
<file path=[Content_Types].xml><?xml version="1.0" encoding="utf-8"?>
<Types xmlns="http://schemas.openxmlformats.org/package/2006/content-types">
  <Default Extension="bin" ContentType="application/vnd.openxmlformats-officedocument.oleObject"/>
  <Default Extension="doc" ContentType="application/msword"/>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3" r:id="rId1"/>
    <p:sldMasterId id="2147483676" r:id="rId2"/>
  </p:sldMasterIdLst>
  <p:notesMasterIdLst>
    <p:notesMasterId r:id="rId253"/>
  </p:notesMasterIdLst>
  <p:sldIdLst>
    <p:sldId id="287" r:id="rId3"/>
    <p:sldId id="362" r:id="rId4"/>
    <p:sldId id="363" r:id="rId5"/>
    <p:sldId id="364" r:id="rId6"/>
    <p:sldId id="634" r:id="rId7"/>
    <p:sldId id="365" r:id="rId8"/>
    <p:sldId id="366" r:id="rId9"/>
    <p:sldId id="367" r:id="rId10"/>
    <p:sldId id="368" r:id="rId11"/>
    <p:sldId id="369" r:id="rId12"/>
    <p:sldId id="370" r:id="rId13"/>
    <p:sldId id="371" r:id="rId14"/>
    <p:sldId id="372" r:id="rId15"/>
    <p:sldId id="373" r:id="rId16"/>
    <p:sldId id="374" r:id="rId17"/>
    <p:sldId id="375" r:id="rId18"/>
    <p:sldId id="376" r:id="rId19"/>
    <p:sldId id="377" r:id="rId20"/>
    <p:sldId id="378" r:id="rId21"/>
    <p:sldId id="379" r:id="rId22"/>
    <p:sldId id="380" r:id="rId23"/>
    <p:sldId id="381" r:id="rId24"/>
    <p:sldId id="382" r:id="rId25"/>
    <p:sldId id="383" r:id="rId26"/>
    <p:sldId id="384" r:id="rId27"/>
    <p:sldId id="385" r:id="rId28"/>
    <p:sldId id="262" r:id="rId29"/>
    <p:sldId id="386" r:id="rId30"/>
    <p:sldId id="446" r:id="rId31"/>
    <p:sldId id="388" r:id="rId32"/>
    <p:sldId id="448" r:id="rId33"/>
    <p:sldId id="449" r:id="rId34"/>
    <p:sldId id="450" r:id="rId35"/>
    <p:sldId id="451" r:id="rId36"/>
    <p:sldId id="452" r:id="rId37"/>
    <p:sldId id="453" r:id="rId38"/>
    <p:sldId id="454" r:id="rId39"/>
    <p:sldId id="455" r:id="rId40"/>
    <p:sldId id="456" r:id="rId41"/>
    <p:sldId id="457" r:id="rId42"/>
    <p:sldId id="458" r:id="rId43"/>
    <p:sldId id="459" r:id="rId44"/>
    <p:sldId id="460" r:id="rId45"/>
    <p:sldId id="461" r:id="rId46"/>
    <p:sldId id="462" r:id="rId47"/>
    <p:sldId id="463" r:id="rId48"/>
    <p:sldId id="464" r:id="rId49"/>
    <p:sldId id="465" r:id="rId50"/>
    <p:sldId id="466" r:id="rId51"/>
    <p:sldId id="467" r:id="rId52"/>
    <p:sldId id="468" r:id="rId53"/>
    <p:sldId id="469" r:id="rId54"/>
    <p:sldId id="471" r:id="rId55"/>
    <p:sldId id="472" r:id="rId56"/>
    <p:sldId id="473" r:id="rId57"/>
    <p:sldId id="474" r:id="rId58"/>
    <p:sldId id="475" r:id="rId59"/>
    <p:sldId id="476" r:id="rId60"/>
    <p:sldId id="477" r:id="rId61"/>
    <p:sldId id="478" r:id="rId62"/>
    <p:sldId id="479" r:id="rId63"/>
    <p:sldId id="480" r:id="rId64"/>
    <p:sldId id="482" r:id="rId65"/>
    <p:sldId id="483" r:id="rId66"/>
    <p:sldId id="484" r:id="rId67"/>
    <p:sldId id="485" r:id="rId68"/>
    <p:sldId id="486" r:id="rId69"/>
    <p:sldId id="487" r:id="rId70"/>
    <p:sldId id="488" r:id="rId71"/>
    <p:sldId id="489" r:id="rId72"/>
    <p:sldId id="490" r:id="rId73"/>
    <p:sldId id="491" r:id="rId74"/>
    <p:sldId id="492" r:id="rId75"/>
    <p:sldId id="493" r:id="rId76"/>
    <p:sldId id="494" r:id="rId77"/>
    <p:sldId id="495" r:id="rId78"/>
    <p:sldId id="496" r:id="rId79"/>
    <p:sldId id="497" r:id="rId80"/>
    <p:sldId id="498" r:id="rId81"/>
    <p:sldId id="499" r:id="rId82"/>
    <p:sldId id="500" r:id="rId83"/>
    <p:sldId id="501" r:id="rId84"/>
    <p:sldId id="502" r:id="rId85"/>
    <p:sldId id="503" r:id="rId86"/>
    <p:sldId id="504" r:id="rId87"/>
    <p:sldId id="505" r:id="rId88"/>
    <p:sldId id="506" r:id="rId89"/>
    <p:sldId id="392" r:id="rId90"/>
    <p:sldId id="393" r:id="rId91"/>
    <p:sldId id="394" r:id="rId92"/>
    <p:sldId id="395" r:id="rId93"/>
    <p:sldId id="397" r:id="rId94"/>
    <p:sldId id="396" r:id="rId95"/>
    <p:sldId id="398" r:id="rId96"/>
    <p:sldId id="399" r:id="rId97"/>
    <p:sldId id="400" r:id="rId98"/>
    <p:sldId id="401" r:id="rId99"/>
    <p:sldId id="509" r:id="rId100"/>
    <p:sldId id="510" r:id="rId101"/>
    <p:sldId id="511" r:id="rId102"/>
    <p:sldId id="512" r:id="rId103"/>
    <p:sldId id="513" r:id="rId104"/>
    <p:sldId id="514" r:id="rId105"/>
    <p:sldId id="515" r:id="rId106"/>
    <p:sldId id="516" r:id="rId107"/>
    <p:sldId id="517" r:id="rId108"/>
    <p:sldId id="518" r:id="rId109"/>
    <p:sldId id="519" r:id="rId110"/>
    <p:sldId id="520" r:id="rId111"/>
    <p:sldId id="521" r:id="rId112"/>
    <p:sldId id="522" r:id="rId113"/>
    <p:sldId id="523" r:id="rId114"/>
    <p:sldId id="525" r:id="rId115"/>
    <p:sldId id="526" r:id="rId116"/>
    <p:sldId id="527" r:id="rId117"/>
    <p:sldId id="528" r:id="rId118"/>
    <p:sldId id="529" r:id="rId119"/>
    <p:sldId id="530" r:id="rId120"/>
    <p:sldId id="531" r:id="rId121"/>
    <p:sldId id="532" r:id="rId122"/>
    <p:sldId id="533" r:id="rId123"/>
    <p:sldId id="534" r:id="rId124"/>
    <p:sldId id="535" r:id="rId125"/>
    <p:sldId id="536" r:id="rId126"/>
    <p:sldId id="537" r:id="rId127"/>
    <p:sldId id="538" r:id="rId128"/>
    <p:sldId id="539" r:id="rId129"/>
    <p:sldId id="540" r:id="rId130"/>
    <p:sldId id="541" r:id="rId131"/>
    <p:sldId id="542" r:id="rId132"/>
    <p:sldId id="543" r:id="rId133"/>
    <p:sldId id="544" r:id="rId134"/>
    <p:sldId id="545" r:id="rId135"/>
    <p:sldId id="402" r:id="rId136"/>
    <p:sldId id="403" r:id="rId137"/>
    <p:sldId id="404" r:id="rId138"/>
    <p:sldId id="405" r:id="rId139"/>
    <p:sldId id="406" r:id="rId140"/>
    <p:sldId id="407" r:id="rId141"/>
    <p:sldId id="408" r:id="rId142"/>
    <p:sldId id="409" r:id="rId143"/>
    <p:sldId id="410" r:id="rId144"/>
    <p:sldId id="424" r:id="rId145"/>
    <p:sldId id="425" r:id="rId146"/>
    <p:sldId id="426" r:id="rId147"/>
    <p:sldId id="427" r:id="rId148"/>
    <p:sldId id="443" r:id="rId149"/>
    <p:sldId id="428" r:id="rId150"/>
    <p:sldId id="444" r:id="rId151"/>
    <p:sldId id="429" r:id="rId152"/>
    <p:sldId id="430" r:id="rId153"/>
    <p:sldId id="431" r:id="rId154"/>
    <p:sldId id="432" r:id="rId155"/>
    <p:sldId id="433" r:id="rId156"/>
    <p:sldId id="434" r:id="rId157"/>
    <p:sldId id="435" r:id="rId158"/>
    <p:sldId id="436" r:id="rId159"/>
    <p:sldId id="437" r:id="rId160"/>
    <p:sldId id="438" r:id="rId161"/>
    <p:sldId id="439" r:id="rId162"/>
    <p:sldId id="440" r:id="rId163"/>
    <p:sldId id="441" r:id="rId164"/>
    <p:sldId id="442" r:id="rId165"/>
    <p:sldId id="546" r:id="rId166"/>
    <p:sldId id="548" r:id="rId167"/>
    <p:sldId id="550" r:id="rId168"/>
    <p:sldId id="549" r:id="rId169"/>
    <p:sldId id="551" r:id="rId170"/>
    <p:sldId id="552" r:id="rId171"/>
    <p:sldId id="553" r:id="rId172"/>
    <p:sldId id="554" r:id="rId173"/>
    <p:sldId id="555" r:id="rId174"/>
    <p:sldId id="556" r:id="rId175"/>
    <p:sldId id="557" r:id="rId176"/>
    <p:sldId id="558" r:id="rId177"/>
    <p:sldId id="559" r:id="rId178"/>
    <p:sldId id="560" r:id="rId179"/>
    <p:sldId id="561" r:id="rId180"/>
    <p:sldId id="562" r:id="rId181"/>
    <p:sldId id="586" r:id="rId182"/>
    <p:sldId id="564" r:id="rId183"/>
    <p:sldId id="563" r:id="rId184"/>
    <p:sldId id="309" r:id="rId185"/>
    <p:sldId id="259" r:id="rId186"/>
    <p:sldId id="565" r:id="rId187"/>
    <p:sldId id="566" r:id="rId188"/>
    <p:sldId id="567" r:id="rId189"/>
    <p:sldId id="568" r:id="rId190"/>
    <p:sldId id="569" r:id="rId191"/>
    <p:sldId id="570" r:id="rId192"/>
    <p:sldId id="571" r:id="rId193"/>
    <p:sldId id="572" r:id="rId194"/>
    <p:sldId id="573" r:id="rId195"/>
    <p:sldId id="574" r:id="rId196"/>
    <p:sldId id="575" r:id="rId197"/>
    <p:sldId id="576" r:id="rId198"/>
    <p:sldId id="577" r:id="rId199"/>
    <p:sldId id="578" r:id="rId200"/>
    <p:sldId id="579" r:id="rId201"/>
    <p:sldId id="591" r:id="rId202"/>
    <p:sldId id="581" r:id="rId203"/>
    <p:sldId id="582" r:id="rId204"/>
    <p:sldId id="583" r:id="rId205"/>
    <p:sldId id="584" r:id="rId206"/>
    <p:sldId id="585" r:id="rId207"/>
    <p:sldId id="587" r:id="rId208"/>
    <p:sldId id="601" r:id="rId209"/>
    <p:sldId id="602" r:id="rId210"/>
    <p:sldId id="588" r:id="rId211"/>
    <p:sldId id="589" r:id="rId212"/>
    <p:sldId id="590" r:id="rId213"/>
    <p:sldId id="592" r:id="rId214"/>
    <p:sldId id="593" r:id="rId215"/>
    <p:sldId id="594" r:id="rId216"/>
    <p:sldId id="595" r:id="rId217"/>
    <p:sldId id="596" r:id="rId218"/>
    <p:sldId id="597" r:id="rId219"/>
    <p:sldId id="598" r:id="rId220"/>
    <p:sldId id="599" r:id="rId221"/>
    <p:sldId id="600" r:id="rId222"/>
    <p:sldId id="604" r:id="rId223"/>
    <p:sldId id="605" r:id="rId224"/>
    <p:sldId id="606" r:id="rId225"/>
    <p:sldId id="607" r:id="rId226"/>
    <p:sldId id="608" r:id="rId227"/>
    <p:sldId id="609" r:id="rId228"/>
    <p:sldId id="610" r:id="rId229"/>
    <p:sldId id="611" r:id="rId230"/>
    <p:sldId id="612" r:id="rId231"/>
    <p:sldId id="613" r:id="rId232"/>
    <p:sldId id="614" r:id="rId233"/>
    <p:sldId id="615" r:id="rId234"/>
    <p:sldId id="616" r:id="rId235"/>
    <p:sldId id="617" r:id="rId236"/>
    <p:sldId id="618" r:id="rId237"/>
    <p:sldId id="619" r:id="rId238"/>
    <p:sldId id="620" r:id="rId239"/>
    <p:sldId id="621" r:id="rId240"/>
    <p:sldId id="622" r:id="rId241"/>
    <p:sldId id="623" r:id="rId242"/>
    <p:sldId id="624" r:id="rId243"/>
    <p:sldId id="625" r:id="rId244"/>
    <p:sldId id="626" r:id="rId245"/>
    <p:sldId id="627" r:id="rId246"/>
    <p:sldId id="628" r:id="rId247"/>
    <p:sldId id="629" r:id="rId248"/>
    <p:sldId id="630" r:id="rId249"/>
    <p:sldId id="631" r:id="rId250"/>
    <p:sldId id="632" r:id="rId251"/>
    <p:sldId id="633" r:id="rId252"/>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E518F03-952A-403D-BA9C-362E04CCEEFE}" v="2557" dt="2026-06-08T23:21:54.21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outlineView">
  <p:normalViewPr showOutlineIcons="0">
    <p:restoredLeft sz="34610" autoAdjust="0"/>
    <p:restoredTop sz="86405" autoAdjust="0"/>
  </p:normalViewPr>
  <p:slideViewPr>
    <p:cSldViewPr>
      <p:cViewPr varScale="1">
        <p:scale>
          <a:sx n="71" d="100"/>
          <a:sy n="71" d="100"/>
        </p:scale>
        <p:origin x="288" y="58"/>
      </p:cViewPr>
      <p:guideLst>
        <p:guide orient="horz" pos="2160"/>
        <p:guide pos="2880"/>
      </p:guideLst>
    </p:cSldViewPr>
  </p:slideViewPr>
  <p:outlineViewPr>
    <p:cViewPr>
      <p:scale>
        <a:sx n="33" d="100"/>
        <a:sy n="33" d="100"/>
      </p:scale>
      <p:origin x="0" y="-32242"/>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Lst>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slide" Target="slides/slide224.xml"/><Relationship Id="rId247" Type="http://schemas.openxmlformats.org/officeDocument/2006/relationships/slide" Target="slides/slide245.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37" Type="http://schemas.openxmlformats.org/officeDocument/2006/relationships/slide" Target="slides/slide235.xml"/><Relationship Id="rId258" Type="http://schemas.microsoft.com/office/2015/10/relationships/revisionInfo" Target="revisionInfo.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227" Type="http://schemas.openxmlformats.org/officeDocument/2006/relationships/slide" Target="slides/slide225.xml"/><Relationship Id="rId248" Type="http://schemas.openxmlformats.org/officeDocument/2006/relationships/slide" Target="slides/slide246.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8" Type="http://schemas.openxmlformats.org/officeDocument/2006/relationships/slide" Target="slides/slide236.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39" Type="http://schemas.openxmlformats.org/officeDocument/2006/relationships/slide" Target="slides/slide237.xml"/><Relationship Id="rId250" Type="http://schemas.openxmlformats.org/officeDocument/2006/relationships/slide" Target="slides/slide248.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slide" Target="slides/slide228.xml"/><Relationship Id="rId251" Type="http://schemas.openxmlformats.org/officeDocument/2006/relationships/slide" Target="slides/slide249.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notesMaster" Target="notesMasters/notesMaster1.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presProps" Target="presProps.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viewProps" Target="viewProps.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theme" Target="theme/theme1.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tableStyles" Target="tableStyles.xml"/></Relationships>
</file>

<file path=ppt/_rels/viewProps.xml.rels><?xml version="1.0" encoding="UTF-8" standalone="yes"?>
<Relationships xmlns="http://schemas.openxmlformats.org/package/2006/relationships"><Relationship Id="rId8" Type="http://schemas.openxmlformats.org/officeDocument/2006/relationships/slide" Target="slides/slide66.xml"/><Relationship Id="rId13" Type="http://schemas.openxmlformats.org/officeDocument/2006/relationships/slide" Target="slides/slide71.xml"/><Relationship Id="rId3" Type="http://schemas.openxmlformats.org/officeDocument/2006/relationships/slide" Target="slides/slide61.xml"/><Relationship Id="rId7" Type="http://schemas.openxmlformats.org/officeDocument/2006/relationships/slide" Target="slides/slide65.xml"/><Relationship Id="rId12" Type="http://schemas.openxmlformats.org/officeDocument/2006/relationships/slide" Target="slides/slide70.xml"/><Relationship Id="rId2" Type="http://schemas.openxmlformats.org/officeDocument/2006/relationships/slide" Target="slides/slide60.xml"/><Relationship Id="rId1" Type="http://schemas.openxmlformats.org/officeDocument/2006/relationships/slide" Target="slides/slide59.xml"/><Relationship Id="rId6" Type="http://schemas.openxmlformats.org/officeDocument/2006/relationships/slide" Target="slides/slide64.xml"/><Relationship Id="rId11" Type="http://schemas.openxmlformats.org/officeDocument/2006/relationships/slide" Target="slides/slide69.xml"/><Relationship Id="rId5" Type="http://schemas.openxmlformats.org/officeDocument/2006/relationships/slide" Target="slides/slide63.xml"/><Relationship Id="rId10" Type="http://schemas.openxmlformats.org/officeDocument/2006/relationships/slide" Target="slides/slide68.xml"/><Relationship Id="rId4" Type="http://schemas.openxmlformats.org/officeDocument/2006/relationships/slide" Target="slides/slide62.xml"/><Relationship Id="rId9" Type="http://schemas.openxmlformats.org/officeDocument/2006/relationships/slide" Target="slides/slide67.xml"/><Relationship Id="rId14" Type="http://schemas.openxmlformats.org/officeDocument/2006/relationships/slide" Target="slides/slide7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F9CC8C3E-ACC0-AC56-EB0B-132CDF0CF04F}"/>
              </a:ext>
            </a:extLst>
          </p:cNvPr>
          <p:cNvSpPr>
            <a:spLocks noGrp="1" noChangeArrowheads="1"/>
          </p:cNvSpPr>
          <p:nvPr>
            <p:ph type="hdr" sz="quarter"/>
          </p:nvPr>
        </p:nvSpPr>
        <p:spPr bwMode="auto">
          <a:xfrm>
            <a:off x="0" y="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en-US" altLang="en-US"/>
          </a:p>
        </p:txBody>
      </p:sp>
      <p:sp>
        <p:nvSpPr>
          <p:cNvPr id="102403" name="Rectangle 3">
            <a:extLst>
              <a:ext uri="{FF2B5EF4-FFF2-40B4-BE49-F238E27FC236}">
                <a16:creationId xmlns:a16="http://schemas.microsoft.com/office/drawing/2014/main" id="{A9B431A0-3F05-EC4E-E4C0-FF7FE767D060}"/>
              </a:ext>
            </a:extLst>
          </p:cNvPr>
          <p:cNvSpPr>
            <a:spLocks noGrp="1" noChangeArrowheads="1"/>
          </p:cNvSpPr>
          <p:nvPr>
            <p:ph type="dt" idx="1"/>
          </p:nvPr>
        </p:nvSpPr>
        <p:spPr bwMode="auto">
          <a:xfrm>
            <a:off x="3884613" y="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endParaRPr lang="en-US" altLang="en-US"/>
          </a:p>
        </p:txBody>
      </p:sp>
      <p:sp>
        <p:nvSpPr>
          <p:cNvPr id="25604" name="Rectangle 4">
            <a:extLst>
              <a:ext uri="{FF2B5EF4-FFF2-40B4-BE49-F238E27FC236}">
                <a16:creationId xmlns:a16="http://schemas.microsoft.com/office/drawing/2014/main" id="{255137F0-05E3-54C9-8C4E-D6BC1FAC6DAF}"/>
              </a:ext>
            </a:extLst>
          </p:cNvPr>
          <p:cNvSpPr>
            <a:spLocks noRo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02405" name="Rectangle 5">
            <a:extLst>
              <a:ext uri="{FF2B5EF4-FFF2-40B4-BE49-F238E27FC236}">
                <a16:creationId xmlns:a16="http://schemas.microsoft.com/office/drawing/2014/main" id="{68404161-4222-3439-E417-1DBFCF62AF0F}"/>
              </a:ext>
            </a:extLst>
          </p:cNvPr>
          <p:cNvSpPr>
            <a:spLocks noGrp="1" noChangeArrowheads="1"/>
          </p:cNvSpPr>
          <p:nvPr>
            <p:ph type="body" sz="quarter" idx="3"/>
          </p:nvPr>
        </p:nvSpPr>
        <p:spPr bwMode="auto">
          <a:xfrm>
            <a:off x="685800" y="4343400"/>
            <a:ext cx="5486400" cy="4114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ltLang="en-US" noProof="0"/>
              <a:t>Click to edit Master text styles</a:t>
            </a:r>
          </a:p>
          <a:p>
            <a:pPr lvl="1"/>
            <a:r>
              <a:rPr lang="en-US" altLang="en-US" noProof="0"/>
              <a:t>Second level</a:t>
            </a:r>
          </a:p>
          <a:p>
            <a:pPr lvl="2"/>
            <a:r>
              <a:rPr lang="en-US" altLang="en-US" noProof="0"/>
              <a:t>Third level</a:t>
            </a:r>
          </a:p>
          <a:p>
            <a:pPr lvl="3"/>
            <a:r>
              <a:rPr lang="en-US" altLang="en-US" noProof="0"/>
              <a:t>Fourth level</a:t>
            </a:r>
          </a:p>
          <a:p>
            <a:pPr lvl="4"/>
            <a:r>
              <a:rPr lang="en-US" altLang="en-US" noProof="0"/>
              <a:t>Fifth level</a:t>
            </a:r>
          </a:p>
        </p:txBody>
      </p:sp>
      <p:sp>
        <p:nvSpPr>
          <p:cNvPr id="102406" name="Rectangle 6">
            <a:extLst>
              <a:ext uri="{FF2B5EF4-FFF2-40B4-BE49-F238E27FC236}">
                <a16:creationId xmlns:a16="http://schemas.microsoft.com/office/drawing/2014/main" id="{7D775771-1D92-DCA7-D90C-5CB66149C96C}"/>
              </a:ext>
            </a:extLst>
          </p:cNvPr>
          <p:cNvSpPr>
            <a:spLocks noGrp="1" noChangeArrowheads="1"/>
          </p:cNvSpPr>
          <p:nvPr>
            <p:ph type="ftr" sz="quarter" idx="4"/>
          </p:nvPr>
        </p:nvSpPr>
        <p:spPr bwMode="auto">
          <a:xfrm>
            <a:off x="0" y="8685213"/>
            <a:ext cx="29718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en-US" altLang="en-US"/>
          </a:p>
        </p:txBody>
      </p:sp>
      <p:sp>
        <p:nvSpPr>
          <p:cNvPr id="102407" name="Rectangle 7">
            <a:extLst>
              <a:ext uri="{FF2B5EF4-FFF2-40B4-BE49-F238E27FC236}">
                <a16:creationId xmlns:a16="http://schemas.microsoft.com/office/drawing/2014/main" id="{F2DB2FFF-B663-C912-1C28-5E418C88194A}"/>
              </a:ext>
            </a:extLst>
          </p:cNvPr>
          <p:cNvSpPr>
            <a:spLocks noGrp="1" noChangeArrowheads="1"/>
          </p:cNvSpPr>
          <p:nvPr>
            <p:ph type="sldNum" sz="quarter" idx="5"/>
          </p:nvPr>
        </p:nvSpPr>
        <p:spPr bwMode="auto">
          <a:xfrm>
            <a:off x="3884613" y="8685213"/>
            <a:ext cx="29718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smtClean="0"/>
            </a:lvl1pPr>
          </a:lstStyle>
          <a:p>
            <a:pPr>
              <a:defRPr/>
            </a:pPr>
            <a:fld id="{162C6068-6FC3-45CA-A70D-E82671013C72}"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1pPr>
    <a:lvl2pPr marL="4572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2pPr>
    <a:lvl3pPr marL="9144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3pPr>
    <a:lvl4pPr marL="13716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4pPr>
    <a:lvl5pPr marL="18288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a:extLst>
              <a:ext uri="{FF2B5EF4-FFF2-40B4-BE49-F238E27FC236}">
                <a16:creationId xmlns:a16="http://schemas.microsoft.com/office/drawing/2014/main" id="{2C44452A-D7F2-BCD5-52D1-F82B4B195C3C}"/>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D7CA79FF-D107-4F81-A5DB-1876AF7282B1}" type="slidenum">
              <a:rPr lang="en-US" altLang="en-US"/>
              <a:pPr/>
              <a:t>63</a:t>
            </a:fld>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EDA5A361-1B90-5862-2CF6-209374B3DFE9}"/>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3DF86FA-442D-4FFE-8981-A51A013A6C2F}" type="slidenum">
              <a:rPr lang="en-US" altLang="en-US"/>
              <a:pPr/>
              <a:t>72</a:t>
            </a:fld>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568F3C8C-9E1B-A2BB-1A58-94EE9F648EBA}"/>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70510D5-26B2-45A2-B37E-DFEBBDD5FA42}" type="slidenum">
              <a:rPr lang="en-US" altLang="en-US"/>
              <a:pPr/>
              <a:t>98</a:t>
            </a:fld>
            <a:endParaRPr lang="en-US" altLang="en-US"/>
          </a:p>
        </p:txBody>
      </p:sp>
      <p:sp>
        <p:nvSpPr>
          <p:cNvPr id="139267" name="Rectangle 2">
            <a:extLst>
              <a:ext uri="{FF2B5EF4-FFF2-40B4-BE49-F238E27FC236}">
                <a16:creationId xmlns:a16="http://schemas.microsoft.com/office/drawing/2014/main" id="{A5B7FD8E-0C86-364E-AE3C-8901ED305BDE}"/>
              </a:ext>
            </a:extLst>
          </p:cNvPr>
          <p:cNvSpPr>
            <a:spLocks noRot="1" noChangeArrowheads="1" noTextEdit="1"/>
          </p:cNvSpPr>
          <p:nvPr>
            <p:ph type="sldImg"/>
          </p:nvPr>
        </p:nvSpPr>
        <p:spPr>
          <a:xfrm>
            <a:off x="1292225" y="795338"/>
            <a:ext cx="4273550" cy="3205162"/>
          </a:xfrm>
          <a:ln w="12700" cap="flat">
            <a:solidFill>
              <a:schemeClr val="tx1"/>
            </a:solidFill>
          </a:ln>
        </p:spPr>
      </p:sp>
      <p:sp>
        <p:nvSpPr>
          <p:cNvPr id="139268" name="Rectangle 3">
            <a:extLst>
              <a:ext uri="{FF2B5EF4-FFF2-40B4-BE49-F238E27FC236}">
                <a16:creationId xmlns:a16="http://schemas.microsoft.com/office/drawing/2014/main" id="{EC9574E2-E210-6A8F-FA96-38A0F48DCAF1}"/>
              </a:ext>
            </a:extLst>
          </p:cNvPr>
          <p:cNvSpPr>
            <a:spLocks noGrp="1" noChangeArrowheads="1"/>
          </p:cNvSpPr>
          <p:nvPr>
            <p:ph type="body" idx="1"/>
          </p:nvPr>
        </p:nvSpPr>
        <p:spPr>
          <a:xfrm>
            <a:off x="914400" y="4344988"/>
            <a:ext cx="5029200" cy="3849687"/>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eaLnBrk="1" hangingPunct="1"/>
            <a:endParaRPr lang="en-BZ"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545CDD28-6357-2F2A-7524-F9F45155CA3B}"/>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62B22DFC-6928-46C5-ADAC-8D4209999AE5}" type="slidenum">
              <a:rPr lang="en-US" altLang="en-US"/>
              <a:pPr/>
              <a:t>113</a:t>
            </a:fld>
            <a:endParaRPr lang="en-US" altLang="en-US"/>
          </a:p>
        </p:txBody>
      </p:sp>
      <p:sp>
        <p:nvSpPr>
          <p:cNvPr id="155651" name="Rectangle 2">
            <a:extLst>
              <a:ext uri="{FF2B5EF4-FFF2-40B4-BE49-F238E27FC236}">
                <a16:creationId xmlns:a16="http://schemas.microsoft.com/office/drawing/2014/main" id="{D064A20A-ED71-4192-EF1B-03D70B06F986}"/>
              </a:ext>
            </a:extLst>
          </p:cNvPr>
          <p:cNvSpPr>
            <a:spLocks noRot="1" noChangeArrowheads="1" noTextEdit="1"/>
          </p:cNvSpPr>
          <p:nvPr>
            <p:ph type="sldImg"/>
          </p:nvPr>
        </p:nvSpPr>
        <p:spPr>
          <a:xfrm>
            <a:off x="1292225" y="795338"/>
            <a:ext cx="4273550" cy="3205162"/>
          </a:xfrm>
          <a:ln w="12700" cap="flat">
            <a:solidFill>
              <a:schemeClr val="tx1"/>
            </a:solidFill>
          </a:ln>
        </p:spPr>
      </p:sp>
      <p:sp>
        <p:nvSpPr>
          <p:cNvPr id="155652" name="Rectangle 3">
            <a:extLst>
              <a:ext uri="{FF2B5EF4-FFF2-40B4-BE49-F238E27FC236}">
                <a16:creationId xmlns:a16="http://schemas.microsoft.com/office/drawing/2014/main" id="{F7DE201B-1A01-137C-C8A8-5CD738B5FF6C}"/>
              </a:ext>
            </a:extLst>
          </p:cNvPr>
          <p:cNvSpPr>
            <a:spLocks noGrp="1" noChangeArrowheads="1"/>
          </p:cNvSpPr>
          <p:nvPr>
            <p:ph type="body" idx="1"/>
          </p:nvPr>
        </p:nvSpPr>
        <p:spPr>
          <a:xfrm>
            <a:off x="914400" y="4344988"/>
            <a:ext cx="5029200" cy="3849687"/>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lstStyle/>
          <a:p>
            <a:pPr eaLnBrk="1" hangingPunct="1"/>
            <a:endParaRPr lang="en-BZ"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5ABCA513-27A7-482E-6F6A-5DB6DDED96D4}"/>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87A583CF-E293-4C7B-8A95-93D02CBC9139}" type="slidenum">
              <a:rPr lang="en-US" altLang="en-US"/>
              <a:pPr/>
              <a:t>64</a:t>
            </a:fld>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4E831CD7-2EB2-6625-6284-B30C503F74FC}"/>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D761CD8-34F5-4E78-99F7-80E882E107F9}" type="slidenum">
              <a:rPr lang="en-US" altLang="en-US"/>
              <a:pPr/>
              <a:t>65</a:t>
            </a:fld>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E70536FE-0200-9FCE-D785-24FFC61242D3}"/>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A35736F-4F28-4F04-BDB5-56F0D19B0145}" type="slidenum">
              <a:rPr lang="en-US" altLang="en-US"/>
              <a:pPr/>
              <a:t>66</a:t>
            </a:fld>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449F2E84-CB2A-35D9-0FF5-3800B09467B9}"/>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2AD3AEF-1683-4557-AD54-263BDCE9AFE9}" type="slidenum">
              <a:rPr lang="en-US" altLang="en-US"/>
              <a:pPr/>
              <a:t>67</a:t>
            </a:fld>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801F60C6-403A-FAD9-6EC3-02B3CCBD6787}"/>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67CBFB5-A6F5-486C-B2B5-4FF756D1A450}" type="slidenum">
              <a:rPr lang="en-US" altLang="en-US"/>
              <a:pPr/>
              <a:t>68</a:t>
            </a:fld>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8C865EAE-608A-5645-0327-CCF3A9A8370F}"/>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A855C9B6-9717-416D-B878-61B20C1BD2BD}" type="slidenum">
              <a:rPr lang="en-US" altLang="en-US"/>
              <a:pPr/>
              <a:t>69</a:t>
            </a:fld>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560E5882-9239-2ED4-93F8-204A9115ACE9}"/>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A6369591-0F28-4B01-994D-6936FF39AE8B}" type="slidenum">
              <a:rPr lang="en-US" altLang="en-US"/>
              <a:pPr/>
              <a:t>70</a:t>
            </a:fld>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a:extLst>
              <a:ext uri="{FF2B5EF4-FFF2-40B4-BE49-F238E27FC236}">
                <a16:creationId xmlns:a16="http://schemas.microsoft.com/office/drawing/2014/main" id="{903E9BBC-7CBB-5FC0-76C2-2A94436F2B6D}"/>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C8625F8-6B70-44B9-808C-2F1CE22C9ED2}" type="slidenum">
              <a:rPr lang="en-US" altLang="en-US"/>
              <a:pPr/>
              <a:t>71</a:t>
            </a:fld>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C5D52D6-74DA-202E-9F20-526EE15418DB}"/>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C7E6A9C4-CE8A-60AD-25EC-80233771B3CC}"/>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E466E793-F0BD-EE56-D24D-9E2C70390804}"/>
              </a:ext>
            </a:extLst>
          </p:cNvPr>
          <p:cNvSpPr>
            <a:spLocks noGrp="1"/>
          </p:cNvSpPr>
          <p:nvPr>
            <p:ph type="sldNum" sz="quarter" idx="12"/>
          </p:nvPr>
        </p:nvSpPr>
        <p:spPr/>
        <p:txBody>
          <a:bodyPr/>
          <a:lstStyle>
            <a:lvl1pPr>
              <a:defRPr smtClean="0"/>
            </a:lvl1pPr>
          </a:lstStyle>
          <a:p>
            <a:pPr>
              <a:defRPr/>
            </a:pPr>
            <a:fld id="{AD60BD50-A637-4FB2-9717-216CE58A1068}" type="slidenum">
              <a:rPr lang="en-US" altLang="en-US"/>
              <a:pPr>
                <a:defRPr/>
              </a:pPr>
              <a:t>‹#›</a:t>
            </a:fld>
            <a:endParaRPr lang="en-US" altLang="en-US"/>
          </a:p>
        </p:txBody>
      </p:sp>
    </p:spTree>
    <p:extLst>
      <p:ext uri="{BB962C8B-B14F-4D97-AF65-F5344CB8AC3E}">
        <p14:creationId xmlns:p14="http://schemas.microsoft.com/office/powerpoint/2010/main" val="39176382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CD968DF-8697-F478-FF77-880BF8B18F14}"/>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280200B5-3969-5A79-B4B6-4CD37C79D579}"/>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50C95706-429D-3ECB-E1AF-F4D6BC7CDEFF}"/>
              </a:ext>
            </a:extLst>
          </p:cNvPr>
          <p:cNvSpPr>
            <a:spLocks noGrp="1"/>
          </p:cNvSpPr>
          <p:nvPr>
            <p:ph type="sldNum" sz="quarter" idx="12"/>
          </p:nvPr>
        </p:nvSpPr>
        <p:spPr/>
        <p:txBody>
          <a:bodyPr/>
          <a:lstStyle>
            <a:lvl1pPr>
              <a:defRPr smtClean="0"/>
            </a:lvl1pPr>
          </a:lstStyle>
          <a:p>
            <a:pPr>
              <a:defRPr/>
            </a:pPr>
            <a:fld id="{5CD0BA54-EFC8-4EE3-805E-684551A118F4}" type="slidenum">
              <a:rPr lang="en-US" altLang="en-US"/>
              <a:pPr>
                <a:defRPr/>
              </a:pPr>
              <a:t>‹#›</a:t>
            </a:fld>
            <a:endParaRPr lang="en-US" altLang="en-US"/>
          </a:p>
        </p:txBody>
      </p:sp>
    </p:spTree>
    <p:extLst>
      <p:ext uri="{BB962C8B-B14F-4D97-AF65-F5344CB8AC3E}">
        <p14:creationId xmlns:p14="http://schemas.microsoft.com/office/powerpoint/2010/main" val="31738284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32246FC-FD63-7F85-A806-FB878FC085C1}"/>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1641DD40-4A67-F110-A90A-FCE1B0A87062}"/>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38C604BD-B788-8D8F-DED9-52ECF128BFDD}"/>
              </a:ext>
            </a:extLst>
          </p:cNvPr>
          <p:cNvSpPr>
            <a:spLocks noGrp="1"/>
          </p:cNvSpPr>
          <p:nvPr>
            <p:ph type="sldNum" sz="quarter" idx="12"/>
          </p:nvPr>
        </p:nvSpPr>
        <p:spPr/>
        <p:txBody>
          <a:bodyPr/>
          <a:lstStyle>
            <a:lvl1pPr>
              <a:defRPr smtClean="0"/>
            </a:lvl1pPr>
          </a:lstStyle>
          <a:p>
            <a:pPr>
              <a:defRPr/>
            </a:pPr>
            <a:fld id="{6C748BC1-BA95-4BCB-81BC-552C34C6EC62}" type="slidenum">
              <a:rPr lang="en-US" altLang="en-US"/>
              <a:pPr>
                <a:defRPr/>
              </a:pPr>
              <a:t>‹#›</a:t>
            </a:fld>
            <a:endParaRPr lang="en-US" altLang="en-US"/>
          </a:p>
        </p:txBody>
      </p:sp>
    </p:spTree>
    <p:extLst>
      <p:ext uri="{BB962C8B-B14F-4D97-AF65-F5344CB8AC3E}">
        <p14:creationId xmlns:p14="http://schemas.microsoft.com/office/powerpoint/2010/main" val="144481242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74BDC4F4-B580-55AC-4405-FFCCC2B8E973}"/>
              </a:ext>
            </a:extLst>
          </p:cNvPr>
          <p:cNvGrpSpPr>
            <a:grpSpLocks/>
          </p:cNvGrpSpPr>
          <p:nvPr/>
        </p:nvGrpSpPr>
        <p:grpSpPr bwMode="auto">
          <a:xfrm>
            <a:off x="0" y="0"/>
            <a:ext cx="9144000" cy="6858000"/>
            <a:chOff x="0" y="0"/>
            <a:chExt cx="5760" cy="4320"/>
          </a:xfrm>
        </p:grpSpPr>
        <p:sp>
          <p:nvSpPr>
            <p:cNvPr id="3" name="Rectangle 3">
              <a:extLst>
                <a:ext uri="{FF2B5EF4-FFF2-40B4-BE49-F238E27FC236}">
                  <a16:creationId xmlns:a16="http://schemas.microsoft.com/office/drawing/2014/main" id="{A726BA67-ECE4-BA03-006B-B75A7EFE095D}"/>
                </a:ext>
              </a:extLst>
            </p:cNvPr>
            <p:cNvSpPr>
              <a:spLocks noChangeArrowheads="1"/>
            </p:cNvSpPr>
            <p:nvPr/>
          </p:nvSpPr>
          <p:spPr bwMode="hidden">
            <a:xfrm>
              <a:off x="0" y="0"/>
              <a:ext cx="2208" cy="4320"/>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4" name="Rectangle 4">
              <a:extLst>
                <a:ext uri="{FF2B5EF4-FFF2-40B4-BE49-F238E27FC236}">
                  <a16:creationId xmlns:a16="http://schemas.microsoft.com/office/drawing/2014/main" id="{0872AAC7-8CC2-E10C-74F8-47EA80CE80AE}"/>
                </a:ext>
              </a:extLst>
            </p:cNvPr>
            <p:cNvSpPr>
              <a:spLocks noChangeArrowheads="1"/>
            </p:cNvSpPr>
            <p:nvPr/>
          </p:nvSpPr>
          <p:spPr bwMode="hidden">
            <a:xfrm>
              <a:off x="1081" y="1065"/>
              <a:ext cx="4679" cy="159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grpSp>
          <p:nvGrpSpPr>
            <p:cNvPr id="5" name="Group 5">
              <a:extLst>
                <a:ext uri="{FF2B5EF4-FFF2-40B4-BE49-F238E27FC236}">
                  <a16:creationId xmlns:a16="http://schemas.microsoft.com/office/drawing/2014/main" id="{43A09583-0B8E-D768-D691-A0F641E1D1AE}"/>
                </a:ext>
              </a:extLst>
            </p:cNvPr>
            <p:cNvGrpSpPr>
              <a:grpSpLocks/>
            </p:cNvGrpSpPr>
            <p:nvPr/>
          </p:nvGrpSpPr>
          <p:grpSpPr bwMode="auto">
            <a:xfrm>
              <a:off x="0" y="672"/>
              <a:ext cx="1806" cy="1989"/>
              <a:chOff x="0" y="672"/>
              <a:chExt cx="1806" cy="1989"/>
            </a:xfrm>
          </p:grpSpPr>
          <p:sp>
            <p:nvSpPr>
              <p:cNvPr id="6" name="Rectangle 6">
                <a:extLst>
                  <a:ext uri="{FF2B5EF4-FFF2-40B4-BE49-F238E27FC236}">
                    <a16:creationId xmlns:a16="http://schemas.microsoft.com/office/drawing/2014/main" id="{3DA7F7B8-7452-04FC-65E0-6B8E810AFCC0}"/>
                  </a:ext>
                </a:extLst>
              </p:cNvPr>
              <p:cNvSpPr>
                <a:spLocks noChangeArrowheads="1"/>
              </p:cNvSpPr>
              <p:nvPr userDrawn="1"/>
            </p:nvSpPr>
            <p:spPr bwMode="auto">
              <a:xfrm>
                <a:off x="361" y="2257"/>
                <a:ext cx="363" cy="40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7" name="Rectangle 7">
                <a:extLst>
                  <a:ext uri="{FF2B5EF4-FFF2-40B4-BE49-F238E27FC236}">
                    <a16:creationId xmlns:a16="http://schemas.microsoft.com/office/drawing/2014/main" id="{7F9E41CE-E184-01A1-9A46-23AFABC060D9}"/>
                  </a:ext>
                </a:extLst>
              </p:cNvPr>
              <p:cNvSpPr>
                <a:spLocks noChangeArrowheads="1"/>
              </p:cNvSpPr>
              <p:nvPr userDrawn="1"/>
            </p:nvSpPr>
            <p:spPr bwMode="auto">
              <a:xfrm>
                <a:off x="1081" y="1065"/>
                <a:ext cx="362" cy="405"/>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8" name="Rectangle 8">
                <a:extLst>
                  <a:ext uri="{FF2B5EF4-FFF2-40B4-BE49-F238E27FC236}">
                    <a16:creationId xmlns:a16="http://schemas.microsoft.com/office/drawing/2014/main" id="{AB09F999-1FEC-3EFC-EDF4-C3446110D2D1}"/>
                  </a:ext>
                </a:extLst>
              </p:cNvPr>
              <p:cNvSpPr>
                <a:spLocks noChangeArrowheads="1"/>
              </p:cNvSpPr>
              <p:nvPr userDrawn="1"/>
            </p:nvSpPr>
            <p:spPr bwMode="auto">
              <a:xfrm>
                <a:off x="1437" y="672"/>
                <a:ext cx="369" cy="4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9" name="Rectangle 9">
                <a:extLst>
                  <a:ext uri="{FF2B5EF4-FFF2-40B4-BE49-F238E27FC236}">
                    <a16:creationId xmlns:a16="http://schemas.microsoft.com/office/drawing/2014/main" id="{4AFB9628-E385-A7B2-CA5F-953D27F0048A}"/>
                  </a:ext>
                </a:extLst>
              </p:cNvPr>
              <p:cNvSpPr>
                <a:spLocks noChangeArrowheads="1"/>
              </p:cNvSpPr>
              <p:nvPr userDrawn="1"/>
            </p:nvSpPr>
            <p:spPr bwMode="auto">
              <a:xfrm>
                <a:off x="719" y="2257"/>
                <a:ext cx="368" cy="40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10" name="Rectangle 10">
                <a:extLst>
                  <a:ext uri="{FF2B5EF4-FFF2-40B4-BE49-F238E27FC236}">
                    <a16:creationId xmlns:a16="http://schemas.microsoft.com/office/drawing/2014/main" id="{97507411-D3CF-019D-CF62-A47F554308D9}"/>
                  </a:ext>
                </a:extLst>
              </p:cNvPr>
              <p:cNvSpPr>
                <a:spLocks noChangeArrowheads="1"/>
              </p:cNvSpPr>
              <p:nvPr userDrawn="1"/>
            </p:nvSpPr>
            <p:spPr bwMode="auto">
              <a:xfrm>
                <a:off x="1437" y="1065"/>
                <a:ext cx="369" cy="40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11" name="Rectangle 11">
                <a:extLst>
                  <a:ext uri="{FF2B5EF4-FFF2-40B4-BE49-F238E27FC236}">
                    <a16:creationId xmlns:a16="http://schemas.microsoft.com/office/drawing/2014/main" id="{7EEA9A2C-7E92-FF68-1743-09EBCD8FBA41}"/>
                  </a:ext>
                </a:extLst>
              </p:cNvPr>
              <p:cNvSpPr>
                <a:spLocks noChangeArrowheads="1"/>
              </p:cNvSpPr>
              <p:nvPr userDrawn="1"/>
            </p:nvSpPr>
            <p:spPr bwMode="auto">
              <a:xfrm>
                <a:off x="719" y="1464"/>
                <a:ext cx="368" cy="399"/>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12" name="Rectangle 12">
                <a:extLst>
                  <a:ext uri="{FF2B5EF4-FFF2-40B4-BE49-F238E27FC236}">
                    <a16:creationId xmlns:a16="http://schemas.microsoft.com/office/drawing/2014/main" id="{C7E92996-FEAF-C1A3-7B2B-74996B3184E4}"/>
                  </a:ext>
                </a:extLst>
              </p:cNvPr>
              <p:cNvSpPr>
                <a:spLocks noChangeArrowheads="1"/>
              </p:cNvSpPr>
              <p:nvPr userDrawn="1"/>
            </p:nvSpPr>
            <p:spPr bwMode="auto">
              <a:xfrm>
                <a:off x="0" y="1464"/>
                <a:ext cx="367" cy="39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13" name="Rectangle 13">
                <a:extLst>
                  <a:ext uri="{FF2B5EF4-FFF2-40B4-BE49-F238E27FC236}">
                    <a16:creationId xmlns:a16="http://schemas.microsoft.com/office/drawing/2014/main" id="{4EE1C4D2-FB1D-D755-0D8F-F85472AB0CDE}"/>
                  </a:ext>
                </a:extLst>
              </p:cNvPr>
              <p:cNvSpPr>
                <a:spLocks noChangeArrowheads="1"/>
              </p:cNvSpPr>
              <p:nvPr userDrawn="1"/>
            </p:nvSpPr>
            <p:spPr bwMode="auto">
              <a:xfrm>
                <a:off x="1081" y="1464"/>
                <a:ext cx="362" cy="3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14" name="Rectangle 14">
                <a:extLst>
                  <a:ext uri="{FF2B5EF4-FFF2-40B4-BE49-F238E27FC236}">
                    <a16:creationId xmlns:a16="http://schemas.microsoft.com/office/drawing/2014/main" id="{019DB0C7-8C78-124C-5540-C011A18E70EC}"/>
                  </a:ext>
                </a:extLst>
              </p:cNvPr>
              <p:cNvSpPr>
                <a:spLocks noChangeArrowheads="1"/>
              </p:cNvSpPr>
              <p:nvPr userDrawn="1"/>
            </p:nvSpPr>
            <p:spPr bwMode="auto">
              <a:xfrm>
                <a:off x="361" y="1857"/>
                <a:ext cx="363" cy="406"/>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15" name="Rectangle 15">
                <a:extLst>
                  <a:ext uri="{FF2B5EF4-FFF2-40B4-BE49-F238E27FC236}">
                    <a16:creationId xmlns:a16="http://schemas.microsoft.com/office/drawing/2014/main" id="{FB0F842A-63E1-B38C-A12E-70D3E73BD58A}"/>
                  </a:ext>
                </a:extLst>
              </p:cNvPr>
              <p:cNvSpPr>
                <a:spLocks noChangeArrowheads="1"/>
              </p:cNvSpPr>
              <p:nvPr userDrawn="1"/>
            </p:nvSpPr>
            <p:spPr bwMode="auto">
              <a:xfrm>
                <a:off x="719" y="1857"/>
                <a:ext cx="368" cy="4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grpSp>
      </p:grpSp>
      <p:sp>
        <p:nvSpPr>
          <p:cNvPr id="377875" name="Rectangle 19"/>
          <p:cNvSpPr>
            <a:spLocks noGrp="1" noChangeArrowheads="1"/>
          </p:cNvSpPr>
          <p:nvPr>
            <p:ph type="ctrTitle"/>
          </p:nvPr>
        </p:nvSpPr>
        <p:spPr>
          <a:xfrm>
            <a:off x="2971800" y="1828800"/>
            <a:ext cx="6019800" cy="2209800"/>
          </a:xfrm>
        </p:spPr>
        <p:txBody>
          <a:bodyPr/>
          <a:lstStyle>
            <a:lvl1pPr>
              <a:defRPr sz="5000">
                <a:solidFill>
                  <a:srgbClr val="FFFFFF"/>
                </a:solidFill>
              </a:defRPr>
            </a:lvl1pPr>
          </a:lstStyle>
          <a:p>
            <a:pPr lvl="0"/>
            <a:r>
              <a:rPr lang="en-US" altLang="en-US" noProof="0"/>
              <a:t>Click to edit Master title style</a:t>
            </a:r>
          </a:p>
        </p:txBody>
      </p:sp>
      <p:sp>
        <p:nvSpPr>
          <p:cNvPr id="377876" name="Rectangle 20"/>
          <p:cNvSpPr>
            <a:spLocks noGrp="1" noChangeArrowheads="1"/>
          </p:cNvSpPr>
          <p:nvPr>
            <p:ph type="subTitle" idx="1"/>
          </p:nvPr>
        </p:nvSpPr>
        <p:spPr>
          <a:xfrm>
            <a:off x="2971800" y="4267200"/>
            <a:ext cx="6019800" cy="1752600"/>
          </a:xfrm>
        </p:spPr>
        <p:txBody>
          <a:bodyPr/>
          <a:lstStyle>
            <a:lvl1pPr marL="0" indent="0">
              <a:buFont typeface="Wingdings" panose="05000000000000000000" pitchFamily="2" charset="2"/>
              <a:buNone/>
              <a:defRPr sz="3400"/>
            </a:lvl1pPr>
          </a:lstStyle>
          <a:p>
            <a:pPr lvl="0"/>
            <a:r>
              <a:rPr lang="en-US" altLang="en-US" noProof="0"/>
              <a:t>Click to edit Master subtitle style</a:t>
            </a:r>
          </a:p>
        </p:txBody>
      </p:sp>
      <p:sp>
        <p:nvSpPr>
          <p:cNvPr id="16" name="Rectangle 16">
            <a:extLst>
              <a:ext uri="{FF2B5EF4-FFF2-40B4-BE49-F238E27FC236}">
                <a16:creationId xmlns:a16="http://schemas.microsoft.com/office/drawing/2014/main" id="{B0D64145-7C20-F5D8-060C-953C12CD6BFB}"/>
              </a:ext>
            </a:extLst>
          </p:cNvPr>
          <p:cNvSpPr>
            <a:spLocks noGrp="1" noChangeArrowheads="1"/>
          </p:cNvSpPr>
          <p:nvPr>
            <p:ph type="dt" sz="half" idx="10"/>
          </p:nvPr>
        </p:nvSpPr>
        <p:spPr>
          <a:xfrm>
            <a:off x="457200" y="6248400"/>
            <a:ext cx="2133600" cy="457200"/>
          </a:xfrm>
        </p:spPr>
        <p:txBody>
          <a:bodyPr/>
          <a:lstStyle>
            <a:lvl1pPr>
              <a:defRPr/>
            </a:lvl1pPr>
          </a:lstStyle>
          <a:p>
            <a:pPr>
              <a:defRPr/>
            </a:pPr>
            <a:endParaRPr lang="en-US" altLang="en-US"/>
          </a:p>
        </p:txBody>
      </p:sp>
      <p:sp>
        <p:nvSpPr>
          <p:cNvPr id="17" name="Rectangle 17">
            <a:extLst>
              <a:ext uri="{FF2B5EF4-FFF2-40B4-BE49-F238E27FC236}">
                <a16:creationId xmlns:a16="http://schemas.microsoft.com/office/drawing/2014/main" id="{AAD167F3-02C9-26C2-965A-F4B11B80DE93}"/>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18" name="Rectangle 18">
            <a:extLst>
              <a:ext uri="{FF2B5EF4-FFF2-40B4-BE49-F238E27FC236}">
                <a16:creationId xmlns:a16="http://schemas.microsoft.com/office/drawing/2014/main" id="{11B39174-F3D0-01A1-86FB-28606AF1862D}"/>
              </a:ext>
            </a:extLst>
          </p:cNvPr>
          <p:cNvSpPr>
            <a:spLocks noGrp="1" noChangeArrowheads="1"/>
          </p:cNvSpPr>
          <p:nvPr>
            <p:ph type="sldNum" sz="quarter" idx="12"/>
          </p:nvPr>
        </p:nvSpPr>
        <p:spPr/>
        <p:txBody>
          <a:bodyPr/>
          <a:lstStyle>
            <a:lvl1pPr>
              <a:defRPr smtClean="0"/>
            </a:lvl1pPr>
          </a:lstStyle>
          <a:p>
            <a:pPr>
              <a:defRPr/>
            </a:pPr>
            <a:fld id="{E8842E0C-5E18-4753-A837-9EA63234CD2A}" type="slidenum">
              <a:rPr lang="en-US" altLang="en-US"/>
              <a:pPr>
                <a:defRPr/>
              </a:pPr>
              <a:t>‹#›</a:t>
            </a:fld>
            <a:endParaRPr lang="en-US" altLang="en-US"/>
          </a:p>
        </p:txBody>
      </p:sp>
    </p:spTree>
    <p:extLst>
      <p:ext uri="{BB962C8B-B14F-4D97-AF65-F5344CB8AC3E}">
        <p14:creationId xmlns:p14="http://schemas.microsoft.com/office/powerpoint/2010/main" val="27549367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0F46FF15-2AE2-FAA4-EC3D-93E48AD2BF6E}"/>
              </a:ext>
            </a:extLst>
          </p:cNvPr>
          <p:cNvSpPr>
            <a:spLocks noGrp="1"/>
          </p:cNvSpPr>
          <p:nvPr>
            <p:ph type="ftr" sz="quarter" idx="10"/>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53F94ED6-910B-5EED-BEB3-FF7729E606BE}"/>
              </a:ext>
            </a:extLst>
          </p:cNvPr>
          <p:cNvSpPr>
            <a:spLocks noGrp="1"/>
          </p:cNvSpPr>
          <p:nvPr>
            <p:ph type="sldNum" sz="quarter" idx="11"/>
          </p:nvPr>
        </p:nvSpPr>
        <p:spPr/>
        <p:txBody>
          <a:bodyPr/>
          <a:lstStyle>
            <a:lvl1pPr>
              <a:defRPr smtClean="0"/>
            </a:lvl1pPr>
          </a:lstStyle>
          <a:p>
            <a:pPr>
              <a:defRPr/>
            </a:pPr>
            <a:fld id="{E16B6BB0-8E92-4799-83DE-13F04A967148}" type="slidenum">
              <a:rPr lang="en-US" altLang="en-US"/>
              <a:pPr>
                <a:defRPr/>
              </a:pPr>
              <a:t>‹#›</a:t>
            </a:fld>
            <a:endParaRPr lang="en-US" altLang="en-US"/>
          </a:p>
        </p:txBody>
      </p:sp>
      <p:sp>
        <p:nvSpPr>
          <p:cNvPr id="6" name="Date Placeholder 5">
            <a:extLst>
              <a:ext uri="{FF2B5EF4-FFF2-40B4-BE49-F238E27FC236}">
                <a16:creationId xmlns:a16="http://schemas.microsoft.com/office/drawing/2014/main" id="{1521F9AC-C997-A8B9-D62A-7B7B7A6880C8}"/>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24040579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Footer Placeholder 3">
            <a:extLst>
              <a:ext uri="{FF2B5EF4-FFF2-40B4-BE49-F238E27FC236}">
                <a16:creationId xmlns:a16="http://schemas.microsoft.com/office/drawing/2014/main" id="{1F711202-9067-D5A4-4E10-EF25E59334E3}"/>
              </a:ext>
            </a:extLst>
          </p:cNvPr>
          <p:cNvSpPr>
            <a:spLocks noGrp="1"/>
          </p:cNvSpPr>
          <p:nvPr>
            <p:ph type="ftr" sz="quarter" idx="10"/>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1953F3EA-B4C1-06EA-9C24-0278D5B39B28}"/>
              </a:ext>
            </a:extLst>
          </p:cNvPr>
          <p:cNvSpPr>
            <a:spLocks noGrp="1"/>
          </p:cNvSpPr>
          <p:nvPr>
            <p:ph type="sldNum" sz="quarter" idx="11"/>
          </p:nvPr>
        </p:nvSpPr>
        <p:spPr/>
        <p:txBody>
          <a:bodyPr/>
          <a:lstStyle>
            <a:lvl1pPr>
              <a:defRPr smtClean="0"/>
            </a:lvl1pPr>
          </a:lstStyle>
          <a:p>
            <a:pPr>
              <a:defRPr/>
            </a:pPr>
            <a:fld id="{CC7D2401-3013-450C-8E33-B454F282EA3C}" type="slidenum">
              <a:rPr lang="en-US" altLang="en-US"/>
              <a:pPr>
                <a:defRPr/>
              </a:pPr>
              <a:t>‹#›</a:t>
            </a:fld>
            <a:endParaRPr lang="en-US" altLang="en-US"/>
          </a:p>
        </p:txBody>
      </p:sp>
      <p:sp>
        <p:nvSpPr>
          <p:cNvPr id="6" name="Date Placeholder 5">
            <a:extLst>
              <a:ext uri="{FF2B5EF4-FFF2-40B4-BE49-F238E27FC236}">
                <a16:creationId xmlns:a16="http://schemas.microsoft.com/office/drawing/2014/main" id="{FD179FD7-867B-7630-A376-ABAD3E403631}"/>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23014543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3886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3886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A0F2BEC1-AAA4-C860-ED63-D462CD007980}"/>
              </a:ext>
            </a:extLst>
          </p:cNvPr>
          <p:cNvSpPr>
            <a:spLocks noGrp="1"/>
          </p:cNvSpPr>
          <p:nvPr>
            <p:ph type="ftr" sz="quarter" idx="10"/>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CF057E82-A88C-FE15-A643-56F89B9CC968}"/>
              </a:ext>
            </a:extLst>
          </p:cNvPr>
          <p:cNvSpPr>
            <a:spLocks noGrp="1"/>
          </p:cNvSpPr>
          <p:nvPr>
            <p:ph type="sldNum" sz="quarter" idx="11"/>
          </p:nvPr>
        </p:nvSpPr>
        <p:spPr/>
        <p:txBody>
          <a:bodyPr/>
          <a:lstStyle>
            <a:lvl1pPr>
              <a:defRPr smtClean="0"/>
            </a:lvl1pPr>
          </a:lstStyle>
          <a:p>
            <a:pPr>
              <a:defRPr/>
            </a:pPr>
            <a:fld id="{B0E2CEC9-9F96-4D0C-B0E8-0109CFD70C27}" type="slidenum">
              <a:rPr lang="en-US" altLang="en-US"/>
              <a:pPr>
                <a:defRPr/>
              </a:pPr>
              <a:t>‹#›</a:t>
            </a:fld>
            <a:endParaRPr lang="en-US" altLang="en-US"/>
          </a:p>
        </p:txBody>
      </p:sp>
      <p:sp>
        <p:nvSpPr>
          <p:cNvPr id="7" name="Date Placeholder 6">
            <a:extLst>
              <a:ext uri="{FF2B5EF4-FFF2-40B4-BE49-F238E27FC236}">
                <a16:creationId xmlns:a16="http://schemas.microsoft.com/office/drawing/2014/main" id="{B453B2ED-8DA6-4305-0798-09D1D0AA1185}"/>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30199896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343CDBB3-E3E7-B409-8219-E7E1DA8614FE}"/>
              </a:ext>
            </a:extLst>
          </p:cNvPr>
          <p:cNvSpPr>
            <a:spLocks noGrp="1"/>
          </p:cNvSpPr>
          <p:nvPr>
            <p:ph type="ftr" sz="quarter" idx="10"/>
          </p:nvPr>
        </p:nvSpPr>
        <p:spPr/>
        <p:txBody>
          <a:bodyPr/>
          <a:lstStyle>
            <a:lvl1pPr>
              <a:defRPr/>
            </a:lvl1pPr>
          </a:lstStyle>
          <a:p>
            <a:pPr>
              <a:defRPr/>
            </a:pPr>
            <a:endParaRPr lang="en-US" altLang="en-US"/>
          </a:p>
        </p:txBody>
      </p:sp>
      <p:sp>
        <p:nvSpPr>
          <p:cNvPr id="8" name="Slide Number Placeholder 7">
            <a:extLst>
              <a:ext uri="{FF2B5EF4-FFF2-40B4-BE49-F238E27FC236}">
                <a16:creationId xmlns:a16="http://schemas.microsoft.com/office/drawing/2014/main" id="{76840B19-2945-5BFF-6758-49D2885A1618}"/>
              </a:ext>
            </a:extLst>
          </p:cNvPr>
          <p:cNvSpPr>
            <a:spLocks noGrp="1"/>
          </p:cNvSpPr>
          <p:nvPr>
            <p:ph type="sldNum" sz="quarter" idx="11"/>
          </p:nvPr>
        </p:nvSpPr>
        <p:spPr/>
        <p:txBody>
          <a:bodyPr/>
          <a:lstStyle>
            <a:lvl1pPr>
              <a:defRPr smtClean="0"/>
            </a:lvl1pPr>
          </a:lstStyle>
          <a:p>
            <a:pPr>
              <a:defRPr/>
            </a:pPr>
            <a:fld id="{F5AF2911-19BA-4DD6-8DD7-13E5866328F1}" type="slidenum">
              <a:rPr lang="en-US" altLang="en-US"/>
              <a:pPr>
                <a:defRPr/>
              </a:pPr>
              <a:t>‹#›</a:t>
            </a:fld>
            <a:endParaRPr lang="en-US" altLang="en-US"/>
          </a:p>
        </p:txBody>
      </p:sp>
      <p:sp>
        <p:nvSpPr>
          <p:cNvPr id="9" name="Date Placeholder 8">
            <a:extLst>
              <a:ext uri="{FF2B5EF4-FFF2-40B4-BE49-F238E27FC236}">
                <a16:creationId xmlns:a16="http://schemas.microsoft.com/office/drawing/2014/main" id="{14CC9F96-7C71-A4A3-87E2-0FFEAE37E2CD}"/>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31853270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216BF103-64EA-AA74-8727-40E0217B0F14}"/>
              </a:ext>
            </a:extLst>
          </p:cNvPr>
          <p:cNvSpPr>
            <a:spLocks noGrp="1"/>
          </p:cNvSpPr>
          <p:nvPr>
            <p:ph type="ftr" sz="quarter" idx="10"/>
          </p:nvPr>
        </p:nvSpPr>
        <p:spPr/>
        <p:txBody>
          <a:bodyPr/>
          <a:lstStyle>
            <a:lvl1pPr>
              <a:defRPr/>
            </a:lvl1pPr>
          </a:lstStyle>
          <a:p>
            <a:pPr>
              <a:defRPr/>
            </a:pPr>
            <a:endParaRPr lang="en-US" altLang="en-US"/>
          </a:p>
        </p:txBody>
      </p:sp>
      <p:sp>
        <p:nvSpPr>
          <p:cNvPr id="4" name="Slide Number Placeholder 3">
            <a:extLst>
              <a:ext uri="{FF2B5EF4-FFF2-40B4-BE49-F238E27FC236}">
                <a16:creationId xmlns:a16="http://schemas.microsoft.com/office/drawing/2014/main" id="{66A71C13-641B-6AB4-6286-FD391821E521}"/>
              </a:ext>
            </a:extLst>
          </p:cNvPr>
          <p:cNvSpPr>
            <a:spLocks noGrp="1"/>
          </p:cNvSpPr>
          <p:nvPr>
            <p:ph type="sldNum" sz="quarter" idx="11"/>
          </p:nvPr>
        </p:nvSpPr>
        <p:spPr/>
        <p:txBody>
          <a:bodyPr/>
          <a:lstStyle>
            <a:lvl1pPr>
              <a:defRPr smtClean="0"/>
            </a:lvl1pPr>
          </a:lstStyle>
          <a:p>
            <a:pPr>
              <a:defRPr/>
            </a:pPr>
            <a:fld id="{2D4818D5-0128-40A3-A1A0-44D2542E8E4A}" type="slidenum">
              <a:rPr lang="en-US" altLang="en-US"/>
              <a:pPr>
                <a:defRPr/>
              </a:pPr>
              <a:t>‹#›</a:t>
            </a:fld>
            <a:endParaRPr lang="en-US" altLang="en-US"/>
          </a:p>
        </p:txBody>
      </p:sp>
      <p:sp>
        <p:nvSpPr>
          <p:cNvPr id="5" name="Date Placeholder 4">
            <a:extLst>
              <a:ext uri="{FF2B5EF4-FFF2-40B4-BE49-F238E27FC236}">
                <a16:creationId xmlns:a16="http://schemas.microsoft.com/office/drawing/2014/main" id="{324B0D55-BCD0-98E1-B38E-2C9A4E156D16}"/>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3474559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023D9B9-CFA0-6058-EA4E-03BA3BB8A5B2}"/>
              </a:ext>
            </a:extLst>
          </p:cNvPr>
          <p:cNvSpPr>
            <a:spLocks noGrp="1"/>
          </p:cNvSpPr>
          <p:nvPr>
            <p:ph type="ftr" sz="quarter" idx="10"/>
          </p:nvPr>
        </p:nvSpPr>
        <p:spPr/>
        <p:txBody>
          <a:bodyPr/>
          <a:lstStyle>
            <a:lvl1pPr>
              <a:defRPr/>
            </a:lvl1pPr>
          </a:lstStyle>
          <a:p>
            <a:pPr>
              <a:defRPr/>
            </a:pPr>
            <a:endParaRPr lang="en-US" altLang="en-US"/>
          </a:p>
        </p:txBody>
      </p:sp>
      <p:sp>
        <p:nvSpPr>
          <p:cNvPr id="3" name="Slide Number Placeholder 2">
            <a:extLst>
              <a:ext uri="{FF2B5EF4-FFF2-40B4-BE49-F238E27FC236}">
                <a16:creationId xmlns:a16="http://schemas.microsoft.com/office/drawing/2014/main" id="{409987F6-736C-F531-016B-303985F7A521}"/>
              </a:ext>
            </a:extLst>
          </p:cNvPr>
          <p:cNvSpPr>
            <a:spLocks noGrp="1"/>
          </p:cNvSpPr>
          <p:nvPr>
            <p:ph type="sldNum" sz="quarter" idx="11"/>
          </p:nvPr>
        </p:nvSpPr>
        <p:spPr/>
        <p:txBody>
          <a:bodyPr/>
          <a:lstStyle>
            <a:lvl1pPr>
              <a:defRPr smtClean="0"/>
            </a:lvl1pPr>
          </a:lstStyle>
          <a:p>
            <a:pPr>
              <a:defRPr/>
            </a:pPr>
            <a:fld id="{E5BE9302-6E21-4E93-B2B9-DF3F99AFA530}" type="slidenum">
              <a:rPr lang="en-US" altLang="en-US"/>
              <a:pPr>
                <a:defRPr/>
              </a:pPr>
              <a:t>‹#›</a:t>
            </a:fld>
            <a:endParaRPr lang="en-US" altLang="en-US"/>
          </a:p>
        </p:txBody>
      </p:sp>
      <p:sp>
        <p:nvSpPr>
          <p:cNvPr id="4" name="Date Placeholder 3">
            <a:extLst>
              <a:ext uri="{FF2B5EF4-FFF2-40B4-BE49-F238E27FC236}">
                <a16:creationId xmlns:a16="http://schemas.microsoft.com/office/drawing/2014/main" id="{0D55131D-5F83-8988-B233-9147A487DE7C}"/>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121018524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Footer Placeholder 4">
            <a:extLst>
              <a:ext uri="{FF2B5EF4-FFF2-40B4-BE49-F238E27FC236}">
                <a16:creationId xmlns:a16="http://schemas.microsoft.com/office/drawing/2014/main" id="{E56DD918-4471-8F9F-57C3-58ED948CB93C}"/>
              </a:ext>
            </a:extLst>
          </p:cNvPr>
          <p:cNvSpPr>
            <a:spLocks noGrp="1"/>
          </p:cNvSpPr>
          <p:nvPr>
            <p:ph type="ftr" sz="quarter" idx="10"/>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7F435139-50B4-13BC-923F-4E17D543CC4E}"/>
              </a:ext>
            </a:extLst>
          </p:cNvPr>
          <p:cNvSpPr>
            <a:spLocks noGrp="1"/>
          </p:cNvSpPr>
          <p:nvPr>
            <p:ph type="sldNum" sz="quarter" idx="11"/>
          </p:nvPr>
        </p:nvSpPr>
        <p:spPr/>
        <p:txBody>
          <a:bodyPr/>
          <a:lstStyle>
            <a:lvl1pPr>
              <a:defRPr smtClean="0"/>
            </a:lvl1pPr>
          </a:lstStyle>
          <a:p>
            <a:pPr>
              <a:defRPr/>
            </a:pPr>
            <a:fld id="{9B895092-E3D3-4D10-8937-750D35A33FD0}" type="slidenum">
              <a:rPr lang="en-US" altLang="en-US"/>
              <a:pPr>
                <a:defRPr/>
              </a:pPr>
              <a:t>‹#›</a:t>
            </a:fld>
            <a:endParaRPr lang="en-US" altLang="en-US"/>
          </a:p>
        </p:txBody>
      </p:sp>
      <p:sp>
        <p:nvSpPr>
          <p:cNvPr id="7" name="Date Placeholder 6">
            <a:extLst>
              <a:ext uri="{FF2B5EF4-FFF2-40B4-BE49-F238E27FC236}">
                <a16:creationId xmlns:a16="http://schemas.microsoft.com/office/drawing/2014/main" id="{3376C7B0-937C-F5FF-CC7C-4BD7D7D9C716}"/>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3308964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3A0E7CA-1B2E-A528-A975-FB64378266F5}"/>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59B56274-8B2B-184E-88EA-1222D01B3F2F}"/>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B44FABA8-8230-8F06-7F93-413BE08BB7EE}"/>
              </a:ext>
            </a:extLst>
          </p:cNvPr>
          <p:cNvSpPr>
            <a:spLocks noGrp="1"/>
          </p:cNvSpPr>
          <p:nvPr>
            <p:ph type="sldNum" sz="quarter" idx="12"/>
          </p:nvPr>
        </p:nvSpPr>
        <p:spPr/>
        <p:txBody>
          <a:bodyPr/>
          <a:lstStyle>
            <a:lvl1pPr>
              <a:defRPr smtClean="0"/>
            </a:lvl1pPr>
          </a:lstStyle>
          <a:p>
            <a:pPr>
              <a:defRPr/>
            </a:pPr>
            <a:fld id="{3DE881BC-AEC3-4991-A395-C4CE229ACA0E}" type="slidenum">
              <a:rPr lang="en-US" altLang="en-US"/>
              <a:pPr>
                <a:defRPr/>
              </a:pPr>
              <a:t>‹#›</a:t>
            </a:fld>
            <a:endParaRPr lang="en-US" altLang="en-US"/>
          </a:p>
        </p:txBody>
      </p:sp>
    </p:spTree>
    <p:extLst>
      <p:ext uri="{BB962C8B-B14F-4D97-AF65-F5344CB8AC3E}">
        <p14:creationId xmlns:p14="http://schemas.microsoft.com/office/powerpoint/2010/main" val="336679758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Footer Placeholder 4">
            <a:extLst>
              <a:ext uri="{FF2B5EF4-FFF2-40B4-BE49-F238E27FC236}">
                <a16:creationId xmlns:a16="http://schemas.microsoft.com/office/drawing/2014/main" id="{19A20341-4E8E-137F-A4D4-AC24DAA04C01}"/>
              </a:ext>
            </a:extLst>
          </p:cNvPr>
          <p:cNvSpPr>
            <a:spLocks noGrp="1"/>
          </p:cNvSpPr>
          <p:nvPr>
            <p:ph type="ftr" sz="quarter" idx="10"/>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650A87FF-4A35-4D12-FD8B-B49AC33DCED5}"/>
              </a:ext>
            </a:extLst>
          </p:cNvPr>
          <p:cNvSpPr>
            <a:spLocks noGrp="1"/>
          </p:cNvSpPr>
          <p:nvPr>
            <p:ph type="sldNum" sz="quarter" idx="11"/>
          </p:nvPr>
        </p:nvSpPr>
        <p:spPr/>
        <p:txBody>
          <a:bodyPr/>
          <a:lstStyle>
            <a:lvl1pPr>
              <a:defRPr smtClean="0"/>
            </a:lvl1pPr>
          </a:lstStyle>
          <a:p>
            <a:pPr>
              <a:defRPr/>
            </a:pPr>
            <a:fld id="{F8F45776-F7A1-415F-B898-56908B35950B}" type="slidenum">
              <a:rPr lang="en-US" altLang="en-US"/>
              <a:pPr>
                <a:defRPr/>
              </a:pPr>
              <a:t>‹#›</a:t>
            </a:fld>
            <a:endParaRPr lang="en-US" altLang="en-US"/>
          </a:p>
        </p:txBody>
      </p:sp>
      <p:sp>
        <p:nvSpPr>
          <p:cNvPr id="7" name="Date Placeholder 6">
            <a:extLst>
              <a:ext uri="{FF2B5EF4-FFF2-40B4-BE49-F238E27FC236}">
                <a16:creationId xmlns:a16="http://schemas.microsoft.com/office/drawing/2014/main" id="{BBAF50C3-8DF9-F101-7F70-90CE635F045F}"/>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18095211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3451B571-6448-8117-E0B2-7E0A561AC444}"/>
              </a:ext>
            </a:extLst>
          </p:cNvPr>
          <p:cNvSpPr>
            <a:spLocks noGrp="1"/>
          </p:cNvSpPr>
          <p:nvPr>
            <p:ph type="ftr" sz="quarter" idx="10"/>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91AA63CE-A4F0-0550-8414-99FA174067A0}"/>
              </a:ext>
            </a:extLst>
          </p:cNvPr>
          <p:cNvSpPr>
            <a:spLocks noGrp="1"/>
          </p:cNvSpPr>
          <p:nvPr>
            <p:ph type="sldNum" sz="quarter" idx="11"/>
          </p:nvPr>
        </p:nvSpPr>
        <p:spPr/>
        <p:txBody>
          <a:bodyPr/>
          <a:lstStyle>
            <a:lvl1pPr>
              <a:defRPr smtClean="0"/>
            </a:lvl1pPr>
          </a:lstStyle>
          <a:p>
            <a:pPr>
              <a:defRPr/>
            </a:pPr>
            <a:fld id="{B538DF8A-69BC-4607-A267-C8B8D3483C77}" type="slidenum">
              <a:rPr lang="en-US" altLang="en-US"/>
              <a:pPr>
                <a:defRPr/>
              </a:pPr>
              <a:t>‹#›</a:t>
            </a:fld>
            <a:endParaRPr lang="en-US" altLang="en-US"/>
          </a:p>
        </p:txBody>
      </p:sp>
      <p:sp>
        <p:nvSpPr>
          <p:cNvPr id="6" name="Date Placeholder 5">
            <a:extLst>
              <a:ext uri="{FF2B5EF4-FFF2-40B4-BE49-F238E27FC236}">
                <a16:creationId xmlns:a16="http://schemas.microsoft.com/office/drawing/2014/main" id="{1ACDA56A-3E35-9300-B5BE-11B045B48B76}"/>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235898939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0"/>
            <a:ext cx="20574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457200"/>
            <a:ext cx="60198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EAA3559C-23E3-FF82-CF95-D7E38F9196B2}"/>
              </a:ext>
            </a:extLst>
          </p:cNvPr>
          <p:cNvSpPr>
            <a:spLocks noGrp="1"/>
          </p:cNvSpPr>
          <p:nvPr>
            <p:ph type="ftr" sz="quarter" idx="10"/>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AD61E561-80D6-618D-0941-D5EF9C2E4B5B}"/>
              </a:ext>
            </a:extLst>
          </p:cNvPr>
          <p:cNvSpPr>
            <a:spLocks noGrp="1"/>
          </p:cNvSpPr>
          <p:nvPr>
            <p:ph type="sldNum" sz="quarter" idx="11"/>
          </p:nvPr>
        </p:nvSpPr>
        <p:spPr/>
        <p:txBody>
          <a:bodyPr/>
          <a:lstStyle>
            <a:lvl1pPr>
              <a:defRPr smtClean="0"/>
            </a:lvl1pPr>
          </a:lstStyle>
          <a:p>
            <a:pPr>
              <a:defRPr/>
            </a:pPr>
            <a:fld id="{9D374A0A-31BA-4873-9190-774CED2C4C27}" type="slidenum">
              <a:rPr lang="en-US" altLang="en-US"/>
              <a:pPr>
                <a:defRPr/>
              </a:pPr>
              <a:t>‹#›</a:t>
            </a:fld>
            <a:endParaRPr lang="en-US" altLang="en-US"/>
          </a:p>
        </p:txBody>
      </p:sp>
      <p:sp>
        <p:nvSpPr>
          <p:cNvPr id="6" name="Date Placeholder 5">
            <a:extLst>
              <a:ext uri="{FF2B5EF4-FFF2-40B4-BE49-F238E27FC236}">
                <a16:creationId xmlns:a16="http://schemas.microsoft.com/office/drawing/2014/main" id="{FC64B8C2-287A-C88A-C66B-B4F08B5CF730}"/>
              </a:ext>
            </a:extLst>
          </p:cNvPr>
          <p:cNvSpPr>
            <a:spLocks noGrp="1"/>
          </p:cNvSpPr>
          <p:nvPr>
            <p:ph type="dt" sz="half" idx="12"/>
          </p:nvPr>
        </p:nvSpPr>
        <p:spPr/>
        <p:txBody>
          <a:bodyPr/>
          <a:lstStyle>
            <a:lvl1pPr>
              <a:defRPr/>
            </a:lvl1pPr>
          </a:lstStyle>
          <a:p>
            <a:pPr>
              <a:defRPr/>
            </a:pPr>
            <a:endParaRPr lang="en-US" altLang="en-US"/>
          </a:p>
        </p:txBody>
      </p:sp>
    </p:spTree>
    <p:extLst>
      <p:ext uri="{BB962C8B-B14F-4D97-AF65-F5344CB8AC3E}">
        <p14:creationId xmlns:p14="http://schemas.microsoft.com/office/powerpoint/2010/main" val="26870103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6ADC6582-705A-A61A-B62D-C3B56636C263}"/>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FF19B8D5-F6FD-F86C-90F1-44F30D24B51A}"/>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3934B79A-188B-81CC-40A5-72544C92F032}"/>
              </a:ext>
            </a:extLst>
          </p:cNvPr>
          <p:cNvSpPr>
            <a:spLocks noGrp="1"/>
          </p:cNvSpPr>
          <p:nvPr>
            <p:ph type="sldNum" sz="quarter" idx="12"/>
          </p:nvPr>
        </p:nvSpPr>
        <p:spPr/>
        <p:txBody>
          <a:bodyPr/>
          <a:lstStyle>
            <a:lvl1pPr>
              <a:defRPr smtClean="0"/>
            </a:lvl1pPr>
          </a:lstStyle>
          <a:p>
            <a:pPr>
              <a:defRPr/>
            </a:pPr>
            <a:fld id="{E0F390C7-0388-4449-AC75-F00D617F6910}" type="slidenum">
              <a:rPr lang="en-US" altLang="en-US"/>
              <a:pPr>
                <a:defRPr/>
              </a:pPr>
              <a:t>‹#›</a:t>
            </a:fld>
            <a:endParaRPr lang="en-US" altLang="en-US"/>
          </a:p>
        </p:txBody>
      </p:sp>
    </p:spTree>
    <p:extLst>
      <p:ext uri="{BB962C8B-B14F-4D97-AF65-F5344CB8AC3E}">
        <p14:creationId xmlns:p14="http://schemas.microsoft.com/office/powerpoint/2010/main" val="3724214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558D88C-49DF-F7CD-1B5D-347B0B34F76E}"/>
              </a:ext>
            </a:extLst>
          </p:cNvPr>
          <p:cNvSpPr>
            <a:spLocks noGrp="1"/>
          </p:cNvSpPr>
          <p:nvPr>
            <p:ph type="dt" sz="half" idx="10"/>
          </p:nvPr>
        </p:nvSpPr>
        <p:spPr/>
        <p:txBody>
          <a:bodyPr/>
          <a:lstStyle>
            <a:lvl1pPr>
              <a:defRPr/>
            </a:lvl1pPr>
          </a:lstStyle>
          <a:p>
            <a:pPr>
              <a:defRPr/>
            </a:pPr>
            <a:endParaRPr lang="en-US" altLang="en-US"/>
          </a:p>
        </p:txBody>
      </p:sp>
      <p:sp>
        <p:nvSpPr>
          <p:cNvPr id="6" name="Footer Placeholder 5">
            <a:extLst>
              <a:ext uri="{FF2B5EF4-FFF2-40B4-BE49-F238E27FC236}">
                <a16:creationId xmlns:a16="http://schemas.microsoft.com/office/drawing/2014/main" id="{641D929C-D02F-C7F7-E45E-F266B8F0AB7F}"/>
              </a:ext>
            </a:extLst>
          </p:cNvPr>
          <p:cNvSpPr>
            <a:spLocks noGrp="1"/>
          </p:cNvSpPr>
          <p:nvPr>
            <p:ph type="ftr" sz="quarter" idx="11"/>
          </p:nvPr>
        </p:nvSpPr>
        <p:spPr/>
        <p:txBody>
          <a:bodyPr/>
          <a:lstStyle>
            <a:lvl1pPr>
              <a:defRPr/>
            </a:lvl1pPr>
          </a:lstStyle>
          <a:p>
            <a:pPr>
              <a:defRPr/>
            </a:pPr>
            <a:endParaRPr lang="en-US" altLang="en-US"/>
          </a:p>
        </p:txBody>
      </p:sp>
      <p:sp>
        <p:nvSpPr>
          <p:cNvPr id="7" name="Slide Number Placeholder 6">
            <a:extLst>
              <a:ext uri="{FF2B5EF4-FFF2-40B4-BE49-F238E27FC236}">
                <a16:creationId xmlns:a16="http://schemas.microsoft.com/office/drawing/2014/main" id="{5C92AFF7-6E38-74CA-437F-6FA99A327E13}"/>
              </a:ext>
            </a:extLst>
          </p:cNvPr>
          <p:cNvSpPr>
            <a:spLocks noGrp="1"/>
          </p:cNvSpPr>
          <p:nvPr>
            <p:ph type="sldNum" sz="quarter" idx="12"/>
          </p:nvPr>
        </p:nvSpPr>
        <p:spPr/>
        <p:txBody>
          <a:bodyPr/>
          <a:lstStyle>
            <a:lvl1pPr>
              <a:defRPr smtClean="0"/>
            </a:lvl1pPr>
          </a:lstStyle>
          <a:p>
            <a:pPr>
              <a:defRPr/>
            </a:pPr>
            <a:fld id="{C724CE19-97A2-4C2E-A4DF-72A7185C63A6}" type="slidenum">
              <a:rPr lang="en-US" altLang="en-US"/>
              <a:pPr>
                <a:defRPr/>
              </a:pPr>
              <a:t>‹#›</a:t>
            </a:fld>
            <a:endParaRPr lang="en-US" altLang="en-US"/>
          </a:p>
        </p:txBody>
      </p:sp>
    </p:spTree>
    <p:extLst>
      <p:ext uri="{BB962C8B-B14F-4D97-AF65-F5344CB8AC3E}">
        <p14:creationId xmlns:p14="http://schemas.microsoft.com/office/powerpoint/2010/main" val="12780509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8A7FAC5-31DA-3553-D917-CB8109D05E8F}"/>
              </a:ext>
            </a:extLst>
          </p:cNvPr>
          <p:cNvSpPr>
            <a:spLocks noGrp="1"/>
          </p:cNvSpPr>
          <p:nvPr>
            <p:ph type="dt" sz="half" idx="10"/>
          </p:nvPr>
        </p:nvSpPr>
        <p:spPr/>
        <p:txBody>
          <a:bodyPr/>
          <a:lstStyle>
            <a:lvl1pPr>
              <a:defRPr/>
            </a:lvl1pPr>
          </a:lstStyle>
          <a:p>
            <a:pPr>
              <a:defRPr/>
            </a:pPr>
            <a:endParaRPr lang="en-US" altLang="en-US"/>
          </a:p>
        </p:txBody>
      </p:sp>
      <p:sp>
        <p:nvSpPr>
          <p:cNvPr id="8" name="Footer Placeholder 7">
            <a:extLst>
              <a:ext uri="{FF2B5EF4-FFF2-40B4-BE49-F238E27FC236}">
                <a16:creationId xmlns:a16="http://schemas.microsoft.com/office/drawing/2014/main" id="{FA2E8CFB-B845-772E-DA1B-3ADA9875A8AE}"/>
              </a:ext>
            </a:extLst>
          </p:cNvPr>
          <p:cNvSpPr>
            <a:spLocks noGrp="1"/>
          </p:cNvSpPr>
          <p:nvPr>
            <p:ph type="ftr" sz="quarter" idx="11"/>
          </p:nvPr>
        </p:nvSpPr>
        <p:spPr/>
        <p:txBody>
          <a:bodyPr/>
          <a:lstStyle>
            <a:lvl1pPr>
              <a:defRPr/>
            </a:lvl1pPr>
          </a:lstStyle>
          <a:p>
            <a:pPr>
              <a:defRPr/>
            </a:pPr>
            <a:endParaRPr lang="en-US" altLang="en-US"/>
          </a:p>
        </p:txBody>
      </p:sp>
      <p:sp>
        <p:nvSpPr>
          <p:cNvPr id="9" name="Slide Number Placeholder 8">
            <a:extLst>
              <a:ext uri="{FF2B5EF4-FFF2-40B4-BE49-F238E27FC236}">
                <a16:creationId xmlns:a16="http://schemas.microsoft.com/office/drawing/2014/main" id="{A82C7CDE-89FD-4F90-E167-774390A59C40}"/>
              </a:ext>
            </a:extLst>
          </p:cNvPr>
          <p:cNvSpPr>
            <a:spLocks noGrp="1"/>
          </p:cNvSpPr>
          <p:nvPr>
            <p:ph type="sldNum" sz="quarter" idx="12"/>
          </p:nvPr>
        </p:nvSpPr>
        <p:spPr/>
        <p:txBody>
          <a:bodyPr/>
          <a:lstStyle>
            <a:lvl1pPr>
              <a:defRPr smtClean="0"/>
            </a:lvl1pPr>
          </a:lstStyle>
          <a:p>
            <a:pPr>
              <a:defRPr/>
            </a:pPr>
            <a:fld id="{E59CA898-BB99-410E-A020-A8637308C505}" type="slidenum">
              <a:rPr lang="en-US" altLang="en-US"/>
              <a:pPr>
                <a:defRPr/>
              </a:pPr>
              <a:t>‹#›</a:t>
            </a:fld>
            <a:endParaRPr lang="en-US" altLang="en-US"/>
          </a:p>
        </p:txBody>
      </p:sp>
    </p:spTree>
    <p:extLst>
      <p:ext uri="{BB962C8B-B14F-4D97-AF65-F5344CB8AC3E}">
        <p14:creationId xmlns:p14="http://schemas.microsoft.com/office/powerpoint/2010/main" val="8205921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CB9A3AC-7FBE-D8CC-2359-E9DECDBE25F5}"/>
              </a:ext>
            </a:extLst>
          </p:cNvPr>
          <p:cNvSpPr>
            <a:spLocks noGrp="1"/>
          </p:cNvSpPr>
          <p:nvPr>
            <p:ph type="dt" sz="half" idx="10"/>
          </p:nvPr>
        </p:nvSpPr>
        <p:spPr/>
        <p:txBody>
          <a:bodyPr/>
          <a:lstStyle>
            <a:lvl1pPr>
              <a:defRPr/>
            </a:lvl1pPr>
          </a:lstStyle>
          <a:p>
            <a:pPr>
              <a:defRPr/>
            </a:pPr>
            <a:endParaRPr lang="en-US" altLang="en-US"/>
          </a:p>
        </p:txBody>
      </p:sp>
      <p:sp>
        <p:nvSpPr>
          <p:cNvPr id="4" name="Footer Placeholder 3">
            <a:extLst>
              <a:ext uri="{FF2B5EF4-FFF2-40B4-BE49-F238E27FC236}">
                <a16:creationId xmlns:a16="http://schemas.microsoft.com/office/drawing/2014/main" id="{CAA5B3A5-3473-BD57-26A6-4A3C99724DFE}"/>
              </a:ext>
            </a:extLst>
          </p:cNvPr>
          <p:cNvSpPr>
            <a:spLocks noGrp="1"/>
          </p:cNvSpPr>
          <p:nvPr>
            <p:ph type="ftr" sz="quarter" idx="11"/>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CE583A91-63C0-2A7F-3777-3151030D0001}"/>
              </a:ext>
            </a:extLst>
          </p:cNvPr>
          <p:cNvSpPr>
            <a:spLocks noGrp="1"/>
          </p:cNvSpPr>
          <p:nvPr>
            <p:ph type="sldNum" sz="quarter" idx="12"/>
          </p:nvPr>
        </p:nvSpPr>
        <p:spPr/>
        <p:txBody>
          <a:bodyPr/>
          <a:lstStyle>
            <a:lvl1pPr>
              <a:defRPr smtClean="0"/>
            </a:lvl1pPr>
          </a:lstStyle>
          <a:p>
            <a:pPr>
              <a:defRPr/>
            </a:pPr>
            <a:fld id="{DEFA359F-07EF-464C-850F-B30962AF31FF}" type="slidenum">
              <a:rPr lang="en-US" altLang="en-US"/>
              <a:pPr>
                <a:defRPr/>
              </a:pPr>
              <a:t>‹#›</a:t>
            </a:fld>
            <a:endParaRPr lang="en-US" altLang="en-US"/>
          </a:p>
        </p:txBody>
      </p:sp>
    </p:spTree>
    <p:extLst>
      <p:ext uri="{BB962C8B-B14F-4D97-AF65-F5344CB8AC3E}">
        <p14:creationId xmlns:p14="http://schemas.microsoft.com/office/powerpoint/2010/main" val="19135964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62176-A87D-6D99-9068-E172FE99D224}"/>
              </a:ext>
            </a:extLst>
          </p:cNvPr>
          <p:cNvSpPr>
            <a:spLocks noGrp="1"/>
          </p:cNvSpPr>
          <p:nvPr>
            <p:ph type="dt" sz="half" idx="10"/>
          </p:nvPr>
        </p:nvSpPr>
        <p:spPr/>
        <p:txBody>
          <a:bodyPr/>
          <a:lstStyle>
            <a:lvl1pPr>
              <a:defRPr/>
            </a:lvl1pPr>
          </a:lstStyle>
          <a:p>
            <a:pPr>
              <a:defRPr/>
            </a:pPr>
            <a:endParaRPr lang="en-US" altLang="en-US"/>
          </a:p>
        </p:txBody>
      </p:sp>
      <p:sp>
        <p:nvSpPr>
          <p:cNvPr id="3" name="Footer Placeholder 2">
            <a:extLst>
              <a:ext uri="{FF2B5EF4-FFF2-40B4-BE49-F238E27FC236}">
                <a16:creationId xmlns:a16="http://schemas.microsoft.com/office/drawing/2014/main" id="{5AC4F668-FABE-92CC-675C-BA06E8E473D3}"/>
              </a:ext>
            </a:extLst>
          </p:cNvPr>
          <p:cNvSpPr>
            <a:spLocks noGrp="1"/>
          </p:cNvSpPr>
          <p:nvPr>
            <p:ph type="ftr" sz="quarter" idx="11"/>
          </p:nvPr>
        </p:nvSpPr>
        <p:spPr/>
        <p:txBody>
          <a:bodyPr/>
          <a:lstStyle>
            <a:lvl1pPr>
              <a:defRPr/>
            </a:lvl1pPr>
          </a:lstStyle>
          <a:p>
            <a:pPr>
              <a:defRPr/>
            </a:pPr>
            <a:endParaRPr lang="en-US" altLang="en-US"/>
          </a:p>
        </p:txBody>
      </p:sp>
      <p:sp>
        <p:nvSpPr>
          <p:cNvPr id="4" name="Slide Number Placeholder 3">
            <a:extLst>
              <a:ext uri="{FF2B5EF4-FFF2-40B4-BE49-F238E27FC236}">
                <a16:creationId xmlns:a16="http://schemas.microsoft.com/office/drawing/2014/main" id="{85495848-F888-A04E-A09D-364DBE16E742}"/>
              </a:ext>
            </a:extLst>
          </p:cNvPr>
          <p:cNvSpPr>
            <a:spLocks noGrp="1"/>
          </p:cNvSpPr>
          <p:nvPr>
            <p:ph type="sldNum" sz="quarter" idx="12"/>
          </p:nvPr>
        </p:nvSpPr>
        <p:spPr/>
        <p:txBody>
          <a:bodyPr/>
          <a:lstStyle>
            <a:lvl1pPr>
              <a:defRPr smtClean="0"/>
            </a:lvl1pPr>
          </a:lstStyle>
          <a:p>
            <a:pPr>
              <a:defRPr/>
            </a:pPr>
            <a:fld id="{5FB1ED1A-4F2E-4375-AB3E-2C3A97C6B36F}" type="slidenum">
              <a:rPr lang="en-US" altLang="en-US"/>
              <a:pPr>
                <a:defRPr/>
              </a:pPr>
              <a:t>‹#›</a:t>
            </a:fld>
            <a:endParaRPr lang="en-US" altLang="en-US"/>
          </a:p>
        </p:txBody>
      </p:sp>
    </p:spTree>
    <p:extLst>
      <p:ext uri="{BB962C8B-B14F-4D97-AF65-F5344CB8AC3E}">
        <p14:creationId xmlns:p14="http://schemas.microsoft.com/office/powerpoint/2010/main" val="40929245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CB9588D-677E-372C-A027-5917DABCCEBF}"/>
              </a:ext>
            </a:extLst>
          </p:cNvPr>
          <p:cNvSpPr>
            <a:spLocks noGrp="1"/>
          </p:cNvSpPr>
          <p:nvPr>
            <p:ph type="dt" sz="half" idx="10"/>
          </p:nvPr>
        </p:nvSpPr>
        <p:spPr/>
        <p:txBody>
          <a:bodyPr/>
          <a:lstStyle>
            <a:lvl1pPr>
              <a:defRPr/>
            </a:lvl1pPr>
          </a:lstStyle>
          <a:p>
            <a:pPr>
              <a:defRPr/>
            </a:pPr>
            <a:endParaRPr lang="en-US" altLang="en-US"/>
          </a:p>
        </p:txBody>
      </p:sp>
      <p:sp>
        <p:nvSpPr>
          <p:cNvPr id="6" name="Footer Placeholder 5">
            <a:extLst>
              <a:ext uri="{FF2B5EF4-FFF2-40B4-BE49-F238E27FC236}">
                <a16:creationId xmlns:a16="http://schemas.microsoft.com/office/drawing/2014/main" id="{146DEB0C-93B8-B34B-779E-84CD78B092AE}"/>
              </a:ext>
            </a:extLst>
          </p:cNvPr>
          <p:cNvSpPr>
            <a:spLocks noGrp="1"/>
          </p:cNvSpPr>
          <p:nvPr>
            <p:ph type="ftr" sz="quarter" idx="11"/>
          </p:nvPr>
        </p:nvSpPr>
        <p:spPr/>
        <p:txBody>
          <a:bodyPr/>
          <a:lstStyle>
            <a:lvl1pPr>
              <a:defRPr/>
            </a:lvl1pPr>
          </a:lstStyle>
          <a:p>
            <a:pPr>
              <a:defRPr/>
            </a:pPr>
            <a:endParaRPr lang="en-US" altLang="en-US"/>
          </a:p>
        </p:txBody>
      </p:sp>
      <p:sp>
        <p:nvSpPr>
          <p:cNvPr id="7" name="Slide Number Placeholder 6">
            <a:extLst>
              <a:ext uri="{FF2B5EF4-FFF2-40B4-BE49-F238E27FC236}">
                <a16:creationId xmlns:a16="http://schemas.microsoft.com/office/drawing/2014/main" id="{4BC7B698-4C3B-83B1-B676-8685DD94073F}"/>
              </a:ext>
            </a:extLst>
          </p:cNvPr>
          <p:cNvSpPr>
            <a:spLocks noGrp="1"/>
          </p:cNvSpPr>
          <p:nvPr>
            <p:ph type="sldNum" sz="quarter" idx="12"/>
          </p:nvPr>
        </p:nvSpPr>
        <p:spPr/>
        <p:txBody>
          <a:bodyPr/>
          <a:lstStyle>
            <a:lvl1pPr>
              <a:defRPr smtClean="0"/>
            </a:lvl1pPr>
          </a:lstStyle>
          <a:p>
            <a:pPr>
              <a:defRPr/>
            </a:pPr>
            <a:fld id="{B99D458F-3090-433F-B03B-CBDEE396D5A2}" type="slidenum">
              <a:rPr lang="en-US" altLang="en-US"/>
              <a:pPr>
                <a:defRPr/>
              </a:pPr>
              <a:t>‹#›</a:t>
            </a:fld>
            <a:endParaRPr lang="en-US" altLang="en-US"/>
          </a:p>
        </p:txBody>
      </p:sp>
    </p:spTree>
    <p:extLst>
      <p:ext uri="{BB962C8B-B14F-4D97-AF65-F5344CB8AC3E}">
        <p14:creationId xmlns:p14="http://schemas.microsoft.com/office/powerpoint/2010/main" val="35185151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84129D8-A80A-4E76-A5F3-616D3224BF2F}"/>
              </a:ext>
            </a:extLst>
          </p:cNvPr>
          <p:cNvSpPr>
            <a:spLocks noGrp="1"/>
          </p:cNvSpPr>
          <p:nvPr>
            <p:ph type="dt" sz="half" idx="10"/>
          </p:nvPr>
        </p:nvSpPr>
        <p:spPr/>
        <p:txBody>
          <a:bodyPr/>
          <a:lstStyle>
            <a:lvl1pPr>
              <a:defRPr/>
            </a:lvl1pPr>
          </a:lstStyle>
          <a:p>
            <a:pPr>
              <a:defRPr/>
            </a:pPr>
            <a:endParaRPr lang="en-US" altLang="en-US"/>
          </a:p>
        </p:txBody>
      </p:sp>
      <p:sp>
        <p:nvSpPr>
          <p:cNvPr id="6" name="Footer Placeholder 5">
            <a:extLst>
              <a:ext uri="{FF2B5EF4-FFF2-40B4-BE49-F238E27FC236}">
                <a16:creationId xmlns:a16="http://schemas.microsoft.com/office/drawing/2014/main" id="{4482EC21-A085-2747-B7D3-6CF9F55EA416}"/>
              </a:ext>
            </a:extLst>
          </p:cNvPr>
          <p:cNvSpPr>
            <a:spLocks noGrp="1"/>
          </p:cNvSpPr>
          <p:nvPr>
            <p:ph type="ftr" sz="quarter" idx="11"/>
          </p:nvPr>
        </p:nvSpPr>
        <p:spPr/>
        <p:txBody>
          <a:bodyPr/>
          <a:lstStyle>
            <a:lvl1pPr>
              <a:defRPr/>
            </a:lvl1pPr>
          </a:lstStyle>
          <a:p>
            <a:pPr>
              <a:defRPr/>
            </a:pPr>
            <a:endParaRPr lang="en-US" altLang="en-US"/>
          </a:p>
        </p:txBody>
      </p:sp>
      <p:sp>
        <p:nvSpPr>
          <p:cNvPr id="7" name="Slide Number Placeholder 6">
            <a:extLst>
              <a:ext uri="{FF2B5EF4-FFF2-40B4-BE49-F238E27FC236}">
                <a16:creationId xmlns:a16="http://schemas.microsoft.com/office/drawing/2014/main" id="{2AF7823E-B87E-2221-1B44-B26FC5393F62}"/>
              </a:ext>
            </a:extLst>
          </p:cNvPr>
          <p:cNvSpPr>
            <a:spLocks noGrp="1"/>
          </p:cNvSpPr>
          <p:nvPr>
            <p:ph type="sldNum" sz="quarter" idx="12"/>
          </p:nvPr>
        </p:nvSpPr>
        <p:spPr/>
        <p:txBody>
          <a:bodyPr/>
          <a:lstStyle>
            <a:lvl1pPr>
              <a:defRPr smtClean="0"/>
            </a:lvl1pPr>
          </a:lstStyle>
          <a:p>
            <a:pPr>
              <a:defRPr/>
            </a:pPr>
            <a:fld id="{D872B515-7E19-481B-9907-6F2B362936F1}" type="slidenum">
              <a:rPr lang="en-US" altLang="en-US"/>
              <a:pPr>
                <a:defRPr/>
              </a:pPr>
              <a:t>‹#›</a:t>
            </a:fld>
            <a:endParaRPr lang="en-US" altLang="en-US"/>
          </a:p>
        </p:txBody>
      </p:sp>
    </p:spTree>
    <p:extLst>
      <p:ext uri="{BB962C8B-B14F-4D97-AF65-F5344CB8AC3E}">
        <p14:creationId xmlns:p14="http://schemas.microsoft.com/office/powerpoint/2010/main" val="341342147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8F59DA9A-FE00-652B-B63A-D472E2237BB4}"/>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1FF9E004-AF4A-1B44-AE8A-A504FB801116}"/>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7460" name="Rectangle 4">
            <a:extLst>
              <a:ext uri="{FF2B5EF4-FFF2-40B4-BE49-F238E27FC236}">
                <a16:creationId xmlns:a16="http://schemas.microsoft.com/office/drawing/2014/main" id="{E11A7BAB-DC1A-7FCC-5291-1941D167228A}"/>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ltLang="en-US"/>
          </a:p>
        </p:txBody>
      </p:sp>
      <p:sp>
        <p:nvSpPr>
          <p:cNvPr id="147461" name="Rectangle 5">
            <a:extLst>
              <a:ext uri="{FF2B5EF4-FFF2-40B4-BE49-F238E27FC236}">
                <a16:creationId xmlns:a16="http://schemas.microsoft.com/office/drawing/2014/main" id="{5BE1BAE4-F619-84BF-4FA0-C55F9B8750C1}"/>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ltLang="en-US"/>
          </a:p>
        </p:txBody>
      </p:sp>
      <p:sp>
        <p:nvSpPr>
          <p:cNvPr id="147462" name="Rectangle 6">
            <a:extLst>
              <a:ext uri="{FF2B5EF4-FFF2-40B4-BE49-F238E27FC236}">
                <a16:creationId xmlns:a16="http://schemas.microsoft.com/office/drawing/2014/main" id="{1AF84825-D2C5-F24F-7474-9DF984C31103}"/>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91F8A7B7-67E1-43D4-9007-F29195AB2CC9}"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6834" name="Rectangle 2">
            <a:extLst>
              <a:ext uri="{FF2B5EF4-FFF2-40B4-BE49-F238E27FC236}">
                <a16:creationId xmlns:a16="http://schemas.microsoft.com/office/drawing/2014/main" id="{98F6C5FF-EFC4-0DB8-1C46-AADA413FFB0B}"/>
              </a:ext>
            </a:extLst>
          </p:cNvPr>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pPr>
              <a:defRPr/>
            </a:pPr>
            <a:endParaRPr lang="en-US" altLang="en-US"/>
          </a:p>
        </p:txBody>
      </p:sp>
      <p:sp>
        <p:nvSpPr>
          <p:cNvPr id="376835" name="Rectangle 3">
            <a:extLst>
              <a:ext uri="{FF2B5EF4-FFF2-40B4-BE49-F238E27FC236}">
                <a16:creationId xmlns:a16="http://schemas.microsoft.com/office/drawing/2014/main" id="{8D9153BD-CCA2-066A-A9D9-0D2A59613976}"/>
              </a:ext>
            </a:extLst>
          </p:cNvPr>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smtClean="0">
                <a:latin typeface="Arial Black" panose="020B0A04020102020204" pitchFamily="34" charset="0"/>
              </a:defRPr>
            </a:lvl1pPr>
          </a:lstStyle>
          <a:p>
            <a:pPr>
              <a:defRPr/>
            </a:pPr>
            <a:fld id="{CD97E202-392E-4E39-9D5F-D4164C4CB3C9}" type="slidenum">
              <a:rPr lang="en-US" altLang="en-US"/>
              <a:pPr>
                <a:defRPr/>
              </a:pPr>
              <a:t>‹#›</a:t>
            </a:fld>
            <a:endParaRPr lang="en-US" altLang="en-US"/>
          </a:p>
        </p:txBody>
      </p:sp>
      <p:grpSp>
        <p:nvGrpSpPr>
          <p:cNvPr id="2052" name="Group 4">
            <a:extLst>
              <a:ext uri="{FF2B5EF4-FFF2-40B4-BE49-F238E27FC236}">
                <a16:creationId xmlns:a16="http://schemas.microsoft.com/office/drawing/2014/main" id="{3309B099-9802-2D5E-862E-3321156BBA5D}"/>
              </a:ext>
            </a:extLst>
          </p:cNvPr>
          <p:cNvGrpSpPr>
            <a:grpSpLocks/>
          </p:cNvGrpSpPr>
          <p:nvPr/>
        </p:nvGrpSpPr>
        <p:grpSpPr bwMode="auto">
          <a:xfrm>
            <a:off x="0" y="0"/>
            <a:ext cx="9144000" cy="546100"/>
            <a:chOff x="0" y="0"/>
            <a:chExt cx="5760" cy="344"/>
          </a:xfrm>
        </p:grpSpPr>
        <p:sp>
          <p:nvSpPr>
            <p:cNvPr id="2056" name="Rectangle 5">
              <a:extLst>
                <a:ext uri="{FF2B5EF4-FFF2-40B4-BE49-F238E27FC236}">
                  <a16:creationId xmlns:a16="http://schemas.microsoft.com/office/drawing/2014/main" id="{297C2B5B-5C15-AE47-3621-24C74549E375}"/>
                </a:ext>
              </a:extLst>
            </p:cNvPr>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2400">
                <a:latin typeface="Times New Roman" panose="02020603050405020304" pitchFamily="18" charset="0"/>
              </a:endParaRPr>
            </a:p>
          </p:txBody>
        </p:sp>
        <p:sp>
          <p:nvSpPr>
            <p:cNvPr id="2057" name="Rectangle 6">
              <a:extLst>
                <a:ext uri="{FF2B5EF4-FFF2-40B4-BE49-F238E27FC236}">
                  <a16:creationId xmlns:a16="http://schemas.microsoft.com/office/drawing/2014/main" id="{01489D6E-5F07-297C-63BB-ACFDDDDA56B3}"/>
                </a:ext>
              </a:extLst>
            </p:cNvPr>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2058" name="Rectangle 7">
              <a:extLst>
                <a:ext uri="{FF2B5EF4-FFF2-40B4-BE49-F238E27FC236}">
                  <a16:creationId xmlns:a16="http://schemas.microsoft.com/office/drawing/2014/main" id="{258F0A1C-0D2C-A0E8-2A7D-BE2033E8568E}"/>
                </a:ext>
              </a:extLst>
            </p:cNvPr>
            <p:cNvSpPr>
              <a:spLocks noChangeArrowheads="1"/>
            </p:cNvSpPr>
            <p:nvPr/>
          </p:nvSpPr>
          <p:spPr bwMode="auto">
            <a:xfrm>
              <a:off x="258" y="85"/>
              <a:ext cx="87" cy="89"/>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solidFill>
                  <a:schemeClr val="hlink"/>
                </a:solidFill>
              </a:endParaRPr>
            </a:p>
          </p:txBody>
        </p:sp>
        <p:sp>
          <p:nvSpPr>
            <p:cNvPr id="2059" name="Rectangle 8">
              <a:extLst>
                <a:ext uri="{FF2B5EF4-FFF2-40B4-BE49-F238E27FC236}">
                  <a16:creationId xmlns:a16="http://schemas.microsoft.com/office/drawing/2014/main" id="{C8B1D8FC-5AD4-8DD6-7DD2-33FD89A9B265}"/>
                </a:ext>
              </a:extLst>
            </p:cNvPr>
            <p:cNvSpPr>
              <a:spLocks noChangeArrowheads="1"/>
            </p:cNvSpPr>
            <p:nvPr/>
          </p:nvSpPr>
          <p:spPr bwMode="auto">
            <a:xfrm>
              <a:off x="345" y="0"/>
              <a:ext cx="88" cy="87"/>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solidFill>
                  <a:schemeClr val="hlink"/>
                </a:solidFill>
              </a:endParaRPr>
            </a:p>
          </p:txBody>
        </p:sp>
        <p:sp>
          <p:nvSpPr>
            <p:cNvPr id="2060" name="Rectangle 9">
              <a:extLst>
                <a:ext uri="{FF2B5EF4-FFF2-40B4-BE49-F238E27FC236}">
                  <a16:creationId xmlns:a16="http://schemas.microsoft.com/office/drawing/2014/main" id="{AD1DF532-B415-449A-D8D8-D271FE053005}"/>
                </a:ext>
              </a:extLst>
            </p:cNvPr>
            <p:cNvSpPr>
              <a:spLocks noChangeArrowheads="1"/>
            </p:cNvSpPr>
            <p:nvPr/>
          </p:nvSpPr>
          <p:spPr bwMode="auto">
            <a:xfrm>
              <a:off x="345" y="85"/>
              <a:ext cx="88" cy="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solidFill>
                  <a:schemeClr val="accent2"/>
                </a:solidFill>
              </a:endParaRPr>
            </a:p>
          </p:txBody>
        </p:sp>
        <p:sp>
          <p:nvSpPr>
            <p:cNvPr id="2061" name="Rectangle 10">
              <a:extLst>
                <a:ext uri="{FF2B5EF4-FFF2-40B4-BE49-F238E27FC236}">
                  <a16:creationId xmlns:a16="http://schemas.microsoft.com/office/drawing/2014/main" id="{41E57803-EDDF-5934-9419-8513358315DE}"/>
                </a:ext>
              </a:extLst>
            </p:cNvPr>
            <p:cNvSpPr>
              <a:spLocks noChangeArrowheads="1"/>
            </p:cNvSpPr>
            <p:nvPr/>
          </p:nvSpPr>
          <p:spPr bwMode="auto">
            <a:xfrm>
              <a:off x="173" y="173"/>
              <a:ext cx="86" cy="87"/>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solidFill>
                  <a:schemeClr val="hlink"/>
                </a:solidFill>
              </a:endParaRPr>
            </a:p>
          </p:txBody>
        </p:sp>
        <p:sp>
          <p:nvSpPr>
            <p:cNvPr id="2062" name="Rectangle 11">
              <a:extLst>
                <a:ext uri="{FF2B5EF4-FFF2-40B4-BE49-F238E27FC236}">
                  <a16:creationId xmlns:a16="http://schemas.microsoft.com/office/drawing/2014/main" id="{C5CD06F6-5ABB-F1CE-9E6B-F2A9A461F2DC}"/>
                </a:ext>
              </a:extLst>
            </p:cNvPr>
            <p:cNvSpPr>
              <a:spLocks noChangeArrowheads="1"/>
            </p:cNvSpPr>
            <p:nvPr/>
          </p:nvSpPr>
          <p:spPr bwMode="auto">
            <a:xfrm>
              <a:off x="83" y="86"/>
              <a:ext cx="89" cy="8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sz="2400">
                <a:latin typeface="Times New Roman" panose="02020603050405020304" pitchFamily="18" charset="0"/>
              </a:endParaRPr>
            </a:p>
          </p:txBody>
        </p:sp>
        <p:sp>
          <p:nvSpPr>
            <p:cNvPr id="2063" name="Rectangle 12">
              <a:extLst>
                <a:ext uri="{FF2B5EF4-FFF2-40B4-BE49-F238E27FC236}">
                  <a16:creationId xmlns:a16="http://schemas.microsoft.com/office/drawing/2014/main" id="{2E29567E-769C-F840-AD68-E87D5468EB9D}"/>
                </a:ext>
              </a:extLst>
            </p:cNvPr>
            <p:cNvSpPr>
              <a:spLocks noChangeArrowheads="1"/>
            </p:cNvSpPr>
            <p:nvPr/>
          </p:nvSpPr>
          <p:spPr bwMode="auto">
            <a:xfrm>
              <a:off x="258" y="171"/>
              <a:ext cx="87" cy="8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solidFill>
                  <a:schemeClr val="accent2"/>
                </a:solidFill>
              </a:endParaRPr>
            </a:p>
          </p:txBody>
        </p:sp>
        <p:sp>
          <p:nvSpPr>
            <p:cNvPr id="2064" name="Rectangle 13">
              <a:extLst>
                <a:ext uri="{FF2B5EF4-FFF2-40B4-BE49-F238E27FC236}">
                  <a16:creationId xmlns:a16="http://schemas.microsoft.com/office/drawing/2014/main" id="{098C7269-0F59-9D72-A629-8D1D4AB91D0C}"/>
                </a:ext>
              </a:extLst>
            </p:cNvPr>
            <p:cNvSpPr>
              <a:spLocks noChangeArrowheads="1"/>
            </p:cNvSpPr>
            <p:nvPr/>
          </p:nvSpPr>
          <p:spPr bwMode="auto">
            <a:xfrm>
              <a:off x="173" y="258"/>
              <a:ext cx="86" cy="8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solidFill>
                  <a:schemeClr val="accent2"/>
                </a:solidFill>
              </a:endParaRPr>
            </a:p>
          </p:txBody>
        </p:sp>
      </p:grpSp>
      <p:sp>
        <p:nvSpPr>
          <p:cNvPr id="2053" name="Rectangle 14">
            <a:extLst>
              <a:ext uri="{FF2B5EF4-FFF2-40B4-BE49-F238E27FC236}">
                <a16:creationId xmlns:a16="http://schemas.microsoft.com/office/drawing/2014/main" id="{054467F7-DC8A-DD21-0903-BAE8260F1E26}"/>
              </a:ext>
            </a:extLst>
          </p:cNvPr>
          <p:cNvSpPr>
            <a:spLocks noGrp="1" noChangeArrowheads="1"/>
          </p:cNvSpPr>
          <p:nvPr>
            <p:ph type="title"/>
          </p:nvPr>
        </p:nvSpPr>
        <p:spPr bwMode="auto">
          <a:xfrm>
            <a:off x="457200" y="457200"/>
            <a:ext cx="822960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4" name="Rectangle 15">
            <a:extLst>
              <a:ext uri="{FF2B5EF4-FFF2-40B4-BE49-F238E27FC236}">
                <a16:creationId xmlns:a16="http://schemas.microsoft.com/office/drawing/2014/main" id="{1AC4031F-C309-8579-707E-BED85C3A5979}"/>
              </a:ext>
            </a:extLst>
          </p:cNvPr>
          <p:cNvSpPr>
            <a:spLocks noGrp="1" noChangeArrowheads="1"/>
          </p:cNvSpPr>
          <p:nvPr>
            <p:ph type="body" idx="1"/>
          </p:nvPr>
        </p:nvSpPr>
        <p:spPr bwMode="auto">
          <a:xfrm>
            <a:off x="457200" y="1981200"/>
            <a:ext cx="8229600" cy="388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76848" name="Rectangle 16">
            <a:extLst>
              <a:ext uri="{FF2B5EF4-FFF2-40B4-BE49-F238E27FC236}">
                <a16:creationId xmlns:a16="http://schemas.microsoft.com/office/drawing/2014/main" id="{37B34DDF-D91D-AFC4-A202-2C356F2C0AD6}"/>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en-US" altLang="en-US"/>
          </a:p>
        </p:txBody>
      </p:sp>
    </p:spTree>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Lst>
  <p:txStyles>
    <p:titleStyle>
      <a:lvl1pPr algn="l" rtl="0" eaLnBrk="0" fontAlgn="base" hangingPunct="0">
        <a:spcBef>
          <a:spcPct val="0"/>
        </a:spcBef>
        <a:spcAft>
          <a:spcPct val="0"/>
        </a:spcAft>
        <a:defRPr sz="4400" kern="12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Arial" panose="020B0604020202020204" pitchFamily="34" charset="0"/>
        </a:defRPr>
      </a:lvl2pPr>
      <a:lvl3pPr algn="l" rtl="0" eaLnBrk="0" fontAlgn="base" hangingPunct="0">
        <a:spcBef>
          <a:spcPct val="0"/>
        </a:spcBef>
        <a:spcAft>
          <a:spcPct val="0"/>
        </a:spcAft>
        <a:defRPr sz="4400">
          <a:solidFill>
            <a:schemeClr val="tx1"/>
          </a:solidFill>
          <a:latin typeface="Arial" panose="020B0604020202020204" pitchFamily="34" charset="0"/>
        </a:defRPr>
      </a:lvl3pPr>
      <a:lvl4pPr algn="l" rtl="0" eaLnBrk="0" fontAlgn="base" hangingPunct="0">
        <a:spcBef>
          <a:spcPct val="0"/>
        </a:spcBef>
        <a:spcAft>
          <a:spcPct val="0"/>
        </a:spcAft>
        <a:defRPr sz="4400">
          <a:solidFill>
            <a:schemeClr val="tx1"/>
          </a:solidFill>
          <a:latin typeface="Arial" panose="020B0604020202020204" pitchFamily="34" charset="0"/>
        </a:defRPr>
      </a:lvl4pPr>
      <a:lvl5pPr algn="l" rtl="0" eaLnBrk="0" fontAlgn="base" hangingPunct="0">
        <a:spcBef>
          <a:spcPct val="0"/>
        </a:spcBef>
        <a:spcAft>
          <a:spcPct val="0"/>
        </a:spcAft>
        <a:defRPr sz="4400">
          <a:solidFill>
            <a:schemeClr val="tx1"/>
          </a:solidFill>
          <a:latin typeface="Arial" panose="020B0604020202020204" pitchFamily="34" charset="0"/>
        </a:defRPr>
      </a:lvl5pPr>
      <a:lvl6pPr marL="457200" algn="l" rtl="0" fontAlgn="base">
        <a:spcBef>
          <a:spcPct val="0"/>
        </a:spcBef>
        <a:spcAft>
          <a:spcPct val="0"/>
        </a:spcAft>
        <a:defRPr sz="4400">
          <a:solidFill>
            <a:schemeClr val="tx1"/>
          </a:solidFill>
          <a:latin typeface="Arial" panose="020B0604020202020204" pitchFamily="34" charset="0"/>
        </a:defRPr>
      </a:lvl6pPr>
      <a:lvl7pPr marL="914400" algn="l" rtl="0" fontAlgn="base">
        <a:spcBef>
          <a:spcPct val="0"/>
        </a:spcBef>
        <a:spcAft>
          <a:spcPct val="0"/>
        </a:spcAft>
        <a:defRPr sz="4400">
          <a:solidFill>
            <a:schemeClr val="tx1"/>
          </a:solidFill>
          <a:latin typeface="Arial" panose="020B0604020202020204" pitchFamily="34" charset="0"/>
        </a:defRPr>
      </a:lvl7pPr>
      <a:lvl8pPr marL="1371600" algn="l" rtl="0" fontAlgn="base">
        <a:spcBef>
          <a:spcPct val="0"/>
        </a:spcBef>
        <a:spcAft>
          <a:spcPct val="0"/>
        </a:spcAft>
        <a:defRPr sz="4400">
          <a:solidFill>
            <a:schemeClr val="tx1"/>
          </a:solidFill>
          <a:latin typeface="Arial" panose="020B0604020202020204" pitchFamily="34" charset="0"/>
        </a:defRPr>
      </a:lvl8pPr>
      <a:lvl9pPr marL="1828800" algn="l" rtl="0" fontAlgn="base">
        <a:spcBef>
          <a:spcPct val="0"/>
        </a:spcBef>
        <a:spcAft>
          <a:spcPct val="0"/>
        </a:spcAft>
        <a:defRPr sz="4400">
          <a:solidFill>
            <a:schemeClr val="tx1"/>
          </a:solidFill>
          <a:latin typeface="Arial" panose="020B0604020202020204" pitchFamily="34" charset="0"/>
        </a:defRPr>
      </a:lvl9pPr>
    </p:titleStyle>
    <p:bodyStyle>
      <a:lvl1pPr marL="342900" indent="-342900" algn="l" rtl="0" eaLnBrk="0" fontAlgn="base" hangingPunct="0">
        <a:spcBef>
          <a:spcPct val="20000"/>
        </a:spcBef>
        <a:spcAft>
          <a:spcPct val="0"/>
        </a:spcAft>
        <a:buClr>
          <a:schemeClr val="bg2"/>
        </a:buClr>
        <a:buSzPct val="75000"/>
        <a:buFont typeface="Wingdings" panose="05000000000000000000" pitchFamily="2" charset="2"/>
        <a:buChar char="n"/>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SzPct val="80000"/>
        <a:buFont typeface="Wingdings" panose="05000000000000000000" pitchFamily="2" charset="2"/>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bg2"/>
        </a:buClr>
        <a:buSzPct val="65000"/>
        <a:buFont typeface="Wingdings" panose="05000000000000000000" pitchFamily="2" charset="2"/>
        <a:buChar char="n"/>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accent2"/>
        </a:buClr>
        <a:buSzPct val="70000"/>
        <a:buFont typeface="Wingdings" panose="05000000000000000000" pitchFamily="2" charset="2"/>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bg2"/>
        </a:buClr>
        <a:buFont typeface="Wingdings" panose="05000000000000000000" pitchFamily="2" charset="2"/>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image" Target="../media/image1.wmf"/><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5.xml"/></Relationships>
</file>

<file path=ppt/slides/_rels/slide136.x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image" Target="../media/image36.wmf"/><Relationship Id="rId1" Type="http://schemas.openxmlformats.org/officeDocument/2006/relationships/slideLayout" Target="../slideLayouts/slideLayout15.xml"/></Relationships>
</file>

<file path=ppt/slides/_rels/slide13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15.xml"/></Relationships>
</file>

<file path=ppt/slides/_rels/slide138.xml.rels><?xml version="1.0" encoding="UTF-8" standalone="yes"?>
<Relationships xmlns="http://schemas.openxmlformats.org/package/2006/relationships"><Relationship Id="rId2" Type="http://schemas.openxmlformats.org/officeDocument/2006/relationships/image" Target="../media/image39.wmf"/><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3.xml"/><Relationship Id="rId4" Type="http://schemas.openxmlformats.org/officeDocument/2006/relationships/image" Target="../media/image43.png"/></Relationships>
</file>

<file path=ppt/slides/_rels/slide14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2" Type="http://schemas.openxmlformats.org/officeDocument/2006/relationships/image" Target="../media/image48.wmf"/><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3.xml"/></Relationships>
</file>

<file path=ppt/slides/_rels/slide15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3.xml"/></Relationships>
</file>

<file path=ppt/slides/_rels/slide167.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18.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70.xml.rels><?xml version="1.0" encoding="UTF-8" standalone="yes"?>
<Relationships xmlns="http://schemas.openxmlformats.org/package/2006/relationships"><Relationship Id="rId2" Type="http://schemas.openxmlformats.org/officeDocument/2006/relationships/image" Target="../media/image67.wmf"/><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2" Type="http://schemas.openxmlformats.org/officeDocument/2006/relationships/image" Target="../media/image69.wmf"/><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6.xml.rels><?xml version="1.0" encoding="UTF-8" standalone="yes"?>
<Relationships xmlns="http://schemas.openxmlformats.org/package/2006/relationships"><Relationship Id="rId2" Type="http://schemas.openxmlformats.org/officeDocument/2006/relationships/image" Target="../media/image70.wmf"/><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2" Type="http://schemas.openxmlformats.org/officeDocument/2006/relationships/image" Target="../media/image71.wmf"/><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0.x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slideLayout" Target="../slideLayouts/slideLayout15.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2" Type="http://schemas.openxmlformats.org/officeDocument/2006/relationships/image" Target="../media/image75.wmf"/><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7.xml.rels><?xml version="1.0" encoding="UTF-8" standalone="yes"?>
<Relationships xmlns="http://schemas.openxmlformats.org/package/2006/relationships"><Relationship Id="rId2" Type="http://schemas.openxmlformats.org/officeDocument/2006/relationships/image" Target="../media/image76.wmf"/><Relationship Id="rId1" Type="http://schemas.openxmlformats.org/officeDocument/2006/relationships/slideLayout" Target="../slideLayouts/slideLayout15.xml"/></Relationships>
</file>

<file path=ppt/slides/_rels/slide188.xml.rels><?xml version="1.0" encoding="UTF-8" standalone="yes"?>
<Relationships xmlns="http://schemas.openxmlformats.org/package/2006/relationships"><Relationship Id="rId2" Type="http://schemas.openxmlformats.org/officeDocument/2006/relationships/image" Target="../media/image77.wmf"/><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0.xml.rels><?xml version="1.0" encoding="UTF-8" standalone="yes"?>
<Relationships xmlns="http://schemas.openxmlformats.org/package/2006/relationships"><Relationship Id="rId2" Type="http://schemas.openxmlformats.org/officeDocument/2006/relationships/image" Target="../media/image78.wmf"/><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79.wmf"/><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2" Type="http://schemas.openxmlformats.org/officeDocument/2006/relationships/image" Target="../media/image80.wmf"/><Relationship Id="rId1" Type="http://schemas.openxmlformats.org/officeDocument/2006/relationships/slideLayout" Target="../slideLayouts/slideLayout15.xml"/></Relationships>
</file>

<file path=ppt/slides/_rels/slide195.xml.rels><?xml version="1.0" encoding="UTF-8" standalone="yes"?>
<Relationships xmlns="http://schemas.openxmlformats.org/package/2006/relationships"><Relationship Id="rId2" Type="http://schemas.openxmlformats.org/officeDocument/2006/relationships/image" Target="../media/image80.wmf"/><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9.xml.rels><?xml version="1.0" encoding="UTF-8" standalone="yes"?>
<Relationships xmlns="http://schemas.openxmlformats.org/package/2006/relationships"><Relationship Id="rId2" Type="http://schemas.openxmlformats.org/officeDocument/2006/relationships/image" Target="../media/image81.wmf"/><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0.xml.rels><?xml version="1.0" encoding="UTF-8" standalone="yes"?>
<Relationships xmlns="http://schemas.openxmlformats.org/package/2006/relationships"><Relationship Id="rId2" Type="http://schemas.openxmlformats.org/officeDocument/2006/relationships/image" Target="../media/image82.wmf"/><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2.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2" Type="http://schemas.openxmlformats.org/officeDocument/2006/relationships/image" Target="../media/image84.wmf"/><Relationship Id="rId1" Type="http://schemas.openxmlformats.org/officeDocument/2006/relationships/slideLayout" Target="../slideLayouts/slideLayout15.xml"/></Relationships>
</file>

<file path=ppt/slides/_rels/slide20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15.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6.xml.rels><?xml version="1.0" encoding="UTF-8" standalone="yes"?>
<Relationships xmlns="http://schemas.openxmlformats.org/package/2006/relationships"><Relationship Id="rId2" Type="http://schemas.openxmlformats.org/officeDocument/2006/relationships/image" Target="../media/image86.wmf"/><Relationship Id="rId1" Type="http://schemas.openxmlformats.org/officeDocument/2006/relationships/slideLayout" Target="../slideLayouts/slideLayout15.xml"/></Relationships>
</file>

<file path=ppt/slides/_rels/slide20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3.xml"/></Relationships>
</file>

<file path=ppt/slides/_rels/slide208.xml.rels><?xml version="1.0" encoding="UTF-8" standalone="yes"?>
<Relationships xmlns="http://schemas.openxmlformats.org/package/2006/relationships"><Relationship Id="rId2" Type="http://schemas.openxmlformats.org/officeDocument/2006/relationships/image" Target="../media/image88.wmf"/><Relationship Id="rId1" Type="http://schemas.openxmlformats.org/officeDocument/2006/relationships/slideLayout" Target="../slideLayouts/slideLayout13.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1.xml.rels><?xml version="1.0" encoding="UTF-8" standalone="yes"?>
<Relationships xmlns="http://schemas.openxmlformats.org/package/2006/relationships"><Relationship Id="rId3" Type="http://schemas.openxmlformats.org/officeDocument/2006/relationships/image" Target="../media/image90.wmf"/><Relationship Id="rId2" Type="http://schemas.openxmlformats.org/officeDocument/2006/relationships/image" Target="../media/image89.wmf"/><Relationship Id="rId1" Type="http://schemas.openxmlformats.org/officeDocument/2006/relationships/slideLayout" Target="../slideLayouts/slideLayout1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4.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3.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6.xml.rels><?xml version="1.0" encoding="UTF-8" standalone="yes"?>
<Relationships xmlns="http://schemas.openxmlformats.org/package/2006/relationships"><Relationship Id="rId2" Type="http://schemas.openxmlformats.org/officeDocument/2006/relationships/image" Target="../media/image92.wmf"/><Relationship Id="rId1" Type="http://schemas.openxmlformats.org/officeDocument/2006/relationships/slideLayout" Target="../slideLayouts/slideLayout13.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9.xml.rels><?xml version="1.0" encoding="UTF-8" standalone="yes"?>
<Relationships xmlns="http://schemas.openxmlformats.org/package/2006/relationships"><Relationship Id="rId2" Type="http://schemas.openxmlformats.org/officeDocument/2006/relationships/image" Target="../media/image93.wmf"/><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2" Type="http://schemas.openxmlformats.org/officeDocument/2006/relationships/image" Target="../media/image94.emf"/><Relationship Id="rId1" Type="http://schemas.openxmlformats.org/officeDocument/2006/relationships/slideLayout" Target="../slideLayouts/slideLayout15.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4.xml.rels><?xml version="1.0" encoding="UTF-8" standalone="yes"?>
<Relationships xmlns="http://schemas.openxmlformats.org/package/2006/relationships"><Relationship Id="rId2" Type="http://schemas.openxmlformats.org/officeDocument/2006/relationships/image" Target="../media/image95.wmf"/><Relationship Id="rId1" Type="http://schemas.openxmlformats.org/officeDocument/2006/relationships/slideLayout" Target="../slideLayouts/slideLayout13.xml"/></Relationships>
</file>

<file path=ppt/slides/_rels/slide225.xml.rels><?xml version="1.0" encoding="UTF-8" standalone="yes"?>
<Relationships xmlns="http://schemas.openxmlformats.org/package/2006/relationships"><Relationship Id="rId2" Type="http://schemas.openxmlformats.org/officeDocument/2006/relationships/image" Target="../media/image96.wmf"/><Relationship Id="rId1" Type="http://schemas.openxmlformats.org/officeDocument/2006/relationships/slideLayout" Target="../slideLayouts/slideLayout15.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3.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9.xml.rels><?xml version="1.0" encoding="UTF-8" standalone="yes"?>
<Relationships xmlns="http://schemas.openxmlformats.org/package/2006/relationships"><Relationship Id="rId2" Type="http://schemas.openxmlformats.org/officeDocument/2006/relationships/image" Target="../media/image98.wmf"/><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1.xml.rels><?xml version="1.0" encoding="UTF-8" standalone="yes"?>
<Relationships xmlns="http://schemas.openxmlformats.org/package/2006/relationships"><Relationship Id="rId2" Type="http://schemas.openxmlformats.org/officeDocument/2006/relationships/image" Target="../media/image99.wmf"/><Relationship Id="rId1" Type="http://schemas.openxmlformats.org/officeDocument/2006/relationships/slideLayout" Target="../slideLayouts/slideLayout13.xml"/></Relationships>
</file>

<file path=ppt/slides/_rels/slide232.xml.rels><?xml version="1.0" encoding="UTF-8" standalone="yes"?>
<Relationships xmlns="http://schemas.openxmlformats.org/package/2006/relationships"><Relationship Id="rId2" Type="http://schemas.openxmlformats.org/officeDocument/2006/relationships/image" Target="../media/image100.wmf"/><Relationship Id="rId1" Type="http://schemas.openxmlformats.org/officeDocument/2006/relationships/slideLayout" Target="../slideLayouts/slideLayout15.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2" Type="http://schemas.openxmlformats.org/officeDocument/2006/relationships/image" Target="../media/image101.wmf"/><Relationship Id="rId1" Type="http://schemas.openxmlformats.org/officeDocument/2006/relationships/slideLayout" Target="../slideLayouts/slideLayout15.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6.xml.rels><?xml version="1.0" encoding="UTF-8" standalone="yes"?>
<Relationships xmlns="http://schemas.openxmlformats.org/package/2006/relationships"><Relationship Id="rId2" Type="http://schemas.openxmlformats.org/officeDocument/2006/relationships/image" Target="../media/image102.wmf"/><Relationship Id="rId1" Type="http://schemas.openxmlformats.org/officeDocument/2006/relationships/slideLayout" Target="../slideLayouts/slideLayout13.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8.xml.rels><?xml version="1.0" encoding="UTF-8" standalone="yes"?>
<Relationships xmlns="http://schemas.openxmlformats.org/package/2006/relationships"><Relationship Id="rId2" Type="http://schemas.openxmlformats.org/officeDocument/2006/relationships/image" Target="../media/image103.wmf"/><Relationship Id="rId1" Type="http://schemas.openxmlformats.org/officeDocument/2006/relationships/slideLayout" Target="../slideLayouts/slideLayout1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0.xml.rels><?xml version="1.0" encoding="UTF-8" standalone="yes"?>
<Relationships xmlns="http://schemas.openxmlformats.org/package/2006/relationships"><Relationship Id="rId2" Type="http://schemas.openxmlformats.org/officeDocument/2006/relationships/image" Target="../media/image104.wmf"/><Relationship Id="rId1" Type="http://schemas.openxmlformats.org/officeDocument/2006/relationships/slideLayout" Target="../slideLayouts/slideLayout1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2.xml.rels><?xml version="1.0" encoding="UTF-8" standalone="yes"?>
<Relationships xmlns="http://schemas.openxmlformats.org/package/2006/relationships"><Relationship Id="rId2" Type="http://schemas.openxmlformats.org/officeDocument/2006/relationships/image" Target="../media/image105.wmf"/><Relationship Id="rId1" Type="http://schemas.openxmlformats.org/officeDocument/2006/relationships/slideLayout" Target="../slideLayouts/slideLayout13.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4.xml.rels><?xml version="1.0" encoding="UTF-8" standalone="yes"?>
<Relationships xmlns="http://schemas.openxmlformats.org/package/2006/relationships"><Relationship Id="rId2" Type="http://schemas.openxmlformats.org/officeDocument/2006/relationships/image" Target="../media/image106.wmf"/><Relationship Id="rId1" Type="http://schemas.openxmlformats.org/officeDocument/2006/relationships/slideLayout" Target="../slideLayouts/slideLayout13.xml"/></Relationships>
</file>

<file path=ppt/slides/_rels/slide245.xml.rels><?xml version="1.0" encoding="UTF-8" standalone="yes"?>
<Relationships xmlns="http://schemas.openxmlformats.org/package/2006/relationships"><Relationship Id="rId2" Type="http://schemas.openxmlformats.org/officeDocument/2006/relationships/image" Target="../media/image107.wmf"/><Relationship Id="rId1" Type="http://schemas.openxmlformats.org/officeDocument/2006/relationships/slideLayout" Target="../slideLayouts/slideLayout13.xml"/></Relationships>
</file>

<file path=ppt/slides/_rels/slide246.x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slideLayout" Target="../slideLayouts/slideLayout13.xml"/></Relationships>
</file>

<file path=ppt/slides/_rels/slide247.xml.rels><?xml version="1.0" encoding="UTF-8" standalone="yes"?>
<Relationships xmlns="http://schemas.openxmlformats.org/package/2006/relationships"><Relationship Id="rId2" Type="http://schemas.openxmlformats.org/officeDocument/2006/relationships/image" Target="../media/image109.wmf"/><Relationship Id="rId1" Type="http://schemas.openxmlformats.org/officeDocument/2006/relationships/slideLayout" Target="../slideLayouts/slideLayout13.xml"/></Relationships>
</file>

<file path=ppt/slides/_rels/slide248.xml.rels><?xml version="1.0" encoding="UTF-8" standalone="yes"?>
<Relationships xmlns="http://schemas.openxmlformats.org/package/2006/relationships"><Relationship Id="rId2" Type="http://schemas.openxmlformats.org/officeDocument/2006/relationships/image" Target="../media/image110.wmf"/><Relationship Id="rId1" Type="http://schemas.openxmlformats.org/officeDocument/2006/relationships/slideLayout" Target="../slideLayouts/slideLayout13.xml"/></Relationships>
</file>

<file path=ppt/slides/_rels/slide249.xml.rels><?xml version="1.0" encoding="UTF-8" standalone="yes"?>
<Relationships xmlns="http://schemas.openxmlformats.org/package/2006/relationships"><Relationship Id="rId2" Type="http://schemas.openxmlformats.org/officeDocument/2006/relationships/image" Target="../media/image111.wmf"/><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Layout" Target="../slideLayouts/slideLayout13.xml"/></Relationships>
</file>

<file path=ppt/slides/_rels/slide250.xml.rels><?xml version="1.0" encoding="UTF-8" standalone="yes"?>
<Relationships xmlns="http://schemas.openxmlformats.org/package/2006/relationships"><Relationship Id="rId2" Type="http://schemas.openxmlformats.org/officeDocument/2006/relationships/image" Target="../media/image112.wmf"/><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3" Type="http://schemas.openxmlformats.org/officeDocument/2006/relationships/oleObject" Target="../embeddings/Microsoft_Word_97_-_2003_Document.doc"/><Relationship Id="rId2" Type="http://schemas.openxmlformats.org/officeDocument/2006/relationships/image" Target="../media/image9.png"/><Relationship Id="rId1" Type="http://schemas.openxmlformats.org/officeDocument/2006/relationships/slideLayout" Target="../slideLayouts/slideLayout17.xml"/><Relationship Id="rId4" Type="http://schemas.openxmlformats.org/officeDocument/2006/relationships/image" Target="../media/image10.w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oleObject" Target="../embeddings/oleObject1.bin"/><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7.xml"/></Relationships>
</file>

<file path=ppt/slides/_rels/slide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7.xml"/></Relationships>
</file>

<file path=ppt/slides/_rels/slide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7.xml"/></Relationships>
</file>

<file path=ppt/slides/_rels/slide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7.xml"/></Relationships>
</file>

<file path=ppt/slides/_rels/slide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7.xml"/></Relationships>
</file>

<file path=ppt/slides/_rels/slide7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7.xml"/></Relationships>
</file>

<file path=ppt/slides/_rels/slide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15.xml"/></Relationships>
</file>

<file path=ppt/slides/_rels/slide91.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1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15.xml"/></Relationships>
</file>

<file path=ppt/slides/_rels/slide94.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15.xml"/></Relationships>
</file>

<file path=ppt/slides/_rels/slide95.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1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1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a:extLst>
              <a:ext uri="{FF2B5EF4-FFF2-40B4-BE49-F238E27FC236}">
                <a16:creationId xmlns:a16="http://schemas.microsoft.com/office/drawing/2014/main" id="{2AE06964-E389-184C-B7DD-82E65832FB8F}"/>
              </a:ext>
            </a:extLst>
          </p:cNvPr>
          <p:cNvSpPr>
            <a:spLocks noGrp="1" noChangeArrowheads="1"/>
          </p:cNvSpPr>
          <p:nvPr>
            <p:ph type="ctrTitle"/>
          </p:nvPr>
        </p:nvSpPr>
        <p:spPr/>
        <p:txBody>
          <a:bodyPr/>
          <a:lstStyle/>
          <a:p>
            <a:pPr eaLnBrk="1" hangingPunct="1"/>
            <a:r>
              <a:rPr lang="en-US" altLang="en-US" sz="4800" dirty="0"/>
              <a:t>Pneumatics</a:t>
            </a:r>
          </a:p>
        </p:txBody>
      </p:sp>
      <p:sp>
        <p:nvSpPr>
          <p:cNvPr id="26627" name="Rectangle 6">
            <a:extLst>
              <a:ext uri="{FF2B5EF4-FFF2-40B4-BE49-F238E27FC236}">
                <a16:creationId xmlns:a16="http://schemas.microsoft.com/office/drawing/2014/main" id="{97541A2C-EA5A-4FF3-DC20-15E7B04F36C7}"/>
              </a:ext>
            </a:extLst>
          </p:cNvPr>
          <p:cNvSpPr>
            <a:spLocks noGrp="1" noChangeArrowheads="1"/>
          </p:cNvSpPr>
          <p:nvPr>
            <p:ph type="subTitle" idx="1"/>
          </p:nvPr>
        </p:nvSpPr>
        <p:spPr/>
        <p:txBody>
          <a:bodyPr/>
          <a:lstStyle/>
          <a:p>
            <a:pPr eaLnBrk="1" hangingPunct="1"/>
            <a:r>
              <a:rPr lang="en-US" altLang="en-US"/>
              <a:t>Basic Level</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39283728-79F1-B517-586E-A8672739D023}"/>
              </a:ext>
            </a:extLst>
          </p:cNvPr>
          <p:cNvSpPr>
            <a:spLocks noGrp="1" noChangeArrowheads="1"/>
          </p:cNvSpPr>
          <p:nvPr>
            <p:ph type="title"/>
          </p:nvPr>
        </p:nvSpPr>
        <p:spPr/>
        <p:txBody>
          <a:bodyPr/>
          <a:lstStyle/>
          <a:p>
            <a:pPr eaLnBrk="1" hangingPunct="1"/>
            <a:r>
              <a:rPr lang="de-DE" altLang="en-US"/>
              <a:t>Temperature</a:t>
            </a:r>
            <a:endParaRPr lang="en-US" altLang="en-US"/>
          </a:p>
        </p:txBody>
      </p:sp>
      <p:sp>
        <p:nvSpPr>
          <p:cNvPr id="35843" name="Rectangle 3">
            <a:extLst>
              <a:ext uri="{FF2B5EF4-FFF2-40B4-BE49-F238E27FC236}">
                <a16:creationId xmlns:a16="http://schemas.microsoft.com/office/drawing/2014/main" id="{19C56A98-B00C-D1FC-555B-59367CDE0881}"/>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Compressed air is relatively insensitive </a:t>
            </a:r>
          </a:p>
          <a:p>
            <a:pPr algn="just" eaLnBrk="1" hangingPunct="1">
              <a:lnSpc>
                <a:spcPts val="2100"/>
              </a:lnSpc>
              <a:spcBef>
                <a:spcPct val="50000"/>
              </a:spcBef>
              <a:buClr>
                <a:schemeClr val="tx2"/>
              </a:buClr>
              <a:buFontTx/>
              <a:buNone/>
            </a:pPr>
            <a:r>
              <a:rPr lang="en-US" altLang="en-US" b="1">
                <a:solidFill>
                  <a:schemeClr val="tx2"/>
                </a:solidFill>
              </a:rPr>
              <a:t>	to temperature fluctuations.</a:t>
            </a:r>
          </a:p>
          <a:p>
            <a:pPr algn="just" eaLnBrk="1" hangingPunct="1">
              <a:lnSpc>
                <a:spcPts val="2100"/>
              </a:lnSpc>
              <a:spcBef>
                <a:spcPct val="50000"/>
              </a:spcBef>
              <a:buClr>
                <a:schemeClr val="tx2"/>
              </a:buClr>
              <a:buFontTx/>
              <a:buChar char="•"/>
            </a:pPr>
            <a:r>
              <a:rPr lang="en-US" altLang="en-US" b="1">
                <a:solidFill>
                  <a:schemeClr val="tx2"/>
                </a:solidFill>
              </a:rPr>
              <a:t>This ensures reliable operation, even </a:t>
            </a:r>
          </a:p>
          <a:p>
            <a:pPr algn="just" eaLnBrk="1" hangingPunct="1">
              <a:lnSpc>
                <a:spcPts val="2100"/>
              </a:lnSpc>
              <a:spcBef>
                <a:spcPct val="50000"/>
              </a:spcBef>
              <a:buClr>
                <a:schemeClr val="tx2"/>
              </a:buClr>
              <a:buFontTx/>
              <a:buNone/>
            </a:pPr>
            <a:r>
              <a:rPr lang="en-US" altLang="en-US" b="1">
                <a:solidFill>
                  <a:schemeClr val="tx2"/>
                </a:solidFill>
              </a:rPr>
              <a:t>	under extreme conditions</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0FFB71E9-4116-F74B-97D8-088AD94D194E}"/>
              </a:ext>
            </a:extLst>
          </p:cNvPr>
          <p:cNvSpPr>
            <a:spLocks noGrp="1" noChangeArrowheads="1"/>
          </p:cNvSpPr>
          <p:nvPr>
            <p:ph type="title"/>
          </p:nvPr>
        </p:nvSpPr>
        <p:spPr/>
        <p:txBody>
          <a:bodyPr/>
          <a:lstStyle/>
          <a:p>
            <a:pPr eaLnBrk="1" hangingPunct="1"/>
            <a:r>
              <a:rPr lang="en-GB" altLang="en-US" dirty="0"/>
              <a:t>Single acting cylinder 2</a:t>
            </a:r>
            <a:endParaRPr lang="en-AU" altLang="en-US" dirty="0"/>
          </a:p>
        </p:txBody>
      </p:sp>
      <p:sp>
        <p:nvSpPr>
          <p:cNvPr id="141315" name="Rectangle 3">
            <a:extLst>
              <a:ext uri="{FF2B5EF4-FFF2-40B4-BE49-F238E27FC236}">
                <a16:creationId xmlns:a16="http://schemas.microsoft.com/office/drawing/2014/main" id="{23990CA8-0B60-9813-82E7-C6B86554638D}"/>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1316" name="Freeform 4">
            <a:extLst>
              <a:ext uri="{FF2B5EF4-FFF2-40B4-BE49-F238E27FC236}">
                <a16:creationId xmlns:a16="http://schemas.microsoft.com/office/drawing/2014/main" id="{4ED15D2B-29F8-2023-1A35-DB56749C0AF4}"/>
              </a:ext>
              <a:ext uri="{C183D7F6-B498-43B3-948B-1728B52AA6E4}">
                <adec:decorative xmlns:adec="http://schemas.microsoft.com/office/drawing/2017/decorative" val="1"/>
              </a:ext>
            </a:extLst>
          </p:cNvPr>
          <p:cNvSpPr>
            <a:spLocks/>
          </p:cNvSpPr>
          <p:nvPr/>
        </p:nvSpPr>
        <p:spPr bwMode="auto">
          <a:xfrm>
            <a:off x="18859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1317" name="Group 5" descr="cylinder">
            <a:extLst>
              <a:ext uri="{FF2B5EF4-FFF2-40B4-BE49-F238E27FC236}">
                <a16:creationId xmlns:a16="http://schemas.microsoft.com/office/drawing/2014/main" id="{DCB2014D-C0C1-9B0A-B642-DBBF96E8E9FE}"/>
              </a:ext>
            </a:extLst>
          </p:cNvPr>
          <p:cNvGrpSpPr>
            <a:grpSpLocks/>
          </p:cNvGrpSpPr>
          <p:nvPr/>
        </p:nvGrpSpPr>
        <p:grpSpPr bwMode="auto">
          <a:xfrm>
            <a:off x="7321550" y="2173288"/>
            <a:ext cx="1066800" cy="366712"/>
            <a:chOff x="4601" y="1010"/>
            <a:chExt cx="672" cy="231"/>
          </a:xfrm>
        </p:grpSpPr>
        <p:sp>
          <p:nvSpPr>
            <p:cNvPr id="141383" name="Freeform 6">
              <a:extLst>
                <a:ext uri="{FF2B5EF4-FFF2-40B4-BE49-F238E27FC236}">
                  <a16:creationId xmlns:a16="http://schemas.microsoft.com/office/drawing/2014/main" id="{5BFF6419-F2FA-0E6E-B436-48DDCC0A0253}"/>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84" name="Freeform 7">
              <a:extLst>
                <a:ext uri="{FF2B5EF4-FFF2-40B4-BE49-F238E27FC236}">
                  <a16:creationId xmlns:a16="http://schemas.microsoft.com/office/drawing/2014/main" id="{2D23EC62-1441-CEBA-6B89-8AAFD0A38DB5}"/>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85" name="Freeform 8">
              <a:extLst>
                <a:ext uri="{FF2B5EF4-FFF2-40B4-BE49-F238E27FC236}">
                  <a16:creationId xmlns:a16="http://schemas.microsoft.com/office/drawing/2014/main" id="{802E5FE5-18A7-35D5-9F35-BF60FAFC3CED}"/>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86" name="Freeform 9">
              <a:extLst>
                <a:ext uri="{FF2B5EF4-FFF2-40B4-BE49-F238E27FC236}">
                  <a16:creationId xmlns:a16="http://schemas.microsoft.com/office/drawing/2014/main" id="{61BBD058-5000-089D-3321-DCEAD58698F6}"/>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1318" name="Freeform 10">
            <a:extLst>
              <a:ext uri="{FF2B5EF4-FFF2-40B4-BE49-F238E27FC236}">
                <a16:creationId xmlns:a16="http://schemas.microsoft.com/office/drawing/2014/main" id="{E1E40BB7-57E0-31F7-3584-2AABC16E7F2F}"/>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1319" name="Group 11" descr="cylinder">
            <a:extLst>
              <a:ext uri="{FF2B5EF4-FFF2-40B4-BE49-F238E27FC236}">
                <a16:creationId xmlns:a16="http://schemas.microsoft.com/office/drawing/2014/main" id="{64E1EEF1-D516-B98F-A5F7-3854EDFA3EDB}"/>
              </a:ext>
            </a:extLst>
          </p:cNvPr>
          <p:cNvGrpSpPr>
            <a:grpSpLocks/>
          </p:cNvGrpSpPr>
          <p:nvPr/>
        </p:nvGrpSpPr>
        <p:grpSpPr bwMode="auto">
          <a:xfrm>
            <a:off x="7427913" y="2170113"/>
            <a:ext cx="695325" cy="369887"/>
            <a:chOff x="4660" y="1008"/>
            <a:chExt cx="465" cy="233"/>
          </a:xfrm>
        </p:grpSpPr>
        <p:sp>
          <p:nvSpPr>
            <p:cNvPr id="141372" name="Freeform 12">
              <a:extLst>
                <a:ext uri="{FF2B5EF4-FFF2-40B4-BE49-F238E27FC236}">
                  <a16:creationId xmlns:a16="http://schemas.microsoft.com/office/drawing/2014/main" id="{FD4059A0-4E77-CF35-B276-A277335F7CA2}"/>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3" name="Freeform 13">
              <a:extLst>
                <a:ext uri="{FF2B5EF4-FFF2-40B4-BE49-F238E27FC236}">
                  <a16:creationId xmlns:a16="http://schemas.microsoft.com/office/drawing/2014/main" id="{44E5FFE3-B06A-9D58-D217-F945055DF409}"/>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4" name="Freeform 14">
              <a:extLst>
                <a:ext uri="{FF2B5EF4-FFF2-40B4-BE49-F238E27FC236}">
                  <a16:creationId xmlns:a16="http://schemas.microsoft.com/office/drawing/2014/main" id="{31DEEF78-3494-8F2A-D262-C45CE363B7E9}"/>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5" name="Freeform 15">
              <a:extLst>
                <a:ext uri="{FF2B5EF4-FFF2-40B4-BE49-F238E27FC236}">
                  <a16:creationId xmlns:a16="http://schemas.microsoft.com/office/drawing/2014/main" id="{212DA7EE-9697-EA33-BE5E-B2889E910EE2}"/>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6" name="Freeform 16">
              <a:extLst>
                <a:ext uri="{FF2B5EF4-FFF2-40B4-BE49-F238E27FC236}">
                  <a16:creationId xmlns:a16="http://schemas.microsoft.com/office/drawing/2014/main" id="{01C7A749-C8D4-D2BE-A7C0-629EBEC15FF2}"/>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7" name="Freeform 17">
              <a:extLst>
                <a:ext uri="{FF2B5EF4-FFF2-40B4-BE49-F238E27FC236}">
                  <a16:creationId xmlns:a16="http://schemas.microsoft.com/office/drawing/2014/main" id="{7D0706A2-75B3-9D2D-FDEA-B2C5AE901E6C}"/>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8" name="Freeform 18">
              <a:extLst>
                <a:ext uri="{FF2B5EF4-FFF2-40B4-BE49-F238E27FC236}">
                  <a16:creationId xmlns:a16="http://schemas.microsoft.com/office/drawing/2014/main" id="{926ED42C-A6F2-6A9B-EC27-8F06FAC9ACD4}"/>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79" name="Freeform 19">
              <a:extLst>
                <a:ext uri="{FF2B5EF4-FFF2-40B4-BE49-F238E27FC236}">
                  <a16:creationId xmlns:a16="http://schemas.microsoft.com/office/drawing/2014/main" id="{7B330073-8144-9E9D-3635-799BB00327DF}"/>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80" name="Freeform 20">
              <a:extLst>
                <a:ext uri="{FF2B5EF4-FFF2-40B4-BE49-F238E27FC236}">
                  <a16:creationId xmlns:a16="http://schemas.microsoft.com/office/drawing/2014/main" id="{BD9B451B-5706-86AD-BCF9-FFC7A8A4009B}"/>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81" name="Freeform 21">
              <a:extLst>
                <a:ext uri="{FF2B5EF4-FFF2-40B4-BE49-F238E27FC236}">
                  <a16:creationId xmlns:a16="http://schemas.microsoft.com/office/drawing/2014/main" id="{848BFAD7-7C8B-B11E-6CCF-8E3CFA22DF6A}"/>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82" name="Freeform 22">
              <a:extLst>
                <a:ext uri="{FF2B5EF4-FFF2-40B4-BE49-F238E27FC236}">
                  <a16:creationId xmlns:a16="http://schemas.microsoft.com/office/drawing/2014/main" id="{1BCCD5AF-C395-236A-B88B-3A495C5DAFFB}"/>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1320" name="Freeform 23">
            <a:extLst>
              <a:ext uri="{FF2B5EF4-FFF2-40B4-BE49-F238E27FC236}">
                <a16:creationId xmlns:a16="http://schemas.microsoft.com/office/drawing/2014/main" id="{9371CB05-2246-02A5-26CF-32182F948D9D}"/>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1" name="Freeform 24">
            <a:extLst>
              <a:ext uri="{FF2B5EF4-FFF2-40B4-BE49-F238E27FC236}">
                <a16:creationId xmlns:a16="http://schemas.microsoft.com/office/drawing/2014/main" id="{202E5F68-3E8B-7E52-6768-E0C092460D3E}"/>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2" name="Freeform 25">
            <a:extLst>
              <a:ext uri="{FF2B5EF4-FFF2-40B4-BE49-F238E27FC236}">
                <a16:creationId xmlns:a16="http://schemas.microsoft.com/office/drawing/2014/main" id="{1D6C546C-17EC-9F9C-B060-B4941C5A1982}"/>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3" name="Freeform 26">
            <a:extLst>
              <a:ext uri="{FF2B5EF4-FFF2-40B4-BE49-F238E27FC236}">
                <a16:creationId xmlns:a16="http://schemas.microsoft.com/office/drawing/2014/main" id="{2D115CE2-0DA2-4FF2-BC06-B9D51476EB69}"/>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4" name="Freeform 27">
            <a:extLst>
              <a:ext uri="{FF2B5EF4-FFF2-40B4-BE49-F238E27FC236}">
                <a16:creationId xmlns:a16="http://schemas.microsoft.com/office/drawing/2014/main" id="{1952B8BC-5AF6-6E65-24F1-ADFDC44F1B46}"/>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6316" name="Rectangle 28">
            <a:extLst>
              <a:ext uri="{FF2B5EF4-FFF2-40B4-BE49-F238E27FC236}">
                <a16:creationId xmlns:a16="http://schemas.microsoft.com/office/drawing/2014/main" id="{E5393ABC-BE8E-ABBD-C6C4-44F91003B675}"/>
              </a:ext>
            </a:extLst>
          </p:cNvPr>
          <p:cNvSpPr>
            <a:spLocks noChangeArrowheads="1"/>
          </p:cNvSpPr>
          <p:nvPr/>
        </p:nvSpPr>
        <p:spPr bwMode="auto">
          <a:xfrm>
            <a:off x="3532188" y="5905500"/>
            <a:ext cx="2776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Force   =  Pressure  x  Area (piston)</a:t>
            </a:r>
          </a:p>
        </p:txBody>
      </p:sp>
      <p:sp>
        <p:nvSpPr>
          <p:cNvPr id="141326" name="Freeform 29">
            <a:extLst>
              <a:ext uri="{FF2B5EF4-FFF2-40B4-BE49-F238E27FC236}">
                <a16:creationId xmlns:a16="http://schemas.microsoft.com/office/drawing/2014/main" id="{8AF25B7B-2AA8-7D27-3D1D-E102EBC6F42C}"/>
              </a:ext>
              <a:ext uri="{C183D7F6-B498-43B3-948B-1728B52AA6E4}">
                <adec:decorative xmlns:adec="http://schemas.microsoft.com/office/drawing/2017/decorative" val="1"/>
              </a:ext>
            </a:extLst>
          </p:cNvPr>
          <p:cNvSpPr>
            <a:spLocks/>
          </p:cNvSpPr>
          <p:nvPr/>
        </p:nvSpPr>
        <p:spPr bwMode="auto">
          <a:xfrm>
            <a:off x="1881188" y="420211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gradFill rotWithShape="0">
            <a:gsLst>
              <a:gs pos="0">
                <a:srgbClr val="5959F1"/>
              </a:gs>
              <a:gs pos="100000">
                <a:srgbClr val="7A7AF4"/>
              </a:gs>
            </a:gsLst>
            <a:lin ang="0" scaled="1"/>
          </a:gra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7" name="Freeform 30">
            <a:extLst>
              <a:ext uri="{FF2B5EF4-FFF2-40B4-BE49-F238E27FC236}">
                <a16:creationId xmlns:a16="http://schemas.microsoft.com/office/drawing/2014/main" id="{3C4D3180-A32E-17CA-E708-4A489342085D}"/>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8" name="Freeform 31">
            <a:extLst>
              <a:ext uri="{FF2B5EF4-FFF2-40B4-BE49-F238E27FC236}">
                <a16:creationId xmlns:a16="http://schemas.microsoft.com/office/drawing/2014/main" id="{AA9D5311-7693-6CAD-57A7-2207BB217D0F}"/>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9" name="Freeform 32">
            <a:extLst>
              <a:ext uri="{FF2B5EF4-FFF2-40B4-BE49-F238E27FC236}">
                <a16:creationId xmlns:a16="http://schemas.microsoft.com/office/drawing/2014/main" id="{15965AFE-ECE4-1748-F01D-87EE50889BEB}"/>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0" name="Freeform 33">
            <a:extLst>
              <a:ext uri="{FF2B5EF4-FFF2-40B4-BE49-F238E27FC236}">
                <a16:creationId xmlns:a16="http://schemas.microsoft.com/office/drawing/2014/main" id="{137EAE28-1883-0DFD-3E51-BC74BE0CA87C}"/>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1" name="Freeform 34">
            <a:extLst>
              <a:ext uri="{FF2B5EF4-FFF2-40B4-BE49-F238E27FC236}">
                <a16:creationId xmlns:a16="http://schemas.microsoft.com/office/drawing/2014/main" id="{30098CE3-FAA5-57D0-A925-524CEC16850B}"/>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2" name="Freeform 35">
            <a:extLst>
              <a:ext uri="{FF2B5EF4-FFF2-40B4-BE49-F238E27FC236}">
                <a16:creationId xmlns:a16="http://schemas.microsoft.com/office/drawing/2014/main" id="{EB623BDB-519C-FA2A-53D3-C7AEFBFCB383}"/>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3" name="Freeform 36">
            <a:extLst>
              <a:ext uri="{FF2B5EF4-FFF2-40B4-BE49-F238E27FC236}">
                <a16:creationId xmlns:a16="http://schemas.microsoft.com/office/drawing/2014/main" id="{07DE559D-CE1C-F6A9-A251-A66D5E7A13FC}"/>
              </a:ext>
              <a:ext uri="{C183D7F6-B498-43B3-948B-1728B52AA6E4}">
                <adec:decorative xmlns:adec="http://schemas.microsoft.com/office/drawing/2017/decorative" val="1"/>
              </a:ext>
            </a:extLst>
          </p:cNvPr>
          <p:cNvSpPr>
            <a:spLocks/>
          </p:cNvSpPr>
          <p:nvPr/>
        </p:nvSpPr>
        <p:spPr bwMode="auto">
          <a:xfrm>
            <a:off x="3784600" y="4024313"/>
            <a:ext cx="157163" cy="160337"/>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5400 h 101"/>
              <a:gd name="T16" fmla="*/ 19050 w 99"/>
              <a:gd name="T17" fmla="*/ 26987 h 101"/>
              <a:gd name="T18" fmla="*/ 15875 w 99"/>
              <a:gd name="T19" fmla="*/ 33337 h 101"/>
              <a:gd name="T20" fmla="*/ 12700 w 99"/>
              <a:gd name="T21" fmla="*/ 36512 h 101"/>
              <a:gd name="T22" fmla="*/ 9525 w 99"/>
              <a:gd name="T23" fmla="*/ 46037 h 101"/>
              <a:gd name="T24" fmla="*/ 6350 w 99"/>
              <a:gd name="T25" fmla="*/ 52387 h 101"/>
              <a:gd name="T26" fmla="*/ 3175 w 99"/>
              <a:gd name="T27" fmla="*/ 63500 h 101"/>
              <a:gd name="T28" fmla="*/ 0 w 99"/>
              <a:gd name="T29" fmla="*/ 79375 h 101"/>
              <a:gd name="T30" fmla="*/ 3175 w 99"/>
              <a:gd name="T31" fmla="*/ 95250 h 101"/>
              <a:gd name="T32" fmla="*/ 6350 w 99"/>
              <a:gd name="T33" fmla="*/ 106362 h 101"/>
              <a:gd name="T34" fmla="*/ 9525 w 99"/>
              <a:gd name="T35" fmla="*/ 112712 h 101"/>
              <a:gd name="T36" fmla="*/ 12700 w 99"/>
              <a:gd name="T37" fmla="*/ 122237 h 101"/>
              <a:gd name="T38" fmla="*/ 15875 w 99"/>
              <a:gd name="T39" fmla="*/ 125412 h 101"/>
              <a:gd name="T40" fmla="*/ 19050 w 99"/>
              <a:gd name="T41" fmla="*/ 131762 h 101"/>
              <a:gd name="T42" fmla="*/ 20638 w 99"/>
              <a:gd name="T43" fmla="*/ 134937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4937 h 101"/>
              <a:gd name="T74" fmla="*/ 136525 w 99"/>
              <a:gd name="T75" fmla="*/ 131762 h 101"/>
              <a:gd name="T76" fmla="*/ 139700 w 99"/>
              <a:gd name="T77" fmla="*/ 125412 h 101"/>
              <a:gd name="T78" fmla="*/ 142875 w 99"/>
              <a:gd name="T79" fmla="*/ 122237 h 101"/>
              <a:gd name="T80" fmla="*/ 146050 w 99"/>
              <a:gd name="T81" fmla="*/ 112712 h 101"/>
              <a:gd name="T82" fmla="*/ 149225 w 99"/>
              <a:gd name="T83" fmla="*/ 106362 h 101"/>
              <a:gd name="T84" fmla="*/ 152400 w 99"/>
              <a:gd name="T85" fmla="*/ 95250 h 101"/>
              <a:gd name="T86" fmla="*/ 155575 w 99"/>
              <a:gd name="T87" fmla="*/ 79375 h 101"/>
              <a:gd name="T88" fmla="*/ 152400 w 99"/>
              <a:gd name="T89" fmla="*/ 63500 h 101"/>
              <a:gd name="T90" fmla="*/ 149225 w 99"/>
              <a:gd name="T91" fmla="*/ 52387 h 101"/>
              <a:gd name="T92" fmla="*/ 146050 w 99"/>
              <a:gd name="T93" fmla="*/ 46037 h 101"/>
              <a:gd name="T94" fmla="*/ 142875 w 99"/>
              <a:gd name="T95" fmla="*/ 36512 h 101"/>
              <a:gd name="T96" fmla="*/ 139700 w 99"/>
              <a:gd name="T97" fmla="*/ 33337 h 101"/>
              <a:gd name="T98" fmla="*/ 136525 w 99"/>
              <a:gd name="T99" fmla="*/ 26987 h 101"/>
              <a:gd name="T100" fmla="*/ 133350 w 99"/>
              <a:gd name="T101" fmla="*/ 25400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6"/>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5"/>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5"/>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6"/>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4" name="Freeform 37">
            <a:extLst>
              <a:ext uri="{FF2B5EF4-FFF2-40B4-BE49-F238E27FC236}">
                <a16:creationId xmlns:a16="http://schemas.microsoft.com/office/drawing/2014/main" id="{E29FC10D-44CE-F250-8ED9-402EEDD3DC18}"/>
              </a:ext>
              <a:ext uri="{C183D7F6-B498-43B3-948B-1728B52AA6E4}">
                <adec:decorative xmlns:adec="http://schemas.microsoft.com/office/drawing/2017/decorative" val="1"/>
              </a:ext>
            </a:extLst>
          </p:cNvPr>
          <p:cNvSpPr>
            <a:spLocks/>
          </p:cNvSpPr>
          <p:nvPr/>
        </p:nvSpPr>
        <p:spPr bwMode="auto">
          <a:xfrm>
            <a:off x="3784600" y="3778250"/>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4288 h 101"/>
              <a:gd name="T12" fmla="*/ 23813 w 99"/>
              <a:gd name="T13" fmla="*/ 17463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0800 h 101"/>
              <a:gd name="T26" fmla="*/ 3175 w 99"/>
              <a:gd name="T27" fmla="*/ 63500 h 101"/>
              <a:gd name="T28" fmla="*/ 0 w 99"/>
              <a:gd name="T29" fmla="*/ 79375 h 101"/>
              <a:gd name="T30" fmla="*/ 3175 w 99"/>
              <a:gd name="T31" fmla="*/ 93663 h 101"/>
              <a:gd name="T32" fmla="*/ 6350 w 99"/>
              <a:gd name="T33" fmla="*/ 106363 h 101"/>
              <a:gd name="T34" fmla="*/ 9525 w 99"/>
              <a:gd name="T35" fmla="*/ 112713 h 101"/>
              <a:gd name="T36" fmla="*/ 12700 w 99"/>
              <a:gd name="T37" fmla="*/ 122238 h 101"/>
              <a:gd name="T38" fmla="*/ 15875 w 99"/>
              <a:gd name="T39" fmla="*/ 123825 h 101"/>
              <a:gd name="T40" fmla="*/ 19050 w 99"/>
              <a:gd name="T41" fmla="*/ 130175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0175 h 101"/>
              <a:gd name="T76" fmla="*/ 139700 w 99"/>
              <a:gd name="T77" fmla="*/ 123825 h 101"/>
              <a:gd name="T78" fmla="*/ 142875 w 99"/>
              <a:gd name="T79" fmla="*/ 122238 h 101"/>
              <a:gd name="T80" fmla="*/ 146050 w 99"/>
              <a:gd name="T81" fmla="*/ 112713 h 101"/>
              <a:gd name="T82" fmla="*/ 149225 w 99"/>
              <a:gd name="T83" fmla="*/ 106363 h 101"/>
              <a:gd name="T84" fmla="*/ 152400 w 99"/>
              <a:gd name="T85" fmla="*/ 93663 h 101"/>
              <a:gd name="T86" fmla="*/ 155575 w 99"/>
              <a:gd name="T87" fmla="*/ 79375 h 101"/>
              <a:gd name="T88" fmla="*/ 152400 w 99"/>
              <a:gd name="T89" fmla="*/ 63500 h 101"/>
              <a:gd name="T90" fmla="*/ 149225 w 99"/>
              <a:gd name="T91" fmla="*/ 50800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7463 h 101"/>
              <a:gd name="T104" fmla="*/ 125413 w 99"/>
              <a:gd name="T105" fmla="*/ 14288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9"/>
                </a:lnTo>
                <a:lnTo>
                  <a:pt x="19" y="9"/>
                </a:lnTo>
                <a:lnTo>
                  <a:pt x="17" y="11"/>
                </a:lnTo>
                <a:lnTo>
                  <a:pt x="15" y="11"/>
                </a:lnTo>
                <a:lnTo>
                  <a:pt x="15" y="13"/>
                </a:lnTo>
                <a:lnTo>
                  <a:pt x="13" y="15"/>
                </a:lnTo>
                <a:lnTo>
                  <a:pt x="13" y="17"/>
                </a:lnTo>
                <a:lnTo>
                  <a:pt x="12" y="17"/>
                </a:lnTo>
                <a:lnTo>
                  <a:pt x="10" y="19"/>
                </a:lnTo>
                <a:lnTo>
                  <a:pt x="10" y="21"/>
                </a:lnTo>
                <a:lnTo>
                  <a:pt x="8" y="21"/>
                </a:lnTo>
                <a:lnTo>
                  <a:pt x="8" y="23"/>
                </a:lnTo>
                <a:lnTo>
                  <a:pt x="6" y="25"/>
                </a:lnTo>
                <a:lnTo>
                  <a:pt x="6" y="29"/>
                </a:lnTo>
                <a:lnTo>
                  <a:pt x="4" y="29"/>
                </a:lnTo>
                <a:lnTo>
                  <a:pt x="4" y="32"/>
                </a:lnTo>
                <a:lnTo>
                  <a:pt x="2" y="32"/>
                </a:lnTo>
                <a:lnTo>
                  <a:pt x="2" y="40"/>
                </a:lnTo>
                <a:lnTo>
                  <a:pt x="0" y="40"/>
                </a:lnTo>
                <a:lnTo>
                  <a:pt x="0" y="50"/>
                </a:lnTo>
                <a:lnTo>
                  <a:pt x="0" y="59"/>
                </a:lnTo>
                <a:lnTo>
                  <a:pt x="2" y="59"/>
                </a:lnTo>
                <a:lnTo>
                  <a:pt x="2" y="67"/>
                </a:lnTo>
                <a:lnTo>
                  <a:pt x="4" y="67"/>
                </a:lnTo>
                <a:lnTo>
                  <a:pt x="4" y="71"/>
                </a:lnTo>
                <a:lnTo>
                  <a:pt x="6" y="71"/>
                </a:lnTo>
                <a:lnTo>
                  <a:pt x="6" y="75"/>
                </a:lnTo>
                <a:lnTo>
                  <a:pt x="8" y="77"/>
                </a:lnTo>
                <a:lnTo>
                  <a:pt x="8" y="78"/>
                </a:lnTo>
                <a:lnTo>
                  <a:pt x="10" y="78"/>
                </a:lnTo>
                <a:lnTo>
                  <a:pt x="10" y="80"/>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0"/>
                </a:lnTo>
                <a:lnTo>
                  <a:pt x="88" y="78"/>
                </a:lnTo>
                <a:lnTo>
                  <a:pt x="90" y="78"/>
                </a:lnTo>
                <a:lnTo>
                  <a:pt x="90" y="77"/>
                </a:lnTo>
                <a:lnTo>
                  <a:pt x="92" y="75"/>
                </a:lnTo>
                <a:lnTo>
                  <a:pt x="92" y="71"/>
                </a:lnTo>
                <a:lnTo>
                  <a:pt x="94" y="71"/>
                </a:lnTo>
                <a:lnTo>
                  <a:pt x="94" y="67"/>
                </a:lnTo>
                <a:lnTo>
                  <a:pt x="96" y="67"/>
                </a:lnTo>
                <a:lnTo>
                  <a:pt x="96" y="59"/>
                </a:lnTo>
                <a:lnTo>
                  <a:pt x="98" y="59"/>
                </a:lnTo>
                <a:lnTo>
                  <a:pt x="98" y="50"/>
                </a:lnTo>
                <a:lnTo>
                  <a:pt x="98" y="40"/>
                </a:lnTo>
                <a:lnTo>
                  <a:pt x="96" y="40"/>
                </a:lnTo>
                <a:lnTo>
                  <a:pt x="96" y="32"/>
                </a:lnTo>
                <a:lnTo>
                  <a:pt x="94" y="32"/>
                </a:lnTo>
                <a:lnTo>
                  <a:pt x="94" y="29"/>
                </a:lnTo>
                <a:lnTo>
                  <a:pt x="92" y="29"/>
                </a:lnTo>
                <a:lnTo>
                  <a:pt x="92" y="25"/>
                </a:lnTo>
                <a:lnTo>
                  <a:pt x="90" y="23"/>
                </a:lnTo>
                <a:lnTo>
                  <a:pt x="90" y="21"/>
                </a:lnTo>
                <a:lnTo>
                  <a:pt x="88" y="21"/>
                </a:lnTo>
                <a:lnTo>
                  <a:pt x="88" y="19"/>
                </a:lnTo>
                <a:lnTo>
                  <a:pt x="86" y="17"/>
                </a:lnTo>
                <a:lnTo>
                  <a:pt x="84" y="17"/>
                </a:lnTo>
                <a:lnTo>
                  <a:pt x="84" y="15"/>
                </a:lnTo>
                <a:lnTo>
                  <a:pt x="82" y="13"/>
                </a:lnTo>
                <a:lnTo>
                  <a:pt x="82" y="11"/>
                </a:lnTo>
                <a:lnTo>
                  <a:pt x="81" y="11"/>
                </a:lnTo>
                <a:lnTo>
                  <a:pt x="79" y="9"/>
                </a:lnTo>
                <a:lnTo>
                  <a:pt x="77" y="9"/>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5" name="Freeform 38">
            <a:extLst>
              <a:ext uri="{FF2B5EF4-FFF2-40B4-BE49-F238E27FC236}">
                <a16:creationId xmlns:a16="http://schemas.microsoft.com/office/drawing/2014/main" id="{301B7ABE-AFE0-9FD3-54A2-6CB5AB040573}"/>
              </a:ext>
              <a:ext uri="{C183D7F6-B498-43B3-948B-1728B52AA6E4}">
                <adec:decorative xmlns:adec="http://schemas.microsoft.com/office/drawing/2017/decorative" val="1"/>
              </a:ext>
            </a:extLst>
          </p:cNvPr>
          <p:cNvSpPr>
            <a:spLocks/>
          </p:cNvSpPr>
          <p:nvPr/>
        </p:nvSpPr>
        <p:spPr bwMode="auto">
          <a:xfrm>
            <a:off x="3784600" y="3492500"/>
            <a:ext cx="157163" cy="155575"/>
          </a:xfrm>
          <a:custGeom>
            <a:avLst/>
            <a:gdLst>
              <a:gd name="T0" fmla="*/ 60325 w 99"/>
              <a:gd name="T1" fmla="*/ 0 h 98"/>
              <a:gd name="T2" fmla="*/ 52388 w 99"/>
              <a:gd name="T3" fmla="*/ 3175 h 98"/>
              <a:gd name="T4" fmla="*/ 42863 w 99"/>
              <a:gd name="T5" fmla="*/ 6350 h 98"/>
              <a:gd name="T6" fmla="*/ 36513 w 99"/>
              <a:gd name="T7" fmla="*/ 7938 h 98"/>
              <a:gd name="T8" fmla="*/ 33338 w 99"/>
              <a:gd name="T9" fmla="*/ 11113 h 98"/>
              <a:gd name="T10" fmla="*/ 26988 w 99"/>
              <a:gd name="T11" fmla="*/ 14288 h 98"/>
              <a:gd name="T12" fmla="*/ 23813 w 99"/>
              <a:gd name="T13" fmla="*/ 17463 h 98"/>
              <a:gd name="T14" fmla="*/ 20638 w 99"/>
              <a:gd name="T15" fmla="*/ 20638 h 98"/>
              <a:gd name="T16" fmla="*/ 19050 w 99"/>
              <a:gd name="T17" fmla="*/ 23813 h 98"/>
              <a:gd name="T18" fmla="*/ 15875 w 99"/>
              <a:gd name="T19" fmla="*/ 26988 h 98"/>
              <a:gd name="T20" fmla="*/ 12700 w 99"/>
              <a:gd name="T21" fmla="*/ 33338 h 98"/>
              <a:gd name="T22" fmla="*/ 9525 w 99"/>
              <a:gd name="T23" fmla="*/ 36513 h 98"/>
              <a:gd name="T24" fmla="*/ 6350 w 99"/>
              <a:gd name="T25" fmla="*/ 42863 h 98"/>
              <a:gd name="T26" fmla="*/ 3175 w 99"/>
              <a:gd name="T27" fmla="*/ 50800 h 98"/>
              <a:gd name="T28" fmla="*/ 0 w 99"/>
              <a:gd name="T29" fmla="*/ 60325 h 98"/>
              <a:gd name="T30" fmla="*/ 0 w 99"/>
              <a:gd name="T31" fmla="*/ 93663 h 98"/>
              <a:gd name="T32" fmla="*/ 3175 w 99"/>
              <a:gd name="T33" fmla="*/ 103188 h 98"/>
              <a:gd name="T34" fmla="*/ 6350 w 99"/>
              <a:gd name="T35" fmla="*/ 112713 h 98"/>
              <a:gd name="T36" fmla="*/ 9525 w 99"/>
              <a:gd name="T37" fmla="*/ 117475 h 98"/>
              <a:gd name="T38" fmla="*/ 12700 w 99"/>
              <a:gd name="T39" fmla="*/ 120650 h 98"/>
              <a:gd name="T40" fmla="*/ 15875 w 99"/>
              <a:gd name="T41" fmla="*/ 127000 h 98"/>
              <a:gd name="T42" fmla="*/ 19050 w 99"/>
              <a:gd name="T43" fmla="*/ 130175 h 98"/>
              <a:gd name="T44" fmla="*/ 20638 w 99"/>
              <a:gd name="T45" fmla="*/ 133350 h 98"/>
              <a:gd name="T46" fmla="*/ 23813 w 99"/>
              <a:gd name="T47" fmla="*/ 136525 h 98"/>
              <a:gd name="T48" fmla="*/ 26988 w 99"/>
              <a:gd name="T49" fmla="*/ 139700 h 98"/>
              <a:gd name="T50" fmla="*/ 33338 w 99"/>
              <a:gd name="T51" fmla="*/ 142875 h 98"/>
              <a:gd name="T52" fmla="*/ 36513 w 99"/>
              <a:gd name="T53" fmla="*/ 146050 h 98"/>
              <a:gd name="T54" fmla="*/ 42863 w 99"/>
              <a:gd name="T55" fmla="*/ 149225 h 98"/>
              <a:gd name="T56" fmla="*/ 52388 w 99"/>
              <a:gd name="T57" fmla="*/ 152400 h 98"/>
              <a:gd name="T58" fmla="*/ 60325 w 99"/>
              <a:gd name="T59" fmla="*/ 153988 h 98"/>
              <a:gd name="T60" fmla="*/ 93663 w 99"/>
              <a:gd name="T61" fmla="*/ 153988 h 98"/>
              <a:gd name="T62" fmla="*/ 103188 w 99"/>
              <a:gd name="T63" fmla="*/ 152400 h 98"/>
              <a:gd name="T64" fmla="*/ 112713 w 99"/>
              <a:gd name="T65" fmla="*/ 149225 h 98"/>
              <a:gd name="T66" fmla="*/ 119063 w 99"/>
              <a:gd name="T67" fmla="*/ 146050 h 98"/>
              <a:gd name="T68" fmla="*/ 122238 w 99"/>
              <a:gd name="T69" fmla="*/ 142875 h 98"/>
              <a:gd name="T70" fmla="*/ 128588 w 99"/>
              <a:gd name="T71" fmla="*/ 139700 h 98"/>
              <a:gd name="T72" fmla="*/ 130175 w 99"/>
              <a:gd name="T73" fmla="*/ 136525 h 98"/>
              <a:gd name="T74" fmla="*/ 133350 w 99"/>
              <a:gd name="T75" fmla="*/ 133350 h 98"/>
              <a:gd name="T76" fmla="*/ 136525 w 99"/>
              <a:gd name="T77" fmla="*/ 130175 h 98"/>
              <a:gd name="T78" fmla="*/ 139700 w 99"/>
              <a:gd name="T79" fmla="*/ 127000 h 98"/>
              <a:gd name="T80" fmla="*/ 142875 w 99"/>
              <a:gd name="T81" fmla="*/ 120650 h 98"/>
              <a:gd name="T82" fmla="*/ 146050 w 99"/>
              <a:gd name="T83" fmla="*/ 117475 h 98"/>
              <a:gd name="T84" fmla="*/ 149225 w 99"/>
              <a:gd name="T85" fmla="*/ 112713 h 98"/>
              <a:gd name="T86" fmla="*/ 152400 w 99"/>
              <a:gd name="T87" fmla="*/ 103188 h 98"/>
              <a:gd name="T88" fmla="*/ 155575 w 99"/>
              <a:gd name="T89" fmla="*/ 93663 h 98"/>
              <a:gd name="T90" fmla="*/ 155575 w 99"/>
              <a:gd name="T91" fmla="*/ 60325 h 98"/>
              <a:gd name="T92" fmla="*/ 152400 w 99"/>
              <a:gd name="T93" fmla="*/ 50800 h 98"/>
              <a:gd name="T94" fmla="*/ 149225 w 99"/>
              <a:gd name="T95" fmla="*/ 42863 h 98"/>
              <a:gd name="T96" fmla="*/ 146050 w 99"/>
              <a:gd name="T97" fmla="*/ 36513 h 98"/>
              <a:gd name="T98" fmla="*/ 142875 w 99"/>
              <a:gd name="T99" fmla="*/ 33338 h 98"/>
              <a:gd name="T100" fmla="*/ 139700 w 99"/>
              <a:gd name="T101" fmla="*/ 26988 h 98"/>
              <a:gd name="T102" fmla="*/ 136525 w 99"/>
              <a:gd name="T103" fmla="*/ 23813 h 98"/>
              <a:gd name="T104" fmla="*/ 133350 w 99"/>
              <a:gd name="T105" fmla="*/ 20638 h 98"/>
              <a:gd name="T106" fmla="*/ 130175 w 99"/>
              <a:gd name="T107" fmla="*/ 17463 h 98"/>
              <a:gd name="T108" fmla="*/ 128588 w 99"/>
              <a:gd name="T109" fmla="*/ 14288 h 98"/>
              <a:gd name="T110" fmla="*/ 122238 w 99"/>
              <a:gd name="T111" fmla="*/ 11113 h 98"/>
              <a:gd name="T112" fmla="*/ 119063 w 99"/>
              <a:gd name="T113" fmla="*/ 7938 h 98"/>
              <a:gd name="T114" fmla="*/ 112713 w 99"/>
              <a:gd name="T115" fmla="*/ 6350 h 98"/>
              <a:gd name="T116" fmla="*/ 103188 w 99"/>
              <a:gd name="T117" fmla="*/ 3175 h 98"/>
              <a:gd name="T118" fmla="*/ 93663 w 99"/>
              <a:gd name="T119" fmla="*/ 0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8">
                <a:moveTo>
                  <a:pt x="48" y="0"/>
                </a:moveTo>
                <a:lnTo>
                  <a:pt x="38" y="0"/>
                </a:lnTo>
                <a:lnTo>
                  <a:pt x="38" y="2"/>
                </a:lnTo>
                <a:lnTo>
                  <a:pt x="33" y="2"/>
                </a:lnTo>
                <a:lnTo>
                  <a:pt x="31" y="4"/>
                </a:lnTo>
                <a:lnTo>
                  <a:pt x="27" y="4"/>
                </a:lnTo>
                <a:lnTo>
                  <a:pt x="27" y="5"/>
                </a:lnTo>
                <a:lnTo>
                  <a:pt x="23" y="5"/>
                </a:lnTo>
                <a:lnTo>
                  <a:pt x="23" y="7"/>
                </a:lnTo>
                <a:lnTo>
                  <a:pt x="21" y="7"/>
                </a:lnTo>
                <a:lnTo>
                  <a:pt x="21" y="9"/>
                </a:lnTo>
                <a:lnTo>
                  <a:pt x="17" y="9"/>
                </a:lnTo>
                <a:lnTo>
                  <a:pt x="17" y="11"/>
                </a:lnTo>
                <a:lnTo>
                  <a:pt x="15" y="11"/>
                </a:lnTo>
                <a:lnTo>
                  <a:pt x="15" y="13"/>
                </a:lnTo>
                <a:lnTo>
                  <a:pt x="13" y="13"/>
                </a:lnTo>
                <a:lnTo>
                  <a:pt x="13" y="15"/>
                </a:lnTo>
                <a:lnTo>
                  <a:pt x="12" y="15"/>
                </a:lnTo>
                <a:lnTo>
                  <a:pt x="12" y="17"/>
                </a:lnTo>
                <a:lnTo>
                  <a:pt x="10" y="17"/>
                </a:lnTo>
                <a:lnTo>
                  <a:pt x="10" y="21"/>
                </a:lnTo>
                <a:lnTo>
                  <a:pt x="8" y="21"/>
                </a:lnTo>
                <a:lnTo>
                  <a:pt x="8" y="23"/>
                </a:lnTo>
                <a:lnTo>
                  <a:pt x="6" y="23"/>
                </a:lnTo>
                <a:lnTo>
                  <a:pt x="6" y="27"/>
                </a:lnTo>
                <a:lnTo>
                  <a:pt x="4" y="27"/>
                </a:lnTo>
                <a:lnTo>
                  <a:pt x="4" y="30"/>
                </a:lnTo>
                <a:lnTo>
                  <a:pt x="2" y="32"/>
                </a:lnTo>
                <a:lnTo>
                  <a:pt x="2" y="38"/>
                </a:lnTo>
                <a:lnTo>
                  <a:pt x="0" y="38"/>
                </a:lnTo>
                <a:lnTo>
                  <a:pt x="0" y="48"/>
                </a:lnTo>
                <a:lnTo>
                  <a:pt x="0" y="59"/>
                </a:lnTo>
                <a:lnTo>
                  <a:pt x="2" y="59"/>
                </a:lnTo>
                <a:lnTo>
                  <a:pt x="2" y="65"/>
                </a:lnTo>
                <a:lnTo>
                  <a:pt x="4" y="67"/>
                </a:lnTo>
                <a:lnTo>
                  <a:pt x="4" y="71"/>
                </a:lnTo>
                <a:lnTo>
                  <a:pt x="6" y="71"/>
                </a:lnTo>
                <a:lnTo>
                  <a:pt x="6" y="74"/>
                </a:lnTo>
                <a:lnTo>
                  <a:pt x="8" y="74"/>
                </a:lnTo>
                <a:lnTo>
                  <a:pt x="8" y="76"/>
                </a:lnTo>
                <a:lnTo>
                  <a:pt x="10" y="76"/>
                </a:lnTo>
                <a:lnTo>
                  <a:pt x="10" y="80"/>
                </a:lnTo>
                <a:lnTo>
                  <a:pt x="12" y="80"/>
                </a:lnTo>
                <a:lnTo>
                  <a:pt x="12" y="82"/>
                </a:lnTo>
                <a:lnTo>
                  <a:pt x="13" y="82"/>
                </a:lnTo>
                <a:lnTo>
                  <a:pt x="13" y="84"/>
                </a:lnTo>
                <a:lnTo>
                  <a:pt x="15" y="84"/>
                </a:lnTo>
                <a:lnTo>
                  <a:pt x="15" y="86"/>
                </a:lnTo>
                <a:lnTo>
                  <a:pt x="17" y="86"/>
                </a:lnTo>
                <a:lnTo>
                  <a:pt x="17" y="88"/>
                </a:lnTo>
                <a:lnTo>
                  <a:pt x="21" y="88"/>
                </a:lnTo>
                <a:lnTo>
                  <a:pt x="21" y="90"/>
                </a:lnTo>
                <a:lnTo>
                  <a:pt x="23" y="90"/>
                </a:lnTo>
                <a:lnTo>
                  <a:pt x="23" y="92"/>
                </a:lnTo>
                <a:lnTo>
                  <a:pt x="27" y="92"/>
                </a:lnTo>
                <a:lnTo>
                  <a:pt x="27" y="94"/>
                </a:lnTo>
                <a:lnTo>
                  <a:pt x="31" y="94"/>
                </a:lnTo>
                <a:lnTo>
                  <a:pt x="33" y="96"/>
                </a:lnTo>
                <a:lnTo>
                  <a:pt x="38" y="96"/>
                </a:lnTo>
                <a:lnTo>
                  <a:pt x="38" y="97"/>
                </a:lnTo>
                <a:lnTo>
                  <a:pt x="48" y="97"/>
                </a:lnTo>
                <a:lnTo>
                  <a:pt x="59" y="97"/>
                </a:lnTo>
                <a:lnTo>
                  <a:pt x="59" y="96"/>
                </a:lnTo>
                <a:lnTo>
                  <a:pt x="65" y="96"/>
                </a:lnTo>
                <a:lnTo>
                  <a:pt x="67" y="94"/>
                </a:lnTo>
                <a:lnTo>
                  <a:pt x="71" y="94"/>
                </a:lnTo>
                <a:lnTo>
                  <a:pt x="71" y="92"/>
                </a:lnTo>
                <a:lnTo>
                  <a:pt x="75" y="92"/>
                </a:lnTo>
                <a:lnTo>
                  <a:pt x="75" y="90"/>
                </a:lnTo>
                <a:lnTo>
                  <a:pt x="77" y="90"/>
                </a:lnTo>
                <a:lnTo>
                  <a:pt x="77" y="88"/>
                </a:lnTo>
                <a:lnTo>
                  <a:pt x="81" y="88"/>
                </a:lnTo>
                <a:lnTo>
                  <a:pt x="81" y="86"/>
                </a:lnTo>
                <a:lnTo>
                  <a:pt x="82" y="86"/>
                </a:lnTo>
                <a:lnTo>
                  <a:pt x="82" y="84"/>
                </a:lnTo>
                <a:lnTo>
                  <a:pt x="84" y="84"/>
                </a:lnTo>
                <a:lnTo>
                  <a:pt x="84" y="82"/>
                </a:lnTo>
                <a:lnTo>
                  <a:pt x="86" y="82"/>
                </a:lnTo>
                <a:lnTo>
                  <a:pt x="86" y="80"/>
                </a:lnTo>
                <a:lnTo>
                  <a:pt x="88" y="80"/>
                </a:lnTo>
                <a:lnTo>
                  <a:pt x="88" y="76"/>
                </a:lnTo>
                <a:lnTo>
                  <a:pt x="90" y="76"/>
                </a:lnTo>
                <a:lnTo>
                  <a:pt x="90" y="74"/>
                </a:lnTo>
                <a:lnTo>
                  <a:pt x="92" y="74"/>
                </a:lnTo>
                <a:lnTo>
                  <a:pt x="92" y="71"/>
                </a:lnTo>
                <a:lnTo>
                  <a:pt x="94" y="71"/>
                </a:lnTo>
                <a:lnTo>
                  <a:pt x="94" y="67"/>
                </a:lnTo>
                <a:lnTo>
                  <a:pt x="96" y="65"/>
                </a:lnTo>
                <a:lnTo>
                  <a:pt x="96" y="59"/>
                </a:lnTo>
                <a:lnTo>
                  <a:pt x="98" y="59"/>
                </a:lnTo>
                <a:lnTo>
                  <a:pt x="98" y="50"/>
                </a:lnTo>
                <a:lnTo>
                  <a:pt x="98" y="38"/>
                </a:lnTo>
                <a:lnTo>
                  <a:pt x="96" y="38"/>
                </a:lnTo>
                <a:lnTo>
                  <a:pt x="96" y="32"/>
                </a:lnTo>
                <a:lnTo>
                  <a:pt x="94" y="30"/>
                </a:lnTo>
                <a:lnTo>
                  <a:pt x="94" y="27"/>
                </a:lnTo>
                <a:lnTo>
                  <a:pt x="92" y="27"/>
                </a:lnTo>
                <a:lnTo>
                  <a:pt x="92" y="23"/>
                </a:lnTo>
                <a:lnTo>
                  <a:pt x="90" y="23"/>
                </a:lnTo>
                <a:lnTo>
                  <a:pt x="90" y="21"/>
                </a:lnTo>
                <a:lnTo>
                  <a:pt x="88" y="21"/>
                </a:lnTo>
                <a:lnTo>
                  <a:pt x="88" y="17"/>
                </a:lnTo>
                <a:lnTo>
                  <a:pt x="86" y="17"/>
                </a:lnTo>
                <a:lnTo>
                  <a:pt x="86" y="15"/>
                </a:lnTo>
                <a:lnTo>
                  <a:pt x="84" y="15"/>
                </a:lnTo>
                <a:lnTo>
                  <a:pt x="84" y="13"/>
                </a:lnTo>
                <a:lnTo>
                  <a:pt x="82" y="13"/>
                </a:lnTo>
                <a:lnTo>
                  <a:pt x="82" y="11"/>
                </a:lnTo>
                <a:lnTo>
                  <a:pt x="81" y="11"/>
                </a:lnTo>
                <a:lnTo>
                  <a:pt x="81" y="9"/>
                </a:lnTo>
                <a:lnTo>
                  <a:pt x="77" y="9"/>
                </a:lnTo>
                <a:lnTo>
                  <a:pt x="77" y="7"/>
                </a:lnTo>
                <a:lnTo>
                  <a:pt x="75" y="7"/>
                </a:lnTo>
                <a:lnTo>
                  <a:pt x="75" y="5"/>
                </a:lnTo>
                <a:lnTo>
                  <a:pt x="71" y="5"/>
                </a:lnTo>
                <a:lnTo>
                  <a:pt x="71" y="4"/>
                </a:lnTo>
                <a:lnTo>
                  <a:pt x="67"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6" name="Freeform 39">
            <a:extLst>
              <a:ext uri="{FF2B5EF4-FFF2-40B4-BE49-F238E27FC236}">
                <a16:creationId xmlns:a16="http://schemas.microsoft.com/office/drawing/2014/main" id="{8708BB64-41D4-FC4C-8CB6-EFECE1368A1C}"/>
              </a:ext>
              <a:ext uri="{C183D7F6-B498-43B3-948B-1728B52AA6E4}">
                <adec:decorative xmlns:adec="http://schemas.microsoft.com/office/drawing/2017/decorative" val="1"/>
              </a:ext>
            </a:extLst>
          </p:cNvPr>
          <p:cNvSpPr>
            <a:spLocks/>
          </p:cNvSpPr>
          <p:nvPr/>
        </p:nvSpPr>
        <p:spPr bwMode="auto">
          <a:xfrm>
            <a:off x="3784600" y="4286250"/>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2388 h 101"/>
              <a:gd name="T26" fmla="*/ 3175 w 99"/>
              <a:gd name="T27" fmla="*/ 63500 h 101"/>
              <a:gd name="T28" fmla="*/ 0 w 99"/>
              <a:gd name="T29" fmla="*/ 79375 h 101"/>
              <a:gd name="T30" fmla="*/ 3175 w 99"/>
              <a:gd name="T31" fmla="*/ 93663 h 101"/>
              <a:gd name="T32" fmla="*/ 6350 w 99"/>
              <a:gd name="T33" fmla="*/ 106363 h 101"/>
              <a:gd name="T34" fmla="*/ 9525 w 99"/>
              <a:gd name="T35" fmla="*/ 112713 h 101"/>
              <a:gd name="T36" fmla="*/ 12700 w 99"/>
              <a:gd name="T37" fmla="*/ 122238 h 101"/>
              <a:gd name="T38" fmla="*/ 15875 w 99"/>
              <a:gd name="T39" fmla="*/ 125413 h 101"/>
              <a:gd name="T40" fmla="*/ 19050 w 99"/>
              <a:gd name="T41" fmla="*/ 130175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0175 h 101"/>
              <a:gd name="T76" fmla="*/ 139700 w 99"/>
              <a:gd name="T77" fmla="*/ 125413 h 101"/>
              <a:gd name="T78" fmla="*/ 142875 w 99"/>
              <a:gd name="T79" fmla="*/ 122238 h 101"/>
              <a:gd name="T80" fmla="*/ 146050 w 99"/>
              <a:gd name="T81" fmla="*/ 112713 h 101"/>
              <a:gd name="T82" fmla="*/ 149225 w 99"/>
              <a:gd name="T83" fmla="*/ 106363 h 101"/>
              <a:gd name="T84" fmla="*/ 152400 w 99"/>
              <a:gd name="T85" fmla="*/ 93663 h 101"/>
              <a:gd name="T86" fmla="*/ 155575 w 99"/>
              <a:gd name="T87" fmla="*/ 79375 h 101"/>
              <a:gd name="T88" fmla="*/ 152400 w 99"/>
              <a:gd name="T89" fmla="*/ 63500 h 101"/>
              <a:gd name="T90" fmla="*/ 149225 w 99"/>
              <a:gd name="T91" fmla="*/ 52388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3"/>
                </a:lnTo>
                <a:lnTo>
                  <a:pt x="13" y="15"/>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59"/>
                </a:lnTo>
                <a:lnTo>
                  <a:pt x="2" y="59"/>
                </a:lnTo>
                <a:lnTo>
                  <a:pt x="2" y="67"/>
                </a:lnTo>
                <a:lnTo>
                  <a:pt x="4" y="67"/>
                </a:lnTo>
                <a:lnTo>
                  <a:pt x="4" y="71"/>
                </a:lnTo>
                <a:lnTo>
                  <a:pt x="6" y="71"/>
                </a:lnTo>
                <a:lnTo>
                  <a:pt x="6" y="75"/>
                </a:lnTo>
                <a:lnTo>
                  <a:pt x="8" y="77"/>
                </a:lnTo>
                <a:lnTo>
                  <a:pt x="8" y="79"/>
                </a:lnTo>
                <a:lnTo>
                  <a:pt x="10" y="79"/>
                </a:lnTo>
                <a:lnTo>
                  <a:pt x="10" y="81"/>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1"/>
                </a:lnTo>
                <a:lnTo>
                  <a:pt x="88" y="79"/>
                </a:lnTo>
                <a:lnTo>
                  <a:pt x="90" y="79"/>
                </a:lnTo>
                <a:lnTo>
                  <a:pt x="90" y="77"/>
                </a:lnTo>
                <a:lnTo>
                  <a:pt x="92" y="75"/>
                </a:lnTo>
                <a:lnTo>
                  <a:pt x="92" y="71"/>
                </a:lnTo>
                <a:lnTo>
                  <a:pt x="94" y="71"/>
                </a:lnTo>
                <a:lnTo>
                  <a:pt x="94" y="67"/>
                </a:lnTo>
                <a:lnTo>
                  <a:pt x="96" y="67"/>
                </a:lnTo>
                <a:lnTo>
                  <a:pt x="96" y="59"/>
                </a:lnTo>
                <a:lnTo>
                  <a:pt x="98" y="59"/>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5"/>
                </a:lnTo>
                <a:lnTo>
                  <a:pt x="82" y="13"/>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7" name="Freeform 40">
            <a:extLst>
              <a:ext uri="{FF2B5EF4-FFF2-40B4-BE49-F238E27FC236}">
                <a16:creationId xmlns:a16="http://schemas.microsoft.com/office/drawing/2014/main" id="{49B089EB-A9F0-78B4-34DD-6E9F12C5B208}"/>
              </a:ext>
              <a:ext uri="{C183D7F6-B498-43B3-948B-1728B52AA6E4}">
                <adec:decorative xmlns:adec="http://schemas.microsoft.com/office/drawing/2017/decorative" val="1"/>
              </a:ext>
            </a:extLst>
          </p:cNvPr>
          <p:cNvSpPr>
            <a:spLocks/>
          </p:cNvSpPr>
          <p:nvPr/>
        </p:nvSpPr>
        <p:spPr bwMode="auto">
          <a:xfrm>
            <a:off x="5854700" y="3605213"/>
            <a:ext cx="157163" cy="158750"/>
          </a:xfrm>
          <a:custGeom>
            <a:avLst/>
            <a:gdLst>
              <a:gd name="T0" fmla="*/ 60325 w 99"/>
              <a:gd name="T1" fmla="*/ 0 h 100"/>
              <a:gd name="T2" fmla="*/ 52388 w 99"/>
              <a:gd name="T3" fmla="*/ 3175 h 100"/>
              <a:gd name="T4" fmla="*/ 42863 w 99"/>
              <a:gd name="T5" fmla="*/ 4763 h 100"/>
              <a:gd name="T6" fmla="*/ 39688 w 99"/>
              <a:gd name="T7" fmla="*/ 7938 h 100"/>
              <a:gd name="T8" fmla="*/ 33338 w 99"/>
              <a:gd name="T9" fmla="*/ 11113 h 100"/>
              <a:gd name="T10" fmla="*/ 30163 w 99"/>
              <a:gd name="T11" fmla="*/ 14288 h 100"/>
              <a:gd name="T12" fmla="*/ 23813 w 99"/>
              <a:gd name="T13" fmla="*/ 17463 h 100"/>
              <a:gd name="T14" fmla="*/ 20638 w 99"/>
              <a:gd name="T15" fmla="*/ 23813 h 100"/>
              <a:gd name="T16" fmla="*/ 19050 w 99"/>
              <a:gd name="T17" fmla="*/ 26988 h 100"/>
              <a:gd name="T18" fmla="*/ 15875 w 99"/>
              <a:gd name="T19" fmla="*/ 33338 h 100"/>
              <a:gd name="T20" fmla="*/ 12700 w 99"/>
              <a:gd name="T21" fmla="*/ 36513 h 100"/>
              <a:gd name="T22" fmla="*/ 9525 w 99"/>
              <a:gd name="T23" fmla="*/ 44450 h 100"/>
              <a:gd name="T24" fmla="*/ 6350 w 99"/>
              <a:gd name="T25" fmla="*/ 50800 h 100"/>
              <a:gd name="T26" fmla="*/ 3175 w 99"/>
              <a:gd name="T27" fmla="*/ 63500 h 100"/>
              <a:gd name="T28" fmla="*/ 0 w 99"/>
              <a:gd name="T29" fmla="*/ 77788 h 100"/>
              <a:gd name="T30" fmla="*/ 3175 w 99"/>
              <a:gd name="T31" fmla="*/ 93663 h 100"/>
              <a:gd name="T32" fmla="*/ 6350 w 99"/>
              <a:gd name="T33" fmla="*/ 106363 h 100"/>
              <a:gd name="T34" fmla="*/ 9525 w 99"/>
              <a:gd name="T35" fmla="*/ 112713 h 100"/>
              <a:gd name="T36" fmla="*/ 12700 w 99"/>
              <a:gd name="T37" fmla="*/ 120650 h 100"/>
              <a:gd name="T38" fmla="*/ 15875 w 99"/>
              <a:gd name="T39" fmla="*/ 123825 h 100"/>
              <a:gd name="T40" fmla="*/ 19050 w 99"/>
              <a:gd name="T41" fmla="*/ 130175 h 100"/>
              <a:gd name="T42" fmla="*/ 20638 w 99"/>
              <a:gd name="T43" fmla="*/ 133350 h 100"/>
              <a:gd name="T44" fmla="*/ 23813 w 99"/>
              <a:gd name="T45" fmla="*/ 139700 h 100"/>
              <a:gd name="T46" fmla="*/ 30163 w 99"/>
              <a:gd name="T47" fmla="*/ 142875 h 100"/>
              <a:gd name="T48" fmla="*/ 33338 w 99"/>
              <a:gd name="T49" fmla="*/ 146050 h 100"/>
              <a:gd name="T50" fmla="*/ 39688 w 99"/>
              <a:gd name="T51" fmla="*/ 149225 h 100"/>
              <a:gd name="T52" fmla="*/ 42863 w 99"/>
              <a:gd name="T53" fmla="*/ 150813 h 100"/>
              <a:gd name="T54" fmla="*/ 52388 w 99"/>
              <a:gd name="T55" fmla="*/ 153988 h 100"/>
              <a:gd name="T56" fmla="*/ 60325 w 99"/>
              <a:gd name="T57" fmla="*/ 157163 h 100"/>
              <a:gd name="T58" fmla="*/ 93663 w 99"/>
              <a:gd name="T59" fmla="*/ 157163 h 100"/>
              <a:gd name="T60" fmla="*/ 103188 w 99"/>
              <a:gd name="T61" fmla="*/ 153988 h 100"/>
              <a:gd name="T62" fmla="*/ 112713 w 99"/>
              <a:gd name="T63" fmla="*/ 150813 h 100"/>
              <a:gd name="T64" fmla="*/ 115888 w 99"/>
              <a:gd name="T65" fmla="*/ 149225 h 100"/>
              <a:gd name="T66" fmla="*/ 122238 w 99"/>
              <a:gd name="T67" fmla="*/ 146050 h 100"/>
              <a:gd name="T68" fmla="*/ 125413 w 99"/>
              <a:gd name="T69" fmla="*/ 142875 h 100"/>
              <a:gd name="T70" fmla="*/ 130175 w 99"/>
              <a:gd name="T71" fmla="*/ 139700 h 100"/>
              <a:gd name="T72" fmla="*/ 133350 w 99"/>
              <a:gd name="T73" fmla="*/ 133350 h 100"/>
              <a:gd name="T74" fmla="*/ 136525 w 99"/>
              <a:gd name="T75" fmla="*/ 130175 h 100"/>
              <a:gd name="T76" fmla="*/ 139700 w 99"/>
              <a:gd name="T77" fmla="*/ 123825 h 100"/>
              <a:gd name="T78" fmla="*/ 142875 w 99"/>
              <a:gd name="T79" fmla="*/ 120650 h 100"/>
              <a:gd name="T80" fmla="*/ 146050 w 99"/>
              <a:gd name="T81" fmla="*/ 112713 h 100"/>
              <a:gd name="T82" fmla="*/ 149225 w 99"/>
              <a:gd name="T83" fmla="*/ 106363 h 100"/>
              <a:gd name="T84" fmla="*/ 152400 w 99"/>
              <a:gd name="T85" fmla="*/ 93663 h 100"/>
              <a:gd name="T86" fmla="*/ 155575 w 99"/>
              <a:gd name="T87" fmla="*/ 77788 h 100"/>
              <a:gd name="T88" fmla="*/ 152400 w 99"/>
              <a:gd name="T89" fmla="*/ 63500 h 100"/>
              <a:gd name="T90" fmla="*/ 149225 w 99"/>
              <a:gd name="T91" fmla="*/ 50800 h 100"/>
              <a:gd name="T92" fmla="*/ 146050 w 99"/>
              <a:gd name="T93" fmla="*/ 44450 h 100"/>
              <a:gd name="T94" fmla="*/ 142875 w 99"/>
              <a:gd name="T95" fmla="*/ 36513 h 100"/>
              <a:gd name="T96" fmla="*/ 139700 w 99"/>
              <a:gd name="T97" fmla="*/ 33338 h 100"/>
              <a:gd name="T98" fmla="*/ 136525 w 99"/>
              <a:gd name="T99" fmla="*/ 26988 h 100"/>
              <a:gd name="T100" fmla="*/ 133350 w 99"/>
              <a:gd name="T101" fmla="*/ 23813 h 100"/>
              <a:gd name="T102" fmla="*/ 130175 w 99"/>
              <a:gd name="T103" fmla="*/ 17463 h 100"/>
              <a:gd name="T104" fmla="*/ 125413 w 99"/>
              <a:gd name="T105" fmla="*/ 14288 h 100"/>
              <a:gd name="T106" fmla="*/ 122238 w 99"/>
              <a:gd name="T107" fmla="*/ 11113 h 100"/>
              <a:gd name="T108" fmla="*/ 115888 w 99"/>
              <a:gd name="T109" fmla="*/ 7938 h 100"/>
              <a:gd name="T110" fmla="*/ 112713 w 99"/>
              <a:gd name="T111" fmla="*/ 4763 h 100"/>
              <a:gd name="T112" fmla="*/ 103188 w 99"/>
              <a:gd name="T113" fmla="*/ 3175 h 100"/>
              <a:gd name="T114" fmla="*/ 93663 w 99"/>
              <a:gd name="T115" fmla="*/ 0 h 1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0">
                <a:moveTo>
                  <a:pt x="48" y="0"/>
                </a:moveTo>
                <a:lnTo>
                  <a:pt x="38" y="0"/>
                </a:lnTo>
                <a:lnTo>
                  <a:pt x="38" y="2"/>
                </a:lnTo>
                <a:lnTo>
                  <a:pt x="33" y="2"/>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7"/>
                </a:lnTo>
                <a:lnTo>
                  <a:pt x="12" y="17"/>
                </a:lnTo>
                <a:lnTo>
                  <a:pt x="10" y="19"/>
                </a:lnTo>
                <a:lnTo>
                  <a:pt x="10" y="21"/>
                </a:lnTo>
                <a:lnTo>
                  <a:pt x="8" y="21"/>
                </a:lnTo>
                <a:lnTo>
                  <a:pt x="8" y="23"/>
                </a:lnTo>
                <a:lnTo>
                  <a:pt x="6" y="25"/>
                </a:lnTo>
                <a:lnTo>
                  <a:pt x="6" y="28"/>
                </a:lnTo>
                <a:lnTo>
                  <a:pt x="4" y="28"/>
                </a:lnTo>
                <a:lnTo>
                  <a:pt x="4" y="32"/>
                </a:lnTo>
                <a:lnTo>
                  <a:pt x="2" y="32"/>
                </a:lnTo>
                <a:lnTo>
                  <a:pt x="2" y="40"/>
                </a:lnTo>
                <a:lnTo>
                  <a:pt x="0" y="40"/>
                </a:lnTo>
                <a:lnTo>
                  <a:pt x="0" y="49"/>
                </a:lnTo>
                <a:lnTo>
                  <a:pt x="0" y="59"/>
                </a:lnTo>
                <a:lnTo>
                  <a:pt x="2" y="59"/>
                </a:lnTo>
                <a:lnTo>
                  <a:pt x="2" y="67"/>
                </a:lnTo>
                <a:lnTo>
                  <a:pt x="4" y="67"/>
                </a:lnTo>
                <a:lnTo>
                  <a:pt x="4" y="71"/>
                </a:lnTo>
                <a:lnTo>
                  <a:pt x="6" y="71"/>
                </a:lnTo>
                <a:lnTo>
                  <a:pt x="6" y="74"/>
                </a:lnTo>
                <a:lnTo>
                  <a:pt x="8" y="76"/>
                </a:lnTo>
                <a:lnTo>
                  <a:pt x="8" y="78"/>
                </a:lnTo>
                <a:lnTo>
                  <a:pt x="10" y="78"/>
                </a:lnTo>
                <a:lnTo>
                  <a:pt x="10" y="80"/>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5"/>
                </a:lnTo>
                <a:lnTo>
                  <a:pt x="33" y="95"/>
                </a:lnTo>
                <a:lnTo>
                  <a:pt x="33" y="97"/>
                </a:lnTo>
                <a:lnTo>
                  <a:pt x="38" y="97"/>
                </a:lnTo>
                <a:lnTo>
                  <a:pt x="38" y="99"/>
                </a:lnTo>
                <a:lnTo>
                  <a:pt x="48" y="99"/>
                </a:lnTo>
                <a:lnTo>
                  <a:pt x="59" y="99"/>
                </a:lnTo>
                <a:lnTo>
                  <a:pt x="59" y="97"/>
                </a:lnTo>
                <a:lnTo>
                  <a:pt x="65" y="97"/>
                </a:lnTo>
                <a:lnTo>
                  <a:pt x="65" y="95"/>
                </a:lnTo>
                <a:lnTo>
                  <a:pt x="71" y="95"/>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0"/>
                </a:lnTo>
                <a:lnTo>
                  <a:pt x="88" y="78"/>
                </a:lnTo>
                <a:lnTo>
                  <a:pt x="90" y="78"/>
                </a:lnTo>
                <a:lnTo>
                  <a:pt x="90" y="76"/>
                </a:lnTo>
                <a:lnTo>
                  <a:pt x="92" y="74"/>
                </a:lnTo>
                <a:lnTo>
                  <a:pt x="92" y="71"/>
                </a:lnTo>
                <a:lnTo>
                  <a:pt x="94" y="71"/>
                </a:lnTo>
                <a:lnTo>
                  <a:pt x="94" y="67"/>
                </a:lnTo>
                <a:lnTo>
                  <a:pt x="96" y="67"/>
                </a:lnTo>
                <a:lnTo>
                  <a:pt x="96" y="59"/>
                </a:lnTo>
                <a:lnTo>
                  <a:pt x="98" y="59"/>
                </a:lnTo>
                <a:lnTo>
                  <a:pt x="98" y="49"/>
                </a:lnTo>
                <a:lnTo>
                  <a:pt x="98" y="40"/>
                </a:lnTo>
                <a:lnTo>
                  <a:pt x="96" y="40"/>
                </a:lnTo>
                <a:lnTo>
                  <a:pt x="96" y="32"/>
                </a:lnTo>
                <a:lnTo>
                  <a:pt x="94" y="32"/>
                </a:lnTo>
                <a:lnTo>
                  <a:pt x="94" y="28"/>
                </a:lnTo>
                <a:lnTo>
                  <a:pt x="92" y="28"/>
                </a:lnTo>
                <a:lnTo>
                  <a:pt x="92" y="25"/>
                </a:lnTo>
                <a:lnTo>
                  <a:pt x="90" y="23"/>
                </a:lnTo>
                <a:lnTo>
                  <a:pt x="90" y="21"/>
                </a:lnTo>
                <a:lnTo>
                  <a:pt x="88" y="21"/>
                </a:lnTo>
                <a:lnTo>
                  <a:pt x="88" y="19"/>
                </a:lnTo>
                <a:lnTo>
                  <a:pt x="86" y="17"/>
                </a:lnTo>
                <a:lnTo>
                  <a:pt x="84" y="17"/>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8" name="Freeform 41">
            <a:extLst>
              <a:ext uri="{FF2B5EF4-FFF2-40B4-BE49-F238E27FC236}">
                <a16:creationId xmlns:a16="http://schemas.microsoft.com/office/drawing/2014/main" id="{AF83E92B-6B74-865D-0D2E-11F2744D1F1C}"/>
              </a:ext>
              <a:ext uri="{C183D7F6-B498-43B3-948B-1728B52AA6E4}">
                <adec:decorative xmlns:adec="http://schemas.microsoft.com/office/drawing/2017/decorative" val="1"/>
              </a:ext>
            </a:extLst>
          </p:cNvPr>
          <p:cNvSpPr>
            <a:spLocks/>
          </p:cNvSpPr>
          <p:nvPr/>
        </p:nvSpPr>
        <p:spPr bwMode="auto">
          <a:xfrm>
            <a:off x="5854700" y="3884613"/>
            <a:ext cx="157163" cy="157162"/>
          </a:xfrm>
          <a:custGeom>
            <a:avLst/>
            <a:gdLst>
              <a:gd name="T0" fmla="*/ 60325 w 99"/>
              <a:gd name="T1" fmla="*/ 0 h 99"/>
              <a:gd name="T2" fmla="*/ 52388 w 99"/>
              <a:gd name="T3" fmla="*/ 3175 h 99"/>
              <a:gd name="T4" fmla="*/ 42863 w 99"/>
              <a:gd name="T5" fmla="*/ 6350 h 99"/>
              <a:gd name="T6" fmla="*/ 36513 w 99"/>
              <a:gd name="T7" fmla="*/ 9525 h 99"/>
              <a:gd name="T8" fmla="*/ 33338 w 99"/>
              <a:gd name="T9" fmla="*/ 12700 h 99"/>
              <a:gd name="T10" fmla="*/ 26988 w 99"/>
              <a:gd name="T11" fmla="*/ 15875 h 99"/>
              <a:gd name="T12" fmla="*/ 23813 w 99"/>
              <a:gd name="T13" fmla="*/ 17462 h 99"/>
              <a:gd name="T14" fmla="*/ 20638 w 99"/>
              <a:gd name="T15" fmla="*/ 20637 h 99"/>
              <a:gd name="T16" fmla="*/ 19050 w 99"/>
              <a:gd name="T17" fmla="*/ 23812 h 99"/>
              <a:gd name="T18" fmla="*/ 15875 w 99"/>
              <a:gd name="T19" fmla="*/ 26987 h 99"/>
              <a:gd name="T20" fmla="*/ 12700 w 99"/>
              <a:gd name="T21" fmla="*/ 33337 h 99"/>
              <a:gd name="T22" fmla="*/ 9525 w 99"/>
              <a:gd name="T23" fmla="*/ 36512 h 99"/>
              <a:gd name="T24" fmla="*/ 6350 w 99"/>
              <a:gd name="T25" fmla="*/ 42862 h 99"/>
              <a:gd name="T26" fmla="*/ 3175 w 99"/>
              <a:gd name="T27" fmla="*/ 52387 h 99"/>
              <a:gd name="T28" fmla="*/ 0 w 99"/>
              <a:gd name="T29" fmla="*/ 60325 h 99"/>
              <a:gd name="T30" fmla="*/ 0 w 99"/>
              <a:gd name="T31" fmla="*/ 93662 h 99"/>
              <a:gd name="T32" fmla="*/ 3175 w 99"/>
              <a:gd name="T33" fmla="*/ 103187 h 99"/>
              <a:gd name="T34" fmla="*/ 6350 w 99"/>
              <a:gd name="T35" fmla="*/ 112712 h 99"/>
              <a:gd name="T36" fmla="*/ 9525 w 99"/>
              <a:gd name="T37" fmla="*/ 119062 h 99"/>
              <a:gd name="T38" fmla="*/ 12700 w 99"/>
              <a:gd name="T39" fmla="*/ 122237 h 99"/>
              <a:gd name="T40" fmla="*/ 15875 w 99"/>
              <a:gd name="T41" fmla="*/ 128587 h 99"/>
              <a:gd name="T42" fmla="*/ 19050 w 99"/>
              <a:gd name="T43" fmla="*/ 130175 h 99"/>
              <a:gd name="T44" fmla="*/ 20638 w 99"/>
              <a:gd name="T45" fmla="*/ 133350 h 99"/>
              <a:gd name="T46" fmla="*/ 23813 w 99"/>
              <a:gd name="T47" fmla="*/ 136525 h 99"/>
              <a:gd name="T48" fmla="*/ 26988 w 99"/>
              <a:gd name="T49" fmla="*/ 139700 h 99"/>
              <a:gd name="T50" fmla="*/ 33338 w 99"/>
              <a:gd name="T51" fmla="*/ 142875 h 99"/>
              <a:gd name="T52" fmla="*/ 36513 w 99"/>
              <a:gd name="T53" fmla="*/ 146050 h 99"/>
              <a:gd name="T54" fmla="*/ 42863 w 99"/>
              <a:gd name="T55" fmla="*/ 149225 h 99"/>
              <a:gd name="T56" fmla="*/ 52388 w 99"/>
              <a:gd name="T57" fmla="*/ 152400 h 99"/>
              <a:gd name="T58" fmla="*/ 60325 w 99"/>
              <a:gd name="T59" fmla="*/ 155575 h 99"/>
              <a:gd name="T60" fmla="*/ 93663 w 99"/>
              <a:gd name="T61" fmla="*/ 155575 h 99"/>
              <a:gd name="T62" fmla="*/ 103188 w 99"/>
              <a:gd name="T63" fmla="*/ 152400 h 99"/>
              <a:gd name="T64" fmla="*/ 112713 w 99"/>
              <a:gd name="T65" fmla="*/ 149225 h 99"/>
              <a:gd name="T66" fmla="*/ 119063 w 99"/>
              <a:gd name="T67" fmla="*/ 146050 h 99"/>
              <a:gd name="T68" fmla="*/ 122238 w 99"/>
              <a:gd name="T69" fmla="*/ 142875 h 99"/>
              <a:gd name="T70" fmla="*/ 128588 w 99"/>
              <a:gd name="T71" fmla="*/ 139700 h 99"/>
              <a:gd name="T72" fmla="*/ 130175 w 99"/>
              <a:gd name="T73" fmla="*/ 136525 h 99"/>
              <a:gd name="T74" fmla="*/ 133350 w 99"/>
              <a:gd name="T75" fmla="*/ 133350 h 99"/>
              <a:gd name="T76" fmla="*/ 136525 w 99"/>
              <a:gd name="T77" fmla="*/ 130175 h 99"/>
              <a:gd name="T78" fmla="*/ 139700 w 99"/>
              <a:gd name="T79" fmla="*/ 128587 h 99"/>
              <a:gd name="T80" fmla="*/ 142875 w 99"/>
              <a:gd name="T81" fmla="*/ 122237 h 99"/>
              <a:gd name="T82" fmla="*/ 146050 w 99"/>
              <a:gd name="T83" fmla="*/ 119062 h 99"/>
              <a:gd name="T84" fmla="*/ 149225 w 99"/>
              <a:gd name="T85" fmla="*/ 112712 h 99"/>
              <a:gd name="T86" fmla="*/ 152400 w 99"/>
              <a:gd name="T87" fmla="*/ 103187 h 99"/>
              <a:gd name="T88" fmla="*/ 155575 w 99"/>
              <a:gd name="T89" fmla="*/ 93662 h 99"/>
              <a:gd name="T90" fmla="*/ 155575 w 99"/>
              <a:gd name="T91" fmla="*/ 60325 h 99"/>
              <a:gd name="T92" fmla="*/ 152400 w 99"/>
              <a:gd name="T93" fmla="*/ 52387 h 99"/>
              <a:gd name="T94" fmla="*/ 149225 w 99"/>
              <a:gd name="T95" fmla="*/ 42862 h 99"/>
              <a:gd name="T96" fmla="*/ 146050 w 99"/>
              <a:gd name="T97" fmla="*/ 36512 h 99"/>
              <a:gd name="T98" fmla="*/ 142875 w 99"/>
              <a:gd name="T99" fmla="*/ 33337 h 99"/>
              <a:gd name="T100" fmla="*/ 139700 w 99"/>
              <a:gd name="T101" fmla="*/ 26987 h 99"/>
              <a:gd name="T102" fmla="*/ 136525 w 99"/>
              <a:gd name="T103" fmla="*/ 23812 h 99"/>
              <a:gd name="T104" fmla="*/ 133350 w 99"/>
              <a:gd name="T105" fmla="*/ 20637 h 99"/>
              <a:gd name="T106" fmla="*/ 130175 w 99"/>
              <a:gd name="T107" fmla="*/ 17462 h 99"/>
              <a:gd name="T108" fmla="*/ 128588 w 99"/>
              <a:gd name="T109" fmla="*/ 15875 h 99"/>
              <a:gd name="T110" fmla="*/ 122238 w 99"/>
              <a:gd name="T111" fmla="*/ 12700 h 99"/>
              <a:gd name="T112" fmla="*/ 119063 w 99"/>
              <a:gd name="T113" fmla="*/ 9525 h 99"/>
              <a:gd name="T114" fmla="*/ 112713 w 99"/>
              <a:gd name="T115" fmla="*/ 6350 h 99"/>
              <a:gd name="T116" fmla="*/ 103188 w 99"/>
              <a:gd name="T117" fmla="*/ 3175 h 99"/>
              <a:gd name="T118" fmla="*/ 93663 w 99"/>
              <a:gd name="T119" fmla="*/ 0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9">
                <a:moveTo>
                  <a:pt x="48" y="0"/>
                </a:moveTo>
                <a:lnTo>
                  <a:pt x="38" y="0"/>
                </a:lnTo>
                <a:lnTo>
                  <a:pt x="38" y="2"/>
                </a:lnTo>
                <a:lnTo>
                  <a:pt x="33" y="2"/>
                </a:lnTo>
                <a:lnTo>
                  <a:pt x="31" y="4"/>
                </a:lnTo>
                <a:lnTo>
                  <a:pt x="27" y="4"/>
                </a:lnTo>
                <a:lnTo>
                  <a:pt x="27" y="6"/>
                </a:lnTo>
                <a:lnTo>
                  <a:pt x="23" y="6"/>
                </a:lnTo>
                <a:lnTo>
                  <a:pt x="23" y="8"/>
                </a:lnTo>
                <a:lnTo>
                  <a:pt x="21" y="8"/>
                </a:lnTo>
                <a:lnTo>
                  <a:pt x="21" y="10"/>
                </a:lnTo>
                <a:lnTo>
                  <a:pt x="17" y="10"/>
                </a:lnTo>
                <a:lnTo>
                  <a:pt x="17" y="11"/>
                </a:lnTo>
                <a:lnTo>
                  <a:pt x="15" y="11"/>
                </a:lnTo>
                <a:lnTo>
                  <a:pt x="15" y="13"/>
                </a:lnTo>
                <a:lnTo>
                  <a:pt x="13" y="13"/>
                </a:lnTo>
                <a:lnTo>
                  <a:pt x="13" y="15"/>
                </a:lnTo>
                <a:lnTo>
                  <a:pt x="12" y="15"/>
                </a:lnTo>
                <a:lnTo>
                  <a:pt x="12" y="17"/>
                </a:lnTo>
                <a:lnTo>
                  <a:pt x="10" y="17"/>
                </a:lnTo>
                <a:lnTo>
                  <a:pt x="10" y="21"/>
                </a:lnTo>
                <a:lnTo>
                  <a:pt x="8" y="21"/>
                </a:lnTo>
                <a:lnTo>
                  <a:pt x="8" y="23"/>
                </a:lnTo>
                <a:lnTo>
                  <a:pt x="6" y="23"/>
                </a:lnTo>
                <a:lnTo>
                  <a:pt x="6" y="27"/>
                </a:lnTo>
                <a:lnTo>
                  <a:pt x="4" y="27"/>
                </a:lnTo>
                <a:lnTo>
                  <a:pt x="4" y="31"/>
                </a:lnTo>
                <a:lnTo>
                  <a:pt x="2" y="33"/>
                </a:lnTo>
                <a:lnTo>
                  <a:pt x="2" y="38"/>
                </a:lnTo>
                <a:lnTo>
                  <a:pt x="0" y="38"/>
                </a:lnTo>
                <a:lnTo>
                  <a:pt x="0" y="48"/>
                </a:lnTo>
                <a:lnTo>
                  <a:pt x="0" y="59"/>
                </a:lnTo>
                <a:lnTo>
                  <a:pt x="2" y="59"/>
                </a:lnTo>
                <a:lnTo>
                  <a:pt x="2" y="65"/>
                </a:lnTo>
                <a:lnTo>
                  <a:pt x="4" y="67"/>
                </a:lnTo>
                <a:lnTo>
                  <a:pt x="4" y="71"/>
                </a:lnTo>
                <a:lnTo>
                  <a:pt x="6" y="71"/>
                </a:lnTo>
                <a:lnTo>
                  <a:pt x="6" y="75"/>
                </a:lnTo>
                <a:lnTo>
                  <a:pt x="8" y="75"/>
                </a:lnTo>
                <a:lnTo>
                  <a:pt x="8" y="77"/>
                </a:lnTo>
                <a:lnTo>
                  <a:pt x="10" y="77"/>
                </a:lnTo>
                <a:lnTo>
                  <a:pt x="10" y="81"/>
                </a:lnTo>
                <a:lnTo>
                  <a:pt x="12" y="81"/>
                </a:lnTo>
                <a:lnTo>
                  <a:pt x="12" y="82"/>
                </a:lnTo>
                <a:lnTo>
                  <a:pt x="13" y="82"/>
                </a:lnTo>
                <a:lnTo>
                  <a:pt x="13" y="84"/>
                </a:lnTo>
                <a:lnTo>
                  <a:pt x="15" y="84"/>
                </a:lnTo>
                <a:lnTo>
                  <a:pt x="15" y="86"/>
                </a:lnTo>
                <a:lnTo>
                  <a:pt x="17" y="86"/>
                </a:lnTo>
                <a:lnTo>
                  <a:pt x="17" y="88"/>
                </a:lnTo>
                <a:lnTo>
                  <a:pt x="21" y="88"/>
                </a:lnTo>
                <a:lnTo>
                  <a:pt x="21" y="90"/>
                </a:lnTo>
                <a:lnTo>
                  <a:pt x="23" y="90"/>
                </a:lnTo>
                <a:lnTo>
                  <a:pt x="23" y="92"/>
                </a:lnTo>
                <a:lnTo>
                  <a:pt x="27" y="92"/>
                </a:lnTo>
                <a:lnTo>
                  <a:pt x="27" y="94"/>
                </a:lnTo>
                <a:lnTo>
                  <a:pt x="31" y="94"/>
                </a:lnTo>
                <a:lnTo>
                  <a:pt x="33" y="96"/>
                </a:lnTo>
                <a:lnTo>
                  <a:pt x="38" y="96"/>
                </a:lnTo>
                <a:lnTo>
                  <a:pt x="38" y="98"/>
                </a:lnTo>
                <a:lnTo>
                  <a:pt x="48" y="98"/>
                </a:lnTo>
                <a:lnTo>
                  <a:pt x="59" y="98"/>
                </a:lnTo>
                <a:lnTo>
                  <a:pt x="59" y="96"/>
                </a:lnTo>
                <a:lnTo>
                  <a:pt x="65" y="96"/>
                </a:lnTo>
                <a:lnTo>
                  <a:pt x="67" y="94"/>
                </a:lnTo>
                <a:lnTo>
                  <a:pt x="71" y="94"/>
                </a:lnTo>
                <a:lnTo>
                  <a:pt x="71" y="92"/>
                </a:lnTo>
                <a:lnTo>
                  <a:pt x="75" y="92"/>
                </a:lnTo>
                <a:lnTo>
                  <a:pt x="75" y="90"/>
                </a:lnTo>
                <a:lnTo>
                  <a:pt x="77" y="90"/>
                </a:lnTo>
                <a:lnTo>
                  <a:pt x="77" y="88"/>
                </a:lnTo>
                <a:lnTo>
                  <a:pt x="81" y="88"/>
                </a:lnTo>
                <a:lnTo>
                  <a:pt x="81" y="86"/>
                </a:lnTo>
                <a:lnTo>
                  <a:pt x="82" y="86"/>
                </a:lnTo>
                <a:lnTo>
                  <a:pt x="82" y="84"/>
                </a:lnTo>
                <a:lnTo>
                  <a:pt x="84" y="84"/>
                </a:lnTo>
                <a:lnTo>
                  <a:pt x="84" y="82"/>
                </a:lnTo>
                <a:lnTo>
                  <a:pt x="86" y="82"/>
                </a:lnTo>
                <a:lnTo>
                  <a:pt x="86" y="81"/>
                </a:lnTo>
                <a:lnTo>
                  <a:pt x="88" y="81"/>
                </a:lnTo>
                <a:lnTo>
                  <a:pt x="88" y="77"/>
                </a:lnTo>
                <a:lnTo>
                  <a:pt x="90" y="77"/>
                </a:lnTo>
                <a:lnTo>
                  <a:pt x="90" y="75"/>
                </a:lnTo>
                <a:lnTo>
                  <a:pt x="92" y="75"/>
                </a:lnTo>
                <a:lnTo>
                  <a:pt x="92" y="71"/>
                </a:lnTo>
                <a:lnTo>
                  <a:pt x="94" y="71"/>
                </a:lnTo>
                <a:lnTo>
                  <a:pt x="94" y="67"/>
                </a:lnTo>
                <a:lnTo>
                  <a:pt x="96" y="65"/>
                </a:lnTo>
                <a:lnTo>
                  <a:pt x="96" y="59"/>
                </a:lnTo>
                <a:lnTo>
                  <a:pt x="98" y="59"/>
                </a:lnTo>
                <a:lnTo>
                  <a:pt x="98" y="50"/>
                </a:lnTo>
                <a:lnTo>
                  <a:pt x="98" y="38"/>
                </a:lnTo>
                <a:lnTo>
                  <a:pt x="96" y="38"/>
                </a:lnTo>
                <a:lnTo>
                  <a:pt x="96" y="33"/>
                </a:lnTo>
                <a:lnTo>
                  <a:pt x="94" y="31"/>
                </a:lnTo>
                <a:lnTo>
                  <a:pt x="94" y="27"/>
                </a:lnTo>
                <a:lnTo>
                  <a:pt x="92" y="27"/>
                </a:lnTo>
                <a:lnTo>
                  <a:pt x="92" y="23"/>
                </a:lnTo>
                <a:lnTo>
                  <a:pt x="90" y="23"/>
                </a:lnTo>
                <a:lnTo>
                  <a:pt x="90" y="21"/>
                </a:lnTo>
                <a:lnTo>
                  <a:pt x="88" y="21"/>
                </a:lnTo>
                <a:lnTo>
                  <a:pt x="88" y="17"/>
                </a:lnTo>
                <a:lnTo>
                  <a:pt x="86" y="17"/>
                </a:lnTo>
                <a:lnTo>
                  <a:pt x="86" y="15"/>
                </a:lnTo>
                <a:lnTo>
                  <a:pt x="84" y="15"/>
                </a:lnTo>
                <a:lnTo>
                  <a:pt x="84" y="13"/>
                </a:lnTo>
                <a:lnTo>
                  <a:pt x="82" y="13"/>
                </a:lnTo>
                <a:lnTo>
                  <a:pt x="82" y="11"/>
                </a:lnTo>
                <a:lnTo>
                  <a:pt x="81" y="11"/>
                </a:lnTo>
                <a:lnTo>
                  <a:pt x="81" y="10"/>
                </a:lnTo>
                <a:lnTo>
                  <a:pt x="77" y="10"/>
                </a:lnTo>
                <a:lnTo>
                  <a:pt x="77" y="8"/>
                </a:lnTo>
                <a:lnTo>
                  <a:pt x="75" y="8"/>
                </a:lnTo>
                <a:lnTo>
                  <a:pt x="75" y="6"/>
                </a:lnTo>
                <a:lnTo>
                  <a:pt x="71" y="6"/>
                </a:lnTo>
                <a:lnTo>
                  <a:pt x="71" y="4"/>
                </a:lnTo>
                <a:lnTo>
                  <a:pt x="67"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39" name="Freeform 42">
            <a:extLst>
              <a:ext uri="{FF2B5EF4-FFF2-40B4-BE49-F238E27FC236}">
                <a16:creationId xmlns:a16="http://schemas.microsoft.com/office/drawing/2014/main" id="{01845ADA-1C78-0312-0D0A-3322482AF6A2}"/>
              </a:ext>
              <a:ext uri="{C183D7F6-B498-43B3-948B-1728B52AA6E4}">
                <adec:decorative xmlns:adec="http://schemas.microsoft.com/office/drawing/2017/decorative" val="1"/>
              </a:ext>
            </a:extLst>
          </p:cNvPr>
          <p:cNvSpPr>
            <a:spLocks/>
          </p:cNvSpPr>
          <p:nvPr/>
        </p:nvSpPr>
        <p:spPr bwMode="auto">
          <a:xfrm>
            <a:off x="5854700" y="4137025"/>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2388 h 101"/>
              <a:gd name="T26" fmla="*/ 3175 w 99"/>
              <a:gd name="T27" fmla="*/ 63500 h 101"/>
              <a:gd name="T28" fmla="*/ 0 w 99"/>
              <a:gd name="T29" fmla="*/ 79375 h 101"/>
              <a:gd name="T30" fmla="*/ 3175 w 99"/>
              <a:gd name="T31" fmla="*/ 95250 h 101"/>
              <a:gd name="T32" fmla="*/ 6350 w 99"/>
              <a:gd name="T33" fmla="*/ 106363 h 101"/>
              <a:gd name="T34" fmla="*/ 9525 w 99"/>
              <a:gd name="T35" fmla="*/ 112713 h 101"/>
              <a:gd name="T36" fmla="*/ 12700 w 99"/>
              <a:gd name="T37" fmla="*/ 122238 h 101"/>
              <a:gd name="T38" fmla="*/ 15875 w 99"/>
              <a:gd name="T39" fmla="*/ 125413 h 101"/>
              <a:gd name="T40" fmla="*/ 19050 w 99"/>
              <a:gd name="T41" fmla="*/ 131763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1763 h 101"/>
              <a:gd name="T76" fmla="*/ 139700 w 99"/>
              <a:gd name="T77" fmla="*/ 125413 h 101"/>
              <a:gd name="T78" fmla="*/ 142875 w 99"/>
              <a:gd name="T79" fmla="*/ 122238 h 101"/>
              <a:gd name="T80" fmla="*/ 146050 w 99"/>
              <a:gd name="T81" fmla="*/ 112713 h 101"/>
              <a:gd name="T82" fmla="*/ 149225 w 99"/>
              <a:gd name="T83" fmla="*/ 106363 h 101"/>
              <a:gd name="T84" fmla="*/ 152400 w 99"/>
              <a:gd name="T85" fmla="*/ 95250 h 101"/>
              <a:gd name="T86" fmla="*/ 155575 w 99"/>
              <a:gd name="T87" fmla="*/ 79375 h 101"/>
              <a:gd name="T88" fmla="*/ 152400 w 99"/>
              <a:gd name="T89" fmla="*/ 63500 h 101"/>
              <a:gd name="T90" fmla="*/ 149225 w 99"/>
              <a:gd name="T91" fmla="*/ 52388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5"/>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5"/>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0" name="Freeform 43">
            <a:extLst>
              <a:ext uri="{FF2B5EF4-FFF2-40B4-BE49-F238E27FC236}">
                <a16:creationId xmlns:a16="http://schemas.microsoft.com/office/drawing/2014/main" id="{9CEE38E9-AD79-FF52-31C7-A68F6682539D}"/>
              </a:ext>
              <a:ext uri="{C183D7F6-B498-43B3-948B-1728B52AA6E4}">
                <adec:decorative xmlns:adec="http://schemas.microsoft.com/office/drawing/2017/decorative" val="1"/>
              </a:ext>
            </a:extLst>
          </p:cNvPr>
          <p:cNvSpPr>
            <a:spLocks/>
          </p:cNvSpPr>
          <p:nvPr/>
        </p:nvSpPr>
        <p:spPr bwMode="auto">
          <a:xfrm>
            <a:off x="5854700" y="4389438"/>
            <a:ext cx="157163" cy="160337"/>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5400 h 101"/>
              <a:gd name="T16" fmla="*/ 19050 w 99"/>
              <a:gd name="T17" fmla="*/ 26987 h 101"/>
              <a:gd name="T18" fmla="*/ 15875 w 99"/>
              <a:gd name="T19" fmla="*/ 33337 h 101"/>
              <a:gd name="T20" fmla="*/ 12700 w 99"/>
              <a:gd name="T21" fmla="*/ 36512 h 101"/>
              <a:gd name="T22" fmla="*/ 9525 w 99"/>
              <a:gd name="T23" fmla="*/ 46037 h 101"/>
              <a:gd name="T24" fmla="*/ 6350 w 99"/>
              <a:gd name="T25" fmla="*/ 52387 h 101"/>
              <a:gd name="T26" fmla="*/ 3175 w 99"/>
              <a:gd name="T27" fmla="*/ 63500 h 101"/>
              <a:gd name="T28" fmla="*/ 0 w 99"/>
              <a:gd name="T29" fmla="*/ 79375 h 101"/>
              <a:gd name="T30" fmla="*/ 3175 w 99"/>
              <a:gd name="T31" fmla="*/ 95250 h 101"/>
              <a:gd name="T32" fmla="*/ 6350 w 99"/>
              <a:gd name="T33" fmla="*/ 106362 h 101"/>
              <a:gd name="T34" fmla="*/ 9525 w 99"/>
              <a:gd name="T35" fmla="*/ 112712 h 101"/>
              <a:gd name="T36" fmla="*/ 12700 w 99"/>
              <a:gd name="T37" fmla="*/ 122237 h 101"/>
              <a:gd name="T38" fmla="*/ 15875 w 99"/>
              <a:gd name="T39" fmla="*/ 125412 h 101"/>
              <a:gd name="T40" fmla="*/ 19050 w 99"/>
              <a:gd name="T41" fmla="*/ 131762 h 101"/>
              <a:gd name="T42" fmla="*/ 20638 w 99"/>
              <a:gd name="T43" fmla="*/ 134937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4937 h 101"/>
              <a:gd name="T74" fmla="*/ 136525 w 99"/>
              <a:gd name="T75" fmla="*/ 131762 h 101"/>
              <a:gd name="T76" fmla="*/ 139700 w 99"/>
              <a:gd name="T77" fmla="*/ 125412 h 101"/>
              <a:gd name="T78" fmla="*/ 142875 w 99"/>
              <a:gd name="T79" fmla="*/ 122237 h 101"/>
              <a:gd name="T80" fmla="*/ 146050 w 99"/>
              <a:gd name="T81" fmla="*/ 112712 h 101"/>
              <a:gd name="T82" fmla="*/ 149225 w 99"/>
              <a:gd name="T83" fmla="*/ 106362 h 101"/>
              <a:gd name="T84" fmla="*/ 152400 w 99"/>
              <a:gd name="T85" fmla="*/ 95250 h 101"/>
              <a:gd name="T86" fmla="*/ 155575 w 99"/>
              <a:gd name="T87" fmla="*/ 79375 h 101"/>
              <a:gd name="T88" fmla="*/ 152400 w 99"/>
              <a:gd name="T89" fmla="*/ 63500 h 101"/>
              <a:gd name="T90" fmla="*/ 149225 w 99"/>
              <a:gd name="T91" fmla="*/ 52387 h 101"/>
              <a:gd name="T92" fmla="*/ 146050 w 99"/>
              <a:gd name="T93" fmla="*/ 46037 h 101"/>
              <a:gd name="T94" fmla="*/ 142875 w 99"/>
              <a:gd name="T95" fmla="*/ 36512 h 101"/>
              <a:gd name="T96" fmla="*/ 139700 w 99"/>
              <a:gd name="T97" fmla="*/ 33337 h 101"/>
              <a:gd name="T98" fmla="*/ 136525 w 99"/>
              <a:gd name="T99" fmla="*/ 26987 h 101"/>
              <a:gd name="T100" fmla="*/ 133350 w 99"/>
              <a:gd name="T101" fmla="*/ 25400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6"/>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5"/>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5"/>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6"/>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1" name="Freeform 44">
            <a:extLst>
              <a:ext uri="{FF2B5EF4-FFF2-40B4-BE49-F238E27FC236}">
                <a16:creationId xmlns:a16="http://schemas.microsoft.com/office/drawing/2014/main" id="{38216A38-307D-8AC7-8EC8-A3154E181DEB}"/>
              </a:ext>
              <a:ext uri="{C183D7F6-B498-43B3-948B-1728B52AA6E4}">
                <adec:decorative xmlns:adec="http://schemas.microsoft.com/office/drawing/2017/decorative" val="1"/>
              </a:ext>
            </a:extLst>
          </p:cNvPr>
          <p:cNvSpPr>
            <a:spLocks/>
          </p:cNvSpPr>
          <p:nvPr/>
        </p:nvSpPr>
        <p:spPr bwMode="auto">
          <a:xfrm>
            <a:off x="3863975" y="3492500"/>
            <a:ext cx="150813" cy="26988"/>
          </a:xfrm>
          <a:custGeom>
            <a:avLst/>
            <a:gdLst>
              <a:gd name="T0" fmla="*/ 0 w 95"/>
              <a:gd name="T1" fmla="*/ 0 h 17"/>
              <a:gd name="T2" fmla="*/ 146050 w 95"/>
              <a:gd name="T3" fmla="*/ 25400 h 17"/>
              <a:gd name="T4" fmla="*/ 149225 w 95"/>
              <a:gd name="T5" fmla="*/ 25400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2" name="Freeform 45">
            <a:extLst>
              <a:ext uri="{FF2B5EF4-FFF2-40B4-BE49-F238E27FC236}">
                <a16:creationId xmlns:a16="http://schemas.microsoft.com/office/drawing/2014/main" id="{C4A32D6F-5603-810A-7FBA-E6B8CA3381FE}"/>
              </a:ext>
              <a:ext uri="{C183D7F6-B498-43B3-948B-1728B52AA6E4}">
                <adec:decorative xmlns:adec="http://schemas.microsoft.com/office/drawing/2017/decorative" val="1"/>
              </a:ext>
            </a:extLst>
          </p:cNvPr>
          <p:cNvSpPr>
            <a:spLocks/>
          </p:cNvSpPr>
          <p:nvPr/>
        </p:nvSpPr>
        <p:spPr bwMode="auto">
          <a:xfrm>
            <a:off x="3867150" y="3646488"/>
            <a:ext cx="147638" cy="26987"/>
          </a:xfrm>
          <a:custGeom>
            <a:avLst/>
            <a:gdLst>
              <a:gd name="T0" fmla="*/ 0 w 93"/>
              <a:gd name="T1" fmla="*/ 0 h 17"/>
              <a:gd name="T2" fmla="*/ 142875 w 93"/>
              <a:gd name="T3" fmla="*/ 25400 h 17"/>
              <a:gd name="T4" fmla="*/ 146050 w 93"/>
              <a:gd name="T5" fmla="*/ 25400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3" name="Freeform 46">
            <a:extLst>
              <a:ext uri="{FF2B5EF4-FFF2-40B4-BE49-F238E27FC236}">
                <a16:creationId xmlns:a16="http://schemas.microsoft.com/office/drawing/2014/main" id="{978BEFA8-1EA4-E1FF-7AC2-36C8FDD035AA}"/>
              </a:ext>
              <a:ext uri="{C183D7F6-B498-43B3-948B-1728B52AA6E4}">
                <adec:decorative xmlns:adec="http://schemas.microsoft.com/office/drawing/2017/decorative" val="1"/>
              </a:ext>
            </a:extLst>
          </p:cNvPr>
          <p:cNvSpPr>
            <a:spLocks/>
          </p:cNvSpPr>
          <p:nvPr/>
        </p:nvSpPr>
        <p:spPr bwMode="auto">
          <a:xfrm>
            <a:off x="3860800" y="3778250"/>
            <a:ext cx="153988" cy="26988"/>
          </a:xfrm>
          <a:custGeom>
            <a:avLst/>
            <a:gdLst>
              <a:gd name="T0" fmla="*/ 0 w 97"/>
              <a:gd name="T1" fmla="*/ 0 h 17"/>
              <a:gd name="T2" fmla="*/ 149225 w 97"/>
              <a:gd name="T3" fmla="*/ 25400 h 17"/>
              <a:gd name="T4" fmla="*/ 152400 w 97"/>
              <a:gd name="T5" fmla="*/ 25400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4" name="Freeform 47">
            <a:extLst>
              <a:ext uri="{FF2B5EF4-FFF2-40B4-BE49-F238E27FC236}">
                <a16:creationId xmlns:a16="http://schemas.microsoft.com/office/drawing/2014/main" id="{75E7CAB1-C153-F817-7BC4-D4B58848DD55}"/>
              </a:ext>
              <a:ext uri="{C183D7F6-B498-43B3-948B-1728B52AA6E4}">
                <adec:decorative xmlns:adec="http://schemas.microsoft.com/office/drawing/2017/decorative" val="1"/>
              </a:ext>
            </a:extLst>
          </p:cNvPr>
          <p:cNvSpPr>
            <a:spLocks/>
          </p:cNvSpPr>
          <p:nvPr/>
        </p:nvSpPr>
        <p:spPr bwMode="auto">
          <a:xfrm>
            <a:off x="3867150" y="3937000"/>
            <a:ext cx="147638" cy="26988"/>
          </a:xfrm>
          <a:custGeom>
            <a:avLst/>
            <a:gdLst>
              <a:gd name="T0" fmla="*/ 0 w 93"/>
              <a:gd name="T1" fmla="*/ 0 h 17"/>
              <a:gd name="T2" fmla="*/ 142875 w 93"/>
              <a:gd name="T3" fmla="*/ 25400 h 17"/>
              <a:gd name="T4" fmla="*/ 146050 w 93"/>
              <a:gd name="T5" fmla="*/ 25400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5" name="Freeform 48">
            <a:extLst>
              <a:ext uri="{FF2B5EF4-FFF2-40B4-BE49-F238E27FC236}">
                <a16:creationId xmlns:a16="http://schemas.microsoft.com/office/drawing/2014/main" id="{BF3FC3A5-9D3B-2F33-1BE0-824A38133589}"/>
              </a:ext>
              <a:ext uri="{C183D7F6-B498-43B3-948B-1728B52AA6E4}">
                <adec:decorative xmlns:adec="http://schemas.microsoft.com/office/drawing/2017/decorative" val="1"/>
              </a:ext>
            </a:extLst>
          </p:cNvPr>
          <p:cNvSpPr>
            <a:spLocks/>
          </p:cNvSpPr>
          <p:nvPr/>
        </p:nvSpPr>
        <p:spPr bwMode="auto">
          <a:xfrm>
            <a:off x="3873500" y="4027488"/>
            <a:ext cx="330200" cy="26987"/>
          </a:xfrm>
          <a:custGeom>
            <a:avLst/>
            <a:gdLst>
              <a:gd name="T0" fmla="*/ 0 w 208"/>
              <a:gd name="T1" fmla="*/ 0 h 17"/>
              <a:gd name="T2" fmla="*/ 325438 w 208"/>
              <a:gd name="T3" fmla="*/ 25400 h 17"/>
              <a:gd name="T4" fmla="*/ 328613 w 208"/>
              <a:gd name="T5" fmla="*/ 25400 h 17"/>
              <a:gd name="T6" fmla="*/ 0 60000 65536"/>
              <a:gd name="T7" fmla="*/ 0 60000 65536"/>
              <a:gd name="T8" fmla="*/ 0 60000 65536"/>
            </a:gdLst>
            <a:ahLst/>
            <a:cxnLst>
              <a:cxn ang="T6">
                <a:pos x="T0" y="T1"/>
              </a:cxn>
              <a:cxn ang="T7">
                <a:pos x="T2" y="T3"/>
              </a:cxn>
              <a:cxn ang="T8">
                <a:pos x="T4" y="T5"/>
              </a:cxn>
            </a:cxnLst>
            <a:rect l="0" t="0" r="r" b="b"/>
            <a:pathLst>
              <a:path w="208" h="17">
                <a:moveTo>
                  <a:pt x="0" y="0"/>
                </a:moveTo>
                <a:lnTo>
                  <a:pt x="205" y="16"/>
                </a:lnTo>
                <a:lnTo>
                  <a:pt x="20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6" name="Freeform 49">
            <a:extLst>
              <a:ext uri="{FF2B5EF4-FFF2-40B4-BE49-F238E27FC236}">
                <a16:creationId xmlns:a16="http://schemas.microsoft.com/office/drawing/2014/main" id="{9CBA13F5-80FD-D183-9485-97DD37543451}"/>
              </a:ext>
              <a:ext uri="{C183D7F6-B498-43B3-948B-1728B52AA6E4}">
                <adec:decorative xmlns:adec="http://schemas.microsoft.com/office/drawing/2017/decorative" val="1"/>
              </a:ext>
            </a:extLst>
          </p:cNvPr>
          <p:cNvSpPr>
            <a:spLocks/>
          </p:cNvSpPr>
          <p:nvPr/>
        </p:nvSpPr>
        <p:spPr bwMode="auto">
          <a:xfrm>
            <a:off x="3857625" y="4183063"/>
            <a:ext cx="346075" cy="26987"/>
          </a:xfrm>
          <a:custGeom>
            <a:avLst/>
            <a:gdLst>
              <a:gd name="T0" fmla="*/ 0 w 218"/>
              <a:gd name="T1" fmla="*/ 0 h 17"/>
              <a:gd name="T2" fmla="*/ 341313 w 218"/>
              <a:gd name="T3" fmla="*/ 25400 h 17"/>
              <a:gd name="T4" fmla="*/ 344488 w 218"/>
              <a:gd name="T5" fmla="*/ 25400 h 17"/>
              <a:gd name="T6" fmla="*/ 0 60000 65536"/>
              <a:gd name="T7" fmla="*/ 0 60000 65536"/>
              <a:gd name="T8" fmla="*/ 0 60000 65536"/>
            </a:gdLst>
            <a:ahLst/>
            <a:cxnLst>
              <a:cxn ang="T6">
                <a:pos x="T0" y="T1"/>
              </a:cxn>
              <a:cxn ang="T7">
                <a:pos x="T2" y="T3"/>
              </a:cxn>
              <a:cxn ang="T8">
                <a:pos x="T4" y="T5"/>
              </a:cxn>
            </a:cxnLst>
            <a:rect l="0" t="0" r="r" b="b"/>
            <a:pathLst>
              <a:path w="218" h="17">
                <a:moveTo>
                  <a:pt x="0" y="0"/>
                </a:moveTo>
                <a:lnTo>
                  <a:pt x="215" y="16"/>
                </a:lnTo>
                <a:lnTo>
                  <a:pt x="21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7" name="Freeform 50">
            <a:extLst>
              <a:ext uri="{FF2B5EF4-FFF2-40B4-BE49-F238E27FC236}">
                <a16:creationId xmlns:a16="http://schemas.microsoft.com/office/drawing/2014/main" id="{FFC2CF15-FD3B-2F3B-E24A-374CB5B929CD}"/>
              </a:ext>
              <a:ext uri="{C183D7F6-B498-43B3-948B-1728B52AA6E4}">
                <adec:decorative xmlns:adec="http://schemas.microsoft.com/office/drawing/2017/decorative" val="1"/>
              </a:ext>
            </a:extLst>
          </p:cNvPr>
          <p:cNvSpPr>
            <a:spLocks/>
          </p:cNvSpPr>
          <p:nvPr/>
        </p:nvSpPr>
        <p:spPr bwMode="auto">
          <a:xfrm>
            <a:off x="3873500" y="4289425"/>
            <a:ext cx="338138" cy="26988"/>
          </a:xfrm>
          <a:custGeom>
            <a:avLst/>
            <a:gdLst>
              <a:gd name="T0" fmla="*/ 0 w 213"/>
              <a:gd name="T1" fmla="*/ 0 h 17"/>
              <a:gd name="T2" fmla="*/ 334963 w 213"/>
              <a:gd name="T3" fmla="*/ 25400 h 17"/>
              <a:gd name="T4" fmla="*/ 336550 w 213"/>
              <a:gd name="T5" fmla="*/ 25400 h 17"/>
              <a:gd name="T6" fmla="*/ 0 60000 65536"/>
              <a:gd name="T7" fmla="*/ 0 60000 65536"/>
              <a:gd name="T8" fmla="*/ 0 60000 65536"/>
            </a:gdLst>
            <a:ahLst/>
            <a:cxnLst>
              <a:cxn ang="T6">
                <a:pos x="T0" y="T1"/>
              </a:cxn>
              <a:cxn ang="T7">
                <a:pos x="T2" y="T3"/>
              </a:cxn>
              <a:cxn ang="T8">
                <a:pos x="T4" y="T5"/>
              </a:cxn>
            </a:cxnLst>
            <a:rect l="0" t="0" r="r" b="b"/>
            <a:pathLst>
              <a:path w="213" h="17">
                <a:moveTo>
                  <a:pt x="0" y="0"/>
                </a:moveTo>
                <a:lnTo>
                  <a:pt x="211" y="16"/>
                </a:lnTo>
                <a:lnTo>
                  <a:pt x="21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8" name="Freeform 51">
            <a:extLst>
              <a:ext uri="{FF2B5EF4-FFF2-40B4-BE49-F238E27FC236}">
                <a16:creationId xmlns:a16="http://schemas.microsoft.com/office/drawing/2014/main" id="{CEC6092C-CCBD-6270-C7C2-25CEE2BD1C8F}"/>
              </a:ext>
              <a:ext uri="{C183D7F6-B498-43B3-948B-1728B52AA6E4}">
                <adec:decorative xmlns:adec="http://schemas.microsoft.com/office/drawing/2017/decorative" val="1"/>
              </a:ext>
            </a:extLst>
          </p:cNvPr>
          <p:cNvSpPr>
            <a:spLocks/>
          </p:cNvSpPr>
          <p:nvPr/>
        </p:nvSpPr>
        <p:spPr bwMode="auto">
          <a:xfrm>
            <a:off x="3867150" y="4445000"/>
            <a:ext cx="344488" cy="26988"/>
          </a:xfrm>
          <a:custGeom>
            <a:avLst/>
            <a:gdLst>
              <a:gd name="T0" fmla="*/ 0 w 217"/>
              <a:gd name="T1" fmla="*/ 0 h 17"/>
              <a:gd name="T2" fmla="*/ 341313 w 217"/>
              <a:gd name="T3" fmla="*/ 25400 h 17"/>
              <a:gd name="T4" fmla="*/ 342900 w 217"/>
              <a:gd name="T5" fmla="*/ 25400 h 17"/>
              <a:gd name="T6" fmla="*/ 0 60000 65536"/>
              <a:gd name="T7" fmla="*/ 0 60000 65536"/>
              <a:gd name="T8" fmla="*/ 0 60000 65536"/>
            </a:gdLst>
            <a:ahLst/>
            <a:cxnLst>
              <a:cxn ang="T6">
                <a:pos x="T0" y="T1"/>
              </a:cxn>
              <a:cxn ang="T7">
                <a:pos x="T2" y="T3"/>
              </a:cxn>
              <a:cxn ang="T8">
                <a:pos x="T4" y="T5"/>
              </a:cxn>
            </a:cxnLst>
            <a:rect l="0" t="0" r="r" b="b"/>
            <a:pathLst>
              <a:path w="217" h="17">
                <a:moveTo>
                  <a:pt x="0" y="0"/>
                </a:moveTo>
                <a:lnTo>
                  <a:pt x="215" y="16"/>
                </a:lnTo>
                <a:lnTo>
                  <a:pt x="2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49" name="Freeform 52">
            <a:extLst>
              <a:ext uri="{FF2B5EF4-FFF2-40B4-BE49-F238E27FC236}">
                <a16:creationId xmlns:a16="http://schemas.microsoft.com/office/drawing/2014/main" id="{B5DFDCFA-D696-F475-9770-6D6BD0DCC51F}"/>
              </a:ext>
              <a:ext uri="{C183D7F6-B498-43B3-948B-1728B52AA6E4}">
                <adec:decorative xmlns:adec="http://schemas.microsoft.com/office/drawing/2017/decorative" val="1"/>
              </a:ext>
            </a:extLst>
          </p:cNvPr>
          <p:cNvSpPr>
            <a:spLocks/>
          </p:cNvSpPr>
          <p:nvPr/>
        </p:nvSpPr>
        <p:spPr bwMode="auto">
          <a:xfrm>
            <a:off x="5808663" y="3598863"/>
            <a:ext cx="144462" cy="26987"/>
          </a:xfrm>
          <a:custGeom>
            <a:avLst/>
            <a:gdLst>
              <a:gd name="T0" fmla="*/ 0 w 91"/>
              <a:gd name="T1" fmla="*/ 0 h 17"/>
              <a:gd name="T2" fmla="*/ 139700 w 91"/>
              <a:gd name="T3" fmla="*/ 25400 h 17"/>
              <a:gd name="T4" fmla="*/ 142875 w 91"/>
              <a:gd name="T5" fmla="*/ 25400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0" name="Freeform 53">
            <a:extLst>
              <a:ext uri="{FF2B5EF4-FFF2-40B4-BE49-F238E27FC236}">
                <a16:creationId xmlns:a16="http://schemas.microsoft.com/office/drawing/2014/main" id="{9419DA11-B893-EB30-81B0-3BA7D4D4E781}"/>
              </a:ext>
              <a:ext uri="{C183D7F6-B498-43B3-948B-1728B52AA6E4}">
                <adec:decorative xmlns:adec="http://schemas.microsoft.com/office/drawing/2017/decorative" val="1"/>
              </a:ext>
            </a:extLst>
          </p:cNvPr>
          <p:cNvSpPr>
            <a:spLocks/>
          </p:cNvSpPr>
          <p:nvPr/>
        </p:nvSpPr>
        <p:spPr bwMode="auto">
          <a:xfrm>
            <a:off x="5808663" y="3754438"/>
            <a:ext cx="127000" cy="26987"/>
          </a:xfrm>
          <a:custGeom>
            <a:avLst/>
            <a:gdLst>
              <a:gd name="T0" fmla="*/ 0 w 80"/>
              <a:gd name="T1" fmla="*/ 0 h 17"/>
              <a:gd name="T2" fmla="*/ 122238 w 80"/>
              <a:gd name="T3" fmla="*/ 25400 h 17"/>
              <a:gd name="T4" fmla="*/ 125413 w 80"/>
              <a:gd name="T5" fmla="*/ 25400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1" name="Freeform 54">
            <a:extLst>
              <a:ext uri="{FF2B5EF4-FFF2-40B4-BE49-F238E27FC236}">
                <a16:creationId xmlns:a16="http://schemas.microsoft.com/office/drawing/2014/main" id="{3B9F9458-F6CC-D494-EC55-2CE50404B2C6}"/>
              </a:ext>
              <a:ext uri="{C183D7F6-B498-43B3-948B-1728B52AA6E4}">
                <adec:decorative xmlns:adec="http://schemas.microsoft.com/office/drawing/2017/decorative" val="1"/>
              </a:ext>
            </a:extLst>
          </p:cNvPr>
          <p:cNvSpPr>
            <a:spLocks/>
          </p:cNvSpPr>
          <p:nvPr/>
        </p:nvSpPr>
        <p:spPr bwMode="auto">
          <a:xfrm>
            <a:off x="5808663" y="3878263"/>
            <a:ext cx="139700" cy="26987"/>
          </a:xfrm>
          <a:custGeom>
            <a:avLst/>
            <a:gdLst>
              <a:gd name="T0" fmla="*/ 0 w 88"/>
              <a:gd name="T1" fmla="*/ 0 h 17"/>
              <a:gd name="T2" fmla="*/ 134938 w 88"/>
              <a:gd name="T3" fmla="*/ 25400 h 17"/>
              <a:gd name="T4" fmla="*/ 138113 w 88"/>
              <a:gd name="T5" fmla="*/ 25400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2" name="Freeform 55">
            <a:extLst>
              <a:ext uri="{FF2B5EF4-FFF2-40B4-BE49-F238E27FC236}">
                <a16:creationId xmlns:a16="http://schemas.microsoft.com/office/drawing/2014/main" id="{2B8C8FD7-B2FB-479F-F2BE-31BB7EB77ABC}"/>
              </a:ext>
              <a:ext uri="{C183D7F6-B498-43B3-948B-1728B52AA6E4}">
                <adec:decorative xmlns:adec="http://schemas.microsoft.com/office/drawing/2017/decorative" val="1"/>
              </a:ext>
            </a:extLst>
          </p:cNvPr>
          <p:cNvSpPr>
            <a:spLocks/>
          </p:cNvSpPr>
          <p:nvPr/>
        </p:nvSpPr>
        <p:spPr bwMode="auto">
          <a:xfrm>
            <a:off x="5608638" y="4024313"/>
            <a:ext cx="330200" cy="26987"/>
          </a:xfrm>
          <a:custGeom>
            <a:avLst/>
            <a:gdLst>
              <a:gd name="T0" fmla="*/ 0 w 208"/>
              <a:gd name="T1" fmla="*/ 0 h 17"/>
              <a:gd name="T2" fmla="*/ 325438 w 208"/>
              <a:gd name="T3" fmla="*/ 25400 h 17"/>
              <a:gd name="T4" fmla="*/ 328613 w 208"/>
              <a:gd name="T5" fmla="*/ 25400 h 17"/>
              <a:gd name="T6" fmla="*/ 0 60000 65536"/>
              <a:gd name="T7" fmla="*/ 0 60000 65536"/>
              <a:gd name="T8" fmla="*/ 0 60000 65536"/>
            </a:gdLst>
            <a:ahLst/>
            <a:cxnLst>
              <a:cxn ang="T6">
                <a:pos x="T0" y="T1"/>
              </a:cxn>
              <a:cxn ang="T7">
                <a:pos x="T2" y="T3"/>
              </a:cxn>
              <a:cxn ang="T8">
                <a:pos x="T4" y="T5"/>
              </a:cxn>
            </a:cxnLst>
            <a:rect l="0" t="0" r="r" b="b"/>
            <a:pathLst>
              <a:path w="208" h="17">
                <a:moveTo>
                  <a:pt x="0" y="0"/>
                </a:moveTo>
                <a:lnTo>
                  <a:pt x="205" y="16"/>
                </a:lnTo>
                <a:lnTo>
                  <a:pt x="20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3" name="Freeform 56">
            <a:extLst>
              <a:ext uri="{FF2B5EF4-FFF2-40B4-BE49-F238E27FC236}">
                <a16:creationId xmlns:a16="http://schemas.microsoft.com/office/drawing/2014/main" id="{8C56105E-EB5A-7F94-AF1D-FC1140E29434}"/>
              </a:ext>
              <a:ext uri="{C183D7F6-B498-43B3-948B-1728B52AA6E4}">
                <adec:decorative xmlns:adec="http://schemas.microsoft.com/office/drawing/2017/decorative" val="1"/>
              </a:ext>
            </a:extLst>
          </p:cNvPr>
          <p:cNvSpPr>
            <a:spLocks/>
          </p:cNvSpPr>
          <p:nvPr/>
        </p:nvSpPr>
        <p:spPr bwMode="auto">
          <a:xfrm>
            <a:off x="5611813" y="4124325"/>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4" name="Freeform 57">
            <a:extLst>
              <a:ext uri="{FF2B5EF4-FFF2-40B4-BE49-F238E27FC236}">
                <a16:creationId xmlns:a16="http://schemas.microsoft.com/office/drawing/2014/main" id="{47CEB54F-CCC5-9A53-7CDA-CEF184D6B608}"/>
              </a:ext>
              <a:ext uri="{C183D7F6-B498-43B3-948B-1728B52AA6E4}">
                <adec:decorative xmlns:adec="http://schemas.microsoft.com/office/drawing/2017/decorative" val="1"/>
              </a:ext>
            </a:extLst>
          </p:cNvPr>
          <p:cNvSpPr>
            <a:spLocks/>
          </p:cNvSpPr>
          <p:nvPr/>
        </p:nvSpPr>
        <p:spPr bwMode="auto">
          <a:xfrm>
            <a:off x="5611813" y="4279900"/>
            <a:ext cx="317500" cy="26988"/>
          </a:xfrm>
          <a:custGeom>
            <a:avLst/>
            <a:gdLst>
              <a:gd name="T0" fmla="*/ 0 w 200"/>
              <a:gd name="T1" fmla="*/ 0 h 17"/>
              <a:gd name="T2" fmla="*/ 312738 w 200"/>
              <a:gd name="T3" fmla="*/ 25400 h 17"/>
              <a:gd name="T4" fmla="*/ 315913 w 200"/>
              <a:gd name="T5" fmla="*/ 25400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5" name="Freeform 58">
            <a:extLst>
              <a:ext uri="{FF2B5EF4-FFF2-40B4-BE49-F238E27FC236}">
                <a16:creationId xmlns:a16="http://schemas.microsoft.com/office/drawing/2014/main" id="{B16F710A-C651-086C-A7D9-F1789ACFCA6E}"/>
              </a:ext>
              <a:ext uri="{C183D7F6-B498-43B3-948B-1728B52AA6E4}">
                <adec:decorative xmlns:adec="http://schemas.microsoft.com/office/drawing/2017/decorative" val="1"/>
              </a:ext>
            </a:extLst>
          </p:cNvPr>
          <p:cNvSpPr>
            <a:spLocks/>
          </p:cNvSpPr>
          <p:nvPr/>
        </p:nvSpPr>
        <p:spPr bwMode="auto">
          <a:xfrm>
            <a:off x="5611813" y="4375150"/>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6" name="Freeform 59">
            <a:extLst>
              <a:ext uri="{FF2B5EF4-FFF2-40B4-BE49-F238E27FC236}">
                <a16:creationId xmlns:a16="http://schemas.microsoft.com/office/drawing/2014/main" id="{D4CD79A7-663B-6B68-3654-80B25E982A56}"/>
              </a:ext>
              <a:ext uri="{C183D7F6-B498-43B3-948B-1728B52AA6E4}">
                <adec:decorative xmlns:adec="http://schemas.microsoft.com/office/drawing/2017/decorative" val="1"/>
              </a:ext>
            </a:extLst>
          </p:cNvPr>
          <p:cNvSpPr>
            <a:spLocks/>
          </p:cNvSpPr>
          <p:nvPr/>
        </p:nvSpPr>
        <p:spPr bwMode="auto">
          <a:xfrm>
            <a:off x="5611813" y="4524375"/>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7" name="Freeform 60">
            <a:extLst>
              <a:ext uri="{FF2B5EF4-FFF2-40B4-BE49-F238E27FC236}">
                <a16:creationId xmlns:a16="http://schemas.microsoft.com/office/drawing/2014/main" id="{9F342652-5357-1B17-2AE8-5767243BED99}"/>
              </a:ext>
              <a:ext uri="{C183D7F6-B498-43B3-948B-1728B52AA6E4}">
                <adec:decorative xmlns:adec="http://schemas.microsoft.com/office/drawing/2017/decorative" val="1"/>
              </a:ext>
            </a:extLst>
          </p:cNvPr>
          <p:cNvSpPr>
            <a:spLocks/>
          </p:cNvSpPr>
          <p:nvPr/>
        </p:nvSpPr>
        <p:spPr bwMode="auto">
          <a:xfrm>
            <a:off x="4637088" y="38639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8" name="Freeform 61">
            <a:extLst>
              <a:ext uri="{FF2B5EF4-FFF2-40B4-BE49-F238E27FC236}">
                <a16:creationId xmlns:a16="http://schemas.microsoft.com/office/drawing/2014/main" id="{D98BFF74-D628-936F-261D-988AE9ACB8C4}"/>
              </a:ext>
              <a:ext uri="{C183D7F6-B498-43B3-948B-1728B52AA6E4}">
                <adec:decorative xmlns:adec="http://schemas.microsoft.com/office/drawing/2017/decorative" val="1"/>
              </a:ext>
            </a:extLst>
          </p:cNvPr>
          <p:cNvSpPr>
            <a:spLocks/>
          </p:cNvSpPr>
          <p:nvPr/>
        </p:nvSpPr>
        <p:spPr bwMode="auto">
          <a:xfrm>
            <a:off x="4521200" y="2992438"/>
            <a:ext cx="720725" cy="1587"/>
          </a:xfrm>
          <a:custGeom>
            <a:avLst/>
            <a:gdLst>
              <a:gd name="T0" fmla="*/ 0 w 454"/>
              <a:gd name="T1" fmla="*/ 0 h 1"/>
              <a:gd name="T2" fmla="*/ 715963 w 454"/>
              <a:gd name="T3" fmla="*/ 0 h 1"/>
              <a:gd name="T4" fmla="*/ 719138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9" name="Freeform 62">
            <a:extLst>
              <a:ext uri="{FF2B5EF4-FFF2-40B4-BE49-F238E27FC236}">
                <a16:creationId xmlns:a16="http://schemas.microsoft.com/office/drawing/2014/main" id="{4742214E-7766-6B59-98F4-085309A397BF}"/>
              </a:ext>
              <a:ext uri="{C183D7F6-B498-43B3-948B-1728B52AA6E4}">
                <adec:decorative xmlns:adec="http://schemas.microsoft.com/office/drawing/2017/decorative" val="1"/>
              </a:ext>
            </a:extLst>
          </p:cNvPr>
          <p:cNvSpPr>
            <a:spLocks/>
          </p:cNvSpPr>
          <p:nvPr/>
        </p:nvSpPr>
        <p:spPr bwMode="auto">
          <a:xfrm>
            <a:off x="3409950"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60" name="Freeform 63">
            <a:extLst>
              <a:ext uri="{FF2B5EF4-FFF2-40B4-BE49-F238E27FC236}">
                <a16:creationId xmlns:a16="http://schemas.microsoft.com/office/drawing/2014/main" id="{FE6C06CC-73C3-9AD2-1081-5CAEE05B8862}"/>
              </a:ext>
              <a:ext uri="{C183D7F6-B498-43B3-948B-1728B52AA6E4}">
                <adec:decorative xmlns:adec="http://schemas.microsoft.com/office/drawing/2017/decorative" val="1"/>
              </a:ext>
            </a:extLst>
          </p:cNvPr>
          <p:cNvSpPr>
            <a:spLocks/>
          </p:cNvSpPr>
          <p:nvPr/>
        </p:nvSpPr>
        <p:spPr bwMode="auto">
          <a:xfrm>
            <a:off x="5835650"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61" name="Freeform 64">
            <a:extLst>
              <a:ext uri="{FF2B5EF4-FFF2-40B4-BE49-F238E27FC236}">
                <a16:creationId xmlns:a16="http://schemas.microsoft.com/office/drawing/2014/main" id="{00223A4C-B4B0-17DB-F230-046FB280051C}"/>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62" name="Freeform 65">
            <a:extLst>
              <a:ext uri="{FF2B5EF4-FFF2-40B4-BE49-F238E27FC236}">
                <a16:creationId xmlns:a16="http://schemas.microsoft.com/office/drawing/2014/main" id="{CB8A2887-0CF1-A583-88B7-6F73C88562F4}"/>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63" name="Freeform 66">
            <a:extLst>
              <a:ext uri="{FF2B5EF4-FFF2-40B4-BE49-F238E27FC236}">
                <a16:creationId xmlns:a16="http://schemas.microsoft.com/office/drawing/2014/main" id="{260AAB9D-87A7-2750-D2BF-489AC9463A6A}"/>
              </a:ext>
              <a:ext uri="{C183D7F6-B498-43B3-948B-1728B52AA6E4}">
                <adec:decorative xmlns:adec="http://schemas.microsoft.com/office/drawing/2017/decorative" val="1"/>
              </a:ext>
            </a:extLst>
          </p:cNvPr>
          <p:cNvSpPr>
            <a:spLocks/>
          </p:cNvSpPr>
          <p:nvPr/>
        </p:nvSpPr>
        <p:spPr bwMode="auto">
          <a:xfrm>
            <a:off x="3429000" y="2992438"/>
            <a:ext cx="2974975" cy="2470150"/>
          </a:xfrm>
          <a:custGeom>
            <a:avLst/>
            <a:gdLst>
              <a:gd name="T0" fmla="*/ 773113 w 1874"/>
              <a:gd name="T1" fmla="*/ 0 h 1556"/>
              <a:gd name="T2" fmla="*/ 773113 w 1874"/>
              <a:gd name="T3" fmla="*/ 1552575 h 1556"/>
              <a:gd name="T4" fmla="*/ 312738 w 1874"/>
              <a:gd name="T5" fmla="*/ 1552575 h 1556"/>
              <a:gd name="T6" fmla="*/ 225425 w 1874"/>
              <a:gd name="T7" fmla="*/ 1463675 h 1556"/>
              <a:gd name="T8" fmla="*/ 80963 w 1874"/>
              <a:gd name="T9" fmla="*/ 1463675 h 1556"/>
              <a:gd name="T10" fmla="*/ 0 w 1874"/>
              <a:gd name="T11" fmla="*/ 1552575 h 1556"/>
              <a:gd name="T12" fmla="*/ 0 w 1874"/>
              <a:gd name="T13" fmla="*/ 1728788 h 1556"/>
              <a:gd name="T14" fmla="*/ 544513 w 1874"/>
              <a:gd name="T15" fmla="*/ 1728788 h 1556"/>
              <a:gd name="T16" fmla="*/ 544513 w 1874"/>
              <a:gd name="T17" fmla="*/ 2027238 h 1556"/>
              <a:gd name="T18" fmla="*/ 0 w 1874"/>
              <a:gd name="T19" fmla="*/ 2027238 h 1556"/>
              <a:gd name="T20" fmla="*/ 0 w 1874"/>
              <a:gd name="T21" fmla="*/ 2219325 h 1556"/>
              <a:gd name="T22" fmla="*/ 66675 w 1874"/>
              <a:gd name="T23" fmla="*/ 2292350 h 1556"/>
              <a:gd name="T24" fmla="*/ 773113 w 1874"/>
              <a:gd name="T25" fmla="*/ 2292350 h 1556"/>
              <a:gd name="T26" fmla="*/ 773113 w 1874"/>
              <a:gd name="T27" fmla="*/ 2413000 h 1556"/>
              <a:gd name="T28" fmla="*/ 842963 w 1874"/>
              <a:gd name="T29" fmla="*/ 2468563 h 1556"/>
              <a:gd name="T30" fmla="*/ 2114550 w 1874"/>
              <a:gd name="T31" fmla="*/ 2468563 h 1556"/>
              <a:gd name="T32" fmla="*/ 2182813 w 1874"/>
              <a:gd name="T33" fmla="*/ 2413000 h 1556"/>
              <a:gd name="T34" fmla="*/ 2182813 w 1874"/>
              <a:gd name="T35" fmla="*/ 2292350 h 1556"/>
              <a:gd name="T36" fmla="*/ 2897188 w 1874"/>
              <a:gd name="T37" fmla="*/ 2292350 h 1556"/>
              <a:gd name="T38" fmla="*/ 2973388 w 1874"/>
              <a:gd name="T39" fmla="*/ 2219325 h 1556"/>
              <a:gd name="T40" fmla="*/ 2973388 w 1874"/>
              <a:gd name="T41" fmla="*/ 2027238 h 1556"/>
              <a:gd name="T42" fmla="*/ 2409825 w 1874"/>
              <a:gd name="T43" fmla="*/ 2027238 h 1556"/>
              <a:gd name="T44" fmla="*/ 2409825 w 1874"/>
              <a:gd name="T45" fmla="*/ 1728788 h 1556"/>
              <a:gd name="T46" fmla="*/ 2973388 w 1874"/>
              <a:gd name="T47" fmla="*/ 1728788 h 1556"/>
              <a:gd name="T48" fmla="*/ 2973388 w 1874"/>
              <a:gd name="T49" fmla="*/ 1552575 h 1556"/>
              <a:gd name="T50" fmla="*/ 2886075 w 1874"/>
              <a:gd name="T51" fmla="*/ 1463675 h 1556"/>
              <a:gd name="T52" fmla="*/ 2730500 w 1874"/>
              <a:gd name="T53" fmla="*/ 1463675 h 1556"/>
              <a:gd name="T54" fmla="*/ 2641600 w 1874"/>
              <a:gd name="T55" fmla="*/ 1552575 h 1556"/>
              <a:gd name="T56" fmla="*/ 2182813 w 1874"/>
              <a:gd name="T57" fmla="*/ 1552575 h 1556"/>
              <a:gd name="T58" fmla="*/ 2182813 w 1874"/>
              <a:gd name="T59" fmla="*/ 0 h 1556"/>
              <a:gd name="T60" fmla="*/ 1798638 w 1874"/>
              <a:gd name="T61" fmla="*/ 0 h 1556"/>
              <a:gd name="T62" fmla="*/ 1743075 w 1874"/>
              <a:gd name="T63" fmla="*/ 58738 h 1556"/>
              <a:gd name="T64" fmla="*/ 1743075 w 1874"/>
              <a:gd name="T65" fmla="*/ 865188 h 1556"/>
              <a:gd name="T66" fmla="*/ 1476375 w 1874"/>
              <a:gd name="T67" fmla="*/ 1022350 h 1556"/>
              <a:gd name="T68" fmla="*/ 1211263 w 1874"/>
              <a:gd name="T69" fmla="*/ 865188 h 1556"/>
              <a:gd name="T70" fmla="*/ 1211263 w 1874"/>
              <a:gd name="T71" fmla="*/ 55563 h 1556"/>
              <a:gd name="T72" fmla="*/ 1158875 w 1874"/>
              <a:gd name="T73" fmla="*/ 0 h 1556"/>
              <a:gd name="T74" fmla="*/ 773113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64" name="Freeform 67">
            <a:extLst>
              <a:ext uri="{FF2B5EF4-FFF2-40B4-BE49-F238E27FC236}">
                <a16:creationId xmlns:a16="http://schemas.microsoft.com/office/drawing/2014/main" id="{9738631A-7604-2136-9BD0-F50304A8B218}"/>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65" name="Freeform 68">
            <a:extLst>
              <a:ext uri="{FF2B5EF4-FFF2-40B4-BE49-F238E27FC236}">
                <a16:creationId xmlns:a16="http://schemas.microsoft.com/office/drawing/2014/main" id="{F8FDB171-F7C1-1039-5D24-373E81E90E2B}"/>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6357" name="AutoShape 69">
            <a:extLst>
              <a:ext uri="{FF2B5EF4-FFF2-40B4-BE49-F238E27FC236}">
                <a16:creationId xmlns:a16="http://schemas.microsoft.com/office/drawing/2014/main" id="{14DD84C5-4C37-6744-6174-FC4D92C36A6F}"/>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396358" name="Group 70" descr="cylinder">
            <a:extLst>
              <a:ext uri="{FF2B5EF4-FFF2-40B4-BE49-F238E27FC236}">
                <a16:creationId xmlns:a16="http://schemas.microsoft.com/office/drawing/2014/main" id="{589E9F5D-5E4D-4830-CF6F-3A3491BAB8FD}"/>
              </a:ext>
            </a:extLst>
          </p:cNvPr>
          <p:cNvGrpSpPr>
            <a:grpSpLocks/>
          </p:cNvGrpSpPr>
          <p:nvPr/>
        </p:nvGrpSpPr>
        <p:grpSpPr bwMode="auto">
          <a:xfrm>
            <a:off x="3627438" y="5243513"/>
            <a:ext cx="2563812" cy="346075"/>
            <a:chOff x="2316" y="2991"/>
            <a:chExt cx="1615" cy="218"/>
          </a:xfrm>
        </p:grpSpPr>
        <p:sp>
          <p:nvSpPr>
            <p:cNvPr id="141368" name="Line 71">
              <a:extLst>
                <a:ext uri="{FF2B5EF4-FFF2-40B4-BE49-F238E27FC236}">
                  <a16:creationId xmlns:a16="http://schemas.microsoft.com/office/drawing/2014/main" id="{9984C153-6880-86EE-FE78-57D155A765C0}"/>
                </a:ext>
              </a:extLst>
            </p:cNvPr>
            <p:cNvSpPr>
              <a:spLocks noChangeShapeType="1"/>
            </p:cNvSpPr>
            <p:nvPr/>
          </p:nvSpPr>
          <p:spPr bwMode="auto">
            <a:xfrm>
              <a:off x="2316"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1369" name="Line 72">
              <a:extLst>
                <a:ext uri="{FF2B5EF4-FFF2-40B4-BE49-F238E27FC236}">
                  <a16:creationId xmlns:a16="http://schemas.microsoft.com/office/drawing/2014/main" id="{6F09B8B7-8EE9-0459-64C3-0988394A8835}"/>
                </a:ext>
              </a:extLst>
            </p:cNvPr>
            <p:cNvSpPr>
              <a:spLocks noChangeShapeType="1"/>
            </p:cNvSpPr>
            <p:nvPr/>
          </p:nvSpPr>
          <p:spPr bwMode="auto">
            <a:xfrm>
              <a:off x="2549"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1370" name="Line 73">
              <a:extLst>
                <a:ext uri="{FF2B5EF4-FFF2-40B4-BE49-F238E27FC236}">
                  <a16:creationId xmlns:a16="http://schemas.microsoft.com/office/drawing/2014/main" id="{060E300F-8DD3-22C1-801F-B36AB9D96579}"/>
                </a:ext>
              </a:extLst>
            </p:cNvPr>
            <p:cNvSpPr>
              <a:spLocks noChangeShapeType="1"/>
            </p:cNvSpPr>
            <p:nvPr/>
          </p:nvSpPr>
          <p:spPr bwMode="auto">
            <a:xfrm>
              <a:off x="3672"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1371" name="Line 74">
              <a:extLst>
                <a:ext uri="{FF2B5EF4-FFF2-40B4-BE49-F238E27FC236}">
                  <a16:creationId xmlns:a16="http://schemas.microsoft.com/office/drawing/2014/main" id="{F555C5D9-B742-123F-0202-91BFB6C8AFBF}"/>
                </a:ext>
              </a:extLst>
            </p:cNvPr>
            <p:cNvSpPr>
              <a:spLocks noChangeShapeType="1"/>
            </p:cNvSpPr>
            <p:nvPr/>
          </p:nvSpPr>
          <p:spPr bwMode="auto">
            <a:xfrm>
              <a:off x="3931"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96358"/>
                                        </p:tgtEl>
                                        <p:attrNameLst>
                                          <p:attrName>style.visibility</p:attrName>
                                        </p:attrNameLst>
                                      </p:cBhvr>
                                      <p:to>
                                        <p:strVal val="visible"/>
                                      </p:to>
                                    </p:set>
                                    <p:animEffect transition="in" filter="dissolve">
                                      <p:cBhvr>
                                        <p:cTn id="7" dur="500"/>
                                        <p:tgtEl>
                                          <p:spTgt spid="39635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96316"/>
                                        </p:tgtEl>
                                        <p:attrNameLst>
                                          <p:attrName>style.visibility</p:attrName>
                                        </p:attrNameLst>
                                      </p:cBhvr>
                                      <p:to>
                                        <p:strVal val="visible"/>
                                      </p:to>
                                    </p:set>
                                    <p:animEffect transition="in" filter="dissolve">
                                      <p:cBhvr>
                                        <p:cTn id="12" dur="500"/>
                                        <p:tgtEl>
                                          <p:spTgt spid="396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316"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a:extLst>
              <a:ext uri="{FF2B5EF4-FFF2-40B4-BE49-F238E27FC236}">
                <a16:creationId xmlns:a16="http://schemas.microsoft.com/office/drawing/2014/main" id="{80AA261D-AB35-901F-BF5D-3F39DD5DD53B}"/>
              </a:ext>
            </a:extLst>
          </p:cNvPr>
          <p:cNvSpPr>
            <a:spLocks noGrp="1" noChangeArrowheads="1"/>
          </p:cNvSpPr>
          <p:nvPr>
            <p:ph type="title"/>
          </p:nvPr>
        </p:nvSpPr>
        <p:spPr/>
        <p:txBody>
          <a:bodyPr/>
          <a:lstStyle/>
          <a:p>
            <a:pPr eaLnBrk="1" hangingPunct="1"/>
            <a:r>
              <a:rPr lang="en-GB" altLang="en-US" dirty="0"/>
              <a:t>Single acting cylinder 3</a:t>
            </a:r>
            <a:endParaRPr lang="en-AU" altLang="en-US" dirty="0"/>
          </a:p>
        </p:txBody>
      </p:sp>
      <p:sp>
        <p:nvSpPr>
          <p:cNvPr id="142339" name="Rectangle 3">
            <a:extLst>
              <a:ext uri="{FF2B5EF4-FFF2-40B4-BE49-F238E27FC236}">
                <a16:creationId xmlns:a16="http://schemas.microsoft.com/office/drawing/2014/main" id="{D8BBA23D-D25C-465D-43BC-AB064EEBE1E2}"/>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2340" name="Freeform 4">
            <a:extLst>
              <a:ext uri="{FF2B5EF4-FFF2-40B4-BE49-F238E27FC236}">
                <a16:creationId xmlns:a16="http://schemas.microsoft.com/office/drawing/2014/main" id="{0F3C875C-975A-F395-2C32-0FD991C604C6}"/>
              </a:ext>
              <a:ext uri="{C183D7F6-B498-43B3-948B-1728B52AA6E4}">
                <adec:decorative xmlns:adec="http://schemas.microsoft.com/office/drawing/2017/decorative" val="1"/>
              </a:ext>
            </a:extLst>
          </p:cNvPr>
          <p:cNvSpPr>
            <a:spLocks/>
          </p:cNvSpPr>
          <p:nvPr/>
        </p:nvSpPr>
        <p:spPr bwMode="auto">
          <a:xfrm>
            <a:off x="18859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1" name="Rectangle 5">
            <a:extLst>
              <a:ext uri="{FF2B5EF4-FFF2-40B4-BE49-F238E27FC236}">
                <a16:creationId xmlns:a16="http://schemas.microsoft.com/office/drawing/2014/main" id="{847E5D0F-9F47-5643-7C63-C6800D9E7923}"/>
              </a:ext>
            </a:extLst>
          </p:cNvPr>
          <p:cNvSpPr>
            <a:spLocks noChangeArrowheads="1"/>
          </p:cNvSpPr>
          <p:nvPr/>
        </p:nvSpPr>
        <p:spPr bwMode="auto">
          <a:xfrm>
            <a:off x="3532188" y="5905500"/>
            <a:ext cx="2776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Force   =  Pressure  x  Area (piston)</a:t>
            </a:r>
          </a:p>
        </p:txBody>
      </p:sp>
      <p:sp>
        <p:nvSpPr>
          <p:cNvPr id="142342" name="Freeform 6">
            <a:extLst>
              <a:ext uri="{FF2B5EF4-FFF2-40B4-BE49-F238E27FC236}">
                <a16:creationId xmlns:a16="http://schemas.microsoft.com/office/drawing/2014/main" id="{70C1E24F-A0B0-CDF2-FB30-57CD9ADB6B84}"/>
              </a:ext>
              <a:ext uri="{C183D7F6-B498-43B3-948B-1728B52AA6E4}">
                <adec:decorative xmlns:adec="http://schemas.microsoft.com/office/drawing/2017/decorative" val="1"/>
              </a:ext>
            </a:extLst>
          </p:cNvPr>
          <p:cNvSpPr>
            <a:spLocks/>
          </p:cNvSpPr>
          <p:nvPr/>
        </p:nvSpPr>
        <p:spPr bwMode="auto">
          <a:xfrm>
            <a:off x="1881188" y="420211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chemeClr val="accent2"/>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3" name="Freeform 7">
            <a:extLst>
              <a:ext uri="{FF2B5EF4-FFF2-40B4-BE49-F238E27FC236}">
                <a16:creationId xmlns:a16="http://schemas.microsoft.com/office/drawing/2014/main" id="{0ACB5981-8E79-4128-3358-52DF76B46BEA}"/>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4" name="Freeform 8">
            <a:extLst>
              <a:ext uri="{FF2B5EF4-FFF2-40B4-BE49-F238E27FC236}">
                <a16:creationId xmlns:a16="http://schemas.microsoft.com/office/drawing/2014/main" id="{41413E94-878C-8402-FB41-BEFE2B9D5EBA}"/>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5" name="Freeform 9">
            <a:extLst>
              <a:ext uri="{FF2B5EF4-FFF2-40B4-BE49-F238E27FC236}">
                <a16:creationId xmlns:a16="http://schemas.microsoft.com/office/drawing/2014/main" id="{3D002AF4-339D-FF8E-04F4-088D1BA49F63}"/>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6" name="Freeform 10">
            <a:extLst>
              <a:ext uri="{FF2B5EF4-FFF2-40B4-BE49-F238E27FC236}">
                <a16:creationId xmlns:a16="http://schemas.microsoft.com/office/drawing/2014/main" id="{B886B6E4-FE4B-6D24-EFE5-05F29C0CAE4B}"/>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7" name="Freeform 11">
            <a:extLst>
              <a:ext uri="{FF2B5EF4-FFF2-40B4-BE49-F238E27FC236}">
                <a16:creationId xmlns:a16="http://schemas.microsoft.com/office/drawing/2014/main" id="{36C74285-1352-9B00-B95E-A93207B4E3C0}"/>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8" name="Freeform 12">
            <a:extLst>
              <a:ext uri="{FF2B5EF4-FFF2-40B4-BE49-F238E27FC236}">
                <a16:creationId xmlns:a16="http://schemas.microsoft.com/office/drawing/2014/main" id="{DEDCC704-BF53-5573-13FA-6810EF121CD4}"/>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49" name="Freeform 13">
            <a:extLst>
              <a:ext uri="{FF2B5EF4-FFF2-40B4-BE49-F238E27FC236}">
                <a16:creationId xmlns:a16="http://schemas.microsoft.com/office/drawing/2014/main" id="{41FBC62A-FD52-4D86-AF39-2EE39882AE9C}"/>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0" name="Freeform 14">
            <a:extLst>
              <a:ext uri="{FF2B5EF4-FFF2-40B4-BE49-F238E27FC236}">
                <a16:creationId xmlns:a16="http://schemas.microsoft.com/office/drawing/2014/main" id="{BD14D496-DB1B-DFB7-D79B-C16BB0BCF49B}"/>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1" name="Freeform 15">
            <a:extLst>
              <a:ext uri="{FF2B5EF4-FFF2-40B4-BE49-F238E27FC236}">
                <a16:creationId xmlns:a16="http://schemas.microsoft.com/office/drawing/2014/main" id="{052936AB-E2C0-7268-DD09-17990DB0D6D0}"/>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52" name="Freeform 16">
            <a:extLst>
              <a:ext uri="{FF2B5EF4-FFF2-40B4-BE49-F238E27FC236}">
                <a16:creationId xmlns:a16="http://schemas.microsoft.com/office/drawing/2014/main" id="{4633BB45-9897-0AC4-2F2E-21DAA78F3C84}"/>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7329" name="AutoShape 17">
            <a:extLst>
              <a:ext uri="{FF2B5EF4-FFF2-40B4-BE49-F238E27FC236}">
                <a16:creationId xmlns:a16="http://schemas.microsoft.com/office/drawing/2014/main" id="{47408937-4348-830C-4D44-C9C79D93F341}"/>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2354" name="Group 18">
            <a:extLst>
              <a:ext uri="{FF2B5EF4-FFF2-40B4-BE49-F238E27FC236}">
                <a16:creationId xmlns:a16="http://schemas.microsoft.com/office/drawing/2014/main" id="{2F7A9C9C-FA4C-E9BB-FBD6-90B72772C1BE}"/>
              </a:ext>
              <a:ext uri="{C183D7F6-B498-43B3-948B-1728B52AA6E4}">
                <adec:decorative xmlns:adec="http://schemas.microsoft.com/office/drawing/2017/decorative" val="1"/>
              </a:ext>
            </a:extLst>
          </p:cNvPr>
          <p:cNvGrpSpPr>
            <a:grpSpLocks/>
          </p:cNvGrpSpPr>
          <p:nvPr/>
        </p:nvGrpSpPr>
        <p:grpSpPr bwMode="auto">
          <a:xfrm>
            <a:off x="3627438" y="5167313"/>
            <a:ext cx="2563812" cy="346075"/>
            <a:chOff x="2316" y="2991"/>
            <a:chExt cx="1615" cy="218"/>
          </a:xfrm>
        </p:grpSpPr>
        <p:sp>
          <p:nvSpPr>
            <p:cNvPr id="142411" name="Line 19">
              <a:extLst>
                <a:ext uri="{FF2B5EF4-FFF2-40B4-BE49-F238E27FC236}">
                  <a16:creationId xmlns:a16="http://schemas.microsoft.com/office/drawing/2014/main" id="{6A44A13F-27C2-0487-C288-0A5E9691872A}"/>
                </a:ext>
              </a:extLst>
            </p:cNvPr>
            <p:cNvSpPr>
              <a:spLocks noChangeShapeType="1"/>
            </p:cNvSpPr>
            <p:nvPr/>
          </p:nvSpPr>
          <p:spPr bwMode="auto">
            <a:xfrm>
              <a:off x="2316"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2412" name="Line 20">
              <a:extLst>
                <a:ext uri="{FF2B5EF4-FFF2-40B4-BE49-F238E27FC236}">
                  <a16:creationId xmlns:a16="http://schemas.microsoft.com/office/drawing/2014/main" id="{2EA6A36D-F4B8-461E-D53D-7A94E0498F9A}"/>
                </a:ext>
              </a:extLst>
            </p:cNvPr>
            <p:cNvSpPr>
              <a:spLocks noChangeShapeType="1"/>
            </p:cNvSpPr>
            <p:nvPr/>
          </p:nvSpPr>
          <p:spPr bwMode="auto">
            <a:xfrm>
              <a:off x="2549"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2413" name="Line 21">
              <a:extLst>
                <a:ext uri="{FF2B5EF4-FFF2-40B4-BE49-F238E27FC236}">
                  <a16:creationId xmlns:a16="http://schemas.microsoft.com/office/drawing/2014/main" id="{CD2FD54F-55AC-6580-BA9F-1F4AE5D94969}"/>
                </a:ext>
              </a:extLst>
            </p:cNvPr>
            <p:cNvSpPr>
              <a:spLocks noChangeShapeType="1"/>
            </p:cNvSpPr>
            <p:nvPr/>
          </p:nvSpPr>
          <p:spPr bwMode="auto">
            <a:xfrm>
              <a:off x="3672"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2414" name="Line 22">
              <a:extLst>
                <a:ext uri="{FF2B5EF4-FFF2-40B4-BE49-F238E27FC236}">
                  <a16:creationId xmlns:a16="http://schemas.microsoft.com/office/drawing/2014/main" id="{7BAFED7A-3EB9-B5D0-0469-9FF9F242E25B}"/>
                </a:ext>
              </a:extLst>
            </p:cNvPr>
            <p:cNvSpPr>
              <a:spLocks noChangeShapeType="1"/>
            </p:cNvSpPr>
            <p:nvPr/>
          </p:nvSpPr>
          <p:spPr bwMode="auto">
            <a:xfrm>
              <a:off x="3931"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2355" name="AutoShape 23">
            <a:extLst>
              <a:ext uri="{FF2B5EF4-FFF2-40B4-BE49-F238E27FC236}">
                <a16:creationId xmlns:a16="http://schemas.microsoft.com/office/drawing/2014/main" id="{CD63C54D-BE60-4D89-5832-03F106B2672E}"/>
              </a:ext>
              <a:ext uri="{C183D7F6-B498-43B3-948B-1728B52AA6E4}">
                <adec:decorative xmlns:adec="http://schemas.microsoft.com/office/drawing/2017/decorative" val="1"/>
              </a:ext>
            </a:extLst>
          </p:cNvPr>
          <p:cNvSpPr>
            <a:spLocks noChangeArrowheads="1"/>
          </p:cNvSpPr>
          <p:nvPr/>
        </p:nvSpPr>
        <p:spPr bwMode="auto">
          <a:xfrm>
            <a:off x="6927850" y="3911600"/>
            <a:ext cx="579438" cy="117475"/>
          </a:xfrm>
          <a:prstGeom prst="rightArrow">
            <a:avLst>
              <a:gd name="adj1" fmla="val 50000"/>
              <a:gd name="adj2" fmla="val 246645"/>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2356" name="Freeform 24">
            <a:extLst>
              <a:ext uri="{FF2B5EF4-FFF2-40B4-BE49-F238E27FC236}">
                <a16:creationId xmlns:a16="http://schemas.microsoft.com/office/drawing/2014/main" id="{FB4636F9-B3DF-BFBD-6422-0E39A44B118A}"/>
              </a:ext>
              <a:ext uri="{C183D7F6-B498-43B3-948B-1728B52AA6E4}">
                <adec:decorative xmlns:adec="http://schemas.microsoft.com/office/drawing/2017/decorative" val="1"/>
              </a:ext>
            </a:extLst>
          </p:cNvPr>
          <p:cNvSpPr>
            <a:spLocks/>
          </p:cNvSpPr>
          <p:nvPr/>
        </p:nvSpPr>
        <p:spPr bwMode="auto">
          <a:xfrm>
            <a:off x="4649788" y="37369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2357" name="Group 25">
            <a:extLst>
              <a:ext uri="{FF2B5EF4-FFF2-40B4-BE49-F238E27FC236}">
                <a16:creationId xmlns:a16="http://schemas.microsoft.com/office/drawing/2014/main" id="{98B171F9-5C1A-8197-BA36-486C1F2A8E84}"/>
              </a:ext>
              <a:ext uri="{C183D7F6-B498-43B3-948B-1728B52AA6E4}">
                <adec:decorative xmlns:adec="http://schemas.microsoft.com/office/drawing/2017/decorative" val="1"/>
              </a:ext>
            </a:extLst>
          </p:cNvPr>
          <p:cNvGrpSpPr>
            <a:grpSpLocks/>
          </p:cNvGrpSpPr>
          <p:nvPr/>
        </p:nvGrpSpPr>
        <p:grpSpPr bwMode="auto">
          <a:xfrm>
            <a:off x="3409950" y="2886075"/>
            <a:ext cx="2997200" cy="2470150"/>
            <a:chOff x="2675" y="1818"/>
            <a:chExt cx="1888" cy="1556"/>
          </a:xfrm>
        </p:grpSpPr>
        <p:grpSp>
          <p:nvGrpSpPr>
            <p:cNvPr id="142381" name="Group 26">
              <a:extLst>
                <a:ext uri="{FF2B5EF4-FFF2-40B4-BE49-F238E27FC236}">
                  <a16:creationId xmlns:a16="http://schemas.microsoft.com/office/drawing/2014/main" id="{EA777105-D9D6-8BD6-B405-40E394E4DC56}"/>
                </a:ext>
              </a:extLst>
            </p:cNvPr>
            <p:cNvGrpSpPr>
              <a:grpSpLocks/>
            </p:cNvGrpSpPr>
            <p:nvPr/>
          </p:nvGrpSpPr>
          <p:grpSpPr bwMode="auto">
            <a:xfrm>
              <a:off x="2675" y="1818"/>
              <a:ext cx="1888" cy="1556"/>
              <a:chOff x="2187" y="1522"/>
              <a:chExt cx="1888" cy="1556"/>
            </a:xfrm>
          </p:grpSpPr>
          <p:sp>
            <p:nvSpPr>
              <p:cNvPr id="142406" name="Freeform 27">
                <a:extLst>
                  <a:ext uri="{FF2B5EF4-FFF2-40B4-BE49-F238E27FC236}">
                    <a16:creationId xmlns:a16="http://schemas.microsoft.com/office/drawing/2014/main" id="{F8B7BD91-F05C-B6C9-D754-18177FC5B402}"/>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2407" name="Group 28">
                <a:extLst>
                  <a:ext uri="{FF2B5EF4-FFF2-40B4-BE49-F238E27FC236}">
                    <a16:creationId xmlns:a16="http://schemas.microsoft.com/office/drawing/2014/main" id="{5D816C9E-A1EA-3C28-6D20-8B6B582FC962}"/>
                  </a:ext>
                </a:extLst>
              </p:cNvPr>
              <p:cNvGrpSpPr>
                <a:grpSpLocks/>
              </p:cNvGrpSpPr>
              <p:nvPr/>
            </p:nvGrpSpPr>
            <p:grpSpPr bwMode="auto">
              <a:xfrm>
                <a:off x="2187" y="1522"/>
                <a:ext cx="1888" cy="1556"/>
                <a:chOff x="2187" y="1522"/>
                <a:chExt cx="1888" cy="1556"/>
              </a:xfrm>
            </p:grpSpPr>
            <p:sp>
              <p:nvSpPr>
                <p:cNvPr id="142408" name="Freeform 29">
                  <a:extLst>
                    <a:ext uri="{FF2B5EF4-FFF2-40B4-BE49-F238E27FC236}">
                      <a16:creationId xmlns:a16="http://schemas.microsoft.com/office/drawing/2014/main" id="{F29D92DD-CAD4-E6A3-72C7-11818470B602}"/>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9" name="Freeform 30">
                  <a:extLst>
                    <a:ext uri="{FF2B5EF4-FFF2-40B4-BE49-F238E27FC236}">
                      <a16:creationId xmlns:a16="http://schemas.microsoft.com/office/drawing/2014/main" id="{E7C22B20-2C29-92A6-1810-8EB053DCEB10}"/>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10" name="Freeform 31">
                  <a:extLst>
                    <a:ext uri="{FF2B5EF4-FFF2-40B4-BE49-F238E27FC236}">
                      <a16:creationId xmlns:a16="http://schemas.microsoft.com/office/drawing/2014/main" id="{C75DE28F-8A99-534F-6195-C64ADDCACC8E}"/>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2382" name="Freeform 32">
              <a:extLst>
                <a:ext uri="{FF2B5EF4-FFF2-40B4-BE49-F238E27FC236}">
                  <a16:creationId xmlns:a16="http://schemas.microsoft.com/office/drawing/2014/main" id="{97E1BB9C-A9B3-71E7-6698-016B002201A8}"/>
                </a:ext>
              </a:extLst>
            </p:cNvPr>
            <p:cNvSpPr>
              <a:spLocks/>
            </p:cNvSpPr>
            <p:nvPr/>
          </p:nvSpPr>
          <p:spPr bwMode="auto">
            <a:xfrm>
              <a:off x="2922" y="2504"/>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3" name="Freeform 33">
              <a:extLst>
                <a:ext uri="{FF2B5EF4-FFF2-40B4-BE49-F238E27FC236}">
                  <a16:creationId xmlns:a16="http://schemas.microsoft.com/office/drawing/2014/main" id="{6A612CF6-7CBA-0103-228E-37C093991DB0}"/>
                </a:ext>
              </a:extLst>
            </p:cNvPr>
            <p:cNvSpPr>
              <a:spLocks/>
            </p:cNvSpPr>
            <p:nvPr/>
          </p:nvSpPr>
          <p:spPr bwMode="auto">
            <a:xfrm>
              <a:off x="2922" y="2354"/>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8 h 95"/>
                <a:gd name="T12" fmla="*/ 15 w 99"/>
                <a:gd name="T13" fmla="*/ 10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0 h 95"/>
                <a:gd name="T26" fmla="*/ 2 w 99"/>
                <a:gd name="T27" fmla="*/ 37 h 95"/>
                <a:gd name="T28" fmla="*/ 0 w 99"/>
                <a:gd name="T29" fmla="*/ 47 h 95"/>
                <a:gd name="T30" fmla="*/ 2 w 99"/>
                <a:gd name="T31" fmla="*/ 55 h 95"/>
                <a:gd name="T32" fmla="*/ 4 w 99"/>
                <a:gd name="T33" fmla="*/ 62 h 95"/>
                <a:gd name="T34" fmla="*/ 6 w 99"/>
                <a:gd name="T35" fmla="*/ 66 h 95"/>
                <a:gd name="T36" fmla="*/ 8 w 99"/>
                <a:gd name="T37" fmla="*/ 72 h 95"/>
                <a:gd name="T38" fmla="*/ 10 w 99"/>
                <a:gd name="T39" fmla="*/ 73 h 95"/>
                <a:gd name="T40" fmla="*/ 12 w 99"/>
                <a:gd name="T41" fmla="*/ 77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7 h 95"/>
                <a:gd name="T76" fmla="*/ 88 w 99"/>
                <a:gd name="T77" fmla="*/ 73 h 95"/>
                <a:gd name="T78" fmla="*/ 90 w 99"/>
                <a:gd name="T79" fmla="*/ 72 h 95"/>
                <a:gd name="T80" fmla="*/ 92 w 99"/>
                <a:gd name="T81" fmla="*/ 66 h 95"/>
                <a:gd name="T82" fmla="*/ 94 w 99"/>
                <a:gd name="T83" fmla="*/ 62 h 95"/>
                <a:gd name="T84" fmla="*/ 96 w 99"/>
                <a:gd name="T85" fmla="*/ 55 h 95"/>
                <a:gd name="T86" fmla="*/ 98 w 99"/>
                <a:gd name="T87" fmla="*/ 47 h 95"/>
                <a:gd name="T88" fmla="*/ 96 w 99"/>
                <a:gd name="T89" fmla="*/ 37 h 95"/>
                <a:gd name="T90" fmla="*/ 94 w 99"/>
                <a:gd name="T91" fmla="*/ 30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0 h 95"/>
                <a:gd name="T104" fmla="*/ 79 w 99"/>
                <a:gd name="T105" fmla="*/ 8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8"/>
                  </a:lnTo>
                  <a:lnTo>
                    <a:pt x="19" y="8"/>
                  </a:lnTo>
                  <a:lnTo>
                    <a:pt x="17" y="10"/>
                  </a:lnTo>
                  <a:lnTo>
                    <a:pt x="15" y="10"/>
                  </a:lnTo>
                  <a:lnTo>
                    <a:pt x="15" y="12"/>
                  </a:lnTo>
                  <a:lnTo>
                    <a:pt x="13" y="14"/>
                  </a:lnTo>
                  <a:lnTo>
                    <a:pt x="13" y="15"/>
                  </a:lnTo>
                  <a:lnTo>
                    <a:pt x="12" y="15"/>
                  </a:lnTo>
                  <a:lnTo>
                    <a:pt x="10" y="17"/>
                  </a:lnTo>
                  <a:lnTo>
                    <a:pt x="10" y="19"/>
                  </a:lnTo>
                  <a:lnTo>
                    <a:pt x="8" y="19"/>
                  </a:lnTo>
                  <a:lnTo>
                    <a:pt x="8" y="21"/>
                  </a:lnTo>
                  <a:lnTo>
                    <a:pt x="6" y="23"/>
                  </a:lnTo>
                  <a:lnTo>
                    <a:pt x="6" y="27"/>
                  </a:lnTo>
                  <a:lnTo>
                    <a:pt x="4" y="27"/>
                  </a:lnTo>
                  <a:lnTo>
                    <a:pt x="4" y="30"/>
                  </a:lnTo>
                  <a:lnTo>
                    <a:pt x="2" y="30"/>
                  </a:lnTo>
                  <a:lnTo>
                    <a:pt x="2" y="37"/>
                  </a:lnTo>
                  <a:lnTo>
                    <a:pt x="0" y="37"/>
                  </a:lnTo>
                  <a:lnTo>
                    <a:pt x="0" y="47"/>
                  </a:lnTo>
                  <a:lnTo>
                    <a:pt x="0" y="55"/>
                  </a:lnTo>
                  <a:lnTo>
                    <a:pt x="2" y="55"/>
                  </a:lnTo>
                  <a:lnTo>
                    <a:pt x="2" y="62"/>
                  </a:lnTo>
                  <a:lnTo>
                    <a:pt x="4" y="62"/>
                  </a:lnTo>
                  <a:lnTo>
                    <a:pt x="4" y="66"/>
                  </a:lnTo>
                  <a:lnTo>
                    <a:pt x="6" y="66"/>
                  </a:lnTo>
                  <a:lnTo>
                    <a:pt x="6" y="70"/>
                  </a:lnTo>
                  <a:lnTo>
                    <a:pt x="8" y="72"/>
                  </a:lnTo>
                  <a:lnTo>
                    <a:pt x="8" y="73"/>
                  </a:lnTo>
                  <a:lnTo>
                    <a:pt x="10" y="73"/>
                  </a:lnTo>
                  <a:lnTo>
                    <a:pt x="10" y="75"/>
                  </a:lnTo>
                  <a:lnTo>
                    <a:pt x="12" y="77"/>
                  </a:lnTo>
                  <a:lnTo>
                    <a:pt x="13" y="77"/>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4" y="77"/>
                  </a:lnTo>
                  <a:lnTo>
                    <a:pt x="86" y="77"/>
                  </a:lnTo>
                  <a:lnTo>
                    <a:pt x="88" y="75"/>
                  </a:lnTo>
                  <a:lnTo>
                    <a:pt x="88" y="73"/>
                  </a:lnTo>
                  <a:lnTo>
                    <a:pt x="90" y="73"/>
                  </a:lnTo>
                  <a:lnTo>
                    <a:pt x="90" y="72"/>
                  </a:lnTo>
                  <a:lnTo>
                    <a:pt x="92" y="70"/>
                  </a:lnTo>
                  <a:lnTo>
                    <a:pt x="92" y="66"/>
                  </a:lnTo>
                  <a:lnTo>
                    <a:pt x="94" y="66"/>
                  </a:lnTo>
                  <a:lnTo>
                    <a:pt x="94" y="62"/>
                  </a:lnTo>
                  <a:lnTo>
                    <a:pt x="96" y="62"/>
                  </a:lnTo>
                  <a:lnTo>
                    <a:pt x="96" y="55"/>
                  </a:lnTo>
                  <a:lnTo>
                    <a:pt x="98" y="55"/>
                  </a:lnTo>
                  <a:lnTo>
                    <a:pt x="98" y="47"/>
                  </a:lnTo>
                  <a:lnTo>
                    <a:pt x="98" y="37"/>
                  </a:lnTo>
                  <a:lnTo>
                    <a:pt x="96" y="37"/>
                  </a:lnTo>
                  <a:lnTo>
                    <a:pt x="96" y="30"/>
                  </a:lnTo>
                  <a:lnTo>
                    <a:pt x="94" y="30"/>
                  </a:lnTo>
                  <a:lnTo>
                    <a:pt x="94" y="27"/>
                  </a:lnTo>
                  <a:lnTo>
                    <a:pt x="92" y="27"/>
                  </a:lnTo>
                  <a:lnTo>
                    <a:pt x="92" y="23"/>
                  </a:lnTo>
                  <a:lnTo>
                    <a:pt x="90" y="21"/>
                  </a:lnTo>
                  <a:lnTo>
                    <a:pt x="90" y="19"/>
                  </a:lnTo>
                  <a:lnTo>
                    <a:pt x="88" y="19"/>
                  </a:lnTo>
                  <a:lnTo>
                    <a:pt x="88" y="17"/>
                  </a:lnTo>
                  <a:lnTo>
                    <a:pt x="86" y="15"/>
                  </a:lnTo>
                  <a:lnTo>
                    <a:pt x="84" y="15"/>
                  </a:lnTo>
                  <a:lnTo>
                    <a:pt x="84" y="14"/>
                  </a:lnTo>
                  <a:lnTo>
                    <a:pt x="82" y="12"/>
                  </a:lnTo>
                  <a:lnTo>
                    <a:pt x="82" y="10"/>
                  </a:lnTo>
                  <a:lnTo>
                    <a:pt x="81" y="10"/>
                  </a:lnTo>
                  <a:lnTo>
                    <a:pt x="79" y="8"/>
                  </a:lnTo>
                  <a:lnTo>
                    <a:pt x="77" y="8"/>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4" name="Freeform 34">
              <a:extLst>
                <a:ext uri="{FF2B5EF4-FFF2-40B4-BE49-F238E27FC236}">
                  <a16:creationId xmlns:a16="http://schemas.microsoft.com/office/drawing/2014/main" id="{748AAB9A-D136-D2DF-B27B-2815CAAC3294}"/>
                </a:ext>
              </a:extLst>
            </p:cNvPr>
            <p:cNvSpPr>
              <a:spLocks/>
            </p:cNvSpPr>
            <p:nvPr/>
          </p:nvSpPr>
          <p:spPr bwMode="auto">
            <a:xfrm>
              <a:off x="2922" y="2206"/>
              <a:ext cx="99" cy="93"/>
            </a:xfrm>
            <a:custGeom>
              <a:avLst/>
              <a:gdLst>
                <a:gd name="T0" fmla="*/ 38 w 99"/>
                <a:gd name="T1" fmla="*/ 0 h 93"/>
                <a:gd name="T2" fmla="*/ 33 w 99"/>
                <a:gd name="T3" fmla="*/ 1 h 93"/>
                <a:gd name="T4" fmla="*/ 27 w 99"/>
                <a:gd name="T5" fmla="*/ 3 h 93"/>
                <a:gd name="T6" fmla="*/ 23 w 99"/>
                <a:gd name="T7" fmla="*/ 4 h 93"/>
                <a:gd name="T8" fmla="*/ 21 w 99"/>
                <a:gd name="T9" fmla="*/ 6 h 93"/>
                <a:gd name="T10" fmla="*/ 17 w 99"/>
                <a:gd name="T11" fmla="*/ 8 h 93"/>
                <a:gd name="T12" fmla="*/ 15 w 99"/>
                <a:gd name="T13" fmla="*/ 10 h 93"/>
                <a:gd name="T14" fmla="*/ 13 w 99"/>
                <a:gd name="T15" fmla="*/ 12 h 93"/>
                <a:gd name="T16" fmla="*/ 12 w 99"/>
                <a:gd name="T17" fmla="*/ 14 h 93"/>
                <a:gd name="T18" fmla="*/ 10 w 99"/>
                <a:gd name="T19" fmla="*/ 16 h 93"/>
                <a:gd name="T20" fmla="*/ 8 w 99"/>
                <a:gd name="T21" fmla="*/ 19 h 93"/>
                <a:gd name="T22" fmla="*/ 6 w 99"/>
                <a:gd name="T23" fmla="*/ 21 h 93"/>
                <a:gd name="T24" fmla="*/ 4 w 99"/>
                <a:gd name="T25" fmla="*/ 25 h 93"/>
                <a:gd name="T26" fmla="*/ 2 w 99"/>
                <a:gd name="T27" fmla="*/ 30 h 93"/>
                <a:gd name="T28" fmla="*/ 0 w 99"/>
                <a:gd name="T29" fmla="*/ 36 h 93"/>
                <a:gd name="T30" fmla="*/ 0 w 99"/>
                <a:gd name="T31" fmla="*/ 55 h 93"/>
                <a:gd name="T32" fmla="*/ 2 w 99"/>
                <a:gd name="T33" fmla="*/ 61 h 93"/>
                <a:gd name="T34" fmla="*/ 4 w 99"/>
                <a:gd name="T35" fmla="*/ 67 h 93"/>
                <a:gd name="T36" fmla="*/ 6 w 99"/>
                <a:gd name="T37" fmla="*/ 70 h 93"/>
                <a:gd name="T38" fmla="*/ 8 w 99"/>
                <a:gd name="T39" fmla="*/ 72 h 93"/>
                <a:gd name="T40" fmla="*/ 10 w 99"/>
                <a:gd name="T41" fmla="*/ 75 h 93"/>
                <a:gd name="T42" fmla="*/ 12 w 99"/>
                <a:gd name="T43" fmla="*/ 77 h 93"/>
                <a:gd name="T44" fmla="*/ 13 w 99"/>
                <a:gd name="T45" fmla="*/ 79 h 93"/>
                <a:gd name="T46" fmla="*/ 15 w 99"/>
                <a:gd name="T47" fmla="*/ 81 h 93"/>
                <a:gd name="T48" fmla="*/ 17 w 99"/>
                <a:gd name="T49" fmla="*/ 83 h 93"/>
                <a:gd name="T50" fmla="*/ 21 w 99"/>
                <a:gd name="T51" fmla="*/ 85 h 93"/>
                <a:gd name="T52" fmla="*/ 23 w 99"/>
                <a:gd name="T53" fmla="*/ 87 h 93"/>
                <a:gd name="T54" fmla="*/ 27 w 99"/>
                <a:gd name="T55" fmla="*/ 89 h 93"/>
                <a:gd name="T56" fmla="*/ 33 w 99"/>
                <a:gd name="T57" fmla="*/ 91 h 93"/>
                <a:gd name="T58" fmla="*/ 38 w 99"/>
                <a:gd name="T59" fmla="*/ 92 h 93"/>
                <a:gd name="T60" fmla="*/ 59 w 99"/>
                <a:gd name="T61" fmla="*/ 92 h 93"/>
                <a:gd name="T62" fmla="*/ 65 w 99"/>
                <a:gd name="T63" fmla="*/ 91 h 93"/>
                <a:gd name="T64" fmla="*/ 71 w 99"/>
                <a:gd name="T65" fmla="*/ 89 h 93"/>
                <a:gd name="T66" fmla="*/ 75 w 99"/>
                <a:gd name="T67" fmla="*/ 87 h 93"/>
                <a:gd name="T68" fmla="*/ 77 w 99"/>
                <a:gd name="T69" fmla="*/ 85 h 93"/>
                <a:gd name="T70" fmla="*/ 81 w 99"/>
                <a:gd name="T71" fmla="*/ 83 h 93"/>
                <a:gd name="T72" fmla="*/ 82 w 99"/>
                <a:gd name="T73" fmla="*/ 81 h 93"/>
                <a:gd name="T74" fmla="*/ 84 w 99"/>
                <a:gd name="T75" fmla="*/ 79 h 93"/>
                <a:gd name="T76" fmla="*/ 86 w 99"/>
                <a:gd name="T77" fmla="*/ 77 h 93"/>
                <a:gd name="T78" fmla="*/ 88 w 99"/>
                <a:gd name="T79" fmla="*/ 75 h 93"/>
                <a:gd name="T80" fmla="*/ 90 w 99"/>
                <a:gd name="T81" fmla="*/ 72 h 93"/>
                <a:gd name="T82" fmla="*/ 92 w 99"/>
                <a:gd name="T83" fmla="*/ 70 h 93"/>
                <a:gd name="T84" fmla="*/ 94 w 99"/>
                <a:gd name="T85" fmla="*/ 67 h 93"/>
                <a:gd name="T86" fmla="*/ 96 w 99"/>
                <a:gd name="T87" fmla="*/ 61 h 93"/>
                <a:gd name="T88" fmla="*/ 98 w 99"/>
                <a:gd name="T89" fmla="*/ 55 h 93"/>
                <a:gd name="T90" fmla="*/ 98 w 99"/>
                <a:gd name="T91" fmla="*/ 36 h 93"/>
                <a:gd name="T92" fmla="*/ 96 w 99"/>
                <a:gd name="T93" fmla="*/ 30 h 93"/>
                <a:gd name="T94" fmla="*/ 94 w 99"/>
                <a:gd name="T95" fmla="*/ 25 h 93"/>
                <a:gd name="T96" fmla="*/ 92 w 99"/>
                <a:gd name="T97" fmla="*/ 21 h 93"/>
                <a:gd name="T98" fmla="*/ 90 w 99"/>
                <a:gd name="T99" fmla="*/ 19 h 93"/>
                <a:gd name="T100" fmla="*/ 88 w 99"/>
                <a:gd name="T101" fmla="*/ 16 h 93"/>
                <a:gd name="T102" fmla="*/ 86 w 99"/>
                <a:gd name="T103" fmla="*/ 14 h 93"/>
                <a:gd name="T104" fmla="*/ 84 w 99"/>
                <a:gd name="T105" fmla="*/ 12 h 93"/>
                <a:gd name="T106" fmla="*/ 82 w 99"/>
                <a:gd name="T107" fmla="*/ 10 h 93"/>
                <a:gd name="T108" fmla="*/ 81 w 99"/>
                <a:gd name="T109" fmla="*/ 8 h 93"/>
                <a:gd name="T110" fmla="*/ 77 w 99"/>
                <a:gd name="T111" fmla="*/ 6 h 93"/>
                <a:gd name="T112" fmla="*/ 75 w 99"/>
                <a:gd name="T113" fmla="*/ 4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5" name="Freeform 35">
              <a:extLst>
                <a:ext uri="{FF2B5EF4-FFF2-40B4-BE49-F238E27FC236}">
                  <a16:creationId xmlns:a16="http://schemas.microsoft.com/office/drawing/2014/main" id="{9892DBF8-4EEA-748E-74E9-1439E6FFDEA3}"/>
                </a:ext>
              </a:extLst>
            </p:cNvPr>
            <p:cNvSpPr>
              <a:spLocks/>
            </p:cNvSpPr>
            <p:nvPr/>
          </p:nvSpPr>
          <p:spPr bwMode="auto">
            <a:xfrm>
              <a:off x="2922" y="2655"/>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4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6 h 96"/>
                <a:gd name="T32" fmla="*/ 4 w 99"/>
                <a:gd name="T33" fmla="*/ 63 h 96"/>
                <a:gd name="T34" fmla="*/ 6 w 99"/>
                <a:gd name="T35" fmla="*/ 67 h 96"/>
                <a:gd name="T36" fmla="*/ 8 w 99"/>
                <a:gd name="T37" fmla="*/ 73 h 96"/>
                <a:gd name="T38" fmla="*/ 10 w 99"/>
                <a:gd name="T39" fmla="*/ 75 h 96"/>
                <a:gd name="T40" fmla="*/ 12 w 99"/>
                <a:gd name="T41" fmla="*/ 77 h 96"/>
                <a:gd name="T42" fmla="*/ 13 w 99"/>
                <a:gd name="T43" fmla="*/ 79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79 h 96"/>
                <a:gd name="T74" fmla="*/ 86 w 99"/>
                <a:gd name="T75" fmla="*/ 77 h 96"/>
                <a:gd name="T76" fmla="*/ 88 w 99"/>
                <a:gd name="T77" fmla="*/ 75 h 96"/>
                <a:gd name="T78" fmla="*/ 90 w 99"/>
                <a:gd name="T79" fmla="*/ 73 h 96"/>
                <a:gd name="T80" fmla="*/ 92 w 99"/>
                <a:gd name="T81" fmla="*/ 67 h 96"/>
                <a:gd name="T82" fmla="*/ 94 w 99"/>
                <a:gd name="T83" fmla="*/ 63 h 96"/>
                <a:gd name="T84" fmla="*/ 96 w 99"/>
                <a:gd name="T85" fmla="*/ 56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4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2"/>
                  </a:lnTo>
                  <a:lnTo>
                    <a:pt x="13" y="14"/>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6"/>
                  </a:lnTo>
                  <a:lnTo>
                    <a:pt x="2" y="56"/>
                  </a:lnTo>
                  <a:lnTo>
                    <a:pt x="2" y="63"/>
                  </a:lnTo>
                  <a:lnTo>
                    <a:pt x="4" y="63"/>
                  </a:lnTo>
                  <a:lnTo>
                    <a:pt x="4" y="67"/>
                  </a:lnTo>
                  <a:lnTo>
                    <a:pt x="6" y="67"/>
                  </a:lnTo>
                  <a:lnTo>
                    <a:pt x="6" y="71"/>
                  </a:lnTo>
                  <a:lnTo>
                    <a:pt x="8" y="73"/>
                  </a:lnTo>
                  <a:lnTo>
                    <a:pt x="8" y="75"/>
                  </a:lnTo>
                  <a:lnTo>
                    <a:pt x="10" y="75"/>
                  </a:lnTo>
                  <a:lnTo>
                    <a:pt x="10" y="76"/>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6"/>
                  </a:lnTo>
                  <a:lnTo>
                    <a:pt x="88" y="75"/>
                  </a:lnTo>
                  <a:lnTo>
                    <a:pt x="90" y="75"/>
                  </a:lnTo>
                  <a:lnTo>
                    <a:pt x="90" y="73"/>
                  </a:lnTo>
                  <a:lnTo>
                    <a:pt x="92" y="71"/>
                  </a:lnTo>
                  <a:lnTo>
                    <a:pt x="92" y="67"/>
                  </a:lnTo>
                  <a:lnTo>
                    <a:pt x="94" y="67"/>
                  </a:lnTo>
                  <a:lnTo>
                    <a:pt x="94" y="63"/>
                  </a:lnTo>
                  <a:lnTo>
                    <a:pt x="96" y="63"/>
                  </a:lnTo>
                  <a:lnTo>
                    <a:pt x="96" y="56"/>
                  </a:lnTo>
                  <a:lnTo>
                    <a:pt x="98" y="56"/>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4"/>
                  </a:lnTo>
                  <a:lnTo>
                    <a:pt x="82" y="12"/>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6" name="Freeform 36">
              <a:extLst>
                <a:ext uri="{FF2B5EF4-FFF2-40B4-BE49-F238E27FC236}">
                  <a16:creationId xmlns:a16="http://schemas.microsoft.com/office/drawing/2014/main" id="{60DF75E1-9F2A-2FA6-9E26-6B54CB84CB4A}"/>
                </a:ext>
              </a:extLst>
            </p:cNvPr>
            <p:cNvSpPr>
              <a:spLocks/>
            </p:cNvSpPr>
            <p:nvPr/>
          </p:nvSpPr>
          <p:spPr bwMode="auto">
            <a:xfrm>
              <a:off x="4223" y="2249"/>
              <a:ext cx="99" cy="95"/>
            </a:xfrm>
            <a:custGeom>
              <a:avLst/>
              <a:gdLst>
                <a:gd name="T0" fmla="*/ 38 w 99"/>
                <a:gd name="T1" fmla="*/ 0 h 95"/>
                <a:gd name="T2" fmla="*/ 33 w 99"/>
                <a:gd name="T3" fmla="*/ 1 h 95"/>
                <a:gd name="T4" fmla="*/ 27 w 99"/>
                <a:gd name="T5" fmla="*/ 2 h 95"/>
                <a:gd name="T6" fmla="*/ 25 w 99"/>
                <a:gd name="T7" fmla="*/ 4 h 95"/>
                <a:gd name="T8" fmla="*/ 21 w 99"/>
                <a:gd name="T9" fmla="*/ 6 h 95"/>
                <a:gd name="T10" fmla="*/ 19 w 99"/>
                <a:gd name="T11" fmla="*/ 8 h 95"/>
                <a:gd name="T12" fmla="*/ 15 w 99"/>
                <a:gd name="T13" fmla="*/ 10 h 95"/>
                <a:gd name="T14" fmla="*/ 13 w 99"/>
                <a:gd name="T15" fmla="*/ 14 h 95"/>
                <a:gd name="T16" fmla="*/ 12 w 99"/>
                <a:gd name="T17" fmla="*/ 16 h 95"/>
                <a:gd name="T18" fmla="*/ 10 w 99"/>
                <a:gd name="T19" fmla="*/ 19 h 95"/>
                <a:gd name="T20" fmla="*/ 8 w 99"/>
                <a:gd name="T21" fmla="*/ 21 h 95"/>
                <a:gd name="T22" fmla="*/ 6 w 99"/>
                <a:gd name="T23" fmla="*/ 26 h 95"/>
                <a:gd name="T24" fmla="*/ 4 w 99"/>
                <a:gd name="T25" fmla="*/ 30 h 95"/>
                <a:gd name="T26" fmla="*/ 2 w 99"/>
                <a:gd name="T27" fmla="*/ 37 h 95"/>
                <a:gd name="T28" fmla="*/ 0 w 99"/>
                <a:gd name="T29" fmla="*/ 46 h 95"/>
                <a:gd name="T30" fmla="*/ 2 w 99"/>
                <a:gd name="T31" fmla="*/ 56 h 95"/>
                <a:gd name="T32" fmla="*/ 4 w 99"/>
                <a:gd name="T33" fmla="*/ 63 h 95"/>
                <a:gd name="T34" fmla="*/ 6 w 99"/>
                <a:gd name="T35" fmla="*/ 67 h 95"/>
                <a:gd name="T36" fmla="*/ 8 w 99"/>
                <a:gd name="T37" fmla="*/ 72 h 95"/>
                <a:gd name="T38" fmla="*/ 10 w 99"/>
                <a:gd name="T39" fmla="*/ 74 h 95"/>
                <a:gd name="T40" fmla="*/ 12 w 99"/>
                <a:gd name="T41" fmla="*/ 77 h 95"/>
                <a:gd name="T42" fmla="*/ 13 w 99"/>
                <a:gd name="T43" fmla="*/ 79 h 95"/>
                <a:gd name="T44" fmla="*/ 15 w 99"/>
                <a:gd name="T45" fmla="*/ 83 h 95"/>
                <a:gd name="T46" fmla="*/ 19 w 99"/>
                <a:gd name="T47" fmla="*/ 85 h 95"/>
                <a:gd name="T48" fmla="*/ 21 w 99"/>
                <a:gd name="T49" fmla="*/ 87 h 95"/>
                <a:gd name="T50" fmla="*/ 25 w 99"/>
                <a:gd name="T51" fmla="*/ 89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9 h 95"/>
                <a:gd name="T66" fmla="*/ 77 w 99"/>
                <a:gd name="T67" fmla="*/ 87 h 95"/>
                <a:gd name="T68" fmla="*/ 79 w 99"/>
                <a:gd name="T69" fmla="*/ 85 h 95"/>
                <a:gd name="T70" fmla="*/ 82 w 99"/>
                <a:gd name="T71" fmla="*/ 83 h 95"/>
                <a:gd name="T72" fmla="*/ 84 w 99"/>
                <a:gd name="T73" fmla="*/ 79 h 95"/>
                <a:gd name="T74" fmla="*/ 86 w 99"/>
                <a:gd name="T75" fmla="*/ 77 h 95"/>
                <a:gd name="T76" fmla="*/ 88 w 99"/>
                <a:gd name="T77" fmla="*/ 74 h 95"/>
                <a:gd name="T78" fmla="*/ 90 w 99"/>
                <a:gd name="T79" fmla="*/ 72 h 95"/>
                <a:gd name="T80" fmla="*/ 92 w 99"/>
                <a:gd name="T81" fmla="*/ 67 h 95"/>
                <a:gd name="T82" fmla="*/ 94 w 99"/>
                <a:gd name="T83" fmla="*/ 63 h 95"/>
                <a:gd name="T84" fmla="*/ 96 w 99"/>
                <a:gd name="T85" fmla="*/ 56 h 95"/>
                <a:gd name="T86" fmla="*/ 98 w 99"/>
                <a:gd name="T87" fmla="*/ 46 h 95"/>
                <a:gd name="T88" fmla="*/ 96 w 99"/>
                <a:gd name="T89" fmla="*/ 37 h 95"/>
                <a:gd name="T90" fmla="*/ 94 w 99"/>
                <a:gd name="T91" fmla="*/ 30 h 95"/>
                <a:gd name="T92" fmla="*/ 92 w 99"/>
                <a:gd name="T93" fmla="*/ 26 h 95"/>
                <a:gd name="T94" fmla="*/ 90 w 99"/>
                <a:gd name="T95" fmla="*/ 21 h 95"/>
                <a:gd name="T96" fmla="*/ 88 w 99"/>
                <a:gd name="T97" fmla="*/ 19 h 95"/>
                <a:gd name="T98" fmla="*/ 86 w 99"/>
                <a:gd name="T99" fmla="*/ 16 h 95"/>
                <a:gd name="T100" fmla="*/ 84 w 99"/>
                <a:gd name="T101" fmla="*/ 14 h 95"/>
                <a:gd name="T102" fmla="*/ 82 w 99"/>
                <a:gd name="T103" fmla="*/ 10 h 95"/>
                <a:gd name="T104" fmla="*/ 79 w 99"/>
                <a:gd name="T105" fmla="*/ 8 h 95"/>
                <a:gd name="T106" fmla="*/ 77 w 99"/>
                <a:gd name="T107" fmla="*/ 6 h 95"/>
                <a:gd name="T108" fmla="*/ 73 w 99"/>
                <a:gd name="T109" fmla="*/ 4 h 95"/>
                <a:gd name="T110" fmla="*/ 71 w 99"/>
                <a:gd name="T111" fmla="*/ 2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2"/>
                  </a:lnTo>
                  <a:lnTo>
                    <a:pt x="27" y="2"/>
                  </a:lnTo>
                  <a:lnTo>
                    <a:pt x="27" y="4"/>
                  </a:lnTo>
                  <a:lnTo>
                    <a:pt x="25" y="4"/>
                  </a:lnTo>
                  <a:lnTo>
                    <a:pt x="23" y="6"/>
                  </a:lnTo>
                  <a:lnTo>
                    <a:pt x="21" y="6"/>
                  </a:lnTo>
                  <a:lnTo>
                    <a:pt x="21" y="8"/>
                  </a:lnTo>
                  <a:lnTo>
                    <a:pt x="19" y="8"/>
                  </a:lnTo>
                  <a:lnTo>
                    <a:pt x="17" y="10"/>
                  </a:lnTo>
                  <a:lnTo>
                    <a:pt x="15" y="10"/>
                  </a:lnTo>
                  <a:lnTo>
                    <a:pt x="15" y="12"/>
                  </a:lnTo>
                  <a:lnTo>
                    <a:pt x="13" y="14"/>
                  </a:lnTo>
                  <a:lnTo>
                    <a:pt x="13" y="16"/>
                  </a:lnTo>
                  <a:lnTo>
                    <a:pt x="12" y="16"/>
                  </a:lnTo>
                  <a:lnTo>
                    <a:pt x="10" y="18"/>
                  </a:lnTo>
                  <a:lnTo>
                    <a:pt x="10" y="19"/>
                  </a:lnTo>
                  <a:lnTo>
                    <a:pt x="8" y="19"/>
                  </a:lnTo>
                  <a:lnTo>
                    <a:pt x="8" y="21"/>
                  </a:lnTo>
                  <a:lnTo>
                    <a:pt x="6" y="23"/>
                  </a:lnTo>
                  <a:lnTo>
                    <a:pt x="6" y="26"/>
                  </a:lnTo>
                  <a:lnTo>
                    <a:pt x="4" y="26"/>
                  </a:lnTo>
                  <a:lnTo>
                    <a:pt x="4" y="30"/>
                  </a:lnTo>
                  <a:lnTo>
                    <a:pt x="2" y="30"/>
                  </a:lnTo>
                  <a:lnTo>
                    <a:pt x="2" y="37"/>
                  </a:lnTo>
                  <a:lnTo>
                    <a:pt x="0" y="37"/>
                  </a:lnTo>
                  <a:lnTo>
                    <a:pt x="0" y="46"/>
                  </a:lnTo>
                  <a:lnTo>
                    <a:pt x="0" y="56"/>
                  </a:lnTo>
                  <a:lnTo>
                    <a:pt x="2" y="56"/>
                  </a:lnTo>
                  <a:lnTo>
                    <a:pt x="2" y="63"/>
                  </a:lnTo>
                  <a:lnTo>
                    <a:pt x="4" y="63"/>
                  </a:lnTo>
                  <a:lnTo>
                    <a:pt x="4" y="67"/>
                  </a:lnTo>
                  <a:lnTo>
                    <a:pt x="6" y="67"/>
                  </a:lnTo>
                  <a:lnTo>
                    <a:pt x="6" y="70"/>
                  </a:lnTo>
                  <a:lnTo>
                    <a:pt x="8" y="72"/>
                  </a:lnTo>
                  <a:lnTo>
                    <a:pt x="8" y="74"/>
                  </a:lnTo>
                  <a:lnTo>
                    <a:pt x="10" y="74"/>
                  </a:lnTo>
                  <a:lnTo>
                    <a:pt x="10" y="75"/>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5"/>
                  </a:lnTo>
                  <a:lnTo>
                    <a:pt x="88" y="74"/>
                  </a:lnTo>
                  <a:lnTo>
                    <a:pt x="90" y="74"/>
                  </a:lnTo>
                  <a:lnTo>
                    <a:pt x="90" y="72"/>
                  </a:lnTo>
                  <a:lnTo>
                    <a:pt x="92" y="70"/>
                  </a:lnTo>
                  <a:lnTo>
                    <a:pt x="92" y="67"/>
                  </a:lnTo>
                  <a:lnTo>
                    <a:pt x="94" y="67"/>
                  </a:lnTo>
                  <a:lnTo>
                    <a:pt x="94" y="63"/>
                  </a:lnTo>
                  <a:lnTo>
                    <a:pt x="96" y="63"/>
                  </a:lnTo>
                  <a:lnTo>
                    <a:pt x="96" y="56"/>
                  </a:lnTo>
                  <a:lnTo>
                    <a:pt x="98" y="56"/>
                  </a:lnTo>
                  <a:lnTo>
                    <a:pt x="98" y="46"/>
                  </a:lnTo>
                  <a:lnTo>
                    <a:pt x="98" y="37"/>
                  </a:lnTo>
                  <a:lnTo>
                    <a:pt x="96" y="37"/>
                  </a:lnTo>
                  <a:lnTo>
                    <a:pt x="96" y="30"/>
                  </a:lnTo>
                  <a:lnTo>
                    <a:pt x="94" y="30"/>
                  </a:lnTo>
                  <a:lnTo>
                    <a:pt x="94" y="26"/>
                  </a:lnTo>
                  <a:lnTo>
                    <a:pt x="92" y="26"/>
                  </a:lnTo>
                  <a:lnTo>
                    <a:pt x="92" y="23"/>
                  </a:lnTo>
                  <a:lnTo>
                    <a:pt x="90" y="21"/>
                  </a:lnTo>
                  <a:lnTo>
                    <a:pt x="90" y="19"/>
                  </a:lnTo>
                  <a:lnTo>
                    <a:pt x="88" y="19"/>
                  </a:lnTo>
                  <a:lnTo>
                    <a:pt x="88" y="18"/>
                  </a:lnTo>
                  <a:lnTo>
                    <a:pt x="86" y="16"/>
                  </a:lnTo>
                  <a:lnTo>
                    <a:pt x="84" y="16"/>
                  </a:lnTo>
                  <a:lnTo>
                    <a:pt x="84" y="14"/>
                  </a:lnTo>
                  <a:lnTo>
                    <a:pt x="82" y="12"/>
                  </a:lnTo>
                  <a:lnTo>
                    <a:pt x="82" y="10"/>
                  </a:lnTo>
                  <a:lnTo>
                    <a:pt x="81" y="10"/>
                  </a:lnTo>
                  <a:lnTo>
                    <a:pt x="79" y="8"/>
                  </a:lnTo>
                  <a:lnTo>
                    <a:pt x="77" y="8"/>
                  </a:lnTo>
                  <a:lnTo>
                    <a:pt x="77" y="6"/>
                  </a:lnTo>
                  <a:lnTo>
                    <a:pt x="75" y="6"/>
                  </a:lnTo>
                  <a:lnTo>
                    <a:pt x="73" y="4"/>
                  </a:lnTo>
                  <a:lnTo>
                    <a:pt x="71" y="4"/>
                  </a:lnTo>
                  <a:lnTo>
                    <a:pt x="71" y="2"/>
                  </a:lnTo>
                  <a:lnTo>
                    <a:pt x="65" y="2"/>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7" name="Freeform 37">
              <a:extLst>
                <a:ext uri="{FF2B5EF4-FFF2-40B4-BE49-F238E27FC236}">
                  <a16:creationId xmlns:a16="http://schemas.microsoft.com/office/drawing/2014/main" id="{EF8540F6-487A-F614-FD60-9DAC2CA987DE}"/>
                </a:ext>
              </a:extLst>
            </p:cNvPr>
            <p:cNvSpPr>
              <a:spLocks/>
            </p:cNvSpPr>
            <p:nvPr/>
          </p:nvSpPr>
          <p:spPr bwMode="auto">
            <a:xfrm>
              <a:off x="4223" y="2398"/>
              <a:ext cx="99" cy="93"/>
            </a:xfrm>
            <a:custGeom>
              <a:avLst/>
              <a:gdLst>
                <a:gd name="T0" fmla="*/ 38 w 99"/>
                <a:gd name="T1" fmla="*/ 0 h 93"/>
                <a:gd name="T2" fmla="*/ 33 w 99"/>
                <a:gd name="T3" fmla="*/ 1 h 93"/>
                <a:gd name="T4" fmla="*/ 27 w 99"/>
                <a:gd name="T5" fmla="*/ 3 h 93"/>
                <a:gd name="T6" fmla="*/ 23 w 99"/>
                <a:gd name="T7" fmla="*/ 5 h 93"/>
                <a:gd name="T8" fmla="*/ 21 w 99"/>
                <a:gd name="T9" fmla="*/ 7 h 93"/>
                <a:gd name="T10" fmla="*/ 17 w 99"/>
                <a:gd name="T11" fmla="*/ 9 h 93"/>
                <a:gd name="T12" fmla="*/ 15 w 99"/>
                <a:gd name="T13" fmla="*/ 10 h 93"/>
                <a:gd name="T14" fmla="*/ 13 w 99"/>
                <a:gd name="T15" fmla="*/ 12 h 93"/>
                <a:gd name="T16" fmla="*/ 12 w 99"/>
                <a:gd name="T17" fmla="*/ 14 h 93"/>
                <a:gd name="T18" fmla="*/ 10 w 99"/>
                <a:gd name="T19" fmla="*/ 15 h 93"/>
                <a:gd name="T20" fmla="*/ 8 w 99"/>
                <a:gd name="T21" fmla="*/ 19 h 93"/>
                <a:gd name="T22" fmla="*/ 6 w 99"/>
                <a:gd name="T23" fmla="*/ 21 h 93"/>
                <a:gd name="T24" fmla="*/ 4 w 99"/>
                <a:gd name="T25" fmla="*/ 25 h 93"/>
                <a:gd name="T26" fmla="*/ 2 w 99"/>
                <a:gd name="T27" fmla="*/ 30 h 93"/>
                <a:gd name="T28" fmla="*/ 0 w 99"/>
                <a:gd name="T29" fmla="*/ 35 h 93"/>
                <a:gd name="T30" fmla="*/ 0 w 99"/>
                <a:gd name="T31" fmla="*/ 55 h 93"/>
                <a:gd name="T32" fmla="*/ 2 w 99"/>
                <a:gd name="T33" fmla="*/ 61 h 93"/>
                <a:gd name="T34" fmla="*/ 4 w 99"/>
                <a:gd name="T35" fmla="*/ 66 h 93"/>
                <a:gd name="T36" fmla="*/ 6 w 99"/>
                <a:gd name="T37" fmla="*/ 70 h 93"/>
                <a:gd name="T38" fmla="*/ 8 w 99"/>
                <a:gd name="T39" fmla="*/ 72 h 93"/>
                <a:gd name="T40" fmla="*/ 10 w 99"/>
                <a:gd name="T41" fmla="*/ 76 h 93"/>
                <a:gd name="T42" fmla="*/ 12 w 99"/>
                <a:gd name="T43" fmla="*/ 76 h 93"/>
                <a:gd name="T44" fmla="*/ 13 w 99"/>
                <a:gd name="T45" fmla="*/ 78 h 93"/>
                <a:gd name="T46" fmla="*/ 15 w 99"/>
                <a:gd name="T47" fmla="*/ 80 h 93"/>
                <a:gd name="T48" fmla="*/ 17 w 99"/>
                <a:gd name="T49" fmla="*/ 82 h 93"/>
                <a:gd name="T50" fmla="*/ 21 w 99"/>
                <a:gd name="T51" fmla="*/ 84 h 93"/>
                <a:gd name="T52" fmla="*/ 23 w 99"/>
                <a:gd name="T53" fmla="*/ 86 h 93"/>
                <a:gd name="T54" fmla="*/ 27 w 99"/>
                <a:gd name="T55" fmla="*/ 88 h 93"/>
                <a:gd name="T56" fmla="*/ 33 w 99"/>
                <a:gd name="T57" fmla="*/ 90 h 93"/>
                <a:gd name="T58" fmla="*/ 38 w 99"/>
                <a:gd name="T59" fmla="*/ 92 h 93"/>
                <a:gd name="T60" fmla="*/ 59 w 99"/>
                <a:gd name="T61" fmla="*/ 92 h 93"/>
                <a:gd name="T62" fmla="*/ 65 w 99"/>
                <a:gd name="T63" fmla="*/ 90 h 93"/>
                <a:gd name="T64" fmla="*/ 71 w 99"/>
                <a:gd name="T65" fmla="*/ 88 h 93"/>
                <a:gd name="T66" fmla="*/ 75 w 99"/>
                <a:gd name="T67" fmla="*/ 86 h 93"/>
                <a:gd name="T68" fmla="*/ 77 w 99"/>
                <a:gd name="T69" fmla="*/ 84 h 93"/>
                <a:gd name="T70" fmla="*/ 81 w 99"/>
                <a:gd name="T71" fmla="*/ 82 h 93"/>
                <a:gd name="T72" fmla="*/ 82 w 99"/>
                <a:gd name="T73" fmla="*/ 80 h 93"/>
                <a:gd name="T74" fmla="*/ 84 w 99"/>
                <a:gd name="T75" fmla="*/ 78 h 93"/>
                <a:gd name="T76" fmla="*/ 86 w 99"/>
                <a:gd name="T77" fmla="*/ 76 h 93"/>
                <a:gd name="T78" fmla="*/ 88 w 99"/>
                <a:gd name="T79" fmla="*/ 76 h 93"/>
                <a:gd name="T80" fmla="*/ 90 w 99"/>
                <a:gd name="T81" fmla="*/ 72 h 93"/>
                <a:gd name="T82" fmla="*/ 92 w 99"/>
                <a:gd name="T83" fmla="*/ 70 h 93"/>
                <a:gd name="T84" fmla="*/ 94 w 99"/>
                <a:gd name="T85" fmla="*/ 66 h 93"/>
                <a:gd name="T86" fmla="*/ 96 w 99"/>
                <a:gd name="T87" fmla="*/ 61 h 93"/>
                <a:gd name="T88" fmla="*/ 98 w 99"/>
                <a:gd name="T89" fmla="*/ 55 h 93"/>
                <a:gd name="T90" fmla="*/ 98 w 99"/>
                <a:gd name="T91" fmla="*/ 35 h 93"/>
                <a:gd name="T92" fmla="*/ 96 w 99"/>
                <a:gd name="T93" fmla="*/ 30 h 93"/>
                <a:gd name="T94" fmla="*/ 94 w 99"/>
                <a:gd name="T95" fmla="*/ 25 h 93"/>
                <a:gd name="T96" fmla="*/ 92 w 99"/>
                <a:gd name="T97" fmla="*/ 21 h 93"/>
                <a:gd name="T98" fmla="*/ 90 w 99"/>
                <a:gd name="T99" fmla="*/ 19 h 93"/>
                <a:gd name="T100" fmla="*/ 88 w 99"/>
                <a:gd name="T101" fmla="*/ 15 h 93"/>
                <a:gd name="T102" fmla="*/ 86 w 99"/>
                <a:gd name="T103" fmla="*/ 14 h 93"/>
                <a:gd name="T104" fmla="*/ 84 w 99"/>
                <a:gd name="T105" fmla="*/ 12 h 93"/>
                <a:gd name="T106" fmla="*/ 82 w 99"/>
                <a:gd name="T107" fmla="*/ 10 h 93"/>
                <a:gd name="T108" fmla="*/ 81 w 99"/>
                <a:gd name="T109" fmla="*/ 9 h 93"/>
                <a:gd name="T110" fmla="*/ 77 w 99"/>
                <a:gd name="T111" fmla="*/ 7 h 93"/>
                <a:gd name="T112" fmla="*/ 75 w 99"/>
                <a:gd name="T113" fmla="*/ 5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5"/>
                  </a:lnTo>
                  <a:lnTo>
                    <a:pt x="23" y="5"/>
                  </a:lnTo>
                  <a:lnTo>
                    <a:pt x="23" y="7"/>
                  </a:lnTo>
                  <a:lnTo>
                    <a:pt x="21" y="7"/>
                  </a:lnTo>
                  <a:lnTo>
                    <a:pt x="21" y="9"/>
                  </a:lnTo>
                  <a:lnTo>
                    <a:pt x="17" y="9"/>
                  </a:lnTo>
                  <a:lnTo>
                    <a:pt x="17" y="10"/>
                  </a:lnTo>
                  <a:lnTo>
                    <a:pt x="15" y="10"/>
                  </a:lnTo>
                  <a:lnTo>
                    <a:pt x="15" y="12"/>
                  </a:lnTo>
                  <a:lnTo>
                    <a:pt x="13" y="12"/>
                  </a:lnTo>
                  <a:lnTo>
                    <a:pt x="13" y="14"/>
                  </a:lnTo>
                  <a:lnTo>
                    <a:pt x="12" y="14"/>
                  </a:lnTo>
                  <a:lnTo>
                    <a:pt x="12" y="15"/>
                  </a:lnTo>
                  <a:lnTo>
                    <a:pt x="10" y="15"/>
                  </a:lnTo>
                  <a:lnTo>
                    <a:pt x="10" y="19"/>
                  </a:lnTo>
                  <a:lnTo>
                    <a:pt x="8" y="19"/>
                  </a:lnTo>
                  <a:lnTo>
                    <a:pt x="8" y="21"/>
                  </a:lnTo>
                  <a:lnTo>
                    <a:pt x="6" y="21"/>
                  </a:lnTo>
                  <a:lnTo>
                    <a:pt x="6" y="25"/>
                  </a:lnTo>
                  <a:lnTo>
                    <a:pt x="4" y="25"/>
                  </a:lnTo>
                  <a:lnTo>
                    <a:pt x="4" y="29"/>
                  </a:lnTo>
                  <a:lnTo>
                    <a:pt x="2" y="30"/>
                  </a:lnTo>
                  <a:lnTo>
                    <a:pt x="2" y="35"/>
                  </a:lnTo>
                  <a:lnTo>
                    <a:pt x="0" y="35"/>
                  </a:lnTo>
                  <a:lnTo>
                    <a:pt x="0" y="45"/>
                  </a:lnTo>
                  <a:lnTo>
                    <a:pt x="0" y="55"/>
                  </a:lnTo>
                  <a:lnTo>
                    <a:pt x="2" y="55"/>
                  </a:lnTo>
                  <a:lnTo>
                    <a:pt x="2" y="61"/>
                  </a:lnTo>
                  <a:lnTo>
                    <a:pt x="4" y="62"/>
                  </a:lnTo>
                  <a:lnTo>
                    <a:pt x="4" y="66"/>
                  </a:lnTo>
                  <a:lnTo>
                    <a:pt x="6" y="66"/>
                  </a:lnTo>
                  <a:lnTo>
                    <a:pt x="6" y="70"/>
                  </a:lnTo>
                  <a:lnTo>
                    <a:pt x="8" y="70"/>
                  </a:lnTo>
                  <a:lnTo>
                    <a:pt x="8" y="72"/>
                  </a:lnTo>
                  <a:lnTo>
                    <a:pt x="10" y="72"/>
                  </a:lnTo>
                  <a:lnTo>
                    <a:pt x="10" y="76"/>
                  </a:lnTo>
                  <a:lnTo>
                    <a:pt x="12" y="76"/>
                  </a:lnTo>
                  <a:lnTo>
                    <a:pt x="13" y="76"/>
                  </a:lnTo>
                  <a:lnTo>
                    <a:pt x="13" y="78"/>
                  </a:lnTo>
                  <a:lnTo>
                    <a:pt x="15" y="78"/>
                  </a:lnTo>
                  <a:lnTo>
                    <a:pt x="15" y="80"/>
                  </a:lnTo>
                  <a:lnTo>
                    <a:pt x="17" y="80"/>
                  </a:lnTo>
                  <a:lnTo>
                    <a:pt x="17" y="82"/>
                  </a:lnTo>
                  <a:lnTo>
                    <a:pt x="21" y="82"/>
                  </a:lnTo>
                  <a:lnTo>
                    <a:pt x="21" y="84"/>
                  </a:lnTo>
                  <a:lnTo>
                    <a:pt x="23" y="84"/>
                  </a:lnTo>
                  <a:lnTo>
                    <a:pt x="23" y="86"/>
                  </a:lnTo>
                  <a:lnTo>
                    <a:pt x="27" y="86"/>
                  </a:lnTo>
                  <a:lnTo>
                    <a:pt x="27" y="88"/>
                  </a:lnTo>
                  <a:lnTo>
                    <a:pt x="31" y="88"/>
                  </a:lnTo>
                  <a:lnTo>
                    <a:pt x="33" y="90"/>
                  </a:lnTo>
                  <a:lnTo>
                    <a:pt x="38" y="90"/>
                  </a:lnTo>
                  <a:lnTo>
                    <a:pt x="38" y="92"/>
                  </a:lnTo>
                  <a:lnTo>
                    <a:pt x="48" y="92"/>
                  </a:lnTo>
                  <a:lnTo>
                    <a:pt x="59" y="92"/>
                  </a:lnTo>
                  <a:lnTo>
                    <a:pt x="59" y="90"/>
                  </a:lnTo>
                  <a:lnTo>
                    <a:pt x="65" y="90"/>
                  </a:lnTo>
                  <a:lnTo>
                    <a:pt x="67" y="88"/>
                  </a:lnTo>
                  <a:lnTo>
                    <a:pt x="71" y="88"/>
                  </a:lnTo>
                  <a:lnTo>
                    <a:pt x="71" y="86"/>
                  </a:lnTo>
                  <a:lnTo>
                    <a:pt x="75" y="86"/>
                  </a:lnTo>
                  <a:lnTo>
                    <a:pt x="75" y="84"/>
                  </a:lnTo>
                  <a:lnTo>
                    <a:pt x="77" y="84"/>
                  </a:lnTo>
                  <a:lnTo>
                    <a:pt x="77" y="82"/>
                  </a:lnTo>
                  <a:lnTo>
                    <a:pt x="81" y="82"/>
                  </a:lnTo>
                  <a:lnTo>
                    <a:pt x="81" y="80"/>
                  </a:lnTo>
                  <a:lnTo>
                    <a:pt x="82" y="80"/>
                  </a:lnTo>
                  <a:lnTo>
                    <a:pt x="82" y="78"/>
                  </a:lnTo>
                  <a:lnTo>
                    <a:pt x="84" y="78"/>
                  </a:lnTo>
                  <a:lnTo>
                    <a:pt x="84" y="76"/>
                  </a:lnTo>
                  <a:lnTo>
                    <a:pt x="86" y="76"/>
                  </a:lnTo>
                  <a:lnTo>
                    <a:pt x="88" y="76"/>
                  </a:lnTo>
                  <a:lnTo>
                    <a:pt x="88" y="72"/>
                  </a:lnTo>
                  <a:lnTo>
                    <a:pt x="90" y="72"/>
                  </a:lnTo>
                  <a:lnTo>
                    <a:pt x="90" y="70"/>
                  </a:lnTo>
                  <a:lnTo>
                    <a:pt x="92" y="70"/>
                  </a:lnTo>
                  <a:lnTo>
                    <a:pt x="92" y="66"/>
                  </a:lnTo>
                  <a:lnTo>
                    <a:pt x="94" y="66"/>
                  </a:lnTo>
                  <a:lnTo>
                    <a:pt x="94" y="62"/>
                  </a:lnTo>
                  <a:lnTo>
                    <a:pt x="96" y="61"/>
                  </a:lnTo>
                  <a:lnTo>
                    <a:pt x="96" y="55"/>
                  </a:lnTo>
                  <a:lnTo>
                    <a:pt x="98" y="55"/>
                  </a:lnTo>
                  <a:lnTo>
                    <a:pt x="98" y="46"/>
                  </a:lnTo>
                  <a:lnTo>
                    <a:pt x="98" y="35"/>
                  </a:lnTo>
                  <a:lnTo>
                    <a:pt x="96" y="35"/>
                  </a:lnTo>
                  <a:lnTo>
                    <a:pt x="96" y="30"/>
                  </a:lnTo>
                  <a:lnTo>
                    <a:pt x="94" y="29"/>
                  </a:lnTo>
                  <a:lnTo>
                    <a:pt x="94" y="25"/>
                  </a:lnTo>
                  <a:lnTo>
                    <a:pt x="92" y="25"/>
                  </a:lnTo>
                  <a:lnTo>
                    <a:pt x="92" y="21"/>
                  </a:lnTo>
                  <a:lnTo>
                    <a:pt x="90" y="21"/>
                  </a:lnTo>
                  <a:lnTo>
                    <a:pt x="90" y="19"/>
                  </a:lnTo>
                  <a:lnTo>
                    <a:pt x="88" y="19"/>
                  </a:lnTo>
                  <a:lnTo>
                    <a:pt x="88" y="15"/>
                  </a:lnTo>
                  <a:lnTo>
                    <a:pt x="86" y="15"/>
                  </a:lnTo>
                  <a:lnTo>
                    <a:pt x="86" y="14"/>
                  </a:lnTo>
                  <a:lnTo>
                    <a:pt x="84" y="14"/>
                  </a:lnTo>
                  <a:lnTo>
                    <a:pt x="84" y="12"/>
                  </a:lnTo>
                  <a:lnTo>
                    <a:pt x="82" y="12"/>
                  </a:lnTo>
                  <a:lnTo>
                    <a:pt x="82" y="10"/>
                  </a:lnTo>
                  <a:lnTo>
                    <a:pt x="81" y="10"/>
                  </a:lnTo>
                  <a:lnTo>
                    <a:pt x="81" y="9"/>
                  </a:lnTo>
                  <a:lnTo>
                    <a:pt x="77" y="9"/>
                  </a:lnTo>
                  <a:lnTo>
                    <a:pt x="77" y="7"/>
                  </a:lnTo>
                  <a:lnTo>
                    <a:pt x="75" y="7"/>
                  </a:lnTo>
                  <a:lnTo>
                    <a:pt x="75" y="5"/>
                  </a:lnTo>
                  <a:lnTo>
                    <a:pt x="71" y="5"/>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8" name="Freeform 38">
              <a:extLst>
                <a:ext uri="{FF2B5EF4-FFF2-40B4-BE49-F238E27FC236}">
                  <a16:creationId xmlns:a16="http://schemas.microsoft.com/office/drawing/2014/main" id="{5E4AE789-C58C-AC01-C4BC-413BD5866DE0}"/>
                </a:ext>
              </a:extLst>
            </p:cNvPr>
            <p:cNvSpPr>
              <a:spLocks/>
            </p:cNvSpPr>
            <p:nvPr/>
          </p:nvSpPr>
          <p:spPr bwMode="auto">
            <a:xfrm>
              <a:off x="4223" y="2546"/>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9 h 95"/>
                <a:gd name="T12" fmla="*/ 15 w 99"/>
                <a:gd name="T13" fmla="*/ 11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1 h 95"/>
                <a:gd name="T26" fmla="*/ 2 w 99"/>
                <a:gd name="T27" fmla="*/ 37 h 95"/>
                <a:gd name="T28" fmla="*/ 0 w 99"/>
                <a:gd name="T29" fmla="*/ 47 h 95"/>
                <a:gd name="T30" fmla="*/ 2 w 99"/>
                <a:gd name="T31" fmla="*/ 56 h 95"/>
                <a:gd name="T32" fmla="*/ 4 w 99"/>
                <a:gd name="T33" fmla="*/ 62 h 95"/>
                <a:gd name="T34" fmla="*/ 6 w 99"/>
                <a:gd name="T35" fmla="*/ 66 h 95"/>
                <a:gd name="T36" fmla="*/ 8 w 99"/>
                <a:gd name="T37" fmla="*/ 72 h 95"/>
                <a:gd name="T38" fmla="*/ 10 w 99"/>
                <a:gd name="T39" fmla="*/ 74 h 95"/>
                <a:gd name="T40" fmla="*/ 12 w 99"/>
                <a:gd name="T41" fmla="*/ 78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8 h 95"/>
                <a:gd name="T76" fmla="*/ 88 w 99"/>
                <a:gd name="T77" fmla="*/ 74 h 95"/>
                <a:gd name="T78" fmla="*/ 90 w 99"/>
                <a:gd name="T79" fmla="*/ 72 h 95"/>
                <a:gd name="T80" fmla="*/ 92 w 99"/>
                <a:gd name="T81" fmla="*/ 66 h 95"/>
                <a:gd name="T82" fmla="*/ 94 w 99"/>
                <a:gd name="T83" fmla="*/ 62 h 95"/>
                <a:gd name="T84" fmla="*/ 96 w 99"/>
                <a:gd name="T85" fmla="*/ 56 h 95"/>
                <a:gd name="T86" fmla="*/ 98 w 99"/>
                <a:gd name="T87" fmla="*/ 47 h 95"/>
                <a:gd name="T88" fmla="*/ 96 w 99"/>
                <a:gd name="T89" fmla="*/ 37 h 95"/>
                <a:gd name="T90" fmla="*/ 94 w 99"/>
                <a:gd name="T91" fmla="*/ 31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1 h 95"/>
                <a:gd name="T104" fmla="*/ 79 w 99"/>
                <a:gd name="T105" fmla="*/ 9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4"/>
                  </a:lnTo>
                  <a:lnTo>
                    <a:pt x="13" y="15"/>
                  </a:lnTo>
                  <a:lnTo>
                    <a:pt x="12" y="15"/>
                  </a:lnTo>
                  <a:lnTo>
                    <a:pt x="10" y="17"/>
                  </a:lnTo>
                  <a:lnTo>
                    <a:pt x="10" y="19"/>
                  </a:lnTo>
                  <a:lnTo>
                    <a:pt x="8" y="19"/>
                  </a:lnTo>
                  <a:lnTo>
                    <a:pt x="8" y="21"/>
                  </a:lnTo>
                  <a:lnTo>
                    <a:pt x="6" y="23"/>
                  </a:lnTo>
                  <a:lnTo>
                    <a:pt x="6" y="27"/>
                  </a:lnTo>
                  <a:lnTo>
                    <a:pt x="4" y="27"/>
                  </a:lnTo>
                  <a:lnTo>
                    <a:pt x="4" y="31"/>
                  </a:lnTo>
                  <a:lnTo>
                    <a:pt x="2" y="31"/>
                  </a:lnTo>
                  <a:lnTo>
                    <a:pt x="2" y="37"/>
                  </a:lnTo>
                  <a:lnTo>
                    <a:pt x="0" y="37"/>
                  </a:lnTo>
                  <a:lnTo>
                    <a:pt x="0" y="47"/>
                  </a:lnTo>
                  <a:lnTo>
                    <a:pt x="0" y="56"/>
                  </a:lnTo>
                  <a:lnTo>
                    <a:pt x="2" y="56"/>
                  </a:lnTo>
                  <a:lnTo>
                    <a:pt x="2" y="62"/>
                  </a:lnTo>
                  <a:lnTo>
                    <a:pt x="4" y="62"/>
                  </a:lnTo>
                  <a:lnTo>
                    <a:pt x="4" y="66"/>
                  </a:lnTo>
                  <a:lnTo>
                    <a:pt x="6" y="66"/>
                  </a:lnTo>
                  <a:lnTo>
                    <a:pt x="6" y="70"/>
                  </a:lnTo>
                  <a:lnTo>
                    <a:pt x="8" y="72"/>
                  </a:lnTo>
                  <a:lnTo>
                    <a:pt x="8" y="74"/>
                  </a:lnTo>
                  <a:lnTo>
                    <a:pt x="10" y="74"/>
                  </a:lnTo>
                  <a:lnTo>
                    <a:pt x="10" y="76"/>
                  </a:lnTo>
                  <a:lnTo>
                    <a:pt x="12" y="78"/>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6" y="78"/>
                  </a:lnTo>
                  <a:lnTo>
                    <a:pt x="88" y="76"/>
                  </a:lnTo>
                  <a:lnTo>
                    <a:pt x="88" y="74"/>
                  </a:lnTo>
                  <a:lnTo>
                    <a:pt x="90" y="74"/>
                  </a:lnTo>
                  <a:lnTo>
                    <a:pt x="90" y="72"/>
                  </a:lnTo>
                  <a:lnTo>
                    <a:pt x="92" y="70"/>
                  </a:lnTo>
                  <a:lnTo>
                    <a:pt x="92" y="66"/>
                  </a:lnTo>
                  <a:lnTo>
                    <a:pt x="94" y="66"/>
                  </a:lnTo>
                  <a:lnTo>
                    <a:pt x="94" y="62"/>
                  </a:lnTo>
                  <a:lnTo>
                    <a:pt x="96" y="62"/>
                  </a:lnTo>
                  <a:lnTo>
                    <a:pt x="96" y="56"/>
                  </a:lnTo>
                  <a:lnTo>
                    <a:pt x="98" y="56"/>
                  </a:lnTo>
                  <a:lnTo>
                    <a:pt x="98" y="47"/>
                  </a:lnTo>
                  <a:lnTo>
                    <a:pt x="98" y="37"/>
                  </a:lnTo>
                  <a:lnTo>
                    <a:pt x="96" y="37"/>
                  </a:lnTo>
                  <a:lnTo>
                    <a:pt x="96" y="31"/>
                  </a:lnTo>
                  <a:lnTo>
                    <a:pt x="94" y="31"/>
                  </a:lnTo>
                  <a:lnTo>
                    <a:pt x="94" y="27"/>
                  </a:lnTo>
                  <a:lnTo>
                    <a:pt x="92" y="27"/>
                  </a:lnTo>
                  <a:lnTo>
                    <a:pt x="92" y="23"/>
                  </a:lnTo>
                  <a:lnTo>
                    <a:pt x="90" y="21"/>
                  </a:lnTo>
                  <a:lnTo>
                    <a:pt x="90" y="19"/>
                  </a:lnTo>
                  <a:lnTo>
                    <a:pt x="88" y="19"/>
                  </a:lnTo>
                  <a:lnTo>
                    <a:pt x="88" y="17"/>
                  </a:lnTo>
                  <a:lnTo>
                    <a:pt x="86" y="15"/>
                  </a:lnTo>
                  <a:lnTo>
                    <a:pt x="84" y="15"/>
                  </a:lnTo>
                  <a:lnTo>
                    <a:pt x="84" y="14"/>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9" name="Freeform 39">
              <a:extLst>
                <a:ext uri="{FF2B5EF4-FFF2-40B4-BE49-F238E27FC236}">
                  <a16:creationId xmlns:a16="http://schemas.microsoft.com/office/drawing/2014/main" id="{3BB70E6B-B230-481F-CF64-0F01E48E2306}"/>
                </a:ext>
              </a:extLst>
            </p:cNvPr>
            <p:cNvSpPr>
              <a:spLocks/>
            </p:cNvSpPr>
            <p:nvPr/>
          </p:nvSpPr>
          <p:spPr bwMode="auto">
            <a:xfrm>
              <a:off x="4223" y="2696"/>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0" name="Freeform 40">
              <a:extLst>
                <a:ext uri="{FF2B5EF4-FFF2-40B4-BE49-F238E27FC236}">
                  <a16:creationId xmlns:a16="http://schemas.microsoft.com/office/drawing/2014/main" id="{853C7C40-9378-F2C2-7795-60FCB139D3CB}"/>
                </a:ext>
              </a:extLst>
            </p:cNvPr>
            <p:cNvSpPr>
              <a:spLocks/>
            </p:cNvSpPr>
            <p:nvPr/>
          </p:nvSpPr>
          <p:spPr bwMode="auto">
            <a:xfrm>
              <a:off x="2960" y="2200"/>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1" name="Freeform 41">
              <a:extLst>
                <a:ext uri="{FF2B5EF4-FFF2-40B4-BE49-F238E27FC236}">
                  <a16:creationId xmlns:a16="http://schemas.microsoft.com/office/drawing/2014/main" id="{D8BD6DBD-F716-D939-7FE0-712AF923551D}"/>
                </a:ext>
              </a:extLst>
            </p:cNvPr>
            <p:cNvSpPr>
              <a:spLocks/>
            </p:cNvSpPr>
            <p:nvPr/>
          </p:nvSpPr>
          <p:spPr bwMode="auto">
            <a:xfrm>
              <a:off x="2959" y="2298"/>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2" name="Freeform 42">
              <a:extLst>
                <a:ext uri="{FF2B5EF4-FFF2-40B4-BE49-F238E27FC236}">
                  <a16:creationId xmlns:a16="http://schemas.microsoft.com/office/drawing/2014/main" id="{0DD7151F-E800-5F5E-2E6F-7EBA832E5BAB}"/>
                </a:ext>
              </a:extLst>
            </p:cNvPr>
            <p:cNvSpPr>
              <a:spLocks/>
            </p:cNvSpPr>
            <p:nvPr/>
          </p:nvSpPr>
          <p:spPr bwMode="auto">
            <a:xfrm>
              <a:off x="2961" y="2353"/>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3" name="Freeform 43">
              <a:extLst>
                <a:ext uri="{FF2B5EF4-FFF2-40B4-BE49-F238E27FC236}">
                  <a16:creationId xmlns:a16="http://schemas.microsoft.com/office/drawing/2014/main" id="{9C4A8C11-903E-698C-A759-585BE758E39E}"/>
                </a:ext>
              </a:extLst>
            </p:cNvPr>
            <p:cNvSpPr>
              <a:spLocks/>
            </p:cNvSpPr>
            <p:nvPr/>
          </p:nvSpPr>
          <p:spPr bwMode="auto">
            <a:xfrm>
              <a:off x="2959" y="2444"/>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4" name="Freeform 44">
              <a:extLst>
                <a:ext uri="{FF2B5EF4-FFF2-40B4-BE49-F238E27FC236}">
                  <a16:creationId xmlns:a16="http://schemas.microsoft.com/office/drawing/2014/main" id="{D4042DBC-44B2-3D44-ED03-EC6E2F8D9D6B}"/>
                </a:ext>
              </a:extLst>
            </p:cNvPr>
            <p:cNvSpPr>
              <a:spLocks/>
            </p:cNvSpPr>
            <p:nvPr/>
          </p:nvSpPr>
          <p:spPr bwMode="auto">
            <a:xfrm>
              <a:off x="4194" y="2234"/>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5" name="Freeform 45">
              <a:extLst>
                <a:ext uri="{FF2B5EF4-FFF2-40B4-BE49-F238E27FC236}">
                  <a16:creationId xmlns:a16="http://schemas.microsoft.com/office/drawing/2014/main" id="{DBD4F48C-049A-FF9A-8D69-04CD884D16A8}"/>
                </a:ext>
              </a:extLst>
            </p:cNvPr>
            <p:cNvSpPr>
              <a:spLocks/>
            </p:cNvSpPr>
            <p:nvPr/>
          </p:nvSpPr>
          <p:spPr bwMode="auto">
            <a:xfrm>
              <a:off x="4194" y="2327"/>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6" name="Freeform 46">
              <a:extLst>
                <a:ext uri="{FF2B5EF4-FFF2-40B4-BE49-F238E27FC236}">
                  <a16:creationId xmlns:a16="http://schemas.microsoft.com/office/drawing/2014/main" id="{0918637F-BB7B-3AFB-7DB8-0B9DA6699521}"/>
                </a:ext>
              </a:extLst>
            </p:cNvPr>
            <p:cNvSpPr>
              <a:spLocks/>
            </p:cNvSpPr>
            <p:nvPr/>
          </p:nvSpPr>
          <p:spPr bwMode="auto">
            <a:xfrm>
              <a:off x="4194" y="2382"/>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7" name="Freeform 47">
              <a:extLst>
                <a:ext uri="{FF2B5EF4-FFF2-40B4-BE49-F238E27FC236}">
                  <a16:creationId xmlns:a16="http://schemas.microsoft.com/office/drawing/2014/main" id="{03073F55-F9AE-A1B2-FC6B-E16A238514E3}"/>
                </a:ext>
              </a:extLst>
            </p:cNvPr>
            <p:cNvSpPr>
              <a:spLocks/>
            </p:cNvSpPr>
            <p:nvPr/>
          </p:nvSpPr>
          <p:spPr bwMode="auto">
            <a:xfrm rot="168856">
              <a:off x="4070" y="2619"/>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8" name="Freeform 48">
              <a:extLst>
                <a:ext uri="{FF2B5EF4-FFF2-40B4-BE49-F238E27FC236}">
                  <a16:creationId xmlns:a16="http://schemas.microsoft.com/office/drawing/2014/main" id="{C6CB4812-D002-BBA2-A52B-94704956FD8F}"/>
                </a:ext>
              </a:extLst>
            </p:cNvPr>
            <p:cNvSpPr>
              <a:spLocks/>
            </p:cNvSpPr>
            <p:nvPr/>
          </p:nvSpPr>
          <p:spPr bwMode="auto">
            <a:xfrm>
              <a:off x="4191" y="2475"/>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99" name="Freeform 49">
              <a:extLst>
                <a:ext uri="{FF2B5EF4-FFF2-40B4-BE49-F238E27FC236}">
                  <a16:creationId xmlns:a16="http://schemas.microsoft.com/office/drawing/2014/main" id="{92AEB5B5-4EC4-24BC-D239-322B924E0CE2}"/>
                </a:ext>
              </a:extLst>
            </p:cNvPr>
            <p:cNvSpPr>
              <a:spLocks/>
            </p:cNvSpPr>
            <p:nvPr/>
          </p:nvSpPr>
          <p:spPr bwMode="auto">
            <a:xfrm>
              <a:off x="4194" y="252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0" name="Freeform 50">
              <a:extLst>
                <a:ext uri="{FF2B5EF4-FFF2-40B4-BE49-F238E27FC236}">
                  <a16:creationId xmlns:a16="http://schemas.microsoft.com/office/drawing/2014/main" id="{4551E91E-A776-920F-003C-FBDFD6D8D2C6}"/>
                </a:ext>
              </a:extLst>
            </p:cNvPr>
            <p:cNvSpPr>
              <a:spLocks/>
            </p:cNvSpPr>
            <p:nvPr/>
          </p:nvSpPr>
          <p:spPr bwMode="auto">
            <a:xfrm rot="168856">
              <a:off x="4070" y="2673"/>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1" name="Freeform 51">
              <a:extLst>
                <a:ext uri="{FF2B5EF4-FFF2-40B4-BE49-F238E27FC236}">
                  <a16:creationId xmlns:a16="http://schemas.microsoft.com/office/drawing/2014/main" id="{48A2EDCE-D4FB-3187-B0F9-2BE6D6DF78C2}"/>
                </a:ext>
              </a:extLst>
            </p:cNvPr>
            <p:cNvSpPr>
              <a:spLocks/>
            </p:cNvSpPr>
            <p:nvPr/>
          </p:nvSpPr>
          <p:spPr bwMode="auto">
            <a:xfrm rot="168856">
              <a:off x="4061" y="2769"/>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2" name="Freeform 52">
              <a:extLst>
                <a:ext uri="{FF2B5EF4-FFF2-40B4-BE49-F238E27FC236}">
                  <a16:creationId xmlns:a16="http://schemas.microsoft.com/office/drawing/2014/main" id="{509E9C86-48FD-68CF-9412-88CCF960E9BE}"/>
                </a:ext>
              </a:extLst>
            </p:cNvPr>
            <p:cNvSpPr>
              <a:spLocks/>
            </p:cNvSpPr>
            <p:nvPr/>
          </p:nvSpPr>
          <p:spPr bwMode="auto">
            <a:xfrm>
              <a:off x="2962" y="2501"/>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3" name="Freeform 53">
              <a:extLst>
                <a:ext uri="{FF2B5EF4-FFF2-40B4-BE49-F238E27FC236}">
                  <a16:creationId xmlns:a16="http://schemas.microsoft.com/office/drawing/2014/main" id="{901715CD-5A33-0363-6B74-D3B05C8CB5E1}"/>
                </a:ext>
              </a:extLst>
            </p:cNvPr>
            <p:cNvSpPr>
              <a:spLocks/>
            </p:cNvSpPr>
            <p:nvPr/>
          </p:nvSpPr>
          <p:spPr bwMode="auto">
            <a:xfrm rot="168856">
              <a:off x="2972" y="2661"/>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4" name="Freeform 54">
              <a:extLst>
                <a:ext uri="{FF2B5EF4-FFF2-40B4-BE49-F238E27FC236}">
                  <a16:creationId xmlns:a16="http://schemas.microsoft.com/office/drawing/2014/main" id="{B04F3217-DDC3-9DB0-B943-19F70A8DF652}"/>
                </a:ext>
              </a:extLst>
            </p:cNvPr>
            <p:cNvSpPr>
              <a:spLocks/>
            </p:cNvSpPr>
            <p:nvPr/>
          </p:nvSpPr>
          <p:spPr bwMode="auto">
            <a:xfrm rot="168856">
              <a:off x="2960" y="2754"/>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405" name="Freeform 55">
              <a:extLst>
                <a:ext uri="{FF2B5EF4-FFF2-40B4-BE49-F238E27FC236}">
                  <a16:creationId xmlns:a16="http://schemas.microsoft.com/office/drawing/2014/main" id="{13F15A74-2C68-1E00-DEE5-C8AAC36037CF}"/>
                </a:ext>
              </a:extLst>
            </p:cNvPr>
            <p:cNvSpPr>
              <a:spLocks/>
            </p:cNvSpPr>
            <p:nvPr/>
          </p:nvSpPr>
          <p:spPr bwMode="auto">
            <a:xfrm rot="168856">
              <a:off x="2966" y="2604"/>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2358" name="Group 56" descr="cylinder">
            <a:extLst>
              <a:ext uri="{FF2B5EF4-FFF2-40B4-BE49-F238E27FC236}">
                <a16:creationId xmlns:a16="http://schemas.microsoft.com/office/drawing/2014/main" id="{5EB82817-6EE4-3AF7-A569-5AAB4C9788AC}"/>
              </a:ext>
            </a:extLst>
          </p:cNvPr>
          <p:cNvGrpSpPr>
            <a:grpSpLocks/>
          </p:cNvGrpSpPr>
          <p:nvPr/>
        </p:nvGrpSpPr>
        <p:grpSpPr bwMode="auto">
          <a:xfrm>
            <a:off x="7369175" y="2173288"/>
            <a:ext cx="1066800" cy="366712"/>
            <a:chOff x="4601" y="1010"/>
            <a:chExt cx="672" cy="231"/>
          </a:xfrm>
        </p:grpSpPr>
        <p:sp>
          <p:nvSpPr>
            <p:cNvPr id="142377" name="Freeform 57">
              <a:extLst>
                <a:ext uri="{FF2B5EF4-FFF2-40B4-BE49-F238E27FC236}">
                  <a16:creationId xmlns:a16="http://schemas.microsoft.com/office/drawing/2014/main" id="{D074A218-D480-0266-ED02-54C6BDF4A1C8}"/>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8" name="Freeform 58">
              <a:extLst>
                <a:ext uri="{FF2B5EF4-FFF2-40B4-BE49-F238E27FC236}">
                  <a16:creationId xmlns:a16="http://schemas.microsoft.com/office/drawing/2014/main" id="{F41EDA1E-13A2-54BB-3BE1-8CEC250B138D}"/>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9" name="Freeform 59">
              <a:extLst>
                <a:ext uri="{FF2B5EF4-FFF2-40B4-BE49-F238E27FC236}">
                  <a16:creationId xmlns:a16="http://schemas.microsoft.com/office/drawing/2014/main" id="{36E4587D-858E-F09B-2A29-961BB2EB31D4}"/>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0" name="Freeform 60">
              <a:extLst>
                <a:ext uri="{FF2B5EF4-FFF2-40B4-BE49-F238E27FC236}">
                  <a16:creationId xmlns:a16="http://schemas.microsoft.com/office/drawing/2014/main" id="{AE00960E-4A26-8338-3A0D-67E986C28DD3}"/>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2359" name="Freeform 61">
            <a:extLst>
              <a:ext uri="{FF2B5EF4-FFF2-40B4-BE49-F238E27FC236}">
                <a16:creationId xmlns:a16="http://schemas.microsoft.com/office/drawing/2014/main" id="{C17A3B98-D4DD-EF93-5FDC-144F3617E7A2}"/>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2360" name="Group 62" descr="cylinder">
            <a:extLst>
              <a:ext uri="{FF2B5EF4-FFF2-40B4-BE49-F238E27FC236}">
                <a16:creationId xmlns:a16="http://schemas.microsoft.com/office/drawing/2014/main" id="{12518784-8E48-D14E-CF8D-776039E5CE8B}"/>
              </a:ext>
            </a:extLst>
          </p:cNvPr>
          <p:cNvGrpSpPr>
            <a:grpSpLocks/>
          </p:cNvGrpSpPr>
          <p:nvPr/>
        </p:nvGrpSpPr>
        <p:grpSpPr bwMode="auto">
          <a:xfrm>
            <a:off x="7470775" y="2170113"/>
            <a:ext cx="652463" cy="369887"/>
            <a:chOff x="4660" y="1008"/>
            <a:chExt cx="465" cy="233"/>
          </a:xfrm>
        </p:grpSpPr>
        <p:sp>
          <p:nvSpPr>
            <p:cNvPr id="142366" name="Freeform 63">
              <a:extLst>
                <a:ext uri="{FF2B5EF4-FFF2-40B4-BE49-F238E27FC236}">
                  <a16:creationId xmlns:a16="http://schemas.microsoft.com/office/drawing/2014/main" id="{9B81F1B5-117C-31C7-333D-D2002829C717}"/>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7" name="Freeform 64">
              <a:extLst>
                <a:ext uri="{FF2B5EF4-FFF2-40B4-BE49-F238E27FC236}">
                  <a16:creationId xmlns:a16="http://schemas.microsoft.com/office/drawing/2014/main" id="{4CDE3592-305A-B04E-41FE-84F829D90F7D}"/>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8" name="Freeform 65">
              <a:extLst>
                <a:ext uri="{FF2B5EF4-FFF2-40B4-BE49-F238E27FC236}">
                  <a16:creationId xmlns:a16="http://schemas.microsoft.com/office/drawing/2014/main" id="{5915D605-6738-5160-F9B9-B85511FA6E94}"/>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9" name="Freeform 66">
              <a:extLst>
                <a:ext uri="{FF2B5EF4-FFF2-40B4-BE49-F238E27FC236}">
                  <a16:creationId xmlns:a16="http://schemas.microsoft.com/office/drawing/2014/main" id="{F80EDCAA-6C71-3B4A-7A4C-2F0B74CC3F23}"/>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0" name="Freeform 67">
              <a:extLst>
                <a:ext uri="{FF2B5EF4-FFF2-40B4-BE49-F238E27FC236}">
                  <a16:creationId xmlns:a16="http://schemas.microsoft.com/office/drawing/2014/main" id="{39ABDFB9-52A4-BFCB-29C6-4AC446FE835A}"/>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1" name="Freeform 68">
              <a:extLst>
                <a:ext uri="{FF2B5EF4-FFF2-40B4-BE49-F238E27FC236}">
                  <a16:creationId xmlns:a16="http://schemas.microsoft.com/office/drawing/2014/main" id="{D10D65EE-C24C-3430-3A0D-25F871F2649D}"/>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2" name="Freeform 69">
              <a:extLst>
                <a:ext uri="{FF2B5EF4-FFF2-40B4-BE49-F238E27FC236}">
                  <a16:creationId xmlns:a16="http://schemas.microsoft.com/office/drawing/2014/main" id="{12DD1B58-4B42-28C4-4DAF-C6EFD549ED10}"/>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3" name="Freeform 70">
              <a:extLst>
                <a:ext uri="{FF2B5EF4-FFF2-40B4-BE49-F238E27FC236}">
                  <a16:creationId xmlns:a16="http://schemas.microsoft.com/office/drawing/2014/main" id="{5C3512D9-4F87-94EC-9BC6-C59C986EE256}"/>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4" name="Freeform 71">
              <a:extLst>
                <a:ext uri="{FF2B5EF4-FFF2-40B4-BE49-F238E27FC236}">
                  <a16:creationId xmlns:a16="http://schemas.microsoft.com/office/drawing/2014/main" id="{43AF2E91-7941-6634-068C-A18E96EF05F3}"/>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5" name="Freeform 72">
              <a:extLst>
                <a:ext uri="{FF2B5EF4-FFF2-40B4-BE49-F238E27FC236}">
                  <a16:creationId xmlns:a16="http://schemas.microsoft.com/office/drawing/2014/main" id="{F2D90D0A-2B42-60A7-CBB1-2ABE6A6B6903}"/>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76" name="Freeform 73">
              <a:extLst>
                <a:ext uri="{FF2B5EF4-FFF2-40B4-BE49-F238E27FC236}">
                  <a16:creationId xmlns:a16="http://schemas.microsoft.com/office/drawing/2014/main" id="{EEEF0571-1271-D639-9989-0E149DD74437}"/>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2361" name="Freeform 74">
            <a:extLst>
              <a:ext uri="{FF2B5EF4-FFF2-40B4-BE49-F238E27FC236}">
                <a16:creationId xmlns:a16="http://schemas.microsoft.com/office/drawing/2014/main" id="{F5A79ECB-E5CF-4F73-4489-568D5BC9EBA9}"/>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2" name="Freeform 75">
            <a:extLst>
              <a:ext uri="{FF2B5EF4-FFF2-40B4-BE49-F238E27FC236}">
                <a16:creationId xmlns:a16="http://schemas.microsoft.com/office/drawing/2014/main" id="{60CF833B-B7C0-9BF4-B524-ED8198F02AB4}"/>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3" name="Freeform 76">
            <a:extLst>
              <a:ext uri="{FF2B5EF4-FFF2-40B4-BE49-F238E27FC236}">
                <a16:creationId xmlns:a16="http://schemas.microsoft.com/office/drawing/2014/main" id="{2FAF9D2F-2725-7819-A351-72D947C37246}"/>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4" name="Freeform 77">
            <a:extLst>
              <a:ext uri="{FF2B5EF4-FFF2-40B4-BE49-F238E27FC236}">
                <a16:creationId xmlns:a16="http://schemas.microsoft.com/office/drawing/2014/main" id="{0B46D97D-8B96-ACB3-11CB-7CF9A66D6B83}"/>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65" name="Freeform 78">
            <a:extLst>
              <a:ext uri="{FF2B5EF4-FFF2-40B4-BE49-F238E27FC236}">
                <a16:creationId xmlns:a16="http://schemas.microsoft.com/office/drawing/2014/main" id="{FF889636-2CF2-0519-CF07-18F7C2F674F5}"/>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a:extLst>
              <a:ext uri="{FF2B5EF4-FFF2-40B4-BE49-F238E27FC236}">
                <a16:creationId xmlns:a16="http://schemas.microsoft.com/office/drawing/2014/main" id="{4B05989B-1B73-9278-91F7-597ACB65A813}"/>
              </a:ext>
            </a:extLst>
          </p:cNvPr>
          <p:cNvSpPr>
            <a:spLocks noGrp="1" noChangeArrowheads="1"/>
          </p:cNvSpPr>
          <p:nvPr>
            <p:ph type="title"/>
          </p:nvPr>
        </p:nvSpPr>
        <p:spPr/>
        <p:txBody>
          <a:bodyPr/>
          <a:lstStyle/>
          <a:p>
            <a:pPr eaLnBrk="1" hangingPunct="1"/>
            <a:r>
              <a:rPr lang="en-GB" altLang="en-US" dirty="0"/>
              <a:t>Single acting cylinder 4</a:t>
            </a:r>
            <a:endParaRPr lang="en-AU" altLang="en-US" dirty="0"/>
          </a:p>
        </p:txBody>
      </p:sp>
      <p:sp>
        <p:nvSpPr>
          <p:cNvPr id="143363" name="Rectangle 3">
            <a:extLst>
              <a:ext uri="{FF2B5EF4-FFF2-40B4-BE49-F238E27FC236}">
                <a16:creationId xmlns:a16="http://schemas.microsoft.com/office/drawing/2014/main" id="{BB781910-7DB3-8078-D8DA-5FB794631A48}"/>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3364" name="Freeform 4">
            <a:extLst>
              <a:ext uri="{FF2B5EF4-FFF2-40B4-BE49-F238E27FC236}">
                <a16:creationId xmlns:a16="http://schemas.microsoft.com/office/drawing/2014/main" id="{F5F50EF5-8F5E-82ED-410F-AAA6764E2589}"/>
              </a:ext>
              <a:ext uri="{C183D7F6-B498-43B3-948B-1728B52AA6E4}">
                <adec:decorative xmlns:adec="http://schemas.microsoft.com/office/drawing/2017/decorative" val="1"/>
              </a:ext>
            </a:extLst>
          </p:cNvPr>
          <p:cNvSpPr>
            <a:spLocks/>
          </p:cNvSpPr>
          <p:nvPr/>
        </p:nvSpPr>
        <p:spPr bwMode="auto">
          <a:xfrm>
            <a:off x="18859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65" name="Rectangle 5">
            <a:extLst>
              <a:ext uri="{FF2B5EF4-FFF2-40B4-BE49-F238E27FC236}">
                <a16:creationId xmlns:a16="http://schemas.microsoft.com/office/drawing/2014/main" id="{EA6D43E7-2F83-01C2-BB2D-9FAFE787C657}"/>
              </a:ext>
            </a:extLst>
          </p:cNvPr>
          <p:cNvSpPr>
            <a:spLocks noChangeArrowheads="1"/>
          </p:cNvSpPr>
          <p:nvPr/>
        </p:nvSpPr>
        <p:spPr bwMode="auto">
          <a:xfrm>
            <a:off x="3532188" y="5905500"/>
            <a:ext cx="2776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Force   =  Pressure  x  Area (piston)</a:t>
            </a:r>
          </a:p>
        </p:txBody>
      </p:sp>
      <p:sp>
        <p:nvSpPr>
          <p:cNvPr id="143366" name="Freeform 6">
            <a:extLst>
              <a:ext uri="{FF2B5EF4-FFF2-40B4-BE49-F238E27FC236}">
                <a16:creationId xmlns:a16="http://schemas.microsoft.com/office/drawing/2014/main" id="{571822B2-0B6F-2799-988B-093F6A179054}"/>
              </a:ext>
              <a:ext uri="{C183D7F6-B498-43B3-948B-1728B52AA6E4}">
                <adec:decorative xmlns:adec="http://schemas.microsoft.com/office/drawing/2017/decorative" val="1"/>
              </a:ext>
            </a:extLst>
          </p:cNvPr>
          <p:cNvSpPr>
            <a:spLocks/>
          </p:cNvSpPr>
          <p:nvPr/>
        </p:nvSpPr>
        <p:spPr bwMode="auto">
          <a:xfrm>
            <a:off x="1881188" y="3922713"/>
            <a:ext cx="4625975" cy="1689100"/>
          </a:xfrm>
          <a:custGeom>
            <a:avLst/>
            <a:gdLst>
              <a:gd name="T0" fmla="*/ 3175 w 2914"/>
              <a:gd name="T1" fmla="*/ 4022 h 840"/>
              <a:gd name="T2" fmla="*/ 922338 w 2914"/>
              <a:gd name="T3" fmla="*/ 0 h 840"/>
              <a:gd name="T4" fmla="*/ 1204913 w 2914"/>
              <a:gd name="T5" fmla="*/ 623358 h 840"/>
              <a:gd name="T6" fmla="*/ 1119188 w 2914"/>
              <a:gd name="T7" fmla="*/ 848572 h 840"/>
              <a:gd name="T8" fmla="*/ 1704975 w 2914"/>
              <a:gd name="T9" fmla="*/ 1164273 h 840"/>
              <a:gd name="T10" fmla="*/ 4624388 w 2914"/>
              <a:gd name="T11" fmla="*/ 1168294 h 840"/>
              <a:gd name="T12" fmla="*/ 4624388 w 2914"/>
              <a:gd name="T13" fmla="*/ 1687089 h 840"/>
              <a:gd name="T14" fmla="*/ 1582738 w 2914"/>
              <a:gd name="T15" fmla="*/ 1687089 h 840"/>
              <a:gd name="T16" fmla="*/ 833438 w 2914"/>
              <a:gd name="T17" fmla="*/ 1290955 h 840"/>
              <a:gd name="T18" fmla="*/ 0 w 2914"/>
              <a:gd name="T19" fmla="*/ 1290955 h 840"/>
              <a:gd name="T20" fmla="*/ 3175 w 2914"/>
              <a:gd name="T21" fmla="*/ 4022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chemeClr val="accent2"/>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67" name="Freeform 7">
            <a:extLst>
              <a:ext uri="{FF2B5EF4-FFF2-40B4-BE49-F238E27FC236}">
                <a16:creationId xmlns:a16="http://schemas.microsoft.com/office/drawing/2014/main" id="{129EA135-5C75-0221-C0AB-3CA2E88C55B5}"/>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68" name="Freeform 8">
            <a:extLst>
              <a:ext uri="{FF2B5EF4-FFF2-40B4-BE49-F238E27FC236}">
                <a16:creationId xmlns:a16="http://schemas.microsoft.com/office/drawing/2014/main" id="{075B6DBF-8620-7BB0-BCA0-06AA82E8A6E0}"/>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69" name="Freeform 9">
            <a:extLst>
              <a:ext uri="{FF2B5EF4-FFF2-40B4-BE49-F238E27FC236}">
                <a16:creationId xmlns:a16="http://schemas.microsoft.com/office/drawing/2014/main" id="{4407B943-4511-B417-CA1C-6DE6773BAD84}"/>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0" name="Freeform 10">
            <a:extLst>
              <a:ext uri="{FF2B5EF4-FFF2-40B4-BE49-F238E27FC236}">
                <a16:creationId xmlns:a16="http://schemas.microsoft.com/office/drawing/2014/main" id="{85491449-5309-CCA6-4B1C-6D6271646E94}"/>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1" name="Freeform 11">
            <a:extLst>
              <a:ext uri="{FF2B5EF4-FFF2-40B4-BE49-F238E27FC236}">
                <a16:creationId xmlns:a16="http://schemas.microsoft.com/office/drawing/2014/main" id="{DB0FDDA9-09D4-D271-727A-A47F78C13968}"/>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2" name="Freeform 12">
            <a:extLst>
              <a:ext uri="{FF2B5EF4-FFF2-40B4-BE49-F238E27FC236}">
                <a16:creationId xmlns:a16="http://schemas.microsoft.com/office/drawing/2014/main" id="{C0886DB1-4DDB-630A-74B2-A8E45F7E53CA}"/>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3" name="Freeform 13">
            <a:extLst>
              <a:ext uri="{FF2B5EF4-FFF2-40B4-BE49-F238E27FC236}">
                <a16:creationId xmlns:a16="http://schemas.microsoft.com/office/drawing/2014/main" id="{948D58E3-D9E5-B675-56F1-B814C4C8D3E8}"/>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4" name="Freeform 14">
            <a:extLst>
              <a:ext uri="{FF2B5EF4-FFF2-40B4-BE49-F238E27FC236}">
                <a16:creationId xmlns:a16="http://schemas.microsoft.com/office/drawing/2014/main" id="{389A0B10-3C98-E8A9-D315-1029F5994421}"/>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Freeform 15">
            <a:extLst>
              <a:ext uri="{FF2B5EF4-FFF2-40B4-BE49-F238E27FC236}">
                <a16:creationId xmlns:a16="http://schemas.microsoft.com/office/drawing/2014/main" id="{1CAC181B-5C66-8551-E71F-7A8142A06B68}"/>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Freeform 16">
            <a:extLst>
              <a:ext uri="{FF2B5EF4-FFF2-40B4-BE49-F238E27FC236}">
                <a16:creationId xmlns:a16="http://schemas.microsoft.com/office/drawing/2014/main" id="{00504AE0-D42C-D5B1-A535-7F68980423A8}"/>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8353" name="AutoShape 17">
            <a:extLst>
              <a:ext uri="{FF2B5EF4-FFF2-40B4-BE49-F238E27FC236}">
                <a16:creationId xmlns:a16="http://schemas.microsoft.com/office/drawing/2014/main" id="{498E0223-0230-6F92-E1EC-DC807CC455BB}"/>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3378" name="Group 18">
            <a:extLst>
              <a:ext uri="{FF2B5EF4-FFF2-40B4-BE49-F238E27FC236}">
                <a16:creationId xmlns:a16="http://schemas.microsoft.com/office/drawing/2014/main" id="{5115BEF8-2F40-7CD8-D76B-1A0FCE24E655}"/>
              </a:ext>
              <a:ext uri="{C183D7F6-B498-43B3-948B-1728B52AA6E4}">
                <adec:decorative xmlns:adec="http://schemas.microsoft.com/office/drawing/2017/decorative" val="1"/>
              </a:ext>
            </a:extLst>
          </p:cNvPr>
          <p:cNvGrpSpPr>
            <a:grpSpLocks/>
          </p:cNvGrpSpPr>
          <p:nvPr/>
        </p:nvGrpSpPr>
        <p:grpSpPr bwMode="auto">
          <a:xfrm>
            <a:off x="3627438" y="5116513"/>
            <a:ext cx="2563812" cy="346075"/>
            <a:chOff x="2316" y="2991"/>
            <a:chExt cx="1615" cy="218"/>
          </a:xfrm>
        </p:grpSpPr>
        <p:sp>
          <p:nvSpPr>
            <p:cNvPr id="143435" name="Line 19">
              <a:extLst>
                <a:ext uri="{FF2B5EF4-FFF2-40B4-BE49-F238E27FC236}">
                  <a16:creationId xmlns:a16="http://schemas.microsoft.com/office/drawing/2014/main" id="{45226632-9D80-3009-82F5-60332F69FBC0}"/>
                </a:ext>
              </a:extLst>
            </p:cNvPr>
            <p:cNvSpPr>
              <a:spLocks noChangeShapeType="1"/>
            </p:cNvSpPr>
            <p:nvPr/>
          </p:nvSpPr>
          <p:spPr bwMode="auto">
            <a:xfrm>
              <a:off x="2316"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36" name="Line 20">
              <a:extLst>
                <a:ext uri="{FF2B5EF4-FFF2-40B4-BE49-F238E27FC236}">
                  <a16:creationId xmlns:a16="http://schemas.microsoft.com/office/drawing/2014/main" id="{509E06F4-09E0-D4B5-155C-E14BC002919E}"/>
                </a:ext>
              </a:extLst>
            </p:cNvPr>
            <p:cNvSpPr>
              <a:spLocks noChangeShapeType="1"/>
            </p:cNvSpPr>
            <p:nvPr/>
          </p:nvSpPr>
          <p:spPr bwMode="auto">
            <a:xfrm>
              <a:off x="2549"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37" name="Line 21">
              <a:extLst>
                <a:ext uri="{FF2B5EF4-FFF2-40B4-BE49-F238E27FC236}">
                  <a16:creationId xmlns:a16="http://schemas.microsoft.com/office/drawing/2014/main" id="{E3331166-10DE-171D-C20E-609FAA7ABDB0}"/>
                </a:ext>
              </a:extLst>
            </p:cNvPr>
            <p:cNvSpPr>
              <a:spLocks noChangeShapeType="1"/>
            </p:cNvSpPr>
            <p:nvPr/>
          </p:nvSpPr>
          <p:spPr bwMode="auto">
            <a:xfrm>
              <a:off x="3672"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38" name="Line 22">
              <a:extLst>
                <a:ext uri="{FF2B5EF4-FFF2-40B4-BE49-F238E27FC236}">
                  <a16:creationId xmlns:a16="http://schemas.microsoft.com/office/drawing/2014/main" id="{BA36E747-A95D-FA06-A411-F6FFBEBA891B}"/>
                </a:ext>
              </a:extLst>
            </p:cNvPr>
            <p:cNvSpPr>
              <a:spLocks noChangeShapeType="1"/>
            </p:cNvSpPr>
            <p:nvPr/>
          </p:nvSpPr>
          <p:spPr bwMode="auto">
            <a:xfrm>
              <a:off x="3931"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3379" name="AutoShape 23">
            <a:extLst>
              <a:ext uri="{FF2B5EF4-FFF2-40B4-BE49-F238E27FC236}">
                <a16:creationId xmlns:a16="http://schemas.microsoft.com/office/drawing/2014/main" id="{00C2AA27-4D8D-2C37-F019-C72DBFC0EB69}"/>
              </a:ext>
              <a:ext uri="{C183D7F6-B498-43B3-948B-1728B52AA6E4}">
                <adec:decorative xmlns:adec="http://schemas.microsoft.com/office/drawing/2017/decorative" val="1"/>
              </a:ext>
            </a:extLst>
          </p:cNvPr>
          <p:cNvSpPr>
            <a:spLocks noChangeArrowheads="1"/>
          </p:cNvSpPr>
          <p:nvPr/>
        </p:nvSpPr>
        <p:spPr bwMode="auto">
          <a:xfrm>
            <a:off x="6927850" y="3911600"/>
            <a:ext cx="579438" cy="117475"/>
          </a:xfrm>
          <a:prstGeom prst="rightArrow">
            <a:avLst>
              <a:gd name="adj1" fmla="val 50000"/>
              <a:gd name="adj2" fmla="val 246645"/>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43380" name="Group 24">
            <a:extLst>
              <a:ext uri="{FF2B5EF4-FFF2-40B4-BE49-F238E27FC236}">
                <a16:creationId xmlns:a16="http://schemas.microsoft.com/office/drawing/2014/main" id="{FF5B3D68-1D68-05D0-5FAB-4729EB9FC744}"/>
              </a:ext>
              <a:ext uri="{C183D7F6-B498-43B3-948B-1728B52AA6E4}">
                <adec:decorative xmlns:adec="http://schemas.microsoft.com/office/drawing/2017/decorative" val="1"/>
              </a:ext>
            </a:extLst>
          </p:cNvPr>
          <p:cNvGrpSpPr>
            <a:grpSpLocks/>
          </p:cNvGrpSpPr>
          <p:nvPr/>
        </p:nvGrpSpPr>
        <p:grpSpPr bwMode="auto">
          <a:xfrm>
            <a:off x="3409950" y="2835275"/>
            <a:ext cx="2997200" cy="2470150"/>
            <a:chOff x="2675" y="1786"/>
            <a:chExt cx="1888" cy="1556"/>
          </a:xfrm>
        </p:grpSpPr>
        <p:sp>
          <p:nvSpPr>
            <p:cNvPr id="143404" name="Freeform 25">
              <a:extLst>
                <a:ext uri="{FF2B5EF4-FFF2-40B4-BE49-F238E27FC236}">
                  <a16:creationId xmlns:a16="http://schemas.microsoft.com/office/drawing/2014/main" id="{EF1986AA-9CD0-4243-FC7F-367CAF81EF15}"/>
                </a:ext>
              </a:extLst>
            </p:cNvPr>
            <p:cNvSpPr>
              <a:spLocks/>
            </p:cNvSpPr>
            <p:nvPr/>
          </p:nvSpPr>
          <p:spPr bwMode="auto">
            <a:xfrm>
              <a:off x="3456" y="2322"/>
              <a:ext cx="331" cy="1"/>
            </a:xfrm>
            <a:custGeom>
              <a:avLst/>
              <a:gdLst>
                <a:gd name="T0" fmla="*/ 0 w 331"/>
                <a:gd name="T1" fmla="*/ 0 h 1"/>
                <a:gd name="T2" fmla="*/ 328 w 331"/>
                <a:gd name="T3" fmla="*/ 0 h 1"/>
                <a:gd name="T4" fmla="*/ 330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3405" name="Group 26">
              <a:extLst>
                <a:ext uri="{FF2B5EF4-FFF2-40B4-BE49-F238E27FC236}">
                  <a16:creationId xmlns:a16="http://schemas.microsoft.com/office/drawing/2014/main" id="{2848904B-808B-C04A-24D1-0FFC56A88CAC}"/>
                </a:ext>
              </a:extLst>
            </p:cNvPr>
            <p:cNvGrpSpPr>
              <a:grpSpLocks/>
            </p:cNvGrpSpPr>
            <p:nvPr/>
          </p:nvGrpSpPr>
          <p:grpSpPr bwMode="auto">
            <a:xfrm>
              <a:off x="2675" y="1786"/>
              <a:ext cx="1888" cy="1556"/>
              <a:chOff x="2187" y="1522"/>
              <a:chExt cx="1888" cy="1556"/>
            </a:xfrm>
          </p:grpSpPr>
          <p:sp>
            <p:nvSpPr>
              <p:cNvPr id="143430" name="Freeform 27">
                <a:extLst>
                  <a:ext uri="{FF2B5EF4-FFF2-40B4-BE49-F238E27FC236}">
                    <a16:creationId xmlns:a16="http://schemas.microsoft.com/office/drawing/2014/main" id="{AB92578E-3576-E179-F70B-E647850D3AE7}"/>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3431" name="Group 28">
                <a:extLst>
                  <a:ext uri="{FF2B5EF4-FFF2-40B4-BE49-F238E27FC236}">
                    <a16:creationId xmlns:a16="http://schemas.microsoft.com/office/drawing/2014/main" id="{BB39491F-E23B-E5EF-18D6-29A509A01B67}"/>
                  </a:ext>
                </a:extLst>
              </p:cNvPr>
              <p:cNvGrpSpPr>
                <a:grpSpLocks/>
              </p:cNvGrpSpPr>
              <p:nvPr/>
            </p:nvGrpSpPr>
            <p:grpSpPr bwMode="auto">
              <a:xfrm>
                <a:off x="2187" y="1522"/>
                <a:ext cx="1888" cy="1556"/>
                <a:chOff x="2187" y="1522"/>
                <a:chExt cx="1888" cy="1556"/>
              </a:xfrm>
            </p:grpSpPr>
            <p:sp>
              <p:nvSpPr>
                <p:cNvPr id="143432" name="Freeform 29">
                  <a:extLst>
                    <a:ext uri="{FF2B5EF4-FFF2-40B4-BE49-F238E27FC236}">
                      <a16:creationId xmlns:a16="http://schemas.microsoft.com/office/drawing/2014/main" id="{511D3C9D-88B3-5BE3-33E2-B2DBC15742A8}"/>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33" name="Freeform 30">
                  <a:extLst>
                    <a:ext uri="{FF2B5EF4-FFF2-40B4-BE49-F238E27FC236}">
                      <a16:creationId xmlns:a16="http://schemas.microsoft.com/office/drawing/2014/main" id="{CC8D1863-0511-15F3-BA17-29041EB48282}"/>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34" name="Freeform 31">
                  <a:extLst>
                    <a:ext uri="{FF2B5EF4-FFF2-40B4-BE49-F238E27FC236}">
                      <a16:creationId xmlns:a16="http://schemas.microsoft.com/office/drawing/2014/main" id="{C0BD065A-56F6-1D7E-398F-166FB487B743}"/>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3406" name="Freeform 32">
              <a:extLst>
                <a:ext uri="{FF2B5EF4-FFF2-40B4-BE49-F238E27FC236}">
                  <a16:creationId xmlns:a16="http://schemas.microsoft.com/office/drawing/2014/main" id="{2BFDF4EA-BED1-2946-F675-20A5B23A8128}"/>
                </a:ext>
              </a:extLst>
            </p:cNvPr>
            <p:cNvSpPr>
              <a:spLocks/>
            </p:cNvSpPr>
            <p:nvPr/>
          </p:nvSpPr>
          <p:spPr bwMode="auto">
            <a:xfrm>
              <a:off x="2922" y="2493"/>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7" name="Freeform 33">
              <a:extLst>
                <a:ext uri="{FF2B5EF4-FFF2-40B4-BE49-F238E27FC236}">
                  <a16:creationId xmlns:a16="http://schemas.microsoft.com/office/drawing/2014/main" id="{2AA4E84C-A728-2EC3-14C9-17F0C91BA408}"/>
                </a:ext>
              </a:extLst>
            </p:cNvPr>
            <p:cNvSpPr>
              <a:spLocks/>
            </p:cNvSpPr>
            <p:nvPr/>
          </p:nvSpPr>
          <p:spPr bwMode="auto">
            <a:xfrm>
              <a:off x="2922" y="2349"/>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8 h 95"/>
                <a:gd name="T12" fmla="*/ 15 w 99"/>
                <a:gd name="T13" fmla="*/ 10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0 h 95"/>
                <a:gd name="T26" fmla="*/ 2 w 99"/>
                <a:gd name="T27" fmla="*/ 37 h 95"/>
                <a:gd name="T28" fmla="*/ 0 w 99"/>
                <a:gd name="T29" fmla="*/ 47 h 95"/>
                <a:gd name="T30" fmla="*/ 2 w 99"/>
                <a:gd name="T31" fmla="*/ 55 h 95"/>
                <a:gd name="T32" fmla="*/ 4 w 99"/>
                <a:gd name="T33" fmla="*/ 62 h 95"/>
                <a:gd name="T34" fmla="*/ 6 w 99"/>
                <a:gd name="T35" fmla="*/ 66 h 95"/>
                <a:gd name="T36" fmla="*/ 8 w 99"/>
                <a:gd name="T37" fmla="*/ 72 h 95"/>
                <a:gd name="T38" fmla="*/ 10 w 99"/>
                <a:gd name="T39" fmla="*/ 73 h 95"/>
                <a:gd name="T40" fmla="*/ 12 w 99"/>
                <a:gd name="T41" fmla="*/ 77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7 h 95"/>
                <a:gd name="T76" fmla="*/ 88 w 99"/>
                <a:gd name="T77" fmla="*/ 73 h 95"/>
                <a:gd name="T78" fmla="*/ 90 w 99"/>
                <a:gd name="T79" fmla="*/ 72 h 95"/>
                <a:gd name="T80" fmla="*/ 92 w 99"/>
                <a:gd name="T81" fmla="*/ 66 h 95"/>
                <a:gd name="T82" fmla="*/ 94 w 99"/>
                <a:gd name="T83" fmla="*/ 62 h 95"/>
                <a:gd name="T84" fmla="*/ 96 w 99"/>
                <a:gd name="T85" fmla="*/ 55 h 95"/>
                <a:gd name="T86" fmla="*/ 98 w 99"/>
                <a:gd name="T87" fmla="*/ 47 h 95"/>
                <a:gd name="T88" fmla="*/ 96 w 99"/>
                <a:gd name="T89" fmla="*/ 37 h 95"/>
                <a:gd name="T90" fmla="*/ 94 w 99"/>
                <a:gd name="T91" fmla="*/ 30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0 h 95"/>
                <a:gd name="T104" fmla="*/ 79 w 99"/>
                <a:gd name="T105" fmla="*/ 8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8"/>
                  </a:lnTo>
                  <a:lnTo>
                    <a:pt x="19" y="8"/>
                  </a:lnTo>
                  <a:lnTo>
                    <a:pt x="17" y="10"/>
                  </a:lnTo>
                  <a:lnTo>
                    <a:pt x="15" y="10"/>
                  </a:lnTo>
                  <a:lnTo>
                    <a:pt x="15" y="12"/>
                  </a:lnTo>
                  <a:lnTo>
                    <a:pt x="13" y="14"/>
                  </a:lnTo>
                  <a:lnTo>
                    <a:pt x="13" y="15"/>
                  </a:lnTo>
                  <a:lnTo>
                    <a:pt x="12" y="15"/>
                  </a:lnTo>
                  <a:lnTo>
                    <a:pt x="10" y="17"/>
                  </a:lnTo>
                  <a:lnTo>
                    <a:pt x="10" y="19"/>
                  </a:lnTo>
                  <a:lnTo>
                    <a:pt x="8" y="19"/>
                  </a:lnTo>
                  <a:lnTo>
                    <a:pt x="8" y="21"/>
                  </a:lnTo>
                  <a:lnTo>
                    <a:pt x="6" y="23"/>
                  </a:lnTo>
                  <a:lnTo>
                    <a:pt x="6" y="27"/>
                  </a:lnTo>
                  <a:lnTo>
                    <a:pt x="4" y="27"/>
                  </a:lnTo>
                  <a:lnTo>
                    <a:pt x="4" y="30"/>
                  </a:lnTo>
                  <a:lnTo>
                    <a:pt x="2" y="30"/>
                  </a:lnTo>
                  <a:lnTo>
                    <a:pt x="2" y="37"/>
                  </a:lnTo>
                  <a:lnTo>
                    <a:pt x="0" y="37"/>
                  </a:lnTo>
                  <a:lnTo>
                    <a:pt x="0" y="47"/>
                  </a:lnTo>
                  <a:lnTo>
                    <a:pt x="0" y="55"/>
                  </a:lnTo>
                  <a:lnTo>
                    <a:pt x="2" y="55"/>
                  </a:lnTo>
                  <a:lnTo>
                    <a:pt x="2" y="62"/>
                  </a:lnTo>
                  <a:lnTo>
                    <a:pt x="4" y="62"/>
                  </a:lnTo>
                  <a:lnTo>
                    <a:pt x="4" y="66"/>
                  </a:lnTo>
                  <a:lnTo>
                    <a:pt x="6" y="66"/>
                  </a:lnTo>
                  <a:lnTo>
                    <a:pt x="6" y="70"/>
                  </a:lnTo>
                  <a:lnTo>
                    <a:pt x="8" y="72"/>
                  </a:lnTo>
                  <a:lnTo>
                    <a:pt x="8" y="73"/>
                  </a:lnTo>
                  <a:lnTo>
                    <a:pt x="10" y="73"/>
                  </a:lnTo>
                  <a:lnTo>
                    <a:pt x="10" y="75"/>
                  </a:lnTo>
                  <a:lnTo>
                    <a:pt x="12" y="77"/>
                  </a:lnTo>
                  <a:lnTo>
                    <a:pt x="13" y="77"/>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4" y="77"/>
                  </a:lnTo>
                  <a:lnTo>
                    <a:pt x="86" y="77"/>
                  </a:lnTo>
                  <a:lnTo>
                    <a:pt x="88" y="75"/>
                  </a:lnTo>
                  <a:lnTo>
                    <a:pt x="88" y="73"/>
                  </a:lnTo>
                  <a:lnTo>
                    <a:pt x="90" y="73"/>
                  </a:lnTo>
                  <a:lnTo>
                    <a:pt x="90" y="72"/>
                  </a:lnTo>
                  <a:lnTo>
                    <a:pt x="92" y="70"/>
                  </a:lnTo>
                  <a:lnTo>
                    <a:pt x="92" y="66"/>
                  </a:lnTo>
                  <a:lnTo>
                    <a:pt x="94" y="66"/>
                  </a:lnTo>
                  <a:lnTo>
                    <a:pt x="94" y="62"/>
                  </a:lnTo>
                  <a:lnTo>
                    <a:pt x="96" y="62"/>
                  </a:lnTo>
                  <a:lnTo>
                    <a:pt x="96" y="55"/>
                  </a:lnTo>
                  <a:lnTo>
                    <a:pt x="98" y="55"/>
                  </a:lnTo>
                  <a:lnTo>
                    <a:pt x="98" y="47"/>
                  </a:lnTo>
                  <a:lnTo>
                    <a:pt x="98" y="37"/>
                  </a:lnTo>
                  <a:lnTo>
                    <a:pt x="96" y="37"/>
                  </a:lnTo>
                  <a:lnTo>
                    <a:pt x="96" y="30"/>
                  </a:lnTo>
                  <a:lnTo>
                    <a:pt x="94" y="30"/>
                  </a:lnTo>
                  <a:lnTo>
                    <a:pt x="94" y="27"/>
                  </a:lnTo>
                  <a:lnTo>
                    <a:pt x="92" y="27"/>
                  </a:lnTo>
                  <a:lnTo>
                    <a:pt x="92" y="23"/>
                  </a:lnTo>
                  <a:lnTo>
                    <a:pt x="90" y="21"/>
                  </a:lnTo>
                  <a:lnTo>
                    <a:pt x="90" y="19"/>
                  </a:lnTo>
                  <a:lnTo>
                    <a:pt x="88" y="19"/>
                  </a:lnTo>
                  <a:lnTo>
                    <a:pt x="88" y="17"/>
                  </a:lnTo>
                  <a:lnTo>
                    <a:pt x="86" y="15"/>
                  </a:lnTo>
                  <a:lnTo>
                    <a:pt x="84" y="15"/>
                  </a:lnTo>
                  <a:lnTo>
                    <a:pt x="84" y="14"/>
                  </a:lnTo>
                  <a:lnTo>
                    <a:pt x="82" y="12"/>
                  </a:lnTo>
                  <a:lnTo>
                    <a:pt x="82" y="10"/>
                  </a:lnTo>
                  <a:lnTo>
                    <a:pt x="81" y="10"/>
                  </a:lnTo>
                  <a:lnTo>
                    <a:pt x="79" y="8"/>
                  </a:lnTo>
                  <a:lnTo>
                    <a:pt x="77" y="8"/>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8" name="Freeform 34">
              <a:extLst>
                <a:ext uri="{FF2B5EF4-FFF2-40B4-BE49-F238E27FC236}">
                  <a16:creationId xmlns:a16="http://schemas.microsoft.com/office/drawing/2014/main" id="{D627CD41-5923-B99B-A579-0C70565418B4}"/>
                </a:ext>
              </a:extLst>
            </p:cNvPr>
            <p:cNvSpPr>
              <a:spLocks/>
            </p:cNvSpPr>
            <p:nvPr/>
          </p:nvSpPr>
          <p:spPr bwMode="auto">
            <a:xfrm>
              <a:off x="2922" y="2207"/>
              <a:ext cx="99" cy="93"/>
            </a:xfrm>
            <a:custGeom>
              <a:avLst/>
              <a:gdLst>
                <a:gd name="T0" fmla="*/ 38 w 99"/>
                <a:gd name="T1" fmla="*/ 0 h 93"/>
                <a:gd name="T2" fmla="*/ 33 w 99"/>
                <a:gd name="T3" fmla="*/ 1 h 93"/>
                <a:gd name="T4" fmla="*/ 27 w 99"/>
                <a:gd name="T5" fmla="*/ 3 h 93"/>
                <a:gd name="T6" fmla="*/ 23 w 99"/>
                <a:gd name="T7" fmla="*/ 4 h 93"/>
                <a:gd name="T8" fmla="*/ 21 w 99"/>
                <a:gd name="T9" fmla="*/ 6 h 93"/>
                <a:gd name="T10" fmla="*/ 17 w 99"/>
                <a:gd name="T11" fmla="*/ 8 h 93"/>
                <a:gd name="T12" fmla="*/ 15 w 99"/>
                <a:gd name="T13" fmla="*/ 10 h 93"/>
                <a:gd name="T14" fmla="*/ 13 w 99"/>
                <a:gd name="T15" fmla="*/ 12 h 93"/>
                <a:gd name="T16" fmla="*/ 12 w 99"/>
                <a:gd name="T17" fmla="*/ 14 h 93"/>
                <a:gd name="T18" fmla="*/ 10 w 99"/>
                <a:gd name="T19" fmla="*/ 16 h 93"/>
                <a:gd name="T20" fmla="*/ 8 w 99"/>
                <a:gd name="T21" fmla="*/ 19 h 93"/>
                <a:gd name="T22" fmla="*/ 6 w 99"/>
                <a:gd name="T23" fmla="*/ 21 h 93"/>
                <a:gd name="T24" fmla="*/ 4 w 99"/>
                <a:gd name="T25" fmla="*/ 25 h 93"/>
                <a:gd name="T26" fmla="*/ 2 w 99"/>
                <a:gd name="T27" fmla="*/ 30 h 93"/>
                <a:gd name="T28" fmla="*/ 0 w 99"/>
                <a:gd name="T29" fmla="*/ 36 h 93"/>
                <a:gd name="T30" fmla="*/ 0 w 99"/>
                <a:gd name="T31" fmla="*/ 55 h 93"/>
                <a:gd name="T32" fmla="*/ 2 w 99"/>
                <a:gd name="T33" fmla="*/ 61 h 93"/>
                <a:gd name="T34" fmla="*/ 4 w 99"/>
                <a:gd name="T35" fmla="*/ 67 h 93"/>
                <a:gd name="T36" fmla="*/ 6 w 99"/>
                <a:gd name="T37" fmla="*/ 70 h 93"/>
                <a:gd name="T38" fmla="*/ 8 w 99"/>
                <a:gd name="T39" fmla="*/ 72 h 93"/>
                <a:gd name="T40" fmla="*/ 10 w 99"/>
                <a:gd name="T41" fmla="*/ 75 h 93"/>
                <a:gd name="T42" fmla="*/ 12 w 99"/>
                <a:gd name="T43" fmla="*/ 77 h 93"/>
                <a:gd name="T44" fmla="*/ 13 w 99"/>
                <a:gd name="T45" fmla="*/ 79 h 93"/>
                <a:gd name="T46" fmla="*/ 15 w 99"/>
                <a:gd name="T47" fmla="*/ 81 h 93"/>
                <a:gd name="T48" fmla="*/ 17 w 99"/>
                <a:gd name="T49" fmla="*/ 83 h 93"/>
                <a:gd name="T50" fmla="*/ 21 w 99"/>
                <a:gd name="T51" fmla="*/ 85 h 93"/>
                <a:gd name="T52" fmla="*/ 23 w 99"/>
                <a:gd name="T53" fmla="*/ 87 h 93"/>
                <a:gd name="T54" fmla="*/ 27 w 99"/>
                <a:gd name="T55" fmla="*/ 89 h 93"/>
                <a:gd name="T56" fmla="*/ 33 w 99"/>
                <a:gd name="T57" fmla="*/ 91 h 93"/>
                <a:gd name="T58" fmla="*/ 38 w 99"/>
                <a:gd name="T59" fmla="*/ 92 h 93"/>
                <a:gd name="T60" fmla="*/ 59 w 99"/>
                <a:gd name="T61" fmla="*/ 92 h 93"/>
                <a:gd name="T62" fmla="*/ 65 w 99"/>
                <a:gd name="T63" fmla="*/ 91 h 93"/>
                <a:gd name="T64" fmla="*/ 71 w 99"/>
                <a:gd name="T65" fmla="*/ 89 h 93"/>
                <a:gd name="T66" fmla="*/ 75 w 99"/>
                <a:gd name="T67" fmla="*/ 87 h 93"/>
                <a:gd name="T68" fmla="*/ 77 w 99"/>
                <a:gd name="T69" fmla="*/ 85 h 93"/>
                <a:gd name="T70" fmla="*/ 81 w 99"/>
                <a:gd name="T71" fmla="*/ 83 h 93"/>
                <a:gd name="T72" fmla="*/ 82 w 99"/>
                <a:gd name="T73" fmla="*/ 81 h 93"/>
                <a:gd name="T74" fmla="*/ 84 w 99"/>
                <a:gd name="T75" fmla="*/ 79 h 93"/>
                <a:gd name="T76" fmla="*/ 86 w 99"/>
                <a:gd name="T77" fmla="*/ 77 h 93"/>
                <a:gd name="T78" fmla="*/ 88 w 99"/>
                <a:gd name="T79" fmla="*/ 75 h 93"/>
                <a:gd name="T80" fmla="*/ 90 w 99"/>
                <a:gd name="T81" fmla="*/ 72 h 93"/>
                <a:gd name="T82" fmla="*/ 92 w 99"/>
                <a:gd name="T83" fmla="*/ 70 h 93"/>
                <a:gd name="T84" fmla="*/ 94 w 99"/>
                <a:gd name="T85" fmla="*/ 67 h 93"/>
                <a:gd name="T86" fmla="*/ 96 w 99"/>
                <a:gd name="T87" fmla="*/ 61 h 93"/>
                <a:gd name="T88" fmla="*/ 98 w 99"/>
                <a:gd name="T89" fmla="*/ 55 h 93"/>
                <a:gd name="T90" fmla="*/ 98 w 99"/>
                <a:gd name="T91" fmla="*/ 36 h 93"/>
                <a:gd name="T92" fmla="*/ 96 w 99"/>
                <a:gd name="T93" fmla="*/ 30 h 93"/>
                <a:gd name="T94" fmla="*/ 94 w 99"/>
                <a:gd name="T95" fmla="*/ 25 h 93"/>
                <a:gd name="T96" fmla="*/ 92 w 99"/>
                <a:gd name="T97" fmla="*/ 21 h 93"/>
                <a:gd name="T98" fmla="*/ 90 w 99"/>
                <a:gd name="T99" fmla="*/ 19 h 93"/>
                <a:gd name="T100" fmla="*/ 88 w 99"/>
                <a:gd name="T101" fmla="*/ 16 h 93"/>
                <a:gd name="T102" fmla="*/ 86 w 99"/>
                <a:gd name="T103" fmla="*/ 14 h 93"/>
                <a:gd name="T104" fmla="*/ 84 w 99"/>
                <a:gd name="T105" fmla="*/ 12 h 93"/>
                <a:gd name="T106" fmla="*/ 82 w 99"/>
                <a:gd name="T107" fmla="*/ 10 h 93"/>
                <a:gd name="T108" fmla="*/ 81 w 99"/>
                <a:gd name="T109" fmla="*/ 8 h 93"/>
                <a:gd name="T110" fmla="*/ 77 w 99"/>
                <a:gd name="T111" fmla="*/ 6 h 93"/>
                <a:gd name="T112" fmla="*/ 75 w 99"/>
                <a:gd name="T113" fmla="*/ 4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9" name="Freeform 35">
              <a:extLst>
                <a:ext uri="{FF2B5EF4-FFF2-40B4-BE49-F238E27FC236}">
                  <a16:creationId xmlns:a16="http://schemas.microsoft.com/office/drawing/2014/main" id="{BF7778C8-BF4D-E718-ECB8-39A73924DF03}"/>
                </a:ext>
              </a:extLst>
            </p:cNvPr>
            <p:cNvSpPr>
              <a:spLocks/>
            </p:cNvSpPr>
            <p:nvPr/>
          </p:nvSpPr>
          <p:spPr bwMode="auto">
            <a:xfrm>
              <a:off x="2922" y="2638"/>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4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6 h 96"/>
                <a:gd name="T32" fmla="*/ 4 w 99"/>
                <a:gd name="T33" fmla="*/ 63 h 96"/>
                <a:gd name="T34" fmla="*/ 6 w 99"/>
                <a:gd name="T35" fmla="*/ 67 h 96"/>
                <a:gd name="T36" fmla="*/ 8 w 99"/>
                <a:gd name="T37" fmla="*/ 73 h 96"/>
                <a:gd name="T38" fmla="*/ 10 w 99"/>
                <a:gd name="T39" fmla="*/ 75 h 96"/>
                <a:gd name="T40" fmla="*/ 12 w 99"/>
                <a:gd name="T41" fmla="*/ 77 h 96"/>
                <a:gd name="T42" fmla="*/ 13 w 99"/>
                <a:gd name="T43" fmla="*/ 79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79 h 96"/>
                <a:gd name="T74" fmla="*/ 86 w 99"/>
                <a:gd name="T75" fmla="*/ 77 h 96"/>
                <a:gd name="T76" fmla="*/ 88 w 99"/>
                <a:gd name="T77" fmla="*/ 75 h 96"/>
                <a:gd name="T78" fmla="*/ 90 w 99"/>
                <a:gd name="T79" fmla="*/ 73 h 96"/>
                <a:gd name="T80" fmla="*/ 92 w 99"/>
                <a:gd name="T81" fmla="*/ 67 h 96"/>
                <a:gd name="T82" fmla="*/ 94 w 99"/>
                <a:gd name="T83" fmla="*/ 63 h 96"/>
                <a:gd name="T84" fmla="*/ 96 w 99"/>
                <a:gd name="T85" fmla="*/ 56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4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2"/>
                  </a:lnTo>
                  <a:lnTo>
                    <a:pt x="13" y="14"/>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6"/>
                  </a:lnTo>
                  <a:lnTo>
                    <a:pt x="2" y="56"/>
                  </a:lnTo>
                  <a:lnTo>
                    <a:pt x="2" y="63"/>
                  </a:lnTo>
                  <a:lnTo>
                    <a:pt x="4" y="63"/>
                  </a:lnTo>
                  <a:lnTo>
                    <a:pt x="4" y="67"/>
                  </a:lnTo>
                  <a:lnTo>
                    <a:pt x="6" y="67"/>
                  </a:lnTo>
                  <a:lnTo>
                    <a:pt x="6" y="71"/>
                  </a:lnTo>
                  <a:lnTo>
                    <a:pt x="8" y="73"/>
                  </a:lnTo>
                  <a:lnTo>
                    <a:pt x="8" y="75"/>
                  </a:lnTo>
                  <a:lnTo>
                    <a:pt x="10" y="75"/>
                  </a:lnTo>
                  <a:lnTo>
                    <a:pt x="10" y="76"/>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6"/>
                  </a:lnTo>
                  <a:lnTo>
                    <a:pt x="88" y="75"/>
                  </a:lnTo>
                  <a:lnTo>
                    <a:pt x="90" y="75"/>
                  </a:lnTo>
                  <a:lnTo>
                    <a:pt x="90" y="73"/>
                  </a:lnTo>
                  <a:lnTo>
                    <a:pt x="92" y="71"/>
                  </a:lnTo>
                  <a:lnTo>
                    <a:pt x="92" y="67"/>
                  </a:lnTo>
                  <a:lnTo>
                    <a:pt x="94" y="67"/>
                  </a:lnTo>
                  <a:lnTo>
                    <a:pt x="94" y="63"/>
                  </a:lnTo>
                  <a:lnTo>
                    <a:pt x="96" y="63"/>
                  </a:lnTo>
                  <a:lnTo>
                    <a:pt x="96" y="56"/>
                  </a:lnTo>
                  <a:lnTo>
                    <a:pt x="98" y="56"/>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4"/>
                  </a:lnTo>
                  <a:lnTo>
                    <a:pt x="82" y="12"/>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0" name="Freeform 36">
              <a:extLst>
                <a:ext uri="{FF2B5EF4-FFF2-40B4-BE49-F238E27FC236}">
                  <a16:creationId xmlns:a16="http://schemas.microsoft.com/office/drawing/2014/main" id="{5A64299F-3C2F-9CBE-DB0F-6E02D1E84588}"/>
                </a:ext>
              </a:extLst>
            </p:cNvPr>
            <p:cNvSpPr>
              <a:spLocks/>
            </p:cNvSpPr>
            <p:nvPr/>
          </p:nvSpPr>
          <p:spPr bwMode="auto">
            <a:xfrm>
              <a:off x="4223" y="2223"/>
              <a:ext cx="99" cy="95"/>
            </a:xfrm>
            <a:custGeom>
              <a:avLst/>
              <a:gdLst>
                <a:gd name="T0" fmla="*/ 38 w 99"/>
                <a:gd name="T1" fmla="*/ 0 h 95"/>
                <a:gd name="T2" fmla="*/ 33 w 99"/>
                <a:gd name="T3" fmla="*/ 1 h 95"/>
                <a:gd name="T4" fmla="*/ 27 w 99"/>
                <a:gd name="T5" fmla="*/ 2 h 95"/>
                <a:gd name="T6" fmla="*/ 25 w 99"/>
                <a:gd name="T7" fmla="*/ 4 h 95"/>
                <a:gd name="T8" fmla="*/ 21 w 99"/>
                <a:gd name="T9" fmla="*/ 6 h 95"/>
                <a:gd name="T10" fmla="*/ 19 w 99"/>
                <a:gd name="T11" fmla="*/ 8 h 95"/>
                <a:gd name="T12" fmla="*/ 15 w 99"/>
                <a:gd name="T13" fmla="*/ 10 h 95"/>
                <a:gd name="T14" fmla="*/ 13 w 99"/>
                <a:gd name="T15" fmla="*/ 14 h 95"/>
                <a:gd name="T16" fmla="*/ 12 w 99"/>
                <a:gd name="T17" fmla="*/ 16 h 95"/>
                <a:gd name="T18" fmla="*/ 10 w 99"/>
                <a:gd name="T19" fmla="*/ 19 h 95"/>
                <a:gd name="T20" fmla="*/ 8 w 99"/>
                <a:gd name="T21" fmla="*/ 21 h 95"/>
                <a:gd name="T22" fmla="*/ 6 w 99"/>
                <a:gd name="T23" fmla="*/ 26 h 95"/>
                <a:gd name="T24" fmla="*/ 4 w 99"/>
                <a:gd name="T25" fmla="*/ 30 h 95"/>
                <a:gd name="T26" fmla="*/ 2 w 99"/>
                <a:gd name="T27" fmla="*/ 37 h 95"/>
                <a:gd name="T28" fmla="*/ 0 w 99"/>
                <a:gd name="T29" fmla="*/ 46 h 95"/>
                <a:gd name="T30" fmla="*/ 2 w 99"/>
                <a:gd name="T31" fmla="*/ 56 h 95"/>
                <a:gd name="T32" fmla="*/ 4 w 99"/>
                <a:gd name="T33" fmla="*/ 63 h 95"/>
                <a:gd name="T34" fmla="*/ 6 w 99"/>
                <a:gd name="T35" fmla="*/ 67 h 95"/>
                <a:gd name="T36" fmla="*/ 8 w 99"/>
                <a:gd name="T37" fmla="*/ 72 h 95"/>
                <a:gd name="T38" fmla="*/ 10 w 99"/>
                <a:gd name="T39" fmla="*/ 74 h 95"/>
                <a:gd name="T40" fmla="*/ 12 w 99"/>
                <a:gd name="T41" fmla="*/ 77 h 95"/>
                <a:gd name="T42" fmla="*/ 13 w 99"/>
                <a:gd name="T43" fmla="*/ 79 h 95"/>
                <a:gd name="T44" fmla="*/ 15 w 99"/>
                <a:gd name="T45" fmla="*/ 83 h 95"/>
                <a:gd name="T46" fmla="*/ 19 w 99"/>
                <a:gd name="T47" fmla="*/ 85 h 95"/>
                <a:gd name="T48" fmla="*/ 21 w 99"/>
                <a:gd name="T49" fmla="*/ 87 h 95"/>
                <a:gd name="T50" fmla="*/ 25 w 99"/>
                <a:gd name="T51" fmla="*/ 89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9 h 95"/>
                <a:gd name="T66" fmla="*/ 77 w 99"/>
                <a:gd name="T67" fmla="*/ 87 h 95"/>
                <a:gd name="T68" fmla="*/ 79 w 99"/>
                <a:gd name="T69" fmla="*/ 85 h 95"/>
                <a:gd name="T70" fmla="*/ 82 w 99"/>
                <a:gd name="T71" fmla="*/ 83 h 95"/>
                <a:gd name="T72" fmla="*/ 84 w 99"/>
                <a:gd name="T73" fmla="*/ 79 h 95"/>
                <a:gd name="T74" fmla="*/ 86 w 99"/>
                <a:gd name="T75" fmla="*/ 77 h 95"/>
                <a:gd name="T76" fmla="*/ 88 w 99"/>
                <a:gd name="T77" fmla="*/ 74 h 95"/>
                <a:gd name="T78" fmla="*/ 90 w 99"/>
                <a:gd name="T79" fmla="*/ 72 h 95"/>
                <a:gd name="T80" fmla="*/ 92 w 99"/>
                <a:gd name="T81" fmla="*/ 67 h 95"/>
                <a:gd name="T82" fmla="*/ 94 w 99"/>
                <a:gd name="T83" fmla="*/ 63 h 95"/>
                <a:gd name="T84" fmla="*/ 96 w 99"/>
                <a:gd name="T85" fmla="*/ 56 h 95"/>
                <a:gd name="T86" fmla="*/ 98 w 99"/>
                <a:gd name="T87" fmla="*/ 46 h 95"/>
                <a:gd name="T88" fmla="*/ 96 w 99"/>
                <a:gd name="T89" fmla="*/ 37 h 95"/>
                <a:gd name="T90" fmla="*/ 94 w 99"/>
                <a:gd name="T91" fmla="*/ 30 h 95"/>
                <a:gd name="T92" fmla="*/ 92 w 99"/>
                <a:gd name="T93" fmla="*/ 26 h 95"/>
                <a:gd name="T94" fmla="*/ 90 w 99"/>
                <a:gd name="T95" fmla="*/ 21 h 95"/>
                <a:gd name="T96" fmla="*/ 88 w 99"/>
                <a:gd name="T97" fmla="*/ 19 h 95"/>
                <a:gd name="T98" fmla="*/ 86 w 99"/>
                <a:gd name="T99" fmla="*/ 16 h 95"/>
                <a:gd name="T100" fmla="*/ 84 w 99"/>
                <a:gd name="T101" fmla="*/ 14 h 95"/>
                <a:gd name="T102" fmla="*/ 82 w 99"/>
                <a:gd name="T103" fmla="*/ 10 h 95"/>
                <a:gd name="T104" fmla="*/ 79 w 99"/>
                <a:gd name="T105" fmla="*/ 8 h 95"/>
                <a:gd name="T106" fmla="*/ 77 w 99"/>
                <a:gd name="T107" fmla="*/ 6 h 95"/>
                <a:gd name="T108" fmla="*/ 73 w 99"/>
                <a:gd name="T109" fmla="*/ 4 h 95"/>
                <a:gd name="T110" fmla="*/ 71 w 99"/>
                <a:gd name="T111" fmla="*/ 2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2"/>
                  </a:lnTo>
                  <a:lnTo>
                    <a:pt x="27" y="2"/>
                  </a:lnTo>
                  <a:lnTo>
                    <a:pt x="27" y="4"/>
                  </a:lnTo>
                  <a:lnTo>
                    <a:pt x="25" y="4"/>
                  </a:lnTo>
                  <a:lnTo>
                    <a:pt x="23" y="6"/>
                  </a:lnTo>
                  <a:lnTo>
                    <a:pt x="21" y="6"/>
                  </a:lnTo>
                  <a:lnTo>
                    <a:pt x="21" y="8"/>
                  </a:lnTo>
                  <a:lnTo>
                    <a:pt x="19" y="8"/>
                  </a:lnTo>
                  <a:lnTo>
                    <a:pt x="17" y="10"/>
                  </a:lnTo>
                  <a:lnTo>
                    <a:pt x="15" y="10"/>
                  </a:lnTo>
                  <a:lnTo>
                    <a:pt x="15" y="12"/>
                  </a:lnTo>
                  <a:lnTo>
                    <a:pt x="13" y="14"/>
                  </a:lnTo>
                  <a:lnTo>
                    <a:pt x="13" y="16"/>
                  </a:lnTo>
                  <a:lnTo>
                    <a:pt x="12" y="16"/>
                  </a:lnTo>
                  <a:lnTo>
                    <a:pt x="10" y="18"/>
                  </a:lnTo>
                  <a:lnTo>
                    <a:pt x="10" y="19"/>
                  </a:lnTo>
                  <a:lnTo>
                    <a:pt x="8" y="19"/>
                  </a:lnTo>
                  <a:lnTo>
                    <a:pt x="8" y="21"/>
                  </a:lnTo>
                  <a:lnTo>
                    <a:pt x="6" y="23"/>
                  </a:lnTo>
                  <a:lnTo>
                    <a:pt x="6" y="26"/>
                  </a:lnTo>
                  <a:lnTo>
                    <a:pt x="4" y="26"/>
                  </a:lnTo>
                  <a:lnTo>
                    <a:pt x="4" y="30"/>
                  </a:lnTo>
                  <a:lnTo>
                    <a:pt x="2" y="30"/>
                  </a:lnTo>
                  <a:lnTo>
                    <a:pt x="2" y="37"/>
                  </a:lnTo>
                  <a:lnTo>
                    <a:pt x="0" y="37"/>
                  </a:lnTo>
                  <a:lnTo>
                    <a:pt x="0" y="46"/>
                  </a:lnTo>
                  <a:lnTo>
                    <a:pt x="0" y="56"/>
                  </a:lnTo>
                  <a:lnTo>
                    <a:pt x="2" y="56"/>
                  </a:lnTo>
                  <a:lnTo>
                    <a:pt x="2" y="63"/>
                  </a:lnTo>
                  <a:lnTo>
                    <a:pt x="4" y="63"/>
                  </a:lnTo>
                  <a:lnTo>
                    <a:pt x="4" y="67"/>
                  </a:lnTo>
                  <a:lnTo>
                    <a:pt x="6" y="67"/>
                  </a:lnTo>
                  <a:lnTo>
                    <a:pt x="6" y="70"/>
                  </a:lnTo>
                  <a:lnTo>
                    <a:pt x="8" y="72"/>
                  </a:lnTo>
                  <a:lnTo>
                    <a:pt x="8" y="74"/>
                  </a:lnTo>
                  <a:lnTo>
                    <a:pt x="10" y="74"/>
                  </a:lnTo>
                  <a:lnTo>
                    <a:pt x="10" y="75"/>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5"/>
                  </a:lnTo>
                  <a:lnTo>
                    <a:pt x="88" y="74"/>
                  </a:lnTo>
                  <a:lnTo>
                    <a:pt x="90" y="74"/>
                  </a:lnTo>
                  <a:lnTo>
                    <a:pt x="90" y="72"/>
                  </a:lnTo>
                  <a:lnTo>
                    <a:pt x="92" y="70"/>
                  </a:lnTo>
                  <a:lnTo>
                    <a:pt x="92" y="67"/>
                  </a:lnTo>
                  <a:lnTo>
                    <a:pt x="94" y="67"/>
                  </a:lnTo>
                  <a:lnTo>
                    <a:pt x="94" y="63"/>
                  </a:lnTo>
                  <a:lnTo>
                    <a:pt x="96" y="63"/>
                  </a:lnTo>
                  <a:lnTo>
                    <a:pt x="96" y="56"/>
                  </a:lnTo>
                  <a:lnTo>
                    <a:pt x="98" y="56"/>
                  </a:lnTo>
                  <a:lnTo>
                    <a:pt x="98" y="46"/>
                  </a:lnTo>
                  <a:lnTo>
                    <a:pt x="98" y="37"/>
                  </a:lnTo>
                  <a:lnTo>
                    <a:pt x="96" y="37"/>
                  </a:lnTo>
                  <a:lnTo>
                    <a:pt x="96" y="30"/>
                  </a:lnTo>
                  <a:lnTo>
                    <a:pt x="94" y="30"/>
                  </a:lnTo>
                  <a:lnTo>
                    <a:pt x="94" y="26"/>
                  </a:lnTo>
                  <a:lnTo>
                    <a:pt x="92" y="26"/>
                  </a:lnTo>
                  <a:lnTo>
                    <a:pt x="92" y="23"/>
                  </a:lnTo>
                  <a:lnTo>
                    <a:pt x="90" y="21"/>
                  </a:lnTo>
                  <a:lnTo>
                    <a:pt x="90" y="19"/>
                  </a:lnTo>
                  <a:lnTo>
                    <a:pt x="88" y="19"/>
                  </a:lnTo>
                  <a:lnTo>
                    <a:pt x="88" y="18"/>
                  </a:lnTo>
                  <a:lnTo>
                    <a:pt x="86" y="16"/>
                  </a:lnTo>
                  <a:lnTo>
                    <a:pt x="84" y="16"/>
                  </a:lnTo>
                  <a:lnTo>
                    <a:pt x="84" y="14"/>
                  </a:lnTo>
                  <a:lnTo>
                    <a:pt x="82" y="12"/>
                  </a:lnTo>
                  <a:lnTo>
                    <a:pt x="82" y="10"/>
                  </a:lnTo>
                  <a:lnTo>
                    <a:pt x="81" y="10"/>
                  </a:lnTo>
                  <a:lnTo>
                    <a:pt x="79" y="8"/>
                  </a:lnTo>
                  <a:lnTo>
                    <a:pt x="77" y="8"/>
                  </a:lnTo>
                  <a:lnTo>
                    <a:pt x="77" y="6"/>
                  </a:lnTo>
                  <a:lnTo>
                    <a:pt x="75" y="6"/>
                  </a:lnTo>
                  <a:lnTo>
                    <a:pt x="73" y="4"/>
                  </a:lnTo>
                  <a:lnTo>
                    <a:pt x="71" y="4"/>
                  </a:lnTo>
                  <a:lnTo>
                    <a:pt x="71" y="2"/>
                  </a:lnTo>
                  <a:lnTo>
                    <a:pt x="65" y="2"/>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1" name="Freeform 37">
              <a:extLst>
                <a:ext uri="{FF2B5EF4-FFF2-40B4-BE49-F238E27FC236}">
                  <a16:creationId xmlns:a16="http://schemas.microsoft.com/office/drawing/2014/main" id="{7CE4DFC8-9FBC-0BE0-8598-F9228C0289E8}"/>
                </a:ext>
              </a:extLst>
            </p:cNvPr>
            <p:cNvSpPr>
              <a:spLocks/>
            </p:cNvSpPr>
            <p:nvPr/>
          </p:nvSpPr>
          <p:spPr bwMode="auto">
            <a:xfrm>
              <a:off x="4223" y="2368"/>
              <a:ext cx="99" cy="93"/>
            </a:xfrm>
            <a:custGeom>
              <a:avLst/>
              <a:gdLst>
                <a:gd name="T0" fmla="*/ 38 w 99"/>
                <a:gd name="T1" fmla="*/ 0 h 93"/>
                <a:gd name="T2" fmla="*/ 33 w 99"/>
                <a:gd name="T3" fmla="*/ 1 h 93"/>
                <a:gd name="T4" fmla="*/ 27 w 99"/>
                <a:gd name="T5" fmla="*/ 3 h 93"/>
                <a:gd name="T6" fmla="*/ 23 w 99"/>
                <a:gd name="T7" fmla="*/ 5 h 93"/>
                <a:gd name="T8" fmla="*/ 21 w 99"/>
                <a:gd name="T9" fmla="*/ 7 h 93"/>
                <a:gd name="T10" fmla="*/ 17 w 99"/>
                <a:gd name="T11" fmla="*/ 9 h 93"/>
                <a:gd name="T12" fmla="*/ 15 w 99"/>
                <a:gd name="T13" fmla="*/ 10 h 93"/>
                <a:gd name="T14" fmla="*/ 13 w 99"/>
                <a:gd name="T15" fmla="*/ 12 h 93"/>
                <a:gd name="T16" fmla="*/ 12 w 99"/>
                <a:gd name="T17" fmla="*/ 14 h 93"/>
                <a:gd name="T18" fmla="*/ 10 w 99"/>
                <a:gd name="T19" fmla="*/ 15 h 93"/>
                <a:gd name="T20" fmla="*/ 8 w 99"/>
                <a:gd name="T21" fmla="*/ 19 h 93"/>
                <a:gd name="T22" fmla="*/ 6 w 99"/>
                <a:gd name="T23" fmla="*/ 21 h 93"/>
                <a:gd name="T24" fmla="*/ 4 w 99"/>
                <a:gd name="T25" fmla="*/ 25 h 93"/>
                <a:gd name="T26" fmla="*/ 2 w 99"/>
                <a:gd name="T27" fmla="*/ 30 h 93"/>
                <a:gd name="T28" fmla="*/ 0 w 99"/>
                <a:gd name="T29" fmla="*/ 35 h 93"/>
                <a:gd name="T30" fmla="*/ 0 w 99"/>
                <a:gd name="T31" fmla="*/ 55 h 93"/>
                <a:gd name="T32" fmla="*/ 2 w 99"/>
                <a:gd name="T33" fmla="*/ 61 h 93"/>
                <a:gd name="T34" fmla="*/ 4 w 99"/>
                <a:gd name="T35" fmla="*/ 66 h 93"/>
                <a:gd name="T36" fmla="*/ 6 w 99"/>
                <a:gd name="T37" fmla="*/ 70 h 93"/>
                <a:gd name="T38" fmla="*/ 8 w 99"/>
                <a:gd name="T39" fmla="*/ 72 h 93"/>
                <a:gd name="T40" fmla="*/ 10 w 99"/>
                <a:gd name="T41" fmla="*/ 76 h 93"/>
                <a:gd name="T42" fmla="*/ 12 w 99"/>
                <a:gd name="T43" fmla="*/ 76 h 93"/>
                <a:gd name="T44" fmla="*/ 13 w 99"/>
                <a:gd name="T45" fmla="*/ 78 h 93"/>
                <a:gd name="T46" fmla="*/ 15 w 99"/>
                <a:gd name="T47" fmla="*/ 80 h 93"/>
                <a:gd name="T48" fmla="*/ 17 w 99"/>
                <a:gd name="T49" fmla="*/ 82 h 93"/>
                <a:gd name="T50" fmla="*/ 21 w 99"/>
                <a:gd name="T51" fmla="*/ 84 h 93"/>
                <a:gd name="T52" fmla="*/ 23 w 99"/>
                <a:gd name="T53" fmla="*/ 86 h 93"/>
                <a:gd name="T54" fmla="*/ 27 w 99"/>
                <a:gd name="T55" fmla="*/ 88 h 93"/>
                <a:gd name="T56" fmla="*/ 33 w 99"/>
                <a:gd name="T57" fmla="*/ 90 h 93"/>
                <a:gd name="T58" fmla="*/ 38 w 99"/>
                <a:gd name="T59" fmla="*/ 92 h 93"/>
                <a:gd name="T60" fmla="*/ 59 w 99"/>
                <a:gd name="T61" fmla="*/ 92 h 93"/>
                <a:gd name="T62" fmla="*/ 65 w 99"/>
                <a:gd name="T63" fmla="*/ 90 h 93"/>
                <a:gd name="T64" fmla="*/ 71 w 99"/>
                <a:gd name="T65" fmla="*/ 88 h 93"/>
                <a:gd name="T66" fmla="*/ 75 w 99"/>
                <a:gd name="T67" fmla="*/ 86 h 93"/>
                <a:gd name="T68" fmla="*/ 77 w 99"/>
                <a:gd name="T69" fmla="*/ 84 h 93"/>
                <a:gd name="T70" fmla="*/ 81 w 99"/>
                <a:gd name="T71" fmla="*/ 82 h 93"/>
                <a:gd name="T72" fmla="*/ 82 w 99"/>
                <a:gd name="T73" fmla="*/ 80 h 93"/>
                <a:gd name="T74" fmla="*/ 84 w 99"/>
                <a:gd name="T75" fmla="*/ 78 h 93"/>
                <a:gd name="T76" fmla="*/ 86 w 99"/>
                <a:gd name="T77" fmla="*/ 76 h 93"/>
                <a:gd name="T78" fmla="*/ 88 w 99"/>
                <a:gd name="T79" fmla="*/ 76 h 93"/>
                <a:gd name="T80" fmla="*/ 90 w 99"/>
                <a:gd name="T81" fmla="*/ 72 h 93"/>
                <a:gd name="T82" fmla="*/ 92 w 99"/>
                <a:gd name="T83" fmla="*/ 70 h 93"/>
                <a:gd name="T84" fmla="*/ 94 w 99"/>
                <a:gd name="T85" fmla="*/ 66 h 93"/>
                <a:gd name="T86" fmla="*/ 96 w 99"/>
                <a:gd name="T87" fmla="*/ 61 h 93"/>
                <a:gd name="T88" fmla="*/ 98 w 99"/>
                <a:gd name="T89" fmla="*/ 55 h 93"/>
                <a:gd name="T90" fmla="*/ 98 w 99"/>
                <a:gd name="T91" fmla="*/ 35 h 93"/>
                <a:gd name="T92" fmla="*/ 96 w 99"/>
                <a:gd name="T93" fmla="*/ 30 h 93"/>
                <a:gd name="T94" fmla="*/ 94 w 99"/>
                <a:gd name="T95" fmla="*/ 25 h 93"/>
                <a:gd name="T96" fmla="*/ 92 w 99"/>
                <a:gd name="T97" fmla="*/ 21 h 93"/>
                <a:gd name="T98" fmla="*/ 90 w 99"/>
                <a:gd name="T99" fmla="*/ 19 h 93"/>
                <a:gd name="T100" fmla="*/ 88 w 99"/>
                <a:gd name="T101" fmla="*/ 15 h 93"/>
                <a:gd name="T102" fmla="*/ 86 w 99"/>
                <a:gd name="T103" fmla="*/ 14 h 93"/>
                <a:gd name="T104" fmla="*/ 84 w 99"/>
                <a:gd name="T105" fmla="*/ 12 h 93"/>
                <a:gd name="T106" fmla="*/ 82 w 99"/>
                <a:gd name="T107" fmla="*/ 10 h 93"/>
                <a:gd name="T108" fmla="*/ 81 w 99"/>
                <a:gd name="T109" fmla="*/ 9 h 93"/>
                <a:gd name="T110" fmla="*/ 77 w 99"/>
                <a:gd name="T111" fmla="*/ 7 h 93"/>
                <a:gd name="T112" fmla="*/ 75 w 99"/>
                <a:gd name="T113" fmla="*/ 5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5"/>
                  </a:lnTo>
                  <a:lnTo>
                    <a:pt x="23" y="5"/>
                  </a:lnTo>
                  <a:lnTo>
                    <a:pt x="23" y="7"/>
                  </a:lnTo>
                  <a:lnTo>
                    <a:pt x="21" y="7"/>
                  </a:lnTo>
                  <a:lnTo>
                    <a:pt x="21" y="9"/>
                  </a:lnTo>
                  <a:lnTo>
                    <a:pt x="17" y="9"/>
                  </a:lnTo>
                  <a:lnTo>
                    <a:pt x="17" y="10"/>
                  </a:lnTo>
                  <a:lnTo>
                    <a:pt x="15" y="10"/>
                  </a:lnTo>
                  <a:lnTo>
                    <a:pt x="15" y="12"/>
                  </a:lnTo>
                  <a:lnTo>
                    <a:pt x="13" y="12"/>
                  </a:lnTo>
                  <a:lnTo>
                    <a:pt x="13" y="14"/>
                  </a:lnTo>
                  <a:lnTo>
                    <a:pt x="12" y="14"/>
                  </a:lnTo>
                  <a:lnTo>
                    <a:pt x="12" y="15"/>
                  </a:lnTo>
                  <a:lnTo>
                    <a:pt x="10" y="15"/>
                  </a:lnTo>
                  <a:lnTo>
                    <a:pt x="10" y="19"/>
                  </a:lnTo>
                  <a:lnTo>
                    <a:pt x="8" y="19"/>
                  </a:lnTo>
                  <a:lnTo>
                    <a:pt x="8" y="21"/>
                  </a:lnTo>
                  <a:lnTo>
                    <a:pt x="6" y="21"/>
                  </a:lnTo>
                  <a:lnTo>
                    <a:pt x="6" y="25"/>
                  </a:lnTo>
                  <a:lnTo>
                    <a:pt x="4" y="25"/>
                  </a:lnTo>
                  <a:lnTo>
                    <a:pt x="4" y="29"/>
                  </a:lnTo>
                  <a:lnTo>
                    <a:pt x="2" y="30"/>
                  </a:lnTo>
                  <a:lnTo>
                    <a:pt x="2" y="35"/>
                  </a:lnTo>
                  <a:lnTo>
                    <a:pt x="0" y="35"/>
                  </a:lnTo>
                  <a:lnTo>
                    <a:pt x="0" y="45"/>
                  </a:lnTo>
                  <a:lnTo>
                    <a:pt x="0" y="55"/>
                  </a:lnTo>
                  <a:lnTo>
                    <a:pt x="2" y="55"/>
                  </a:lnTo>
                  <a:lnTo>
                    <a:pt x="2" y="61"/>
                  </a:lnTo>
                  <a:lnTo>
                    <a:pt x="4" y="62"/>
                  </a:lnTo>
                  <a:lnTo>
                    <a:pt x="4" y="66"/>
                  </a:lnTo>
                  <a:lnTo>
                    <a:pt x="6" y="66"/>
                  </a:lnTo>
                  <a:lnTo>
                    <a:pt x="6" y="70"/>
                  </a:lnTo>
                  <a:lnTo>
                    <a:pt x="8" y="70"/>
                  </a:lnTo>
                  <a:lnTo>
                    <a:pt x="8" y="72"/>
                  </a:lnTo>
                  <a:lnTo>
                    <a:pt x="10" y="72"/>
                  </a:lnTo>
                  <a:lnTo>
                    <a:pt x="10" y="76"/>
                  </a:lnTo>
                  <a:lnTo>
                    <a:pt x="12" y="76"/>
                  </a:lnTo>
                  <a:lnTo>
                    <a:pt x="13" y="76"/>
                  </a:lnTo>
                  <a:lnTo>
                    <a:pt x="13" y="78"/>
                  </a:lnTo>
                  <a:lnTo>
                    <a:pt x="15" y="78"/>
                  </a:lnTo>
                  <a:lnTo>
                    <a:pt x="15" y="80"/>
                  </a:lnTo>
                  <a:lnTo>
                    <a:pt x="17" y="80"/>
                  </a:lnTo>
                  <a:lnTo>
                    <a:pt x="17" y="82"/>
                  </a:lnTo>
                  <a:lnTo>
                    <a:pt x="21" y="82"/>
                  </a:lnTo>
                  <a:lnTo>
                    <a:pt x="21" y="84"/>
                  </a:lnTo>
                  <a:lnTo>
                    <a:pt x="23" y="84"/>
                  </a:lnTo>
                  <a:lnTo>
                    <a:pt x="23" y="86"/>
                  </a:lnTo>
                  <a:lnTo>
                    <a:pt x="27" y="86"/>
                  </a:lnTo>
                  <a:lnTo>
                    <a:pt x="27" y="88"/>
                  </a:lnTo>
                  <a:lnTo>
                    <a:pt x="31" y="88"/>
                  </a:lnTo>
                  <a:lnTo>
                    <a:pt x="33" y="90"/>
                  </a:lnTo>
                  <a:lnTo>
                    <a:pt x="38" y="90"/>
                  </a:lnTo>
                  <a:lnTo>
                    <a:pt x="38" y="92"/>
                  </a:lnTo>
                  <a:lnTo>
                    <a:pt x="48" y="92"/>
                  </a:lnTo>
                  <a:lnTo>
                    <a:pt x="59" y="92"/>
                  </a:lnTo>
                  <a:lnTo>
                    <a:pt x="59" y="90"/>
                  </a:lnTo>
                  <a:lnTo>
                    <a:pt x="65" y="90"/>
                  </a:lnTo>
                  <a:lnTo>
                    <a:pt x="67" y="88"/>
                  </a:lnTo>
                  <a:lnTo>
                    <a:pt x="71" y="88"/>
                  </a:lnTo>
                  <a:lnTo>
                    <a:pt x="71" y="86"/>
                  </a:lnTo>
                  <a:lnTo>
                    <a:pt x="75" y="86"/>
                  </a:lnTo>
                  <a:lnTo>
                    <a:pt x="75" y="84"/>
                  </a:lnTo>
                  <a:lnTo>
                    <a:pt x="77" y="84"/>
                  </a:lnTo>
                  <a:lnTo>
                    <a:pt x="77" y="82"/>
                  </a:lnTo>
                  <a:lnTo>
                    <a:pt x="81" y="82"/>
                  </a:lnTo>
                  <a:lnTo>
                    <a:pt x="81" y="80"/>
                  </a:lnTo>
                  <a:lnTo>
                    <a:pt x="82" y="80"/>
                  </a:lnTo>
                  <a:lnTo>
                    <a:pt x="82" y="78"/>
                  </a:lnTo>
                  <a:lnTo>
                    <a:pt x="84" y="78"/>
                  </a:lnTo>
                  <a:lnTo>
                    <a:pt x="84" y="76"/>
                  </a:lnTo>
                  <a:lnTo>
                    <a:pt x="86" y="76"/>
                  </a:lnTo>
                  <a:lnTo>
                    <a:pt x="88" y="76"/>
                  </a:lnTo>
                  <a:lnTo>
                    <a:pt x="88" y="72"/>
                  </a:lnTo>
                  <a:lnTo>
                    <a:pt x="90" y="72"/>
                  </a:lnTo>
                  <a:lnTo>
                    <a:pt x="90" y="70"/>
                  </a:lnTo>
                  <a:lnTo>
                    <a:pt x="92" y="70"/>
                  </a:lnTo>
                  <a:lnTo>
                    <a:pt x="92" y="66"/>
                  </a:lnTo>
                  <a:lnTo>
                    <a:pt x="94" y="66"/>
                  </a:lnTo>
                  <a:lnTo>
                    <a:pt x="94" y="62"/>
                  </a:lnTo>
                  <a:lnTo>
                    <a:pt x="96" y="61"/>
                  </a:lnTo>
                  <a:lnTo>
                    <a:pt x="96" y="55"/>
                  </a:lnTo>
                  <a:lnTo>
                    <a:pt x="98" y="55"/>
                  </a:lnTo>
                  <a:lnTo>
                    <a:pt x="98" y="46"/>
                  </a:lnTo>
                  <a:lnTo>
                    <a:pt x="98" y="35"/>
                  </a:lnTo>
                  <a:lnTo>
                    <a:pt x="96" y="35"/>
                  </a:lnTo>
                  <a:lnTo>
                    <a:pt x="96" y="30"/>
                  </a:lnTo>
                  <a:lnTo>
                    <a:pt x="94" y="29"/>
                  </a:lnTo>
                  <a:lnTo>
                    <a:pt x="94" y="25"/>
                  </a:lnTo>
                  <a:lnTo>
                    <a:pt x="92" y="25"/>
                  </a:lnTo>
                  <a:lnTo>
                    <a:pt x="92" y="21"/>
                  </a:lnTo>
                  <a:lnTo>
                    <a:pt x="90" y="21"/>
                  </a:lnTo>
                  <a:lnTo>
                    <a:pt x="90" y="19"/>
                  </a:lnTo>
                  <a:lnTo>
                    <a:pt x="88" y="19"/>
                  </a:lnTo>
                  <a:lnTo>
                    <a:pt x="88" y="15"/>
                  </a:lnTo>
                  <a:lnTo>
                    <a:pt x="86" y="15"/>
                  </a:lnTo>
                  <a:lnTo>
                    <a:pt x="86" y="14"/>
                  </a:lnTo>
                  <a:lnTo>
                    <a:pt x="84" y="14"/>
                  </a:lnTo>
                  <a:lnTo>
                    <a:pt x="84" y="12"/>
                  </a:lnTo>
                  <a:lnTo>
                    <a:pt x="82" y="12"/>
                  </a:lnTo>
                  <a:lnTo>
                    <a:pt x="82" y="10"/>
                  </a:lnTo>
                  <a:lnTo>
                    <a:pt x="81" y="10"/>
                  </a:lnTo>
                  <a:lnTo>
                    <a:pt x="81" y="9"/>
                  </a:lnTo>
                  <a:lnTo>
                    <a:pt x="77" y="9"/>
                  </a:lnTo>
                  <a:lnTo>
                    <a:pt x="77" y="7"/>
                  </a:lnTo>
                  <a:lnTo>
                    <a:pt x="75" y="7"/>
                  </a:lnTo>
                  <a:lnTo>
                    <a:pt x="75" y="5"/>
                  </a:lnTo>
                  <a:lnTo>
                    <a:pt x="71" y="5"/>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2" name="Freeform 38">
              <a:extLst>
                <a:ext uri="{FF2B5EF4-FFF2-40B4-BE49-F238E27FC236}">
                  <a16:creationId xmlns:a16="http://schemas.microsoft.com/office/drawing/2014/main" id="{96C6FD00-385E-641F-F7D6-2AD118190219}"/>
                </a:ext>
              </a:extLst>
            </p:cNvPr>
            <p:cNvSpPr>
              <a:spLocks/>
            </p:cNvSpPr>
            <p:nvPr/>
          </p:nvSpPr>
          <p:spPr bwMode="auto">
            <a:xfrm>
              <a:off x="4223" y="2512"/>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9 h 95"/>
                <a:gd name="T12" fmla="*/ 15 w 99"/>
                <a:gd name="T13" fmla="*/ 11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1 h 95"/>
                <a:gd name="T26" fmla="*/ 2 w 99"/>
                <a:gd name="T27" fmla="*/ 37 h 95"/>
                <a:gd name="T28" fmla="*/ 0 w 99"/>
                <a:gd name="T29" fmla="*/ 47 h 95"/>
                <a:gd name="T30" fmla="*/ 2 w 99"/>
                <a:gd name="T31" fmla="*/ 56 h 95"/>
                <a:gd name="T32" fmla="*/ 4 w 99"/>
                <a:gd name="T33" fmla="*/ 62 h 95"/>
                <a:gd name="T34" fmla="*/ 6 w 99"/>
                <a:gd name="T35" fmla="*/ 66 h 95"/>
                <a:gd name="T36" fmla="*/ 8 w 99"/>
                <a:gd name="T37" fmla="*/ 72 h 95"/>
                <a:gd name="T38" fmla="*/ 10 w 99"/>
                <a:gd name="T39" fmla="*/ 74 h 95"/>
                <a:gd name="T40" fmla="*/ 12 w 99"/>
                <a:gd name="T41" fmla="*/ 78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8 h 95"/>
                <a:gd name="T76" fmla="*/ 88 w 99"/>
                <a:gd name="T77" fmla="*/ 74 h 95"/>
                <a:gd name="T78" fmla="*/ 90 w 99"/>
                <a:gd name="T79" fmla="*/ 72 h 95"/>
                <a:gd name="T80" fmla="*/ 92 w 99"/>
                <a:gd name="T81" fmla="*/ 66 h 95"/>
                <a:gd name="T82" fmla="*/ 94 w 99"/>
                <a:gd name="T83" fmla="*/ 62 h 95"/>
                <a:gd name="T84" fmla="*/ 96 w 99"/>
                <a:gd name="T85" fmla="*/ 56 h 95"/>
                <a:gd name="T86" fmla="*/ 98 w 99"/>
                <a:gd name="T87" fmla="*/ 47 h 95"/>
                <a:gd name="T88" fmla="*/ 96 w 99"/>
                <a:gd name="T89" fmla="*/ 37 h 95"/>
                <a:gd name="T90" fmla="*/ 94 w 99"/>
                <a:gd name="T91" fmla="*/ 31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1 h 95"/>
                <a:gd name="T104" fmla="*/ 79 w 99"/>
                <a:gd name="T105" fmla="*/ 9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4"/>
                  </a:lnTo>
                  <a:lnTo>
                    <a:pt x="13" y="15"/>
                  </a:lnTo>
                  <a:lnTo>
                    <a:pt x="12" y="15"/>
                  </a:lnTo>
                  <a:lnTo>
                    <a:pt x="10" y="17"/>
                  </a:lnTo>
                  <a:lnTo>
                    <a:pt x="10" y="19"/>
                  </a:lnTo>
                  <a:lnTo>
                    <a:pt x="8" y="19"/>
                  </a:lnTo>
                  <a:lnTo>
                    <a:pt x="8" y="21"/>
                  </a:lnTo>
                  <a:lnTo>
                    <a:pt x="6" y="23"/>
                  </a:lnTo>
                  <a:lnTo>
                    <a:pt x="6" y="27"/>
                  </a:lnTo>
                  <a:lnTo>
                    <a:pt x="4" y="27"/>
                  </a:lnTo>
                  <a:lnTo>
                    <a:pt x="4" y="31"/>
                  </a:lnTo>
                  <a:lnTo>
                    <a:pt x="2" y="31"/>
                  </a:lnTo>
                  <a:lnTo>
                    <a:pt x="2" y="37"/>
                  </a:lnTo>
                  <a:lnTo>
                    <a:pt x="0" y="37"/>
                  </a:lnTo>
                  <a:lnTo>
                    <a:pt x="0" y="47"/>
                  </a:lnTo>
                  <a:lnTo>
                    <a:pt x="0" y="56"/>
                  </a:lnTo>
                  <a:lnTo>
                    <a:pt x="2" y="56"/>
                  </a:lnTo>
                  <a:lnTo>
                    <a:pt x="2" y="62"/>
                  </a:lnTo>
                  <a:lnTo>
                    <a:pt x="4" y="62"/>
                  </a:lnTo>
                  <a:lnTo>
                    <a:pt x="4" y="66"/>
                  </a:lnTo>
                  <a:lnTo>
                    <a:pt x="6" y="66"/>
                  </a:lnTo>
                  <a:lnTo>
                    <a:pt x="6" y="70"/>
                  </a:lnTo>
                  <a:lnTo>
                    <a:pt x="8" y="72"/>
                  </a:lnTo>
                  <a:lnTo>
                    <a:pt x="8" y="74"/>
                  </a:lnTo>
                  <a:lnTo>
                    <a:pt x="10" y="74"/>
                  </a:lnTo>
                  <a:lnTo>
                    <a:pt x="10" y="76"/>
                  </a:lnTo>
                  <a:lnTo>
                    <a:pt x="12" y="78"/>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6" y="78"/>
                  </a:lnTo>
                  <a:lnTo>
                    <a:pt x="88" y="76"/>
                  </a:lnTo>
                  <a:lnTo>
                    <a:pt x="88" y="74"/>
                  </a:lnTo>
                  <a:lnTo>
                    <a:pt x="90" y="74"/>
                  </a:lnTo>
                  <a:lnTo>
                    <a:pt x="90" y="72"/>
                  </a:lnTo>
                  <a:lnTo>
                    <a:pt x="92" y="70"/>
                  </a:lnTo>
                  <a:lnTo>
                    <a:pt x="92" y="66"/>
                  </a:lnTo>
                  <a:lnTo>
                    <a:pt x="94" y="66"/>
                  </a:lnTo>
                  <a:lnTo>
                    <a:pt x="94" y="62"/>
                  </a:lnTo>
                  <a:lnTo>
                    <a:pt x="96" y="62"/>
                  </a:lnTo>
                  <a:lnTo>
                    <a:pt x="96" y="56"/>
                  </a:lnTo>
                  <a:lnTo>
                    <a:pt x="98" y="56"/>
                  </a:lnTo>
                  <a:lnTo>
                    <a:pt x="98" y="47"/>
                  </a:lnTo>
                  <a:lnTo>
                    <a:pt x="98" y="37"/>
                  </a:lnTo>
                  <a:lnTo>
                    <a:pt x="96" y="37"/>
                  </a:lnTo>
                  <a:lnTo>
                    <a:pt x="96" y="31"/>
                  </a:lnTo>
                  <a:lnTo>
                    <a:pt x="94" y="31"/>
                  </a:lnTo>
                  <a:lnTo>
                    <a:pt x="94" y="27"/>
                  </a:lnTo>
                  <a:lnTo>
                    <a:pt x="92" y="27"/>
                  </a:lnTo>
                  <a:lnTo>
                    <a:pt x="92" y="23"/>
                  </a:lnTo>
                  <a:lnTo>
                    <a:pt x="90" y="21"/>
                  </a:lnTo>
                  <a:lnTo>
                    <a:pt x="90" y="19"/>
                  </a:lnTo>
                  <a:lnTo>
                    <a:pt x="88" y="19"/>
                  </a:lnTo>
                  <a:lnTo>
                    <a:pt x="88" y="17"/>
                  </a:lnTo>
                  <a:lnTo>
                    <a:pt x="86" y="15"/>
                  </a:lnTo>
                  <a:lnTo>
                    <a:pt x="84" y="15"/>
                  </a:lnTo>
                  <a:lnTo>
                    <a:pt x="84" y="14"/>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3" name="Freeform 39">
              <a:extLst>
                <a:ext uri="{FF2B5EF4-FFF2-40B4-BE49-F238E27FC236}">
                  <a16:creationId xmlns:a16="http://schemas.microsoft.com/office/drawing/2014/main" id="{1CD090A1-D641-6D3D-0520-6C9074837B02}"/>
                </a:ext>
              </a:extLst>
            </p:cNvPr>
            <p:cNvSpPr>
              <a:spLocks/>
            </p:cNvSpPr>
            <p:nvPr/>
          </p:nvSpPr>
          <p:spPr bwMode="auto">
            <a:xfrm>
              <a:off x="4223" y="2658"/>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4" name="Freeform 40">
              <a:extLst>
                <a:ext uri="{FF2B5EF4-FFF2-40B4-BE49-F238E27FC236}">
                  <a16:creationId xmlns:a16="http://schemas.microsoft.com/office/drawing/2014/main" id="{562BEC87-80CE-EA8B-C15E-5B4AAAFC11B4}"/>
                </a:ext>
              </a:extLst>
            </p:cNvPr>
            <p:cNvSpPr>
              <a:spLocks/>
            </p:cNvSpPr>
            <p:nvPr/>
          </p:nvSpPr>
          <p:spPr bwMode="auto">
            <a:xfrm>
              <a:off x="2960" y="2201"/>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5" name="Freeform 41">
              <a:extLst>
                <a:ext uri="{FF2B5EF4-FFF2-40B4-BE49-F238E27FC236}">
                  <a16:creationId xmlns:a16="http://schemas.microsoft.com/office/drawing/2014/main" id="{A7516639-98EA-38B3-A3DC-97E89F731685}"/>
                </a:ext>
              </a:extLst>
            </p:cNvPr>
            <p:cNvSpPr>
              <a:spLocks/>
            </p:cNvSpPr>
            <p:nvPr/>
          </p:nvSpPr>
          <p:spPr bwMode="auto">
            <a:xfrm>
              <a:off x="2959" y="2299"/>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6" name="Freeform 42">
              <a:extLst>
                <a:ext uri="{FF2B5EF4-FFF2-40B4-BE49-F238E27FC236}">
                  <a16:creationId xmlns:a16="http://schemas.microsoft.com/office/drawing/2014/main" id="{DF0CD75B-20F0-3735-9A39-160BDD072B58}"/>
                </a:ext>
              </a:extLst>
            </p:cNvPr>
            <p:cNvSpPr>
              <a:spLocks/>
            </p:cNvSpPr>
            <p:nvPr/>
          </p:nvSpPr>
          <p:spPr bwMode="auto">
            <a:xfrm>
              <a:off x="2961" y="2345"/>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7" name="Freeform 43">
              <a:extLst>
                <a:ext uri="{FF2B5EF4-FFF2-40B4-BE49-F238E27FC236}">
                  <a16:creationId xmlns:a16="http://schemas.microsoft.com/office/drawing/2014/main" id="{CEC02149-3A6D-0552-5B65-B0D4DAAD3D31}"/>
                </a:ext>
              </a:extLst>
            </p:cNvPr>
            <p:cNvSpPr>
              <a:spLocks/>
            </p:cNvSpPr>
            <p:nvPr/>
          </p:nvSpPr>
          <p:spPr bwMode="auto">
            <a:xfrm>
              <a:off x="2959" y="243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8" name="Freeform 44">
              <a:extLst>
                <a:ext uri="{FF2B5EF4-FFF2-40B4-BE49-F238E27FC236}">
                  <a16:creationId xmlns:a16="http://schemas.microsoft.com/office/drawing/2014/main" id="{BFA97C87-6CE5-A4D4-8284-85D993E88B18}"/>
                </a:ext>
              </a:extLst>
            </p:cNvPr>
            <p:cNvSpPr>
              <a:spLocks/>
            </p:cNvSpPr>
            <p:nvPr/>
          </p:nvSpPr>
          <p:spPr bwMode="auto">
            <a:xfrm>
              <a:off x="4194" y="2208"/>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9" name="Freeform 45">
              <a:extLst>
                <a:ext uri="{FF2B5EF4-FFF2-40B4-BE49-F238E27FC236}">
                  <a16:creationId xmlns:a16="http://schemas.microsoft.com/office/drawing/2014/main" id="{FB0A94B3-6BCF-3704-65D7-301A66280666}"/>
                </a:ext>
              </a:extLst>
            </p:cNvPr>
            <p:cNvSpPr>
              <a:spLocks/>
            </p:cNvSpPr>
            <p:nvPr/>
          </p:nvSpPr>
          <p:spPr bwMode="auto">
            <a:xfrm>
              <a:off x="4194" y="2301"/>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0" name="Freeform 46">
              <a:extLst>
                <a:ext uri="{FF2B5EF4-FFF2-40B4-BE49-F238E27FC236}">
                  <a16:creationId xmlns:a16="http://schemas.microsoft.com/office/drawing/2014/main" id="{67B2CE03-140C-E4B8-301C-02CD43D2507C}"/>
                </a:ext>
              </a:extLst>
            </p:cNvPr>
            <p:cNvSpPr>
              <a:spLocks/>
            </p:cNvSpPr>
            <p:nvPr/>
          </p:nvSpPr>
          <p:spPr bwMode="auto">
            <a:xfrm>
              <a:off x="4194" y="2350"/>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1" name="Freeform 47">
              <a:extLst>
                <a:ext uri="{FF2B5EF4-FFF2-40B4-BE49-F238E27FC236}">
                  <a16:creationId xmlns:a16="http://schemas.microsoft.com/office/drawing/2014/main" id="{54AA54A9-BADD-09DC-840F-4E9896441998}"/>
                </a:ext>
              </a:extLst>
            </p:cNvPr>
            <p:cNvSpPr>
              <a:spLocks/>
            </p:cNvSpPr>
            <p:nvPr/>
          </p:nvSpPr>
          <p:spPr bwMode="auto">
            <a:xfrm rot="168856">
              <a:off x="4070" y="2587"/>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2" name="Freeform 48">
              <a:extLst>
                <a:ext uri="{FF2B5EF4-FFF2-40B4-BE49-F238E27FC236}">
                  <a16:creationId xmlns:a16="http://schemas.microsoft.com/office/drawing/2014/main" id="{02666AA1-5D15-4444-C45E-B3DDF5463A37}"/>
                </a:ext>
              </a:extLst>
            </p:cNvPr>
            <p:cNvSpPr>
              <a:spLocks/>
            </p:cNvSpPr>
            <p:nvPr/>
          </p:nvSpPr>
          <p:spPr bwMode="auto">
            <a:xfrm>
              <a:off x="4191" y="2443"/>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3" name="Freeform 49">
              <a:extLst>
                <a:ext uri="{FF2B5EF4-FFF2-40B4-BE49-F238E27FC236}">
                  <a16:creationId xmlns:a16="http://schemas.microsoft.com/office/drawing/2014/main" id="{50ADBB1C-3827-3D26-18B4-249485BA1E06}"/>
                </a:ext>
              </a:extLst>
            </p:cNvPr>
            <p:cNvSpPr>
              <a:spLocks/>
            </p:cNvSpPr>
            <p:nvPr/>
          </p:nvSpPr>
          <p:spPr bwMode="auto">
            <a:xfrm>
              <a:off x="4194" y="2497"/>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4" name="Freeform 50">
              <a:extLst>
                <a:ext uri="{FF2B5EF4-FFF2-40B4-BE49-F238E27FC236}">
                  <a16:creationId xmlns:a16="http://schemas.microsoft.com/office/drawing/2014/main" id="{CB3EE8B5-FDFE-39DA-6E39-278084319CAC}"/>
                </a:ext>
              </a:extLst>
            </p:cNvPr>
            <p:cNvSpPr>
              <a:spLocks/>
            </p:cNvSpPr>
            <p:nvPr/>
          </p:nvSpPr>
          <p:spPr bwMode="auto">
            <a:xfrm rot="168856">
              <a:off x="4070" y="2635"/>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5" name="Freeform 51">
              <a:extLst>
                <a:ext uri="{FF2B5EF4-FFF2-40B4-BE49-F238E27FC236}">
                  <a16:creationId xmlns:a16="http://schemas.microsoft.com/office/drawing/2014/main" id="{22580BCD-2D26-25A1-6C80-EE774D121B61}"/>
                </a:ext>
              </a:extLst>
            </p:cNvPr>
            <p:cNvSpPr>
              <a:spLocks/>
            </p:cNvSpPr>
            <p:nvPr/>
          </p:nvSpPr>
          <p:spPr bwMode="auto">
            <a:xfrm rot="168856">
              <a:off x="4061" y="2731"/>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6" name="Freeform 52">
              <a:extLst>
                <a:ext uri="{FF2B5EF4-FFF2-40B4-BE49-F238E27FC236}">
                  <a16:creationId xmlns:a16="http://schemas.microsoft.com/office/drawing/2014/main" id="{FFCB0E71-23B8-90BD-A797-B9B2970A28D0}"/>
                </a:ext>
              </a:extLst>
            </p:cNvPr>
            <p:cNvSpPr>
              <a:spLocks/>
            </p:cNvSpPr>
            <p:nvPr/>
          </p:nvSpPr>
          <p:spPr bwMode="auto">
            <a:xfrm>
              <a:off x="2962" y="249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7" name="Freeform 53">
              <a:extLst>
                <a:ext uri="{FF2B5EF4-FFF2-40B4-BE49-F238E27FC236}">
                  <a16:creationId xmlns:a16="http://schemas.microsoft.com/office/drawing/2014/main" id="{2E72B004-F7C1-8A64-F63F-22242B4F33EB}"/>
                </a:ext>
              </a:extLst>
            </p:cNvPr>
            <p:cNvSpPr>
              <a:spLocks/>
            </p:cNvSpPr>
            <p:nvPr/>
          </p:nvSpPr>
          <p:spPr bwMode="auto">
            <a:xfrm rot="168856">
              <a:off x="2972" y="2644"/>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8" name="Freeform 54">
              <a:extLst>
                <a:ext uri="{FF2B5EF4-FFF2-40B4-BE49-F238E27FC236}">
                  <a16:creationId xmlns:a16="http://schemas.microsoft.com/office/drawing/2014/main" id="{9CEEB548-671E-8ED5-29BB-386530DCB723}"/>
                </a:ext>
              </a:extLst>
            </p:cNvPr>
            <p:cNvSpPr>
              <a:spLocks/>
            </p:cNvSpPr>
            <p:nvPr/>
          </p:nvSpPr>
          <p:spPr bwMode="auto">
            <a:xfrm rot="168856">
              <a:off x="2960" y="2737"/>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9" name="Freeform 55">
              <a:extLst>
                <a:ext uri="{FF2B5EF4-FFF2-40B4-BE49-F238E27FC236}">
                  <a16:creationId xmlns:a16="http://schemas.microsoft.com/office/drawing/2014/main" id="{D6DE5B56-D04D-4E49-E47C-7ABB0683FB71}"/>
                </a:ext>
              </a:extLst>
            </p:cNvPr>
            <p:cNvSpPr>
              <a:spLocks/>
            </p:cNvSpPr>
            <p:nvPr/>
          </p:nvSpPr>
          <p:spPr bwMode="auto">
            <a:xfrm rot="168856">
              <a:off x="2966" y="2593"/>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381" name="Group 56">
            <a:extLst>
              <a:ext uri="{FF2B5EF4-FFF2-40B4-BE49-F238E27FC236}">
                <a16:creationId xmlns:a16="http://schemas.microsoft.com/office/drawing/2014/main" id="{167C8993-EE74-FD7B-24F3-8C3D2A316F5C}"/>
              </a:ext>
              <a:ext uri="{C183D7F6-B498-43B3-948B-1728B52AA6E4}">
                <adec:decorative xmlns:adec="http://schemas.microsoft.com/office/drawing/2017/decorative" val="1"/>
              </a:ext>
            </a:extLst>
          </p:cNvPr>
          <p:cNvGrpSpPr>
            <a:grpSpLocks/>
          </p:cNvGrpSpPr>
          <p:nvPr/>
        </p:nvGrpSpPr>
        <p:grpSpPr bwMode="auto">
          <a:xfrm>
            <a:off x="7432675" y="2173288"/>
            <a:ext cx="1066800" cy="366712"/>
            <a:chOff x="4601" y="1010"/>
            <a:chExt cx="672" cy="231"/>
          </a:xfrm>
        </p:grpSpPr>
        <p:sp>
          <p:nvSpPr>
            <p:cNvPr id="143400" name="Freeform 57">
              <a:extLst>
                <a:ext uri="{FF2B5EF4-FFF2-40B4-BE49-F238E27FC236}">
                  <a16:creationId xmlns:a16="http://schemas.microsoft.com/office/drawing/2014/main" id="{C66B8A0D-206A-F72F-E953-D02A45717C3B}"/>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1" name="Freeform 58">
              <a:extLst>
                <a:ext uri="{FF2B5EF4-FFF2-40B4-BE49-F238E27FC236}">
                  <a16:creationId xmlns:a16="http://schemas.microsoft.com/office/drawing/2014/main" id="{46EB0401-9AB7-8014-FF0A-6C8401106BF8}"/>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2" name="Freeform 59">
              <a:extLst>
                <a:ext uri="{FF2B5EF4-FFF2-40B4-BE49-F238E27FC236}">
                  <a16:creationId xmlns:a16="http://schemas.microsoft.com/office/drawing/2014/main" id="{8C8CDCBE-0896-8861-7F3D-AA6F2264F143}"/>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3" name="Freeform 60">
              <a:extLst>
                <a:ext uri="{FF2B5EF4-FFF2-40B4-BE49-F238E27FC236}">
                  <a16:creationId xmlns:a16="http://schemas.microsoft.com/office/drawing/2014/main" id="{BB6B59F8-946F-2830-2554-491A4B4EF883}"/>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3382" name="Freeform 61">
            <a:extLst>
              <a:ext uri="{FF2B5EF4-FFF2-40B4-BE49-F238E27FC236}">
                <a16:creationId xmlns:a16="http://schemas.microsoft.com/office/drawing/2014/main" id="{3341AA49-713B-96BB-5BE4-8F4F43C1E99E}"/>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3383" name="Group 62" descr="cylinder">
            <a:extLst>
              <a:ext uri="{FF2B5EF4-FFF2-40B4-BE49-F238E27FC236}">
                <a16:creationId xmlns:a16="http://schemas.microsoft.com/office/drawing/2014/main" id="{F34D6EFC-252D-2E0A-C45E-C2205C41AD7C}"/>
              </a:ext>
            </a:extLst>
          </p:cNvPr>
          <p:cNvGrpSpPr>
            <a:grpSpLocks/>
          </p:cNvGrpSpPr>
          <p:nvPr/>
        </p:nvGrpSpPr>
        <p:grpSpPr bwMode="auto">
          <a:xfrm>
            <a:off x="7534275" y="2170113"/>
            <a:ext cx="588963" cy="369887"/>
            <a:chOff x="4660" y="1008"/>
            <a:chExt cx="465" cy="233"/>
          </a:xfrm>
        </p:grpSpPr>
        <p:sp>
          <p:nvSpPr>
            <p:cNvPr id="143389" name="Freeform 63">
              <a:extLst>
                <a:ext uri="{FF2B5EF4-FFF2-40B4-BE49-F238E27FC236}">
                  <a16:creationId xmlns:a16="http://schemas.microsoft.com/office/drawing/2014/main" id="{98803DFD-21F0-42D1-8210-24F33F30C2EC}"/>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0" name="Freeform 64">
              <a:extLst>
                <a:ext uri="{FF2B5EF4-FFF2-40B4-BE49-F238E27FC236}">
                  <a16:creationId xmlns:a16="http://schemas.microsoft.com/office/drawing/2014/main" id="{FB616489-AC1F-8675-A714-56D1CB182908}"/>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1" name="Freeform 65">
              <a:extLst>
                <a:ext uri="{FF2B5EF4-FFF2-40B4-BE49-F238E27FC236}">
                  <a16:creationId xmlns:a16="http://schemas.microsoft.com/office/drawing/2014/main" id="{31B4610B-A1C3-2B27-AE9F-6FD42C01E393}"/>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2" name="Freeform 66">
              <a:extLst>
                <a:ext uri="{FF2B5EF4-FFF2-40B4-BE49-F238E27FC236}">
                  <a16:creationId xmlns:a16="http://schemas.microsoft.com/office/drawing/2014/main" id="{D2BB78C2-1EAA-185C-4263-7A42DBB0D743}"/>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3" name="Freeform 67">
              <a:extLst>
                <a:ext uri="{FF2B5EF4-FFF2-40B4-BE49-F238E27FC236}">
                  <a16:creationId xmlns:a16="http://schemas.microsoft.com/office/drawing/2014/main" id="{84216AA2-65D5-6C4D-ADB5-78AE8F951857}"/>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4" name="Freeform 68">
              <a:extLst>
                <a:ext uri="{FF2B5EF4-FFF2-40B4-BE49-F238E27FC236}">
                  <a16:creationId xmlns:a16="http://schemas.microsoft.com/office/drawing/2014/main" id="{71B4DAA0-95B2-7A6A-3948-0EE06CA7CC3E}"/>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5" name="Freeform 69">
              <a:extLst>
                <a:ext uri="{FF2B5EF4-FFF2-40B4-BE49-F238E27FC236}">
                  <a16:creationId xmlns:a16="http://schemas.microsoft.com/office/drawing/2014/main" id="{97BF847E-1EE1-5815-21D8-95BE5606B6C4}"/>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6" name="Freeform 70">
              <a:extLst>
                <a:ext uri="{FF2B5EF4-FFF2-40B4-BE49-F238E27FC236}">
                  <a16:creationId xmlns:a16="http://schemas.microsoft.com/office/drawing/2014/main" id="{EA38B053-8BEB-CC2D-1C79-196DEF391C6C}"/>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7" name="Freeform 71">
              <a:extLst>
                <a:ext uri="{FF2B5EF4-FFF2-40B4-BE49-F238E27FC236}">
                  <a16:creationId xmlns:a16="http://schemas.microsoft.com/office/drawing/2014/main" id="{E8C9ABD9-2F0C-5731-6C5C-4E18FD77D883}"/>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8" name="Freeform 72">
              <a:extLst>
                <a:ext uri="{FF2B5EF4-FFF2-40B4-BE49-F238E27FC236}">
                  <a16:creationId xmlns:a16="http://schemas.microsoft.com/office/drawing/2014/main" id="{1B6AA00C-2FE0-48FD-83E0-E61CC217AC5C}"/>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9" name="Freeform 73">
              <a:extLst>
                <a:ext uri="{FF2B5EF4-FFF2-40B4-BE49-F238E27FC236}">
                  <a16:creationId xmlns:a16="http://schemas.microsoft.com/office/drawing/2014/main" id="{C5B4C6C9-26C9-B16F-4A3E-CB93D0B2A02E}"/>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3384" name="Freeform 74">
            <a:extLst>
              <a:ext uri="{FF2B5EF4-FFF2-40B4-BE49-F238E27FC236}">
                <a16:creationId xmlns:a16="http://schemas.microsoft.com/office/drawing/2014/main" id="{82F83DA3-2E50-7421-8FA8-584BF180335B}"/>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85" name="Freeform 75">
            <a:extLst>
              <a:ext uri="{FF2B5EF4-FFF2-40B4-BE49-F238E27FC236}">
                <a16:creationId xmlns:a16="http://schemas.microsoft.com/office/drawing/2014/main" id="{F5BC4E8D-D1FC-72F3-62A4-7FA5980E97C0}"/>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86" name="Freeform 76">
            <a:extLst>
              <a:ext uri="{FF2B5EF4-FFF2-40B4-BE49-F238E27FC236}">
                <a16:creationId xmlns:a16="http://schemas.microsoft.com/office/drawing/2014/main" id="{169B2251-894C-BB05-9E48-C7092D06FA9E}"/>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87" name="Freeform 77">
            <a:extLst>
              <a:ext uri="{FF2B5EF4-FFF2-40B4-BE49-F238E27FC236}">
                <a16:creationId xmlns:a16="http://schemas.microsoft.com/office/drawing/2014/main" id="{E5D3BB15-DDBC-8639-D94C-BDB0D3FB59F4}"/>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88" name="Freeform 78">
            <a:extLst>
              <a:ext uri="{FF2B5EF4-FFF2-40B4-BE49-F238E27FC236}">
                <a16:creationId xmlns:a16="http://schemas.microsoft.com/office/drawing/2014/main" id="{346DEED8-0F3E-D3B6-4E42-56A89415C76E}"/>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a:extLst>
              <a:ext uri="{FF2B5EF4-FFF2-40B4-BE49-F238E27FC236}">
                <a16:creationId xmlns:a16="http://schemas.microsoft.com/office/drawing/2014/main" id="{EE45D823-E2F1-B7E6-D3A0-E38B066AB0B3}"/>
              </a:ext>
            </a:extLst>
          </p:cNvPr>
          <p:cNvSpPr>
            <a:spLocks noGrp="1" noChangeArrowheads="1"/>
          </p:cNvSpPr>
          <p:nvPr>
            <p:ph type="title"/>
          </p:nvPr>
        </p:nvSpPr>
        <p:spPr/>
        <p:txBody>
          <a:bodyPr/>
          <a:lstStyle/>
          <a:p>
            <a:pPr eaLnBrk="1" hangingPunct="1"/>
            <a:r>
              <a:rPr lang="en-GB" altLang="en-US" dirty="0"/>
              <a:t>Single acting cylinder 5</a:t>
            </a:r>
            <a:endParaRPr lang="en-AU" altLang="en-US" dirty="0"/>
          </a:p>
        </p:txBody>
      </p:sp>
      <p:sp>
        <p:nvSpPr>
          <p:cNvPr id="144387" name="Rectangle 3">
            <a:extLst>
              <a:ext uri="{FF2B5EF4-FFF2-40B4-BE49-F238E27FC236}">
                <a16:creationId xmlns:a16="http://schemas.microsoft.com/office/drawing/2014/main" id="{5F7B2821-CC00-8842-AB48-D3C1513C5C5F}"/>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4388" name="Freeform 4">
            <a:extLst>
              <a:ext uri="{FF2B5EF4-FFF2-40B4-BE49-F238E27FC236}">
                <a16:creationId xmlns:a16="http://schemas.microsoft.com/office/drawing/2014/main" id="{F8B223BC-0C07-5986-E12F-AF476C44C354}"/>
              </a:ext>
              <a:ext uri="{C183D7F6-B498-43B3-948B-1728B52AA6E4}">
                <adec:decorative xmlns:adec="http://schemas.microsoft.com/office/drawing/2017/decorative" val="1"/>
              </a:ext>
            </a:extLst>
          </p:cNvPr>
          <p:cNvSpPr>
            <a:spLocks/>
          </p:cNvSpPr>
          <p:nvPr/>
        </p:nvSpPr>
        <p:spPr bwMode="auto">
          <a:xfrm>
            <a:off x="18859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89" name="Rectangle 5">
            <a:extLst>
              <a:ext uri="{FF2B5EF4-FFF2-40B4-BE49-F238E27FC236}">
                <a16:creationId xmlns:a16="http://schemas.microsoft.com/office/drawing/2014/main" id="{7E5005A3-E1F4-C546-DD47-2FB44234B189}"/>
              </a:ext>
            </a:extLst>
          </p:cNvPr>
          <p:cNvSpPr>
            <a:spLocks noChangeArrowheads="1"/>
          </p:cNvSpPr>
          <p:nvPr/>
        </p:nvSpPr>
        <p:spPr bwMode="auto">
          <a:xfrm>
            <a:off x="3532188" y="5905500"/>
            <a:ext cx="2776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Force   =  Pressure  x  Area (piston)</a:t>
            </a:r>
          </a:p>
        </p:txBody>
      </p:sp>
      <p:sp>
        <p:nvSpPr>
          <p:cNvPr id="144390" name="Freeform 6">
            <a:extLst>
              <a:ext uri="{FF2B5EF4-FFF2-40B4-BE49-F238E27FC236}">
                <a16:creationId xmlns:a16="http://schemas.microsoft.com/office/drawing/2014/main" id="{8A346CD5-B576-BEBF-D294-3A479B93E1B1}"/>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1" name="Freeform 7">
            <a:extLst>
              <a:ext uri="{FF2B5EF4-FFF2-40B4-BE49-F238E27FC236}">
                <a16:creationId xmlns:a16="http://schemas.microsoft.com/office/drawing/2014/main" id="{C1A9154D-06D7-D31D-3DEE-D848A4E64BC9}"/>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2" name="Freeform 8">
            <a:extLst>
              <a:ext uri="{FF2B5EF4-FFF2-40B4-BE49-F238E27FC236}">
                <a16:creationId xmlns:a16="http://schemas.microsoft.com/office/drawing/2014/main" id="{D0F710C6-648A-E175-04A5-73502ED27EE0}"/>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3" name="Freeform 9">
            <a:extLst>
              <a:ext uri="{FF2B5EF4-FFF2-40B4-BE49-F238E27FC236}">
                <a16:creationId xmlns:a16="http://schemas.microsoft.com/office/drawing/2014/main" id="{5498D3AB-80B7-33C5-1DEF-9A88D8946447}"/>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4" name="Freeform 10">
            <a:extLst>
              <a:ext uri="{FF2B5EF4-FFF2-40B4-BE49-F238E27FC236}">
                <a16:creationId xmlns:a16="http://schemas.microsoft.com/office/drawing/2014/main" id="{7A31EEAB-524A-8EBD-A266-D5733EACFE56}"/>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5" name="Freeform 11">
            <a:extLst>
              <a:ext uri="{FF2B5EF4-FFF2-40B4-BE49-F238E27FC236}">
                <a16:creationId xmlns:a16="http://schemas.microsoft.com/office/drawing/2014/main" id="{CE720217-DAFA-0E5B-4A39-8035D9F1E9D6}"/>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4396" name="Group 12">
            <a:extLst>
              <a:ext uri="{FF2B5EF4-FFF2-40B4-BE49-F238E27FC236}">
                <a16:creationId xmlns:a16="http://schemas.microsoft.com/office/drawing/2014/main" id="{AC0BD8E9-CB2E-520D-AC09-5F563A6688D9}"/>
              </a:ext>
              <a:ext uri="{C183D7F6-B498-43B3-948B-1728B52AA6E4}">
                <adec:decorative xmlns:adec="http://schemas.microsoft.com/office/drawing/2017/decorative" val="1"/>
              </a:ext>
            </a:extLst>
          </p:cNvPr>
          <p:cNvGrpSpPr>
            <a:grpSpLocks/>
          </p:cNvGrpSpPr>
          <p:nvPr/>
        </p:nvGrpSpPr>
        <p:grpSpPr bwMode="auto">
          <a:xfrm>
            <a:off x="1881188" y="3721100"/>
            <a:ext cx="4530725" cy="1993900"/>
            <a:chOff x="1720" y="2496"/>
            <a:chExt cx="2848" cy="1256"/>
          </a:xfrm>
        </p:grpSpPr>
        <p:sp>
          <p:nvSpPr>
            <p:cNvPr id="144463" name="Rectangle 13">
              <a:extLst>
                <a:ext uri="{FF2B5EF4-FFF2-40B4-BE49-F238E27FC236}">
                  <a16:creationId xmlns:a16="http://schemas.microsoft.com/office/drawing/2014/main" id="{EE27D228-7552-6C76-F019-4A736DFF2BCE}"/>
                </a:ext>
              </a:extLst>
            </p:cNvPr>
            <p:cNvSpPr>
              <a:spLocks noChangeArrowheads="1"/>
            </p:cNvSpPr>
            <p:nvPr/>
          </p:nvSpPr>
          <p:spPr bwMode="auto">
            <a:xfrm>
              <a:off x="1720" y="2496"/>
              <a:ext cx="968" cy="1256"/>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4464" name="Rectangle 14">
              <a:extLst>
                <a:ext uri="{FF2B5EF4-FFF2-40B4-BE49-F238E27FC236}">
                  <a16:creationId xmlns:a16="http://schemas.microsoft.com/office/drawing/2014/main" id="{95971F0A-D928-DC36-7CB3-D9168F5F04E9}"/>
                </a:ext>
              </a:extLst>
            </p:cNvPr>
            <p:cNvSpPr>
              <a:spLocks noChangeArrowheads="1"/>
            </p:cNvSpPr>
            <p:nvPr/>
          </p:nvSpPr>
          <p:spPr bwMode="auto">
            <a:xfrm>
              <a:off x="2688" y="3112"/>
              <a:ext cx="1880" cy="64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44397" name="Freeform 15">
            <a:extLst>
              <a:ext uri="{FF2B5EF4-FFF2-40B4-BE49-F238E27FC236}">
                <a16:creationId xmlns:a16="http://schemas.microsoft.com/office/drawing/2014/main" id="{C26D194A-6A19-4640-367A-806AD13C71D1}"/>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8" name="Freeform 16">
            <a:extLst>
              <a:ext uri="{FF2B5EF4-FFF2-40B4-BE49-F238E27FC236}">
                <a16:creationId xmlns:a16="http://schemas.microsoft.com/office/drawing/2014/main" id="{AED38AA2-CB64-747A-FE27-C35ECA3B9556}"/>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9" name="Freeform 17">
            <a:extLst>
              <a:ext uri="{FF2B5EF4-FFF2-40B4-BE49-F238E27FC236}">
                <a16:creationId xmlns:a16="http://schemas.microsoft.com/office/drawing/2014/main" id="{2C309E14-31E9-7BC6-95DA-8DDF9A8F5AC5}"/>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00" name="Freeform 18">
            <a:extLst>
              <a:ext uri="{FF2B5EF4-FFF2-40B4-BE49-F238E27FC236}">
                <a16:creationId xmlns:a16="http://schemas.microsoft.com/office/drawing/2014/main" id="{BDF2B569-28AF-39A3-7FBF-C097ED54D7E1}"/>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379" name="AutoShape 19">
            <a:extLst>
              <a:ext uri="{FF2B5EF4-FFF2-40B4-BE49-F238E27FC236}">
                <a16:creationId xmlns:a16="http://schemas.microsoft.com/office/drawing/2014/main" id="{BC1E9E11-DCD7-F159-693B-3AE418563C6F}"/>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4402" name="Group 20">
            <a:extLst>
              <a:ext uri="{FF2B5EF4-FFF2-40B4-BE49-F238E27FC236}">
                <a16:creationId xmlns:a16="http://schemas.microsoft.com/office/drawing/2014/main" id="{52ECBA88-A179-C6F2-A769-BC8A27F998E6}"/>
              </a:ext>
              <a:ext uri="{C183D7F6-B498-43B3-948B-1728B52AA6E4}">
                <adec:decorative xmlns:adec="http://schemas.microsoft.com/office/drawing/2017/decorative" val="1"/>
              </a:ext>
            </a:extLst>
          </p:cNvPr>
          <p:cNvGrpSpPr>
            <a:grpSpLocks/>
          </p:cNvGrpSpPr>
          <p:nvPr/>
        </p:nvGrpSpPr>
        <p:grpSpPr bwMode="auto">
          <a:xfrm>
            <a:off x="3627438" y="5002213"/>
            <a:ext cx="2563812" cy="346075"/>
            <a:chOff x="2316" y="2991"/>
            <a:chExt cx="1615" cy="218"/>
          </a:xfrm>
        </p:grpSpPr>
        <p:sp>
          <p:nvSpPr>
            <p:cNvPr id="144459" name="Line 21">
              <a:extLst>
                <a:ext uri="{FF2B5EF4-FFF2-40B4-BE49-F238E27FC236}">
                  <a16:creationId xmlns:a16="http://schemas.microsoft.com/office/drawing/2014/main" id="{2B7F2E49-F537-225D-A6F6-1DB77E430CAD}"/>
                </a:ext>
              </a:extLst>
            </p:cNvPr>
            <p:cNvSpPr>
              <a:spLocks noChangeShapeType="1"/>
            </p:cNvSpPr>
            <p:nvPr/>
          </p:nvSpPr>
          <p:spPr bwMode="auto">
            <a:xfrm>
              <a:off x="2316"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60" name="Line 22">
              <a:extLst>
                <a:ext uri="{FF2B5EF4-FFF2-40B4-BE49-F238E27FC236}">
                  <a16:creationId xmlns:a16="http://schemas.microsoft.com/office/drawing/2014/main" id="{BD73E9F7-9909-B66E-B683-FD429C0D4011}"/>
                </a:ext>
              </a:extLst>
            </p:cNvPr>
            <p:cNvSpPr>
              <a:spLocks noChangeShapeType="1"/>
            </p:cNvSpPr>
            <p:nvPr/>
          </p:nvSpPr>
          <p:spPr bwMode="auto">
            <a:xfrm>
              <a:off x="2549"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61" name="Line 23">
              <a:extLst>
                <a:ext uri="{FF2B5EF4-FFF2-40B4-BE49-F238E27FC236}">
                  <a16:creationId xmlns:a16="http://schemas.microsoft.com/office/drawing/2014/main" id="{3C19CE8A-02A4-8D61-61C3-07FC669EEB47}"/>
                </a:ext>
              </a:extLst>
            </p:cNvPr>
            <p:cNvSpPr>
              <a:spLocks noChangeShapeType="1"/>
            </p:cNvSpPr>
            <p:nvPr/>
          </p:nvSpPr>
          <p:spPr bwMode="auto">
            <a:xfrm>
              <a:off x="3672"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4462" name="Line 24">
              <a:extLst>
                <a:ext uri="{FF2B5EF4-FFF2-40B4-BE49-F238E27FC236}">
                  <a16:creationId xmlns:a16="http://schemas.microsoft.com/office/drawing/2014/main" id="{AE16C1B3-A8E6-B0C9-FEE2-E15A006A53EC}"/>
                </a:ext>
              </a:extLst>
            </p:cNvPr>
            <p:cNvSpPr>
              <a:spLocks noChangeShapeType="1"/>
            </p:cNvSpPr>
            <p:nvPr/>
          </p:nvSpPr>
          <p:spPr bwMode="auto">
            <a:xfrm>
              <a:off x="3931"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4403" name="AutoShape 25">
            <a:extLst>
              <a:ext uri="{FF2B5EF4-FFF2-40B4-BE49-F238E27FC236}">
                <a16:creationId xmlns:a16="http://schemas.microsoft.com/office/drawing/2014/main" id="{287F81E1-CB53-323D-2A5B-3F2FD054A10C}"/>
              </a:ext>
              <a:ext uri="{C183D7F6-B498-43B3-948B-1728B52AA6E4}">
                <adec:decorative xmlns:adec="http://schemas.microsoft.com/office/drawing/2017/decorative" val="1"/>
              </a:ext>
            </a:extLst>
          </p:cNvPr>
          <p:cNvSpPr>
            <a:spLocks noChangeArrowheads="1"/>
          </p:cNvSpPr>
          <p:nvPr/>
        </p:nvSpPr>
        <p:spPr bwMode="auto">
          <a:xfrm>
            <a:off x="6927850" y="3911600"/>
            <a:ext cx="579438" cy="117475"/>
          </a:xfrm>
          <a:prstGeom prst="rightArrow">
            <a:avLst>
              <a:gd name="adj1" fmla="val 50000"/>
              <a:gd name="adj2" fmla="val 246645"/>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44404" name="Group 26">
            <a:extLst>
              <a:ext uri="{FF2B5EF4-FFF2-40B4-BE49-F238E27FC236}">
                <a16:creationId xmlns:a16="http://schemas.microsoft.com/office/drawing/2014/main" id="{7EEED214-6D05-8FA0-E712-61C5AD2F6D84}"/>
              </a:ext>
              <a:ext uri="{C183D7F6-B498-43B3-948B-1728B52AA6E4}">
                <adec:decorative xmlns:adec="http://schemas.microsoft.com/office/drawing/2017/decorative" val="1"/>
              </a:ext>
            </a:extLst>
          </p:cNvPr>
          <p:cNvGrpSpPr>
            <a:grpSpLocks/>
          </p:cNvGrpSpPr>
          <p:nvPr/>
        </p:nvGrpSpPr>
        <p:grpSpPr bwMode="auto">
          <a:xfrm>
            <a:off x="3409950" y="2720975"/>
            <a:ext cx="2997200" cy="2470150"/>
            <a:chOff x="2675" y="1714"/>
            <a:chExt cx="1888" cy="1556"/>
          </a:xfrm>
        </p:grpSpPr>
        <p:sp>
          <p:nvSpPr>
            <p:cNvPr id="144428" name="Freeform 27">
              <a:extLst>
                <a:ext uri="{FF2B5EF4-FFF2-40B4-BE49-F238E27FC236}">
                  <a16:creationId xmlns:a16="http://schemas.microsoft.com/office/drawing/2014/main" id="{B935ECAE-4922-13DF-A9D0-3CD0ED7615BC}"/>
                </a:ext>
              </a:extLst>
            </p:cNvPr>
            <p:cNvSpPr>
              <a:spLocks/>
            </p:cNvSpPr>
            <p:nvPr/>
          </p:nvSpPr>
          <p:spPr bwMode="auto">
            <a:xfrm>
              <a:off x="3456" y="2250"/>
              <a:ext cx="331" cy="1"/>
            </a:xfrm>
            <a:custGeom>
              <a:avLst/>
              <a:gdLst>
                <a:gd name="T0" fmla="*/ 0 w 331"/>
                <a:gd name="T1" fmla="*/ 0 h 1"/>
                <a:gd name="T2" fmla="*/ 328 w 331"/>
                <a:gd name="T3" fmla="*/ 0 h 1"/>
                <a:gd name="T4" fmla="*/ 330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4429" name="Group 28">
              <a:extLst>
                <a:ext uri="{FF2B5EF4-FFF2-40B4-BE49-F238E27FC236}">
                  <a16:creationId xmlns:a16="http://schemas.microsoft.com/office/drawing/2014/main" id="{0C0D7871-A92D-5A60-5C62-409DC734FD5F}"/>
                </a:ext>
              </a:extLst>
            </p:cNvPr>
            <p:cNvGrpSpPr>
              <a:grpSpLocks/>
            </p:cNvGrpSpPr>
            <p:nvPr/>
          </p:nvGrpSpPr>
          <p:grpSpPr bwMode="auto">
            <a:xfrm>
              <a:off x="2675" y="1714"/>
              <a:ext cx="1888" cy="1556"/>
              <a:chOff x="2187" y="1522"/>
              <a:chExt cx="1888" cy="1556"/>
            </a:xfrm>
          </p:grpSpPr>
          <p:sp>
            <p:nvSpPr>
              <p:cNvPr id="144454" name="Freeform 29">
                <a:extLst>
                  <a:ext uri="{FF2B5EF4-FFF2-40B4-BE49-F238E27FC236}">
                    <a16:creationId xmlns:a16="http://schemas.microsoft.com/office/drawing/2014/main" id="{7AC893EB-5CA7-BB43-7418-543688600F21}"/>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4455" name="Group 30">
                <a:extLst>
                  <a:ext uri="{FF2B5EF4-FFF2-40B4-BE49-F238E27FC236}">
                    <a16:creationId xmlns:a16="http://schemas.microsoft.com/office/drawing/2014/main" id="{DBA7E3B7-4B9F-3DB7-5272-F921480739D7}"/>
                  </a:ext>
                </a:extLst>
              </p:cNvPr>
              <p:cNvGrpSpPr>
                <a:grpSpLocks/>
              </p:cNvGrpSpPr>
              <p:nvPr/>
            </p:nvGrpSpPr>
            <p:grpSpPr bwMode="auto">
              <a:xfrm>
                <a:off x="2187" y="1522"/>
                <a:ext cx="1888" cy="1556"/>
                <a:chOff x="2187" y="1522"/>
                <a:chExt cx="1888" cy="1556"/>
              </a:xfrm>
            </p:grpSpPr>
            <p:sp>
              <p:nvSpPr>
                <p:cNvPr id="144456" name="Freeform 31">
                  <a:extLst>
                    <a:ext uri="{FF2B5EF4-FFF2-40B4-BE49-F238E27FC236}">
                      <a16:creationId xmlns:a16="http://schemas.microsoft.com/office/drawing/2014/main" id="{2B5E8D28-C1D0-F395-168F-3420616F2618}"/>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57" name="Freeform 32">
                  <a:extLst>
                    <a:ext uri="{FF2B5EF4-FFF2-40B4-BE49-F238E27FC236}">
                      <a16:creationId xmlns:a16="http://schemas.microsoft.com/office/drawing/2014/main" id="{66F06272-0999-91BB-5473-7FEF0E9DDA6A}"/>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58" name="Freeform 33">
                  <a:extLst>
                    <a:ext uri="{FF2B5EF4-FFF2-40B4-BE49-F238E27FC236}">
                      <a16:creationId xmlns:a16="http://schemas.microsoft.com/office/drawing/2014/main" id="{ABC1FBE9-B965-2A35-0E67-0C52F7391924}"/>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4430" name="Freeform 34">
              <a:extLst>
                <a:ext uri="{FF2B5EF4-FFF2-40B4-BE49-F238E27FC236}">
                  <a16:creationId xmlns:a16="http://schemas.microsoft.com/office/drawing/2014/main" id="{1EAAA731-FD80-AE46-4B93-5E76F95A88E2}"/>
                </a:ext>
              </a:extLst>
            </p:cNvPr>
            <p:cNvSpPr>
              <a:spLocks/>
            </p:cNvSpPr>
            <p:nvPr/>
          </p:nvSpPr>
          <p:spPr bwMode="auto">
            <a:xfrm>
              <a:off x="2922" y="2450"/>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1" name="Freeform 35">
              <a:extLst>
                <a:ext uri="{FF2B5EF4-FFF2-40B4-BE49-F238E27FC236}">
                  <a16:creationId xmlns:a16="http://schemas.microsoft.com/office/drawing/2014/main" id="{4A4AAA19-373D-9C32-1092-74713F02B6D4}"/>
                </a:ext>
              </a:extLst>
            </p:cNvPr>
            <p:cNvSpPr>
              <a:spLocks/>
            </p:cNvSpPr>
            <p:nvPr/>
          </p:nvSpPr>
          <p:spPr bwMode="auto">
            <a:xfrm>
              <a:off x="2922" y="2326"/>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8 h 95"/>
                <a:gd name="T12" fmla="*/ 15 w 99"/>
                <a:gd name="T13" fmla="*/ 10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0 h 95"/>
                <a:gd name="T26" fmla="*/ 2 w 99"/>
                <a:gd name="T27" fmla="*/ 37 h 95"/>
                <a:gd name="T28" fmla="*/ 0 w 99"/>
                <a:gd name="T29" fmla="*/ 47 h 95"/>
                <a:gd name="T30" fmla="*/ 2 w 99"/>
                <a:gd name="T31" fmla="*/ 55 h 95"/>
                <a:gd name="T32" fmla="*/ 4 w 99"/>
                <a:gd name="T33" fmla="*/ 62 h 95"/>
                <a:gd name="T34" fmla="*/ 6 w 99"/>
                <a:gd name="T35" fmla="*/ 66 h 95"/>
                <a:gd name="T36" fmla="*/ 8 w 99"/>
                <a:gd name="T37" fmla="*/ 72 h 95"/>
                <a:gd name="T38" fmla="*/ 10 w 99"/>
                <a:gd name="T39" fmla="*/ 73 h 95"/>
                <a:gd name="T40" fmla="*/ 12 w 99"/>
                <a:gd name="T41" fmla="*/ 77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7 h 95"/>
                <a:gd name="T76" fmla="*/ 88 w 99"/>
                <a:gd name="T77" fmla="*/ 73 h 95"/>
                <a:gd name="T78" fmla="*/ 90 w 99"/>
                <a:gd name="T79" fmla="*/ 72 h 95"/>
                <a:gd name="T80" fmla="*/ 92 w 99"/>
                <a:gd name="T81" fmla="*/ 66 h 95"/>
                <a:gd name="T82" fmla="*/ 94 w 99"/>
                <a:gd name="T83" fmla="*/ 62 h 95"/>
                <a:gd name="T84" fmla="*/ 96 w 99"/>
                <a:gd name="T85" fmla="*/ 55 h 95"/>
                <a:gd name="T86" fmla="*/ 98 w 99"/>
                <a:gd name="T87" fmla="*/ 47 h 95"/>
                <a:gd name="T88" fmla="*/ 96 w 99"/>
                <a:gd name="T89" fmla="*/ 37 h 95"/>
                <a:gd name="T90" fmla="*/ 94 w 99"/>
                <a:gd name="T91" fmla="*/ 30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0 h 95"/>
                <a:gd name="T104" fmla="*/ 79 w 99"/>
                <a:gd name="T105" fmla="*/ 8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8"/>
                  </a:lnTo>
                  <a:lnTo>
                    <a:pt x="19" y="8"/>
                  </a:lnTo>
                  <a:lnTo>
                    <a:pt x="17" y="10"/>
                  </a:lnTo>
                  <a:lnTo>
                    <a:pt x="15" y="10"/>
                  </a:lnTo>
                  <a:lnTo>
                    <a:pt x="15" y="12"/>
                  </a:lnTo>
                  <a:lnTo>
                    <a:pt x="13" y="14"/>
                  </a:lnTo>
                  <a:lnTo>
                    <a:pt x="13" y="15"/>
                  </a:lnTo>
                  <a:lnTo>
                    <a:pt x="12" y="15"/>
                  </a:lnTo>
                  <a:lnTo>
                    <a:pt x="10" y="17"/>
                  </a:lnTo>
                  <a:lnTo>
                    <a:pt x="10" y="19"/>
                  </a:lnTo>
                  <a:lnTo>
                    <a:pt x="8" y="19"/>
                  </a:lnTo>
                  <a:lnTo>
                    <a:pt x="8" y="21"/>
                  </a:lnTo>
                  <a:lnTo>
                    <a:pt x="6" y="23"/>
                  </a:lnTo>
                  <a:lnTo>
                    <a:pt x="6" y="27"/>
                  </a:lnTo>
                  <a:lnTo>
                    <a:pt x="4" y="27"/>
                  </a:lnTo>
                  <a:lnTo>
                    <a:pt x="4" y="30"/>
                  </a:lnTo>
                  <a:lnTo>
                    <a:pt x="2" y="30"/>
                  </a:lnTo>
                  <a:lnTo>
                    <a:pt x="2" y="37"/>
                  </a:lnTo>
                  <a:lnTo>
                    <a:pt x="0" y="37"/>
                  </a:lnTo>
                  <a:lnTo>
                    <a:pt x="0" y="47"/>
                  </a:lnTo>
                  <a:lnTo>
                    <a:pt x="0" y="55"/>
                  </a:lnTo>
                  <a:lnTo>
                    <a:pt x="2" y="55"/>
                  </a:lnTo>
                  <a:lnTo>
                    <a:pt x="2" y="62"/>
                  </a:lnTo>
                  <a:lnTo>
                    <a:pt x="4" y="62"/>
                  </a:lnTo>
                  <a:lnTo>
                    <a:pt x="4" y="66"/>
                  </a:lnTo>
                  <a:lnTo>
                    <a:pt x="6" y="66"/>
                  </a:lnTo>
                  <a:lnTo>
                    <a:pt x="6" y="70"/>
                  </a:lnTo>
                  <a:lnTo>
                    <a:pt x="8" y="72"/>
                  </a:lnTo>
                  <a:lnTo>
                    <a:pt x="8" y="73"/>
                  </a:lnTo>
                  <a:lnTo>
                    <a:pt x="10" y="73"/>
                  </a:lnTo>
                  <a:lnTo>
                    <a:pt x="10" y="75"/>
                  </a:lnTo>
                  <a:lnTo>
                    <a:pt x="12" y="77"/>
                  </a:lnTo>
                  <a:lnTo>
                    <a:pt x="13" y="77"/>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4" y="77"/>
                  </a:lnTo>
                  <a:lnTo>
                    <a:pt x="86" y="77"/>
                  </a:lnTo>
                  <a:lnTo>
                    <a:pt x="88" y="75"/>
                  </a:lnTo>
                  <a:lnTo>
                    <a:pt x="88" y="73"/>
                  </a:lnTo>
                  <a:lnTo>
                    <a:pt x="90" y="73"/>
                  </a:lnTo>
                  <a:lnTo>
                    <a:pt x="90" y="72"/>
                  </a:lnTo>
                  <a:lnTo>
                    <a:pt x="92" y="70"/>
                  </a:lnTo>
                  <a:lnTo>
                    <a:pt x="92" y="66"/>
                  </a:lnTo>
                  <a:lnTo>
                    <a:pt x="94" y="66"/>
                  </a:lnTo>
                  <a:lnTo>
                    <a:pt x="94" y="62"/>
                  </a:lnTo>
                  <a:lnTo>
                    <a:pt x="96" y="62"/>
                  </a:lnTo>
                  <a:lnTo>
                    <a:pt x="96" y="55"/>
                  </a:lnTo>
                  <a:lnTo>
                    <a:pt x="98" y="55"/>
                  </a:lnTo>
                  <a:lnTo>
                    <a:pt x="98" y="47"/>
                  </a:lnTo>
                  <a:lnTo>
                    <a:pt x="98" y="37"/>
                  </a:lnTo>
                  <a:lnTo>
                    <a:pt x="96" y="37"/>
                  </a:lnTo>
                  <a:lnTo>
                    <a:pt x="96" y="30"/>
                  </a:lnTo>
                  <a:lnTo>
                    <a:pt x="94" y="30"/>
                  </a:lnTo>
                  <a:lnTo>
                    <a:pt x="94" y="27"/>
                  </a:lnTo>
                  <a:lnTo>
                    <a:pt x="92" y="27"/>
                  </a:lnTo>
                  <a:lnTo>
                    <a:pt x="92" y="23"/>
                  </a:lnTo>
                  <a:lnTo>
                    <a:pt x="90" y="21"/>
                  </a:lnTo>
                  <a:lnTo>
                    <a:pt x="90" y="19"/>
                  </a:lnTo>
                  <a:lnTo>
                    <a:pt x="88" y="19"/>
                  </a:lnTo>
                  <a:lnTo>
                    <a:pt x="88" y="17"/>
                  </a:lnTo>
                  <a:lnTo>
                    <a:pt x="86" y="15"/>
                  </a:lnTo>
                  <a:lnTo>
                    <a:pt x="84" y="15"/>
                  </a:lnTo>
                  <a:lnTo>
                    <a:pt x="84" y="14"/>
                  </a:lnTo>
                  <a:lnTo>
                    <a:pt x="82" y="12"/>
                  </a:lnTo>
                  <a:lnTo>
                    <a:pt x="82" y="10"/>
                  </a:lnTo>
                  <a:lnTo>
                    <a:pt x="81" y="10"/>
                  </a:lnTo>
                  <a:lnTo>
                    <a:pt x="79" y="8"/>
                  </a:lnTo>
                  <a:lnTo>
                    <a:pt x="77" y="8"/>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2" name="Freeform 36">
              <a:extLst>
                <a:ext uri="{FF2B5EF4-FFF2-40B4-BE49-F238E27FC236}">
                  <a16:creationId xmlns:a16="http://schemas.microsoft.com/office/drawing/2014/main" id="{1F68051D-976F-AA79-78C2-08632477144B}"/>
                </a:ext>
              </a:extLst>
            </p:cNvPr>
            <p:cNvSpPr>
              <a:spLocks/>
            </p:cNvSpPr>
            <p:nvPr/>
          </p:nvSpPr>
          <p:spPr bwMode="auto">
            <a:xfrm>
              <a:off x="2922" y="2204"/>
              <a:ext cx="99" cy="93"/>
            </a:xfrm>
            <a:custGeom>
              <a:avLst/>
              <a:gdLst>
                <a:gd name="T0" fmla="*/ 38 w 99"/>
                <a:gd name="T1" fmla="*/ 0 h 93"/>
                <a:gd name="T2" fmla="*/ 33 w 99"/>
                <a:gd name="T3" fmla="*/ 1 h 93"/>
                <a:gd name="T4" fmla="*/ 27 w 99"/>
                <a:gd name="T5" fmla="*/ 3 h 93"/>
                <a:gd name="T6" fmla="*/ 23 w 99"/>
                <a:gd name="T7" fmla="*/ 4 h 93"/>
                <a:gd name="T8" fmla="*/ 21 w 99"/>
                <a:gd name="T9" fmla="*/ 6 h 93"/>
                <a:gd name="T10" fmla="*/ 17 w 99"/>
                <a:gd name="T11" fmla="*/ 8 h 93"/>
                <a:gd name="T12" fmla="*/ 15 w 99"/>
                <a:gd name="T13" fmla="*/ 10 h 93"/>
                <a:gd name="T14" fmla="*/ 13 w 99"/>
                <a:gd name="T15" fmla="*/ 12 h 93"/>
                <a:gd name="T16" fmla="*/ 12 w 99"/>
                <a:gd name="T17" fmla="*/ 14 h 93"/>
                <a:gd name="T18" fmla="*/ 10 w 99"/>
                <a:gd name="T19" fmla="*/ 16 h 93"/>
                <a:gd name="T20" fmla="*/ 8 w 99"/>
                <a:gd name="T21" fmla="*/ 19 h 93"/>
                <a:gd name="T22" fmla="*/ 6 w 99"/>
                <a:gd name="T23" fmla="*/ 21 h 93"/>
                <a:gd name="T24" fmla="*/ 4 w 99"/>
                <a:gd name="T25" fmla="*/ 25 h 93"/>
                <a:gd name="T26" fmla="*/ 2 w 99"/>
                <a:gd name="T27" fmla="*/ 30 h 93"/>
                <a:gd name="T28" fmla="*/ 0 w 99"/>
                <a:gd name="T29" fmla="*/ 36 h 93"/>
                <a:gd name="T30" fmla="*/ 0 w 99"/>
                <a:gd name="T31" fmla="*/ 55 h 93"/>
                <a:gd name="T32" fmla="*/ 2 w 99"/>
                <a:gd name="T33" fmla="*/ 61 h 93"/>
                <a:gd name="T34" fmla="*/ 4 w 99"/>
                <a:gd name="T35" fmla="*/ 67 h 93"/>
                <a:gd name="T36" fmla="*/ 6 w 99"/>
                <a:gd name="T37" fmla="*/ 70 h 93"/>
                <a:gd name="T38" fmla="*/ 8 w 99"/>
                <a:gd name="T39" fmla="*/ 72 h 93"/>
                <a:gd name="T40" fmla="*/ 10 w 99"/>
                <a:gd name="T41" fmla="*/ 75 h 93"/>
                <a:gd name="T42" fmla="*/ 12 w 99"/>
                <a:gd name="T43" fmla="*/ 77 h 93"/>
                <a:gd name="T44" fmla="*/ 13 w 99"/>
                <a:gd name="T45" fmla="*/ 79 h 93"/>
                <a:gd name="T46" fmla="*/ 15 w 99"/>
                <a:gd name="T47" fmla="*/ 81 h 93"/>
                <a:gd name="T48" fmla="*/ 17 w 99"/>
                <a:gd name="T49" fmla="*/ 83 h 93"/>
                <a:gd name="T50" fmla="*/ 21 w 99"/>
                <a:gd name="T51" fmla="*/ 85 h 93"/>
                <a:gd name="T52" fmla="*/ 23 w 99"/>
                <a:gd name="T53" fmla="*/ 87 h 93"/>
                <a:gd name="T54" fmla="*/ 27 w 99"/>
                <a:gd name="T55" fmla="*/ 89 h 93"/>
                <a:gd name="T56" fmla="*/ 33 w 99"/>
                <a:gd name="T57" fmla="*/ 91 h 93"/>
                <a:gd name="T58" fmla="*/ 38 w 99"/>
                <a:gd name="T59" fmla="*/ 92 h 93"/>
                <a:gd name="T60" fmla="*/ 59 w 99"/>
                <a:gd name="T61" fmla="*/ 92 h 93"/>
                <a:gd name="T62" fmla="*/ 65 w 99"/>
                <a:gd name="T63" fmla="*/ 91 h 93"/>
                <a:gd name="T64" fmla="*/ 71 w 99"/>
                <a:gd name="T65" fmla="*/ 89 h 93"/>
                <a:gd name="T66" fmla="*/ 75 w 99"/>
                <a:gd name="T67" fmla="*/ 87 h 93"/>
                <a:gd name="T68" fmla="*/ 77 w 99"/>
                <a:gd name="T69" fmla="*/ 85 h 93"/>
                <a:gd name="T70" fmla="*/ 81 w 99"/>
                <a:gd name="T71" fmla="*/ 83 h 93"/>
                <a:gd name="T72" fmla="*/ 82 w 99"/>
                <a:gd name="T73" fmla="*/ 81 h 93"/>
                <a:gd name="T74" fmla="*/ 84 w 99"/>
                <a:gd name="T75" fmla="*/ 79 h 93"/>
                <a:gd name="T76" fmla="*/ 86 w 99"/>
                <a:gd name="T77" fmla="*/ 77 h 93"/>
                <a:gd name="T78" fmla="*/ 88 w 99"/>
                <a:gd name="T79" fmla="*/ 75 h 93"/>
                <a:gd name="T80" fmla="*/ 90 w 99"/>
                <a:gd name="T81" fmla="*/ 72 h 93"/>
                <a:gd name="T82" fmla="*/ 92 w 99"/>
                <a:gd name="T83" fmla="*/ 70 h 93"/>
                <a:gd name="T84" fmla="*/ 94 w 99"/>
                <a:gd name="T85" fmla="*/ 67 h 93"/>
                <a:gd name="T86" fmla="*/ 96 w 99"/>
                <a:gd name="T87" fmla="*/ 61 h 93"/>
                <a:gd name="T88" fmla="*/ 98 w 99"/>
                <a:gd name="T89" fmla="*/ 55 h 93"/>
                <a:gd name="T90" fmla="*/ 98 w 99"/>
                <a:gd name="T91" fmla="*/ 36 h 93"/>
                <a:gd name="T92" fmla="*/ 96 w 99"/>
                <a:gd name="T93" fmla="*/ 30 h 93"/>
                <a:gd name="T94" fmla="*/ 94 w 99"/>
                <a:gd name="T95" fmla="*/ 25 h 93"/>
                <a:gd name="T96" fmla="*/ 92 w 99"/>
                <a:gd name="T97" fmla="*/ 21 h 93"/>
                <a:gd name="T98" fmla="*/ 90 w 99"/>
                <a:gd name="T99" fmla="*/ 19 h 93"/>
                <a:gd name="T100" fmla="*/ 88 w 99"/>
                <a:gd name="T101" fmla="*/ 16 h 93"/>
                <a:gd name="T102" fmla="*/ 86 w 99"/>
                <a:gd name="T103" fmla="*/ 14 h 93"/>
                <a:gd name="T104" fmla="*/ 84 w 99"/>
                <a:gd name="T105" fmla="*/ 12 h 93"/>
                <a:gd name="T106" fmla="*/ 82 w 99"/>
                <a:gd name="T107" fmla="*/ 10 h 93"/>
                <a:gd name="T108" fmla="*/ 81 w 99"/>
                <a:gd name="T109" fmla="*/ 8 h 93"/>
                <a:gd name="T110" fmla="*/ 77 w 99"/>
                <a:gd name="T111" fmla="*/ 6 h 93"/>
                <a:gd name="T112" fmla="*/ 75 w 99"/>
                <a:gd name="T113" fmla="*/ 4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3" name="Freeform 37">
              <a:extLst>
                <a:ext uri="{FF2B5EF4-FFF2-40B4-BE49-F238E27FC236}">
                  <a16:creationId xmlns:a16="http://schemas.microsoft.com/office/drawing/2014/main" id="{0C282BA2-12F7-ED13-4C4D-E70355BFDF08}"/>
                </a:ext>
              </a:extLst>
            </p:cNvPr>
            <p:cNvSpPr>
              <a:spLocks/>
            </p:cNvSpPr>
            <p:nvPr/>
          </p:nvSpPr>
          <p:spPr bwMode="auto">
            <a:xfrm>
              <a:off x="2922" y="2575"/>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4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6 h 96"/>
                <a:gd name="T32" fmla="*/ 4 w 99"/>
                <a:gd name="T33" fmla="*/ 63 h 96"/>
                <a:gd name="T34" fmla="*/ 6 w 99"/>
                <a:gd name="T35" fmla="*/ 67 h 96"/>
                <a:gd name="T36" fmla="*/ 8 w 99"/>
                <a:gd name="T37" fmla="*/ 73 h 96"/>
                <a:gd name="T38" fmla="*/ 10 w 99"/>
                <a:gd name="T39" fmla="*/ 75 h 96"/>
                <a:gd name="T40" fmla="*/ 12 w 99"/>
                <a:gd name="T41" fmla="*/ 77 h 96"/>
                <a:gd name="T42" fmla="*/ 13 w 99"/>
                <a:gd name="T43" fmla="*/ 79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79 h 96"/>
                <a:gd name="T74" fmla="*/ 86 w 99"/>
                <a:gd name="T75" fmla="*/ 77 h 96"/>
                <a:gd name="T76" fmla="*/ 88 w 99"/>
                <a:gd name="T77" fmla="*/ 75 h 96"/>
                <a:gd name="T78" fmla="*/ 90 w 99"/>
                <a:gd name="T79" fmla="*/ 73 h 96"/>
                <a:gd name="T80" fmla="*/ 92 w 99"/>
                <a:gd name="T81" fmla="*/ 67 h 96"/>
                <a:gd name="T82" fmla="*/ 94 w 99"/>
                <a:gd name="T83" fmla="*/ 63 h 96"/>
                <a:gd name="T84" fmla="*/ 96 w 99"/>
                <a:gd name="T85" fmla="*/ 56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4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2"/>
                  </a:lnTo>
                  <a:lnTo>
                    <a:pt x="13" y="14"/>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6"/>
                  </a:lnTo>
                  <a:lnTo>
                    <a:pt x="2" y="56"/>
                  </a:lnTo>
                  <a:lnTo>
                    <a:pt x="2" y="63"/>
                  </a:lnTo>
                  <a:lnTo>
                    <a:pt x="4" y="63"/>
                  </a:lnTo>
                  <a:lnTo>
                    <a:pt x="4" y="67"/>
                  </a:lnTo>
                  <a:lnTo>
                    <a:pt x="6" y="67"/>
                  </a:lnTo>
                  <a:lnTo>
                    <a:pt x="6" y="71"/>
                  </a:lnTo>
                  <a:lnTo>
                    <a:pt x="8" y="73"/>
                  </a:lnTo>
                  <a:lnTo>
                    <a:pt x="8" y="75"/>
                  </a:lnTo>
                  <a:lnTo>
                    <a:pt x="10" y="75"/>
                  </a:lnTo>
                  <a:lnTo>
                    <a:pt x="10" y="76"/>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6"/>
                  </a:lnTo>
                  <a:lnTo>
                    <a:pt x="88" y="75"/>
                  </a:lnTo>
                  <a:lnTo>
                    <a:pt x="90" y="75"/>
                  </a:lnTo>
                  <a:lnTo>
                    <a:pt x="90" y="73"/>
                  </a:lnTo>
                  <a:lnTo>
                    <a:pt x="92" y="71"/>
                  </a:lnTo>
                  <a:lnTo>
                    <a:pt x="92" y="67"/>
                  </a:lnTo>
                  <a:lnTo>
                    <a:pt x="94" y="67"/>
                  </a:lnTo>
                  <a:lnTo>
                    <a:pt x="94" y="63"/>
                  </a:lnTo>
                  <a:lnTo>
                    <a:pt x="96" y="63"/>
                  </a:lnTo>
                  <a:lnTo>
                    <a:pt x="96" y="56"/>
                  </a:lnTo>
                  <a:lnTo>
                    <a:pt x="98" y="56"/>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4"/>
                  </a:lnTo>
                  <a:lnTo>
                    <a:pt x="82" y="12"/>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4" name="Freeform 38">
              <a:extLst>
                <a:ext uri="{FF2B5EF4-FFF2-40B4-BE49-F238E27FC236}">
                  <a16:creationId xmlns:a16="http://schemas.microsoft.com/office/drawing/2014/main" id="{E4233375-2D87-7708-9B1B-2E33E371F260}"/>
                </a:ext>
              </a:extLst>
            </p:cNvPr>
            <p:cNvSpPr>
              <a:spLocks/>
            </p:cNvSpPr>
            <p:nvPr/>
          </p:nvSpPr>
          <p:spPr bwMode="auto">
            <a:xfrm>
              <a:off x="4223" y="2220"/>
              <a:ext cx="99" cy="95"/>
            </a:xfrm>
            <a:custGeom>
              <a:avLst/>
              <a:gdLst>
                <a:gd name="T0" fmla="*/ 38 w 99"/>
                <a:gd name="T1" fmla="*/ 0 h 95"/>
                <a:gd name="T2" fmla="*/ 33 w 99"/>
                <a:gd name="T3" fmla="*/ 1 h 95"/>
                <a:gd name="T4" fmla="*/ 27 w 99"/>
                <a:gd name="T5" fmla="*/ 2 h 95"/>
                <a:gd name="T6" fmla="*/ 25 w 99"/>
                <a:gd name="T7" fmla="*/ 4 h 95"/>
                <a:gd name="T8" fmla="*/ 21 w 99"/>
                <a:gd name="T9" fmla="*/ 6 h 95"/>
                <a:gd name="T10" fmla="*/ 19 w 99"/>
                <a:gd name="T11" fmla="*/ 8 h 95"/>
                <a:gd name="T12" fmla="*/ 15 w 99"/>
                <a:gd name="T13" fmla="*/ 10 h 95"/>
                <a:gd name="T14" fmla="*/ 13 w 99"/>
                <a:gd name="T15" fmla="*/ 14 h 95"/>
                <a:gd name="T16" fmla="*/ 12 w 99"/>
                <a:gd name="T17" fmla="*/ 16 h 95"/>
                <a:gd name="T18" fmla="*/ 10 w 99"/>
                <a:gd name="T19" fmla="*/ 19 h 95"/>
                <a:gd name="T20" fmla="*/ 8 w 99"/>
                <a:gd name="T21" fmla="*/ 21 h 95"/>
                <a:gd name="T22" fmla="*/ 6 w 99"/>
                <a:gd name="T23" fmla="*/ 26 h 95"/>
                <a:gd name="T24" fmla="*/ 4 w 99"/>
                <a:gd name="T25" fmla="*/ 30 h 95"/>
                <a:gd name="T26" fmla="*/ 2 w 99"/>
                <a:gd name="T27" fmla="*/ 37 h 95"/>
                <a:gd name="T28" fmla="*/ 0 w 99"/>
                <a:gd name="T29" fmla="*/ 46 h 95"/>
                <a:gd name="T30" fmla="*/ 2 w 99"/>
                <a:gd name="T31" fmla="*/ 56 h 95"/>
                <a:gd name="T32" fmla="*/ 4 w 99"/>
                <a:gd name="T33" fmla="*/ 63 h 95"/>
                <a:gd name="T34" fmla="*/ 6 w 99"/>
                <a:gd name="T35" fmla="*/ 67 h 95"/>
                <a:gd name="T36" fmla="*/ 8 w 99"/>
                <a:gd name="T37" fmla="*/ 72 h 95"/>
                <a:gd name="T38" fmla="*/ 10 w 99"/>
                <a:gd name="T39" fmla="*/ 74 h 95"/>
                <a:gd name="T40" fmla="*/ 12 w 99"/>
                <a:gd name="T41" fmla="*/ 77 h 95"/>
                <a:gd name="T42" fmla="*/ 13 w 99"/>
                <a:gd name="T43" fmla="*/ 79 h 95"/>
                <a:gd name="T44" fmla="*/ 15 w 99"/>
                <a:gd name="T45" fmla="*/ 83 h 95"/>
                <a:gd name="T46" fmla="*/ 19 w 99"/>
                <a:gd name="T47" fmla="*/ 85 h 95"/>
                <a:gd name="T48" fmla="*/ 21 w 99"/>
                <a:gd name="T49" fmla="*/ 87 h 95"/>
                <a:gd name="T50" fmla="*/ 25 w 99"/>
                <a:gd name="T51" fmla="*/ 89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9 h 95"/>
                <a:gd name="T66" fmla="*/ 77 w 99"/>
                <a:gd name="T67" fmla="*/ 87 h 95"/>
                <a:gd name="T68" fmla="*/ 79 w 99"/>
                <a:gd name="T69" fmla="*/ 85 h 95"/>
                <a:gd name="T70" fmla="*/ 82 w 99"/>
                <a:gd name="T71" fmla="*/ 83 h 95"/>
                <a:gd name="T72" fmla="*/ 84 w 99"/>
                <a:gd name="T73" fmla="*/ 79 h 95"/>
                <a:gd name="T74" fmla="*/ 86 w 99"/>
                <a:gd name="T75" fmla="*/ 77 h 95"/>
                <a:gd name="T76" fmla="*/ 88 w 99"/>
                <a:gd name="T77" fmla="*/ 74 h 95"/>
                <a:gd name="T78" fmla="*/ 90 w 99"/>
                <a:gd name="T79" fmla="*/ 72 h 95"/>
                <a:gd name="T80" fmla="*/ 92 w 99"/>
                <a:gd name="T81" fmla="*/ 67 h 95"/>
                <a:gd name="T82" fmla="*/ 94 w 99"/>
                <a:gd name="T83" fmla="*/ 63 h 95"/>
                <a:gd name="T84" fmla="*/ 96 w 99"/>
                <a:gd name="T85" fmla="*/ 56 h 95"/>
                <a:gd name="T86" fmla="*/ 98 w 99"/>
                <a:gd name="T87" fmla="*/ 46 h 95"/>
                <a:gd name="T88" fmla="*/ 96 w 99"/>
                <a:gd name="T89" fmla="*/ 37 h 95"/>
                <a:gd name="T90" fmla="*/ 94 w 99"/>
                <a:gd name="T91" fmla="*/ 30 h 95"/>
                <a:gd name="T92" fmla="*/ 92 w 99"/>
                <a:gd name="T93" fmla="*/ 26 h 95"/>
                <a:gd name="T94" fmla="*/ 90 w 99"/>
                <a:gd name="T95" fmla="*/ 21 h 95"/>
                <a:gd name="T96" fmla="*/ 88 w 99"/>
                <a:gd name="T97" fmla="*/ 19 h 95"/>
                <a:gd name="T98" fmla="*/ 86 w 99"/>
                <a:gd name="T99" fmla="*/ 16 h 95"/>
                <a:gd name="T100" fmla="*/ 84 w 99"/>
                <a:gd name="T101" fmla="*/ 14 h 95"/>
                <a:gd name="T102" fmla="*/ 82 w 99"/>
                <a:gd name="T103" fmla="*/ 10 h 95"/>
                <a:gd name="T104" fmla="*/ 79 w 99"/>
                <a:gd name="T105" fmla="*/ 8 h 95"/>
                <a:gd name="T106" fmla="*/ 77 w 99"/>
                <a:gd name="T107" fmla="*/ 6 h 95"/>
                <a:gd name="T108" fmla="*/ 73 w 99"/>
                <a:gd name="T109" fmla="*/ 4 h 95"/>
                <a:gd name="T110" fmla="*/ 71 w 99"/>
                <a:gd name="T111" fmla="*/ 2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2"/>
                  </a:lnTo>
                  <a:lnTo>
                    <a:pt x="27" y="2"/>
                  </a:lnTo>
                  <a:lnTo>
                    <a:pt x="27" y="4"/>
                  </a:lnTo>
                  <a:lnTo>
                    <a:pt x="25" y="4"/>
                  </a:lnTo>
                  <a:lnTo>
                    <a:pt x="23" y="6"/>
                  </a:lnTo>
                  <a:lnTo>
                    <a:pt x="21" y="6"/>
                  </a:lnTo>
                  <a:lnTo>
                    <a:pt x="21" y="8"/>
                  </a:lnTo>
                  <a:lnTo>
                    <a:pt x="19" y="8"/>
                  </a:lnTo>
                  <a:lnTo>
                    <a:pt x="17" y="10"/>
                  </a:lnTo>
                  <a:lnTo>
                    <a:pt x="15" y="10"/>
                  </a:lnTo>
                  <a:lnTo>
                    <a:pt x="15" y="12"/>
                  </a:lnTo>
                  <a:lnTo>
                    <a:pt x="13" y="14"/>
                  </a:lnTo>
                  <a:lnTo>
                    <a:pt x="13" y="16"/>
                  </a:lnTo>
                  <a:lnTo>
                    <a:pt x="12" y="16"/>
                  </a:lnTo>
                  <a:lnTo>
                    <a:pt x="10" y="18"/>
                  </a:lnTo>
                  <a:lnTo>
                    <a:pt x="10" y="19"/>
                  </a:lnTo>
                  <a:lnTo>
                    <a:pt x="8" y="19"/>
                  </a:lnTo>
                  <a:lnTo>
                    <a:pt x="8" y="21"/>
                  </a:lnTo>
                  <a:lnTo>
                    <a:pt x="6" y="23"/>
                  </a:lnTo>
                  <a:lnTo>
                    <a:pt x="6" y="26"/>
                  </a:lnTo>
                  <a:lnTo>
                    <a:pt x="4" y="26"/>
                  </a:lnTo>
                  <a:lnTo>
                    <a:pt x="4" y="30"/>
                  </a:lnTo>
                  <a:lnTo>
                    <a:pt x="2" y="30"/>
                  </a:lnTo>
                  <a:lnTo>
                    <a:pt x="2" y="37"/>
                  </a:lnTo>
                  <a:lnTo>
                    <a:pt x="0" y="37"/>
                  </a:lnTo>
                  <a:lnTo>
                    <a:pt x="0" y="46"/>
                  </a:lnTo>
                  <a:lnTo>
                    <a:pt x="0" y="56"/>
                  </a:lnTo>
                  <a:lnTo>
                    <a:pt x="2" y="56"/>
                  </a:lnTo>
                  <a:lnTo>
                    <a:pt x="2" y="63"/>
                  </a:lnTo>
                  <a:lnTo>
                    <a:pt x="4" y="63"/>
                  </a:lnTo>
                  <a:lnTo>
                    <a:pt x="4" y="67"/>
                  </a:lnTo>
                  <a:lnTo>
                    <a:pt x="6" y="67"/>
                  </a:lnTo>
                  <a:lnTo>
                    <a:pt x="6" y="70"/>
                  </a:lnTo>
                  <a:lnTo>
                    <a:pt x="8" y="72"/>
                  </a:lnTo>
                  <a:lnTo>
                    <a:pt x="8" y="74"/>
                  </a:lnTo>
                  <a:lnTo>
                    <a:pt x="10" y="74"/>
                  </a:lnTo>
                  <a:lnTo>
                    <a:pt x="10" y="75"/>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5"/>
                  </a:lnTo>
                  <a:lnTo>
                    <a:pt x="88" y="74"/>
                  </a:lnTo>
                  <a:lnTo>
                    <a:pt x="90" y="74"/>
                  </a:lnTo>
                  <a:lnTo>
                    <a:pt x="90" y="72"/>
                  </a:lnTo>
                  <a:lnTo>
                    <a:pt x="92" y="70"/>
                  </a:lnTo>
                  <a:lnTo>
                    <a:pt x="92" y="67"/>
                  </a:lnTo>
                  <a:lnTo>
                    <a:pt x="94" y="67"/>
                  </a:lnTo>
                  <a:lnTo>
                    <a:pt x="94" y="63"/>
                  </a:lnTo>
                  <a:lnTo>
                    <a:pt x="96" y="63"/>
                  </a:lnTo>
                  <a:lnTo>
                    <a:pt x="96" y="56"/>
                  </a:lnTo>
                  <a:lnTo>
                    <a:pt x="98" y="56"/>
                  </a:lnTo>
                  <a:lnTo>
                    <a:pt x="98" y="46"/>
                  </a:lnTo>
                  <a:lnTo>
                    <a:pt x="98" y="37"/>
                  </a:lnTo>
                  <a:lnTo>
                    <a:pt x="96" y="37"/>
                  </a:lnTo>
                  <a:lnTo>
                    <a:pt x="96" y="30"/>
                  </a:lnTo>
                  <a:lnTo>
                    <a:pt x="94" y="30"/>
                  </a:lnTo>
                  <a:lnTo>
                    <a:pt x="94" y="26"/>
                  </a:lnTo>
                  <a:lnTo>
                    <a:pt x="92" y="26"/>
                  </a:lnTo>
                  <a:lnTo>
                    <a:pt x="92" y="23"/>
                  </a:lnTo>
                  <a:lnTo>
                    <a:pt x="90" y="21"/>
                  </a:lnTo>
                  <a:lnTo>
                    <a:pt x="90" y="19"/>
                  </a:lnTo>
                  <a:lnTo>
                    <a:pt x="88" y="19"/>
                  </a:lnTo>
                  <a:lnTo>
                    <a:pt x="88" y="18"/>
                  </a:lnTo>
                  <a:lnTo>
                    <a:pt x="86" y="16"/>
                  </a:lnTo>
                  <a:lnTo>
                    <a:pt x="84" y="16"/>
                  </a:lnTo>
                  <a:lnTo>
                    <a:pt x="84" y="14"/>
                  </a:lnTo>
                  <a:lnTo>
                    <a:pt x="82" y="12"/>
                  </a:lnTo>
                  <a:lnTo>
                    <a:pt x="82" y="10"/>
                  </a:lnTo>
                  <a:lnTo>
                    <a:pt x="81" y="10"/>
                  </a:lnTo>
                  <a:lnTo>
                    <a:pt x="79" y="8"/>
                  </a:lnTo>
                  <a:lnTo>
                    <a:pt x="77" y="8"/>
                  </a:lnTo>
                  <a:lnTo>
                    <a:pt x="77" y="6"/>
                  </a:lnTo>
                  <a:lnTo>
                    <a:pt x="75" y="6"/>
                  </a:lnTo>
                  <a:lnTo>
                    <a:pt x="73" y="4"/>
                  </a:lnTo>
                  <a:lnTo>
                    <a:pt x="71" y="4"/>
                  </a:lnTo>
                  <a:lnTo>
                    <a:pt x="71" y="2"/>
                  </a:lnTo>
                  <a:lnTo>
                    <a:pt x="65" y="2"/>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5" name="Freeform 39">
              <a:extLst>
                <a:ext uri="{FF2B5EF4-FFF2-40B4-BE49-F238E27FC236}">
                  <a16:creationId xmlns:a16="http://schemas.microsoft.com/office/drawing/2014/main" id="{3A4C830C-37D9-8252-2DAA-FDDE5837C13B}"/>
                </a:ext>
              </a:extLst>
            </p:cNvPr>
            <p:cNvSpPr>
              <a:spLocks/>
            </p:cNvSpPr>
            <p:nvPr/>
          </p:nvSpPr>
          <p:spPr bwMode="auto">
            <a:xfrm>
              <a:off x="4223" y="2342"/>
              <a:ext cx="99" cy="93"/>
            </a:xfrm>
            <a:custGeom>
              <a:avLst/>
              <a:gdLst>
                <a:gd name="T0" fmla="*/ 38 w 99"/>
                <a:gd name="T1" fmla="*/ 0 h 93"/>
                <a:gd name="T2" fmla="*/ 33 w 99"/>
                <a:gd name="T3" fmla="*/ 1 h 93"/>
                <a:gd name="T4" fmla="*/ 27 w 99"/>
                <a:gd name="T5" fmla="*/ 3 h 93"/>
                <a:gd name="T6" fmla="*/ 23 w 99"/>
                <a:gd name="T7" fmla="*/ 5 h 93"/>
                <a:gd name="T8" fmla="*/ 21 w 99"/>
                <a:gd name="T9" fmla="*/ 7 h 93"/>
                <a:gd name="T10" fmla="*/ 17 w 99"/>
                <a:gd name="T11" fmla="*/ 9 h 93"/>
                <a:gd name="T12" fmla="*/ 15 w 99"/>
                <a:gd name="T13" fmla="*/ 10 h 93"/>
                <a:gd name="T14" fmla="*/ 13 w 99"/>
                <a:gd name="T15" fmla="*/ 12 h 93"/>
                <a:gd name="T16" fmla="*/ 12 w 99"/>
                <a:gd name="T17" fmla="*/ 14 h 93"/>
                <a:gd name="T18" fmla="*/ 10 w 99"/>
                <a:gd name="T19" fmla="*/ 15 h 93"/>
                <a:gd name="T20" fmla="*/ 8 w 99"/>
                <a:gd name="T21" fmla="*/ 19 h 93"/>
                <a:gd name="T22" fmla="*/ 6 w 99"/>
                <a:gd name="T23" fmla="*/ 21 h 93"/>
                <a:gd name="T24" fmla="*/ 4 w 99"/>
                <a:gd name="T25" fmla="*/ 25 h 93"/>
                <a:gd name="T26" fmla="*/ 2 w 99"/>
                <a:gd name="T27" fmla="*/ 30 h 93"/>
                <a:gd name="T28" fmla="*/ 0 w 99"/>
                <a:gd name="T29" fmla="*/ 35 h 93"/>
                <a:gd name="T30" fmla="*/ 0 w 99"/>
                <a:gd name="T31" fmla="*/ 55 h 93"/>
                <a:gd name="T32" fmla="*/ 2 w 99"/>
                <a:gd name="T33" fmla="*/ 61 h 93"/>
                <a:gd name="T34" fmla="*/ 4 w 99"/>
                <a:gd name="T35" fmla="*/ 66 h 93"/>
                <a:gd name="T36" fmla="*/ 6 w 99"/>
                <a:gd name="T37" fmla="*/ 70 h 93"/>
                <a:gd name="T38" fmla="*/ 8 w 99"/>
                <a:gd name="T39" fmla="*/ 72 h 93"/>
                <a:gd name="T40" fmla="*/ 10 w 99"/>
                <a:gd name="T41" fmla="*/ 76 h 93"/>
                <a:gd name="T42" fmla="*/ 12 w 99"/>
                <a:gd name="T43" fmla="*/ 76 h 93"/>
                <a:gd name="T44" fmla="*/ 13 w 99"/>
                <a:gd name="T45" fmla="*/ 78 h 93"/>
                <a:gd name="T46" fmla="*/ 15 w 99"/>
                <a:gd name="T47" fmla="*/ 80 h 93"/>
                <a:gd name="T48" fmla="*/ 17 w 99"/>
                <a:gd name="T49" fmla="*/ 82 h 93"/>
                <a:gd name="T50" fmla="*/ 21 w 99"/>
                <a:gd name="T51" fmla="*/ 84 h 93"/>
                <a:gd name="T52" fmla="*/ 23 w 99"/>
                <a:gd name="T53" fmla="*/ 86 h 93"/>
                <a:gd name="T54" fmla="*/ 27 w 99"/>
                <a:gd name="T55" fmla="*/ 88 h 93"/>
                <a:gd name="T56" fmla="*/ 33 w 99"/>
                <a:gd name="T57" fmla="*/ 90 h 93"/>
                <a:gd name="T58" fmla="*/ 38 w 99"/>
                <a:gd name="T59" fmla="*/ 92 h 93"/>
                <a:gd name="T60" fmla="*/ 59 w 99"/>
                <a:gd name="T61" fmla="*/ 92 h 93"/>
                <a:gd name="T62" fmla="*/ 65 w 99"/>
                <a:gd name="T63" fmla="*/ 90 h 93"/>
                <a:gd name="T64" fmla="*/ 71 w 99"/>
                <a:gd name="T65" fmla="*/ 88 h 93"/>
                <a:gd name="T66" fmla="*/ 75 w 99"/>
                <a:gd name="T67" fmla="*/ 86 h 93"/>
                <a:gd name="T68" fmla="*/ 77 w 99"/>
                <a:gd name="T69" fmla="*/ 84 h 93"/>
                <a:gd name="T70" fmla="*/ 81 w 99"/>
                <a:gd name="T71" fmla="*/ 82 h 93"/>
                <a:gd name="T72" fmla="*/ 82 w 99"/>
                <a:gd name="T73" fmla="*/ 80 h 93"/>
                <a:gd name="T74" fmla="*/ 84 w 99"/>
                <a:gd name="T75" fmla="*/ 78 h 93"/>
                <a:gd name="T76" fmla="*/ 86 w 99"/>
                <a:gd name="T77" fmla="*/ 76 h 93"/>
                <a:gd name="T78" fmla="*/ 88 w 99"/>
                <a:gd name="T79" fmla="*/ 76 h 93"/>
                <a:gd name="T80" fmla="*/ 90 w 99"/>
                <a:gd name="T81" fmla="*/ 72 h 93"/>
                <a:gd name="T82" fmla="*/ 92 w 99"/>
                <a:gd name="T83" fmla="*/ 70 h 93"/>
                <a:gd name="T84" fmla="*/ 94 w 99"/>
                <a:gd name="T85" fmla="*/ 66 h 93"/>
                <a:gd name="T86" fmla="*/ 96 w 99"/>
                <a:gd name="T87" fmla="*/ 61 h 93"/>
                <a:gd name="T88" fmla="*/ 98 w 99"/>
                <a:gd name="T89" fmla="*/ 55 h 93"/>
                <a:gd name="T90" fmla="*/ 98 w 99"/>
                <a:gd name="T91" fmla="*/ 35 h 93"/>
                <a:gd name="T92" fmla="*/ 96 w 99"/>
                <a:gd name="T93" fmla="*/ 30 h 93"/>
                <a:gd name="T94" fmla="*/ 94 w 99"/>
                <a:gd name="T95" fmla="*/ 25 h 93"/>
                <a:gd name="T96" fmla="*/ 92 w 99"/>
                <a:gd name="T97" fmla="*/ 21 h 93"/>
                <a:gd name="T98" fmla="*/ 90 w 99"/>
                <a:gd name="T99" fmla="*/ 19 h 93"/>
                <a:gd name="T100" fmla="*/ 88 w 99"/>
                <a:gd name="T101" fmla="*/ 15 h 93"/>
                <a:gd name="T102" fmla="*/ 86 w 99"/>
                <a:gd name="T103" fmla="*/ 14 h 93"/>
                <a:gd name="T104" fmla="*/ 84 w 99"/>
                <a:gd name="T105" fmla="*/ 12 h 93"/>
                <a:gd name="T106" fmla="*/ 82 w 99"/>
                <a:gd name="T107" fmla="*/ 10 h 93"/>
                <a:gd name="T108" fmla="*/ 81 w 99"/>
                <a:gd name="T109" fmla="*/ 9 h 93"/>
                <a:gd name="T110" fmla="*/ 77 w 99"/>
                <a:gd name="T111" fmla="*/ 7 h 93"/>
                <a:gd name="T112" fmla="*/ 75 w 99"/>
                <a:gd name="T113" fmla="*/ 5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5"/>
                  </a:lnTo>
                  <a:lnTo>
                    <a:pt x="23" y="5"/>
                  </a:lnTo>
                  <a:lnTo>
                    <a:pt x="23" y="7"/>
                  </a:lnTo>
                  <a:lnTo>
                    <a:pt x="21" y="7"/>
                  </a:lnTo>
                  <a:lnTo>
                    <a:pt x="21" y="9"/>
                  </a:lnTo>
                  <a:lnTo>
                    <a:pt x="17" y="9"/>
                  </a:lnTo>
                  <a:lnTo>
                    <a:pt x="17" y="10"/>
                  </a:lnTo>
                  <a:lnTo>
                    <a:pt x="15" y="10"/>
                  </a:lnTo>
                  <a:lnTo>
                    <a:pt x="15" y="12"/>
                  </a:lnTo>
                  <a:lnTo>
                    <a:pt x="13" y="12"/>
                  </a:lnTo>
                  <a:lnTo>
                    <a:pt x="13" y="14"/>
                  </a:lnTo>
                  <a:lnTo>
                    <a:pt x="12" y="14"/>
                  </a:lnTo>
                  <a:lnTo>
                    <a:pt x="12" y="15"/>
                  </a:lnTo>
                  <a:lnTo>
                    <a:pt x="10" y="15"/>
                  </a:lnTo>
                  <a:lnTo>
                    <a:pt x="10" y="19"/>
                  </a:lnTo>
                  <a:lnTo>
                    <a:pt x="8" y="19"/>
                  </a:lnTo>
                  <a:lnTo>
                    <a:pt x="8" y="21"/>
                  </a:lnTo>
                  <a:lnTo>
                    <a:pt x="6" y="21"/>
                  </a:lnTo>
                  <a:lnTo>
                    <a:pt x="6" y="25"/>
                  </a:lnTo>
                  <a:lnTo>
                    <a:pt x="4" y="25"/>
                  </a:lnTo>
                  <a:lnTo>
                    <a:pt x="4" y="29"/>
                  </a:lnTo>
                  <a:lnTo>
                    <a:pt x="2" y="30"/>
                  </a:lnTo>
                  <a:lnTo>
                    <a:pt x="2" y="35"/>
                  </a:lnTo>
                  <a:lnTo>
                    <a:pt x="0" y="35"/>
                  </a:lnTo>
                  <a:lnTo>
                    <a:pt x="0" y="45"/>
                  </a:lnTo>
                  <a:lnTo>
                    <a:pt x="0" y="55"/>
                  </a:lnTo>
                  <a:lnTo>
                    <a:pt x="2" y="55"/>
                  </a:lnTo>
                  <a:lnTo>
                    <a:pt x="2" y="61"/>
                  </a:lnTo>
                  <a:lnTo>
                    <a:pt x="4" y="62"/>
                  </a:lnTo>
                  <a:lnTo>
                    <a:pt x="4" y="66"/>
                  </a:lnTo>
                  <a:lnTo>
                    <a:pt x="6" y="66"/>
                  </a:lnTo>
                  <a:lnTo>
                    <a:pt x="6" y="70"/>
                  </a:lnTo>
                  <a:lnTo>
                    <a:pt x="8" y="70"/>
                  </a:lnTo>
                  <a:lnTo>
                    <a:pt x="8" y="72"/>
                  </a:lnTo>
                  <a:lnTo>
                    <a:pt x="10" y="72"/>
                  </a:lnTo>
                  <a:lnTo>
                    <a:pt x="10" y="76"/>
                  </a:lnTo>
                  <a:lnTo>
                    <a:pt x="12" y="76"/>
                  </a:lnTo>
                  <a:lnTo>
                    <a:pt x="13" y="76"/>
                  </a:lnTo>
                  <a:lnTo>
                    <a:pt x="13" y="78"/>
                  </a:lnTo>
                  <a:lnTo>
                    <a:pt x="15" y="78"/>
                  </a:lnTo>
                  <a:lnTo>
                    <a:pt x="15" y="80"/>
                  </a:lnTo>
                  <a:lnTo>
                    <a:pt x="17" y="80"/>
                  </a:lnTo>
                  <a:lnTo>
                    <a:pt x="17" y="82"/>
                  </a:lnTo>
                  <a:lnTo>
                    <a:pt x="21" y="82"/>
                  </a:lnTo>
                  <a:lnTo>
                    <a:pt x="21" y="84"/>
                  </a:lnTo>
                  <a:lnTo>
                    <a:pt x="23" y="84"/>
                  </a:lnTo>
                  <a:lnTo>
                    <a:pt x="23" y="86"/>
                  </a:lnTo>
                  <a:lnTo>
                    <a:pt x="27" y="86"/>
                  </a:lnTo>
                  <a:lnTo>
                    <a:pt x="27" y="88"/>
                  </a:lnTo>
                  <a:lnTo>
                    <a:pt x="31" y="88"/>
                  </a:lnTo>
                  <a:lnTo>
                    <a:pt x="33" y="90"/>
                  </a:lnTo>
                  <a:lnTo>
                    <a:pt x="38" y="90"/>
                  </a:lnTo>
                  <a:lnTo>
                    <a:pt x="38" y="92"/>
                  </a:lnTo>
                  <a:lnTo>
                    <a:pt x="48" y="92"/>
                  </a:lnTo>
                  <a:lnTo>
                    <a:pt x="59" y="92"/>
                  </a:lnTo>
                  <a:lnTo>
                    <a:pt x="59" y="90"/>
                  </a:lnTo>
                  <a:lnTo>
                    <a:pt x="65" y="90"/>
                  </a:lnTo>
                  <a:lnTo>
                    <a:pt x="67" y="88"/>
                  </a:lnTo>
                  <a:lnTo>
                    <a:pt x="71" y="88"/>
                  </a:lnTo>
                  <a:lnTo>
                    <a:pt x="71" y="86"/>
                  </a:lnTo>
                  <a:lnTo>
                    <a:pt x="75" y="86"/>
                  </a:lnTo>
                  <a:lnTo>
                    <a:pt x="75" y="84"/>
                  </a:lnTo>
                  <a:lnTo>
                    <a:pt x="77" y="84"/>
                  </a:lnTo>
                  <a:lnTo>
                    <a:pt x="77" y="82"/>
                  </a:lnTo>
                  <a:lnTo>
                    <a:pt x="81" y="82"/>
                  </a:lnTo>
                  <a:lnTo>
                    <a:pt x="81" y="80"/>
                  </a:lnTo>
                  <a:lnTo>
                    <a:pt x="82" y="80"/>
                  </a:lnTo>
                  <a:lnTo>
                    <a:pt x="82" y="78"/>
                  </a:lnTo>
                  <a:lnTo>
                    <a:pt x="84" y="78"/>
                  </a:lnTo>
                  <a:lnTo>
                    <a:pt x="84" y="76"/>
                  </a:lnTo>
                  <a:lnTo>
                    <a:pt x="86" y="76"/>
                  </a:lnTo>
                  <a:lnTo>
                    <a:pt x="88" y="76"/>
                  </a:lnTo>
                  <a:lnTo>
                    <a:pt x="88" y="72"/>
                  </a:lnTo>
                  <a:lnTo>
                    <a:pt x="90" y="72"/>
                  </a:lnTo>
                  <a:lnTo>
                    <a:pt x="90" y="70"/>
                  </a:lnTo>
                  <a:lnTo>
                    <a:pt x="92" y="70"/>
                  </a:lnTo>
                  <a:lnTo>
                    <a:pt x="92" y="66"/>
                  </a:lnTo>
                  <a:lnTo>
                    <a:pt x="94" y="66"/>
                  </a:lnTo>
                  <a:lnTo>
                    <a:pt x="94" y="62"/>
                  </a:lnTo>
                  <a:lnTo>
                    <a:pt x="96" y="61"/>
                  </a:lnTo>
                  <a:lnTo>
                    <a:pt x="96" y="55"/>
                  </a:lnTo>
                  <a:lnTo>
                    <a:pt x="98" y="55"/>
                  </a:lnTo>
                  <a:lnTo>
                    <a:pt x="98" y="46"/>
                  </a:lnTo>
                  <a:lnTo>
                    <a:pt x="98" y="35"/>
                  </a:lnTo>
                  <a:lnTo>
                    <a:pt x="96" y="35"/>
                  </a:lnTo>
                  <a:lnTo>
                    <a:pt x="96" y="30"/>
                  </a:lnTo>
                  <a:lnTo>
                    <a:pt x="94" y="29"/>
                  </a:lnTo>
                  <a:lnTo>
                    <a:pt x="94" y="25"/>
                  </a:lnTo>
                  <a:lnTo>
                    <a:pt x="92" y="25"/>
                  </a:lnTo>
                  <a:lnTo>
                    <a:pt x="92" y="21"/>
                  </a:lnTo>
                  <a:lnTo>
                    <a:pt x="90" y="21"/>
                  </a:lnTo>
                  <a:lnTo>
                    <a:pt x="90" y="19"/>
                  </a:lnTo>
                  <a:lnTo>
                    <a:pt x="88" y="19"/>
                  </a:lnTo>
                  <a:lnTo>
                    <a:pt x="88" y="15"/>
                  </a:lnTo>
                  <a:lnTo>
                    <a:pt x="86" y="15"/>
                  </a:lnTo>
                  <a:lnTo>
                    <a:pt x="86" y="14"/>
                  </a:lnTo>
                  <a:lnTo>
                    <a:pt x="84" y="14"/>
                  </a:lnTo>
                  <a:lnTo>
                    <a:pt x="84" y="12"/>
                  </a:lnTo>
                  <a:lnTo>
                    <a:pt x="82" y="12"/>
                  </a:lnTo>
                  <a:lnTo>
                    <a:pt x="82" y="10"/>
                  </a:lnTo>
                  <a:lnTo>
                    <a:pt x="81" y="10"/>
                  </a:lnTo>
                  <a:lnTo>
                    <a:pt x="81" y="9"/>
                  </a:lnTo>
                  <a:lnTo>
                    <a:pt x="77" y="9"/>
                  </a:lnTo>
                  <a:lnTo>
                    <a:pt x="77" y="7"/>
                  </a:lnTo>
                  <a:lnTo>
                    <a:pt x="75" y="7"/>
                  </a:lnTo>
                  <a:lnTo>
                    <a:pt x="75" y="5"/>
                  </a:lnTo>
                  <a:lnTo>
                    <a:pt x="71" y="5"/>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6" name="Freeform 40">
              <a:extLst>
                <a:ext uri="{FF2B5EF4-FFF2-40B4-BE49-F238E27FC236}">
                  <a16:creationId xmlns:a16="http://schemas.microsoft.com/office/drawing/2014/main" id="{91744442-2A8E-966A-BDD2-C6B6B97D143E}"/>
                </a:ext>
              </a:extLst>
            </p:cNvPr>
            <p:cNvSpPr>
              <a:spLocks/>
            </p:cNvSpPr>
            <p:nvPr/>
          </p:nvSpPr>
          <p:spPr bwMode="auto">
            <a:xfrm>
              <a:off x="4223" y="2463"/>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9 h 95"/>
                <a:gd name="T12" fmla="*/ 15 w 99"/>
                <a:gd name="T13" fmla="*/ 11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1 h 95"/>
                <a:gd name="T26" fmla="*/ 2 w 99"/>
                <a:gd name="T27" fmla="*/ 37 h 95"/>
                <a:gd name="T28" fmla="*/ 0 w 99"/>
                <a:gd name="T29" fmla="*/ 47 h 95"/>
                <a:gd name="T30" fmla="*/ 2 w 99"/>
                <a:gd name="T31" fmla="*/ 56 h 95"/>
                <a:gd name="T32" fmla="*/ 4 w 99"/>
                <a:gd name="T33" fmla="*/ 62 h 95"/>
                <a:gd name="T34" fmla="*/ 6 w 99"/>
                <a:gd name="T35" fmla="*/ 66 h 95"/>
                <a:gd name="T36" fmla="*/ 8 w 99"/>
                <a:gd name="T37" fmla="*/ 72 h 95"/>
                <a:gd name="T38" fmla="*/ 10 w 99"/>
                <a:gd name="T39" fmla="*/ 74 h 95"/>
                <a:gd name="T40" fmla="*/ 12 w 99"/>
                <a:gd name="T41" fmla="*/ 78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8 h 95"/>
                <a:gd name="T76" fmla="*/ 88 w 99"/>
                <a:gd name="T77" fmla="*/ 74 h 95"/>
                <a:gd name="T78" fmla="*/ 90 w 99"/>
                <a:gd name="T79" fmla="*/ 72 h 95"/>
                <a:gd name="T80" fmla="*/ 92 w 99"/>
                <a:gd name="T81" fmla="*/ 66 h 95"/>
                <a:gd name="T82" fmla="*/ 94 w 99"/>
                <a:gd name="T83" fmla="*/ 62 h 95"/>
                <a:gd name="T84" fmla="*/ 96 w 99"/>
                <a:gd name="T85" fmla="*/ 56 h 95"/>
                <a:gd name="T86" fmla="*/ 98 w 99"/>
                <a:gd name="T87" fmla="*/ 47 h 95"/>
                <a:gd name="T88" fmla="*/ 96 w 99"/>
                <a:gd name="T89" fmla="*/ 37 h 95"/>
                <a:gd name="T90" fmla="*/ 94 w 99"/>
                <a:gd name="T91" fmla="*/ 31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1 h 95"/>
                <a:gd name="T104" fmla="*/ 79 w 99"/>
                <a:gd name="T105" fmla="*/ 9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4"/>
                  </a:lnTo>
                  <a:lnTo>
                    <a:pt x="13" y="15"/>
                  </a:lnTo>
                  <a:lnTo>
                    <a:pt x="12" y="15"/>
                  </a:lnTo>
                  <a:lnTo>
                    <a:pt x="10" y="17"/>
                  </a:lnTo>
                  <a:lnTo>
                    <a:pt x="10" y="19"/>
                  </a:lnTo>
                  <a:lnTo>
                    <a:pt x="8" y="19"/>
                  </a:lnTo>
                  <a:lnTo>
                    <a:pt x="8" y="21"/>
                  </a:lnTo>
                  <a:lnTo>
                    <a:pt x="6" y="23"/>
                  </a:lnTo>
                  <a:lnTo>
                    <a:pt x="6" y="27"/>
                  </a:lnTo>
                  <a:lnTo>
                    <a:pt x="4" y="27"/>
                  </a:lnTo>
                  <a:lnTo>
                    <a:pt x="4" y="31"/>
                  </a:lnTo>
                  <a:lnTo>
                    <a:pt x="2" y="31"/>
                  </a:lnTo>
                  <a:lnTo>
                    <a:pt x="2" y="37"/>
                  </a:lnTo>
                  <a:lnTo>
                    <a:pt x="0" y="37"/>
                  </a:lnTo>
                  <a:lnTo>
                    <a:pt x="0" y="47"/>
                  </a:lnTo>
                  <a:lnTo>
                    <a:pt x="0" y="56"/>
                  </a:lnTo>
                  <a:lnTo>
                    <a:pt x="2" y="56"/>
                  </a:lnTo>
                  <a:lnTo>
                    <a:pt x="2" y="62"/>
                  </a:lnTo>
                  <a:lnTo>
                    <a:pt x="4" y="62"/>
                  </a:lnTo>
                  <a:lnTo>
                    <a:pt x="4" y="66"/>
                  </a:lnTo>
                  <a:lnTo>
                    <a:pt x="6" y="66"/>
                  </a:lnTo>
                  <a:lnTo>
                    <a:pt x="6" y="70"/>
                  </a:lnTo>
                  <a:lnTo>
                    <a:pt x="8" y="72"/>
                  </a:lnTo>
                  <a:lnTo>
                    <a:pt x="8" y="74"/>
                  </a:lnTo>
                  <a:lnTo>
                    <a:pt x="10" y="74"/>
                  </a:lnTo>
                  <a:lnTo>
                    <a:pt x="10" y="76"/>
                  </a:lnTo>
                  <a:lnTo>
                    <a:pt x="12" y="78"/>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6" y="78"/>
                  </a:lnTo>
                  <a:lnTo>
                    <a:pt x="88" y="76"/>
                  </a:lnTo>
                  <a:lnTo>
                    <a:pt x="88" y="74"/>
                  </a:lnTo>
                  <a:lnTo>
                    <a:pt x="90" y="74"/>
                  </a:lnTo>
                  <a:lnTo>
                    <a:pt x="90" y="72"/>
                  </a:lnTo>
                  <a:lnTo>
                    <a:pt x="92" y="70"/>
                  </a:lnTo>
                  <a:lnTo>
                    <a:pt x="92" y="66"/>
                  </a:lnTo>
                  <a:lnTo>
                    <a:pt x="94" y="66"/>
                  </a:lnTo>
                  <a:lnTo>
                    <a:pt x="94" y="62"/>
                  </a:lnTo>
                  <a:lnTo>
                    <a:pt x="96" y="62"/>
                  </a:lnTo>
                  <a:lnTo>
                    <a:pt x="96" y="56"/>
                  </a:lnTo>
                  <a:lnTo>
                    <a:pt x="98" y="56"/>
                  </a:lnTo>
                  <a:lnTo>
                    <a:pt x="98" y="47"/>
                  </a:lnTo>
                  <a:lnTo>
                    <a:pt x="98" y="37"/>
                  </a:lnTo>
                  <a:lnTo>
                    <a:pt x="96" y="37"/>
                  </a:lnTo>
                  <a:lnTo>
                    <a:pt x="96" y="31"/>
                  </a:lnTo>
                  <a:lnTo>
                    <a:pt x="94" y="31"/>
                  </a:lnTo>
                  <a:lnTo>
                    <a:pt x="94" y="27"/>
                  </a:lnTo>
                  <a:lnTo>
                    <a:pt x="92" y="27"/>
                  </a:lnTo>
                  <a:lnTo>
                    <a:pt x="92" y="23"/>
                  </a:lnTo>
                  <a:lnTo>
                    <a:pt x="90" y="21"/>
                  </a:lnTo>
                  <a:lnTo>
                    <a:pt x="90" y="19"/>
                  </a:lnTo>
                  <a:lnTo>
                    <a:pt x="88" y="19"/>
                  </a:lnTo>
                  <a:lnTo>
                    <a:pt x="88" y="17"/>
                  </a:lnTo>
                  <a:lnTo>
                    <a:pt x="86" y="15"/>
                  </a:lnTo>
                  <a:lnTo>
                    <a:pt x="84" y="15"/>
                  </a:lnTo>
                  <a:lnTo>
                    <a:pt x="84" y="14"/>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7" name="Freeform 41">
              <a:extLst>
                <a:ext uri="{FF2B5EF4-FFF2-40B4-BE49-F238E27FC236}">
                  <a16:creationId xmlns:a16="http://schemas.microsoft.com/office/drawing/2014/main" id="{D2C384FF-551A-4E11-5BFF-0862C5D77E76}"/>
                </a:ext>
              </a:extLst>
            </p:cNvPr>
            <p:cNvSpPr>
              <a:spLocks/>
            </p:cNvSpPr>
            <p:nvPr/>
          </p:nvSpPr>
          <p:spPr bwMode="auto">
            <a:xfrm>
              <a:off x="4223" y="2586"/>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8" name="Freeform 42">
              <a:extLst>
                <a:ext uri="{FF2B5EF4-FFF2-40B4-BE49-F238E27FC236}">
                  <a16:creationId xmlns:a16="http://schemas.microsoft.com/office/drawing/2014/main" id="{1AD0B807-62E1-2401-3F65-A7FE8B1C8B8A}"/>
                </a:ext>
              </a:extLst>
            </p:cNvPr>
            <p:cNvSpPr>
              <a:spLocks/>
            </p:cNvSpPr>
            <p:nvPr/>
          </p:nvSpPr>
          <p:spPr bwMode="auto">
            <a:xfrm>
              <a:off x="2960" y="2198"/>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39" name="Freeform 43">
              <a:extLst>
                <a:ext uri="{FF2B5EF4-FFF2-40B4-BE49-F238E27FC236}">
                  <a16:creationId xmlns:a16="http://schemas.microsoft.com/office/drawing/2014/main" id="{ABFBE76B-7888-5433-27E1-9F8FEF03A7E5}"/>
                </a:ext>
              </a:extLst>
            </p:cNvPr>
            <p:cNvSpPr>
              <a:spLocks/>
            </p:cNvSpPr>
            <p:nvPr/>
          </p:nvSpPr>
          <p:spPr bwMode="auto">
            <a:xfrm>
              <a:off x="2959" y="2293"/>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0" name="Freeform 44">
              <a:extLst>
                <a:ext uri="{FF2B5EF4-FFF2-40B4-BE49-F238E27FC236}">
                  <a16:creationId xmlns:a16="http://schemas.microsoft.com/office/drawing/2014/main" id="{E3D458E2-DC28-641C-8084-FD7294E9EF48}"/>
                </a:ext>
              </a:extLst>
            </p:cNvPr>
            <p:cNvSpPr>
              <a:spLocks/>
            </p:cNvSpPr>
            <p:nvPr/>
          </p:nvSpPr>
          <p:spPr bwMode="auto">
            <a:xfrm>
              <a:off x="2961" y="2324"/>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1" name="Freeform 45">
              <a:extLst>
                <a:ext uri="{FF2B5EF4-FFF2-40B4-BE49-F238E27FC236}">
                  <a16:creationId xmlns:a16="http://schemas.microsoft.com/office/drawing/2014/main" id="{A686942A-3664-F502-0D6E-FA807963C917}"/>
                </a:ext>
              </a:extLst>
            </p:cNvPr>
            <p:cNvSpPr>
              <a:spLocks/>
            </p:cNvSpPr>
            <p:nvPr/>
          </p:nvSpPr>
          <p:spPr bwMode="auto">
            <a:xfrm>
              <a:off x="2959" y="241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2" name="Freeform 46">
              <a:extLst>
                <a:ext uri="{FF2B5EF4-FFF2-40B4-BE49-F238E27FC236}">
                  <a16:creationId xmlns:a16="http://schemas.microsoft.com/office/drawing/2014/main" id="{D87E6E7B-CE17-4167-C2F7-1C1E73D337DA}"/>
                </a:ext>
              </a:extLst>
            </p:cNvPr>
            <p:cNvSpPr>
              <a:spLocks/>
            </p:cNvSpPr>
            <p:nvPr/>
          </p:nvSpPr>
          <p:spPr bwMode="auto">
            <a:xfrm>
              <a:off x="4194" y="2205"/>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3" name="Freeform 47">
              <a:extLst>
                <a:ext uri="{FF2B5EF4-FFF2-40B4-BE49-F238E27FC236}">
                  <a16:creationId xmlns:a16="http://schemas.microsoft.com/office/drawing/2014/main" id="{067A54A3-E988-4486-1DD1-B84572DEF04D}"/>
                </a:ext>
              </a:extLst>
            </p:cNvPr>
            <p:cNvSpPr>
              <a:spLocks/>
            </p:cNvSpPr>
            <p:nvPr/>
          </p:nvSpPr>
          <p:spPr bwMode="auto">
            <a:xfrm>
              <a:off x="4194" y="2325"/>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4" name="Freeform 48">
              <a:extLst>
                <a:ext uri="{FF2B5EF4-FFF2-40B4-BE49-F238E27FC236}">
                  <a16:creationId xmlns:a16="http://schemas.microsoft.com/office/drawing/2014/main" id="{14120E31-8156-1A3B-B2B3-A174FA0D362F}"/>
                </a:ext>
              </a:extLst>
            </p:cNvPr>
            <p:cNvSpPr>
              <a:spLocks/>
            </p:cNvSpPr>
            <p:nvPr/>
          </p:nvSpPr>
          <p:spPr bwMode="auto">
            <a:xfrm>
              <a:off x="4194" y="229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5" name="Freeform 49">
              <a:extLst>
                <a:ext uri="{FF2B5EF4-FFF2-40B4-BE49-F238E27FC236}">
                  <a16:creationId xmlns:a16="http://schemas.microsoft.com/office/drawing/2014/main" id="{BEDFC9A9-8F87-5FBC-955B-C87B6C9B14D3}"/>
                </a:ext>
              </a:extLst>
            </p:cNvPr>
            <p:cNvSpPr>
              <a:spLocks/>
            </p:cNvSpPr>
            <p:nvPr/>
          </p:nvSpPr>
          <p:spPr bwMode="auto">
            <a:xfrm rot="168856">
              <a:off x="4070" y="2536"/>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6" name="Freeform 50">
              <a:extLst>
                <a:ext uri="{FF2B5EF4-FFF2-40B4-BE49-F238E27FC236}">
                  <a16:creationId xmlns:a16="http://schemas.microsoft.com/office/drawing/2014/main" id="{AD5106D1-6AA6-F15C-0FBD-1D3B042AF116}"/>
                </a:ext>
              </a:extLst>
            </p:cNvPr>
            <p:cNvSpPr>
              <a:spLocks/>
            </p:cNvSpPr>
            <p:nvPr/>
          </p:nvSpPr>
          <p:spPr bwMode="auto">
            <a:xfrm>
              <a:off x="4191" y="241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7" name="Freeform 51">
              <a:extLst>
                <a:ext uri="{FF2B5EF4-FFF2-40B4-BE49-F238E27FC236}">
                  <a16:creationId xmlns:a16="http://schemas.microsoft.com/office/drawing/2014/main" id="{E92B215E-97AA-08E2-337A-CCC083E10AA1}"/>
                </a:ext>
              </a:extLst>
            </p:cNvPr>
            <p:cNvSpPr>
              <a:spLocks/>
            </p:cNvSpPr>
            <p:nvPr/>
          </p:nvSpPr>
          <p:spPr bwMode="auto">
            <a:xfrm>
              <a:off x="4194" y="2446"/>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8" name="Freeform 52">
              <a:extLst>
                <a:ext uri="{FF2B5EF4-FFF2-40B4-BE49-F238E27FC236}">
                  <a16:creationId xmlns:a16="http://schemas.microsoft.com/office/drawing/2014/main" id="{378AA7B8-7034-C2D2-9C44-DEF70037A20C}"/>
                </a:ext>
              </a:extLst>
            </p:cNvPr>
            <p:cNvSpPr>
              <a:spLocks/>
            </p:cNvSpPr>
            <p:nvPr/>
          </p:nvSpPr>
          <p:spPr bwMode="auto">
            <a:xfrm rot="168856">
              <a:off x="4070" y="2563"/>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49" name="Freeform 53">
              <a:extLst>
                <a:ext uri="{FF2B5EF4-FFF2-40B4-BE49-F238E27FC236}">
                  <a16:creationId xmlns:a16="http://schemas.microsoft.com/office/drawing/2014/main" id="{949D7E2D-648C-C1B1-EF15-387922D6938A}"/>
                </a:ext>
              </a:extLst>
            </p:cNvPr>
            <p:cNvSpPr>
              <a:spLocks/>
            </p:cNvSpPr>
            <p:nvPr/>
          </p:nvSpPr>
          <p:spPr bwMode="auto">
            <a:xfrm rot="168856">
              <a:off x="4061" y="2659"/>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50" name="Freeform 54">
              <a:extLst>
                <a:ext uri="{FF2B5EF4-FFF2-40B4-BE49-F238E27FC236}">
                  <a16:creationId xmlns:a16="http://schemas.microsoft.com/office/drawing/2014/main" id="{37436168-D709-277B-EB36-5D1220CB8479}"/>
                </a:ext>
              </a:extLst>
            </p:cNvPr>
            <p:cNvSpPr>
              <a:spLocks/>
            </p:cNvSpPr>
            <p:nvPr/>
          </p:nvSpPr>
          <p:spPr bwMode="auto">
            <a:xfrm>
              <a:off x="2962" y="2448"/>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51" name="Freeform 55">
              <a:extLst>
                <a:ext uri="{FF2B5EF4-FFF2-40B4-BE49-F238E27FC236}">
                  <a16:creationId xmlns:a16="http://schemas.microsoft.com/office/drawing/2014/main" id="{B1B7FD2F-906F-0226-3981-5C784E0BF6B5}"/>
                </a:ext>
              </a:extLst>
            </p:cNvPr>
            <p:cNvSpPr>
              <a:spLocks/>
            </p:cNvSpPr>
            <p:nvPr/>
          </p:nvSpPr>
          <p:spPr bwMode="auto">
            <a:xfrm rot="168856">
              <a:off x="2972" y="2575"/>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52" name="Freeform 56">
              <a:extLst>
                <a:ext uri="{FF2B5EF4-FFF2-40B4-BE49-F238E27FC236}">
                  <a16:creationId xmlns:a16="http://schemas.microsoft.com/office/drawing/2014/main" id="{C3F7D459-E24A-380C-AE87-0CDEE3E3177D}"/>
                </a:ext>
              </a:extLst>
            </p:cNvPr>
            <p:cNvSpPr>
              <a:spLocks/>
            </p:cNvSpPr>
            <p:nvPr/>
          </p:nvSpPr>
          <p:spPr bwMode="auto">
            <a:xfrm rot="168856">
              <a:off x="2960" y="2668"/>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53" name="Freeform 57">
              <a:extLst>
                <a:ext uri="{FF2B5EF4-FFF2-40B4-BE49-F238E27FC236}">
                  <a16:creationId xmlns:a16="http://schemas.microsoft.com/office/drawing/2014/main" id="{6D56FE41-FA08-C08A-70C1-C85A0C56F921}"/>
                </a:ext>
              </a:extLst>
            </p:cNvPr>
            <p:cNvSpPr>
              <a:spLocks/>
            </p:cNvSpPr>
            <p:nvPr/>
          </p:nvSpPr>
          <p:spPr bwMode="auto">
            <a:xfrm rot="168856">
              <a:off x="2966" y="2545"/>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4405" name="Group 58" descr="cylinder">
            <a:extLst>
              <a:ext uri="{FF2B5EF4-FFF2-40B4-BE49-F238E27FC236}">
                <a16:creationId xmlns:a16="http://schemas.microsoft.com/office/drawing/2014/main" id="{5C71467E-DA57-6DCE-4ED8-C90883F4DA1E}"/>
              </a:ext>
            </a:extLst>
          </p:cNvPr>
          <p:cNvGrpSpPr>
            <a:grpSpLocks/>
          </p:cNvGrpSpPr>
          <p:nvPr/>
        </p:nvGrpSpPr>
        <p:grpSpPr bwMode="auto">
          <a:xfrm>
            <a:off x="7546975" y="2173288"/>
            <a:ext cx="1066800" cy="366712"/>
            <a:chOff x="4601" y="1010"/>
            <a:chExt cx="672" cy="231"/>
          </a:xfrm>
        </p:grpSpPr>
        <p:sp>
          <p:nvSpPr>
            <p:cNvPr id="144424" name="Freeform 59">
              <a:extLst>
                <a:ext uri="{FF2B5EF4-FFF2-40B4-BE49-F238E27FC236}">
                  <a16:creationId xmlns:a16="http://schemas.microsoft.com/office/drawing/2014/main" id="{83B6FC5B-8716-5E49-58FD-E9669C46B1FB}"/>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5" name="Freeform 60">
              <a:extLst>
                <a:ext uri="{FF2B5EF4-FFF2-40B4-BE49-F238E27FC236}">
                  <a16:creationId xmlns:a16="http://schemas.microsoft.com/office/drawing/2014/main" id="{7C4DBC59-7DAD-9BB4-4F4E-0538C3B03F03}"/>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6" name="Freeform 61">
              <a:extLst>
                <a:ext uri="{FF2B5EF4-FFF2-40B4-BE49-F238E27FC236}">
                  <a16:creationId xmlns:a16="http://schemas.microsoft.com/office/drawing/2014/main" id="{08D8A3DB-4C1D-3C6D-208A-556008B9A8C8}"/>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7" name="Freeform 62">
              <a:extLst>
                <a:ext uri="{FF2B5EF4-FFF2-40B4-BE49-F238E27FC236}">
                  <a16:creationId xmlns:a16="http://schemas.microsoft.com/office/drawing/2014/main" id="{B3D3704B-FEA9-DCE5-3FDC-C3E80A302EB2}"/>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4406" name="Freeform 63">
            <a:extLst>
              <a:ext uri="{FF2B5EF4-FFF2-40B4-BE49-F238E27FC236}">
                <a16:creationId xmlns:a16="http://schemas.microsoft.com/office/drawing/2014/main" id="{0F5C4AEC-F297-DFDA-8C65-00F4A28CCFF7}"/>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4407" name="Group 64" descr="cylinder">
            <a:extLst>
              <a:ext uri="{FF2B5EF4-FFF2-40B4-BE49-F238E27FC236}">
                <a16:creationId xmlns:a16="http://schemas.microsoft.com/office/drawing/2014/main" id="{CE5E9679-2B2B-0A54-2E02-B5ADD0726A40}"/>
              </a:ext>
            </a:extLst>
          </p:cNvPr>
          <p:cNvGrpSpPr>
            <a:grpSpLocks/>
          </p:cNvGrpSpPr>
          <p:nvPr/>
        </p:nvGrpSpPr>
        <p:grpSpPr bwMode="auto">
          <a:xfrm>
            <a:off x="7635875" y="2170113"/>
            <a:ext cx="487363" cy="369887"/>
            <a:chOff x="4660" y="1008"/>
            <a:chExt cx="465" cy="233"/>
          </a:xfrm>
        </p:grpSpPr>
        <p:sp>
          <p:nvSpPr>
            <p:cNvPr id="144413" name="Freeform 65">
              <a:extLst>
                <a:ext uri="{FF2B5EF4-FFF2-40B4-BE49-F238E27FC236}">
                  <a16:creationId xmlns:a16="http://schemas.microsoft.com/office/drawing/2014/main" id="{14C96223-02AC-0B6F-0F3A-79DB1C090A20}"/>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4" name="Freeform 66">
              <a:extLst>
                <a:ext uri="{FF2B5EF4-FFF2-40B4-BE49-F238E27FC236}">
                  <a16:creationId xmlns:a16="http://schemas.microsoft.com/office/drawing/2014/main" id="{AA85BF72-EA72-FD3C-3FC9-56946D176D57}"/>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5" name="Freeform 67">
              <a:extLst>
                <a:ext uri="{FF2B5EF4-FFF2-40B4-BE49-F238E27FC236}">
                  <a16:creationId xmlns:a16="http://schemas.microsoft.com/office/drawing/2014/main" id="{4128732A-FCD4-D171-3EC6-5850C81D6C20}"/>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6" name="Freeform 68">
              <a:extLst>
                <a:ext uri="{FF2B5EF4-FFF2-40B4-BE49-F238E27FC236}">
                  <a16:creationId xmlns:a16="http://schemas.microsoft.com/office/drawing/2014/main" id="{50F7ED39-6B3A-B335-5815-02F6B3D80AEE}"/>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7" name="Freeform 69">
              <a:extLst>
                <a:ext uri="{FF2B5EF4-FFF2-40B4-BE49-F238E27FC236}">
                  <a16:creationId xmlns:a16="http://schemas.microsoft.com/office/drawing/2014/main" id="{C234C3DF-3314-F7A3-851B-F66CF2F1A4E8}"/>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8" name="Freeform 70">
              <a:extLst>
                <a:ext uri="{FF2B5EF4-FFF2-40B4-BE49-F238E27FC236}">
                  <a16:creationId xmlns:a16="http://schemas.microsoft.com/office/drawing/2014/main" id="{04328DE7-FA82-CF78-149A-61C3CD65FC5C}"/>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9" name="Freeform 71">
              <a:extLst>
                <a:ext uri="{FF2B5EF4-FFF2-40B4-BE49-F238E27FC236}">
                  <a16:creationId xmlns:a16="http://schemas.microsoft.com/office/drawing/2014/main" id="{D8E9FC12-9257-EB10-B123-B9756BAFE88D}"/>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0" name="Freeform 72">
              <a:extLst>
                <a:ext uri="{FF2B5EF4-FFF2-40B4-BE49-F238E27FC236}">
                  <a16:creationId xmlns:a16="http://schemas.microsoft.com/office/drawing/2014/main" id="{B7D5162E-E8B9-045B-B380-CAA88BC829E1}"/>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1" name="Freeform 73">
              <a:extLst>
                <a:ext uri="{FF2B5EF4-FFF2-40B4-BE49-F238E27FC236}">
                  <a16:creationId xmlns:a16="http://schemas.microsoft.com/office/drawing/2014/main" id="{79900426-4FBA-725B-66DD-519B35F7C20B}"/>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2" name="Freeform 74">
              <a:extLst>
                <a:ext uri="{FF2B5EF4-FFF2-40B4-BE49-F238E27FC236}">
                  <a16:creationId xmlns:a16="http://schemas.microsoft.com/office/drawing/2014/main" id="{41436225-1E81-DF11-7D82-348DA99A9AB4}"/>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3" name="Freeform 75">
              <a:extLst>
                <a:ext uri="{FF2B5EF4-FFF2-40B4-BE49-F238E27FC236}">
                  <a16:creationId xmlns:a16="http://schemas.microsoft.com/office/drawing/2014/main" id="{BAF6ADAE-50FB-CBD1-3207-9B9D535102A8}"/>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4408" name="Freeform 76">
            <a:extLst>
              <a:ext uri="{FF2B5EF4-FFF2-40B4-BE49-F238E27FC236}">
                <a16:creationId xmlns:a16="http://schemas.microsoft.com/office/drawing/2014/main" id="{A95686D9-068E-A5B5-E80B-B451EAFBDFDF}"/>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09" name="Freeform 77">
            <a:extLst>
              <a:ext uri="{FF2B5EF4-FFF2-40B4-BE49-F238E27FC236}">
                <a16:creationId xmlns:a16="http://schemas.microsoft.com/office/drawing/2014/main" id="{057E7C62-29C7-ED48-38F0-2E0E74B62EE1}"/>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0" name="Freeform 78">
            <a:extLst>
              <a:ext uri="{FF2B5EF4-FFF2-40B4-BE49-F238E27FC236}">
                <a16:creationId xmlns:a16="http://schemas.microsoft.com/office/drawing/2014/main" id="{D5D037B8-A963-8C65-8E62-D935299F6F89}"/>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1" name="Freeform 79">
            <a:extLst>
              <a:ext uri="{FF2B5EF4-FFF2-40B4-BE49-F238E27FC236}">
                <a16:creationId xmlns:a16="http://schemas.microsoft.com/office/drawing/2014/main" id="{94C51796-E279-6987-9674-527BE67EA3C5}"/>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12" name="Freeform 80">
            <a:extLst>
              <a:ext uri="{FF2B5EF4-FFF2-40B4-BE49-F238E27FC236}">
                <a16:creationId xmlns:a16="http://schemas.microsoft.com/office/drawing/2014/main" id="{32455AC0-7B62-760F-671D-16329BC2B9D1}"/>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a:extLst>
              <a:ext uri="{FF2B5EF4-FFF2-40B4-BE49-F238E27FC236}">
                <a16:creationId xmlns:a16="http://schemas.microsoft.com/office/drawing/2014/main" id="{56BAC5C3-CA30-79D1-793D-2C6C455A628D}"/>
              </a:ext>
            </a:extLst>
          </p:cNvPr>
          <p:cNvSpPr>
            <a:spLocks noGrp="1" noChangeArrowheads="1"/>
          </p:cNvSpPr>
          <p:nvPr>
            <p:ph type="title"/>
          </p:nvPr>
        </p:nvSpPr>
        <p:spPr/>
        <p:txBody>
          <a:bodyPr/>
          <a:lstStyle/>
          <a:p>
            <a:pPr eaLnBrk="1" hangingPunct="1"/>
            <a:r>
              <a:rPr lang="en-GB" altLang="en-US" dirty="0"/>
              <a:t>Single acting cylinder 6</a:t>
            </a:r>
            <a:endParaRPr lang="en-AU" altLang="en-US" dirty="0"/>
          </a:p>
        </p:txBody>
      </p:sp>
      <p:sp>
        <p:nvSpPr>
          <p:cNvPr id="145411" name="Rectangle 3">
            <a:extLst>
              <a:ext uri="{FF2B5EF4-FFF2-40B4-BE49-F238E27FC236}">
                <a16:creationId xmlns:a16="http://schemas.microsoft.com/office/drawing/2014/main" id="{E23E797F-11E0-826F-F570-3C13FE72BA34}"/>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5412" name="Freeform 4">
            <a:extLst>
              <a:ext uri="{FF2B5EF4-FFF2-40B4-BE49-F238E27FC236}">
                <a16:creationId xmlns:a16="http://schemas.microsoft.com/office/drawing/2014/main" id="{B2D5FD19-D3E2-4367-536A-326807FBC092}"/>
              </a:ext>
              <a:ext uri="{C183D7F6-B498-43B3-948B-1728B52AA6E4}">
                <adec:decorative xmlns:adec="http://schemas.microsoft.com/office/drawing/2017/decorative" val="1"/>
              </a:ext>
            </a:extLst>
          </p:cNvPr>
          <p:cNvSpPr>
            <a:spLocks/>
          </p:cNvSpPr>
          <p:nvPr/>
        </p:nvSpPr>
        <p:spPr bwMode="auto">
          <a:xfrm>
            <a:off x="18859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3" name="Rectangle 5">
            <a:extLst>
              <a:ext uri="{FF2B5EF4-FFF2-40B4-BE49-F238E27FC236}">
                <a16:creationId xmlns:a16="http://schemas.microsoft.com/office/drawing/2014/main" id="{AC97FC5F-0983-A777-40C9-FD9CB7183025}"/>
              </a:ext>
            </a:extLst>
          </p:cNvPr>
          <p:cNvSpPr>
            <a:spLocks noChangeArrowheads="1"/>
          </p:cNvSpPr>
          <p:nvPr/>
        </p:nvSpPr>
        <p:spPr bwMode="auto">
          <a:xfrm>
            <a:off x="3532188" y="5905500"/>
            <a:ext cx="2776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Force   =  Pressure  x  Area (piston)</a:t>
            </a:r>
          </a:p>
        </p:txBody>
      </p:sp>
      <p:sp>
        <p:nvSpPr>
          <p:cNvPr id="145414" name="Freeform 6">
            <a:extLst>
              <a:ext uri="{FF2B5EF4-FFF2-40B4-BE49-F238E27FC236}">
                <a16:creationId xmlns:a16="http://schemas.microsoft.com/office/drawing/2014/main" id="{55EE9450-8B3F-B828-88DB-B75CFD8F27EB}"/>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5" name="Freeform 7">
            <a:extLst>
              <a:ext uri="{FF2B5EF4-FFF2-40B4-BE49-F238E27FC236}">
                <a16:creationId xmlns:a16="http://schemas.microsoft.com/office/drawing/2014/main" id="{202D40B5-D680-0B2C-5B90-4AA0B317C4FF}"/>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6" name="Freeform 8">
            <a:extLst>
              <a:ext uri="{FF2B5EF4-FFF2-40B4-BE49-F238E27FC236}">
                <a16:creationId xmlns:a16="http://schemas.microsoft.com/office/drawing/2014/main" id="{824DE22D-B8AF-E603-4881-0125BE29B855}"/>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7" name="Freeform 9">
            <a:extLst>
              <a:ext uri="{FF2B5EF4-FFF2-40B4-BE49-F238E27FC236}">
                <a16:creationId xmlns:a16="http://schemas.microsoft.com/office/drawing/2014/main" id="{43F8CF82-2D36-A1DB-D8CE-7DB132589CB4}"/>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8" name="Freeform 10">
            <a:extLst>
              <a:ext uri="{FF2B5EF4-FFF2-40B4-BE49-F238E27FC236}">
                <a16:creationId xmlns:a16="http://schemas.microsoft.com/office/drawing/2014/main" id="{3C3B1127-00B6-9041-E5C8-74113A8C6E24}"/>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9" name="Freeform 11">
            <a:extLst>
              <a:ext uri="{FF2B5EF4-FFF2-40B4-BE49-F238E27FC236}">
                <a16:creationId xmlns:a16="http://schemas.microsoft.com/office/drawing/2014/main" id="{35A2F6D1-0786-E6BD-77A7-AB67BAE99B2F}"/>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5420" name="Group 12">
            <a:extLst>
              <a:ext uri="{FF2B5EF4-FFF2-40B4-BE49-F238E27FC236}">
                <a16:creationId xmlns:a16="http://schemas.microsoft.com/office/drawing/2014/main" id="{9F0CC062-C380-6B4F-9CF4-56232081F939}"/>
              </a:ext>
              <a:ext uri="{C183D7F6-B498-43B3-948B-1728B52AA6E4}">
                <adec:decorative xmlns:adec="http://schemas.microsoft.com/office/drawing/2017/decorative" val="1"/>
              </a:ext>
            </a:extLst>
          </p:cNvPr>
          <p:cNvGrpSpPr>
            <a:grpSpLocks/>
          </p:cNvGrpSpPr>
          <p:nvPr/>
        </p:nvGrpSpPr>
        <p:grpSpPr bwMode="auto">
          <a:xfrm>
            <a:off x="1881188" y="3721100"/>
            <a:ext cx="4530725" cy="1993900"/>
            <a:chOff x="1720" y="2496"/>
            <a:chExt cx="2848" cy="1256"/>
          </a:xfrm>
        </p:grpSpPr>
        <p:sp>
          <p:nvSpPr>
            <p:cNvPr id="145488" name="Rectangle 13">
              <a:extLst>
                <a:ext uri="{FF2B5EF4-FFF2-40B4-BE49-F238E27FC236}">
                  <a16:creationId xmlns:a16="http://schemas.microsoft.com/office/drawing/2014/main" id="{89A14732-A688-42C2-F21D-DD35BA5F3D47}"/>
                </a:ext>
              </a:extLst>
            </p:cNvPr>
            <p:cNvSpPr>
              <a:spLocks noChangeArrowheads="1"/>
            </p:cNvSpPr>
            <p:nvPr/>
          </p:nvSpPr>
          <p:spPr bwMode="auto">
            <a:xfrm>
              <a:off x="1720" y="2496"/>
              <a:ext cx="968" cy="1256"/>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5489" name="Rectangle 14">
              <a:extLst>
                <a:ext uri="{FF2B5EF4-FFF2-40B4-BE49-F238E27FC236}">
                  <a16:creationId xmlns:a16="http://schemas.microsoft.com/office/drawing/2014/main" id="{4B007B91-0A8D-F4FF-B8DB-9951EEEF2F22}"/>
                </a:ext>
              </a:extLst>
            </p:cNvPr>
            <p:cNvSpPr>
              <a:spLocks noChangeArrowheads="1"/>
            </p:cNvSpPr>
            <p:nvPr/>
          </p:nvSpPr>
          <p:spPr bwMode="auto">
            <a:xfrm>
              <a:off x="2688" y="3112"/>
              <a:ext cx="1880" cy="64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45421" name="Freeform 15">
            <a:extLst>
              <a:ext uri="{FF2B5EF4-FFF2-40B4-BE49-F238E27FC236}">
                <a16:creationId xmlns:a16="http://schemas.microsoft.com/office/drawing/2014/main" id="{0D65537A-82B4-4C7E-BBA1-4BEC69F044A9}"/>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2" name="Freeform 16">
            <a:extLst>
              <a:ext uri="{FF2B5EF4-FFF2-40B4-BE49-F238E27FC236}">
                <a16:creationId xmlns:a16="http://schemas.microsoft.com/office/drawing/2014/main" id="{E0AC50CD-EEC3-9E35-0785-90AB6E98EE38}"/>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3" name="Freeform 17">
            <a:extLst>
              <a:ext uri="{FF2B5EF4-FFF2-40B4-BE49-F238E27FC236}">
                <a16:creationId xmlns:a16="http://schemas.microsoft.com/office/drawing/2014/main" id="{4B6405B4-C956-26D3-F4F7-8479E0E148E8}"/>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4" name="Freeform 18">
            <a:extLst>
              <a:ext uri="{FF2B5EF4-FFF2-40B4-BE49-F238E27FC236}">
                <a16:creationId xmlns:a16="http://schemas.microsoft.com/office/drawing/2014/main" id="{6B0C819A-8B0F-D4E7-7D32-986862CA15D7}"/>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0403" name="AutoShape 19">
            <a:extLst>
              <a:ext uri="{FF2B5EF4-FFF2-40B4-BE49-F238E27FC236}">
                <a16:creationId xmlns:a16="http://schemas.microsoft.com/office/drawing/2014/main" id="{9CF64843-82A3-0E4A-774A-18B510498A07}"/>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5426" name="Group 20">
            <a:extLst>
              <a:ext uri="{FF2B5EF4-FFF2-40B4-BE49-F238E27FC236}">
                <a16:creationId xmlns:a16="http://schemas.microsoft.com/office/drawing/2014/main" id="{818482B9-A91B-9944-6D89-005730F87812}"/>
              </a:ext>
              <a:ext uri="{C183D7F6-B498-43B3-948B-1728B52AA6E4}">
                <adec:decorative xmlns:adec="http://schemas.microsoft.com/office/drawing/2017/decorative" val="1"/>
              </a:ext>
            </a:extLst>
          </p:cNvPr>
          <p:cNvGrpSpPr>
            <a:grpSpLocks/>
          </p:cNvGrpSpPr>
          <p:nvPr/>
        </p:nvGrpSpPr>
        <p:grpSpPr bwMode="auto">
          <a:xfrm>
            <a:off x="3627438" y="4875213"/>
            <a:ext cx="2563812" cy="346075"/>
            <a:chOff x="2316" y="2991"/>
            <a:chExt cx="1615" cy="218"/>
          </a:xfrm>
        </p:grpSpPr>
        <p:sp>
          <p:nvSpPr>
            <p:cNvPr id="145484" name="Line 21">
              <a:extLst>
                <a:ext uri="{FF2B5EF4-FFF2-40B4-BE49-F238E27FC236}">
                  <a16:creationId xmlns:a16="http://schemas.microsoft.com/office/drawing/2014/main" id="{C44FC555-795B-A6F0-0509-18DE4F9B83D5}"/>
                </a:ext>
              </a:extLst>
            </p:cNvPr>
            <p:cNvSpPr>
              <a:spLocks noChangeShapeType="1"/>
            </p:cNvSpPr>
            <p:nvPr/>
          </p:nvSpPr>
          <p:spPr bwMode="auto">
            <a:xfrm>
              <a:off x="2316"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85" name="Line 22">
              <a:extLst>
                <a:ext uri="{FF2B5EF4-FFF2-40B4-BE49-F238E27FC236}">
                  <a16:creationId xmlns:a16="http://schemas.microsoft.com/office/drawing/2014/main" id="{D39174DD-B3AD-1349-FFFF-6B37D7191D23}"/>
                </a:ext>
              </a:extLst>
            </p:cNvPr>
            <p:cNvSpPr>
              <a:spLocks noChangeShapeType="1"/>
            </p:cNvSpPr>
            <p:nvPr/>
          </p:nvSpPr>
          <p:spPr bwMode="auto">
            <a:xfrm>
              <a:off x="2549"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86" name="Line 23">
              <a:extLst>
                <a:ext uri="{FF2B5EF4-FFF2-40B4-BE49-F238E27FC236}">
                  <a16:creationId xmlns:a16="http://schemas.microsoft.com/office/drawing/2014/main" id="{78D0EE0B-CBA6-45DD-8B20-F9DEA93A572D}"/>
                </a:ext>
              </a:extLst>
            </p:cNvPr>
            <p:cNvSpPr>
              <a:spLocks noChangeShapeType="1"/>
            </p:cNvSpPr>
            <p:nvPr/>
          </p:nvSpPr>
          <p:spPr bwMode="auto">
            <a:xfrm>
              <a:off x="3672"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87" name="Line 24">
              <a:extLst>
                <a:ext uri="{FF2B5EF4-FFF2-40B4-BE49-F238E27FC236}">
                  <a16:creationId xmlns:a16="http://schemas.microsoft.com/office/drawing/2014/main" id="{72DD9E34-3156-7FFB-27B4-63216FE0CAE5}"/>
                </a:ext>
              </a:extLst>
            </p:cNvPr>
            <p:cNvSpPr>
              <a:spLocks noChangeShapeType="1"/>
            </p:cNvSpPr>
            <p:nvPr/>
          </p:nvSpPr>
          <p:spPr bwMode="auto">
            <a:xfrm>
              <a:off x="3931"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5427" name="AutoShape 25">
            <a:extLst>
              <a:ext uri="{FF2B5EF4-FFF2-40B4-BE49-F238E27FC236}">
                <a16:creationId xmlns:a16="http://schemas.microsoft.com/office/drawing/2014/main" id="{2B18C4EF-DA82-06B6-8DC2-EC10DB1BB83D}"/>
              </a:ext>
              <a:ext uri="{C183D7F6-B498-43B3-948B-1728B52AA6E4}">
                <adec:decorative xmlns:adec="http://schemas.microsoft.com/office/drawing/2017/decorative" val="1"/>
              </a:ext>
            </a:extLst>
          </p:cNvPr>
          <p:cNvSpPr>
            <a:spLocks noChangeArrowheads="1"/>
          </p:cNvSpPr>
          <p:nvPr/>
        </p:nvSpPr>
        <p:spPr bwMode="auto">
          <a:xfrm>
            <a:off x="6927850" y="3911600"/>
            <a:ext cx="579438" cy="117475"/>
          </a:xfrm>
          <a:prstGeom prst="rightArrow">
            <a:avLst>
              <a:gd name="adj1" fmla="val 50000"/>
              <a:gd name="adj2" fmla="val 246645"/>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45428" name="Group 26">
            <a:extLst>
              <a:ext uri="{FF2B5EF4-FFF2-40B4-BE49-F238E27FC236}">
                <a16:creationId xmlns:a16="http://schemas.microsoft.com/office/drawing/2014/main" id="{78C3B4E0-4B6D-186C-3922-268A9B4A3C6F}"/>
              </a:ext>
              <a:ext uri="{C183D7F6-B498-43B3-948B-1728B52AA6E4}">
                <adec:decorative xmlns:adec="http://schemas.microsoft.com/office/drawing/2017/decorative" val="1"/>
              </a:ext>
            </a:extLst>
          </p:cNvPr>
          <p:cNvGrpSpPr>
            <a:grpSpLocks/>
          </p:cNvGrpSpPr>
          <p:nvPr/>
        </p:nvGrpSpPr>
        <p:grpSpPr bwMode="auto">
          <a:xfrm>
            <a:off x="7699375" y="2173288"/>
            <a:ext cx="1066800" cy="366712"/>
            <a:chOff x="4601" y="1010"/>
            <a:chExt cx="672" cy="231"/>
          </a:xfrm>
        </p:grpSpPr>
        <p:sp>
          <p:nvSpPr>
            <p:cNvPr id="145480" name="Freeform 27">
              <a:extLst>
                <a:ext uri="{FF2B5EF4-FFF2-40B4-BE49-F238E27FC236}">
                  <a16:creationId xmlns:a16="http://schemas.microsoft.com/office/drawing/2014/main" id="{35C24263-60E4-A011-1083-5594D25745A0}"/>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81" name="Freeform 28">
              <a:extLst>
                <a:ext uri="{FF2B5EF4-FFF2-40B4-BE49-F238E27FC236}">
                  <a16:creationId xmlns:a16="http://schemas.microsoft.com/office/drawing/2014/main" id="{3BB98A56-D108-C515-5300-808899C1B366}"/>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82" name="Freeform 29">
              <a:extLst>
                <a:ext uri="{FF2B5EF4-FFF2-40B4-BE49-F238E27FC236}">
                  <a16:creationId xmlns:a16="http://schemas.microsoft.com/office/drawing/2014/main" id="{3D74046D-4095-1258-D90A-7229BC618E37}"/>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83" name="Freeform 30">
              <a:extLst>
                <a:ext uri="{FF2B5EF4-FFF2-40B4-BE49-F238E27FC236}">
                  <a16:creationId xmlns:a16="http://schemas.microsoft.com/office/drawing/2014/main" id="{F877FB74-7C2C-4852-1288-CEBB2A65E5A8}"/>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5429" name="Freeform 31">
            <a:extLst>
              <a:ext uri="{FF2B5EF4-FFF2-40B4-BE49-F238E27FC236}">
                <a16:creationId xmlns:a16="http://schemas.microsoft.com/office/drawing/2014/main" id="{5A53A642-8145-FDC1-69B7-DBFA28C1ADDB}"/>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5430" name="Group 32">
            <a:extLst>
              <a:ext uri="{FF2B5EF4-FFF2-40B4-BE49-F238E27FC236}">
                <a16:creationId xmlns:a16="http://schemas.microsoft.com/office/drawing/2014/main" id="{178AC9EC-54F9-EADB-1824-F25A30C098C3}"/>
              </a:ext>
              <a:ext uri="{C183D7F6-B498-43B3-948B-1728B52AA6E4}">
                <adec:decorative xmlns:adec="http://schemas.microsoft.com/office/drawing/2017/decorative" val="1"/>
              </a:ext>
            </a:extLst>
          </p:cNvPr>
          <p:cNvGrpSpPr>
            <a:grpSpLocks/>
          </p:cNvGrpSpPr>
          <p:nvPr/>
        </p:nvGrpSpPr>
        <p:grpSpPr bwMode="auto">
          <a:xfrm>
            <a:off x="7800975" y="2170113"/>
            <a:ext cx="322263" cy="369887"/>
            <a:chOff x="4660" y="1008"/>
            <a:chExt cx="465" cy="233"/>
          </a:xfrm>
        </p:grpSpPr>
        <p:sp>
          <p:nvSpPr>
            <p:cNvPr id="145469" name="Freeform 33">
              <a:extLst>
                <a:ext uri="{FF2B5EF4-FFF2-40B4-BE49-F238E27FC236}">
                  <a16:creationId xmlns:a16="http://schemas.microsoft.com/office/drawing/2014/main" id="{EDBC0FB5-5670-70D7-83DF-C0E34E08F430}"/>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0" name="Freeform 34">
              <a:extLst>
                <a:ext uri="{FF2B5EF4-FFF2-40B4-BE49-F238E27FC236}">
                  <a16:creationId xmlns:a16="http://schemas.microsoft.com/office/drawing/2014/main" id="{BE456684-04B4-159C-A614-1CF916578F9D}"/>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1" name="Freeform 35">
              <a:extLst>
                <a:ext uri="{FF2B5EF4-FFF2-40B4-BE49-F238E27FC236}">
                  <a16:creationId xmlns:a16="http://schemas.microsoft.com/office/drawing/2014/main" id="{2979D0CF-96A2-F6DE-9A5D-9519D4D36171}"/>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2" name="Freeform 36">
              <a:extLst>
                <a:ext uri="{FF2B5EF4-FFF2-40B4-BE49-F238E27FC236}">
                  <a16:creationId xmlns:a16="http://schemas.microsoft.com/office/drawing/2014/main" id="{7339FFCC-0208-2305-DBA0-786A4B29E9EC}"/>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3" name="Freeform 37">
              <a:extLst>
                <a:ext uri="{FF2B5EF4-FFF2-40B4-BE49-F238E27FC236}">
                  <a16:creationId xmlns:a16="http://schemas.microsoft.com/office/drawing/2014/main" id="{17A02167-4580-A55F-0B73-D91A0FA9C88A}"/>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4" name="Freeform 38">
              <a:extLst>
                <a:ext uri="{FF2B5EF4-FFF2-40B4-BE49-F238E27FC236}">
                  <a16:creationId xmlns:a16="http://schemas.microsoft.com/office/drawing/2014/main" id="{288D7A78-B06E-FF9C-AF7D-C9260B48C162}"/>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5" name="Freeform 39">
              <a:extLst>
                <a:ext uri="{FF2B5EF4-FFF2-40B4-BE49-F238E27FC236}">
                  <a16:creationId xmlns:a16="http://schemas.microsoft.com/office/drawing/2014/main" id="{FD04B2A0-3368-96A9-C321-2ABEA616931B}"/>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6" name="Freeform 40">
              <a:extLst>
                <a:ext uri="{FF2B5EF4-FFF2-40B4-BE49-F238E27FC236}">
                  <a16:creationId xmlns:a16="http://schemas.microsoft.com/office/drawing/2014/main" id="{7CC9B757-CADA-CD25-0EDE-54A7F62FFB27}"/>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7" name="Freeform 41">
              <a:extLst>
                <a:ext uri="{FF2B5EF4-FFF2-40B4-BE49-F238E27FC236}">
                  <a16:creationId xmlns:a16="http://schemas.microsoft.com/office/drawing/2014/main" id="{43E6AE60-3234-9025-4733-929BDFB1A60E}"/>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8" name="Freeform 42">
              <a:extLst>
                <a:ext uri="{FF2B5EF4-FFF2-40B4-BE49-F238E27FC236}">
                  <a16:creationId xmlns:a16="http://schemas.microsoft.com/office/drawing/2014/main" id="{640FB4E2-43B2-DC53-C3E3-7A7BD91BC94F}"/>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79" name="Freeform 43">
              <a:extLst>
                <a:ext uri="{FF2B5EF4-FFF2-40B4-BE49-F238E27FC236}">
                  <a16:creationId xmlns:a16="http://schemas.microsoft.com/office/drawing/2014/main" id="{1B0DF8D6-7155-DCEA-B914-829AB733EA90}"/>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5431" name="Freeform 44">
            <a:extLst>
              <a:ext uri="{FF2B5EF4-FFF2-40B4-BE49-F238E27FC236}">
                <a16:creationId xmlns:a16="http://schemas.microsoft.com/office/drawing/2014/main" id="{7DB44641-E155-2187-C2CB-233F141A9B96}"/>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2" name="Freeform 45">
            <a:extLst>
              <a:ext uri="{FF2B5EF4-FFF2-40B4-BE49-F238E27FC236}">
                <a16:creationId xmlns:a16="http://schemas.microsoft.com/office/drawing/2014/main" id="{C07B18FA-A975-0B21-F1BF-4480F4558CA5}"/>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3" name="Freeform 46">
            <a:extLst>
              <a:ext uri="{FF2B5EF4-FFF2-40B4-BE49-F238E27FC236}">
                <a16:creationId xmlns:a16="http://schemas.microsoft.com/office/drawing/2014/main" id="{86DEEC69-608A-9066-46E1-9E88D7E6A8EF}"/>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4" name="Freeform 47">
            <a:extLst>
              <a:ext uri="{FF2B5EF4-FFF2-40B4-BE49-F238E27FC236}">
                <a16:creationId xmlns:a16="http://schemas.microsoft.com/office/drawing/2014/main" id="{D32039D3-EBB8-9EA7-C3A7-4312B7BF6AEE}"/>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5" name="Freeform 48">
            <a:extLst>
              <a:ext uri="{FF2B5EF4-FFF2-40B4-BE49-F238E27FC236}">
                <a16:creationId xmlns:a16="http://schemas.microsoft.com/office/drawing/2014/main" id="{571C2F8B-7FE6-4169-14E5-362815E44ACE}"/>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6" name="Freeform 49">
            <a:extLst>
              <a:ext uri="{FF2B5EF4-FFF2-40B4-BE49-F238E27FC236}">
                <a16:creationId xmlns:a16="http://schemas.microsoft.com/office/drawing/2014/main" id="{5E3CEB97-90B2-F72B-4F4A-D8E6F750A461}"/>
              </a:ext>
              <a:ext uri="{C183D7F6-B498-43B3-948B-1728B52AA6E4}">
                <adec:decorative xmlns:adec="http://schemas.microsoft.com/office/drawing/2017/decorative" val="1"/>
              </a:ext>
            </a:extLst>
          </p:cNvPr>
          <p:cNvSpPr>
            <a:spLocks/>
          </p:cNvSpPr>
          <p:nvPr/>
        </p:nvSpPr>
        <p:spPr bwMode="auto">
          <a:xfrm>
            <a:off x="3898900" y="3992563"/>
            <a:ext cx="147638" cy="28575"/>
          </a:xfrm>
          <a:custGeom>
            <a:avLst/>
            <a:gdLst>
              <a:gd name="T0" fmla="*/ 0 w 93"/>
              <a:gd name="T1" fmla="*/ 0 h 18"/>
              <a:gd name="T2" fmla="*/ 142875 w 93"/>
              <a:gd name="T3" fmla="*/ 26988 h 18"/>
              <a:gd name="T4" fmla="*/ 146050 w 93"/>
              <a:gd name="T5" fmla="*/ 26988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5437" name="Group 50">
            <a:extLst>
              <a:ext uri="{FF2B5EF4-FFF2-40B4-BE49-F238E27FC236}">
                <a16:creationId xmlns:a16="http://schemas.microsoft.com/office/drawing/2014/main" id="{E52BCD5B-69B7-276B-F873-C347279EB04F}"/>
              </a:ext>
              <a:ext uri="{C183D7F6-B498-43B3-948B-1728B52AA6E4}">
                <adec:decorative xmlns:adec="http://schemas.microsoft.com/office/drawing/2017/decorative" val="1"/>
              </a:ext>
            </a:extLst>
          </p:cNvPr>
          <p:cNvGrpSpPr>
            <a:grpSpLocks/>
          </p:cNvGrpSpPr>
          <p:nvPr/>
        </p:nvGrpSpPr>
        <p:grpSpPr bwMode="auto">
          <a:xfrm>
            <a:off x="3409950" y="2593975"/>
            <a:ext cx="2997200" cy="2470150"/>
            <a:chOff x="2675" y="1634"/>
            <a:chExt cx="1888" cy="1556"/>
          </a:xfrm>
        </p:grpSpPr>
        <p:sp>
          <p:nvSpPr>
            <p:cNvPr id="145438" name="Freeform 51">
              <a:extLst>
                <a:ext uri="{FF2B5EF4-FFF2-40B4-BE49-F238E27FC236}">
                  <a16:creationId xmlns:a16="http://schemas.microsoft.com/office/drawing/2014/main" id="{C231FFB2-3057-93C1-0542-0F157E12D50D}"/>
                </a:ext>
              </a:extLst>
            </p:cNvPr>
            <p:cNvSpPr>
              <a:spLocks/>
            </p:cNvSpPr>
            <p:nvPr/>
          </p:nvSpPr>
          <p:spPr bwMode="auto">
            <a:xfrm>
              <a:off x="3456" y="2170"/>
              <a:ext cx="331" cy="1"/>
            </a:xfrm>
            <a:custGeom>
              <a:avLst/>
              <a:gdLst>
                <a:gd name="T0" fmla="*/ 0 w 331"/>
                <a:gd name="T1" fmla="*/ 0 h 1"/>
                <a:gd name="T2" fmla="*/ 328 w 331"/>
                <a:gd name="T3" fmla="*/ 0 h 1"/>
                <a:gd name="T4" fmla="*/ 330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5439" name="Group 52">
              <a:extLst>
                <a:ext uri="{FF2B5EF4-FFF2-40B4-BE49-F238E27FC236}">
                  <a16:creationId xmlns:a16="http://schemas.microsoft.com/office/drawing/2014/main" id="{7716548D-D221-77F3-EC9C-1BA6B768B5ED}"/>
                </a:ext>
              </a:extLst>
            </p:cNvPr>
            <p:cNvGrpSpPr>
              <a:grpSpLocks/>
            </p:cNvGrpSpPr>
            <p:nvPr/>
          </p:nvGrpSpPr>
          <p:grpSpPr bwMode="auto">
            <a:xfrm>
              <a:off x="2675" y="1634"/>
              <a:ext cx="1888" cy="1556"/>
              <a:chOff x="2187" y="1522"/>
              <a:chExt cx="1888" cy="1556"/>
            </a:xfrm>
          </p:grpSpPr>
          <p:sp>
            <p:nvSpPr>
              <p:cNvPr id="145464" name="Freeform 53">
                <a:extLst>
                  <a:ext uri="{FF2B5EF4-FFF2-40B4-BE49-F238E27FC236}">
                    <a16:creationId xmlns:a16="http://schemas.microsoft.com/office/drawing/2014/main" id="{37683A5E-CFD1-15E7-94ED-2E43D7D1A03F}"/>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5465" name="Group 54">
                <a:extLst>
                  <a:ext uri="{FF2B5EF4-FFF2-40B4-BE49-F238E27FC236}">
                    <a16:creationId xmlns:a16="http://schemas.microsoft.com/office/drawing/2014/main" id="{7D14E3C7-414B-BFCE-8AC8-069FBCA44172}"/>
                  </a:ext>
                </a:extLst>
              </p:cNvPr>
              <p:cNvGrpSpPr>
                <a:grpSpLocks/>
              </p:cNvGrpSpPr>
              <p:nvPr/>
            </p:nvGrpSpPr>
            <p:grpSpPr bwMode="auto">
              <a:xfrm>
                <a:off x="2187" y="1522"/>
                <a:ext cx="1888" cy="1556"/>
                <a:chOff x="2187" y="1522"/>
                <a:chExt cx="1888" cy="1556"/>
              </a:xfrm>
            </p:grpSpPr>
            <p:sp>
              <p:nvSpPr>
                <p:cNvPr id="145466" name="Freeform 55">
                  <a:extLst>
                    <a:ext uri="{FF2B5EF4-FFF2-40B4-BE49-F238E27FC236}">
                      <a16:creationId xmlns:a16="http://schemas.microsoft.com/office/drawing/2014/main" id="{7568779B-705E-096A-0511-68484E2E27F5}"/>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67" name="Freeform 56">
                  <a:extLst>
                    <a:ext uri="{FF2B5EF4-FFF2-40B4-BE49-F238E27FC236}">
                      <a16:creationId xmlns:a16="http://schemas.microsoft.com/office/drawing/2014/main" id="{9E986197-FD0E-6D5F-8CAF-9797153216BD}"/>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68" name="Freeform 57">
                  <a:extLst>
                    <a:ext uri="{FF2B5EF4-FFF2-40B4-BE49-F238E27FC236}">
                      <a16:creationId xmlns:a16="http://schemas.microsoft.com/office/drawing/2014/main" id="{633DFD71-5FAC-7429-77D6-808003DF5F7C}"/>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5440" name="Freeform 58">
              <a:extLst>
                <a:ext uri="{FF2B5EF4-FFF2-40B4-BE49-F238E27FC236}">
                  <a16:creationId xmlns:a16="http://schemas.microsoft.com/office/drawing/2014/main" id="{E8E8B54B-7FB0-E8A3-C8CB-C659479BE52A}"/>
                </a:ext>
              </a:extLst>
            </p:cNvPr>
            <p:cNvSpPr>
              <a:spLocks/>
            </p:cNvSpPr>
            <p:nvPr/>
          </p:nvSpPr>
          <p:spPr bwMode="auto">
            <a:xfrm>
              <a:off x="2922"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1" name="Freeform 59">
              <a:extLst>
                <a:ext uri="{FF2B5EF4-FFF2-40B4-BE49-F238E27FC236}">
                  <a16:creationId xmlns:a16="http://schemas.microsoft.com/office/drawing/2014/main" id="{16347426-4ED1-BD22-EB41-721EAD024247}"/>
                </a:ext>
              </a:extLst>
            </p:cNvPr>
            <p:cNvSpPr>
              <a:spLocks/>
            </p:cNvSpPr>
            <p:nvPr/>
          </p:nvSpPr>
          <p:spPr bwMode="auto">
            <a:xfrm>
              <a:off x="2960" y="2199"/>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2" name="Freeform 60">
              <a:extLst>
                <a:ext uri="{FF2B5EF4-FFF2-40B4-BE49-F238E27FC236}">
                  <a16:creationId xmlns:a16="http://schemas.microsoft.com/office/drawing/2014/main" id="{243931C2-ECC7-3C2B-53E6-2F66EF0DFBD3}"/>
                </a:ext>
              </a:extLst>
            </p:cNvPr>
            <p:cNvSpPr>
              <a:spLocks/>
            </p:cNvSpPr>
            <p:nvPr/>
          </p:nvSpPr>
          <p:spPr bwMode="auto">
            <a:xfrm>
              <a:off x="2956" y="2276"/>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3" name="Freeform 61">
              <a:extLst>
                <a:ext uri="{FF2B5EF4-FFF2-40B4-BE49-F238E27FC236}">
                  <a16:creationId xmlns:a16="http://schemas.microsoft.com/office/drawing/2014/main" id="{30C54E04-547E-ED25-4913-AF8FA16B6463}"/>
                </a:ext>
              </a:extLst>
            </p:cNvPr>
            <p:cNvSpPr>
              <a:spLocks/>
            </p:cNvSpPr>
            <p:nvPr/>
          </p:nvSpPr>
          <p:spPr bwMode="auto">
            <a:xfrm>
              <a:off x="2958" y="2307"/>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4" name="Freeform 62">
              <a:extLst>
                <a:ext uri="{FF2B5EF4-FFF2-40B4-BE49-F238E27FC236}">
                  <a16:creationId xmlns:a16="http://schemas.microsoft.com/office/drawing/2014/main" id="{9D951BFA-0A47-AC4F-ECA2-BE4E2D72B0C5}"/>
                </a:ext>
              </a:extLst>
            </p:cNvPr>
            <p:cNvSpPr>
              <a:spLocks/>
            </p:cNvSpPr>
            <p:nvPr/>
          </p:nvSpPr>
          <p:spPr bwMode="auto">
            <a:xfrm>
              <a:off x="2959" y="238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5" name="Freeform 63">
              <a:extLst>
                <a:ext uri="{FF2B5EF4-FFF2-40B4-BE49-F238E27FC236}">
                  <a16:creationId xmlns:a16="http://schemas.microsoft.com/office/drawing/2014/main" id="{00BA6EF4-D578-00B7-2734-C25B0A2A993C}"/>
                </a:ext>
              </a:extLst>
            </p:cNvPr>
            <p:cNvSpPr>
              <a:spLocks/>
            </p:cNvSpPr>
            <p:nvPr/>
          </p:nvSpPr>
          <p:spPr bwMode="auto">
            <a:xfrm>
              <a:off x="4194" y="2206"/>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6" name="Freeform 64">
              <a:extLst>
                <a:ext uri="{FF2B5EF4-FFF2-40B4-BE49-F238E27FC236}">
                  <a16:creationId xmlns:a16="http://schemas.microsoft.com/office/drawing/2014/main" id="{7284C493-62A9-9931-885D-94C59EF7E2F5}"/>
                </a:ext>
              </a:extLst>
            </p:cNvPr>
            <p:cNvSpPr>
              <a:spLocks/>
            </p:cNvSpPr>
            <p:nvPr/>
          </p:nvSpPr>
          <p:spPr bwMode="auto">
            <a:xfrm>
              <a:off x="4194" y="2308"/>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7" name="Freeform 65">
              <a:extLst>
                <a:ext uri="{FF2B5EF4-FFF2-40B4-BE49-F238E27FC236}">
                  <a16:creationId xmlns:a16="http://schemas.microsoft.com/office/drawing/2014/main" id="{61721FAB-1331-E3AB-4F0C-0F855D61881E}"/>
                </a:ext>
              </a:extLst>
            </p:cNvPr>
            <p:cNvSpPr>
              <a:spLocks/>
            </p:cNvSpPr>
            <p:nvPr/>
          </p:nvSpPr>
          <p:spPr bwMode="auto">
            <a:xfrm>
              <a:off x="4194" y="2282"/>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8" name="Freeform 66">
              <a:extLst>
                <a:ext uri="{FF2B5EF4-FFF2-40B4-BE49-F238E27FC236}">
                  <a16:creationId xmlns:a16="http://schemas.microsoft.com/office/drawing/2014/main" id="{F8BA07A0-4660-1721-088F-592102A630D6}"/>
                </a:ext>
              </a:extLst>
            </p:cNvPr>
            <p:cNvSpPr>
              <a:spLocks/>
            </p:cNvSpPr>
            <p:nvPr/>
          </p:nvSpPr>
          <p:spPr bwMode="auto">
            <a:xfrm rot="168856">
              <a:off x="4061" y="2579"/>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49" name="Freeform 67">
              <a:extLst>
                <a:ext uri="{FF2B5EF4-FFF2-40B4-BE49-F238E27FC236}">
                  <a16:creationId xmlns:a16="http://schemas.microsoft.com/office/drawing/2014/main" id="{D3659B90-FACA-1BD2-F27E-4F09079D04A9}"/>
                </a:ext>
              </a:extLst>
            </p:cNvPr>
            <p:cNvSpPr>
              <a:spLocks/>
            </p:cNvSpPr>
            <p:nvPr/>
          </p:nvSpPr>
          <p:spPr bwMode="auto">
            <a:xfrm>
              <a:off x="2962" y="241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0" name="Freeform 68">
              <a:extLst>
                <a:ext uri="{FF2B5EF4-FFF2-40B4-BE49-F238E27FC236}">
                  <a16:creationId xmlns:a16="http://schemas.microsoft.com/office/drawing/2014/main" id="{C0562FFA-7441-3FE9-66DC-7A9986E1AA79}"/>
                </a:ext>
              </a:extLst>
            </p:cNvPr>
            <p:cNvSpPr>
              <a:spLocks/>
            </p:cNvSpPr>
            <p:nvPr/>
          </p:nvSpPr>
          <p:spPr bwMode="auto">
            <a:xfrm rot="168856">
              <a:off x="2960" y="2588"/>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1" name="Freeform 69">
              <a:extLst>
                <a:ext uri="{FF2B5EF4-FFF2-40B4-BE49-F238E27FC236}">
                  <a16:creationId xmlns:a16="http://schemas.microsoft.com/office/drawing/2014/main" id="{670F43D9-92DF-B036-4C38-00E2FA844723}"/>
                </a:ext>
              </a:extLst>
            </p:cNvPr>
            <p:cNvSpPr>
              <a:spLocks/>
            </p:cNvSpPr>
            <p:nvPr/>
          </p:nvSpPr>
          <p:spPr bwMode="auto">
            <a:xfrm>
              <a:off x="2922" y="2308"/>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2" name="Freeform 70">
              <a:extLst>
                <a:ext uri="{FF2B5EF4-FFF2-40B4-BE49-F238E27FC236}">
                  <a16:creationId xmlns:a16="http://schemas.microsoft.com/office/drawing/2014/main" id="{0FC83FD3-B50A-C114-3091-C2679691BF78}"/>
                </a:ext>
              </a:extLst>
            </p:cNvPr>
            <p:cNvSpPr>
              <a:spLocks/>
            </p:cNvSpPr>
            <p:nvPr/>
          </p:nvSpPr>
          <p:spPr bwMode="auto">
            <a:xfrm>
              <a:off x="2922" y="2411"/>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3" name="Freeform 71">
              <a:extLst>
                <a:ext uri="{FF2B5EF4-FFF2-40B4-BE49-F238E27FC236}">
                  <a16:creationId xmlns:a16="http://schemas.microsoft.com/office/drawing/2014/main" id="{1ECA8348-5F7B-529D-F8C8-746C66FE5C5D}"/>
                </a:ext>
              </a:extLst>
            </p:cNvPr>
            <p:cNvSpPr>
              <a:spLocks/>
            </p:cNvSpPr>
            <p:nvPr/>
          </p:nvSpPr>
          <p:spPr bwMode="auto">
            <a:xfrm>
              <a:off x="2922" y="2514"/>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4" name="Freeform 72">
              <a:extLst>
                <a:ext uri="{FF2B5EF4-FFF2-40B4-BE49-F238E27FC236}">
                  <a16:creationId xmlns:a16="http://schemas.microsoft.com/office/drawing/2014/main" id="{3932435C-A8D2-54A4-2529-7469D707AF97}"/>
                </a:ext>
              </a:extLst>
            </p:cNvPr>
            <p:cNvSpPr>
              <a:spLocks/>
            </p:cNvSpPr>
            <p:nvPr/>
          </p:nvSpPr>
          <p:spPr bwMode="auto">
            <a:xfrm>
              <a:off x="4226" y="2226"/>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5" name="Freeform 73">
              <a:extLst>
                <a:ext uri="{FF2B5EF4-FFF2-40B4-BE49-F238E27FC236}">
                  <a16:creationId xmlns:a16="http://schemas.microsoft.com/office/drawing/2014/main" id="{9E37FA2D-67F5-9426-A9A1-7E7625AA6E52}"/>
                </a:ext>
              </a:extLst>
            </p:cNvPr>
            <p:cNvSpPr>
              <a:spLocks/>
            </p:cNvSpPr>
            <p:nvPr/>
          </p:nvSpPr>
          <p:spPr bwMode="auto">
            <a:xfrm>
              <a:off x="4226" y="2328"/>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6" name="Freeform 74">
              <a:extLst>
                <a:ext uri="{FF2B5EF4-FFF2-40B4-BE49-F238E27FC236}">
                  <a16:creationId xmlns:a16="http://schemas.microsoft.com/office/drawing/2014/main" id="{1D17786A-CB40-AC6A-144E-4B739771EC9C}"/>
                </a:ext>
              </a:extLst>
            </p:cNvPr>
            <p:cNvSpPr>
              <a:spLocks/>
            </p:cNvSpPr>
            <p:nvPr/>
          </p:nvSpPr>
          <p:spPr bwMode="auto">
            <a:xfrm>
              <a:off x="4226" y="243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7" name="Freeform 75">
              <a:extLst>
                <a:ext uri="{FF2B5EF4-FFF2-40B4-BE49-F238E27FC236}">
                  <a16:creationId xmlns:a16="http://schemas.microsoft.com/office/drawing/2014/main" id="{ED781A71-995D-990C-0ABA-75EBD9BC28AC}"/>
                </a:ext>
              </a:extLst>
            </p:cNvPr>
            <p:cNvSpPr>
              <a:spLocks/>
            </p:cNvSpPr>
            <p:nvPr/>
          </p:nvSpPr>
          <p:spPr bwMode="auto">
            <a:xfrm>
              <a:off x="4226" y="2532"/>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8" name="Freeform 76">
              <a:extLst>
                <a:ext uri="{FF2B5EF4-FFF2-40B4-BE49-F238E27FC236}">
                  <a16:creationId xmlns:a16="http://schemas.microsoft.com/office/drawing/2014/main" id="{0B015A8A-2DC6-C6F4-D9F5-205CED423546}"/>
                </a:ext>
              </a:extLst>
            </p:cNvPr>
            <p:cNvSpPr>
              <a:spLocks/>
            </p:cNvSpPr>
            <p:nvPr/>
          </p:nvSpPr>
          <p:spPr bwMode="auto">
            <a:xfrm>
              <a:off x="2962" y="248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9" name="Freeform 77">
              <a:extLst>
                <a:ext uri="{FF2B5EF4-FFF2-40B4-BE49-F238E27FC236}">
                  <a16:creationId xmlns:a16="http://schemas.microsoft.com/office/drawing/2014/main" id="{956700B4-D928-267F-7C20-3925F4E58B53}"/>
                </a:ext>
              </a:extLst>
            </p:cNvPr>
            <p:cNvSpPr>
              <a:spLocks/>
            </p:cNvSpPr>
            <p:nvPr/>
          </p:nvSpPr>
          <p:spPr bwMode="auto">
            <a:xfrm>
              <a:off x="3076" y="253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60" name="Freeform 78">
              <a:extLst>
                <a:ext uri="{FF2B5EF4-FFF2-40B4-BE49-F238E27FC236}">
                  <a16:creationId xmlns:a16="http://schemas.microsoft.com/office/drawing/2014/main" id="{0D697E5B-F18E-B0FB-6657-90B2512473A9}"/>
                </a:ext>
              </a:extLst>
            </p:cNvPr>
            <p:cNvSpPr>
              <a:spLocks/>
            </p:cNvSpPr>
            <p:nvPr/>
          </p:nvSpPr>
          <p:spPr bwMode="auto">
            <a:xfrm>
              <a:off x="4194" y="2386"/>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61" name="Freeform 79">
              <a:extLst>
                <a:ext uri="{FF2B5EF4-FFF2-40B4-BE49-F238E27FC236}">
                  <a16:creationId xmlns:a16="http://schemas.microsoft.com/office/drawing/2014/main" id="{330FD0E3-3350-48B3-D5BA-1A85C2DC2A62}"/>
                </a:ext>
              </a:extLst>
            </p:cNvPr>
            <p:cNvSpPr>
              <a:spLocks/>
            </p:cNvSpPr>
            <p:nvPr/>
          </p:nvSpPr>
          <p:spPr bwMode="auto">
            <a:xfrm>
              <a:off x="4194" y="2410"/>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62" name="Freeform 80">
              <a:extLst>
                <a:ext uri="{FF2B5EF4-FFF2-40B4-BE49-F238E27FC236}">
                  <a16:creationId xmlns:a16="http://schemas.microsoft.com/office/drawing/2014/main" id="{AD6D1087-048B-4F0B-C24C-61DC99B76FE2}"/>
                </a:ext>
              </a:extLst>
            </p:cNvPr>
            <p:cNvSpPr>
              <a:spLocks/>
            </p:cNvSpPr>
            <p:nvPr/>
          </p:nvSpPr>
          <p:spPr bwMode="auto">
            <a:xfrm>
              <a:off x="4191" y="2488"/>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63" name="Freeform 81">
              <a:extLst>
                <a:ext uri="{FF2B5EF4-FFF2-40B4-BE49-F238E27FC236}">
                  <a16:creationId xmlns:a16="http://schemas.microsoft.com/office/drawing/2014/main" id="{43F6BDFC-7EA6-78B7-D3FF-95AC1C3C4D19}"/>
                </a:ext>
              </a:extLst>
            </p:cNvPr>
            <p:cNvSpPr>
              <a:spLocks/>
            </p:cNvSpPr>
            <p:nvPr/>
          </p:nvSpPr>
          <p:spPr bwMode="auto">
            <a:xfrm>
              <a:off x="4191" y="2512"/>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a:extLst>
              <a:ext uri="{FF2B5EF4-FFF2-40B4-BE49-F238E27FC236}">
                <a16:creationId xmlns:a16="http://schemas.microsoft.com/office/drawing/2014/main" id="{10C2D1BE-721C-8A2C-1FE7-63249CB6EF56}"/>
              </a:ext>
            </a:extLst>
          </p:cNvPr>
          <p:cNvSpPr>
            <a:spLocks noGrp="1" noChangeArrowheads="1"/>
          </p:cNvSpPr>
          <p:nvPr>
            <p:ph type="title"/>
          </p:nvPr>
        </p:nvSpPr>
        <p:spPr/>
        <p:txBody>
          <a:bodyPr/>
          <a:lstStyle/>
          <a:p>
            <a:pPr eaLnBrk="1" hangingPunct="1"/>
            <a:r>
              <a:rPr lang="en-GB" altLang="en-US" dirty="0"/>
              <a:t>Single acting cylinder 7</a:t>
            </a:r>
            <a:endParaRPr lang="en-AU" altLang="en-US" dirty="0"/>
          </a:p>
        </p:txBody>
      </p:sp>
      <p:sp>
        <p:nvSpPr>
          <p:cNvPr id="146435" name="Rectangle 3">
            <a:extLst>
              <a:ext uri="{FF2B5EF4-FFF2-40B4-BE49-F238E27FC236}">
                <a16:creationId xmlns:a16="http://schemas.microsoft.com/office/drawing/2014/main" id="{7A6B613D-EF2E-ECFC-48AB-64839BA8DCC4}"/>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6436" name="Freeform 4">
            <a:extLst>
              <a:ext uri="{FF2B5EF4-FFF2-40B4-BE49-F238E27FC236}">
                <a16:creationId xmlns:a16="http://schemas.microsoft.com/office/drawing/2014/main" id="{52105B6C-015D-E430-636F-4E057A961545}"/>
              </a:ext>
              <a:ext uri="{C183D7F6-B498-43B3-948B-1728B52AA6E4}">
                <adec:decorative xmlns:adec="http://schemas.microsoft.com/office/drawing/2017/decorative" val="1"/>
              </a:ext>
            </a:extLst>
          </p:cNvPr>
          <p:cNvSpPr>
            <a:spLocks/>
          </p:cNvSpPr>
          <p:nvPr/>
        </p:nvSpPr>
        <p:spPr bwMode="auto">
          <a:xfrm>
            <a:off x="18859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37" name="Rectangle 5">
            <a:extLst>
              <a:ext uri="{FF2B5EF4-FFF2-40B4-BE49-F238E27FC236}">
                <a16:creationId xmlns:a16="http://schemas.microsoft.com/office/drawing/2014/main" id="{7B123512-1846-5E27-5B0B-09084E52403D}"/>
              </a:ext>
            </a:extLst>
          </p:cNvPr>
          <p:cNvSpPr>
            <a:spLocks noChangeArrowheads="1"/>
          </p:cNvSpPr>
          <p:nvPr/>
        </p:nvSpPr>
        <p:spPr bwMode="auto">
          <a:xfrm>
            <a:off x="3532188" y="5905500"/>
            <a:ext cx="277653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Force   =  Pressure  x  Area (piston)</a:t>
            </a:r>
          </a:p>
        </p:txBody>
      </p:sp>
      <p:sp>
        <p:nvSpPr>
          <p:cNvPr id="146438" name="Freeform 6">
            <a:extLst>
              <a:ext uri="{FF2B5EF4-FFF2-40B4-BE49-F238E27FC236}">
                <a16:creationId xmlns:a16="http://schemas.microsoft.com/office/drawing/2014/main" id="{FC6CFCE7-24DD-46EB-2D65-2378655BB132}"/>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39" name="Freeform 7">
            <a:extLst>
              <a:ext uri="{FF2B5EF4-FFF2-40B4-BE49-F238E27FC236}">
                <a16:creationId xmlns:a16="http://schemas.microsoft.com/office/drawing/2014/main" id="{0F513096-5912-B1F0-5698-C57A732A0F02}"/>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0" name="Freeform 8">
            <a:extLst>
              <a:ext uri="{FF2B5EF4-FFF2-40B4-BE49-F238E27FC236}">
                <a16:creationId xmlns:a16="http://schemas.microsoft.com/office/drawing/2014/main" id="{40F44AB7-F699-BCDC-10A5-A261568E436C}"/>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1" name="Freeform 9">
            <a:extLst>
              <a:ext uri="{FF2B5EF4-FFF2-40B4-BE49-F238E27FC236}">
                <a16:creationId xmlns:a16="http://schemas.microsoft.com/office/drawing/2014/main" id="{A82610FD-2CDD-C060-327F-7E62EA89E563}"/>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2" name="Freeform 10">
            <a:extLst>
              <a:ext uri="{FF2B5EF4-FFF2-40B4-BE49-F238E27FC236}">
                <a16:creationId xmlns:a16="http://schemas.microsoft.com/office/drawing/2014/main" id="{94DE31D5-9C4D-031D-0461-01EFC090991F}"/>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3" name="Freeform 11">
            <a:extLst>
              <a:ext uri="{FF2B5EF4-FFF2-40B4-BE49-F238E27FC236}">
                <a16:creationId xmlns:a16="http://schemas.microsoft.com/office/drawing/2014/main" id="{D00AA0F0-E9F8-2C9B-37A4-6F9F2D53F371}"/>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6444" name="Group 12">
            <a:extLst>
              <a:ext uri="{FF2B5EF4-FFF2-40B4-BE49-F238E27FC236}">
                <a16:creationId xmlns:a16="http://schemas.microsoft.com/office/drawing/2014/main" id="{A2BE828C-237E-6176-7F36-C2A1934B36B8}"/>
              </a:ext>
              <a:ext uri="{C183D7F6-B498-43B3-948B-1728B52AA6E4}">
                <adec:decorative xmlns:adec="http://schemas.microsoft.com/office/drawing/2017/decorative" val="1"/>
              </a:ext>
            </a:extLst>
          </p:cNvPr>
          <p:cNvGrpSpPr>
            <a:grpSpLocks/>
          </p:cNvGrpSpPr>
          <p:nvPr/>
        </p:nvGrpSpPr>
        <p:grpSpPr bwMode="auto">
          <a:xfrm>
            <a:off x="1881188" y="3721100"/>
            <a:ext cx="4530725" cy="1993900"/>
            <a:chOff x="1720" y="2496"/>
            <a:chExt cx="2848" cy="1256"/>
          </a:xfrm>
        </p:grpSpPr>
        <p:sp>
          <p:nvSpPr>
            <p:cNvPr id="146509" name="Rectangle 13">
              <a:extLst>
                <a:ext uri="{FF2B5EF4-FFF2-40B4-BE49-F238E27FC236}">
                  <a16:creationId xmlns:a16="http://schemas.microsoft.com/office/drawing/2014/main" id="{B2811E64-AE91-6F7A-0EE0-750197F83F9E}"/>
                </a:ext>
              </a:extLst>
            </p:cNvPr>
            <p:cNvSpPr>
              <a:spLocks noChangeArrowheads="1"/>
            </p:cNvSpPr>
            <p:nvPr/>
          </p:nvSpPr>
          <p:spPr bwMode="auto">
            <a:xfrm>
              <a:off x="1720" y="2496"/>
              <a:ext cx="968" cy="1256"/>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6510" name="Rectangle 14">
              <a:extLst>
                <a:ext uri="{FF2B5EF4-FFF2-40B4-BE49-F238E27FC236}">
                  <a16:creationId xmlns:a16="http://schemas.microsoft.com/office/drawing/2014/main" id="{F49DEC68-D25A-DBFB-5497-8098564773BF}"/>
                </a:ext>
              </a:extLst>
            </p:cNvPr>
            <p:cNvSpPr>
              <a:spLocks noChangeArrowheads="1"/>
            </p:cNvSpPr>
            <p:nvPr/>
          </p:nvSpPr>
          <p:spPr bwMode="auto">
            <a:xfrm>
              <a:off x="2688" y="3112"/>
              <a:ext cx="1880" cy="64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46445" name="Freeform 15">
            <a:extLst>
              <a:ext uri="{FF2B5EF4-FFF2-40B4-BE49-F238E27FC236}">
                <a16:creationId xmlns:a16="http://schemas.microsoft.com/office/drawing/2014/main" id="{91766540-9432-FAB8-D03A-6982DB43FA07}"/>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6" name="Freeform 16">
            <a:extLst>
              <a:ext uri="{FF2B5EF4-FFF2-40B4-BE49-F238E27FC236}">
                <a16:creationId xmlns:a16="http://schemas.microsoft.com/office/drawing/2014/main" id="{A04CDBE8-9690-2907-2401-453B63C44021}"/>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7" name="Freeform 17">
            <a:extLst>
              <a:ext uri="{FF2B5EF4-FFF2-40B4-BE49-F238E27FC236}">
                <a16:creationId xmlns:a16="http://schemas.microsoft.com/office/drawing/2014/main" id="{C9762744-EE94-DF9E-650A-822837457A83}"/>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8" name="Freeform 18">
            <a:extLst>
              <a:ext uri="{FF2B5EF4-FFF2-40B4-BE49-F238E27FC236}">
                <a16:creationId xmlns:a16="http://schemas.microsoft.com/office/drawing/2014/main" id="{AC569147-CDD4-DC6E-BB61-9E5FD97C9F27}"/>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1427" name="AutoShape 19">
            <a:extLst>
              <a:ext uri="{FF2B5EF4-FFF2-40B4-BE49-F238E27FC236}">
                <a16:creationId xmlns:a16="http://schemas.microsoft.com/office/drawing/2014/main" id="{AF7D84A8-2221-7E4A-100F-8A876944661F}"/>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6450" name="Group 20">
            <a:extLst>
              <a:ext uri="{FF2B5EF4-FFF2-40B4-BE49-F238E27FC236}">
                <a16:creationId xmlns:a16="http://schemas.microsoft.com/office/drawing/2014/main" id="{47B3914C-904A-4FC2-2EB8-7B802EE82911}"/>
              </a:ext>
              <a:ext uri="{C183D7F6-B498-43B3-948B-1728B52AA6E4}">
                <adec:decorative xmlns:adec="http://schemas.microsoft.com/office/drawing/2017/decorative" val="1"/>
              </a:ext>
            </a:extLst>
          </p:cNvPr>
          <p:cNvGrpSpPr>
            <a:grpSpLocks/>
          </p:cNvGrpSpPr>
          <p:nvPr/>
        </p:nvGrpSpPr>
        <p:grpSpPr bwMode="auto">
          <a:xfrm>
            <a:off x="3627438" y="4760913"/>
            <a:ext cx="2563812" cy="346075"/>
            <a:chOff x="2316" y="2991"/>
            <a:chExt cx="1615" cy="218"/>
          </a:xfrm>
        </p:grpSpPr>
        <p:sp>
          <p:nvSpPr>
            <p:cNvPr id="146505" name="Line 21">
              <a:extLst>
                <a:ext uri="{FF2B5EF4-FFF2-40B4-BE49-F238E27FC236}">
                  <a16:creationId xmlns:a16="http://schemas.microsoft.com/office/drawing/2014/main" id="{D8ED0547-783B-47DB-524B-7F5B9A94077F}"/>
                </a:ext>
              </a:extLst>
            </p:cNvPr>
            <p:cNvSpPr>
              <a:spLocks noChangeShapeType="1"/>
            </p:cNvSpPr>
            <p:nvPr/>
          </p:nvSpPr>
          <p:spPr bwMode="auto">
            <a:xfrm>
              <a:off x="2316"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506" name="Line 22">
              <a:extLst>
                <a:ext uri="{FF2B5EF4-FFF2-40B4-BE49-F238E27FC236}">
                  <a16:creationId xmlns:a16="http://schemas.microsoft.com/office/drawing/2014/main" id="{E02180FC-8BB0-E9F4-EF7A-9C9F7FB1DE8A}"/>
                </a:ext>
              </a:extLst>
            </p:cNvPr>
            <p:cNvSpPr>
              <a:spLocks noChangeShapeType="1"/>
            </p:cNvSpPr>
            <p:nvPr/>
          </p:nvSpPr>
          <p:spPr bwMode="auto">
            <a:xfrm>
              <a:off x="2549"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507" name="Line 23">
              <a:extLst>
                <a:ext uri="{FF2B5EF4-FFF2-40B4-BE49-F238E27FC236}">
                  <a16:creationId xmlns:a16="http://schemas.microsoft.com/office/drawing/2014/main" id="{9B14970F-2441-E39C-7166-98A5BFF31914}"/>
                </a:ext>
              </a:extLst>
            </p:cNvPr>
            <p:cNvSpPr>
              <a:spLocks noChangeShapeType="1"/>
            </p:cNvSpPr>
            <p:nvPr/>
          </p:nvSpPr>
          <p:spPr bwMode="auto">
            <a:xfrm>
              <a:off x="3672"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508" name="Line 24">
              <a:extLst>
                <a:ext uri="{FF2B5EF4-FFF2-40B4-BE49-F238E27FC236}">
                  <a16:creationId xmlns:a16="http://schemas.microsoft.com/office/drawing/2014/main" id="{89FED38C-5F33-06D0-B3A8-888C9686A5D3}"/>
                </a:ext>
              </a:extLst>
            </p:cNvPr>
            <p:cNvSpPr>
              <a:spLocks noChangeShapeType="1"/>
            </p:cNvSpPr>
            <p:nvPr/>
          </p:nvSpPr>
          <p:spPr bwMode="auto">
            <a:xfrm>
              <a:off x="3931" y="2991"/>
              <a:ext cx="0" cy="218"/>
            </a:xfrm>
            <a:prstGeom prst="line">
              <a:avLst/>
            </a:prstGeom>
            <a:noFill/>
            <a:ln w="50800">
              <a:solidFill>
                <a:schemeClr val="tx1"/>
              </a:solidFill>
              <a:round/>
              <a:headEnd type="stealth" w="med" len="med"/>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46451" name="AutoShape 25">
            <a:extLst>
              <a:ext uri="{FF2B5EF4-FFF2-40B4-BE49-F238E27FC236}">
                <a16:creationId xmlns:a16="http://schemas.microsoft.com/office/drawing/2014/main" id="{143BE733-08D5-3076-BC7A-FDBA63536702}"/>
              </a:ext>
              <a:ext uri="{C183D7F6-B498-43B3-948B-1728B52AA6E4}">
                <adec:decorative xmlns:adec="http://schemas.microsoft.com/office/drawing/2017/decorative" val="1"/>
              </a:ext>
            </a:extLst>
          </p:cNvPr>
          <p:cNvSpPr>
            <a:spLocks noChangeArrowheads="1"/>
          </p:cNvSpPr>
          <p:nvPr/>
        </p:nvSpPr>
        <p:spPr bwMode="auto">
          <a:xfrm>
            <a:off x="6927850" y="3911600"/>
            <a:ext cx="579438" cy="117475"/>
          </a:xfrm>
          <a:prstGeom prst="rightArrow">
            <a:avLst>
              <a:gd name="adj1" fmla="val 50000"/>
              <a:gd name="adj2" fmla="val 246645"/>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46452" name="Group 26">
            <a:extLst>
              <a:ext uri="{FF2B5EF4-FFF2-40B4-BE49-F238E27FC236}">
                <a16:creationId xmlns:a16="http://schemas.microsoft.com/office/drawing/2014/main" id="{3EE5C92E-98DE-6C1E-ED5C-D1B3C516AD65}"/>
              </a:ext>
              <a:ext uri="{C183D7F6-B498-43B3-948B-1728B52AA6E4}">
                <adec:decorative xmlns:adec="http://schemas.microsoft.com/office/drawing/2017/decorative" val="1"/>
              </a:ext>
            </a:extLst>
          </p:cNvPr>
          <p:cNvGrpSpPr>
            <a:grpSpLocks/>
          </p:cNvGrpSpPr>
          <p:nvPr/>
        </p:nvGrpSpPr>
        <p:grpSpPr bwMode="auto">
          <a:xfrm>
            <a:off x="7851775" y="2173288"/>
            <a:ext cx="1066800" cy="366712"/>
            <a:chOff x="4601" y="1010"/>
            <a:chExt cx="672" cy="231"/>
          </a:xfrm>
        </p:grpSpPr>
        <p:sp>
          <p:nvSpPr>
            <p:cNvPr id="146501" name="Freeform 27">
              <a:extLst>
                <a:ext uri="{FF2B5EF4-FFF2-40B4-BE49-F238E27FC236}">
                  <a16:creationId xmlns:a16="http://schemas.microsoft.com/office/drawing/2014/main" id="{2F83B103-EC18-D2B6-08B4-C84CA39656B3}"/>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502" name="Freeform 28">
              <a:extLst>
                <a:ext uri="{FF2B5EF4-FFF2-40B4-BE49-F238E27FC236}">
                  <a16:creationId xmlns:a16="http://schemas.microsoft.com/office/drawing/2014/main" id="{97E86D7B-6EC1-3411-8E69-2D2AA88A41F4}"/>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503" name="Freeform 29">
              <a:extLst>
                <a:ext uri="{FF2B5EF4-FFF2-40B4-BE49-F238E27FC236}">
                  <a16:creationId xmlns:a16="http://schemas.microsoft.com/office/drawing/2014/main" id="{8BA76265-E1AC-D63A-F179-B418D9F976E5}"/>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504" name="Freeform 30">
              <a:extLst>
                <a:ext uri="{FF2B5EF4-FFF2-40B4-BE49-F238E27FC236}">
                  <a16:creationId xmlns:a16="http://schemas.microsoft.com/office/drawing/2014/main" id="{D265AA90-9A36-160D-77E7-40D28EB83EA5}"/>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6453" name="Freeform 31">
            <a:extLst>
              <a:ext uri="{FF2B5EF4-FFF2-40B4-BE49-F238E27FC236}">
                <a16:creationId xmlns:a16="http://schemas.microsoft.com/office/drawing/2014/main" id="{15D4F445-9B95-7337-DD59-6781A1D81E2F}"/>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6454" name="Group 32">
            <a:extLst>
              <a:ext uri="{FF2B5EF4-FFF2-40B4-BE49-F238E27FC236}">
                <a16:creationId xmlns:a16="http://schemas.microsoft.com/office/drawing/2014/main" id="{5F8BEF04-ADBC-7D96-0FFB-24B4002EDFBF}"/>
              </a:ext>
              <a:ext uri="{C183D7F6-B498-43B3-948B-1728B52AA6E4}">
                <adec:decorative xmlns:adec="http://schemas.microsoft.com/office/drawing/2017/decorative" val="1"/>
              </a:ext>
            </a:extLst>
          </p:cNvPr>
          <p:cNvGrpSpPr>
            <a:grpSpLocks/>
          </p:cNvGrpSpPr>
          <p:nvPr/>
        </p:nvGrpSpPr>
        <p:grpSpPr bwMode="auto">
          <a:xfrm>
            <a:off x="7951788" y="2170113"/>
            <a:ext cx="171450" cy="369887"/>
            <a:chOff x="4660" y="1008"/>
            <a:chExt cx="465" cy="233"/>
          </a:xfrm>
        </p:grpSpPr>
        <p:sp>
          <p:nvSpPr>
            <p:cNvPr id="146490" name="Freeform 33">
              <a:extLst>
                <a:ext uri="{FF2B5EF4-FFF2-40B4-BE49-F238E27FC236}">
                  <a16:creationId xmlns:a16="http://schemas.microsoft.com/office/drawing/2014/main" id="{700663B9-4937-379B-1979-EF658A5AF539}"/>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1" name="Freeform 34">
              <a:extLst>
                <a:ext uri="{FF2B5EF4-FFF2-40B4-BE49-F238E27FC236}">
                  <a16:creationId xmlns:a16="http://schemas.microsoft.com/office/drawing/2014/main" id="{C7CCA72D-49E2-AC91-28A0-E246ADFCD970}"/>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2" name="Freeform 35">
              <a:extLst>
                <a:ext uri="{FF2B5EF4-FFF2-40B4-BE49-F238E27FC236}">
                  <a16:creationId xmlns:a16="http://schemas.microsoft.com/office/drawing/2014/main" id="{277A8EBE-5007-BF57-253C-DCB981E8452F}"/>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3" name="Freeform 36">
              <a:extLst>
                <a:ext uri="{FF2B5EF4-FFF2-40B4-BE49-F238E27FC236}">
                  <a16:creationId xmlns:a16="http://schemas.microsoft.com/office/drawing/2014/main" id="{4CD1F222-BA07-98F8-3531-5826CF1D3387}"/>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4" name="Freeform 37">
              <a:extLst>
                <a:ext uri="{FF2B5EF4-FFF2-40B4-BE49-F238E27FC236}">
                  <a16:creationId xmlns:a16="http://schemas.microsoft.com/office/drawing/2014/main" id="{5A882878-23E2-1698-13C7-626ABF34173F}"/>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5" name="Freeform 38">
              <a:extLst>
                <a:ext uri="{FF2B5EF4-FFF2-40B4-BE49-F238E27FC236}">
                  <a16:creationId xmlns:a16="http://schemas.microsoft.com/office/drawing/2014/main" id="{EC4C9639-6F8E-C61A-2A1A-0975FCA009BC}"/>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6" name="Freeform 39">
              <a:extLst>
                <a:ext uri="{FF2B5EF4-FFF2-40B4-BE49-F238E27FC236}">
                  <a16:creationId xmlns:a16="http://schemas.microsoft.com/office/drawing/2014/main" id="{23B91EFC-C2B2-4421-6D32-5CE1E7C7CE6C}"/>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7" name="Freeform 40">
              <a:extLst>
                <a:ext uri="{FF2B5EF4-FFF2-40B4-BE49-F238E27FC236}">
                  <a16:creationId xmlns:a16="http://schemas.microsoft.com/office/drawing/2014/main" id="{3A9ACCFA-98BA-1AAA-07ED-FB70D9F14BB0}"/>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8" name="Freeform 41">
              <a:extLst>
                <a:ext uri="{FF2B5EF4-FFF2-40B4-BE49-F238E27FC236}">
                  <a16:creationId xmlns:a16="http://schemas.microsoft.com/office/drawing/2014/main" id="{D0E302F6-2C85-5289-8352-C781311A3C69}"/>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99" name="Freeform 42">
              <a:extLst>
                <a:ext uri="{FF2B5EF4-FFF2-40B4-BE49-F238E27FC236}">
                  <a16:creationId xmlns:a16="http://schemas.microsoft.com/office/drawing/2014/main" id="{FF91634D-166D-792C-65A0-9251D55022C9}"/>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500" name="Freeform 43">
              <a:extLst>
                <a:ext uri="{FF2B5EF4-FFF2-40B4-BE49-F238E27FC236}">
                  <a16:creationId xmlns:a16="http://schemas.microsoft.com/office/drawing/2014/main" id="{043A3DA2-0C73-1A6F-8A02-2025D9625604}"/>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6455" name="Freeform 44">
            <a:extLst>
              <a:ext uri="{FF2B5EF4-FFF2-40B4-BE49-F238E27FC236}">
                <a16:creationId xmlns:a16="http://schemas.microsoft.com/office/drawing/2014/main" id="{C7808D9E-E3A7-40F0-BB8F-B212B0E22DC4}"/>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56" name="Freeform 45">
            <a:extLst>
              <a:ext uri="{FF2B5EF4-FFF2-40B4-BE49-F238E27FC236}">
                <a16:creationId xmlns:a16="http://schemas.microsoft.com/office/drawing/2014/main" id="{365C4535-5B1A-716D-E50C-F7C2A7B64EC4}"/>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57" name="Freeform 46">
            <a:extLst>
              <a:ext uri="{FF2B5EF4-FFF2-40B4-BE49-F238E27FC236}">
                <a16:creationId xmlns:a16="http://schemas.microsoft.com/office/drawing/2014/main" id="{F1ED34BA-D2E5-031E-6718-828434DE9ED8}"/>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58" name="Freeform 47">
            <a:extLst>
              <a:ext uri="{FF2B5EF4-FFF2-40B4-BE49-F238E27FC236}">
                <a16:creationId xmlns:a16="http://schemas.microsoft.com/office/drawing/2014/main" id="{E45DABEF-5820-FCD9-FEF2-3FC20148DEB5}"/>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59" name="Freeform 48">
            <a:extLst>
              <a:ext uri="{FF2B5EF4-FFF2-40B4-BE49-F238E27FC236}">
                <a16:creationId xmlns:a16="http://schemas.microsoft.com/office/drawing/2014/main" id="{FC294D86-128B-DA63-A6D4-498C7B017DA1}"/>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0" name="Freeform 49">
            <a:extLst>
              <a:ext uri="{FF2B5EF4-FFF2-40B4-BE49-F238E27FC236}">
                <a16:creationId xmlns:a16="http://schemas.microsoft.com/office/drawing/2014/main" id="{53FE8B17-1E99-190D-1D4F-C1D30CD82D5E}"/>
              </a:ext>
              <a:ext uri="{C183D7F6-B498-43B3-948B-1728B52AA6E4}">
                <adec:decorative xmlns:adec="http://schemas.microsoft.com/office/drawing/2017/decorative" val="1"/>
              </a:ext>
            </a:extLst>
          </p:cNvPr>
          <p:cNvSpPr>
            <a:spLocks/>
          </p:cNvSpPr>
          <p:nvPr/>
        </p:nvSpPr>
        <p:spPr bwMode="auto">
          <a:xfrm>
            <a:off x="4649788"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6461" name="Group 50">
            <a:extLst>
              <a:ext uri="{FF2B5EF4-FFF2-40B4-BE49-F238E27FC236}">
                <a16:creationId xmlns:a16="http://schemas.microsoft.com/office/drawing/2014/main" id="{EDFDF361-8622-E7EF-C86D-8D70035556D9}"/>
              </a:ext>
              <a:ext uri="{C183D7F6-B498-43B3-948B-1728B52AA6E4}">
                <adec:decorative xmlns:adec="http://schemas.microsoft.com/office/drawing/2017/decorative" val="1"/>
              </a:ext>
            </a:extLst>
          </p:cNvPr>
          <p:cNvGrpSpPr>
            <a:grpSpLocks/>
          </p:cNvGrpSpPr>
          <p:nvPr/>
        </p:nvGrpSpPr>
        <p:grpSpPr bwMode="auto">
          <a:xfrm>
            <a:off x="3409950" y="2479675"/>
            <a:ext cx="2997200" cy="2470150"/>
            <a:chOff x="2675" y="1562"/>
            <a:chExt cx="1888" cy="1556"/>
          </a:xfrm>
        </p:grpSpPr>
        <p:grpSp>
          <p:nvGrpSpPr>
            <p:cNvPr id="146462" name="Group 51">
              <a:extLst>
                <a:ext uri="{FF2B5EF4-FFF2-40B4-BE49-F238E27FC236}">
                  <a16:creationId xmlns:a16="http://schemas.microsoft.com/office/drawing/2014/main" id="{D583BF5E-6FB9-94F3-3E5A-21D10480A893}"/>
                </a:ext>
              </a:extLst>
            </p:cNvPr>
            <p:cNvGrpSpPr>
              <a:grpSpLocks/>
            </p:cNvGrpSpPr>
            <p:nvPr/>
          </p:nvGrpSpPr>
          <p:grpSpPr bwMode="auto">
            <a:xfrm>
              <a:off x="2675" y="1562"/>
              <a:ext cx="1888" cy="1556"/>
              <a:chOff x="2187" y="1522"/>
              <a:chExt cx="1888" cy="1556"/>
            </a:xfrm>
          </p:grpSpPr>
          <p:sp>
            <p:nvSpPr>
              <p:cNvPr id="146485" name="Freeform 52">
                <a:extLst>
                  <a:ext uri="{FF2B5EF4-FFF2-40B4-BE49-F238E27FC236}">
                    <a16:creationId xmlns:a16="http://schemas.microsoft.com/office/drawing/2014/main" id="{C9ED17FC-7D2F-556A-E8E6-201A6F709518}"/>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6486" name="Group 53">
                <a:extLst>
                  <a:ext uri="{FF2B5EF4-FFF2-40B4-BE49-F238E27FC236}">
                    <a16:creationId xmlns:a16="http://schemas.microsoft.com/office/drawing/2014/main" id="{B75BA50C-791A-EC4B-00E5-9E6ADD270E45}"/>
                  </a:ext>
                </a:extLst>
              </p:cNvPr>
              <p:cNvGrpSpPr>
                <a:grpSpLocks/>
              </p:cNvGrpSpPr>
              <p:nvPr/>
            </p:nvGrpSpPr>
            <p:grpSpPr bwMode="auto">
              <a:xfrm>
                <a:off x="2187" y="1522"/>
                <a:ext cx="1888" cy="1556"/>
                <a:chOff x="2187" y="1522"/>
                <a:chExt cx="1888" cy="1556"/>
              </a:xfrm>
            </p:grpSpPr>
            <p:sp>
              <p:nvSpPr>
                <p:cNvPr id="146487" name="Freeform 54">
                  <a:extLst>
                    <a:ext uri="{FF2B5EF4-FFF2-40B4-BE49-F238E27FC236}">
                      <a16:creationId xmlns:a16="http://schemas.microsoft.com/office/drawing/2014/main" id="{691E79FE-F505-9F60-A9B9-188AB9FA8403}"/>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8" name="Freeform 55">
                  <a:extLst>
                    <a:ext uri="{FF2B5EF4-FFF2-40B4-BE49-F238E27FC236}">
                      <a16:creationId xmlns:a16="http://schemas.microsoft.com/office/drawing/2014/main" id="{2A07EE7F-F519-50FB-CFFA-8CC7DECDC270}"/>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9" name="Freeform 56">
                  <a:extLst>
                    <a:ext uri="{FF2B5EF4-FFF2-40B4-BE49-F238E27FC236}">
                      <a16:creationId xmlns:a16="http://schemas.microsoft.com/office/drawing/2014/main" id="{F4FEC558-595C-6274-106C-638C403079C9}"/>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6463" name="Freeform 57">
              <a:extLst>
                <a:ext uri="{FF2B5EF4-FFF2-40B4-BE49-F238E27FC236}">
                  <a16:creationId xmlns:a16="http://schemas.microsoft.com/office/drawing/2014/main" id="{C605B2A9-43EF-70F1-E533-1924CA696CB4}"/>
                </a:ext>
              </a:extLst>
            </p:cNvPr>
            <p:cNvSpPr>
              <a:spLocks/>
            </p:cNvSpPr>
            <p:nvPr/>
          </p:nvSpPr>
          <p:spPr bwMode="auto">
            <a:xfrm>
              <a:off x="2922"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4" name="Freeform 58">
              <a:extLst>
                <a:ext uri="{FF2B5EF4-FFF2-40B4-BE49-F238E27FC236}">
                  <a16:creationId xmlns:a16="http://schemas.microsoft.com/office/drawing/2014/main" id="{0E58C570-989C-C8AF-F567-390C69FB728B}"/>
                </a:ext>
              </a:extLst>
            </p:cNvPr>
            <p:cNvSpPr>
              <a:spLocks/>
            </p:cNvSpPr>
            <p:nvPr/>
          </p:nvSpPr>
          <p:spPr bwMode="auto">
            <a:xfrm>
              <a:off x="2960" y="2199"/>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5" name="Freeform 59">
              <a:extLst>
                <a:ext uri="{FF2B5EF4-FFF2-40B4-BE49-F238E27FC236}">
                  <a16:creationId xmlns:a16="http://schemas.microsoft.com/office/drawing/2014/main" id="{23CBA0DD-30F8-014C-20FD-842F42C130C4}"/>
                </a:ext>
              </a:extLst>
            </p:cNvPr>
            <p:cNvSpPr>
              <a:spLocks/>
            </p:cNvSpPr>
            <p:nvPr/>
          </p:nvSpPr>
          <p:spPr bwMode="auto">
            <a:xfrm>
              <a:off x="2956" y="2267"/>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6" name="Freeform 60">
              <a:extLst>
                <a:ext uri="{FF2B5EF4-FFF2-40B4-BE49-F238E27FC236}">
                  <a16:creationId xmlns:a16="http://schemas.microsoft.com/office/drawing/2014/main" id="{65FBEDAA-4429-376C-E208-DE65B06A50CF}"/>
                </a:ext>
              </a:extLst>
            </p:cNvPr>
            <p:cNvSpPr>
              <a:spLocks/>
            </p:cNvSpPr>
            <p:nvPr/>
          </p:nvSpPr>
          <p:spPr bwMode="auto">
            <a:xfrm>
              <a:off x="2958" y="2286"/>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7" name="Freeform 61">
              <a:extLst>
                <a:ext uri="{FF2B5EF4-FFF2-40B4-BE49-F238E27FC236}">
                  <a16:creationId xmlns:a16="http://schemas.microsoft.com/office/drawing/2014/main" id="{DAA050DC-3E12-5EE5-123F-39E2FB0D1822}"/>
                </a:ext>
              </a:extLst>
            </p:cNvPr>
            <p:cNvSpPr>
              <a:spLocks/>
            </p:cNvSpPr>
            <p:nvPr/>
          </p:nvSpPr>
          <p:spPr bwMode="auto">
            <a:xfrm>
              <a:off x="2959" y="235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8" name="Freeform 62">
              <a:extLst>
                <a:ext uri="{FF2B5EF4-FFF2-40B4-BE49-F238E27FC236}">
                  <a16:creationId xmlns:a16="http://schemas.microsoft.com/office/drawing/2014/main" id="{9DD9CBEF-17C6-3139-6CF2-B6AD6AE575B7}"/>
                </a:ext>
              </a:extLst>
            </p:cNvPr>
            <p:cNvSpPr>
              <a:spLocks/>
            </p:cNvSpPr>
            <p:nvPr/>
          </p:nvSpPr>
          <p:spPr bwMode="auto">
            <a:xfrm>
              <a:off x="4194" y="2266"/>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69" name="Freeform 63">
              <a:extLst>
                <a:ext uri="{FF2B5EF4-FFF2-40B4-BE49-F238E27FC236}">
                  <a16:creationId xmlns:a16="http://schemas.microsoft.com/office/drawing/2014/main" id="{5D6B9A33-8B9B-5F28-A840-124E6166FC20}"/>
                </a:ext>
              </a:extLst>
            </p:cNvPr>
            <p:cNvSpPr>
              <a:spLocks/>
            </p:cNvSpPr>
            <p:nvPr/>
          </p:nvSpPr>
          <p:spPr bwMode="auto">
            <a:xfrm>
              <a:off x="4194" y="2350"/>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0" name="Freeform 64">
              <a:extLst>
                <a:ext uri="{FF2B5EF4-FFF2-40B4-BE49-F238E27FC236}">
                  <a16:creationId xmlns:a16="http://schemas.microsoft.com/office/drawing/2014/main" id="{678A057A-3C57-4CA3-CC7F-9D39C65D4597}"/>
                </a:ext>
              </a:extLst>
            </p:cNvPr>
            <p:cNvSpPr>
              <a:spLocks/>
            </p:cNvSpPr>
            <p:nvPr/>
          </p:nvSpPr>
          <p:spPr bwMode="auto">
            <a:xfrm>
              <a:off x="4194" y="227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1" name="Freeform 65">
              <a:extLst>
                <a:ext uri="{FF2B5EF4-FFF2-40B4-BE49-F238E27FC236}">
                  <a16:creationId xmlns:a16="http://schemas.microsoft.com/office/drawing/2014/main" id="{9DA56EB0-1948-18C4-0417-3519E447AC93}"/>
                </a:ext>
              </a:extLst>
            </p:cNvPr>
            <p:cNvSpPr>
              <a:spLocks/>
            </p:cNvSpPr>
            <p:nvPr/>
          </p:nvSpPr>
          <p:spPr bwMode="auto">
            <a:xfrm>
              <a:off x="2962" y="2371"/>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2" name="Freeform 66">
              <a:extLst>
                <a:ext uri="{FF2B5EF4-FFF2-40B4-BE49-F238E27FC236}">
                  <a16:creationId xmlns:a16="http://schemas.microsoft.com/office/drawing/2014/main" id="{4FFB398B-BABC-3373-AB01-514C0F4848A5}"/>
                </a:ext>
              </a:extLst>
            </p:cNvPr>
            <p:cNvSpPr>
              <a:spLocks/>
            </p:cNvSpPr>
            <p:nvPr/>
          </p:nvSpPr>
          <p:spPr bwMode="auto">
            <a:xfrm>
              <a:off x="2922" y="2289"/>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3" name="Freeform 67">
              <a:extLst>
                <a:ext uri="{FF2B5EF4-FFF2-40B4-BE49-F238E27FC236}">
                  <a16:creationId xmlns:a16="http://schemas.microsoft.com/office/drawing/2014/main" id="{1AE3C56F-C2C1-4FD5-D738-457934F1FBDD}"/>
                </a:ext>
              </a:extLst>
            </p:cNvPr>
            <p:cNvSpPr>
              <a:spLocks/>
            </p:cNvSpPr>
            <p:nvPr/>
          </p:nvSpPr>
          <p:spPr bwMode="auto">
            <a:xfrm>
              <a:off x="2922" y="2373"/>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4" name="Freeform 68">
              <a:extLst>
                <a:ext uri="{FF2B5EF4-FFF2-40B4-BE49-F238E27FC236}">
                  <a16:creationId xmlns:a16="http://schemas.microsoft.com/office/drawing/2014/main" id="{B9641923-A146-C077-9053-65D21226E848}"/>
                </a:ext>
              </a:extLst>
            </p:cNvPr>
            <p:cNvSpPr>
              <a:spLocks/>
            </p:cNvSpPr>
            <p:nvPr/>
          </p:nvSpPr>
          <p:spPr bwMode="auto">
            <a:xfrm>
              <a:off x="2922" y="2457"/>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5" name="Freeform 69">
              <a:extLst>
                <a:ext uri="{FF2B5EF4-FFF2-40B4-BE49-F238E27FC236}">
                  <a16:creationId xmlns:a16="http://schemas.microsoft.com/office/drawing/2014/main" id="{5361521C-82A0-85F8-2656-F650702A908C}"/>
                </a:ext>
              </a:extLst>
            </p:cNvPr>
            <p:cNvSpPr>
              <a:spLocks/>
            </p:cNvSpPr>
            <p:nvPr/>
          </p:nvSpPr>
          <p:spPr bwMode="auto">
            <a:xfrm>
              <a:off x="4226"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6" name="Freeform 70">
              <a:extLst>
                <a:ext uri="{FF2B5EF4-FFF2-40B4-BE49-F238E27FC236}">
                  <a16:creationId xmlns:a16="http://schemas.microsoft.com/office/drawing/2014/main" id="{371DAC3B-D30B-C94D-4E75-7E72DE169321}"/>
                </a:ext>
              </a:extLst>
            </p:cNvPr>
            <p:cNvSpPr>
              <a:spLocks/>
            </p:cNvSpPr>
            <p:nvPr/>
          </p:nvSpPr>
          <p:spPr bwMode="auto">
            <a:xfrm>
              <a:off x="4226" y="229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7" name="Freeform 71">
              <a:extLst>
                <a:ext uri="{FF2B5EF4-FFF2-40B4-BE49-F238E27FC236}">
                  <a16:creationId xmlns:a16="http://schemas.microsoft.com/office/drawing/2014/main" id="{3B55396C-4136-F21D-33AC-191ACC1F00F4}"/>
                </a:ext>
              </a:extLst>
            </p:cNvPr>
            <p:cNvSpPr>
              <a:spLocks/>
            </p:cNvSpPr>
            <p:nvPr/>
          </p:nvSpPr>
          <p:spPr bwMode="auto">
            <a:xfrm>
              <a:off x="4226" y="237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8" name="Freeform 72">
              <a:extLst>
                <a:ext uri="{FF2B5EF4-FFF2-40B4-BE49-F238E27FC236}">
                  <a16:creationId xmlns:a16="http://schemas.microsoft.com/office/drawing/2014/main" id="{CFE04DFF-4658-C2D3-4B14-6E84A0514262}"/>
                </a:ext>
              </a:extLst>
            </p:cNvPr>
            <p:cNvSpPr>
              <a:spLocks/>
            </p:cNvSpPr>
            <p:nvPr/>
          </p:nvSpPr>
          <p:spPr bwMode="auto">
            <a:xfrm>
              <a:off x="4226" y="246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9" name="Freeform 73">
              <a:extLst>
                <a:ext uri="{FF2B5EF4-FFF2-40B4-BE49-F238E27FC236}">
                  <a16:creationId xmlns:a16="http://schemas.microsoft.com/office/drawing/2014/main" id="{4A54DF86-7DC5-4C84-F122-FD4CCA372116}"/>
                </a:ext>
              </a:extLst>
            </p:cNvPr>
            <p:cNvSpPr>
              <a:spLocks/>
            </p:cNvSpPr>
            <p:nvPr/>
          </p:nvSpPr>
          <p:spPr bwMode="auto">
            <a:xfrm>
              <a:off x="2962" y="244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0" name="Freeform 74">
              <a:extLst>
                <a:ext uri="{FF2B5EF4-FFF2-40B4-BE49-F238E27FC236}">
                  <a16:creationId xmlns:a16="http://schemas.microsoft.com/office/drawing/2014/main" id="{7F022B58-5DE3-4FCF-04AF-774B05CA09C1}"/>
                </a:ext>
              </a:extLst>
            </p:cNvPr>
            <p:cNvSpPr>
              <a:spLocks/>
            </p:cNvSpPr>
            <p:nvPr/>
          </p:nvSpPr>
          <p:spPr bwMode="auto">
            <a:xfrm>
              <a:off x="2962" y="245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1" name="Freeform 75">
              <a:extLst>
                <a:ext uri="{FF2B5EF4-FFF2-40B4-BE49-F238E27FC236}">
                  <a16:creationId xmlns:a16="http://schemas.microsoft.com/office/drawing/2014/main" id="{88D0E819-A65A-B994-ECFC-20F2B4470757}"/>
                </a:ext>
              </a:extLst>
            </p:cNvPr>
            <p:cNvSpPr>
              <a:spLocks/>
            </p:cNvSpPr>
            <p:nvPr/>
          </p:nvSpPr>
          <p:spPr bwMode="auto">
            <a:xfrm>
              <a:off x="4194" y="2365"/>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2" name="Freeform 76">
              <a:extLst>
                <a:ext uri="{FF2B5EF4-FFF2-40B4-BE49-F238E27FC236}">
                  <a16:creationId xmlns:a16="http://schemas.microsoft.com/office/drawing/2014/main" id="{7FA7792A-BC9B-08FE-BEEC-867A3F27D349}"/>
                </a:ext>
              </a:extLst>
            </p:cNvPr>
            <p:cNvSpPr>
              <a:spLocks/>
            </p:cNvSpPr>
            <p:nvPr/>
          </p:nvSpPr>
          <p:spPr bwMode="auto">
            <a:xfrm>
              <a:off x="4194" y="2434"/>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3" name="Freeform 77">
              <a:extLst>
                <a:ext uri="{FF2B5EF4-FFF2-40B4-BE49-F238E27FC236}">
                  <a16:creationId xmlns:a16="http://schemas.microsoft.com/office/drawing/2014/main" id="{1A69AD17-270D-4E12-341C-2ABCFB4D77CB}"/>
                </a:ext>
              </a:extLst>
            </p:cNvPr>
            <p:cNvSpPr>
              <a:spLocks/>
            </p:cNvSpPr>
            <p:nvPr/>
          </p:nvSpPr>
          <p:spPr bwMode="auto">
            <a:xfrm>
              <a:off x="4191" y="2449"/>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84" name="Freeform 78">
              <a:extLst>
                <a:ext uri="{FF2B5EF4-FFF2-40B4-BE49-F238E27FC236}">
                  <a16:creationId xmlns:a16="http://schemas.microsoft.com/office/drawing/2014/main" id="{B4D81771-FD15-3A58-516A-EA752FB5E3B1}"/>
                </a:ext>
              </a:extLst>
            </p:cNvPr>
            <p:cNvSpPr>
              <a:spLocks/>
            </p:cNvSpPr>
            <p:nvPr/>
          </p:nvSpPr>
          <p:spPr bwMode="auto">
            <a:xfrm>
              <a:off x="4191" y="2521"/>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a:extLst>
              <a:ext uri="{FF2B5EF4-FFF2-40B4-BE49-F238E27FC236}">
                <a16:creationId xmlns:a16="http://schemas.microsoft.com/office/drawing/2014/main" id="{D201A15F-43C0-57FE-38E7-C9DE7A95722B}"/>
              </a:ext>
            </a:extLst>
          </p:cNvPr>
          <p:cNvSpPr>
            <a:spLocks noGrp="1" noChangeArrowheads="1"/>
          </p:cNvSpPr>
          <p:nvPr>
            <p:ph type="title"/>
          </p:nvPr>
        </p:nvSpPr>
        <p:spPr/>
        <p:txBody>
          <a:bodyPr/>
          <a:lstStyle/>
          <a:p>
            <a:pPr eaLnBrk="1" hangingPunct="1"/>
            <a:r>
              <a:rPr lang="en-GB" altLang="en-US" dirty="0"/>
              <a:t>Single acting cylinder 8</a:t>
            </a:r>
            <a:endParaRPr lang="en-AU" altLang="en-US" dirty="0"/>
          </a:p>
        </p:txBody>
      </p:sp>
      <p:sp>
        <p:nvSpPr>
          <p:cNvPr id="147459" name="Rectangle 3">
            <a:extLst>
              <a:ext uri="{FF2B5EF4-FFF2-40B4-BE49-F238E27FC236}">
                <a16:creationId xmlns:a16="http://schemas.microsoft.com/office/drawing/2014/main" id="{C6D24C7F-4751-063D-62BA-93A8401CDB7A}"/>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7460" name="Freeform 4">
            <a:extLst>
              <a:ext uri="{FF2B5EF4-FFF2-40B4-BE49-F238E27FC236}">
                <a16:creationId xmlns:a16="http://schemas.microsoft.com/office/drawing/2014/main" id="{3F7CA72B-B753-BE78-2090-587274AB3064}"/>
              </a:ext>
              <a:ext uri="{C183D7F6-B498-43B3-948B-1728B52AA6E4}">
                <adec:decorative xmlns:adec="http://schemas.microsoft.com/office/drawing/2017/decorative" val="1"/>
              </a:ext>
            </a:extLst>
          </p:cNvPr>
          <p:cNvSpPr>
            <a:spLocks/>
          </p:cNvSpPr>
          <p:nvPr/>
        </p:nvSpPr>
        <p:spPr bwMode="auto">
          <a:xfrm>
            <a:off x="1895475"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1" name="Freeform 5">
            <a:extLst>
              <a:ext uri="{FF2B5EF4-FFF2-40B4-BE49-F238E27FC236}">
                <a16:creationId xmlns:a16="http://schemas.microsoft.com/office/drawing/2014/main" id="{5743D817-C831-1BB1-C285-070AE40905E2}"/>
              </a:ext>
              <a:ext uri="{C183D7F6-B498-43B3-948B-1728B52AA6E4}">
                <adec:decorative xmlns:adec="http://schemas.microsoft.com/office/drawing/2017/decorative" val="1"/>
              </a:ext>
            </a:extLst>
          </p:cNvPr>
          <p:cNvSpPr>
            <a:spLocks/>
          </p:cNvSpPr>
          <p:nvPr/>
        </p:nvSpPr>
        <p:spPr bwMode="auto">
          <a:xfrm>
            <a:off x="3376613"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2" name="Freeform 6">
            <a:extLst>
              <a:ext uri="{FF2B5EF4-FFF2-40B4-BE49-F238E27FC236}">
                <a16:creationId xmlns:a16="http://schemas.microsoft.com/office/drawing/2014/main" id="{953FCA9D-E407-00F5-2AB9-D271ACF89457}"/>
              </a:ext>
              <a:ext uri="{C183D7F6-B498-43B3-948B-1728B52AA6E4}">
                <adec:decorative xmlns:adec="http://schemas.microsoft.com/office/drawing/2017/decorative" val="1"/>
              </a:ext>
            </a:extLst>
          </p:cNvPr>
          <p:cNvSpPr>
            <a:spLocks/>
          </p:cNvSpPr>
          <p:nvPr/>
        </p:nvSpPr>
        <p:spPr bwMode="auto">
          <a:xfrm>
            <a:off x="6415088"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3" name="Freeform 7">
            <a:extLst>
              <a:ext uri="{FF2B5EF4-FFF2-40B4-BE49-F238E27FC236}">
                <a16:creationId xmlns:a16="http://schemas.microsoft.com/office/drawing/2014/main" id="{0738AB04-4F47-B82A-3168-5A82BD7D605C}"/>
              </a:ext>
              <a:ext uri="{C183D7F6-B498-43B3-948B-1728B52AA6E4}">
                <adec:decorative xmlns:adec="http://schemas.microsoft.com/office/drawing/2017/decorative" val="1"/>
              </a:ext>
            </a:extLst>
          </p:cNvPr>
          <p:cNvSpPr>
            <a:spLocks/>
          </p:cNvSpPr>
          <p:nvPr/>
        </p:nvSpPr>
        <p:spPr bwMode="auto">
          <a:xfrm>
            <a:off x="6415088"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4" name="Freeform 8">
            <a:extLst>
              <a:ext uri="{FF2B5EF4-FFF2-40B4-BE49-F238E27FC236}">
                <a16:creationId xmlns:a16="http://schemas.microsoft.com/office/drawing/2014/main" id="{D1F62075-9E19-60DA-2B09-47EE2FF42387}"/>
              </a:ext>
              <a:ext uri="{C183D7F6-B498-43B3-948B-1728B52AA6E4}">
                <adec:decorative xmlns:adec="http://schemas.microsoft.com/office/drawing/2017/decorative" val="1"/>
              </a:ext>
            </a:extLst>
          </p:cNvPr>
          <p:cNvSpPr>
            <a:spLocks/>
          </p:cNvSpPr>
          <p:nvPr/>
        </p:nvSpPr>
        <p:spPr bwMode="auto">
          <a:xfrm>
            <a:off x="3121025"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Freeform 9">
            <a:extLst>
              <a:ext uri="{FF2B5EF4-FFF2-40B4-BE49-F238E27FC236}">
                <a16:creationId xmlns:a16="http://schemas.microsoft.com/office/drawing/2014/main" id="{D53F353F-1051-9462-3818-F6595C233D93}"/>
              </a:ext>
              <a:ext uri="{C183D7F6-B498-43B3-948B-1728B52AA6E4}">
                <adec:decorative xmlns:adec="http://schemas.microsoft.com/office/drawing/2017/decorative" val="1"/>
              </a:ext>
            </a:extLst>
          </p:cNvPr>
          <p:cNvSpPr>
            <a:spLocks/>
          </p:cNvSpPr>
          <p:nvPr/>
        </p:nvSpPr>
        <p:spPr bwMode="auto">
          <a:xfrm>
            <a:off x="1885950"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Freeform 10">
            <a:extLst>
              <a:ext uri="{FF2B5EF4-FFF2-40B4-BE49-F238E27FC236}">
                <a16:creationId xmlns:a16="http://schemas.microsoft.com/office/drawing/2014/main" id="{FECEB178-0170-A242-839F-904B03C13C39}"/>
              </a:ext>
              <a:ext uri="{C183D7F6-B498-43B3-948B-1728B52AA6E4}">
                <adec:decorative xmlns:adec="http://schemas.microsoft.com/office/drawing/2017/decorative" val="1"/>
              </a:ext>
            </a:extLst>
          </p:cNvPr>
          <p:cNvSpPr>
            <a:spLocks/>
          </p:cNvSpPr>
          <p:nvPr/>
        </p:nvSpPr>
        <p:spPr bwMode="auto">
          <a:xfrm>
            <a:off x="7131050"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7467" name="Group 11">
            <a:extLst>
              <a:ext uri="{FF2B5EF4-FFF2-40B4-BE49-F238E27FC236}">
                <a16:creationId xmlns:a16="http://schemas.microsoft.com/office/drawing/2014/main" id="{862A0E72-52B9-48C7-210D-303AEABEA849}"/>
              </a:ext>
              <a:ext uri="{C183D7F6-B498-43B3-948B-1728B52AA6E4}">
                <adec:decorative xmlns:adec="http://schemas.microsoft.com/office/drawing/2017/decorative" val="1"/>
              </a:ext>
            </a:extLst>
          </p:cNvPr>
          <p:cNvGrpSpPr>
            <a:grpSpLocks/>
          </p:cNvGrpSpPr>
          <p:nvPr/>
        </p:nvGrpSpPr>
        <p:grpSpPr bwMode="auto">
          <a:xfrm>
            <a:off x="1890713" y="3721100"/>
            <a:ext cx="4530725" cy="1993900"/>
            <a:chOff x="1720" y="2496"/>
            <a:chExt cx="2848" cy="1256"/>
          </a:xfrm>
        </p:grpSpPr>
        <p:sp>
          <p:nvSpPr>
            <p:cNvPr id="147526" name="Rectangle 12">
              <a:extLst>
                <a:ext uri="{FF2B5EF4-FFF2-40B4-BE49-F238E27FC236}">
                  <a16:creationId xmlns:a16="http://schemas.microsoft.com/office/drawing/2014/main" id="{FB0A8D62-3520-3BE0-8C8F-4D0A4F150E45}"/>
                </a:ext>
              </a:extLst>
            </p:cNvPr>
            <p:cNvSpPr>
              <a:spLocks noChangeArrowheads="1"/>
            </p:cNvSpPr>
            <p:nvPr/>
          </p:nvSpPr>
          <p:spPr bwMode="auto">
            <a:xfrm>
              <a:off x="1720" y="2496"/>
              <a:ext cx="968" cy="1256"/>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7527" name="Rectangle 13">
              <a:extLst>
                <a:ext uri="{FF2B5EF4-FFF2-40B4-BE49-F238E27FC236}">
                  <a16:creationId xmlns:a16="http://schemas.microsoft.com/office/drawing/2014/main" id="{56E4CCDC-0979-E07E-7779-D177BB7DF1F9}"/>
                </a:ext>
              </a:extLst>
            </p:cNvPr>
            <p:cNvSpPr>
              <a:spLocks noChangeArrowheads="1"/>
            </p:cNvSpPr>
            <p:nvPr/>
          </p:nvSpPr>
          <p:spPr bwMode="auto">
            <a:xfrm>
              <a:off x="2688" y="3112"/>
              <a:ext cx="1880" cy="64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47468" name="Freeform 14">
            <a:extLst>
              <a:ext uri="{FF2B5EF4-FFF2-40B4-BE49-F238E27FC236}">
                <a16:creationId xmlns:a16="http://schemas.microsoft.com/office/drawing/2014/main" id="{78350157-808D-AD18-900D-7792A43056FC}"/>
              </a:ext>
              <a:ext uri="{C183D7F6-B498-43B3-948B-1728B52AA6E4}">
                <adec:decorative xmlns:adec="http://schemas.microsoft.com/office/drawing/2017/decorative" val="1"/>
              </a:ext>
            </a:extLst>
          </p:cNvPr>
          <p:cNvSpPr>
            <a:spLocks/>
          </p:cNvSpPr>
          <p:nvPr/>
        </p:nvSpPr>
        <p:spPr bwMode="auto">
          <a:xfrm>
            <a:off x="1885950"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9" name="Freeform 15">
            <a:extLst>
              <a:ext uri="{FF2B5EF4-FFF2-40B4-BE49-F238E27FC236}">
                <a16:creationId xmlns:a16="http://schemas.microsoft.com/office/drawing/2014/main" id="{67FA7BDB-7249-D0E9-A05D-8E3F89FE8040}"/>
              </a:ext>
              <a:ext uri="{C183D7F6-B498-43B3-948B-1728B52AA6E4}">
                <adec:decorative xmlns:adec="http://schemas.microsoft.com/office/drawing/2017/decorative" val="1"/>
              </a:ext>
            </a:extLst>
          </p:cNvPr>
          <p:cNvSpPr>
            <a:spLocks/>
          </p:cNvSpPr>
          <p:nvPr/>
        </p:nvSpPr>
        <p:spPr bwMode="auto">
          <a:xfrm>
            <a:off x="1885950"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0" name="Freeform 16">
            <a:extLst>
              <a:ext uri="{FF2B5EF4-FFF2-40B4-BE49-F238E27FC236}">
                <a16:creationId xmlns:a16="http://schemas.microsoft.com/office/drawing/2014/main" id="{9BC7EED8-CFD4-22AD-9CBE-BBFF54AF83AD}"/>
              </a:ext>
              <a:ext uri="{C183D7F6-B498-43B3-948B-1728B52AA6E4}">
                <adec:decorative xmlns:adec="http://schemas.microsoft.com/office/drawing/2017/decorative" val="1"/>
              </a:ext>
            </a:extLst>
          </p:cNvPr>
          <p:cNvSpPr>
            <a:spLocks/>
          </p:cNvSpPr>
          <p:nvPr/>
        </p:nvSpPr>
        <p:spPr bwMode="auto">
          <a:xfrm>
            <a:off x="3227388"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1" name="Freeform 17">
            <a:extLst>
              <a:ext uri="{FF2B5EF4-FFF2-40B4-BE49-F238E27FC236}">
                <a16:creationId xmlns:a16="http://schemas.microsoft.com/office/drawing/2014/main" id="{67FB5AF2-3D2E-ADBA-872D-B6BE9D091EF5}"/>
              </a:ext>
              <a:ext uri="{C183D7F6-B498-43B3-948B-1728B52AA6E4}">
                <adec:decorative xmlns:adec="http://schemas.microsoft.com/office/drawing/2017/decorative" val="1"/>
              </a:ext>
            </a:extLst>
          </p:cNvPr>
          <p:cNvSpPr>
            <a:spLocks/>
          </p:cNvSpPr>
          <p:nvPr/>
        </p:nvSpPr>
        <p:spPr bwMode="auto">
          <a:xfrm>
            <a:off x="5635625"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7472" name="Group 18">
            <a:extLst>
              <a:ext uri="{FF2B5EF4-FFF2-40B4-BE49-F238E27FC236}">
                <a16:creationId xmlns:a16="http://schemas.microsoft.com/office/drawing/2014/main" id="{A075383C-202C-2367-28C9-5DC7DC252838}"/>
              </a:ext>
              <a:ext uri="{C183D7F6-B498-43B3-948B-1728B52AA6E4}">
                <adec:decorative xmlns:adec="http://schemas.microsoft.com/office/drawing/2017/decorative" val="1"/>
              </a:ext>
            </a:extLst>
          </p:cNvPr>
          <p:cNvGrpSpPr>
            <a:grpSpLocks/>
          </p:cNvGrpSpPr>
          <p:nvPr/>
        </p:nvGrpSpPr>
        <p:grpSpPr bwMode="auto">
          <a:xfrm>
            <a:off x="7851775" y="2173288"/>
            <a:ext cx="1066800" cy="366712"/>
            <a:chOff x="4601" y="1010"/>
            <a:chExt cx="672" cy="231"/>
          </a:xfrm>
        </p:grpSpPr>
        <p:sp>
          <p:nvSpPr>
            <p:cNvPr id="147522" name="Freeform 19">
              <a:extLst>
                <a:ext uri="{FF2B5EF4-FFF2-40B4-BE49-F238E27FC236}">
                  <a16:creationId xmlns:a16="http://schemas.microsoft.com/office/drawing/2014/main" id="{EAE2BBE4-B7DE-3255-ACD9-686FE465F16A}"/>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23" name="Freeform 20">
              <a:extLst>
                <a:ext uri="{FF2B5EF4-FFF2-40B4-BE49-F238E27FC236}">
                  <a16:creationId xmlns:a16="http://schemas.microsoft.com/office/drawing/2014/main" id="{E5C95915-1159-D838-2852-5CCAD86A1F5A}"/>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24" name="Freeform 21">
              <a:extLst>
                <a:ext uri="{FF2B5EF4-FFF2-40B4-BE49-F238E27FC236}">
                  <a16:creationId xmlns:a16="http://schemas.microsoft.com/office/drawing/2014/main" id="{0DF8CB16-3CB5-AA38-D472-B2643C882A7C}"/>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25" name="Freeform 22">
              <a:extLst>
                <a:ext uri="{FF2B5EF4-FFF2-40B4-BE49-F238E27FC236}">
                  <a16:creationId xmlns:a16="http://schemas.microsoft.com/office/drawing/2014/main" id="{526E8234-8558-3BFD-23B4-FAC1F11E7A45}"/>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7473" name="Freeform 23">
            <a:extLst>
              <a:ext uri="{FF2B5EF4-FFF2-40B4-BE49-F238E27FC236}">
                <a16:creationId xmlns:a16="http://schemas.microsoft.com/office/drawing/2014/main" id="{7DB80569-E8A1-8EE8-7C90-3F895B5585EA}"/>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7474" name="Group 24">
            <a:extLst>
              <a:ext uri="{FF2B5EF4-FFF2-40B4-BE49-F238E27FC236}">
                <a16:creationId xmlns:a16="http://schemas.microsoft.com/office/drawing/2014/main" id="{5E46B54B-A712-AA92-5878-A1212176C28F}"/>
              </a:ext>
              <a:ext uri="{C183D7F6-B498-43B3-948B-1728B52AA6E4}">
                <adec:decorative xmlns:adec="http://schemas.microsoft.com/office/drawing/2017/decorative" val="1"/>
              </a:ext>
            </a:extLst>
          </p:cNvPr>
          <p:cNvGrpSpPr>
            <a:grpSpLocks/>
          </p:cNvGrpSpPr>
          <p:nvPr/>
        </p:nvGrpSpPr>
        <p:grpSpPr bwMode="auto">
          <a:xfrm>
            <a:off x="7951788" y="2170113"/>
            <a:ext cx="171450" cy="369887"/>
            <a:chOff x="4660" y="1008"/>
            <a:chExt cx="465" cy="233"/>
          </a:xfrm>
        </p:grpSpPr>
        <p:sp>
          <p:nvSpPr>
            <p:cNvPr id="147511" name="Freeform 25">
              <a:extLst>
                <a:ext uri="{FF2B5EF4-FFF2-40B4-BE49-F238E27FC236}">
                  <a16:creationId xmlns:a16="http://schemas.microsoft.com/office/drawing/2014/main" id="{BAFE3D33-FC6A-C320-8956-4567E39BB7FA}"/>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2" name="Freeform 26">
              <a:extLst>
                <a:ext uri="{FF2B5EF4-FFF2-40B4-BE49-F238E27FC236}">
                  <a16:creationId xmlns:a16="http://schemas.microsoft.com/office/drawing/2014/main" id="{8AED8081-C79A-02C3-0036-D0F56F83811B}"/>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3" name="Freeform 27">
              <a:extLst>
                <a:ext uri="{FF2B5EF4-FFF2-40B4-BE49-F238E27FC236}">
                  <a16:creationId xmlns:a16="http://schemas.microsoft.com/office/drawing/2014/main" id="{3907DB27-4873-25CE-AD4D-C065F82F3DD2}"/>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4" name="Freeform 28">
              <a:extLst>
                <a:ext uri="{FF2B5EF4-FFF2-40B4-BE49-F238E27FC236}">
                  <a16:creationId xmlns:a16="http://schemas.microsoft.com/office/drawing/2014/main" id="{86A09789-0514-190D-3780-A1637D790ACE}"/>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5" name="Freeform 29">
              <a:extLst>
                <a:ext uri="{FF2B5EF4-FFF2-40B4-BE49-F238E27FC236}">
                  <a16:creationId xmlns:a16="http://schemas.microsoft.com/office/drawing/2014/main" id="{C5E3FE28-3E1E-A93E-0FF7-181DC2E80F07}"/>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6" name="Freeform 30">
              <a:extLst>
                <a:ext uri="{FF2B5EF4-FFF2-40B4-BE49-F238E27FC236}">
                  <a16:creationId xmlns:a16="http://schemas.microsoft.com/office/drawing/2014/main" id="{5D341692-37CE-B422-54F2-0E958D91C2A2}"/>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7" name="Freeform 31">
              <a:extLst>
                <a:ext uri="{FF2B5EF4-FFF2-40B4-BE49-F238E27FC236}">
                  <a16:creationId xmlns:a16="http://schemas.microsoft.com/office/drawing/2014/main" id="{8EA30D1E-C6BC-E480-BD20-E96A95505DC0}"/>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8" name="Freeform 32">
              <a:extLst>
                <a:ext uri="{FF2B5EF4-FFF2-40B4-BE49-F238E27FC236}">
                  <a16:creationId xmlns:a16="http://schemas.microsoft.com/office/drawing/2014/main" id="{8793EF24-3D6E-4618-1E8C-5C180DFDE991}"/>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9" name="Freeform 33">
              <a:extLst>
                <a:ext uri="{FF2B5EF4-FFF2-40B4-BE49-F238E27FC236}">
                  <a16:creationId xmlns:a16="http://schemas.microsoft.com/office/drawing/2014/main" id="{93114BC6-BA8D-DB66-336F-ECEC06A61726}"/>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20" name="Freeform 34">
              <a:extLst>
                <a:ext uri="{FF2B5EF4-FFF2-40B4-BE49-F238E27FC236}">
                  <a16:creationId xmlns:a16="http://schemas.microsoft.com/office/drawing/2014/main" id="{E636BE47-C5F8-DB10-8F07-928DA06452A3}"/>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21" name="Freeform 35">
              <a:extLst>
                <a:ext uri="{FF2B5EF4-FFF2-40B4-BE49-F238E27FC236}">
                  <a16:creationId xmlns:a16="http://schemas.microsoft.com/office/drawing/2014/main" id="{FA8DF056-DC5C-8DAE-2489-A1D6AA355E5A}"/>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7475" name="Freeform 36">
            <a:extLst>
              <a:ext uri="{FF2B5EF4-FFF2-40B4-BE49-F238E27FC236}">
                <a16:creationId xmlns:a16="http://schemas.microsoft.com/office/drawing/2014/main" id="{E4EA029D-1644-6FFC-4772-029CEAEE43B7}"/>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6" name="Freeform 37">
            <a:extLst>
              <a:ext uri="{FF2B5EF4-FFF2-40B4-BE49-F238E27FC236}">
                <a16:creationId xmlns:a16="http://schemas.microsoft.com/office/drawing/2014/main" id="{1D932888-1219-BA28-349D-729AE40E7482}"/>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7" name="Freeform 38">
            <a:extLst>
              <a:ext uri="{FF2B5EF4-FFF2-40B4-BE49-F238E27FC236}">
                <a16:creationId xmlns:a16="http://schemas.microsoft.com/office/drawing/2014/main" id="{E2069981-EF1C-58F0-8716-EA581D9F84D8}"/>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8" name="Freeform 39">
            <a:extLst>
              <a:ext uri="{FF2B5EF4-FFF2-40B4-BE49-F238E27FC236}">
                <a16:creationId xmlns:a16="http://schemas.microsoft.com/office/drawing/2014/main" id="{A8393FBB-CE85-5994-7853-D0C5A186E7C9}"/>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9" name="Freeform 40">
            <a:extLst>
              <a:ext uri="{FF2B5EF4-FFF2-40B4-BE49-F238E27FC236}">
                <a16:creationId xmlns:a16="http://schemas.microsoft.com/office/drawing/2014/main" id="{E90C12C0-E6CB-CA84-7AD5-1965FD233671}"/>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80" name="Freeform 41">
            <a:extLst>
              <a:ext uri="{FF2B5EF4-FFF2-40B4-BE49-F238E27FC236}">
                <a16:creationId xmlns:a16="http://schemas.microsoft.com/office/drawing/2014/main" id="{D040CE17-B5E5-F5FB-9677-1C79FA98C36B}"/>
              </a:ext>
              <a:ext uri="{C183D7F6-B498-43B3-948B-1728B52AA6E4}">
                <adec:decorative xmlns:adec="http://schemas.microsoft.com/office/drawing/2017/decorative" val="1"/>
              </a:ext>
            </a:extLst>
          </p:cNvPr>
          <p:cNvSpPr>
            <a:spLocks/>
          </p:cNvSpPr>
          <p:nvPr/>
        </p:nvSpPr>
        <p:spPr bwMode="auto">
          <a:xfrm>
            <a:off x="4659313"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7481" name="Group 42">
            <a:extLst>
              <a:ext uri="{FF2B5EF4-FFF2-40B4-BE49-F238E27FC236}">
                <a16:creationId xmlns:a16="http://schemas.microsoft.com/office/drawing/2014/main" id="{C93DB262-0ADE-6336-3982-371532BC3057}"/>
              </a:ext>
              <a:ext uri="{C183D7F6-B498-43B3-948B-1728B52AA6E4}">
                <adec:decorative xmlns:adec="http://schemas.microsoft.com/office/drawing/2017/decorative" val="1"/>
              </a:ext>
            </a:extLst>
          </p:cNvPr>
          <p:cNvGrpSpPr>
            <a:grpSpLocks/>
          </p:cNvGrpSpPr>
          <p:nvPr/>
        </p:nvGrpSpPr>
        <p:grpSpPr bwMode="auto">
          <a:xfrm>
            <a:off x="3419475" y="2479675"/>
            <a:ext cx="2997200" cy="2470150"/>
            <a:chOff x="2675" y="1562"/>
            <a:chExt cx="1888" cy="1556"/>
          </a:xfrm>
        </p:grpSpPr>
        <p:grpSp>
          <p:nvGrpSpPr>
            <p:cNvPr id="147483" name="Group 43">
              <a:extLst>
                <a:ext uri="{FF2B5EF4-FFF2-40B4-BE49-F238E27FC236}">
                  <a16:creationId xmlns:a16="http://schemas.microsoft.com/office/drawing/2014/main" id="{3758CCB1-E19C-9401-8929-30BA905C3914}"/>
                </a:ext>
              </a:extLst>
            </p:cNvPr>
            <p:cNvGrpSpPr>
              <a:grpSpLocks/>
            </p:cNvGrpSpPr>
            <p:nvPr/>
          </p:nvGrpSpPr>
          <p:grpSpPr bwMode="auto">
            <a:xfrm>
              <a:off x="2675" y="1562"/>
              <a:ext cx="1888" cy="1556"/>
              <a:chOff x="2187" y="1522"/>
              <a:chExt cx="1888" cy="1556"/>
            </a:xfrm>
          </p:grpSpPr>
          <p:sp>
            <p:nvSpPr>
              <p:cNvPr id="147506" name="Freeform 44">
                <a:extLst>
                  <a:ext uri="{FF2B5EF4-FFF2-40B4-BE49-F238E27FC236}">
                    <a16:creationId xmlns:a16="http://schemas.microsoft.com/office/drawing/2014/main" id="{2FC01DB7-8D82-0F6B-5D5E-0DDA1D5EF93E}"/>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7507" name="Group 45">
                <a:extLst>
                  <a:ext uri="{FF2B5EF4-FFF2-40B4-BE49-F238E27FC236}">
                    <a16:creationId xmlns:a16="http://schemas.microsoft.com/office/drawing/2014/main" id="{2FB42352-4660-95C1-165A-A7B7073059D8}"/>
                  </a:ext>
                </a:extLst>
              </p:cNvPr>
              <p:cNvGrpSpPr>
                <a:grpSpLocks/>
              </p:cNvGrpSpPr>
              <p:nvPr/>
            </p:nvGrpSpPr>
            <p:grpSpPr bwMode="auto">
              <a:xfrm>
                <a:off x="2187" y="1522"/>
                <a:ext cx="1888" cy="1556"/>
                <a:chOff x="2187" y="1522"/>
                <a:chExt cx="1888" cy="1556"/>
              </a:xfrm>
            </p:grpSpPr>
            <p:sp>
              <p:nvSpPr>
                <p:cNvPr id="147508" name="Freeform 46">
                  <a:extLst>
                    <a:ext uri="{FF2B5EF4-FFF2-40B4-BE49-F238E27FC236}">
                      <a16:creationId xmlns:a16="http://schemas.microsoft.com/office/drawing/2014/main" id="{F06DDC5C-6968-92DE-DADF-A58763BA3EF5}"/>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9" name="Freeform 47">
                  <a:extLst>
                    <a:ext uri="{FF2B5EF4-FFF2-40B4-BE49-F238E27FC236}">
                      <a16:creationId xmlns:a16="http://schemas.microsoft.com/office/drawing/2014/main" id="{5AD0BEC1-E372-4DAF-EDC0-A95B0389D10D}"/>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10" name="Freeform 48">
                  <a:extLst>
                    <a:ext uri="{FF2B5EF4-FFF2-40B4-BE49-F238E27FC236}">
                      <a16:creationId xmlns:a16="http://schemas.microsoft.com/office/drawing/2014/main" id="{60F25C1A-C105-E810-5F0B-BF97724732F6}"/>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7484" name="Freeform 49">
              <a:extLst>
                <a:ext uri="{FF2B5EF4-FFF2-40B4-BE49-F238E27FC236}">
                  <a16:creationId xmlns:a16="http://schemas.microsoft.com/office/drawing/2014/main" id="{500A0263-9387-65A4-D69A-22074D89B03D}"/>
                </a:ext>
              </a:extLst>
            </p:cNvPr>
            <p:cNvSpPr>
              <a:spLocks/>
            </p:cNvSpPr>
            <p:nvPr/>
          </p:nvSpPr>
          <p:spPr bwMode="auto">
            <a:xfrm>
              <a:off x="2922"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85" name="Freeform 50">
              <a:extLst>
                <a:ext uri="{FF2B5EF4-FFF2-40B4-BE49-F238E27FC236}">
                  <a16:creationId xmlns:a16="http://schemas.microsoft.com/office/drawing/2014/main" id="{1BE3EADC-E524-A46D-A24A-43ADE397052B}"/>
                </a:ext>
              </a:extLst>
            </p:cNvPr>
            <p:cNvSpPr>
              <a:spLocks/>
            </p:cNvSpPr>
            <p:nvPr/>
          </p:nvSpPr>
          <p:spPr bwMode="auto">
            <a:xfrm>
              <a:off x="2960" y="2199"/>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86" name="Freeform 51">
              <a:extLst>
                <a:ext uri="{FF2B5EF4-FFF2-40B4-BE49-F238E27FC236}">
                  <a16:creationId xmlns:a16="http://schemas.microsoft.com/office/drawing/2014/main" id="{4121FD12-23F2-BD11-A121-6D35BCC8D28E}"/>
                </a:ext>
              </a:extLst>
            </p:cNvPr>
            <p:cNvSpPr>
              <a:spLocks/>
            </p:cNvSpPr>
            <p:nvPr/>
          </p:nvSpPr>
          <p:spPr bwMode="auto">
            <a:xfrm>
              <a:off x="2956" y="2267"/>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87" name="Freeform 52">
              <a:extLst>
                <a:ext uri="{FF2B5EF4-FFF2-40B4-BE49-F238E27FC236}">
                  <a16:creationId xmlns:a16="http://schemas.microsoft.com/office/drawing/2014/main" id="{AEA4AACD-F462-10CD-2C48-6D3260879862}"/>
                </a:ext>
              </a:extLst>
            </p:cNvPr>
            <p:cNvSpPr>
              <a:spLocks/>
            </p:cNvSpPr>
            <p:nvPr/>
          </p:nvSpPr>
          <p:spPr bwMode="auto">
            <a:xfrm>
              <a:off x="2958" y="2286"/>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88" name="Freeform 53">
              <a:extLst>
                <a:ext uri="{FF2B5EF4-FFF2-40B4-BE49-F238E27FC236}">
                  <a16:creationId xmlns:a16="http://schemas.microsoft.com/office/drawing/2014/main" id="{756350A5-E936-04D4-9694-5EAD68DA139D}"/>
                </a:ext>
              </a:extLst>
            </p:cNvPr>
            <p:cNvSpPr>
              <a:spLocks/>
            </p:cNvSpPr>
            <p:nvPr/>
          </p:nvSpPr>
          <p:spPr bwMode="auto">
            <a:xfrm>
              <a:off x="2959" y="235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89" name="Freeform 54">
              <a:extLst>
                <a:ext uri="{FF2B5EF4-FFF2-40B4-BE49-F238E27FC236}">
                  <a16:creationId xmlns:a16="http://schemas.microsoft.com/office/drawing/2014/main" id="{CF7EE82F-46FF-BC31-FFCD-8C3420CC96D9}"/>
                </a:ext>
              </a:extLst>
            </p:cNvPr>
            <p:cNvSpPr>
              <a:spLocks/>
            </p:cNvSpPr>
            <p:nvPr/>
          </p:nvSpPr>
          <p:spPr bwMode="auto">
            <a:xfrm>
              <a:off x="4194" y="2266"/>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0" name="Freeform 55">
              <a:extLst>
                <a:ext uri="{FF2B5EF4-FFF2-40B4-BE49-F238E27FC236}">
                  <a16:creationId xmlns:a16="http://schemas.microsoft.com/office/drawing/2014/main" id="{F05604FE-F18D-8FA0-D88B-ED9A45B251CA}"/>
                </a:ext>
              </a:extLst>
            </p:cNvPr>
            <p:cNvSpPr>
              <a:spLocks/>
            </p:cNvSpPr>
            <p:nvPr/>
          </p:nvSpPr>
          <p:spPr bwMode="auto">
            <a:xfrm>
              <a:off x="4194" y="2350"/>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1" name="Freeform 56">
              <a:extLst>
                <a:ext uri="{FF2B5EF4-FFF2-40B4-BE49-F238E27FC236}">
                  <a16:creationId xmlns:a16="http://schemas.microsoft.com/office/drawing/2014/main" id="{F6EA24FC-6F38-BA59-4AA7-59E014FD0DBB}"/>
                </a:ext>
              </a:extLst>
            </p:cNvPr>
            <p:cNvSpPr>
              <a:spLocks/>
            </p:cNvSpPr>
            <p:nvPr/>
          </p:nvSpPr>
          <p:spPr bwMode="auto">
            <a:xfrm>
              <a:off x="4194" y="227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2" name="Freeform 57">
              <a:extLst>
                <a:ext uri="{FF2B5EF4-FFF2-40B4-BE49-F238E27FC236}">
                  <a16:creationId xmlns:a16="http://schemas.microsoft.com/office/drawing/2014/main" id="{F41A2196-7F83-452B-F089-34438D616CE6}"/>
                </a:ext>
              </a:extLst>
            </p:cNvPr>
            <p:cNvSpPr>
              <a:spLocks/>
            </p:cNvSpPr>
            <p:nvPr/>
          </p:nvSpPr>
          <p:spPr bwMode="auto">
            <a:xfrm>
              <a:off x="2962" y="2371"/>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3" name="Freeform 58">
              <a:extLst>
                <a:ext uri="{FF2B5EF4-FFF2-40B4-BE49-F238E27FC236}">
                  <a16:creationId xmlns:a16="http://schemas.microsoft.com/office/drawing/2014/main" id="{57C27DA4-A573-8FCC-B78B-0189D8C79739}"/>
                </a:ext>
              </a:extLst>
            </p:cNvPr>
            <p:cNvSpPr>
              <a:spLocks/>
            </p:cNvSpPr>
            <p:nvPr/>
          </p:nvSpPr>
          <p:spPr bwMode="auto">
            <a:xfrm>
              <a:off x="2922" y="2289"/>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4" name="Freeform 59">
              <a:extLst>
                <a:ext uri="{FF2B5EF4-FFF2-40B4-BE49-F238E27FC236}">
                  <a16:creationId xmlns:a16="http://schemas.microsoft.com/office/drawing/2014/main" id="{848B9541-826F-B17A-9F53-CB62AC73067A}"/>
                </a:ext>
              </a:extLst>
            </p:cNvPr>
            <p:cNvSpPr>
              <a:spLocks/>
            </p:cNvSpPr>
            <p:nvPr/>
          </p:nvSpPr>
          <p:spPr bwMode="auto">
            <a:xfrm>
              <a:off x="2922" y="2373"/>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5" name="Freeform 60">
              <a:extLst>
                <a:ext uri="{FF2B5EF4-FFF2-40B4-BE49-F238E27FC236}">
                  <a16:creationId xmlns:a16="http://schemas.microsoft.com/office/drawing/2014/main" id="{98B8D59F-BB14-C47F-00BB-0D9F3E9611C2}"/>
                </a:ext>
              </a:extLst>
            </p:cNvPr>
            <p:cNvSpPr>
              <a:spLocks/>
            </p:cNvSpPr>
            <p:nvPr/>
          </p:nvSpPr>
          <p:spPr bwMode="auto">
            <a:xfrm>
              <a:off x="2922" y="2457"/>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6" name="Freeform 61">
              <a:extLst>
                <a:ext uri="{FF2B5EF4-FFF2-40B4-BE49-F238E27FC236}">
                  <a16:creationId xmlns:a16="http://schemas.microsoft.com/office/drawing/2014/main" id="{DC1933D3-8609-1DF9-7157-94D1B653AFAD}"/>
                </a:ext>
              </a:extLst>
            </p:cNvPr>
            <p:cNvSpPr>
              <a:spLocks/>
            </p:cNvSpPr>
            <p:nvPr/>
          </p:nvSpPr>
          <p:spPr bwMode="auto">
            <a:xfrm>
              <a:off x="4226"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7" name="Freeform 62">
              <a:extLst>
                <a:ext uri="{FF2B5EF4-FFF2-40B4-BE49-F238E27FC236}">
                  <a16:creationId xmlns:a16="http://schemas.microsoft.com/office/drawing/2014/main" id="{B94ADF5A-1782-D02A-1FA6-BE10530F1815}"/>
                </a:ext>
              </a:extLst>
            </p:cNvPr>
            <p:cNvSpPr>
              <a:spLocks/>
            </p:cNvSpPr>
            <p:nvPr/>
          </p:nvSpPr>
          <p:spPr bwMode="auto">
            <a:xfrm>
              <a:off x="4226" y="229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Freeform 63">
              <a:extLst>
                <a:ext uri="{FF2B5EF4-FFF2-40B4-BE49-F238E27FC236}">
                  <a16:creationId xmlns:a16="http://schemas.microsoft.com/office/drawing/2014/main" id="{6A1F1D2C-EB64-C15C-EE81-C5B90C879E6E}"/>
                </a:ext>
              </a:extLst>
            </p:cNvPr>
            <p:cNvSpPr>
              <a:spLocks/>
            </p:cNvSpPr>
            <p:nvPr/>
          </p:nvSpPr>
          <p:spPr bwMode="auto">
            <a:xfrm>
              <a:off x="4226" y="237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9" name="Freeform 64">
              <a:extLst>
                <a:ext uri="{FF2B5EF4-FFF2-40B4-BE49-F238E27FC236}">
                  <a16:creationId xmlns:a16="http://schemas.microsoft.com/office/drawing/2014/main" id="{58A721D6-215B-3F08-9486-AFBBAAAF97B3}"/>
                </a:ext>
              </a:extLst>
            </p:cNvPr>
            <p:cNvSpPr>
              <a:spLocks/>
            </p:cNvSpPr>
            <p:nvPr/>
          </p:nvSpPr>
          <p:spPr bwMode="auto">
            <a:xfrm>
              <a:off x="4226" y="246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0" name="Freeform 65">
              <a:extLst>
                <a:ext uri="{FF2B5EF4-FFF2-40B4-BE49-F238E27FC236}">
                  <a16:creationId xmlns:a16="http://schemas.microsoft.com/office/drawing/2014/main" id="{3CA14445-F810-0909-D7E6-3780A9A96D40}"/>
                </a:ext>
              </a:extLst>
            </p:cNvPr>
            <p:cNvSpPr>
              <a:spLocks/>
            </p:cNvSpPr>
            <p:nvPr/>
          </p:nvSpPr>
          <p:spPr bwMode="auto">
            <a:xfrm>
              <a:off x="2962" y="244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1" name="Freeform 66">
              <a:extLst>
                <a:ext uri="{FF2B5EF4-FFF2-40B4-BE49-F238E27FC236}">
                  <a16:creationId xmlns:a16="http://schemas.microsoft.com/office/drawing/2014/main" id="{E4F5A395-1674-7EA0-6353-0C7A86337130}"/>
                </a:ext>
              </a:extLst>
            </p:cNvPr>
            <p:cNvSpPr>
              <a:spLocks/>
            </p:cNvSpPr>
            <p:nvPr/>
          </p:nvSpPr>
          <p:spPr bwMode="auto">
            <a:xfrm>
              <a:off x="2962" y="245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2" name="Freeform 67">
              <a:extLst>
                <a:ext uri="{FF2B5EF4-FFF2-40B4-BE49-F238E27FC236}">
                  <a16:creationId xmlns:a16="http://schemas.microsoft.com/office/drawing/2014/main" id="{7C28D4DF-E70A-EF3B-1949-41ACB86A8DAE}"/>
                </a:ext>
              </a:extLst>
            </p:cNvPr>
            <p:cNvSpPr>
              <a:spLocks/>
            </p:cNvSpPr>
            <p:nvPr/>
          </p:nvSpPr>
          <p:spPr bwMode="auto">
            <a:xfrm>
              <a:off x="4194" y="2365"/>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3" name="Freeform 68">
              <a:extLst>
                <a:ext uri="{FF2B5EF4-FFF2-40B4-BE49-F238E27FC236}">
                  <a16:creationId xmlns:a16="http://schemas.microsoft.com/office/drawing/2014/main" id="{C57CA8AA-0B85-3CC0-6DA6-1F0BD0CED5CF}"/>
                </a:ext>
              </a:extLst>
            </p:cNvPr>
            <p:cNvSpPr>
              <a:spLocks/>
            </p:cNvSpPr>
            <p:nvPr/>
          </p:nvSpPr>
          <p:spPr bwMode="auto">
            <a:xfrm>
              <a:off x="4194" y="2434"/>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4" name="Freeform 69">
              <a:extLst>
                <a:ext uri="{FF2B5EF4-FFF2-40B4-BE49-F238E27FC236}">
                  <a16:creationId xmlns:a16="http://schemas.microsoft.com/office/drawing/2014/main" id="{E99F29CD-9580-B926-FBB1-696141FE196E}"/>
                </a:ext>
              </a:extLst>
            </p:cNvPr>
            <p:cNvSpPr>
              <a:spLocks/>
            </p:cNvSpPr>
            <p:nvPr/>
          </p:nvSpPr>
          <p:spPr bwMode="auto">
            <a:xfrm>
              <a:off x="4191" y="2449"/>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5" name="Freeform 70">
              <a:extLst>
                <a:ext uri="{FF2B5EF4-FFF2-40B4-BE49-F238E27FC236}">
                  <a16:creationId xmlns:a16="http://schemas.microsoft.com/office/drawing/2014/main" id="{90ED886D-24CE-682E-2CB3-CD96132F09DB}"/>
                </a:ext>
              </a:extLst>
            </p:cNvPr>
            <p:cNvSpPr>
              <a:spLocks/>
            </p:cNvSpPr>
            <p:nvPr/>
          </p:nvSpPr>
          <p:spPr bwMode="auto">
            <a:xfrm>
              <a:off x="4191" y="2521"/>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02503" name="AutoShape 71">
            <a:extLst>
              <a:ext uri="{FF2B5EF4-FFF2-40B4-BE49-F238E27FC236}">
                <a16:creationId xmlns:a16="http://schemas.microsoft.com/office/drawing/2014/main" id="{A087F171-57E1-136F-7181-57AB0E989158}"/>
              </a:ext>
              <a:ext uri="{C183D7F6-B498-43B3-948B-1728B52AA6E4}">
                <adec:decorative xmlns:adec="http://schemas.microsoft.com/office/drawing/2017/decorative" val="1"/>
              </a:ext>
            </a:extLst>
          </p:cNvPr>
          <p:cNvSpPr>
            <a:spLocks noChangeArrowheads="1"/>
          </p:cNvSpPr>
          <p:nvPr/>
        </p:nvSpPr>
        <p:spPr bwMode="auto">
          <a:xfrm>
            <a:off x="468313" y="4559300"/>
            <a:ext cx="1416050" cy="406400"/>
          </a:xfrm>
          <a:prstGeom prst="leftArrow">
            <a:avLst>
              <a:gd name="adj1" fmla="val 50000"/>
              <a:gd name="adj2" fmla="val 174203"/>
            </a:avLst>
          </a:prstGeom>
          <a:gradFill rotWithShape="0">
            <a:gsLst>
              <a:gs pos="0">
                <a:schemeClr val="accent2">
                  <a:gamma/>
                  <a:tint val="40000"/>
                  <a:invGamma/>
                </a:schemeClr>
              </a:gs>
              <a:gs pos="100000">
                <a:schemeClr val="accent2"/>
              </a:gs>
            </a:gsLst>
            <a:lin ang="0" scaled="1"/>
          </a:gradFill>
          <a:ln w="12700">
            <a:solidFill>
              <a:schemeClr val="accent2"/>
            </a:solidFill>
            <a:miter lim="800000"/>
            <a:headEnd/>
            <a:tailEnd/>
          </a:ln>
          <a:effectLst/>
        </p:spPr>
        <p:txBody>
          <a:bodyPr wrap="none" anchor="ctr"/>
          <a:lstStyle/>
          <a:p>
            <a:pPr>
              <a:defRPr/>
            </a:pPr>
            <a:endParaRPr lang="en-US"/>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a:extLst>
              <a:ext uri="{FF2B5EF4-FFF2-40B4-BE49-F238E27FC236}">
                <a16:creationId xmlns:a16="http://schemas.microsoft.com/office/drawing/2014/main" id="{4EA94476-811F-2337-D914-BC417579724C}"/>
              </a:ext>
            </a:extLst>
          </p:cNvPr>
          <p:cNvSpPr>
            <a:spLocks noGrp="1" noChangeArrowheads="1"/>
          </p:cNvSpPr>
          <p:nvPr>
            <p:ph type="title"/>
          </p:nvPr>
        </p:nvSpPr>
        <p:spPr/>
        <p:txBody>
          <a:bodyPr/>
          <a:lstStyle/>
          <a:p>
            <a:pPr eaLnBrk="1" hangingPunct="1"/>
            <a:r>
              <a:rPr lang="en-GB" altLang="en-US" dirty="0"/>
              <a:t>Single acting cylinder 9</a:t>
            </a:r>
            <a:endParaRPr lang="en-AU" altLang="en-US" dirty="0"/>
          </a:p>
        </p:txBody>
      </p:sp>
      <p:sp>
        <p:nvSpPr>
          <p:cNvPr id="148483" name="Rectangle 3">
            <a:extLst>
              <a:ext uri="{FF2B5EF4-FFF2-40B4-BE49-F238E27FC236}">
                <a16:creationId xmlns:a16="http://schemas.microsoft.com/office/drawing/2014/main" id="{033B664E-087D-E9AF-77E0-F04878F2181D}"/>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8484" name="Freeform 4">
            <a:extLst>
              <a:ext uri="{FF2B5EF4-FFF2-40B4-BE49-F238E27FC236}">
                <a16:creationId xmlns:a16="http://schemas.microsoft.com/office/drawing/2014/main" id="{9F58E045-37C3-EAF9-2E96-09BC0B504255}"/>
              </a:ext>
              <a:ext uri="{C183D7F6-B498-43B3-948B-1728B52AA6E4}">
                <adec:decorative xmlns:adec="http://schemas.microsoft.com/office/drawing/2017/decorative" val="1"/>
              </a:ext>
            </a:extLst>
          </p:cNvPr>
          <p:cNvSpPr>
            <a:spLocks/>
          </p:cNvSpPr>
          <p:nvPr/>
        </p:nvSpPr>
        <p:spPr bwMode="auto">
          <a:xfrm>
            <a:off x="1895475"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85" name="Freeform 5">
            <a:extLst>
              <a:ext uri="{FF2B5EF4-FFF2-40B4-BE49-F238E27FC236}">
                <a16:creationId xmlns:a16="http://schemas.microsoft.com/office/drawing/2014/main" id="{BE36FE9B-AB49-0473-E3EA-BE99FC11279F}"/>
              </a:ext>
              <a:ext uri="{C183D7F6-B498-43B3-948B-1728B52AA6E4}">
                <adec:decorative xmlns:adec="http://schemas.microsoft.com/office/drawing/2017/decorative" val="1"/>
              </a:ext>
            </a:extLst>
          </p:cNvPr>
          <p:cNvSpPr>
            <a:spLocks/>
          </p:cNvSpPr>
          <p:nvPr/>
        </p:nvSpPr>
        <p:spPr bwMode="auto">
          <a:xfrm>
            <a:off x="3376613"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86" name="Freeform 6">
            <a:extLst>
              <a:ext uri="{FF2B5EF4-FFF2-40B4-BE49-F238E27FC236}">
                <a16:creationId xmlns:a16="http://schemas.microsoft.com/office/drawing/2014/main" id="{7251CBBA-03AC-A678-03E5-42ED5D94BEDA}"/>
              </a:ext>
              <a:ext uri="{C183D7F6-B498-43B3-948B-1728B52AA6E4}">
                <adec:decorative xmlns:adec="http://schemas.microsoft.com/office/drawing/2017/decorative" val="1"/>
              </a:ext>
            </a:extLst>
          </p:cNvPr>
          <p:cNvSpPr>
            <a:spLocks/>
          </p:cNvSpPr>
          <p:nvPr/>
        </p:nvSpPr>
        <p:spPr bwMode="auto">
          <a:xfrm>
            <a:off x="6415088"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87" name="Freeform 7">
            <a:extLst>
              <a:ext uri="{FF2B5EF4-FFF2-40B4-BE49-F238E27FC236}">
                <a16:creationId xmlns:a16="http://schemas.microsoft.com/office/drawing/2014/main" id="{615766AC-BC73-5391-6F55-D48820522E8E}"/>
              </a:ext>
              <a:ext uri="{C183D7F6-B498-43B3-948B-1728B52AA6E4}">
                <adec:decorative xmlns:adec="http://schemas.microsoft.com/office/drawing/2017/decorative" val="1"/>
              </a:ext>
            </a:extLst>
          </p:cNvPr>
          <p:cNvSpPr>
            <a:spLocks/>
          </p:cNvSpPr>
          <p:nvPr/>
        </p:nvSpPr>
        <p:spPr bwMode="auto">
          <a:xfrm>
            <a:off x="6415088"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88" name="Freeform 8">
            <a:extLst>
              <a:ext uri="{FF2B5EF4-FFF2-40B4-BE49-F238E27FC236}">
                <a16:creationId xmlns:a16="http://schemas.microsoft.com/office/drawing/2014/main" id="{97301E3E-77AF-8DC2-7B91-DFAE3820DD54}"/>
              </a:ext>
              <a:ext uri="{C183D7F6-B498-43B3-948B-1728B52AA6E4}">
                <adec:decorative xmlns:adec="http://schemas.microsoft.com/office/drawing/2017/decorative" val="1"/>
              </a:ext>
            </a:extLst>
          </p:cNvPr>
          <p:cNvSpPr>
            <a:spLocks/>
          </p:cNvSpPr>
          <p:nvPr/>
        </p:nvSpPr>
        <p:spPr bwMode="auto">
          <a:xfrm>
            <a:off x="3121025"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89" name="Freeform 9">
            <a:extLst>
              <a:ext uri="{FF2B5EF4-FFF2-40B4-BE49-F238E27FC236}">
                <a16:creationId xmlns:a16="http://schemas.microsoft.com/office/drawing/2014/main" id="{618EB939-01AB-35CE-6842-A121FDF75DB6}"/>
              </a:ext>
              <a:ext uri="{C183D7F6-B498-43B3-948B-1728B52AA6E4}">
                <adec:decorative xmlns:adec="http://schemas.microsoft.com/office/drawing/2017/decorative" val="1"/>
              </a:ext>
            </a:extLst>
          </p:cNvPr>
          <p:cNvSpPr>
            <a:spLocks/>
          </p:cNvSpPr>
          <p:nvPr/>
        </p:nvSpPr>
        <p:spPr bwMode="auto">
          <a:xfrm>
            <a:off x="1885950"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0" name="Freeform 10">
            <a:extLst>
              <a:ext uri="{FF2B5EF4-FFF2-40B4-BE49-F238E27FC236}">
                <a16:creationId xmlns:a16="http://schemas.microsoft.com/office/drawing/2014/main" id="{EACDCE16-A08C-EBC6-771F-2F6C19611D38}"/>
              </a:ext>
              <a:ext uri="{C183D7F6-B498-43B3-948B-1728B52AA6E4}">
                <adec:decorative xmlns:adec="http://schemas.microsoft.com/office/drawing/2017/decorative" val="1"/>
              </a:ext>
            </a:extLst>
          </p:cNvPr>
          <p:cNvSpPr>
            <a:spLocks/>
          </p:cNvSpPr>
          <p:nvPr/>
        </p:nvSpPr>
        <p:spPr bwMode="auto">
          <a:xfrm>
            <a:off x="7131050"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8491" name="Group 11">
            <a:extLst>
              <a:ext uri="{FF2B5EF4-FFF2-40B4-BE49-F238E27FC236}">
                <a16:creationId xmlns:a16="http://schemas.microsoft.com/office/drawing/2014/main" id="{BB80662B-3F85-B464-592A-29EF38855A88}"/>
              </a:ext>
              <a:ext uri="{C183D7F6-B498-43B3-948B-1728B52AA6E4}">
                <adec:decorative xmlns:adec="http://schemas.microsoft.com/office/drawing/2017/decorative" val="1"/>
              </a:ext>
            </a:extLst>
          </p:cNvPr>
          <p:cNvGrpSpPr>
            <a:grpSpLocks/>
          </p:cNvGrpSpPr>
          <p:nvPr/>
        </p:nvGrpSpPr>
        <p:grpSpPr bwMode="auto">
          <a:xfrm>
            <a:off x="1890713" y="3721100"/>
            <a:ext cx="4530725" cy="1993900"/>
            <a:chOff x="1720" y="2496"/>
            <a:chExt cx="2848" cy="1256"/>
          </a:xfrm>
        </p:grpSpPr>
        <p:sp>
          <p:nvSpPr>
            <p:cNvPr id="148550" name="Rectangle 12">
              <a:extLst>
                <a:ext uri="{FF2B5EF4-FFF2-40B4-BE49-F238E27FC236}">
                  <a16:creationId xmlns:a16="http://schemas.microsoft.com/office/drawing/2014/main" id="{0CEA5E87-5CA5-1451-8295-9A257CE98463}"/>
                </a:ext>
              </a:extLst>
            </p:cNvPr>
            <p:cNvSpPr>
              <a:spLocks noChangeArrowheads="1"/>
            </p:cNvSpPr>
            <p:nvPr/>
          </p:nvSpPr>
          <p:spPr bwMode="auto">
            <a:xfrm>
              <a:off x="1720" y="2496"/>
              <a:ext cx="968" cy="1256"/>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8551" name="Rectangle 13">
              <a:extLst>
                <a:ext uri="{FF2B5EF4-FFF2-40B4-BE49-F238E27FC236}">
                  <a16:creationId xmlns:a16="http://schemas.microsoft.com/office/drawing/2014/main" id="{9F9DFE1E-6122-AC31-1501-7CEFDC1F21CC}"/>
                </a:ext>
              </a:extLst>
            </p:cNvPr>
            <p:cNvSpPr>
              <a:spLocks noChangeArrowheads="1"/>
            </p:cNvSpPr>
            <p:nvPr/>
          </p:nvSpPr>
          <p:spPr bwMode="auto">
            <a:xfrm>
              <a:off x="2688" y="3112"/>
              <a:ext cx="1880" cy="640"/>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48492" name="Freeform 14">
            <a:extLst>
              <a:ext uri="{FF2B5EF4-FFF2-40B4-BE49-F238E27FC236}">
                <a16:creationId xmlns:a16="http://schemas.microsoft.com/office/drawing/2014/main" id="{01C2F81F-F41F-0EC6-E743-0FBA57905327}"/>
              </a:ext>
              <a:ext uri="{C183D7F6-B498-43B3-948B-1728B52AA6E4}">
                <adec:decorative xmlns:adec="http://schemas.microsoft.com/office/drawing/2017/decorative" val="1"/>
              </a:ext>
            </a:extLst>
          </p:cNvPr>
          <p:cNvSpPr>
            <a:spLocks/>
          </p:cNvSpPr>
          <p:nvPr/>
        </p:nvSpPr>
        <p:spPr bwMode="auto">
          <a:xfrm>
            <a:off x="1885950"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3" name="Freeform 15">
            <a:extLst>
              <a:ext uri="{FF2B5EF4-FFF2-40B4-BE49-F238E27FC236}">
                <a16:creationId xmlns:a16="http://schemas.microsoft.com/office/drawing/2014/main" id="{87870ED8-9CE2-F0A6-818D-2EA9CDBADB79}"/>
              </a:ext>
              <a:ext uri="{C183D7F6-B498-43B3-948B-1728B52AA6E4}">
                <adec:decorative xmlns:adec="http://schemas.microsoft.com/office/drawing/2017/decorative" val="1"/>
              </a:ext>
            </a:extLst>
          </p:cNvPr>
          <p:cNvSpPr>
            <a:spLocks/>
          </p:cNvSpPr>
          <p:nvPr/>
        </p:nvSpPr>
        <p:spPr bwMode="auto">
          <a:xfrm>
            <a:off x="1885950"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4" name="Freeform 16">
            <a:extLst>
              <a:ext uri="{FF2B5EF4-FFF2-40B4-BE49-F238E27FC236}">
                <a16:creationId xmlns:a16="http://schemas.microsoft.com/office/drawing/2014/main" id="{FAABD0DC-9829-C5CE-74BD-17921EA8D67A}"/>
              </a:ext>
              <a:ext uri="{C183D7F6-B498-43B3-948B-1728B52AA6E4}">
                <adec:decorative xmlns:adec="http://schemas.microsoft.com/office/drawing/2017/decorative" val="1"/>
              </a:ext>
            </a:extLst>
          </p:cNvPr>
          <p:cNvSpPr>
            <a:spLocks/>
          </p:cNvSpPr>
          <p:nvPr/>
        </p:nvSpPr>
        <p:spPr bwMode="auto">
          <a:xfrm>
            <a:off x="3227388"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5" name="Freeform 17">
            <a:extLst>
              <a:ext uri="{FF2B5EF4-FFF2-40B4-BE49-F238E27FC236}">
                <a16:creationId xmlns:a16="http://schemas.microsoft.com/office/drawing/2014/main" id="{9AFD0B75-9255-AB9E-B6CD-53D560891ADF}"/>
              </a:ext>
              <a:ext uri="{C183D7F6-B498-43B3-948B-1728B52AA6E4}">
                <adec:decorative xmlns:adec="http://schemas.microsoft.com/office/drawing/2017/decorative" val="1"/>
              </a:ext>
            </a:extLst>
          </p:cNvPr>
          <p:cNvSpPr>
            <a:spLocks/>
          </p:cNvSpPr>
          <p:nvPr/>
        </p:nvSpPr>
        <p:spPr bwMode="auto">
          <a:xfrm>
            <a:off x="5635625"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8496" name="Group 18">
            <a:extLst>
              <a:ext uri="{FF2B5EF4-FFF2-40B4-BE49-F238E27FC236}">
                <a16:creationId xmlns:a16="http://schemas.microsoft.com/office/drawing/2014/main" id="{6BD1397C-2BFA-85B2-57D2-6429A6AA07E1}"/>
              </a:ext>
              <a:ext uri="{C183D7F6-B498-43B3-948B-1728B52AA6E4}">
                <adec:decorative xmlns:adec="http://schemas.microsoft.com/office/drawing/2017/decorative" val="1"/>
              </a:ext>
            </a:extLst>
          </p:cNvPr>
          <p:cNvGrpSpPr>
            <a:grpSpLocks/>
          </p:cNvGrpSpPr>
          <p:nvPr/>
        </p:nvGrpSpPr>
        <p:grpSpPr bwMode="auto">
          <a:xfrm>
            <a:off x="7851775" y="2173288"/>
            <a:ext cx="1066800" cy="366712"/>
            <a:chOff x="4601" y="1010"/>
            <a:chExt cx="672" cy="231"/>
          </a:xfrm>
        </p:grpSpPr>
        <p:sp>
          <p:nvSpPr>
            <p:cNvPr id="148546" name="Freeform 19">
              <a:extLst>
                <a:ext uri="{FF2B5EF4-FFF2-40B4-BE49-F238E27FC236}">
                  <a16:creationId xmlns:a16="http://schemas.microsoft.com/office/drawing/2014/main" id="{0CB1C6D0-0EA6-0527-06A9-D418E44651AB}"/>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7" name="Freeform 20">
              <a:extLst>
                <a:ext uri="{FF2B5EF4-FFF2-40B4-BE49-F238E27FC236}">
                  <a16:creationId xmlns:a16="http://schemas.microsoft.com/office/drawing/2014/main" id="{5C9CCB56-C936-A7F9-0AB8-A477BAFCAB9E}"/>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8" name="Freeform 21">
              <a:extLst>
                <a:ext uri="{FF2B5EF4-FFF2-40B4-BE49-F238E27FC236}">
                  <a16:creationId xmlns:a16="http://schemas.microsoft.com/office/drawing/2014/main" id="{AB19CEC0-1C7A-7774-57A0-2EC4B2C8FB62}"/>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9" name="Freeform 22">
              <a:extLst>
                <a:ext uri="{FF2B5EF4-FFF2-40B4-BE49-F238E27FC236}">
                  <a16:creationId xmlns:a16="http://schemas.microsoft.com/office/drawing/2014/main" id="{450A7638-BD74-9607-A41D-AB1580F8E345}"/>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8497" name="Freeform 23">
            <a:extLst>
              <a:ext uri="{FF2B5EF4-FFF2-40B4-BE49-F238E27FC236}">
                <a16:creationId xmlns:a16="http://schemas.microsoft.com/office/drawing/2014/main" id="{78D0BF5C-AF93-CD34-CA2F-9DC904EF03A0}"/>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8498" name="Group 24">
            <a:extLst>
              <a:ext uri="{FF2B5EF4-FFF2-40B4-BE49-F238E27FC236}">
                <a16:creationId xmlns:a16="http://schemas.microsoft.com/office/drawing/2014/main" id="{5D80F37E-B4DA-EBE3-0485-09198F9AAEED}"/>
              </a:ext>
              <a:ext uri="{C183D7F6-B498-43B3-948B-1728B52AA6E4}">
                <adec:decorative xmlns:adec="http://schemas.microsoft.com/office/drawing/2017/decorative" val="1"/>
              </a:ext>
            </a:extLst>
          </p:cNvPr>
          <p:cNvGrpSpPr>
            <a:grpSpLocks/>
          </p:cNvGrpSpPr>
          <p:nvPr/>
        </p:nvGrpSpPr>
        <p:grpSpPr bwMode="auto">
          <a:xfrm>
            <a:off x="7951788" y="2170113"/>
            <a:ext cx="171450" cy="369887"/>
            <a:chOff x="4660" y="1008"/>
            <a:chExt cx="465" cy="233"/>
          </a:xfrm>
        </p:grpSpPr>
        <p:sp>
          <p:nvSpPr>
            <p:cNvPr id="148535" name="Freeform 25">
              <a:extLst>
                <a:ext uri="{FF2B5EF4-FFF2-40B4-BE49-F238E27FC236}">
                  <a16:creationId xmlns:a16="http://schemas.microsoft.com/office/drawing/2014/main" id="{55C244BD-9673-5E17-065B-A91EF9A4E0F4}"/>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36" name="Freeform 26">
              <a:extLst>
                <a:ext uri="{FF2B5EF4-FFF2-40B4-BE49-F238E27FC236}">
                  <a16:creationId xmlns:a16="http://schemas.microsoft.com/office/drawing/2014/main" id="{4827AA2A-E808-51D2-C554-D7D4D244590D}"/>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37" name="Freeform 27">
              <a:extLst>
                <a:ext uri="{FF2B5EF4-FFF2-40B4-BE49-F238E27FC236}">
                  <a16:creationId xmlns:a16="http://schemas.microsoft.com/office/drawing/2014/main" id="{874FEF9E-1182-3CC3-D1B9-94BF65B3EF7C}"/>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38" name="Freeform 28">
              <a:extLst>
                <a:ext uri="{FF2B5EF4-FFF2-40B4-BE49-F238E27FC236}">
                  <a16:creationId xmlns:a16="http://schemas.microsoft.com/office/drawing/2014/main" id="{1332ECB6-7976-768E-181E-2030A73BEB2D}"/>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39" name="Freeform 29">
              <a:extLst>
                <a:ext uri="{FF2B5EF4-FFF2-40B4-BE49-F238E27FC236}">
                  <a16:creationId xmlns:a16="http://schemas.microsoft.com/office/drawing/2014/main" id="{5B645C8B-2F0D-B077-7BB9-FDF7DCDF6037}"/>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0" name="Freeform 30">
              <a:extLst>
                <a:ext uri="{FF2B5EF4-FFF2-40B4-BE49-F238E27FC236}">
                  <a16:creationId xmlns:a16="http://schemas.microsoft.com/office/drawing/2014/main" id="{61BE55EA-C473-BD8F-AAB5-1A12DA20D73A}"/>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1" name="Freeform 31">
              <a:extLst>
                <a:ext uri="{FF2B5EF4-FFF2-40B4-BE49-F238E27FC236}">
                  <a16:creationId xmlns:a16="http://schemas.microsoft.com/office/drawing/2014/main" id="{A4E49DCD-1681-25FD-40D0-0F32107903D6}"/>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2" name="Freeform 32">
              <a:extLst>
                <a:ext uri="{FF2B5EF4-FFF2-40B4-BE49-F238E27FC236}">
                  <a16:creationId xmlns:a16="http://schemas.microsoft.com/office/drawing/2014/main" id="{957C9EA7-F467-E932-31B2-F99EF179FAF7}"/>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3" name="Freeform 33">
              <a:extLst>
                <a:ext uri="{FF2B5EF4-FFF2-40B4-BE49-F238E27FC236}">
                  <a16:creationId xmlns:a16="http://schemas.microsoft.com/office/drawing/2014/main" id="{3570ED75-1D42-5DBD-F138-D8E750DD1376}"/>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4" name="Freeform 34">
              <a:extLst>
                <a:ext uri="{FF2B5EF4-FFF2-40B4-BE49-F238E27FC236}">
                  <a16:creationId xmlns:a16="http://schemas.microsoft.com/office/drawing/2014/main" id="{C91AD9D3-444C-0E15-9E89-CB570D8DAE0A}"/>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45" name="Freeform 35">
              <a:extLst>
                <a:ext uri="{FF2B5EF4-FFF2-40B4-BE49-F238E27FC236}">
                  <a16:creationId xmlns:a16="http://schemas.microsoft.com/office/drawing/2014/main" id="{A3A966EA-A3F8-3EAB-A416-96F858732E94}"/>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8499" name="Freeform 36">
            <a:extLst>
              <a:ext uri="{FF2B5EF4-FFF2-40B4-BE49-F238E27FC236}">
                <a16:creationId xmlns:a16="http://schemas.microsoft.com/office/drawing/2014/main" id="{AFDE532C-4C1D-2861-245E-CC7FF7D22701}"/>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00" name="Freeform 37">
            <a:extLst>
              <a:ext uri="{FF2B5EF4-FFF2-40B4-BE49-F238E27FC236}">
                <a16:creationId xmlns:a16="http://schemas.microsoft.com/office/drawing/2014/main" id="{CB1EBCB7-8C18-8780-770E-58ADC2342490}"/>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01" name="Freeform 38">
            <a:extLst>
              <a:ext uri="{FF2B5EF4-FFF2-40B4-BE49-F238E27FC236}">
                <a16:creationId xmlns:a16="http://schemas.microsoft.com/office/drawing/2014/main" id="{25C5A341-1F14-E89F-59A5-A3A0809745BE}"/>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02" name="Freeform 39">
            <a:extLst>
              <a:ext uri="{FF2B5EF4-FFF2-40B4-BE49-F238E27FC236}">
                <a16:creationId xmlns:a16="http://schemas.microsoft.com/office/drawing/2014/main" id="{48952D92-6A2D-2E62-826A-4C52326E8C20}"/>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03" name="Freeform 40">
            <a:extLst>
              <a:ext uri="{FF2B5EF4-FFF2-40B4-BE49-F238E27FC236}">
                <a16:creationId xmlns:a16="http://schemas.microsoft.com/office/drawing/2014/main" id="{FBD1ECBB-2A1E-4D83-5383-F54F4C6B6CF8}"/>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04" name="Freeform 41">
            <a:extLst>
              <a:ext uri="{FF2B5EF4-FFF2-40B4-BE49-F238E27FC236}">
                <a16:creationId xmlns:a16="http://schemas.microsoft.com/office/drawing/2014/main" id="{6E7DB726-36AF-E53A-6397-4FC700D94C8E}"/>
              </a:ext>
              <a:ext uri="{C183D7F6-B498-43B3-948B-1728B52AA6E4}">
                <adec:decorative xmlns:adec="http://schemas.microsoft.com/office/drawing/2017/decorative" val="1"/>
              </a:ext>
            </a:extLst>
          </p:cNvPr>
          <p:cNvSpPr>
            <a:spLocks/>
          </p:cNvSpPr>
          <p:nvPr/>
        </p:nvSpPr>
        <p:spPr bwMode="auto">
          <a:xfrm>
            <a:off x="4659313"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8505" name="Group 42">
            <a:extLst>
              <a:ext uri="{FF2B5EF4-FFF2-40B4-BE49-F238E27FC236}">
                <a16:creationId xmlns:a16="http://schemas.microsoft.com/office/drawing/2014/main" id="{BA763ACC-E2F8-7FA0-3260-7BDF28D503CC}"/>
              </a:ext>
              <a:ext uri="{C183D7F6-B498-43B3-948B-1728B52AA6E4}">
                <adec:decorative xmlns:adec="http://schemas.microsoft.com/office/drawing/2017/decorative" val="1"/>
              </a:ext>
            </a:extLst>
          </p:cNvPr>
          <p:cNvGrpSpPr>
            <a:grpSpLocks/>
          </p:cNvGrpSpPr>
          <p:nvPr/>
        </p:nvGrpSpPr>
        <p:grpSpPr bwMode="auto">
          <a:xfrm>
            <a:off x="3419475" y="2479675"/>
            <a:ext cx="2997200" cy="2470150"/>
            <a:chOff x="2675" y="1562"/>
            <a:chExt cx="1888" cy="1556"/>
          </a:xfrm>
        </p:grpSpPr>
        <p:grpSp>
          <p:nvGrpSpPr>
            <p:cNvPr id="148507" name="Group 43">
              <a:extLst>
                <a:ext uri="{FF2B5EF4-FFF2-40B4-BE49-F238E27FC236}">
                  <a16:creationId xmlns:a16="http://schemas.microsoft.com/office/drawing/2014/main" id="{1F058D32-1114-72C6-2576-3BE2E8D1FA02}"/>
                </a:ext>
              </a:extLst>
            </p:cNvPr>
            <p:cNvGrpSpPr>
              <a:grpSpLocks/>
            </p:cNvGrpSpPr>
            <p:nvPr/>
          </p:nvGrpSpPr>
          <p:grpSpPr bwMode="auto">
            <a:xfrm>
              <a:off x="2675" y="1562"/>
              <a:ext cx="1888" cy="1556"/>
              <a:chOff x="2187" y="1522"/>
              <a:chExt cx="1888" cy="1556"/>
            </a:xfrm>
          </p:grpSpPr>
          <p:sp>
            <p:nvSpPr>
              <p:cNvPr id="148530" name="Freeform 44">
                <a:extLst>
                  <a:ext uri="{FF2B5EF4-FFF2-40B4-BE49-F238E27FC236}">
                    <a16:creationId xmlns:a16="http://schemas.microsoft.com/office/drawing/2014/main" id="{AFE7FD91-B552-B37F-7E9A-4ECDDCBD321D}"/>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8531" name="Group 45">
                <a:extLst>
                  <a:ext uri="{FF2B5EF4-FFF2-40B4-BE49-F238E27FC236}">
                    <a16:creationId xmlns:a16="http://schemas.microsoft.com/office/drawing/2014/main" id="{3944D311-2B7E-556E-19FC-FBD842102CEE}"/>
                  </a:ext>
                </a:extLst>
              </p:cNvPr>
              <p:cNvGrpSpPr>
                <a:grpSpLocks/>
              </p:cNvGrpSpPr>
              <p:nvPr/>
            </p:nvGrpSpPr>
            <p:grpSpPr bwMode="auto">
              <a:xfrm>
                <a:off x="2187" y="1522"/>
                <a:ext cx="1888" cy="1556"/>
                <a:chOff x="2187" y="1522"/>
                <a:chExt cx="1888" cy="1556"/>
              </a:xfrm>
            </p:grpSpPr>
            <p:sp>
              <p:nvSpPr>
                <p:cNvPr id="148532" name="Freeform 46">
                  <a:extLst>
                    <a:ext uri="{FF2B5EF4-FFF2-40B4-BE49-F238E27FC236}">
                      <a16:creationId xmlns:a16="http://schemas.microsoft.com/office/drawing/2014/main" id="{3278435C-1199-7709-A8EE-04AF8C21BD67}"/>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33" name="Freeform 47">
                  <a:extLst>
                    <a:ext uri="{FF2B5EF4-FFF2-40B4-BE49-F238E27FC236}">
                      <a16:creationId xmlns:a16="http://schemas.microsoft.com/office/drawing/2014/main" id="{7770E470-BFB5-BBB7-2C81-9821D6D6B7B3}"/>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34" name="Freeform 48">
                  <a:extLst>
                    <a:ext uri="{FF2B5EF4-FFF2-40B4-BE49-F238E27FC236}">
                      <a16:creationId xmlns:a16="http://schemas.microsoft.com/office/drawing/2014/main" id="{67B3D569-0E58-97EE-0C4E-124A3F334014}"/>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8508" name="Freeform 49">
              <a:extLst>
                <a:ext uri="{FF2B5EF4-FFF2-40B4-BE49-F238E27FC236}">
                  <a16:creationId xmlns:a16="http://schemas.microsoft.com/office/drawing/2014/main" id="{4CBB9ED5-23B3-CBBE-A769-FA25882BF029}"/>
                </a:ext>
              </a:extLst>
            </p:cNvPr>
            <p:cNvSpPr>
              <a:spLocks/>
            </p:cNvSpPr>
            <p:nvPr/>
          </p:nvSpPr>
          <p:spPr bwMode="auto">
            <a:xfrm>
              <a:off x="2922"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09" name="Freeform 50">
              <a:extLst>
                <a:ext uri="{FF2B5EF4-FFF2-40B4-BE49-F238E27FC236}">
                  <a16:creationId xmlns:a16="http://schemas.microsoft.com/office/drawing/2014/main" id="{8A2D6398-94D0-73FA-D930-6A44656E4489}"/>
                </a:ext>
              </a:extLst>
            </p:cNvPr>
            <p:cNvSpPr>
              <a:spLocks/>
            </p:cNvSpPr>
            <p:nvPr/>
          </p:nvSpPr>
          <p:spPr bwMode="auto">
            <a:xfrm>
              <a:off x="2960" y="2199"/>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0" name="Freeform 51">
              <a:extLst>
                <a:ext uri="{FF2B5EF4-FFF2-40B4-BE49-F238E27FC236}">
                  <a16:creationId xmlns:a16="http://schemas.microsoft.com/office/drawing/2014/main" id="{CCAD38A4-B6EE-B1E0-A5B2-E27797DC2E1B}"/>
                </a:ext>
              </a:extLst>
            </p:cNvPr>
            <p:cNvSpPr>
              <a:spLocks/>
            </p:cNvSpPr>
            <p:nvPr/>
          </p:nvSpPr>
          <p:spPr bwMode="auto">
            <a:xfrm>
              <a:off x="2956" y="2267"/>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1" name="Freeform 52">
              <a:extLst>
                <a:ext uri="{FF2B5EF4-FFF2-40B4-BE49-F238E27FC236}">
                  <a16:creationId xmlns:a16="http://schemas.microsoft.com/office/drawing/2014/main" id="{33CD7039-0FBE-FD23-C9BB-DA5D6727B548}"/>
                </a:ext>
              </a:extLst>
            </p:cNvPr>
            <p:cNvSpPr>
              <a:spLocks/>
            </p:cNvSpPr>
            <p:nvPr/>
          </p:nvSpPr>
          <p:spPr bwMode="auto">
            <a:xfrm>
              <a:off x="2958" y="2286"/>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2" name="Freeform 53">
              <a:extLst>
                <a:ext uri="{FF2B5EF4-FFF2-40B4-BE49-F238E27FC236}">
                  <a16:creationId xmlns:a16="http://schemas.microsoft.com/office/drawing/2014/main" id="{BBA2B433-AB32-1906-04E7-6BD91167351D}"/>
                </a:ext>
              </a:extLst>
            </p:cNvPr>
            <p:cNvSpPr>
              <a:spLocks/>
            </p:cNvSpPr>
            <p:nvPr/>
          </p:nvSpPr>
          <p:spPr bwMode="auto">
            <a:xfrm>
              <a:off x="2959" y="235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3" name="Freeform 54">
              <a:extLst>
                <a:ext uri="{FF2B5EF4-FFF2-40B4-BE49-F238E27FC236}">
                  <a16:creationId xmlns:a16="http://schemas.microsoft.com/office/drawing/2014/main" id="{2E28A489-6F9D-89E3-9630-57F5F2003B64}"/>
                </a:ext>
              </a:extLst>
            </p:cNvPr>
            <p:cNvSpPr>
              <a:spLocks/>
            </p:cNvSpPr>
            <p:nvPr/>
          </p:nvSpPr>
          <p:spPr bwMode="auto">
            <a:xfrm>
              <a:off x="4194" y="2266"/>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4" name="Freeform 55">
              <a:extLst>
                <a:ext uri="{FF2B5EF4-FFF2-40B4-BE49-F238E27FC236}">
                  <a16:creationId xmlns:a16="http://schemas.microsoft.com/office/drawing/2014/main" id="{3543656C-1040-3ACF-1F7A-F271964A8E47}"/>
                </a:ext>
              </a:extLst>
            </p:cNvPr>
            <p:cNvSpPr>
              <a:spLocks/>
            </p:cNvSpPr>
            <p:nvPr/>
          </p:nvSpPr>
          <p:spPr bwMode="auto">
            <a:xfrm>
              <a:off x="4194" y="2350"/>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5" name="Freeform 56">
              <a:extLst>
                <a:ext uri="{FF2B5EF4-FFF2-40B4-BE49-F238E27FC236}">
                  <a16:creationId xmlns:a16="http://schemas.microsoft.com/office/drawing/2014/main" id="{F1ADB594-56E2-141E-1F94-07D0F3783F33}"/>
                </a:ext>
              </a:extLst>
            </p:cNvPr>
            <p:cNvSpPr>
              <a:spLocks/>
            </p:cNvSpPr>
            <p:nvPr/>
          </p:nvSpPr>
          <p:spPr bwMode="auto">
            <a:xfrm>
              <a:off x="4194" y="227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6" name="Freeform 57">
              <a:extLst>
                <a:ext uri="{FF2B5EF4-FFF2-40B4-BE49-F238E27FC236}">
                  <a16:creationId xmlns:a16="http://schemas.microsoft.com/office/drawing/2014/main" id="{A7CAC513-A699-6266-2452-AD0D341CA30B}"/>
                </a:ext>
              </a:extLst>
            </p:cNvPr>
            <p:cNvSpPr>
              <a:spLocks/>
            </p:cNvSpPr>
            <p:nvPr/>
          </p:nvSpPr>
          <p:spPr bwMode="auto">
            <a:xfrm>
              <a:off x="2962" y="2371"/>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7" name="Freeform 58">
              <a:extLst>
                <a:ext uri="{FF2B5EF4-FFF2-40B4-BE49-F238E27FC236}">
                  <a16:creationId xmlns:a16="http://schemas.microsoft.com/office/drawing/2014/main" id="{CE698D0A-E5F6-0311-793D-EFC18B2FE0BE}"/>
                </a:ext>
              </a:extLst>
            </p:cNvPr>
            <p:cNvSpPr>
              <a:spLocks/>
            </p:cNvSpPr>
            <p:nvPr/>
          </p:nvSpPr>
          <p:spPr bwMode="auto">
            <a:xfrm>
              <a:off x="2922" y="2289"/>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8" name="Freeform 59">
              <a:extLst>
                <a:ext uri="{FF2B5EF4-FFF2-40B4-BE49-F238E27FC236}">
                  <a16:creationId xmlns:a16="http://schemas.microsoft.com/office/drawing/2014/main" id="{05CA6A3C-6BAE-6692-2683-BE2D0EB6BDAC}"/>
                </a:ext>
              </a:extLst>
            </p:cNvPr>
            <p:cNvSpPr>
              <a:spLocks/>
            </p:cNvSpPr>
            <p:nvPr/>
          </p:nvSpPr>
          <p:spPr bwMode="auto">
            <a:xfrm>
              <a:off x="2922" y="2373"/>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19" name="Freeform 60">
              <a:extLst>
                <a:ext uri="{FF2B5EF4-FFF2-40B4-BE49-F238E27FC236}">
                  <a16:creationId xmlns:a16="http://schemas.microsoft.com/office/drawing/2014/main" id="{67DA631B-A94C-CEE1-E4FE-794ED12C64F9}"/>
                </a:ext>
              </a:extLst>
            </p:cNvPr>
            <p:cNvSpPr>
              <a:spLocks/>
            </p:cNvSpPr>
            <p:nvPr/>
          </p:nvSpPr>
          <p:spPr bwMode="auto">
            <a:xfrm>
              <a:off x="2922" y="2457"/>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0" name="Freeform 61">
              <a:extLst>
                <a:ext uri="{FF2B5EF4-FFF2-40B4-BE49-F238E27FC236}">
                  <a16:creationId xmlns:a16="http://schemas.microsoft.com/office/drawing/2014/main" id="{44B21B24-5537-7327-DC31-DA7F254B132A}"/>
                </a:ext>
              </a:extLst>
            </p:cNvPr>
            <p:cNvSpPr>
              <a:spLocks/>
            </p:cNvSpPr>
            <p:nvPr/>
          </p:nvSpPr>
          <p:spPr bwMode="auto">
            <a:xfrm>
              <a:off x="4226"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1" name="Freeform 62">
              <a:extLst>
                <a:ext uri="{FF2B5EF4-FFF2-40B4-BE49-F238E27FC236}">
                  <a16:creationId xmlns:a16="http://schemas.microsoft.com/office/drawing/2014/main" id="{CF332950-188F-8564-D451-A978933AE613}"/>
                </a:ext>
              </a:extLst>
            </p:cNvPr>
            <p:cNvSpPr>
              <a:spLocks/>
            </p:cNvSpPr>
            <p:nvPr/>
          </p:nvSpPr>
          <p:spPr bwMode="auto">
            <a:xfrm>
              <a:off x="4226" y="229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2" name="Freeform 63">
              <a:extLst>
                <a:ext uri="{FF2B5EF4-FFF2-40B4-BE49-F238E27FC236}">
                  <a16:creationId xmlns:a16="http://schemas.microsoft.com/office/drawing/2014/main" id="{D983915A-73D7-8C70-B2F4-31BF209FB5EF}"/>
                </a:ext>
              </a:extLst>
            </p:cNvPr>
            <p:cNvSpPr>
              <a:spLocks/>
            </p:cNvSpPr>
            <p:nvPr/>
          </p:nvSpPr>
          <p:spPr bwMode="auto">
            <a:xfrm>
              <a:off x="4226" y="237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3" name="Freeform 64">
              <a:extLst>
                <a:ext uri="{FF2B5EF4-FFF2-40B4-BE49-F238E27FC236}">
                  <a16:creationId xmlns:a16="http://schemas.microsoft.com/office/drawing/2014/main" id="{D77B6398-4949-8B16-7A13-1583164D8B68}"/>
                </a:ext>
              </a:extLst>
            </p:cNvPr>
            <p:cNvSpPr>
              <a:spLocks/>
            </p:cNvSpPr>
            <p:nvPr/>
          </p:nvSpPr>
          <p:spPr bwMode="auto">
            <a:xfrm>
              <a:off x="4226" y="246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4" name="Freeform 65">
              <a:extLst>
                <a:ext uri="{FF2B5EF4-FFF2-40B4-BE49-F238E27FC236}">
                  <a16:creationId xmlns:a16="http://schemas.microsoft.com/office/drawing/2014/main" id="{20506DEB-A641-37CA-1014-E809D57DA915}"/>
                </a:ext>
              </a:extLst>
            </p:cNvPr>
            <p:cNvSpPr>
              <a:spLocks/>
            </p:cNvSpPr>
            <p:nvPr/>
          </p:nvSpPr>
          <p:spPr bwMode="auto">
            <a:xfrm>
              <a:off x="2962" y="244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5" name="Freeform 66">
              <a:extLst>
                <a:ext uri="{FF2B5EF4-FFF2-40B4-BE49-F238E27FC236}">
                  <a16:creationId xmlns:a16="http://schemas.microsoft.com/office/drawing/2014/main" id="{2D32840D-E165-99F2-B03F-0987781ED693}"/>
                </a:ext>
              </a:extLst>
            </p:cNvPr>
            <p:cNvSpPr>
              <a:spLocks/>
            </p:cNvSpPr>
            <p:nvPr/>
          </p:nvSpPr>
          <p:spPr bwMode="auto">
            <a:xfrm>
              <a:off x="2962" y="245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6" name="Freeform 67">
              <a:extLst>
                <a:ext uri="{FF2B5EF4-FFF2-40B4-BE49-F238E27FC236}">
                  <a16:creationId xmlns:a16="http://schemas.microsoft.com/office/drawing/2014/main" id="{C5029A8F-8D5A-1112-3B14-FD968140BE3F}"/>
                </a:ext>
              </a:extLst>
            </p:cNvPr>
            <p:cNvSpPr>
              <a:spLocks/>
            </p:cNvSpPr>
            <p:nvPr/>
          </p:nvSpPr>
          <p:spPr bwMode="auto">
            <a:xfrm>
              <a:off x="4194" y="2365"/>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7" name="Freeform 68">
              <a:extLst>
                <a:ext uri="{FF2B5EF4-FFF2-40B4-BE49-F238E27FC236}">
                  <a16:creationId xmlns:a16="http://schemas.microsoft.com/office/drawing/2014/main" id="{8C429934-5D46-87BE-74B8-CD53B2BD6109}"/>
                </a:ext>
              </a:extLst>
            </p:cNvPr>
            <p:cNvSpPr>
              <a:spLocks/>
            </p:cNvSpPr>
            <p:nvPr/>
          </p:nvSpPr>
          <p:spPr bwMode="auto">
            <a:xfrm>
              <a:off x="4194" y="2434"/>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8" name="Freeform 69">
              <a:extLst>
                <a:ext uri="{FF2B5EF4-FFF2-40B4-BE49-F238E27FC236}">
                  <a16:creationId xmlns:a16="http://schemas.microsoft.com/office/drawing/2014/main" id="{BD19A038-DBB1-D8E7-E584-C0EF2F458792}"/>
                </a:ext>
              </a:extLst>
            </p:cNvPr>
            <p:cNvSpPr>
              <a:spLocks/>
            </p:cNvSpPr>
            <p:nvPr/>
          </p:nvSpPr>
          <p:spPr bwMode="auto">
            <a:xfrm>
              <a:off x="4191" y="2449"/>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9" name="Freeform 70">
              <a:extLst>
                <a:ext uri="{FF2B5EF4-FFF2-40B4-BE49-F238E27FC236}">
                  <a16:creationId xmlns:a16="http://schemas.microsoft.com/office/drawing/2014/main" id="{59002EE7-6013-974C-3C5A-18798ED9FEA2}"/>
                </a:ext>
              </a:extLst>
            </p:cNvPr>
            <p:cNvSpPr>
              <a:spLocks/>
            </p:cNvSpPr>
            <p:nvPr/>
          </p:nvSpPr>
          <p:spPr bwMode="auto">
            <a:xfrm>
              <a:off x="4191" y="2521"/>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03527" name="AutoShape 71">
            <a:extLst>
              <a:ext uri="{FF2B5EF4-FFF2-40B4-BE49-F238E27FC236}">
                <a16:creationId xmlns:a16="http://schemas.microsoft.com/office/drawing/2014/main" id="{D53C49B3-FB04-C9C4-229D-320548C32366}"/>
              </a:ext>
              <a:ext uri="{C183D7F6-B498-43B3-948B-1728B52AA6E4}">
                <adec:decorative xmlns:adec="http://schemas.microsoft.com/office/drawing/2017/decorative" val="1"/>
              </a:ext>
            </a:extLst>
          </p:cNvPr>
          <p:cNvSpPr>
            <a:spLocks noChangeArrowheads="1"/>
          </p:cNvSpPr>
          <p:nvPr/>
        </p:nvSpPr>
        <p:spPr bwMode="auto">
          <a:xfrm>
            <a:off x="468313" y="4559300"/>
            <a:ext cx="1416050" cy="406400"/>
          </a:xfrm>
          <a:prstGeom prst="leftArrow">
            <a:avLst>
              <a:gd name="adj1" fmla="val 50000"/>
              <a:gd name="adj2" fmla="val 174203"/>
            </a:avLst>
          </a:prstGeom>
          <a:gradFill rotWithShape="0">
            <a:gsLst>
              <a:gs pos="0">
                <a:schemeClr val="accent2">
                  <a:gamma/>
                  <a:tint val="40000"/>
                  <a:invGamma/>
                </a:schemeClr>
              </a:gs>
              <a:gs pos="100000">
                <a:schemeClr val="accent2"/>
              </a:gs>
            </a:gsLst>
            <a:lin ang="0" scaled="1"/>
          </a:gradFill>
          <a:ln w="12700">
            <a:solidFill>
              <a:schemeClr val="accent2"/>
            </a:solidFill>
            <a:miter lim="800000"/>
            <a:headEnd/>
            <a:tailEnd/>
          </a:ln>
          <a:effectLst/>
        </p:spPr>
        <p:txBody>
          <a:bodyPr wrap="none" anchor="ctr"/>
          <a:lstStyle/>
          <a:p>
            <a:pPr>
              <a:defRPr/>
            </a:pPr>
            <a:endParaRPr lang="en-US"/>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a:extLst>
              <a:ext uri="{FF2B5EF4-FFF2-40B4-BE49-F238E27FC236}">
                <a16:creationId xmlns:a16="http://schemas.microsoft.com/office/drawing/2014/main" id="{FD9FFD84-D26F-26F5-2139-875958B8EA57}"/>
              </a:ext>
            </a:extLst>
          </p:cNvPr>
          <p:cNvSpPr>
            <a:spLocks noGrp="1" noChangeArrowheads="1"/>
          </p:cNvSpPr>
          <p:nvPr>
            <p:ph type="title"/>
          </p:nvPr>
        </p:nvSpPr>
        <p:spPr/>
        <p:txBody>
          <a:bodyPr/>
          <a:lstStyle/>
          <a:p>
            <a:pPr eaLnBrk="1" hangingPunct="1"/>
            <a:r>
              <a:rPr lang="en-GB" altLang="en-US" dirty="0"/>
              <a:t>Single acting cylinder 10</a:t>
            </a:r>
            <a:endParaRPr lang="en-AU" altLang="en-US" dirty="0"/>
          </a:p>
        </p:txBody>
      </p:sp>
      <p:sp>
        <p:nvSpPr>
          <p:cNvPr id="149507" name="Rectangle 3">
            <a:extLst>
              <a:ext uri="{FF2B5EF4-FFF2-40B4-BE49-F238E27FC236}">
                <a16:creationId xmlns:a16="http://schemas.microsoft.com/office/drawing/2014/main" id="{1D048D19-D89E-554B-DF08-9F2F9FCF4DEE}"/>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9508" name="Freeform 4">
            <a:extLst>
              <a:ext uri="{FF2B5EF4-FFF2-40B4-BE49-F238E27FC236}">
                <a16:creationId xmlns:a16="http://schemas.microsoft.com/office/drawing/2014/main" id="{AA8C6AF2-5544-1893-B402-76873BE42E9B}"/>
              </a:ext>
              <a:ext uri="{C183D7F6-B498-43B3-948B-1728B52AA6E4}">
                <adec:decorative xmlns:adec="http://schemas.microsoft.com/office/drawing/2017/decorative" val="1"/>
              </a:ext>
            </a:extLst>
          </p:cNvPr>
          <p:cNvSpPr>
            <a:spLocks/>
          </p:cNvSpPr>
          <p:nvPr/>
        </p:nvSpPr>
        <p:spPr bwMode="auto">
          <a:xfrm>
            <a:off x="1895475"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09" name="Freeform 5">
            <a:extLst>
              <a:ext uri="{FF2B5EF4-FFF2-40B4-BE49-F238E27FC236}">
                <a16:creationId xmlns:a16="http://schemas.microsoft.com/office/drawing/2014/main" id="{4FD8EBD0-8262-1E47-5FE0-31233F229798}"/>
              </a:ext>
              <a:ext uri="{C183D7F6-B498-43B3-948B-1728B52AA6E4}">
                <adec:decorative xmlns:adec="http://schemas.microsoft.com/office/drawing/2017/decorative" val="1"/>
              </a:ext>
            </a:extLst>
          </p:cNvPr>
          <p:cNvSpPr>
            <a:spLocks/>
          </p:cNvSpPr>
          <p:nvPr/>
        </p:nvSpPr>
        <p:spPr bwMode="auto">
          <a:xfrm>
            <a:off x="3376613"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0" name="Freeform 6">
            <a:extLst>
              <a:ext uri="{FF2B5EF4-FFF2-40B4-BE49-F238E27FC236}">
                <a16:creationId xmlns:a16="http://schemas.microsoft.com/office/drawing/2014/main" id="{C70C8019-4E1F-F7AC-3A7B-C4F9F330F910}"/>
              </a:ext>
              <a:ext uri="{C183D7F6-B498-43B3-948B-1728B52AA6E4}">
                <adec:decorative xmlns:adec="http://schemas.microsoft.com/office/drawing/2017/decorative" val="1"/>
              </a:ext>
            </a:extLst>
          </p:cNvPr>
          <p:cNvSpPr>
            <a:spLocks/>
          </p:cNvSpPr>
          <p:nvPr/>
        </p:nvSpPr>
        <p:spPr bwMode="auto">
          <a:xfrm>
            <a:off x="6415088"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1" name="Freeform 7">
            <a:extLst>
              <a:ext uri="{FF2B5EF4-FFF2-40B4-BE49-F238E27FC236}">
                <a16:creationId xmlns:a16="http://schemas.microsoft.com/office/drawing/2014/main" id="{F29799CF-D8A1-82B3-E46B-51900F6F1419}"/>
              </a:ext>
              <a:ext uri="{C183D7F6-B498-43B3-948B-1728B52AA6E4}">
                <adec:decorative xmlns:adec="http://schemas.microsoft.com/office/drawing/2017/decorative" val="1"/>
              </a:ext>
            </a:extLst>
          </p:cNvPr>
          <p:cNvSpPr>
            <a:spLocks/>
          </p:cNvSpPr>
          <p:nvPr/>
        </p:nvSpPr>
        <p:spPr bwMode="auto">
          <a:xfrm>
            <a:off x="6415088"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2" name="Freeform 8">
            <a:extLst>
              <a:ext uri="{FF2B5EF4-FFF2-40B4-BE49-F238E27FC236}">
                <a16:creationId xmlns:a16="http://schemas.microsoft.com/office/drawing/2014/main" id="{FEF40341-8922-781B-CBCC-6BA84BCF158E}"/>
              </a:ext>
              <a:ext uri="{C183D7F6-B498-43B3-948B-1728B52AA6E4}">
                <adec:decorative xmlns:adec="http://schemas.microsoft.com/office/drawing/2017/decorative" val="1"/>
              </a:ext>
            </a:extLst>
          </p:cNvPr>
          <p:cNvSpPr>
            <a:spLocks/>
          </p:cNvSpPr>
          <p:nvPr/>
        </p:nvSpPr>
        <p:spPr bwMode="auto">
          <a:xfrm>
            <a:off x="3121025"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3" name="Freeform 9">
            <a:extLst>
              <a:ext uri="{FF2B5EF4-FFF2-40B4-BE49-F238E27FC236}">
                <a16:creationId xmlns:a16="http://schemas.microsoft.com/office/drawing/2014/main" id="{1E53AF93-218B-7B39-FA37-4438B46359F1}"/>
              </a:ext>
              <a:ext uri="{C183D7F6-B498-43B3-948B-1728B52AA6E4}">
                <adec:decorative xmlns:adec="http://schemas.microsoft.com/office/drawing/2017/decorative" val="1"/>
              </a:ext>
            </a:extLst>
          </p:cNvPr>
          <p:cNvSpPr>
            <a:spLocks/>
          </p:cNvSpPr>
          <p:nvPr/>
        </p:nvSpPr>
        <p:spPr bwMode="auto">
          <a:xfrm>
            <a:off x="1885950"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4" name="Freeform 10">
            <a:extLst>
              <a:ext uri="{FF2B5EF4-FFF2-40B4-BE49-F238E27FC236}">
                <a16:creationId xmlns:a16="http://schemas.microsoft.com/office/drawing/2014/main" id="{E2AE9237-768B-E808-5667-FFD76E25E7DC}"/>
              </a:ext>
              <a:ext uri="{C183D7F6-B498-43B3-948B-1728B52AA6E4}">
                <adec:decorative xmlns:adec="http://schemas.microsoft.com/office/drawing/2017/decorative" val="1"/>
              </a:ext>
            </a:extLst>
          </p:cNvPr>
          <p:cNvSpPr>
            <a:spLocks/>
          </p:cNvSpPr>
          <p:nvPr/>
        </p:nvSpPr>
        <p:spPr bwMode="auto">
          <a:xfrm>
            <a:off x="7131050"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9515" name="Group 11">
            <a:extLst>
              <a:ext uri="{FF2B5EF4-FFF2-40B4-BE49-F238E27FC236}">
                <a16:creationId xmlns:a16="http://schemas.microsoft.com/office/drawing/2014/main" id="{C205A95F-BF49-C5BE-75BD-9D5C3F6B035F}"/>
              </a:ext>
              <a:ext uri="{C183D7F6-B498-43B3-948B-1728B52AA6E4}">
                <adec:decorative xmlns:adec="http://schemas.microsoft.com/office/drawing/2017/decorative" val="1"/>
              </a:ext>
            </a:extLst>
          </p:cNvPr>
          <p:cNvGrpSpPr>
            <a:grpSpLocks/>
          </p:cNvGrpSpPr>
          <p:nvPr/>
        </p:nvGrpSpPr>
        <p:grpSpPr bwMode="auto">
          <a:xfrm>
            <a:off x="1890713" y="3721100"/>
            <a:ext cx="4530725" cy="1993900"/>
            <a:chOff x="1720" y="2496"/>
            <a:chExt cx="2848" cy="1256"/>
          </a:xfrm>
        </p:grpSpPr>
        <p:sp>
          <p:nvSpPr>
            <p:cNvPr id="149578" name="Rectangle 12">
              <a:extLst>
                <a:ext uri="{FF2B5EF4-FFF2-40B4-BE49-F238E27FC236}">
                  <a16:creationId xmlns:a16="http://schemas.microsoft.com/office/drawing/2014/main" id="{30AC84CA-85E5-3A84-D3E8-C6650867D210}"/>
                </a:ext>
              </a:extLst>
            </p:cNvPr>
            <p:cNvSpPr>
              <a:spLocks noChangeArrowheads="1"/>
            </p:cNvSpPr>
            <p:nvPr/>
          </p:nvSpPr>
          <p:spPr bwMode="auto">
            <a:xfrm>
              <a:off x="1720" y="2496"/>
              <a:ext cx="968" cy="1256"/>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49579" name="Rectangle 13">
              <a:extLst>
                <a:ext uri="{FF2B5EF4-FFF2-40B4-BE49-F238E27FC236}">
                  <a16:creationId xmlns:a16="http://schemas.microsoft.com/office/drawing/2014/main" id="{7690AEAA-1469-B28A-A56C-7C8C6BD65C3F}"/>
                </a:ext>
              </a:extLst>
            </p:cNvPr>
            <p:cNvSpPr>
              <a:spLocks noChangeArrowheads="1"/>
            </p:cNvSpPr>
            <p:nvPr/>
          </p:nvSpPr>
          <p:spPr bwMode="auto">
            <a:xfrm>
              <a:off x="2688" y="3112"/>
              <a:ext cx="1880" cy="640"/>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49516" name="Freeform 14">
            <a:extLst>
              <a:ext uri="{FF2B5EF4-FFF2-40B4-BE49-F238E27FC236}">
                <a16:creationId xmlns:a16="http://schemas.microsoft.com/office/drawing/2014/main" id="{6F7C26A9-4135-A6AB-4207-D64F66A147BC}"/>
              </a:ext>
              <a:ext uri="{C183D7F6-B498-43B3-948B-1728B52AA6E4}">
                <adec:decorative xmlns:adec="http://schemas.microsoft.com/office/drawing/2017/decorative" val="1"/>
              </a:ext>
            </a:extLst>
          </p:cNvPr>
          <p:cNvSpPr>
            <a:spLocks/>
          </p:cNvSpPr>
          <p:nvPr/>
        </p:nvSpPr>
        <p:spPr bwMode="auto">
          <a:xfrm>
            <a:off x="1885950"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7" name="Freeform 15">
            <a:extLst>
              <a:ext uri="{FF2B5EF4-FFF2-40B4-BE49-F238E27FC236}">
                <a16:creationId xmlns:a16="http://schemas.microsoft.com/office/drawing/2014/main" id="{571C9773-C679-7A66-5995-90DAA9E62482}"/>
              </a:ext>
              <a:ext uri="{C183D7F6-B498-43B3-948B-1728B52AA6E4}">
                <adec:decorative xmlns:adec="http://schemas.microsoft.com/office/drawing/2017/decorative" val="1"/>
              </a:ext>
            </a:extLst>
          </p:cNvPr>
          <p:cNvSpPr>
            <a:spLocks/>
          </p:cNvSpPr>
          <p:nvPr/>
        </p:nvSpPr>
        <p:spPr bwMode="auto">
          <a:xfrm>
            <a:off x="1885950"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8" name="Freeform 16">
            <a:extLst>
              <a:ext uri="{FF2B5EF4-FFF2-40B4-BE49-F238E27FC236}">
                <a16:creationId xmlns:a16="http://schemas.microsoft.com/office/drawing/2014/main" id="{9BEB99E7-DED8-34F1-EECE-0A851E6BC27A}"/>
              </a:ext>
              <a:ext uri="{C183D7F6-B498-43B3-948B-1728B52AA6E4}">
                <adec:decorative xmlns:adec="http://schemas.microsoft.com/office/drawing/2017/decorative" val="1"/>
              </a:ext>
            </a:extLst>
          </p:cNvPr>
          <p:cNvSpPr>
            <a:spLocks/>
          </p:cNvSpPr>
          <p:nvPr/>
        </p:nvSpPr>
        <p:spPr bwMode="auto">
          <a:xfrm>
            <a:off x="3227388"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9" name="Freeform 17">
            <a:extLst>
              <a:ext uri="{FF2B5EF4-FFF2-40B4-BE49-F238E27FC236}">
                <a16:creationId xmlns:a16="http://schemas.microsoft.com/office/drawing/2014/main" id="{43E4E64D-95A5-E9EE-E5CC-643508E03DA0}"/>
              </a:ext>
              <a:ext uri="{C183D7F6-B498-43B3-948B-1728B52AA6E4}">
                <adec:decorative xmlns:adec="http://schemas.microsoft.com/office/drawing/2017/decorative" val="1"/>
              </a:ext>
            </a:extLst>
          </p:cNvPr>
          <p:cNvSpPr>
            <a:spLocks/>
          </p:cNvSpPr>
          <p:nvPr/>
        </p:nvSpPr>
        <p:spPr bwMode="auto">
          <a:xfrm>
            <a:off x="5635625"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0" name="Freeform 18">
            <a:extLst>
              <a:ext uri="{FF2B5EF4-FFF2-40B4-BE49-F238E27FC236}">
                <a16:creationId xmlns:a16="http://schemas.microsoft.com/office/drawing/2014/main" id="{398DF644-6FBA-A372-4A03-909400F6AB78}"/>
              </a:ext>
              <a:ext uri="{C183D7F6-B498-43B3-948B-1728B52AA6E4}">
                <adec:decorative xmlns:adec="http://schemas.microsoft.com/office/drawing/2017/decorative" val="1"/>
              </a:ext>
            </a:extLst>
          </p:cNvPr>
          <p:cNvSpPr>
            <a:spLocks/>
          </p:cNvSpPr>
          <p:nvPr/>
        </p:nvSpPr>
        <p:spPr bwMode="auto">
          <a:xfrm>
            <a:off x="4659313"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4499" name="AutoShape 19">
            <a:extLst>
              <a:ext uri="{FF2B5EF4-FFF2-40B4-BE49-F238E27FC236}">
                <a16:creationId xmlns:a16="http://schemas.microsoft.com/office/drawing/2014/main" id="{1C367EE5-ACDB-C81E-D4A4-B0199350E2FE}"/>
              </a:ext>
              <a:ext uri="{C183D7F6-B498-43B3-948B-1728B52AA6E4}">
                <adec:decorative xmlns:adec="http://schemas.microsoft.com/office/drawing/2017/decorative" val="1"/>
              </a:ext>
            </a:extLst>
          </p:cNvPr>
          <p:cNvSpPr>
            <a:spLocks noChangeArrowheads="1"/>
          </p:cNvSpPr>
          <p:nvPr/>
        </p:nvSpPr>
        <p:spPr bwMode="auto">
          <a:xfrm>
            <a:off x="468313" y="4559300"/>
            <a:ext cx="1416050" cy="406400"/>
          </a:xfrm>
          <a:prstGeom prst="leftArrow">
            <a:avLst>
              <a:gd name="adj1" fmla="val 50000"/>
              <a:gd name="adj2" fmla="val 174203"/>
            </a:avLst>
          </a:prstGeom>
          <a:gradFill rotWithShape="0">
            <a:gsLst>
              <a:gs pos="0">
                <a:schemeClr val="accent2">
                  <a:gamma/>
                  <a:tint val="40000"/>
                  <a:invGamma/>
                </a:schemeClr>
              </a:gs>
              <a:gs pos="100000">
                <a:schemeClr val="accent2"/>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9522" name="Group 20">
            <a:extLst>
              <a:ext uri="{FF2B5EF4-FFF2-40B4-BE49-F238E27FC236}">
                <a16:creationId xmlns:a16="http://schemas.microsoft.com/office/drawing/2014/main" id="{AEC65C5C-B364-78F2-7236-1FC7538864E9}"/>
              </a:ext>
              <a:ext uri="{C183D7F6-B498-43B3-948B-1728B52AA6E4}">
                <adec:decorative xmlns:adec="http://schemas.microsoft.com/office/drawing/2017/decorative" val="1"/>
              </a:ext>
            </a:extLst>
          </p:cNvPr>
          <p:cNvGrpSpPr>
            <a:grpSpLocks/>
          </p:cNvGrpSpPr>
          <p:nvPr/>
        </p:nvGrpSpPr>
        <p:grpSpPr bwMode="auto">
          <a:xfrm>
            <a:off x="3419475" y="2593975"/>
            <a:ext cx="2997200" cy="2470150"/>
            <a:chOff x="2675" y="1634"/>
            <a:chExt cx="1888" cy="1556"/>
          </a:xfrm>
        </p:grpSpPr>
        <p:sp>
          <p:nvSpPr>
            <p:cNvPr id="149547" name="Freeform 21">
              <a:extLst>
                <a:ext uri="{FF2B5EF4-FFF2-40B4-BE49-F238E27FC236}">
                  <a16:creationId xmlns:a16="http://schemas.microsoft.com/office/drawing/2014/main" id="{DF44941D-97F5-C2AB-FCFE-75709FAED1C1}"/>
                </a:ext>
              </a:extLst>
            </p:cNvPr>
            <p:cNvSpPr>
              <a:spLocks/>
            </p:cNvSpPr>
            <p:nvPr/>
          </p:nvSpPr>
          <p:spPr bwMode="auto">
            <a:xfrm>
              <a:off x="3456" y="2170"/>
              <a:ext cx="331" cy="1"/>
            </a:xfrm>
            <a:custGeom>
              <a:avLst/>
              <a:gdLst>
                <a:gd name="T0" fmla="*/ 0 w 331"/>
                <a:gd name="T1" fmla="*/ 0 h 1"/>
                <a:gd name="T2" fmla="*/ 328 w 331"/>
                <a:gd name="T3" fmla="*/ 0 h 1"/>
                <a:gd name="T4" fmla="*/ 330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9548" name="Group 22">
              <a:extLst>
                <a:ext uri="{FF2B5EF4-FFF2-40B4-BE49-F238E27FC236}">
                  <a16:creationId xmlns:a16="http://schemas.microsoft.com/office/drawing/2014/main" id="{D4777921-635C-147A-0460-F5DE0A336042}"/>
                </a:ext>
              </a:extLst>
            </p:cNvPr>
            <p:cNvGrpSpPr>
              <a:grpSpLocks/>
            </p:cNvGrpSpPr>
            <p:nvPr/>
          </p:nvGrpSpPr>
          <p:grpSpPr bwMode="auto">
            <a:xfrm>
              <a:off x="2675" y="1634"/>
              <a:ext cx="1888" cy="1556"/>
              <a:chOff x="2187" y="1522"/>
              <a:chExt cx="1888" cy="1556"/>
            </a:xfrm>
          </p:grpSpPr>
          <p:sp>
            <p:nvSpPr>
              <p:cNvPr id="149573" name="Freeform 23">
                <a:extLst>
                  <a:ext uri="{FF2B5EF4-FFF2-40B4-BE49-F238E27FC236}">
                    <a16:creationId xmlns:a16="http://schemas.microsoft.com/office/drawing/2014/main" id="{D538D21B-2FB4-66E0-1CF5-606C23B5234C}"/>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9574" name="Group 24">
                <a:extLst>
                  <a:ext uri="{FF2B5EF4-FFF2-40B4-BE49-F238E27FC236}">
                    <a16:creationId xmlns:a16="http://schemas.microsoft.com/office/drawing/2014/main" id="{19BA4F3E-95C3-73A0-42A5-AE736C308C7E}"/>
                  </a:ext>
                </a:extLst>
              </p:cNvPr>
              <p:cNvGrpSpPr>
                <a:grpSpLocks/>
              </p:cNvGrpSpPr>
              <p:nvPr/>
            </p:nvGrpSpPr>
            <p:grpSpPr bwMode="auto">
              <a:xfrm>
                <a:off x="2187" y="1522"/>
                <a:ext cx="1888" cy="1556"/>
                <a:chOff x="2187" y="1522"/>
                <a:chExt cx="1888" cy="1556"/>
              </a:xfrm>
            </p:grpSpPr>
            <p:sp>
              <p:nvSpPr>
                <p:cNvPr id="149575" name="Freeform 25">
                  <a:extLst>
                    <a:ext uri="{FF2B5EF4-FFF2-40B4-BE49-F238E27FC236}">
                      <a16:creationId xmlns:a16="http://schemas.microsoft.com/office/drawing/2014/main" id="{6CFC2B00-46CF-3099-4205-C23C0CC382CF}"/>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76" name="Freeform 26">
                  <a:extLst>
                    <a:ext uri="{FF2B5EF4-FFF2-40B4-BE49-F238E27FC236}">
                      <a16:creationId xmlns:a16="http://schemas.microsoft.com/office/drawing/2014/main" id="{095D264D-F641-FAB9-EB94-66F23BA16ECB}"/>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77" name="Freeform 27">
                  <a:extLst>
                    <a:ext uri="{FF2B5EF4-FFF2-40B4-BE49-F238E27FC236}">
                      <a16:creationId xmlns:a16="http://schemas.microsoft.com/office/drawing/2014/main" id="{C3400789-2012-AF59-8D9A-51D02AA2A3D0}"/>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49549" name="Freeform 28">
              <a:extLst>
                <a:ext uri="{FF2B5EF4-FFF2-40B4-BE49-F238E27FC236}">
                  <a16:creationId xmlns:a16="http://schemas.microsoft.com/office/drawing/2014/main" id="{6ED09E82-B602-F89D-04A7-7C39E1F7C1A9}"/>
                </a:ext>
              </a:extLst>
            </p:cNvPr>
            <p:cNvSpPr>
              <a:spLocks/>
            </p:cNvSpPr>
            <p:nvPr/>
          </p:nvSpPr>
          <p:spPr bwMode="auto">
            <a:xfrm>
              <a:off x="2922" y="2205"/>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0" name="Freeform 29">
              <a:extLst>
                <a:ext uri="{FF2B5EF4-FFF2-40B4-BE49-F238E27FC236}">
                  <a16:creationId xmlns:a16="http://schemas.microsoft.com/office/drawing/2014/main" id="{6A97CEC3-3A2B-6456-6F8C-411E979AFB1C}"/>
                </a:ext>
              </a:extLst>
            </p:cNvPr>
            <p:cNvSpPr>
              <a:spLocks/>
            </p:cNvSpPr>
            <p:nvPr/>
          </p:nvSpPr>
          <p:spPr bwMode="auto">
            <a:xfrm>
              <a:off x="2960" y="2199"/>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1" name="Freeform 30">
              <a:extLst>
                <a:ext uri="{FF2B5EF4-FFF2-40B4-BE49-F238E27FC236}">
                  <a16:creationId xmlns:a16="http://schemas.microsoft.com/office/drawing/2014/main" id="{05972E4A-83BE-D922-603B-197C8479C025}"/>
                </a:ext>
              </a:extLst>
            </p:cNvPr>
            <p:cNvSpPr>
              <a:spLocks/>
            </p:cNvSpPr>
            <p:nvPr/>
          </p:nvSpPr>
          <p:spPr bwMode="auto">
            <a:xfrm>
              <a:off x="2956" y="2276"/>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2" name="Freeform 31">
              <a:extLst>
                <a:ext uri="{FF2B5EF4-FFF2-40B4-BE49-F238E27FC236}">
                  <a16:creationId xmlns:a16="http://schemas.microsoft.com/office/drawing/2014/main" id="{10C61E83-165D-415E-A18E-623D778A8FDC}"/>
                </a:ext>
              </a:extLst>
            </p:cNvPr>
            <p:cNvSpPr>
              <a:spLocks/>
            </p:cNvSpPr>
            <p:nvPr/>
          </p:nvSpPr>
          <p:spPr bwMode="auto">
            <a:xfrm>
              <a:off x="2958" y="2307"/>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3" name="Freeform 32">
              <a:extLst>
                <a:ext uri="{FF2B5EF4-FFF2-40B4-BE49-F238E27FC236}">
                  <a16:creationId xmlns:a16="http://schemas.microsoft.com/office/drawing/2014/main" id="{FF063D2E-6084-0097-F24C-EA049A8CB9CE}"/>
                </a:ext>
              </a:extLst>
            </p:cNvPr>
            <p:cNvSpPr>
              <a:spLocks/>
            </p:cNvSpPr>
            <p:nvPr/>
          </p:nvSpPr>
          <p:spPr bwMode="auto">
            <a:xfrm>
              <a:off x="2959" y="238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4" name="Freeform 33">
              <a:extLst>
                <a:ext uri="{FF2B5EF4-FFF2-40B4-BE49-F238E27FC236}">
                  <a16:creationId xmlns:a16="http://schemas.microsoft.com/office/drawing/2014/main" id="{5F82AACF-17DD-EF63-699F-EDC9DE1F2AA1}"/>
                </a:ext>
              </a:extLst>
            </p:cNvPr>
            <p:cNvSpPr>
              <a:spLocks/>
            </p:cNvSpPr>
            <p:nvPr/>
          </p:nvSpPr>
          <p:spPr bwMode="auto">
            <a:xfrm>
              <a:off x="4194" y="2206"/>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5" name="Freeform 34">
              <a:extLst>
                <a:ext uri="{FF2B5EF4-FFF2-40B4-BE49-F238E27FC236}">
                  <a16:creationId xmlns:a16="http://schemas.microsoft.com/office/drawing/2014/main" id="{E4D0AA55-48D7-7E85-4A35-778F5F14E025}"/>
                </a:ext>
              </a:extLst>
            </p:cNvPr>
            <p:cNvSpPr>
              <a:spLocks/>
            </p:cNvSpPr>
            <p:nvPr/>
          </p:nvSpPr>
          <p:spPr bwMode="auto">
            <a:xfrm>
              <a:off x="4194" y="2308"/>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6" name="Freeform 35">
              <a:extLst>
                <a:ext uri="{FF2B5EF4-FFF2-40B4-BE49-F238E27FC236}">
                  <a16:creationId xmlns:a16="http://schemas.microsoft.com/office/drawing/2014/main" id="{C6CA4C77-3B73-22F0-CF8B-AAA77C7F20B9}"/>
                </a:ext>
              </a:extLst>
            </p:cNvPr>
            <p:cNvSpPr>
              <a:spLocks/>
            </p:cNvSpPr>
            <p:nvPr/>
          </p:nvSpPr>
          <p:spPr bwMode="auto">
            <a:xfrm>
              <a:off x="4194" y="2282"/>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7" name="Freeform 36">
              <a:extLst>
                <a:ext uri="{FF2B5EF4-FFF2-40B4-BE49-F238E27FC236}">
                  <a16:creationId xmlns:a16="http://schemas.microsoft.com/office/drawing/2014/main" id="{6541EA46-3223-0A19-036B-16CE094C8F37}"/>
                </a:ext>
              </a:extLst>
            </p:cNvPr>
            <p:cNvSpPr>
              <a:spLocks/>
            </p:cNvSpPr>
            <p:nvPr/>
          </p:nvSpPr>
          <p:spPr bwMode="auto">
            <a:xfrm rot="168856">
              <a:off x="4061" y="2579"/>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8" name="Freeform 37">
              <a:extLst>
                <a:ext uri="{FF2B5EF4-FFF2-40B4-BE49-F238E27FC236}">
                  <a16:creationId xmlns:a16="http://schemas.microsoft.com/office/drawing/2014/main" id="{4D1E3E25-5914-2833-B5A9-357A9513412F}"/>
                </a:ext>
              </a:extLst>
            </p:cNvPr>
            <p:cNvSpPr>
              <a:spLocks/>
            </p:cNvSpPr>
            <p:nvPr/>
          </p:nvSpPr>
          <p:spPr bwMode="auto">
            <a:xfrm>
              <a:off x="2962" y="241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59" name="Freeform 38">
              <a:extLst>
                <a:ext uri="{FF2B5EF4-FFF2-40B4-BE49-F238E27FC236}">
                  <a16:creationId xmlns:a16="http://schemas.microsoft.com/office/drawing/2014/main" id="{12CF9C8D-4BA4-9FB2-6DD2-BFE50BA00DFC}"/>
                </a:ext>
              </a:extLst>
            </p:cNvPr>
            <p:cNvSpPr>
              <a:spLocks/>
            </p:cNvSpPr>
            <p:nvPr/>
          </p:nvSpPr>
          <p:spPr bwMode="auto">
            <a:xfrm rot="168856">
              <a:off x="2960" y="2588"/>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0" name="Freeform 39">
              <a:extLst>
                <a:ext uri="{FF2B5EF4-FFF2-40B4-BE49-F238E27FC236}">
                  <a16:creationId xmlns:a16="http://schemas.microsoft.com/office/drawing/2014/main" id="{455F96B0-AC14-BDB0-3402-DEA98732A80C}"/>
                </a:ext>
              </a:extLst>
            </p:cNvPr>
            <p:cNvSpPr>
              <a:spLocks/>
            </p:cNvSpPr>
            <p:nvPr/>
          </p:nvSpPr>
          <p:spPr bwMode="auto">
            <a:xfrm>
              <a:off x="2922" y="2308"/>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1" name="Freeform 40">
              <a:extLst>
                <a:ext uri="{FF2B5EF4-FFF2-40B4-BE49-F238E27FC236}">
                  <a16:creationId xmlns:a16="http://schemas.microsoft.com/office/drawing/2014/main" id="{1C5F342A-9CFE-C417-FF95-40A4D8FB56EE}"/>
                </a:ext>
              </a:extLst>
            </p:cNvPr>
            <p:cNvSpPr>
              <a:spLocks/>
            </p:cNvSpPr>
            <p:nvPr/>
          </p:nvSpPr>
          <p:spPr bwMode="auto">
            <a:xfrm>
              <a:off x="2922" y="2411"/>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2" name="Freeform 41">
              <a:extLst>
                <a:ext uri="{FF2B5EF4-FFF2-40B4-BE49-F238E27FC236}">
                  <a16:creationId xmlns:a16="http://schemas.microsoft.com/office/drawing/2014/main" id="{25719418-E023-9177-45D6-35E4DC4A3F73}"/>
                </a:ext>
              </a:extLst>
            </p:cNvPr>
            <p:cNvSpPr>
              <a:spLocks/>
            </p:cNvSpPr>
            <p:nvPr/>
          </p:nvSpPr>
          <p:spPr bwMode="auto">
            <a:xfrm>
              <a:off x="2922" y="2514"/>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3" name="Freeform 42">
              <a:extLst>
                <a:ext uri="{FF2B5EF4-FFF2-40B4-BE49-F238E27FC236}">
                  <a16:creationId xmlns:a16="http://schemas.microsoft.com/office/drawing/2014/main" id="{22565DBA-B360-6F94-F68C-BBE52A14C9CB}"/>
                </a:ext>
              </a:extLst>
            </p:cNvPr>
            <p:cNvSpPr>
              <a:spLocks/>
            </p:cNvSpPr>
            <p:nvPr/>
          </p:nvSpPr>
          <p:spPr bwMode="auto">
            <a:xfrm>
              <a:off x="4226" y="2226"/>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4" name="Freeform 43">
              <a:extLst>
                <a:ext uri="{FF2B5EF4-FFF2-40B4-BE49-F238E27FC236}">
                  <a16:creationId xmlns:a16="http://schemas.microsoft.com/office/drawing/2014/main" id="{D34E9AF5-3A60-9376-5CD8-B64024B92181}"/>
                </a:ext>
              </a:extLst>
            </p:cNvPr>
            <p:cNvSpPr>
              <a:spLocks/>
            </p:cNvSpPr>
            <p:nvPr/>
          </p:nvSpPr>
          <p:spPr bwMode="auto">
            <a:xfrm>
              <a:off x="4226" y="2328"/>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5" name="Freeform 44">
              <a:extLst>
                <a:ext uri="{FF2B5EF4-FFF2-40B4-BE49-F238E27FC236}">
                  <a16:creationId xmlns:a16="http://schemas.microsoft.com/office/drawing/2014/main" id="{B44A2677-33DF-74BA-213F-EFACA105C9A7}"/>
                </a:ext>
              </a:extLst>
            </p:cNvPr>
            <p:cNvSpPr>
              <a:spLocks/>
            </p:cNvSpPr>
            <p:nvPr/>
          </p:nvSpPr>
          <p:spPr bwMode="auto">
            <a:xfrm>
              <a:off x="4226" y="2430"/>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6" name="Freeform 45">
              <a:extLst>
                <a:ext uri="{FF2B5EF4-FFF2-40B4-BE49-F238E27FC236}">
                  <a16:creationId xmlns:a16="http://schemas.microsoft.com/office/drawing/2014/main" id="{B2FDFC36-714C-4500-701B-B8EA2F50711B}"/>
                </a:ext>
              </a:extLst>
            </p:cNvPr>
            <p:cNvSpPr>
              <a:spLocks/>
            </p:cNvSpPr>
            <p:nvPr/>
          </p:nvSpPr>
          <p:spPr bwMode="auto">
            <a:xfrm>
              <a:off x="4226" y="2532"/>
              <a:ext cx="99" cy="75"/>
            </a:xfrm>
            <a:custGeom>
              <a:avLst/>
              <a:gdLst>
                <a:gd name="T0" fmla="*/ 38 w 99"/>
                <a:gd name="T1" fmla="*/ 0 h 93"/>
                <a:gd name="T2" fmla="*/ 33 w 99"/>
                <a:gd name="T3" fmla="*/ 1 h 93"/>
                <a:gd name="T4" fmla="*/ 27 w 99"/>
                <a:gd name="T5" fmla="*/ 2 h 93"/>
                <a:gd name="T6" fmla="*/ 23 w 99"/>
                <a:gd name="T7" fmla="*/ 3 h 93"/>
                <a:gd name="T8" fmla="*/ 21 w 99"/>
                <a:gd name="T9" fmla="*/ 5 h 93"/>
                <a:gd name="T10" fmla="*/ 17 w 99"/>
                <a:gd name="T11" fmla="*/ 6 h 93"/>
                <a:gd name="T12" fmla="*/ 15 w 99"/>
                <a:gd name="T13" fmla="*/ 8 h 93"/>
                <a:gd name="T14" fmla="*/ 13 w 99"/>
                <a:gd name="T15" fmla="*/ 10 h 93"/>
                <a:gd name="T16" fmla="*/ 12 w 99"/>
                <a:gd name="T17" fmla="*/ 11 h 93"/>
                <a:gd name="T18" fmla="*/ 10 w 99"/>
                <a:gd name="T19" fmla="*/ 13 h 93"/>
                <a:gd name="T20" fmla="*/ 8 w 99"/>
                <a:gd name="T21" fmla="*/ 15 h 93"/>
                <a:gd name="T22" fmla="*/ 6 w 99"/>
                <a:gd name="T23" fmla="*/ 17 h 93"/>
                <a:gd name="T24" fmla="*/ 4 w 99"/>
                <a:gd name="T25" fmla="*/ 20 h 93"/>
                <a:gd name="T26" fmla="*/ 2 w 99"/>
                <a:gd name="T27" fmla="*/ 24 h 93"/>
                <a:gd name="T28" fmla="*/ 0 w 99"/>
                <a:gd name="T29" fmla="*/ 29 h 93"/>
                <a:gd name="T30" fmla="*/ 0 w 99"/>
                <a:gd name="T31" fmla="*/ 44 h 93"/>
                <a:gd name="T32" fmla="*/ 2 w 99"/>
                <a:gd name="T33" fmla="*/ 49 h 93"/>
                <a:gd name="T34" fmla="*/ 4 w 99"/>
                <a:gd name="T35" fmla="*/ 54 h 93"/>
                <a:gd name="T36" fmla="*/ 6 w 99"/>
                <a:gd name="T37" fmla="*/ 56 h 93"/>
                <a:gd name="T38" fmla="*/ 8 w 99"/>
                <a:gd name="T39" fmla="*/ 58 h 93"/>
                <a:gd name="T40" fmla="*/ 10 w 99"/>
                <a:gd name="T41" fmla="*/ 60 h 93"/>
                <a:gd name="T42" fmla="*/ 12 w 99"/>
                <a:gd name="T43" fmla="*/ 62 h 93"/>
                <a:gd name="T44" fmla="*/ 13 w 99"/>
                <a:gd name="T45" fmla="*/ 64 h 93"/>
                <a:gd name="T46" fmla="*/ 15 w 99"/>
                <a:gd name="T47" fmla="*/ 65 h 93"/>
                <a:gd name="T48" fmla="*/ 17 w 99"/>
                <a:gd name="T49" fmla="*/ 67 h 93"/>
                <a:gd name="T50" fmla="*/ 21 w 99"/>
                <a:gd name="T51" fmla="*/ 69 h 93"/>
                <a:gd name="T52" fmla="*/ 23 w 99"/>
                <a:gd name="T53" fmla="*/ 70 h 93"/>
                <a:gd name="T54" fmla="*/ 27 w 99"/>
                <a:gd name="T55" fmla="*/ 72 h 93"/>
                <a:gd name="T56" fmla="*/ 33 w 99"/>
                <a:gd name="T57" fmla="*/ 73 h 93"/>
                <a:gd name="T58" fmla="*/ 38 w 99"/>
                <a:gd name="T59" fmla="*/ 74 h 93"/>
                <a:gd name="T60" fmla="*/ 59 w 99"/>
                <a:gd name="T61" fmla="*/ 74 h 93"/>
                <a:gd name="T62" fmla="*/ 65 w 99"/>
                <a:gd name="T63" fmla="*/ 73 h 93"/>
                <a:gd name="T64" fmla="*/ 71 w 99"/>
                <a:gd name="T65" fmla="*/ 72 h 93"/>
                <a:gd name="T66" fmla="*/ 75 w 99"/>
                <a:gd name="T67" fmla="*/ 70 h 93"/>
                <a:gd name="T68" fmla="*/ 77 w 99"/>
                <a:gd name="T69" fmla="*/ 69 h 93"/>
                <a:gd name="T70" fmla="*/ 81 w 99"/>
                <a:gd name="T71" fmla="*/ 67 h 93"/>
                <a:gd name="T72" fmla="*/ 82 w 99"/>
                <a:gd name="T73" fmla="*/ 65 h 93"/>
                <a:gd name="T74" fmla="*/ 84 w 99"/>
                <a:gd name="T75" fmla="*/ 64 h 93"/>
                <a:gd name="T76" fmla="*/ 86 w 99"/>
                <a:gd name="T77" fmla="*/ 62 h 93"/>
                <a:gd name="T78" fmla="*/ 88 w 99"/>
                <a:gd name="T79" fmla="*/ 60 h 93"/>
                <a:gd name="T80" fmla="*/ 90 w 99"/>
                <a:gd name="T81" fmla="*/ 58 h 93"/>
                <a:gd name="T82" fmla="*/ 92 w 99"/>
                <a:gd name="T83" fmla="*/ 56 h 93"/>
                <a:gd name="T84" fmla="*/ 94 w 99"/>
                <a:gd name="T85" fmla="*/ 54 h 93"/>
                <a:gd name="T86" fmla="*/ 96 w 99"/>
                <a:gd name="T87" fmla="*/ 49 h 93"/>
                <a:gd name="T88" fmla="*/ 98 w 99"/>
                <a:gd name="T89" fmla="*/ 44 h 93"/>
                <a:gd name="T90" fmla="*/ 98 w 99"/>
                <a:gd name="T91" fmla="*/ 29 h 93"/>
                <a:gd name="T92" fmla="*/ 96 w 99"/>
                <a:gd name="T93" fmla="*/ 24 h 93"/>
                <a:gd name="T94" fmla="*/ 94 w 99"/>
                <a:gd name="T95" fmla="*/ 20 h 93"/>
                <a:gd name="T96" fmla="*/ 92 w 99"/>
                <a:gd name="T97" fmla="*/ 17 h 93"/>
                <a:gd name="T98" fmla="*/ 90 w 99"/>
                <a:gd name="T99" fmla="*/ 15 h 93"/>
                <a:gd name="T100" fmla="*/ 88 w 99"/>
                <a:gd name="T101" fmla="*/ 13 h 93"/>
                <a:gd name="T102" fmla="*/ 86 w 99"/>
                <a:gd name="T103" fmla="*/ 11 h 93"/>
                <a:gd name="T104" fmla="*/ 84 w 99"/>
                <a:gd name="T105" fmla="*/ 10 h 93"/>
                <a:gd name="T106" fmla="*/ 82 w 99"/>
                <a:gd name="T107" fmla="*/ 8 h 93"/>
                <a:gd name="T108" fmla="*/ 81 w 99"/>
                <a:gd name="T109" fmla="*/ 6 h 93"/>
                <a:gd name="T110" fmla="*/ 77 w 99"/>
                <a:gd name="T111" fmla="*/ 5 h 93"/>
                <a:gd name="T112" fmla="*/ 75 w 99"/>
                <a:gd name="T113" fmla="*/ 3 h 93"/>
                <a:gd name="T114" fmla="*/ 71 w 99"/>
                <a:gd name="T115" fmla="*/ 2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7" name="Freeform 46">
              <a:extLst>
                <a:ext uri="{FF2B5EF4-FFF2-40B4-BE49-F238E27FC236}">
                  <a16:creationId xmlns:a16="http://schemas.microsoft.com/office/drawing/2014/main" id="{D9B850D6-0616-FC12-5EED-09B3DEB0AC3D}"/>
                </a:ext>
              </a:extLst>
            </p:cNvPr>
            <p:cNvSpPr>
              <a:spLocks/>
            </p:cNvSpPr>
            <p:nvPr/>
          </p:nvSpPr>
          <p:spPr bwMode="auto">
            <a:xfrm>
              <a:off x="2962" y="248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8" name="Freeform 47">
              <a:extLst>
                <a:ext uri="{FF2B5EF4-FFF2-40B4-BE49-F238E27FC236}">
                  <a16:creationId xmlns:a16="http://schemas.microsoft.com/office/drawing/2014/main" id="{B46C8D38-6DB2-8DAC-3996-40893E2F78C8}"/>
                </a:ext>
              </a:extLst>
            </p:cNvPr>
            <p:cNvSpPr>
              <a:spLocks/>
            </p:cNvSpPr>
            <p:nvPr/>
          </p:nvSpPr>
          <p:spPr bwMode="auto">
            <a:xfrm>
              <a:off x="3076" y="253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69" name="Freeform 48">
              <a:extLst>
                <a:ext uri="{FF2B5EF4-FFF2-40B4-BE49-F238E27FC236}">
                  <a16:creationId xmlns:a16="http://schemas.microsoft.com/office/drawing/2014/main" id="{9881E539-883E-2C9C-9EAD-6388EBED0331}"/>
                </a:ext>
              </a:extLst>
            </p:cNvPr>
            <p:cNvSpPr>
              <a:spLocks/>
            </p:cNvSpPr>
            <p:nvPr/>
          </p:nvSpPr>
          <p:spPr bwMode="auto">
            <a:xfrm>
              <a:off x="4194" y="2386"/>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70" name="Freeform 49">
              <a:extLst>
                <a:ext uri="{FF2B5EF4-FFF2-40B4-BE49-F238E27FC236}">
                  <a16:creationId xmlns:a16="http://schemas.microsoft.com/office/drawing/2014/main" id="{34C72980-982F-BA21-9160-D671749FBFAD}"/>
                </a:ext>
              </a:extLst>
            </p:cNvPr>
            <p:cNvSpPr>
              <a:spLocks/>
            </p:cNvSpPr>
            <p:nvPr/>
          </p:nvSpPr>
          <p:spPr bwMode="auto">
            <a:xfrm>
              <a:off x="4194" y="2410"/>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71" name="Freeform 50">
              <a:extLst>
                <a:ext uri="{FF2B5EF4-FFF2-40B4-BE49-F238E27FC236}">
                  <a16:creationId xmlns:a16="http://schemas.microsoft.com/office/drawing/2014/main" id="{9F6CE2F9-96E6-D76F-94FB-933169A62C3A}"/>
                </a:ext>
              </a:extLst>
            </p:cNvPr>
            <p:cNvSpPr>
              <a:spLocks/>
            </p:cNvSpPr>
            <p:nvPr/>
          </p:nvSpPr>
          <p:spPr bwMode="auto">
            <a:xfrm>
              <a:off x="4191" y="2488"/>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72" name="Freeform 51">
              <a:extLst>
                <a:ext uri="{FF2B5EF4-FFF2-40B4-BE49-F238E27FC236}">
                  <a16:creationId xmlns:a16="http://schemas.microsoft.com/office/drawing/2014/main" id="{31AFBA9E-7D5B-BA73-A2BD-3D7826E1E0C2}"/>
                </a:ext>
              </a:extLst>
            </p:cNvPr>
            <p:cNvSpPr>
              <a:spLocks/>
            </p:cNvSpPr>
            <p:nvPr/>
          </p:nvSpPr>
          <p:spPr bwMode="auto">
            <a:xfrm>
              <a:off x="4191" y="2512"/>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9523" name="Group 52">
            <a:extLst>
              <a:ext uri="{FF2B5EF4-FFF2-40B4-BE49-F238E27FC236}">
                <a16:creationId xmlns:a16="http://schemas.microsoft.com/office/drawing/2014/main" id="{E415FF15-9331-49A9-F84C-59D634749802}"/>
              </a:ext>
              <a:ext uri="{C183D7F6-B498-43B3-948B-1728B52AA6E4}">
                <adec:decorative xmlns:adec="http://schemas.microsoft.com/office/drawing/2017/decorative" val="1"/>
              </a:ext>
            </a:extLst>
          </p:cNvPr>
          <p:cNvGrpSpPr>
            <a:grpSpLocks/>
          </p:cNvGrpSpPr>
          <p:nvPr/>
        </p:nvGrpSpPr>
        <p:grpSpPr bwMode="auto">
          <a:xfrm>
            <a:off x="7699375" y="2173288"/>
            <a:ext cx="1066800" cy="366712"/>
            <a:chOff x="4601" y="1010"/>
            <a:chExt cx="672" cy="231"/>
          </a:xfrm>
        </p:grpSpPr>
        <p:sp>
          <p:nvSpPr>
            <p:cNvPr id="149543" name="Freeform 53">
              <a:extLst>
                <a:ext uri="{FF2B5EF4-FFF2-40B4-BE49-F238E27FC236}">
                  <a16:creationId xmlns:a16="http://schemas.microsoft.com/office/drawing/2014/main" id="{E4D502FD-3C8C-0E14-5F0D-93FC0FA86AC5}"/>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4" name="Freeform 54">
              <a:extLst>
                <a:ext uri="{FF2B5EF4-FFF2-40B4-BE49-F238E27FC236}">
                  <a16:creationId xmlns:a16="http://schemas.microsoft.com/office/drawing/2014/main" id="{36E90432-52D2-A01D-415E-51A75960BE44}"/>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5" name="Freeform 55">
              <a:extLst>
                <a:ext uri="{FF2B5EF4-FFF2-40B4-BE49-F238E27FC236}">
                  <a16:creationId xmlns:a16="http://schemas.microsoft.com/office/drawing/2014/main" id="{101826B1-BFC8-E4CF-E31C-B1E8C52319D2}"/>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6" name="Freeform 56">
              <a:extLst>
                <a:ext uri="{FF2B5EF4-FFF2-40B4-BE49-F238E27FC236}">
                  <a16:creationId xmlns:a16="http://schemas.microsoft.com/office/drawing/2014/main" id="{F32AAAF4-B3D3-BC3F-668D-BBF1DEF6937B}"/>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9524" name="Freeform 57">
            <a:extLst>
              <a:ext uri="{FF2B5EF4-FFF2-40B4-BE49-F238E27FC236}">
                <a16:creationId xmlns:a16="http://schemas.microsoft.com/office/drawing/2014/main" id="{FBE3D9A1-4AF4-E85A-E1EC-DD2C817740E4}"/>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9525" name="Group 58">
            <a:extLst>
              <a:ext uri="{FF2B5EF4-FFF2-40B4-BE49-F238E27FC236}">
                <a16:creationId xmlns:a16="http://schemas.microsoft.com/office/drawing/2014/main" id="{EEDAC950-AB9A-5006-6CD5-626415844A18}"/>
              </a:ext>
              <a:ext uri="{C183D7F6-B498-43B3-948B-1728B52AA6E4}">
                <adec:decorative xmlns:adec="http://schemas.microsoft.com/office/drawing/2017/decorative" val="1"/>
              </a:ext>
            </a:extLst>
          </p:cNvPr>
          <p:cNvGrpSpPr>
            <a:grpSpLocks/>
          </p:cNvGrpSpPr>
          <p:nvPr/>
        </p:nvGrpSpPr>
        <p:grpSpPr bwMode="auto">
          <a:xfrm>
            <a:off x="7800975" y="2170113"/>
            <a:ext cx="322263" cy="369887"/>
            <a:chOff x="4660" y="1008"/>
            <a:chExt cx="465" cy="233"/>
          </a:xfrm>
        </p:grpSpPr>
        <p:sp>
          <p:nvSpPr>
            <p:cNvPr id="149532" name="Freeform 59">
              <a:extLst>
                <a:ext uri="{FF2B5EF4-FFF2-40B4-BE49-F238E27FC236}">
                  <a16:creationId xmlns:a16="http://schemas.microsoft.com/office/drawing/2014/main" id="{62009224-5D99-B5C1-6EE4-78BDD6C5BE87}"/>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3" name="Freeform 60">
              <a:extLst>
                <a:ext uri="{FF2B5EF4-FFF2-40B4-BE49-F238E27FC236}">
                  <a16:creationId xmlns:a16="http://schemas.microsoft.com/office/drawing/2014/main" id="{C4E3D7D1-D93D-0C55-00EF-5DA0B1F7A3FB}"/>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4" name="Freeform 61">
              <a:extLst>
                <a:ext uri="{FF2B5EF4-FFF2-40B4-BE49-F238E27FC236}">
                  <a16:creationId xmlns:a16="http://schemas.microsoft.com/office/drawing/2014/main" id="{71A3FE5A-F657-838E-A0A1-322C386843A5}"/>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5" name="Freeform 62">
              <a:extLst>
                <a:ext uri="{FF2B5EF4-FFF2-40B4-BE49-F238E27FC236}">
                  <a16:creationId xmlns:a16="http://schemas.microsoft.com/office/drawing/2014/main" id="{CF5F5343-960D-9D67-42FC-E346160A8ECD}"/>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6" name="Freeform 63">
              <a:extLst>
                <a:ext uri="{FF2B5EF4-FFF2-40B4-BE49-F238E27FC236}">
                  <a16:creationId xmlns:a16="http://schemas.microsoft.com/office/drawing/2014/main" id="{B8571222-9BC9-DA2A-2D3A-D40224D4CBBA}"/>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7" name="Freeform 64">
              <a:extLst>
                <a:ext uri="{FF2B5EF4-FFF2-40B4-BE49-F238E27FC236}">
                  <a16:creationId xmlns:a16="http://schemas.microsoft.com/office/drawing/2014/main" id="{E26B6B2B-ECC0-81E2-60B4-7DB3F4341B38}"/>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8" name="Freeform 65">
              <a:extLst>
                <a:ext uri="{FF2B5EF4-FFF2-40B4-BE49-F238E27FC236}">
                  <a16:creationId xmlns:a16="http://schemas.microsoft.com/office/drawing/2014/main" id="{020BE0E4-959C-690F-EE26-02CE00E5454A}"/>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9" name="Freeform 66">
              <a:extLst>
                <a:ext uri="{FF2B5EF4-FFF2-40B4-BE49-F238E27FC236}">
                  <a16:creationId xmlns:a16="http://schemas.microsoft.com/office/drawing/2014/main" id="{451FB2BA-D3A8-2F7D-518C-D68C0DA7A33C}"/>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0" name="Freeform 67">
              <a:extLst>
                <a:ext uri="{FF2B5EF4-FFF2-40B4-BE49-F238E27FC236}">
                  <a16:creationId xmlns:a16="http://schemas.microsoft.com/office/drawing/2014/main" id="{D2EDE1DD-C0B3-3393-9C87-6AE2DE08C9B7}"/>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1" name="Freeform 68">
              <a:extLst>
                <a:ext uri="{FF2B5EF4-FFF2-40B4-BE49-F238E27FC236}">
                  <a16:creationId xmlns:a16="http://schemas.microsoft.com/office/drawing/2014/main" id="{6EFD045E-F3A3-70AA-BDA4-265F7BB08794}"/>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2" name="Freeform 69">
              <a:extLst>
                <a:ext uri="{FF2B5EF4-FFF2-40B4-BE49-F238E27FC236}">
                  <a16:creationId xmlns:a16="http://schemas.microsoft.com/office/drawing/2014/main" id="{CA145B66-EC51-6334-1840-94ADCCBCD48C}"/>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9526" name="Freeform 70">
            <a:extLst>
              <a:ext uri="{FF2B5EF4-FFF2-40B4-BE49-F238E27FC236}">
                <a16:creationId xmlns:a16="http://schemas.microsoft.com/office/drawing/2014/main" id="{7E2ADAE7-6D8A-5CFB-B42A-072C34DCE264}"/>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7" name="Freeform 71">
            <a:extLst>
              <a:ext uri="{FF2B5EF4-FFF2-40B4-BE49-F238E27FC236}">
                <a16:creationId xmlns:a16="http://schemas.microsoft.com/office/drawing/2014/main" id="{85603E88-0086-8A86-1033-7D590170784F}"/>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8" name="Freeform 72">
            <a:extLst>
              <a:ext uri="{FF2B5EF4-FFF2-40B4-BE49-F238E27FC236}">
                <a16:creationId xmlns:a16="http://schemas.microsoft.com/office/drawing/2014/main" id="{AF61DB71-7DD4-C81A-D94F-728B9056832D}"/>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9" name="Freeform 73">
            <a:extLst>
              <a:ext uri="{FF2B5EF4-FFF2-40B4-BE49-F238E27FC236}">
                <a16:creationId xmlns:a16="http://schemas.microsoft.com/office/drawing/2014/main" id="{061B7029-4229-D52B-124E-62B74C2BB01C}"/>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0" name="Freeform 74">
            <a:extLst>
              <a:ext uri="{FF2B5EF4-FFF2-40B4-BE49-F238E27FC236}">
                <a16:creationId xmlns:a16="http://schemas.microsoft.com/office/drawing/2014/main" id="{10FAE057-0E91-462D-1C3D-745B39833AC4}"/>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1" name="AutoShape 75">
            <a:extLst>
              <a:ext uri="{FF2B5EF4-FFF2-40B4-BE49-F238E27FC236}">
                <a16:creationId xmlns:a16="http://schemas.microsoft.com/office/drawing/2014/main" id="{751DCCFE-C698-3803-1DD3-8F44A5A6BCA2}"/>
              </a:ext>
              <a:ext uri="{C183D7F6-B498-43B3-948B-1728B52AA6E4}">
                <adec:decorative xmlns:adec="http://schemas.microsoft.com/office/drawing/2017/decorative" val="1"/>
              </a:ext>
            </a:extLst>
          </p:cNvPr>
          <p:cNvSpPr>
            <a:spLocks noChangeArrowheads="1"/>
          </p:cNvSpPr>
          <p:nvPr/>
        </p:nvSpPr>
        <p:spPr bwMode="auto">
          <a:xfrm>
            <a:off x="6950075" y="3911600"/>
            <a:ext cx="579438" cy="117475"/>
          </a:xfrm>
          <a:prstGeom prst="leftArrow">
            <a:avLst>
              <a:gd name="adj1" fmla="val 50000"/>
              <a:gd name="adj2" fmla="val 246599"/>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a:extLst>
              <a:ext uri="{FF2B5EF4-FFF2-40B4-BE49-F238E27FC236}">
                <a16:creationId xmlns:a16="http://schemas.microsoft.com/office/drawing/2014/main" id="{CF48313D-47BC-4309-8DE4-C2EBDEB1BC8A}"/>
              </a:ext>
            </a:extLst>
          </p:cNvPr>
          <p:cNvSpPr>
            <a:spLocks noGrp="1" noChangeArrowheads="1"/>
          </p:cNvSpPr>
          <p:nvPr>
            <p:ph type="title"/>
          </p:nvPr>
        </p:nvSpPr>
        <p:spPr/>
        <p:txBody>
          <a:bodyPr/>
          <a:lstStyle/>
          <a:p>
            <a:pPr eaLnBrk="1" hangingPunct="1"/>
            <a:r>
              <a:rPr lang="en-GB" altLang="en-US" dirty="0"/>
              <a:t> 11</a:t>
            </a:r>
            <a:endParaRPr lang="en-AU" altLang="en-US" dirty="0"/>
          </a:p>
        </p:txBody>
      </p:sp>
      <p:sp>
        <p:nvSpPr>
          <p:cNvPr id="150531" name="Rectangle 3">
            <a:extLst>
              <a:ext uri="{FF2B5EF4-FFF2-40B4-BE49-F238E27FC236}">
                <a16:creationId xmlns:a16="http://schemas.microsoft.com/office/drawing/2014/main" id="{79F6DA02-336D-71D0-2952-660727CCB11C}"/>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50532" name="Freeform 4">
            <a:extLst>
              <a:ext uri="{FF2B5EF4-FFF2-40B4-BE49-F238E27FC236}">
                <a16:creationId xmlns:a16="http://schemas.microsoft.com/office/drawing/2014/main" id="{06C29889-6C2F-E2A7-9CEF-BA25E0724C16}"/>
              </a:ext>
              <a:ext uri="{C183D7F6-B498-43B3-948B-1728B52AA6E4}">
                <adec:decorative xmlns:adec="http://schemas.microsoft.com/office/drawing/2017/decorative" val="1"/>
              </a:ext>
            </a:extLst>
          </p:cNvPr>
          <p:cNvSpPr>
            <a:spLocks/>
          </p:cNvSpPr>
          <p:nvPr/>
        </p:nvSpPr>
        <p:spPr bwMode="auto">
          <a:xfrm>
            <a:off x="1895475"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3" name="Freeform 5">
            <a:extLst>
              <a:ext uri="{FF2B5EF4-FFF2-40B4-BE49-F238E27FC236}">
                <a16:creationId xmlns:a16="http://schemas.microsoft.com/office/drawing/2014/main" id="{48CD1964-7A1C-8D4C-8942-57AA628B20B3}"/>
              </a:ext>
              <a:ext uri="{C183D7F6-B498-43B3-948B-1728B52AA6E4}">
                <adec:decorative xmlns:adec="http://schemas.microsoft.com/office/drawing/2017/decorative" val="1"/>
              </a:ext>
            </a:extLst>
          </p:cNvPr>
          <p:cNvSpPr>
            <a:spLocks/>
          </p:cNvSpPr>
          <p:nvPr/>
        </p:nvSpPr>
        <p:spPr bwMode="auto">
          <a:xfrm>
            <a:off x="3376613"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4" name="Freeform 6">
            <a:extLst>
              <a:ext uri="{FF2B5EF4-FFF2-40B4-BE49-F238E27FC236}">
                <a16:creationId xmlns:a16="http://schemas.microsoft.com/office/drawing/2014/main" id="{2B852546-D475-2607-346C-1B3EA4DC5AA1}"/>
              </a:ext>
              <a:ext uri="{C183D7F6-B498-43B3-948B-1728B52AA6E4}">
                <adec:decorative xmlns:adec="http://schemas.microsoft.com/office/drawing/2017/decorative" val="1"/>
              </a:ext>
            </a:extLst>
          </p:cNvPr>
          <p:cNvSpPr>
            <a:spLocks/>
          </p:cNvSpPr>
          <p:nvPr/>
        </p:nvSpPr>
        <p:spPr bwMode="auto">
          <a:xfrm>
            <a:off x="6415088"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5" name="Freeform 7">
            <a:extLst>
              <a:ext uri="{FF2B5EF4-FFF2-40B4-BE49-F238E27FC236}">
                <a16:creationId xmlns:a16="http://schemas.microsoft.com/office/drawing/2014/main" id="{BFDB5195-2077-4602-2AD9-B531E19DF28B}"/>
              </a:ext>
              <a:ext uri="{C183D7F6-B498-43B3-948B-1728B52AA6E4}">
                <adec:decorative xmlns:adec="http://schemas.microsoft.com/office/drawing/2017/decorative" val="1"/>
              </a:ext>
            </a:extLst>
          </p:cNvPr>
          <p:cNvSpPr>
            <a:spLocks/>
          </p:cNvSpPr>
          <p:nvPr/>
        </p:nvSpPr>
        <p:spPr bwMode="auto">
          <a:xfrm>
            <a:off x="6415088"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6" name="Freeform 8">
            <a:extLst>
              <a:ext uri="{FF2B5EF4-FFF2-40B4-BE49-F238E27FC236}">
                <a16:creationId xmlns:a16="http://schemas.microsoft.com/office/drawing/2014/main" id="{48FC03C4-9F6E-038E-0908-F15A0EB2C0F9}"/>
              </a:ext>
              <a:ext uri="{C183D7F6-B498-43B3-948B-1728B52AA6E4}">
                <adec:decorative xmlns:adec="http://schemas.microsoft.com/office/drawing/2017/decorative" val="1"/>
              </a:ext>
            </a:extLst>
          </p:cNvPr>
          <p:cNvSpPr>
            <a:spLocks/>
          </p:cNvSpPr>
          <p:nvPr/>
        </p:nvSpPr>
        <p:spPr bwMode="auto">
          <a:xfrm>
            <a:off x="3121025"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7" name="Freeform 9">
            <a:extLst>
              <a:ext uri="{FF2B5EF4-FFF2-40B4-BE49-F238E27FC236}">
                <a16:creationId xmlns:a16="http://schemas.microsoft.com/office/drawing/2014/main" id="{D1E174A1-4E3D-A273-5327-6595092D19F3}"/>
              </a:ext>
              <a:ext uri="{C183D7F6-B498-43B3-948B-1728B52AA6E4}">
                <adec:decorative xmlns:adec="http://schemas.microsoft.com/office/drawing/2017/decorative" val="1"/>
              </a:ext>
            </a:extLst>
          </p:cNvPr>
          <p:cNvSpPr>
            <a:spLocks/>
          </p:cNvSpPr>
          <p:nvPr/>
        </p:nvSpPr>
        <p:spPr bwMode="auto">
          <a:xfrm>
            <a:off x="1885950"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8" name="Freeform 10">
            <a:extLst>
              <a:ext uri="{FF2B5EF4-FFF2-40B4-BE49-F238E27FC236}">
                <a16:creationId xmlns:a16="http://schemas.microsoft.com/office/drawing/2014/main" id="{49295247-39F7-EC2F-036A-61488662D4A1}"/>
              </a:ext>
              <a:ext uri="{C183D7F6-B498-43B3-948B-1728B52AA6E4}">
                <adec:decorative xmlns:adec="http://schemas.microsoft.com/office/drawing/2017/decorative" val="1"/>
              </a:ext>
            </a:extLst>
          </p:cNvPr>
          <p:cNvSpPr>
            <a:spLocks/>
          </p:cNvSpPr>
          <p:nvPr/>
        </p:nvSpPr>
        <p:spPr bwMode="auto">
          <a:xfrm>
            <a:off x="7131050"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0539" name="Group 11">
            <a:extLst>
              <a:ext uri="{FF2B5EF4-FFF2-40B4-BE49-F238E27FC236}">
                <a16:creationId xmlns:a16="http://schemas.microsoft.com/office/drawing/2014/main" id="{2DC03671-37F6-6D3A-0AE6-53D2A73FAFEC}"/>
              </a:ext>
              <a:ext uri="{C183D7F6-B498-43B3-948B-1728B52AA6E4}">
                <adec:decorative xmlns:adec="http://schemas.microsoft.com/office/drawing/2017/decorative" val="1"/>
              </a:ext>
            </a:extLst>
          </p:cNvPr>
          <p:cNvGrpSpPr>
            <a:grpSpLocks/>
          </p:cNvGrpSpPr>
          <p:nvPr/>
        </p:nvGrpSpPr>
        <p:grpSpPr bwMode="auto">
          <a:xfrm>
            <a:off x="1890713" y="3721100"/>
            <a:ext cx="4530725" cy="1993900"/>
            <a:chOff x="1720" y="2496"/>
            <a:chExt cx="2848" cy="1256"/>
          </a:xfrm>
        </p:grpSpPr>
        <p:sp>
          <p:nvSpPr>
            <p:cNvPr id="150602" name="Rectangle 12">
              <a:extLst>
                <a:ext uri="{FF2B5EF4-FFF2-40B4-BE49-F238E27FC236}">
                  <a16:creationId xmlns:a16="http://schemas.microsoft.com/office/drawing/2014/main" id="{A925509C-EAF7-D91B-1D60-07A8EF2A0B71}"/>
                </a:ext>
              </a:extLst>
            </p:cNvPr>
            <p:cNvSpPr>
              <a:spLocks noChangeArrowheads="1"/>
            </p:cNvSpPr>
            <p:nvPr/>
          </p:nvSpPr>
          <p:spPr bwMode="auto">
            <a:xfrm>
              <a:off x="1720" y="2496"/>
              <a:ext cx="968" cy="1256"/>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0603" name="Rectangle 13">
              <a:extLst>
                <a:ext uri="{FF2B5EF4-FFF2-40B4-BE49-F238E27FC236}">
                  <a16:creationId xmlns:a16="http://schemas.microsoft.com/office/drawing/2014/main" id="{9E4FEA82-A221-DC18-AFA4-DE366D095C46}"/>
                </a:ext>
              </a:extLst>
            </p:cNvPr>
            <p:cNvSpPr>
              <a:spLocks noChangeArrowheads="1"/>
            </p:cNvSpPr>
            <p:nvPr/>
          </p:nvSpPr>
          <p:spPr bwMode="auto">
            <a:xfrm>
              <a:off x="2688" y="3112"/>
              <a:ext cx="1880" cy="640"/>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50540" name="Freeform 14">
            <a:extLst>
              <a:ext uri="{FF2B5EF4-FFF2-40B4-BE49-F238E27FC236}">
                <a16:creationId xmlns:a16="http://schemas.microsoft.com/office/drawing/2014/main" id="{F6435C91-9B75-81F7-7697-ED7D269C5365}"/>
              </a:ext>
              <a:ext uri="{C183D7F6-B498-43B3-948B-1728B52AA6E4}">
                <adec:decorative xmlns:adec="http://schemas.microsoft.com/office/drawing/2017/decorative" val="1"/>
              </a:ext>
            </a:extLst>
          </p:cNvPr>
          <p:cNvSpPr>
            <a:spLocks/>
          </p:cNvSpPr>
          <p:nvPr/>
        </p:nvSpPr>
        <p:spPr bwMode="auto">
          <a:xfrm>
            <a:off x="1885950"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1" name="Freeform 15">
            <a:extLst>
              <a:ext uri="{FF2B5EF4-FFF2-40B4-BE49-F238E27FC236}">
                <a16:creationId xmlns:a16="http://schemas.microsoft.com/office/drawing/2014/main" id="{7CB9206C-6A92-32C4-1B72-48E92FA5A946}"/>
              </a:ext>
              <a:ext uri="{C183D7F6-B498-43B3-948B-1728B52AA6E4}">
                <adec:decorative xmlns:adec="http://schemas.microsoft.com/office/drawing/2017/decorative" val="1"/>
              </a:ext>
            </a:extLst>
          </p:cNvPr>
          <p:cNvSpPr>
            <a:spLocks/>
          </p:cNvSpPr>
          <p:nvPr/>
        </p:nvSpPr>
        <p:spPr bwMode="auto">
          <a:xfrm>
            <a:off x="1885950"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2" name="Freeform 16">
            <a:extLst>
              <a:ext uri="{FF2B5EF4-FFF2-40B4-BE49-F238E27FC236}">
                <a16:creationId xmlns:a16="http://schemas.microsoft.com/office/drawing/2014/main" id="{789BF397-F116-DCA2-5A0D-7928B124F3D4}"/>
              </a:ext>
              <a:ext uri="{C183D7F6-B498-43B3-948B-1728B52AA6E4}">
                <adec:decorative xmlns:adec="http://schemas.microsoft.com/office/drawing/2017/decorative" val="1"/>
              </a:ext>
            </a:extLst>
          </p:cNvPr>
          <p:cNvSpPr>
            <a:spLocks/>
          </p:cNvSpPr>
          <p:nvPr/>
        </p:nvSpPr>
        <p:spPr bwMode="auto">
          <a:xfrm>
            <a:off x="3227388"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3" name="Freeform 17">
            <a:extLst>
              <a:ext uri="{FF2B5EF4-FFF2-40B4-BE49-F238E27FC236}">
                <a16:creationId xmlns:a16="http://schemas.microsoft.com/office/drawing/2014/main" id="{06108177-031A-DE3E-809A-7259FA9CF619}"/>
              </a:ext>
              <a:ext uri="{C183D7F6-B498-43B3-948B-1728B52AA6E4}">
                <adec:decorative xmlns:adec="http://schemas.microsoft.com/office/drawing/2017/decorative" val="1"/>
              </a:ext>
            </a:extLst>
          </p:cNvPr>
          <p:cNvSpPr>
            <a:spLocks/>
          </p:cNvSpPr>
          <p:nvPr/>
        </p:nvSpPr>
        <p:spPr bwMode="auto">
          <a:xfrm>
            <a:off x="5635625"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4" name="Freeform 18">
            <a:extLst>
              <a:ext uri="{FF2B5EF4-FFF2-40B4-BE49-F238E27FC236}">
                <a16:creationId xmlns:a16="http://schemas.microsoft.com/office/drawing/2014/main" id="{68399D68-F3C4-ADEC-0DA2-3496F38EA8F4}"/>
              </a:ext>
              <a:ext uri="{C183D7F6-B498-43B3-948B-1728B52AA6E4}">
                <adec:decorative xmlns:adec="http://schemas.microsoft.com/office/drawing/2017/decorative" val="1"/>
              </a:ext>
            </a:extLst>
          </p:cNvPr>
          <p:cNvSpPr>
            <a:spLocks/>
          </p:cNvSpPr>
          <p:nvPr/>
        </p:nvSpPr>
        <p:spPr bwMode="auto">
          <a:xfrm>
            <a:off x="4659313"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5523" name="AutoShape 19">
            <a:extLst>
              <a:ext uri="{FF2B5EF4-FFF2-40B4-BE49-F238E27FC236}">
                <a16:creationId xmlns:a16="http://schemas.microsoft.com/office/drawing/2014/main" id="{4C401824-A3E0-8A25-0C6B-9413FAD9961C}"/>
              </a:ext>
              <a:ext uri="{C183D7F6-B498-43B3-948B-1728B52AA6E4}">
                <adec:decorative xmlns:adec="http://schemas.microsoft.com/office/drawing/2017/decorative" val="1"/>
              </a:ext>
            </a:extLst>
          </p:cNvPr>
          <p:cNvSpPr>
            <a:spLocks noChangeArrowheads="1"/>
          </p:cNvSpPr>
          <p:nvPr/>
        </p:nvSpPr>
        <p:spPr bwMode="auto">
          <a:xfrm>
            <a:off x="468313" y="4559300"/>
            <a:ext cx="1416050" cy="406400"/>
          </a:xfrm>
          <a:prstGeom prst="leftArrow">
            <a:avLst>
              <a:gd name="adj1" fmla="val 50000"/>
              <a:gd name="adj2" fmla="val 174203"/>
            </a:avLst>
          </a:prstGeom>
          <a:gradFill rotWithShape="0">
            <a:gsLst>
              <a:gs pos="0">
                <a:schemeClr val="accent2">
                  <a:gamma/>
                  <a:tint val="40000"/>
                  <a:invGamma/>
                </a:schemeClr>
              </a:gs>
              <a:gs pos="100000">
                <a:schemeClr val="accent2"/>
              </a:gs>
            </a:gsLst>
            <a:lin ang="0" scaled="1"/>
          </a:gradFill>
          <a:ln w="12700">
            <a:solidFill>
              <a:schemeClr val="accent2"/>
            </a:solidFill>
            <a:miter lim="800000"/>
            <a:headEnd/>
            <a:tailEnd/>
          </a:ln>
          <a:effectLst/>
        </p:spPr>
        <p:txBody>
          <a:bodyPr wrap="none" anchor="ctr"/>
          <a:lstStyle/>
          <a:p>
            <a:pPr>
              <a:defRPr/>
            </a:pPr>
            <a:endParaRPr lang="en-US"/>
          </a:p>
        </p:txBody>
      </p:sp>
      <p:sp>
        <p:nvSpPr>
          <p:cNvPr id="150546" name="AutoShape 20">
            <a:extLst>
              <a:ext uri="{FF2B5EF4-FFF2-40B4-BE49-F238E27FC236}">
                <a16:creationId xmlns:a16="http://schemas.microsoft.com/office/drawing/2014/main" id="{6F6FD8D7-EE72-5054-B1E7-DE67CB723F12}"/>
              </a:ext>
              <a:ext uri="{C183D7F6-B498-43B3-948B-1728B52AA6E4}">
                <adec:decorative xmlns:adec="http://schemas.microsoft.com/office/drawing/2017/decorative" val="1"/>
              </a:ext>
            </a:extLst>
          </p:cNvPr>
          <p:cNvSpPr>
            <a:spLocks noChangeArrowheads="1"/>
          </p:cNvSpPr>
          <p:nvPr/>
        </p:nvSpPr>
        <p:spPr bwMode="auto">
          <a:xfrm>
            <a:off x="6950075" y="3911600"/>
            <a:ext cx="579438" cy="117475"/>
          </a:xfrm>
          <a:prstGeom prst="leftArrow">
            <a:avLst>
              <a:gd name="adj1" fmla="val 50000"/>
              <a:gd name="adj2" fmla="val 246599"/>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50547" name="Group 21">
            <a:extLst>
              <a:ext uri="{FF2B5EF4-FFF2-40B4-BE49-F238E27FC236}">
                <a16:creationId xmlns:a16="http://schemas.microsoft.com/office/drawing/2014/main" id="{832716CA-48F4-C704-3B93-199290BB92C7}"/>
              </a:ext>
              <a:ext uri="{C183D7F6-B498-43B3-948B-1728B52AA6E4}">
                <adec:decorative xmlns:adec="http://schemas.microsoft.com/office/drawing/2017/decorative" val="1"/>
              </a:ext>
            </a:extLst>
          </p:cNvPr>
          <p:cNvGrpSpPr>
            <a:grpSpLocks/>
          </p:cNvGrpSpPr>
          <p:nvPr/>
        </p:nvGrpSpPr>
        <p:grpSpPr bwMode="auto">
          <a:xfrm>
            <a:off x="3419475" y="2720975"/>
            <a:ext cx="2997200" cy="2470150"/>
            <a:chOff x="2675" y="1714"/>
            <a:chExt cx="1888" cy="1556"/>
          </a:xfrm>
        </p:grpSpPr>
        <p:sp>
          <p:nvSpPr>
            <p:cNvPr id="150571" name="Freeform 22">
              <a:extLst>
                <a:ext uri="{FF2B5EF4-FFF2-40B4-BE49-F238E27FC236}">
                  <a16:creationId xmlns:a16="http://schemas.microsoft.com/office/drawing/2014/main" id="{474A4CF5-B62A-E769-FC64-12D35264E014}"/>
                </a:ext>
              </a:extLst>
            </p:cNvPr>
            <p:cNvSpPr>
              <a:spLocks/>
            </p:cNvSpPr>
            <p:nvPr/>
          </p:nvSpPr>
          <p:spPr bwMode="auto">
            <a:xfrm>
              <a:off x="3456" y="2250"/>
              <a:ext cx="331" cy="1"/>
            </a:xfrm>
            <a:custGeom>
              <a:avLst/>
              <a:gdLst>
                <a:gd name="T0" fmla="*/ 0 w 331"/>
                <a:gd name="T1" fmla="*/ 0 h 1"/>
                <a:gd name="T2" fmla="*/ 328 w 331"/>
                <a:gd name="T3" fmla="*/ 0 h 1"/>
                <a:gd name="T4" fmla="*/ 330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0572" name="Group 23">
              <a:extLst>
                <a:ext uri="{FF2B5EF4-FFF2-40B4-BE49-F238E27FC236}">
                  <a16:creationId xmlns:a16="http://schemas.microsoft.com/office/drawing/2014/main" id="{1F2C7444-3894-83AD-118D-D880D31C603C}"/>
                </a:ext>
              </a:extLst>
            </p:cNvPr>
            <p:cNvGrpSpPr>
              <a:grpSpLocks/>
            </p:cNvGrpSpPr>
            <p:nvPr/>
          </p:nvGrpSpPr>
          <p:grpSpPr bwMode="auto">
            <a:xfrm>
              <a:off x="2675" y="1714"/>
              <a:ext cx="1888" cy="1556"/>
              <a:chOff x="2187" y="1522"/>
              <a:chExt cx="1888" cy="1556"/>
            </a:xfrm>
          </p:grpSpPr>
          <p:sp>
            <p:nvSpPr>
              <p:cNvPr id="150597" name="Freeform 24">
                <a:extLst>
                  <a:ext uri="{FF2B5EF4-FFF2-40B4-BE49-F238E27FC236}">
                    <a16:creationId xmlns:a16="http://schemas.microsoft.com/office/drawing/2014/main" id="{0EA046AB-0DFB-E98E-2D91-CCDD71D6C872}"/>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0598" name="Group 25">
                <a:extLst>
                  <a:ext uri="{FF2B5EF4-FFF2-40B4-BE49-F238E27FC236}">
                    <a16:creationId xmlns:a16="http://schemas.microsoft.com/office/drawing/2014/main" id="{97AACFC1-8CC1-2765-1324-E23F91F30A98}"/>
                  </a:ext>
                </a:extLst>
              </p:cNvPr>
              <p:cNvGrpSpPr>
                <a:grpSpLocks/>
              </p:cNvGrpSpPr>
              <p:nvPr/>
            </p:nvGrpSpPr>
            <p:grpSpPr bwMode="auto">
              <a:xfrm>
                <a:off x="2187" y="1522"/>
                <a:ext cx="1888" cy="1556"/>
                <a:chOff x="2187" y="1522"/>
                <a:chExt cx="1888" cy="1556"/>
              </a:xfrm>
            </p:grpSpPr>
            <p:sp>
              <p:nvSpPr>
                <p:cNvPr id="150599" name="Freeform 26">
                  <a:extLst>
                    <a:ext uri="{FF2B5EF4-FFF2-40B4-BE49-F238E27FC236}">
                      <a16:creationId xmlns:a16="http://schemas.microsoft.com/office/drawing/2014/main" id="{AA63C6E8-13B4-8461-F486-2E28BEA8AA33}"/>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600" name="Freeform 27">
                  <a:extLst>
                    <a:ext uri="{FF2B5EF4-FFF2-40B4-BE49-F238E27FC236}">
                      <a16:creationId xmlns:a16="http://schemas.microsoft.com/office/drawing/2014/main" id="{B537B7E1-4CB1-F582-DF44-A870FA4A6D11}"/>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601" name="Freeform 28">
                  <a:extLst>
                    <a:ext uri="{FF2B5EF4-FFF2-40B4-BE49-F238E27FC236}">
                      <a16:creationId xmlns:a16="http://schemas.microsoft.com/office/drawing/2014/main" id="{6C802975-1B3C-949B-FD05-CC3C12A4FD4B}"/>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50573" name="Freeform 29">
              <a:extLst>
                <a:ext uri="{FF2B5EF4-FFF2-40B4-BE49-F238E27FC236}">
                  <a16:creationId xmlns:a16="http://schemas.microsoft.com/office/drawing/2014/main" id="{2FE912CF-DCDE-E0FB-5248-0A6209E4C2D4}"/>
                </a:ext>
              </a:extLst>
            </p:cNvPr>
            <p:cNvSpPr>
              <a:spLocks/>
            </p:cNvSpPr>
            <p:nvPr/>
          </p:nvSpPr>
          <p:spPr bwMode="auto">
            <a:xfrm>
              <a:off x="2922" y="2450"/>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4" name="Freeform 30">
              <a:extLst>
                <a:ext uri="{FF2B5EF4-FFF2-40B4-BE49-F238E27FC236}">
                  <a16:creationId xmlns:a16="http://schemas.microsoft.com/office/drawing/2014/main" id="{2EB0963E-747E-8F30-711E-AFB81FDB182D}"/>
                </a:ext>
              </a:extLst>
            </p:cNvPr>
            <p:cNvSpPr>
              <a:spLocks/>
            </p:cNvSpPr>
            <p:nvPr/>
          </p:nvSpPr>
          <p:spPr bwMode="auto">
            <a:xfrm>
              <a:off x="2922" y="2326"/>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8 h 95"/>
                <a:gd name="T12" fmla="*/ 15 w 99"/>
                <a:gd name="T13" fmla="*/ 10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0 h 95"/>
                <a:gd name="T26" fmla="*/ 2 w 99"/>
                <a:gd name="T27" fmla="*/ 37 h 95"/>
                <a:gd name="T28" fmla="*/ 0 w 99"/>
                <a:gd name="T29" fmla="*/ 47 h 95"/>
                <a:gd name="T30" fmla="*/ 2 w 99"/>
                <a:gd name="T31" fmla="*/ 55 h 95"/>
                <a:gd name="T32" fmla="*/ 4 w 99"/>
                <a:gd name="T33" fmla="*/ 62 h 95"/>
                <a:gd name="T34" fmla="*/ 6 w 99"/>
                <a:gd name="T35" fmla="*/ 66 h 95"/>
                <a:gd name="T36" fmla="*/ 8 w 99"/>
                <a:gd name="T37" fmla="*/ 72 h 95"/>
                <a:gd name="T38" fmla="*/ 10 w 99"/>
                <a:gd name="T39" fmla="*/ 73 h 95"/>
                <a:gd name="T40" fmla="*/ 12 w 99"/>
                <a:gd name="T41" fmla="*/ 77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7 h 95"/>
                <a:gd name="T76" fmla="*/ 88 w 99"/>
                <a:gd name="T77" fmla="*/ 73 h 95"/>
                <a:gd name="T78" fmla="*/ 90 w 99"/>
                <a:gd name="T79" fmla="*/ 72 h 95"/>
                <a:gd name="T80" fmla="*/ 92 w 99"/>
                <a:gd name="T81" fmla="*/ 66 h 95"/>
                <a:gd name="T82" fmla="*/ 94 w 99"/>
                <a:gd name="T83" fmla="*/ 62 h 95"/>
                <a:gd name="T84" fmla="*/ 96 w 99"/>
                <a:gd name="T85" fmla="*/ 55 h 95"/>
                <a:gd name="T86" fmla="*/ 98 w 99"/>
                <a:gd name="T87" fmla="*/ 47 h 95"/>
                <a:gd name="T88" fmla="*/ 96 w 99"/>
                <a:gd name="T89" fmla="*/ 37 h 95"/>
                <a:gd name="T90" fmla="*/ 94 w 99"/>
                <a:gd name="T91" fmla="*/ 30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0 h 95"/>
                <a:gd name="T104" fmla="*/ 79 w 99"/>
                <a:gd name="T105" fmla="*/ 8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8"/>
                  </a:lnTo>
                  <a:lnTo>
                    <a:pt x="19" y="8"/>
                  </a:lnTo>
                  <a:lnTo>
                    <a:pt x="17" y="10"/>
                  </a:lnTo>
                  <a:lnTo>
                    <a:pt x="15" y="10"/>
                  </a:lnTo>
                  <a:lnTo>
                    <a:pt x="15" y="12"/>
                  </a:lnTo>
                  <a:lnTo>
                    <a:pt x="13" y="14"/>
                  </a:lnTo>
                  <a:lnTo>
                    <a:pt x="13" y="15"/>
                  </a:lnTo>
                  <a:lnTo>
                    <a:pt x="12" y="15"/>
                  </a:lnTo>
                  <a:lnTo>
                    <a:pt x="10" y="17"/>
                  </a:lnTo>
                  <a:lnTo>
                    <a:pt x="10" y="19"/>
                  </a:lnTo>
                  <a:lnTo>
                    <a:pt x="8" y="19"/>
                  </a:lnTo>
                  <a:lnTo>
                    <a:pt x="8" y="21"/>
                  </a:lnTo>
                  <a:lnTo>
                    <a:pt x="6" y="23"/>
                  </a:lnTo>
                  <a:lnTo>
                    <a:pt x="6" y="27"/>
                  </a:lnTo>
                  <a:lnTo>
                    <a:pt x="4" y="27"/>
                  </a:lnTo>
                  <a:lnTo>
                    <a:pt x="4" y="30"/>
                  </a:lnTo>
                  <a:lnTo>
                    <a:pt x="2" y="30"/>
                  </a:lnTo>
                  <a:lnTo>
                    <a:pt x="2" y="37"/>
                  </a:lnTo>
                  <a:lnTo>
                    <a:pt x="0" y="37"/>
                  </a:lnTo>
                  <a:lnTo>
                    <a:pt x="0" y="47"/>
                  </a:lnTo>
                  <a:lnTo>
                    <a:pt x="0" y="55"/>
                  </a:lnTo>
                  <a:lnTo>
                    <a:pt x="2" y="55"/>
                  </a:lnTo>
                  <a:lnTo>
                    <a:pt x="2" y="62"/>
                  </a:lnTo>
                  <a:lnTo>
                    <a:pt x="4" y="62"/>
                  </a:lnTo>
                  <a:lnTo>
                    <a:pt x="4" y="66"/>
                  </a:lnTo>
                  <a:lnTo>
                    <a:pt x="6" y="66"/>
                  </a:lnTo>
                  <a:lnTo>
                    <a:pt x="6" y="70"/>
                  </a:lnTo>
                  <a:lnTo>
                    <a:pt x="8" y="72"/>
                  </a:lnTo>
                  <a:lnTo>
                    <a:pt x="8" y="73"/>
                  </a:lnTo>
                  <a:lnTo>
                    <a:pt x="10" y="73"/>
                  </a:lnTo>
                  <a:lnTo>
                    <a:pt x="10" y="75"/>
                  </a:lnTo>
                  <a:lnTo>
                    <a:pt x="12" y="77"/>
                  </a:lnTo>
                  <a:lnTo>
                    <a:pt x="13" y="77"/>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4" y="77"/>
                  </a:lnTo>
                  <a:lnTo>
                    <a:pt x="86" y="77"/>
                  </a:lnTo>
                  <a:lnTo>
                    <a:pt x="88" y="75"/>
                  </a:lnTo>
                  <a:lnTo>
                    <a:pt x="88" y="73"/>
                  </a:lnTo>
                  <a:lnTo>
                    <a:pt x="90" y="73"/>
                  </a:lnTo>
                  <a:lnTo>
                    <a:pt x="90" y="72"/>
                  </a:lnTo>
                  <a:lnTo>
                    <a:pt x="92" y="70"/>
                  </a:lnTo>
                  <a:lnTo>
                    <a:pt x="92" y="66"/>
                  </a:lnTo>
                  <a:lnTo>
                    <a:pt x="94" y="66"/>
                  </a:lnTo>
                  <a:lnTo>
                    <a:pt x="94" y="62"/>
                  </a:lnTo>
                  <a:lnTo>
                    <a:pt x="96" y="62"/>
                  </a:lnTo>
                  <a:lnTo>
                    <a:pt x="96" y="55"/>
                  </a:lnTo>
                  <a:lnTo>
                    <a:pt x="98" y="55"/>
                  </a:lnTo>
                  <a:lnTo>
                    <a:pt x="98" y="47"/>
                  </a:lnTo>
                  <a:lnTo>
                    <a:pt x="98" y="37"/>
                  </a:lnTo>
                  <a:lnTo>
                    <a:pt x="96" y="37"/>
                  </a:lnTo>
                  <a:lnTo>
                    <a:pt x="96" y="30"/>
                  </a:lnTo>
                  <a:lnTo>
                    <a:pt x="94" y="30"/>
                  </a:lnTo>
                  <a:lnTo>
                    <a:pt x="94" y="27"/>
                  </a:lnTo>
                  <a:lnTo>
                    <a:pt x="92" y="27"/>
                  </a:lnTo>
                  <a:lnTo>
                    <a:pt x="92" y="23"/>
                  </a:lnTo>
                  <a:lnTo>
                    <a:pt x="90" y="21"/>
                  </a:lnTo>
                  <a:lnTo>
                    <a:pt x="90" y="19"/>
                  </a:lnTo>
                  <a:lnTo>
                    <a:pt x="88" y="19"/>
                  </a:lnTo>
                  <a:lnTo>
                    <a:pt x="88" y="17"/>
                  </a:lnTo>
                  <a:lnTo>
                    <a:pt x="86" y="15"/>
                  </a:lnTo>
                  <a:lnTo>
                    <a:pt x="84" y="15"/>
                  </a:lnTo>
                  <a:lnTo>
                    <a:pt x="84" y="14"/>
                  </a:lnTo>
                  <a:lnTo>
                    <a:pt x="82" y="12"/>
                  </a:lnTo>
                  <a:lnTo>
                    <a:pt x="82" y="10"/>
                  </a:lnTo>
                  <a:lnTo>
                    <a:pt x="81" y="10"/>
                  </a:lnTo>
                  <a:lnTo>
                    <a:pt x="79" y="8"/>
                  </a:lnTo>
                  <a:lnTo>
                    <a:pt x="77" y="8"/>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5" name="Freeform 31">
              <a:extLst>
                <a:ext uri="{FF2B5EF4-FFF2-40B4-BE49-F238E27FC236}">
                  <a16:creationId xmlns:a16="http://schemas.microsoft.com/office/drawing/2014/main" id="{EF720452-4065-CCC2-7967-D97A7DAEDC84}"/>
                </a:ext>
              </a:extLst>
            </p:cNvPr>
            <p:cNvSpPr>
              <a:spLocks/>
            </p:cNvSpPr>
            <p:nvPr/>
          </p:nvSpPr>
          <p:spPr bwMode="auto">
            <a:xfrm>
              <a:off x="2922" y="2204"/>
              <a:ext cx="99" cy="93"/>
            </a:xfrm>
            <a:custGeom>
              <a:avLst/>
              <a:gdLst>
                <a:gd name="T0" fmla="*/ 38 w 99"/>
                <a:gd name="T1" fmla="*/ 0 h 93"/>
                <a:gd name="T2" fmla="*/ 33 w 99"/>
                <a:gd name="T3" fmla="*/ 1 h 93"/>
                <a:gd name="T4" fmla="*/ 27 w 99"/>
                <a:gd name="T5" fmla="*/ 3 h 93"/>
                <a:gd name="T6" fmla="*/ 23 w 99"/>
                <a:gd name="T7" fmla="*/ 4 h 93"/>
                <a:gd name="T8" fmla="*/ 21 w 99"/>
                <a:gd name="T9" fmla="*/ 6 h 93"/>
                <a:gd name="T10" fmla="*/ 17 w 99"/>
                <a:gd name="T11" fmla="*/ 8 h 93"/>
                <a:gd name="T12" fmla="*/ 15 w 99"/>
                <a:gd name="T13" fmla="*/ 10 h 93"/>
                <a:gd name="T14" fmla="*/ 13 w 99"/>
                <a:gd name="T15" fmla="*/ 12 h 93"/>
                <a:gd name="T16" fmla="*/ 12 w 99"/>
                <a:gd name="T17" fmla="*/ 14 h 93"/>
                <a:gd name="T18" fmla="*/ 10 w 99"/>
                <a:gd name="T19" fmla="*/ 16 h 93"/>
                <a:gd name="T20" fmla="*/ 8 w 99"/>
                <a:gd name="T21" fmla="*/ 19 h 93"/>
                <a:gd name="T22" fmla="*/ 6 w 99"/>
                <a:gd name="T23" fmla="*/ 21 h 93"/>
                <a:gd name="T24" fmla="*/ 4 w 99"/>
                <a:gd name="T25" fmla="*/ 25 h 93"/>
                <a:gd name="T26" fmla="*/ 2 w 99"/>
                <a:gd name="T27" fmla="*/ 30 h 93"/>
                <a:gd name="T28" fmla="*/ 0 w 99"/>
                <a:gd name="T29" fmla="*/ 36 h 93"/>
                <a:gd name="T30" fmla="*/ 0 w 99"/>
                <a:gd name="T31" fmla="*/ 55 h 93"/>
                <a:gd name="T32" fmla="*/ 2 w 99"/>
                <a:gd name="T33" fmla="*/ 61 h 93"/>
                <a:gd name="T34" fmla="*/ 4 w 99"/>
                <a:gd name="T35" fmla="*/ 67 h 93"/>
                <a:gd name="T36" fmla="*/ 6 w 99"/>
                <a:gd name="T37" fmla="*/ 70 h 93"/>
                <a:gd name="T38" fmla="*/ 8 w 99"/>
                <a:gd name="T39" fmla="*/ 72 h 93"/>
                <a:gd name="T40" fmla="*/ 10 w 99"/>
                <a:gd name="T41" fmla="*/ 75 h 93"/>
                <a:gd name="T42" fmla="*/ 12 w 99"/>
                <a:gd name="T43" fmla="*/ 77 h 93"/>
                <a:gd name="T44" fmla="*/ 13 w 99"/>
                <a:gd name="T45" fmla="*/ 79 h 93"/>
                <a:gd name="T46" fmla="*/ 15 w 99"/>
                <a:gd name="T47" fmla="*/ 81 h 93"/>
                <a:gd name="T48" fmla="*/ 17 w 99"/>
                <a:gd name="T49" fmla="*/ 83 h 93"/>
                <a:gd name="T50" fmla="*/ 21 w 99"/>
                <a:gd name="T51" fmla="*/ 85 h 93"/>
                <a:gd name="T52" fmla="*/ 23 w 99"/>
                <a:gd name="T53" fmla="*/ 87 h 93"/>
                <a:gd name="T54" fmla="*/ 27 w 99"/>
                <a:gd name="T55" fmla="*/ 89 h 93"/>
                <a:gd name="T56" fmla="*/ 33 w 99"/>
                <a:gd name="T57" fmla="*/ 91 h 93"/>
                <a:gd name="T58" fmla="*/ 38 w 99"/>
                <a:gd name="T59" fmla="*/ 92 h 93"/>
                <a:gd name="T60" fmla="*/ 59 w 99"/>
                <a:gd name="T61" fmla="*/ 92 h 93"/>
                <a:gd name="T62" fmla="*/ 65 w 99"/>
                <a:gd name="T63" fmla="*/ 91 h 93"/>
                <a:gd name="T64" fmla="*/ 71 w 99"/>
                <a:gd name="T65" fmla="*/ 89 h 93"/>
                <a:gd name="T66" fmla="*/ 75 w 99"/>
                <a:gd name="T67" fmla="*/ 87 h 93"/>
                <a:gd name="T68" fmla="*/ 77 w 99"/>
                <a:gd name="T69" fmla="*/ 85 h 93"/>
                <a:gd name="T70" fmla="*/ 81 w 99"/>
                <a:gd name="T71" fmla="*/ 83 h 93"/>
                <a:gd name="T72" fmla="*/ 82 w 99"/>
                <a:gd name="T73" fmla="*/ 81 h 93"/>
                <a:gd name="T74" fmla="*/ 84 w 99"/>
                <a:gd name="T75" fmla="*/ 79 h 93"/>
                <a:gd name="T76" fmla="*/ 86 w 99"/>
                <a:gd name="T77" fmla="*/ 77 h 93"/>
                <a:gd name="T78" fmla="*/ 88 w 99"/>
                <a:gd name="T79" fmla="*/ 75 h 93"/>
                <a:gd name="T80" fmla="*/ 90 w 99"/>
                <a:gd name="T81" fmla="*/ 72 h 93"/>
                <a:gd name="T82" fmla="*/ 92 w 99"/>
                <a:gd name="T83" fmla="*/ 70 h 93"/>
                <a:gd name="T84" fmla="*/ 94 w 99"/>
                <a:gd name="T85" fmla="*/ 67 h 93"/>
                <a:gd name="T86" fmla="*/ 96 w 99"/>
                <a:gd name="T87" fmla="*/ 61 h 93"/>
                <a:gd name="T88" fmla="*/ 98 w 99"/>
                <a:gd name="T89" fmla="*/ 55 h 93"/>
                <a:gd name="T90" fmla="*/ 98 w 99"/>
                <a:gd name="T91" fmla="*/ 36 h 93"/>
                <a:gd name="T92" fmla="*/ 96 w 99"/>
                <a:gd name="T93" fmla="*/ 30 h 93"/>
                <a:gd name="T94" fmla="*/ 94 w 99"/>
                <a:gd name="T95" fmla="*/ 25 h 93"/>
                <a:gd name="T96" fmla="*/ 92 w 99"/>
                <a:gd name="T97" fmla="*/ 21 h 93"/>
                <a:gd name="T98" fmla="*/ 90 w 99"/>
                <a:gd name="T99" fmla="*/ 19 h 93"/>
                <a:gd name="T100" fmla="*/ 88 w 99"/>
                <a:gd name="T101" fmla="*/ 16 h 93"/>
                <a:gd name="T102" fmla="*/ 86 w 99"/>
                <a:gd name="T103" fmla="*/ 14 h 93"/>
                <a:gd name="T104" fmla="*/ 84 w 99"/>
                <a:gd name="T105" fmla="*/ 12 h 93"/>
                <a:gd name="T106" fmla="*/ 82 w 99"/>
                <a:gd name="T107" fmla="*/ 10 h 93"/>
                <a:gd name="T108" fmla="*/ 81 w 99"/>
                <a:gd name="T109" fmla="*/ 8 h 93"/>
                <a:gd name="T110" fmla="*/ 77 w 99"/>
                <a:gd name="T111" fmla="*/ 6 h 93"/>
                <a:gd name="T112" fmla="*/ 75 w 99"/>
                <a:gd name="T113" fmla="*/ 4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6" name="Freeform 32">
              <a:extLst>
                <a:ext uri="{FF2B5EF4-FFF2-40B4-BE49-F238E27FC236}">
                  <a16:creationId xmlns:a16="http://schemas.microsoft.com/office/drawing/2014/main" id="{AB3419D2-888C-69CF-D966-E955E3436C7B}"/>
                </a:ext>
              </a:extLst>
            </p:cNvPr>
            <p:cNvSpPr>
              <a:spLocks/>
            </p:cNvSpPr>
            <p:nvPr/>
          </p:nvSpPr>
          <p:spPr bwMode="auto">
            <a:xfrm>
              <a:off x="2922" y="2575"/>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4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6 h 96"/>
                <a:gd name="T32" fmla="*/ 4 w 99"/>
                <a:gd name="T33" fmla="*/ 63 h 96"/>
                <a:gd name="T34" fmla="*/ 6 w 99"/>
                <a:gd name="T35" fmla="*/ 67 h 96"/>
                <a:gd name="T36" fmla="*/ 8 w 99"/>
                <a:gd name="T37" fmla="*/ 73 h 96"/>
                <a:gd name="T38" fmla="*/ 10 w 99"/>
                <a:gd name="T39" fmla="*/ 75 h 96"/>
                <a:gd name="T40" fmla="*/ 12 w 99"/>
                <a:gd name="T41" fmla="*/ 77 h 96"/>
                <a:gd name="T42" fmla="*/ 13 w 99"/>
                <a:gd name="T43" fmla="*/ 79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79 h 96"/>
                <a:gd name="T74" fmla="*/ 86 w 99"/>
                <a:gd name="T75" fmla="*/ 77 h 96"/>
                <a:gd name="T76" fmla="*/ 88 w 99"/>
                <a:gd name="T77" fmla="*/ 75 h 96"/>
                <a:gd name="T78" fmla="*/ 90 w 99"/>
                <a:gd name="T79" fmla="*/ 73 h 96"/>
                <a:gd name="T80" fmla="*/ 92 w 99"/>
                <a:gd name="T81" fmla="*/ 67 h 96"/>
                <a:gd name="T82" fmla="*/ 94 w 99"/>
                <a:gd name="T83" fmla="*/ 63 h 96"/>
                <a:gd name="T84" fmla="*/ 96 w 99"/>
                <a:gd name="T85" fmla="*/ 56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4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2"/>
                  </a:lnTo>
                  <a:lnTo>
                    <a:pt x="13" y="14"/>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6"/>
                  </a:lnTo>
                  <a:lnTo>
                    <a:pt x="2" y="56"/>
                  </a:lnTo>
                  <a:lnTo>
                    <a:pt x="2" y="63"/>
                  </a:lnTo>
                  <a:lnTo>
                    <a:pt x="4" y="63"/>
                  </a:lnTo>
                  <a:lnTo>
                    <a:pt x="4" y="67"/>
                  </a:lnTo>
                  <a:lnTo>
                    <a:pt x="6" y="67"/>
                  </a:lnTo>
                  <a:lnTo>
                    <a:pt x="6" y="71"/>
                  </a:lnTo>
                  <a:lnTo>
                    <a:pt x="8" y="73"/>
                  </a:lnTo>
                  <a:lnTo>
                    <a:pt x="8" y="75"/>
                  </a:lnTo>
                  <a:lnTo>
                    <a:pt x="10" y="75"/>
                  </a:lnTo>
                  <a:lnTo>
                    <a:pt x="10" y="76"/>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6"/>
                  </a:lnTo>
                  <a:lnTo>
                    <a:pt x="88" y="75"/>
                  </a:lnTo>
                  <a:lnTo>
                    <a:pt x="90" y="75"/>
                  </a:lnTo>
                  <a:lnTo>
                    <a:pt x="90" y="73"/>
                  </a:lnTo>
                  <a:lnTo>
                    <a:pt x="92" y="71"/>
                  </a:lnTo>
                  <a:lnTo>
                    <a:pt x="92" y="67"/>
                  </a:lnTo>
                  <a:lnTo>
                    <a:pt x="94" y="67"/>
                  </a:lnTo>
                  <a:lnTo>
                    <a:pt x="94" y="63"/>
                  </a:lnTo>
                  <a:lnTo>
                    <a:pt x="96" y="63"/>
                  </a:lnTo>
                  <a:lnTo>
                    <a:pt x="96" y="56"/>
                  </a:lnTo>
                  <a:lnTo>
                    <a:pt x="98" y="56"/>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4"/>
                  </a:lnTo>
                  <a:lnTo>
                    <a:pt x="82" y="12"/>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7" name="Freeform 33">
              <a:extLst>
                <a:ext uri="{FF2B5EF4-FFF2-40B4-BE49-F238E27FC236}">
                  <a16:creationId xmlns:a16="http://schemas.microsoft.com/office/drawing/2014/main" id="{7425B3B8-CD7A-EE25-8A4D-C537383E68C9}"/>
                </a:ext>
              </a:extLst>
            </p:cNvPr>
            <p:cNvSpPr>
              <a:spLocks/>
            </p:cNvSpPr>
            <p:nvPr/>
          </p:nvSpPr>
          <p:spPr bwMode="auto">
            <a:xfrm>
              <a:off x="4223" y="2220"/>
              <a:ext cx="99" cy="95"/>
            </a:xfrm>
            <a:custGeom>
              <a:avLst/>
              <a:gdLst>
                <a:gd name="T0" fmla="*/ 38 w 99"/>
                <a:gd name="T1" fmla="*/ 0 h 95"/>
                <a:gd name="T2" fmla="*/ 33 w 99"/>
                <a:gd name="T3" fmla="*/ 1 h 95"/>
                <a:gd name="T4" fmla="*/ 27 w 99"/>
                <a:gd name="T5" fmla="*/ 2 h 95"/>
                <a:gd name="T6" fmla="*/ 25 w 99"/>
                <a:gd name="T7" fmla="*/ 4 h 95"/>
                <a:gd name="T8" fmla="*/ 21 w 99"/>
                <a:gd name="T9" fmla="*/ 6 h 95"/>
                <a:gd name="T10" fmla="*/ 19 w 99"/>
                <a:gd name="T11" fmla="*/ 8 h 95"/>
                <a:gd name="T12" fmla="*/ 15 w 99"/>
                <a:gd name="T13" fmla="*/ 10 h 95"/>
                <a:gd name="T14" fmla="*/ 13 w 99"/>
                <a:gd name="T15" fmla="*/ 14 h 95"/>
                <a:gd name="T16" fmla="*/ 12 w 99"/>
                <a:gd name="T17" fmla="*/ 16 h 95"/>
                <a:gd name="T18" fmla="*/ 10 w 99"/>
                <a:gd name="T19" fmla="*/ 19 h 95"/>
                <a:gd name="T20" fmla="*/ 8 w 99"/>
                <a:gd name="T21" fmla="*/ 21 h 95"/>
                <a:gd name="T22" fmla="*/ 6 w 99"/>
                <a:gd name="T23" fmla="*/ 26 h 95"/>
                <a:gd name="T24" fmla="*/ 4 w 99"/>
                <a:gd name="T25" fmla="*/ 30 h 95"/>
                <a:gd name="T26" fmla="*/ 2 w 99"/>
                <a:gd name="T27" fmla="*/ 37 h 95"/>
                <a:gd name="T28" fmla="*/ 0 w 99"/>
                <a:gd name="T29" fmla="*/ 46 h 95"/>
                <a:gd name="T30" fmla="*/ 2 w 99"/>
                <a:gd name="T31" fmla="*/ 56 h 95"/>
                <a:gd name="T32" fmla="*/ 4 w 99"/>
                <a:gd name="T33" fmla="*/ 63 h 95"/>
                <a:gd name="T34" fmla="*/ 6 w 99"/>
                <a:gd name="T35" fmla="*/ 67 h 95"/>
                <a:gd name="T36" fmla="*/ 8 w 99"/>
                <a:gd name="T37" fmla="*/ 72 h 95"/>
                <a:gd name="T38" fmla="*/ 10 w 99"/>
                <a:gd name="T39" fmla="*/ 74 h 95"/>
                <a:gd name="T40" fmla="*/ 12 w 99"/>
                <a:gd name="T41" fmla="*/ 77 h 95"/>
                <a:gd name="T42" fmla="*/ 13 w 99"/>
                <a:gd name="T43" fmla="*/ 79 h 95"/>
                <a:gd name="T44" fmla="*/ 15 w 99"/>
                <a:gd name="T45" fmla="*/ 83 h 95"/>
                <a:gd name="T46" fmla="*/ 19 w 99"/>
                <a:gd name="T47" fmla="*/ 85 h 95"/>
                <a:gd name="T48" fmla="*/ 21 w 99"/>
                <a:gd name="T49" fmla="*/ 87 h 95"/>
                <a:gd name="T50" fmla="*/ 25 w 99"/>
                <a:gd name="T51" fmla="*/ 89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9 h 95"/>
                <a:gd name="T66" fmla="*/ 77 w 99"/>
                <a:gd name="T67" fmla="*/ 87 h 95"/>
                <a:gd name="T68" fmla="*/ 79 w 99"/>
                <a:gd name="T69" fmla="*/ 85 h 95"/>
                <a:gd name="T70" fmla="*/ 82 w 99"/>
                <a:gd name="T71" fmla="*/ 83 h 95"/>
                <a:gd name="T72" fmla="*/ 84 w 99"/>
                <a:gd name="T73" fmla="*/ 79 h 95"/>
                <a:gd name="T74" fmla="*/ 86 w 99"/>
                <a:gd name="T75" fmla="*/ 77 h 95"/>
                <a:gd name="T76" fmla="*/ 88 w 99"/>
                <a:gd name="T77" fmla="*/ 74 h 95"/>
                <a:gd name="T78" fmla="*/ 90 w 99"/>
                <a:gd name="T79" fmla="*/ 72 h 95"/>
                <a:gd name="T80" fmla="*/ 92 w 99"/>
                <a:gd name="T81" fmla="*/ 67 h 95"/>
                <a:gd name="T82" fmla="*/ 94 w 99"/>
                <a:gd name="T83" fmla="*/ 63 h 95"/>
                <a:gd name="T84" fmla="*/ 96 w 99"/>
                <a:gd name="T85" fmla="*/ 56 h 95"/>
                <a:gd name="T86" fmla="*/ 98 w 99"/>
                <a:gd name="T87" fmla="*/ 46 h 95"/>
                <a:gd name="T88" fmla="*/ 96 w 99"/>
                <a:gd name="T89" fmla="*/ 37 h 95"/>
                <a:gd name="T90" fmla="*/ 94 w 99"/>
                <a:gd name="T91" fmla="*/ 30 h 95"/>
                <a:gd name="T92" fmla="*/ 92 w 99"/>
                <a:gd name="T93" fmla="*/ 26 h 95"/>
                <a:gd name="T94" fmla="*/ 90 w 99"/>
                <a:gd name="T95" fmla="*/ 21 h 95"/>
                <a:gd name="T96" fmla="*/ 88 w 99"/>
                <a:gd name="T97" fmla="*/ 19 h 95"/>
                <a:gd name="T98" fmla="*/ 86 w 99"/>
                <a:gd name="T99" fmla="*/ 16 h 95"/>
                <a:gd name="T100" fmla="*/ 84 w 99"/>
                <a:gd name="T101" fmla="*/ 14 h 95"/>
                <a:gd name="T102" fmla="*/ 82 w 99"/>
                <a:gd name="T103" fmla="*/ 10 h 95"/>
                <a:gd name="T104" fmla="*/ 79 w 99"/>
                <a:gd name="T105" fmla="*/ 8 h 95"/>
                <a:gd name="T106" fmla="*/ 77 w 99"/>
                <a:gd name="T107" fmla="*/ 6 h 95"/>
                <a:gd name="T108" fmla="*/ 73 w 99"/>
                <a:gd name="T109" fmla="*/ 4 h 95"/>
                <a:gd name="T110" fmla="*/ 71 w 99"/>
                <a:gd name="T111" fmla="*/ 2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2"/>
                  </a:lnTo>
                  <a:lnTo>
                    <a:pt x="27" y="2"/>
                  </a:lnTo>
                  <a:lnTo>
                    <a:pt x="27" y="4"/>
                  </a:lnTo>
                  <a:lnTo>
                    <a:pt x="25" y="4"/>
                  </a:lnTo>
                  <a:lnTo>
                    <a:pt x="23" y="6"/>
                  </a:lnTo>
                  <a:lnTo>
                    <a:pt x="21" y="6"/>
                  </a:lnTo>
                  <a:lnTo>
                    <a:pt x="21" y="8"/>
                  </a:lnTo>
                  <a:lnTo>
                    <a:pt x="19" y="8"/>
                  </a:lnTo>
                  <a:lnTo>
                    <a:pt x="17" y="10"/>
                  </a:lnTo>
                  <a:lnTo>
                    <a:pt x="15" y="10"/>
                  </a:lnTo>
                  <a:lnTo>
                    <a:pt x="15" y="12"/>
                  </a:lnTo>
                  <a:lnTo>
                    <a:pt x="13" y="14"/>
                  </a:lnTo>
                  <a:lnTo>
                    <a:pt x="13" y="16"/>
                  </a:lnTo>
                  <a:lnTo>
                    <a:pt x="12" y="16"/>
                  </a:lnTo>
                  <a:lnTo>
                    <a:pt x="10" y="18"/>
                  </a:lnTo>
                  <a:lnTo>
                    <a:pt x="10" y="19"/>
                  </a:lnTo>
                  <a:lnTo>
                    <a:pt x="8" y="19"/>
                  </a:lnTo>
                  <a:lnTo>
                    <a:pt x="8" y="21"/>
                  </a:lnTo>
                  <a:lnTo>
                    <a:pt x="6" y="23"/>
                  </a:lnTo>
                  <a:lnTo>
                    <a:pt x="6" y="26"/>
                  </a:lnTo>
                  <a:lnTo>
                    <a:pt x="4" y="26"/>
                  </a:lnTo>
                  <a:lnTo>
                    <a:pt x="4" y="30"/>
                  </a:lnTo>
                  <a:lnTo>
                    <a:pt x="2" y="30"/>
                  </a:lnTo>
                  <a:lnTo>
                    <a:pt x="2" y="37"/>
                  </a:lnTo>
                  <a:lnTo>
                    <a:pt x="0" y="37"/>
                  </a:lnTo>
                  <a:lnTo>
                    <a:pt x="0" y="46"/>
                  </a:lnTo>
                  <a:lnTo>
                    <a:pt x="0" y="56"/>
                  </a:lnTo>
                  <a:lnTo>
                    <a:pt x="2" y="56"/>
                  </a:lnTo>
                  <a:lnTo>
                    <a:pt x="2" y="63"/>
                  </a:lnTo>
                  <a:lnTo>
                    <a:pt x="4" y="63"/>
                  </a:lnTo>
                  <a:lnTo>
                    <a:pt x="4" y="67"/>
                  </a:lnTo>
                  <a:lnTo>
                    <a:pt x="6" y="67"/>
                  </a:lnTo>
                  <a:lnTo>
                    <a:pt x="6" y="70"/>
                  </a:lnTo>
                  <a:lnTo>
                    <a:pt x="8" y="72"/>
                  </a:lnTo>
                  <a:lnTo>
                    <a:pt x="8" y="74"/>
                  </a:lnTo>
                  <a:lnTo>
                    <a:pt x="10" y="74"/>
                  </a:lnTo>
                  <a:lnTo>
                    <a:pt x="10" y="75"/>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5"/>
                  </a:lnTo>
                  <a:lnTo>
                    <a:pt x="88" y="74"/>
                  </a:lnTo>
                  <a:lnTo>
                    <a:pt x="90" y="74"/>
                  </a:lnTo>
                  <a:lnTo>
                    <a:pt x="90" y="72"/>
                  </a:lnTo>
                  <a:lnTo>
                    <a:pt x="92" y="70"/>
                  </a:lnTo>
                  <a:lnTo>
                    <a:pt x="92" y="67"/>
                  </a:lnTo>
                  <a:lnTo>
                    <a:pt x="94" y="67"/>
                  </a:lnTo>
                  <a:lnTo>
                    <a:pt x="94" y="63"/>
                  </a:lnTo>
                  <a:lnTo>
                    <a:pt x="96" y="63"/>
                  </a:lnTo>
                  <a:lnTo>
                    <a:pt x="96" y="56"/>
                  </a:lnTo>
                  <a:lnTo>
                    <a:pt x="98" y="56"/>
                  </a:lnTo>
                  <a:lnTo>
                    <a:pt x="98" y="46"/>
                  </a:lnTo>
                  <a:lnTo>
                    <a:pt x="98" y="37"/>
                  </a:lnTo>
                  <a:lnTo>
                    <a:pt x="96" y="37"/>
                  </a:lnTo>
                  <a:lnTo>
                    <a:pt x="96" y="30"/>
                  </a:lnTo>
                  <a:lnTo>
                    <a:pt x="94" y="30"/>
                  </a:lnTo>
                  <a:lnTo>
                    <a:pt x="94" y="26"/>
                  </a:lnTo>
                  <a:lnTo>
                    <a:pt x="92" y="26"/>
                  </a:lnTo>
                  <a:lnTo>
                    <a:pt x="92" y="23"/>
                  </a:lnTo>
                  <a:lnTo>
                    <a:pt x="90" y="21"/>
                  </a:lnTo>
                  <a:lnTo>
                    <a:pt x="90" y="19"/>
                  </a:lnTo>
                  <a:lnTo>
                    <a:pt x="88" y="19"/>
                  </a:lnTo>
                  <a:lnTo>
                    <a:pt x="88" y="18"/>
                  </a:lnTo>
                  <a:lnTo>
                    <a:pt x="86" y="16"/>
                  </a:lnTo>
                  <a:lnTo>
                    <a:pt x="84" y="16"/>
                  </a:lnTo>
                  <a:lnTo>
                    <a:pt x="84" y="14"/>
                  </a:lnTo>
                  <a:lnTo>
                    <a:pt x="82" y="12"/>
                  </a:lnTo>
                  <a:lnTo>
                    <a:pt x="82" y="10"/>
                  </a:lnTo>
                  <a:lnTo>
                    <a:pt x="81" y="10"/>
                  </a:lnTo>
                  <a:lnTo>
                    <a:pt x="79" y="8"/>
                  </a:lnTo>
                  <a:lnTo>
                    <a:pt x="77" y="8"/>
                  </a:lnTo>
                  <a:lnTo>
                    <a:pt x="77" y="6"/>
                  </a:lnTo>
                  <a:lnTo>
                    <a:pt x="75" y="6"/>
                  </a:lnTo>
                  <a:lnTo>
                    <a:pt x="73" y="4"/>
                  </a:lnTo>
                  <a:lnTo>
                    <a:pt x="71" y="4"/>
                  </a:lnTo>
                  <a:lnTo>
                    <a:pt x="71" y="2"/>
                  </a:lnTo>
                  <a:lnTo>
                    <a:pt x="65" y="2"/>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8" name="Freeform 34">
              <a:extLst>
                <a:ext uri="{FF2B5EF4-FFF2-40B4-BE49-F238E27FC236}">
                  <a16:creationId xmlns:a16="http://schemas.microsoft.com/office/drawing/2014/main" id="{D0B35349-9D1C-3A23-5182-DC87E7FFDC57}"/>
                </a:ext>
              </a:extLst>
            </p:cNvPr>
            <p:cNvSpPr>
              <a:spLocks/>
            </p:cNvSpPr>
            <p:nvPr/>
          </p:nvSpPr>
          <p:spPr bwMode="auto">
            <a:xfrm>
              <a:off x="4223" y="2342"/>
              <a:ext cx="99" cy="93"/>
            </a:xfrm>
            <a:custGeom>
              <a:avLst/>
              <a:gdLst>
                <a:gd name="T0" fmla="*/ 38 w 99"/>
                <a:gd name="T1" fmla="*/ 0 h 93"/>
                <a:gd name="T2" fmla="*/ 33 w 99"/>
                <a:gd name="T3" fmla="*/ 1 h 93"/>
                <a:gd name="T4" fmla="*/ 27 w 99"/>
                <a:gd name="T5" fmla="*/ 3 h 93"/>
                <a:gd name="T6" fmla="*/ 23 w 99"/>
                <a:gd name="T7" fmla="*/ 5 h 93"/>
                <a:gd name="T8" fmla="*/ 21 w 99"/>
                <a:gd name="T9" fmla="*/ 7 h 93"/>
                <a:gd name="T10" fmla="*/ 17 w 99"/>
                <a:gd name="T11" fmla="*/ 9 h 93"/>
                <a:gd name="T12" fmla="*/ 15 w 99"/>
                <a:gd name="T13" fmla="*/ 10 h 93"/>
                <a:gd name="T14" fmla="*/ 13 w 99"/>
                <a:gd name="T15" fmla="*/ 12 h 93"/>
                <a:gd name="T16" fmla="*/ 12 w 99"/>
                <a:gd name="T17" fmla="*/ 14 h 93"/>
                <a:gd name="T18" fmla="*/ 10 w 99"/>
                <a:gd name="T19" fmla="*/ 15 h 93"/>
                <a:gd name="T20" fmla="*/ 8 w 99"/>
                <a:gd name="T21" fmla="*/ 19 h 93"/>
                <a:gd name="T22" fmla="*/ 6 w 99"/>
                <a:gd name="T23" fmla="*/ 21 h 93"/>
                <a:gd name="T24" fmla="*/ 4 w 99"/>
                <a:gd name="T25" fmla="*/ 25 h 93"/>
                <a:gd name="T26" fmla="*/ 2 w 99"/>
                <a:gd name="T27" fmla="*/ 30 h 93"/>
                <a:gd name="T28" fmla="*/ 0 w 99"/>
                <a:gd name="T29" fmla="*/ 35 h 93"/>
                <a:gd name="T30" fmla="*/ 0 w 99"/>
                <a:gd name="T31" fmla="*/ 55 h 93"/>
                <a:gd name="T32" fmla="*/ 2 w 99"/>
                <a:gd name="T33" fmla="*/ 61 h 93"/>
                <a:gd name="T34" fmla="*/ 4 w 99"/>
                <a:gd name="T35" fmla="*/ 66 h 93"/>
                <a:gd name="T36" fmla="*/ 6 w 99"/>
                <a:gd name="T37" fmla="*/ 70 h 93"/>
                <a:gd name="T38" fmla="*/ 8 w 99"/>
                <a:gd name="T39" fmla="*/ 72 h 93"/>
                <a:gd name="T40" fmla="*/ 10 w 99"/>
                <a:gd name="T41" fmla="*/ 76 h 93"/>
                <a:gd name="T42" fmla="*/ 12 w 99"/>
                <a:gd name="T43" fmla="*/ 76 h 93"/>
                <a:gd name="T44" fmla="*/ 13 w 99"/>
                <a:gd name="T45" fmla="*/ 78 h 93"/>
                <a:gd name="T46" fmla="*/ 15 w 99"/>
                <a:gd name="T47" fmla="*/ 80 h 93"/>
                <a:gd name="T48" fmla="*/ 17 w 99"/>
                <a:gd name="T49" fmla="*/ 82 h 93"/>
                <a:gd name="T50" fmla="*/ 21 w 99"/>
                <a:gd name="T51" fmla="*/ 84 h 93"/>
                <a:gd name="T52" fmla="*/ 23 w 99"/>
                <a:gd name="T53" fmla="*/ 86 h 93"/>
                <a:gd name="T54" fmla="*/ 27 w 99"/>
                <a:gd name="T55" fmla="*/ 88 h 93"/>
                <a:gd name="T56" fmla="*/ 33 w 99"/>
                <a:gd name="T57" fmla="*/ 90 h 93"/>
                <a:gd name="T58" fmla="*/ 38 w 99"/>
                <a:gd name="T59" fmla="*/ 92 h 93"/>
                <a:gd name="T60" fmla="*/ 59 w 99"/>
                <a:gd name="T61" fmla="*/ 92 h 93"/>
                <a:gd name="T62" fmla="*/ 65 w 99"/>
                <a:gd name="T63" fmla="*/ 90 h 93"/>
                <a:gd name="T64" fmla="*/ 71 w 99"/>
                <a:gd name="T65" fmla="*/ 88 h 93"/>
                <a:gd name="T66" fmla="*/ 75 w 99"/>
                <a:gd name="T67" fmla="*/ 86 h 93"/>
                <a:gd name="T68" fmla="*/ 77 w 99"/>
                <a:gd name="T69" fmla="*/ 84 h 93"/>
                <a:gd name="T70" fmla="*/ 81 w 99"/>
                <a:gd name="T71" fmla="*/ 82 h 93"/>
                <a:gd name="T72" fmla="*/ 82 w 99"/>
                <a:gd name="T73" fmla="*/ 80 h 93"/>
                <a:gd name="T74" fmla="*/ 84 w 99"/>
                <a:gd name="T75" fmla="*/ 78 h 93"/>
                <a:gd name="T76" fmla="*/ 86 w 99"/>
                <a:gd name="T77" fmla="*/ 76 h 93"/>
                <a:gd name="T78" fmla="*/ 88 w 99"/>
                <a:gd name="T79" fmla="*/ 76 h 93"/>
                <a:gd name="T80" fmla="*/ 90 w 99"/>
                <a:gd name="T81" fmla="*/ 72 h 93"/>
                <a:gd name="T82" fmla="*/ 92 w 99"/>
                <a:gd name="T83" fmla="*/ 70 h 93"/>
                <a:gd name="T84" fmla="*/ 94 w 99"/>
                <a:gd name="T85" fmla="*/ 66 h 93"/>
                <a:gd name="T86" fmla="*/ 96 w 99"/>
                <a:gd name="T87" fmla="*/ 61 h 93"/>
                <a:gd name="T88" fmla="*/ 98 w 99"/>
                <a:gd name="T89" fmla="*/ 55 h 93"/>
                <a:gd name="T90" fmla="*/ 98 w 99"/>
                <a:gd name="T91" fmla="*/ 35 h 93"/>
                <a:gd name="T92" fmla="*/ 96 w 99"/>
                <a:gd name="T93" fmla="*/ 30 h 93"/>
                <a:gd name="T94" fmla="*/ 94 w 99"/>
                <a:gd name="T95" fmla="*/ 25 h 93"/>
                <a:gd name="T96" fmla="*/ 92 w 99"/>
                <a:gd name="T97" fmla="*/ 21 h 93"/>
                <a:gd name="T98" fmla="*/ 90 w 99"/>
                <a:gd name="T99" fmla="*/ 19 h 93"/>
                <a:gd name="T100" fmla="*/ 88 w 99"/>
                <a:gd name="T101" fmla="*/ 15 h 93"/>
                <a:gd name="T102" fmla="*/ 86 w 99"/>
                <a:gd name="T103" fmla="*/ 14 h 93"/>
                <a:gd name="T104" fmla="*/ 84 w 99"/>
                <a:gd name="T105" fmla="*/ 12 h 93"/>
                <a:gd name="T106" fmla="*/ 82 w 99"/>
                <a:gd name="T107" fmla="*/ 10 h 93"/>
                <a:gd name="T108" fmla="*/ 81 w 99"/>
                <a:gd name="T109" fmla="*/ 9 h 93"/>
                <a:gd name="T110" fmla="*/ 77 w 99"/>
                <a:gd name="T111" fmla="*/ 7 h 93"/>
                <a:gd name="T112" fmla="*/ 75 w 99"/>
                <a:gd name="T113" fmla="*/ 5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5"/>
                  </a:lnTo>
                  <a:lnTo>
                    <a:pt x="23" y="5"/>
                  </a:lnTo>
                  <a:lnTo>
                    <a:pt x="23" y="7"/>
                  </a:lnTo>
                  <a:lnTo>
                    <a:pt x="21" y="7"/>
                  </a:lnTo>
                  <a:lnTo>
                    <a:pt x="21" y="9"/>
                  </a:lnTo>
                  <a:lnTo>
                    <a:pt x="17" y="9"/>
                  </a:lnTo>
                  <a:lnTo>
                    <a:pt x="17" y="10"/>
                  </a:lnTo>
                  <a:lnTo>
                    <a:pt x="15" y="10"/>
                  </a:lnTo>
                  <a:lnTo>
                    <a:pt x="15" y="12"/>
                  </a:lnTo>
                  <a:lnTo>
                    <a:pt x="13" y="12"/>
                  </a:lnTo>
                  <a:lnTo>
                    <a:pt x="13" y="14"/>
                  </a:lnTo>
                  <a:lnTo>
                    <a:pt x="12" y="14"/>
                  </a:lnTo>
                  <a:lnTo>
                    <a:pt x="12" y="15"/>
                  </a:lnTo>
                  <a:lnTo>
                    <a:pt x="10" y="15"/>
                  </a:lnTo>
                  <a:lnTo>
                    <a:pt x="10" y="19"/>
                  </a:lnTo>
                  <a:lnTo>
                    <a:pt x="8" y="19"/>
                  </a:lnTo>
                  <a:lnTo>
                    <a:pt x="8" y="21"/>
                  </a:lnTo>
                  <a:lnTo>
                    <a:pt x="6" y="21"/>
                  </a:lnTo>
                  <a:lnTo>
                    <a:pt x="6" y="25"/>
                  </a:lnTo>
                  <a:lnTo>
                    <a:pt x="4" y="25"/>
                  </a:lnTo>
                  <a:lnTo>
                    <a:pt x="4" y="29"/>
                  </a:lnTo>
                  <a:lnTo>
                    <a:pt x="2" y="30"/>
                  </a:lnTo>
                  <a:lnTo>
                    <a:pt x="2" y="35"/>
                  </a:lnTo>
                  <a:lnTo>
                    <a:pt x="0" y="35"/>
                  </a:lnTo>
                  <a:lnTo>
                    <a:pt x="0" y="45"/>
                  </a:lnTo>
                  <a:lnTo>
                    <a:pt x="0" y="55"/>
                  </a:lnTo>
                  <a:lnTo>
                    <a:pt x="2" y="55"/>
                  </a:lnTo>
                  <a:lnTo>
                    <a:pt x="2" y="61"/>
                  </a:lnTo>
                  <a:lnTo>
                    <a:pt x="4" y="62"/>
                  </a:lnTo>
                  <a:lnTo>
                    <a:pt x="4" y="66"/>
                  </a:lnTo>
                  <a:lnTo>
                    <a:pt x="6" y="66"/>
                  </a:lnTo>
                  <a:lnTo>
                    <a:pt x="6" y="70"/>
                  </a:lnTo>
                  <a:lnTo>
                    <a:pt x="8" y="70"/>
                  </a:lnTo>
                  <a:lnTo>
                    <a:pt x="8" y="72"/>
                  </a:lnTo>
                  <a:lnTo>
                    <a:pt x="10" y="72"/>
                  </a:lnTo>
                  <a:lnTo>
                    <a:pt x="10" y="76"/>
                  </a:lnTo>
                  <a:lnTo>
                    <a:pt x="12" y="76"/>
                  </a:lnTo>
                  <a:lnTo>
                    <a:pt x="13" y="76"/>
                  </a:lnTo>
                  <a:lnTo>
                    <a:pt x="13" y="78"/>
                  </a:lnTo>
                  <a:lnTo>
                    <a:pt x="15" y="78"/>
                  </a:lnTo>
                  <a:lnTo>
                    <a:pt x="15" y="80"/>
                  </a:lnTo>
                  <a:lnTo>
                    <a:pt x="17" y="80"/>
                  </a:lnTo>
                  <a:lnTo>
                    <a:pt x="17" y="82"/>
                  </a:lnTo>
                  <a:lnTo>
                    <a:pt x="21" y="82"/>
                  </a:lnTo>
                  <a:lnTo>
                    <a:pt x="21" y="84"/>
                  </a:lnTo>
                  <a:lnTo>
                    <a:pt x="23" y="84"/>
                  </a:lnTo>
                  <a:lnTo>
                    <a:pt x="23" y="86"/>
                  </a:lnTo>
                  <a:lnTo>
                    <a:pt x="27" y="86"/>
                  </a:lnTo>
                  <a:lnTo>
                    <a:pt x="27" y="88"/>
                  </a:lnTo>
                  <a:lnTo>
                    <a:pt x="31" y="88"/>
                  </a:lnTo>
                  <a:lnTo>
                    <a:pt x="33" y="90"/>
                  </a:lnTo>
                  <a:lnTo>
                    <a:pt x="38" y="90"/>
                  </a:lnTo>
                  <a:lnTo>
                    <a:pt x="38" y="92"/>
                  </a:lnTo>
                  <a:lnTo>
                    <a:pt x="48" y="92"/>
                  </a:lnTo>
                  <a:lnTo>
                    <a:pt x="59" y="92"/>
                  </a:lnTo>
                  <a:lnTo>
                    <a:pt x="59" y="90"/>
                  </a:lnTo>
                  <a:lnTo>
                    <a:pt x="65" y="90"/>
                  </a:lnTo>
                  <a:lnTo>
                    <a:pt x="67" y="88"/>
                  </a:lnTo>
                  <a:lnTo>
                    <a:pt x="71" y="88"/>
                  </a:lnTo>
                  <a:lnTo>
                    <a:pt x="71" y="86"/>
                  </a:lnTo>
                  <a:lnTo>
                    <a:pt x="75" y="86"/>
                  </a:lnTo>
                  <a:lnTo>
                    <a:pt x="75" y="84"/>
                  </a:lnTo>
                  <a:lnTo>
                    <a:pt x="77" y="84"/>
                  </a:lnTo>
                  <a:lnTo>
                    <a:pt x="77" y="82"/>
                  </a:lnTo>
                  <a:lnTo>
                    <a:pt x="81" y="82"/>
                  </a:lnTo>
                  <a:lnTo>
                    <a:pt x="81" y="80"/>
                  </a:lnTo>
                  <a:lnTo>
                    <a:pt x="82" y="80"/>
                  </a:lnTo>
                  <a:lnTo>
                    <a:pt x="82" y="78"/>
                  </a:lnTo>
                  <a:lnTo>
                    <a:pt x="84" y="78"/>
                  </a:lnTo>
                  <a:lnTo>
                    <a:pt x="84" y="76"/>
                  </a:lnTo>
                  <a:lnTo>
                    <a:pt x="86" y="76"/>
                  </a:lnTo>
                  <a:lnTo>
                    <a:pt x="88" y="76"/>
                  </a:lnTo>
                  <a:lnTo>
                    <a:pt x="88" y="72"/>
                  </a:lnTo>
                  <a:lnTo>
                    <a:pt x="90" y="72"/>
                  </a:lnTo>
                  <a:lnTo>
                    <a:pt x="90" y="70"/>
                  </a:lnTo>
                  <a:lnTo>
                    <a:pt x="92" y="70"/>
                  </a:lnTo>
                  <a:lnTo>
                    <a:pt x="92" y="66"/>
                  </a:lnTo>
                  <a:lnTo>
                    <a:pt x="94" y="66"/>
                  </a:lnTo>
                  <a:lnTo>
                    <a:pt x="94" y="62"/>
                  </a:lnTo>
                  <a:lnTo>
                    <a:pt x="96" y="61"/>
                  </a:lnTo>
                  <a:lnTo>
                    <a:pt x="96" y="55"/>
                  </a:lnTo>
                  <a:lnTo>
                    <a:pt x="98" y="55"/>
                  </a:lnTo>
                  <a:lnTo>
                    <a:pt x="98" y="46"/>
                  </a:lnTo>
                  <a:lnTo>
                    <a:pt x="98" y="35"/>
                  </a:lnTo>
                  <a:lnTo>
                    <a:pt x="96" y="35"/>
                  </a:lnTo>
                  <a:lnTo>
                    <a:pt x="96" y="30"/>
                  </a:lnTo>
                  <a:lnTo>
                    <a:pt x="94" y="29"/>
                  </a:lnTo>
                  <a:lnTo>
                    <a:pt x="94" y="25"/>
                  </a:lnTo>
                  <a:lnTo>
                    <a:pt x="92" y="25"/>
                  </a:lnTo>
                  <a:lnTo>
                    <a:pt x="92" y="21"/>
                  </a:lnTo>
                  <a:lnTo>
                    <a:pt x="90" y="21"/>
                  </a:lnTo>
                  <a:lnTo>
                    <a:pt x="90" y="19"/>
                  </a:lnTo>
                  <a:lnTo>
                    <a:pt x="88" y="19"/>
                  </a:lnTo>
                  <a:lnTo>
                    <a:pt x="88" y="15"/>
                  </a:lnTo>
                  <a:lnTo>
                    <a:pt x="86" y="15"/>
                  </a:lnTo>
                  <a:lnTo>
                    <a:pt x="86" y="14"/>
                  </a:lnTo>
                  <a:lnTo>
                    <a:pt x="84" y="14"/>
                  </a:lnTo>
                  <a:lnTo>
                    <a:pt x="84" y="12"/>
                  </a:lnTo>
                  <a:lnTo>
                    <a:pt x="82" y="12"/>
                  </a:lnTo>
                  <a:lnTo>
                    <a:pt x="82" y="10"/>
                  </a:lnTo>
                  <a:lnTo>
                    <a:pt x="81" y="10"/>
                  </a:lnTo>
                  <a:lnTo>
                    <a:pt x="81" y="9"/>
                  </a:lnTo>
                  <a:lnTo>
                    <a:pt x="77" y="9"/>
                  </a:lnTo>
                  <a:lnTo>
                    <a:pt x="77" y="7"/>
                  </a:lnTo>
                  <a:lnTo>
                    <a:pt x="75" y="7"/>
                  </a:lnTo>
                  <a:lnTo>
                    <a:pt x="75" y="5"/>
                  </a:lnTo>
                  <a:lnTo>
                    <a:pt x="71" y="5"/>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9" name="Freeform 35">
              <a:extLst>
                <a:ext uri="{FF2B5EF4-FFF2-40B4-BE49-F238E27FC236}">
                  <a16:creationId xmlns:a16="http://schemas.microsoft.com/office/drawing/2014/main" id="{9C7122E1-5D1F-525F-B891-E890E8A9A946}"/>
                </a:ext>
              </a:extLst>
            </p:cNvPr>
            <p:cNvSpPr>
              <a:spLocks/>
            </p:cNvSpPr>
            <p:nvPr/>
          </p:nvSpPr>
          <p:spPr bwMode="auto">
            <a:xfrm>
              <a:off x="4223" y="2463"/>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9 h 95"/>
                <a:gd name="T12" fmla="*/ 15 w 99"/>
                <a:gd name="T13" fmla="*/ 11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1 h 95"/>
                <a:gd name="T26" fmla="*/ 2 w 99"/>
                <a:gd name="T27" fmla="*/ 37 h 95"/>
                <a:gd name="T28" fmla="*/ 0 w 99"/>
                <a:gd name="T29" fmla="*/ 47 h 95"/>
                <a:gd name="T30" fmla="*/ 2 w 99"/>
                <a:gd name="T31" fmla="*/ 56 h 95"/>
                <a:gd name="T32" fmla="*/ 4 w 99"/>
                <a:gd name="T33" fmla="*/ 62 h 95"/>
                <a:gd name="T34" fmla="*/ 6 w 99"/>
                <a:gd name="T35" fmla="*/ 66 h 95"/>
                <a:gd name="T36" fmla="*/ 8 w 99"/>
                <a:gd name="T37" fmla="*/ 72 h 95"/>
                <a:gd name="T38" fmla="*/ 10 w 99"/>
                <a:gd name="T39" fmla="*/ 74 h 95"/>
                <a:gd name="T40" fmla="*/ 12 w 99"/>
                <a:gd name="T41" fmla="*/ 78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8 h 95"/>
                <a:gd name="T76" fmla="*/ 88 w 99"/>
                <a:gd name="T77" fmla="*/ 74 h 95"/>
                <a:gd name="T78" fmla="*/ 90 w 99"/>
                <a:gd name="T79" fmla="*/ 72 h 95"/>
                <a:gd name="T80" fmla="*/ 92 w 99"/>
                <a:gd name="T81" fmla="*/ 66 h 95"/>
                <a:gd name="T82" fmla="*/ 94 w 99"/>
                <a:gd name="T83" fmla="*/ 62 h 95"/>
                <a:gd name="T84" fmla="*/ 96 w 99"/>
                <a:gd name="T85" fmla="*/ 56 h 95"/>
                <a:gd name="T86" fmla="*/ 98 w 99"/>
                <a:gd name="T87" fmla="*/ 47 h 95"/>
                <a:gd name="T88" fmla="*/ 96 w 99"/>
                <a:gd name="T89" fmla="*/ 37 h 95"/>
                <a:gd name="T90" fmla="*/ 94 w 99"/>
                <a:gd name="T91" fmla="*/ 31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1 h 95"/>
                <a:gd name="T104" fmla="*/ 79 w 99"/>
                <a:gd name="T105" fmla="*/ 9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4"/>
                  </a:lnTo>
                  <a:lnTo>
                    <a:pt x="13" y="15"/>
                  </a:lnTo>
                  <a:lnTo>
                    <a:pt x="12" y="15"/>
                  </a:lnTo>
                  <a:lnTo>
                    <a:pt x="10" y="17"/>
                  </a:lnTo>
                  <a:lnTo>
                    <a:pt x="10" y="19"/>
                  </a:lnTo>
                  <a:lnTo>
                    <a:pt x="8" y="19"/>
                  </a:lnTo>
                  <a:lnTo>
                    <a:pt x="8" y="21"/>
                  </a:lnTo>
                  <a:lnTo>
                    <a:pt x="6" y="23"/>
                  </a:lnTo>
                  <a:lnTo>
                    <a:pt x="6" y="27"/>
                  </a:lnTo>
                  <a:lnTo>
                    <a:pt x="4" y="27"/>
                  </a:lnTo>
                  <a:lnTo>
                    <a:pt x="4" y="31"/>
                  </a:lnTo>
                  <a:lnTo>
                    <a:pt x="2" y="31"/>
                  </a:lnTo>
                  <a:lnTo>
                    <a:pt x="2" y="37"/>
                  </a:lnTo>
                  <a:lnTo>
                    <a:pt x="0" y="37"/>
                  </a:lnTo>
                  <a:lnTo>
                    <a:pt x="0" y="47"/>
                  </a:lnTo>
                  <a:lnTo>
                    <a:pt x="0" y="56"/>
                  </a:lnTo>
                  <a:lnTo>
                    <a:pt x="2" y="56"/>
                  </a:lnTo>
                  <a:lnTo>
                    <a:pt x="2" y="62"/>
                  </a:lnTo>
                  <a:lnTo>
                    <a:pt x="4" y="62"/>
                  </a:lnTo>
                  <a:lnTo>
                    <a:pt x="4" y="66"/>
                  </a:lnTo>
                  <a:lnTo>
                    <a:pt x="6" y="66"/>
                  </a:lnTo>
                  <a:lnTo>
                    <a:pt x="6" y="70"/>
                  </a:lnTo>
                  <a:lnTo>
                    <a:pt x="8" y="72"/>
                  </a:lnTo>
                  <a:lnTo>
                    <a:pt x="8" y="74"/>
                  </a:lnTo>
                  <a:lnTo>
                    <a:pt x="10" y="74"/>
                  </a:lnTo>
                  <a:lnTo>
                    <a:pt x="10" y="76"/>
                  </a:lnTo>
                  <a:lnTo>
                    <a:pt x="12" y="78"/>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6" y="78"/>
                  </a:lnTo>
                  <a:lnTo>
                    <a:pt x="88" y="76"/>
                  </a:lnTo>
                  <a:lnTo>
                    <a:pt x="88" y="74"/>
                  </a:lnTo>
                  <a:lnTo>
                    <a:pt x="90" y="74"/>
                  </a:lnTo>
                  <a:lnTo>
                    <a:pt x="90" y="72"/>
                  </a:lnTo>
                  <a:lnTo>
                    <a:pt x="92" y="70"/>
                  </a:lnTo>
                  <a:lnTo>
                    <a:pt x="92" y="66"/>
                  </a:lnTo>
                  <a:lnTo>
                    <a:pt x="94" y="66"/>
                  </a:lnTo>
                  <a:lnTo>
                    <a:pt x="94" y="62"/>
                  </a:lnTo>
                  <a:lnTo>
                    <a:pt x="96" y="62"/>
                  </a:lnTo>
                  <a:lnTo>
                    <a:pt x="96" y="56"/>
                  </a:lnTo>
                  <a:lnTo>
                    <a:pt x="98" y="56"/>
                  </a:lnTo>
                  <a:lnTo>
                    <a:pt x="98" y="47"/>
                  </a:lnTo>
                  <a:lnTo>
                    <a:pt x="98" y="37"/>
                  </a:lnTo>
                  <a:lnTo>
                    <a:pt x="96" y="37"/>
                  </a:lnTo>
                  <a:lnTo>
                    <a:pt x="96" y="31"/>
                  </a:lnTo>
                  <a:lnTo>
                    <a:pt x="94" y="31"/>
                  </a:lnTo>
                  <a:lnTo>
                    <a:pt x="94" y="27"/>
                  </a:lnTo>
                  <a:lnTo>
                    <a:pt x="92" y="27"/>
                  </a:lnTo>
                  <a:lnTo>
                    <a:pt x="92" y="23"/>
                  </a:lnTo>
                  <a:lnTo>
                    <a:pt x="90" y="21"/>
                  </a:lnTo>
                  <a:lnTo>
                    <a:pt x="90" y="19"/>
                  </a:lnTo>
                  <a:lnTo>
                    <a:pt x="88" y="19"/>
                  </a:lnTo>
                  <a:lnTo>
                    <a:pt x="88" y="17"/>
                  </a:lnTo>
                  <a:lnTo>
                    <a:pt x="86" y="15"/>
                  </a:lnTo>
                  <a:lnTo>
                    <a:pt x="84" y="15"/>
                  </a:lnTo>
                  <a:lnTo>
                    <a:pt x="84" y="14"/>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0" name="Freeform 36">
              <a:extLst>
                <a:ext uri="{FF2B5EF4-FFF2-40B4-BE49-F238E27FC236}">
                  <a16:creationId xmlns:a16="http://schemas.microsoft.com/office/drawing/2014/main" id="{A2451DF3-6D61-C5A5-DD5E-67DF110B55E5}"/>
                </a:ext>
              </a:extLst>
            </p:cNvPr>
            <p:cNvSpPr>
              <a:spLocks/>
            </p:cNvSpPr>
            <p:nvPr/>
          </p:nvSpPr>
          <p:spPr bwMode="auto">
            <a:xfrm>
              <a:off x="4223" y="2586"/>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1" name="Freeform 37">
              <a:extLst>
                <a:ext uri="{FF2B5EF4-FFF2-40B4-BE49-F238E27FC236}">
                  <a16:creationId xmlns:a16="http://schemas.microsoft.com/office/drawing/2014/main" id="{36CD9C32-C3B1-EE22-4587-848A5A94F1D2}"/>
                </a:ext>
              </a:extLst>
            </p:cNvPr>
            <p:cNvSpPr>
              <a:spLocks/>
            </p:cNvSpPr>
            <p:nvPr/>
          </p:nvSpPr>
          <p:spPr bwMode="auto">
            <a:xfrm>
              <a:off x="2960" y="2198"/>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2" name="Freeform 38">
              <a:extLst>
                <a:ext uri="{FF2B5EF4-FFF2-40B4-BE49-F238E27FC236}">
                  <a16:creationId xmlns:a16="http://schemas.microsoft.com/office/drawing/2014/main" id="{270058E6-4626-8328-F42E-3BF722FC53BA}"/>
                </a:ext>
              </a:extLst>
            </p:cNvPr>
            <p:cNvSpPr>
              <a:spLocks/>
            </p:cNvSpPr>
            <p:nvPr/>
          </p:nvSpPr>
          <p:spPr bwMode="auto">
            <a:xfrm>
              <a:off x="2959" y="2293"/>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3" name="Freeform 39">
              <a:extLst>
                <a:ext uri="{FF2B5EF4-FFF2-40B4-BE49-F238E27FC236}">
                  <a16:creationId xmlns:a16="http://schemas.microsoft.com/office/drawing/2014/main" id="{AC5E5FB4-02E9-5D5C-B688-251B7E32906A}"/>
                </a:ext>
              </a:extLst>
            </p:cNvPr>
            <p:cNvSpPr>
              <a:spLocks/>
            </p:cNvSpPr>
            <p:nvPr/>
          </p:nvSpPr>
          <p:spPr bwMode="auto">
            <a:xfrm>
              <a:off x="2961" y="2324"/>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4" name="Freeform 40">
              <a:extLst>
                <a:ext uri="{FF2B5EF4-FFF2-40B4-BE49-F238E27FC236}">
                  <a16:creationId xmlns:a16="http://schemas.microsoft.com/office/drawing/2014/main" id="{872B5C83-5B90-C5EB-0891-DEA30D92FB8E}"/>
                </a:ext>
              </a:extLst>
            </p:cNvPr>
            <p:cNvSpPr>
              <a:spLocks/>
            </p:cNvSpPr>
            <p:nvPr/>
          </p:nvSpPr>
          <p:spPr bwMode="auto">
            <a:xfrm>
              <a:off x="2959" y="2415"/>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5" name="Freeform 41">
              <a:extLst>
                <a:ext uri="{FF2B5EF4-FFF2-40B4-BE49-F238E27FC236}">
                  <a16:creationId xmlns:a16="http://schemas.microsoft.com/office/drawing/2014/main" id="{06588B63-0120-3EC1-47E0-EF9CE3DA5518}"/>
                </a:ext>
              </a:extLst>
            </p:cNvPr>
            <p:cNvSpPr>
              <a:spLocks/>
            </p:cNvSpPr>
            <p:nvPr/>
          </p:nvSpPr>
          <p:spPr bwMode="auto">
            <a:xfrm>
              <a:off x="4194" y="2205"/>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6" name="Freeform 42">
              <a:extLst>
                <a:ext uri="{FF2B5EF4-FFF2-40B4-BE49-F238E27FC236}">
                  <a16:creationId xmlns:a16="http://schemas.microsoft.com/office/drawing/2014/main" id="{82A0409F-FD40-86B3-215C-6C07D61ACFC1}"/>
                </a:ext>
              </a:extLst>
            </p:cNvPr>
            <p:cNvSpPr>
              <a:spLocks/>
            </p:cNvSpPr>
            <p:nvPr/>
          </p:nvSpPr>
          <p:spPr bwMode="auto">
            <a:xfrm>
              <a:off x="4194" y="2325"/>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7" name="Freeform 43">
              <a:extLst>
                <a:ext uri="{FF2B5EF4-FFF2-40B4-BE49-F238E27FC236}">
                  <a16:creationId xmlns:a16="http://schemas.microsoft.com/office/drawing/2014/main" id="{CF5CF2AD-53BC-7516-F65C-313914B8B473}"/>
                </a:ext>
              </a:extLst>
            </p:cNvPr>
            <p:cNvSpPr>
              <a:spLocks/>
            </p:cNvSpPr>
            <p:nvPr/>
          </p:nvSpPr>
          <p:spPr bwMode="auto">
            <a:xfrm>
              <a:off x="4194" y="229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8" name="Freeform 44">
              <a:extLst>
                <a:ext uri="{FF2B5EF4-FFF2-40B4-BE49-F238E27FC236}">
                  <a16:creationId xmlns:a16="http://schemas.microsoft.com/office/drawing/2014/main" id="{C6387E09-5E4A-A607-2806-C8F454E50277}"/>
                </a:ext>
              </a:extLst>
            </p:cNvPr>
            <p:cNvSpPr>
              <a:spLocks/>
            </p:cNvSpPr>
            <p:nvPr/>
          </p:nvSpPr>
          <p:spPr bwMode="auto">
            <a:xfrm rot="168856">
              <a:off x="4070" y="2536"/>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89" name="Freeform 45">
              <a:extLst>
                <a:ext uri="{FF2B5EF4-FFF2-40B4-BE49-F238E27FC236}">
                  <a16:creationId xmlns:a16="http://schemas.microsoft.com/office/drawing/2014/main" id="{15EEE337-00D7-E4A8-1964-EC2689299493}"/>
                </a:ext>
              </a:extLst>
            </p:cNvPr>
            <p:cNvSpPr>
              <a:spLocks/>
            </p:cNvSpPr>
            <p:nvPr/>
          </p:nvSpPr>
          <p:spPr bwMode="auto">
            <a:xfrm>
              <a:off x="4191" y="2419"/>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0" name="Freeform 46">
              <a:extLst>
                <a:ext uri="{FF2B5EF4-FFF2-40B4-BE49-F238E27FC236}">
                  <a16:creationId xmlns:a16="http://schemas.microsoft.com/office/drawing/2014/main" id="{9D8A8139-BD61-17E9-D33B-518C190713C1}"/>
                </a:ext>
              </a:extLst>
            </p:cNvPr>
            <p:cNvSpPr>
              <a:spLocks/>
            </p:cNvSpPr>
            <p:nvPr/>
          </p:nvSpPr>
          <p:spPr bwMode="auto">
            <a:xfrm>
              <a:off x="4194" y="2446"/>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1" name="Freeform 47">
              <a:extLst>
                <a:ext uri="{FF2B5EF4-FFF2-40B4-BE49-F238E27FC236}">
                  <a16:creationId xmlns:a16="http://schemas.microsoft.com/office/drawing/2014/main" id="{F870FE7D-8974-FFED-21F9-62B32578014D}"/>
                </a:ext>
              </a:extLst>
            </p:cNvPr>
            <p:cNvSpPr>
              <a:spLocks/>
            </p:cNvSpPr>
            <p:nvPr/>
          </p:nvSpPr>
          <p:spPr bwMode="auto">
            <a:xfrm rot="168856">
              <a:off x="4070" y="2563"/>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2" name="Freeform 48">
              <a:extLst>
                <a:ext uri="{FF2B5EF4-FFF2-40B4-BE49-F238E27FC236}">
                  <a16:creationId xmlns:a16="http://schemas.microsoft.com/office/drawing/2014/main" id="{1C4A33BC-1A8B-0820-E6E6-8650B89DFADD}"/>
                </a:ext>
              </a:extLst>
            </p:cNvPr>
            <p:cNvSpPr>
              <a:spLocks/>
            </p:cNvSpPr>
            <p:nvPr/>
          </p:nvSpPr>
          <p:spPr bwMode="auto">
            <a:xfrm rot="168856">
              <a:off x="4061" y="2659"/>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3" name="Freeform 49">
              <a:extLst>
                <a:ext uri="{FF2B5EF4-FFF2-40B4-BE49-F238E27FC236}">
                  <a16:creationId xmlns:a16="http://schemas.microsoft.com/office/drawing/2014/main" id="{81E569A4-5C2B-B3B1-AE4A-DB78B185E481}"/>
                </a:ext>
              </a:extLst>
            </p:cNvPr>
            <p:cNvSpPr>
              <a:spLocks/>
            </p:cNvSpPr>
            <p:nvPr/>
          </p:nvSpPr>
          <p:spPr bwMode="auto">
            <a:xfrm>
              <a:off x="2962" y="2448"/>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4" name="Freeform 50">
              <a:extLst>
                <a:ext uri="{FF2B5EF4-FFF2-40B4-BE49-F238E27FC236}">
                  <a16:creationId xmlns:a16="http://schemas.microsoft.com/office/drawing/2014/main" id="{16DDB111-CC92-0814-D006-27DFB6FB264B}"/>
                </a:ext>
              </a:extLst>
            </p:cNvPr>
            <p:cNvSpPr>
              <a:spLocks/>
            </p:cNvSpPr>
            <p:nvPr/>
          </p:nvSpPr>
          <p:spPr bwMode="auto">
            <a:xfrm rot="168856">
              <a:off x="2972" y="2575"/>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5" name="Freeform 51">
              <a:extLst>
                <a:ext uri="{FF2B5EF4-FFF2-40B4-BE49-F238E27FC236}">
                  <a16:creationId xmlns:a16="http://schemas.microsoft.com/office/drawing/2014/main" id="{E55F597C-CA86-8B96-C938-7D5E3CC2FFAF}"/>
                </a:ext>
              </a:extLst>
            </p:cNvPr>
            <p:cNvSpPr>
              <a:spLocks/>
            </p:cNvSpPr>
            <p:nvPr/>
          </p:nvSpPr>
          <p:spPr bwMode="auto">
            <a:xfrm rot="168856">
              <a:off x="2960" y="2668"/>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96" name="Freeform 52">
              <a:extLst>
                <a:ext uri="{FF2B5EF4-FFF2-40B4-BE49-F238E27FC236}">
                  <a16:creationId xmlns:a16="http://schemas.microsoft.com/office/drawing/2014/main" id="{D3CC7CF6-1137-0D4F-84CA-62DAC9888080}"/>
                </a:ext>
              </a:extLst>
            </p:cNvPr>
            <p:cNvSpPr>
              <a:spLocks/>
            </p:cNvSpPr>
            <p:nvPr/>
          </p:nvSpPr>
          <p:spPr bwMode="auto">
            <a:xfrm rot="168856">
              <a:off x="2966" y="2545"/>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0548" name="Group 53">
            <a:extLst>
              <a:ext uri="{FF2B5EF4-FFF2-40B4-BE49-F238E27FC236}">
                <a16:creationId xmlns:a16="http://schemas.microsoft.com/office/drawing/2014/main" id="{5D54A9E9-F8B8-BE09-AFE8-50155BA3298E}"/>
              </a:ext>
              <a:ext uri="{C183D7F6-B498-43B3-948B-1728B52AA6E4}">
                <adec:decorative xmlns:adec="http://schemas.microsoft.com/office/drawing/2017/decorative" val="1"/>
              </a:ext>
            </a:extLst>
          </p:cNvPr>
          <p:cNvGrpSpPr>
            <a:grpSpLocks/>
          </p:cNvGrpSpPr>
          <p:nvPr/>
        </p:nvGrpSpPr>
        <p:grpSpPr bwMode="auto">
          <a:xfrm>
            <a:off x="7546975" y="2173288"/>
            <a:ext cx="1066800" cy="366712"/>
            <a:chOff x="4601" y="1010"/>
            <a:chExt cx="672" cy="231"/>
          </a:xfrm>
        </p:grpSpPr>
        <p:sp>
          <p:nvSpPr>
            <p:cNvPr id="150567" name="Freeform 54">
              <a:extLst>
                <a:ext uri="{FF2B5EF4-FFF2-40B4-BE49-F238E27FC236}">
                  <a16:creationId xmlns:a16="http://schemas.microsoft.com/office/drawing/2014/main" id="{1EF56CFA-254F-21A5-E393-26B49088BA3D}"/>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8" name="Freeform 55">
              <a:extLst>
                <a:ext uri="{FF2B5EF4-FFF2-40B4-BE49-F238E27FC236}">
                  <a16:creationId xmlns:a16="http://schemas.microsoft.com/office/drawing/2014/main" id="{D7C1300A-2B9C-EC0E-B496-25D944ECB4E5}"/>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9" name="Freeform 56">
              <a:extLst>
                <a:ext uri="{FF2B5EF4-FFF2-40B4-BE49-F238E27FC236}">
                  <a16:creationId xmlns:a16="http://schemas.microsoft.com/office/drawing/2014/main" id="{8E5BC74D-9CF5-FC3D-0D71-0C109A5A54FD}"/>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0" name="Freeform 57">
              <a:extLst>
                <a:ext uri="{FF2B5EF4-FFF2-40B4-BE49-F238E27FC236}">
                  <a16:creationId xmlns:a16="http://schemas.microsoft.com/office/drawing/2014/main" id="{ED0C2475-E2AF-2BA1-1E4D-4A40E33C3CFC}"/>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0549" name="Freeform 58">
            <a:extLst>
              <a:ext uri="{FF2B5EF4-FFF2-40B4-BE49-F238E27FC236}">
                <a16:creationId xmlns:a16="http://schemas.microsoft.com/office/drawing/2014/main" id="{56957D8C-014E-6FE2-12DE-5A88727C9C7A}"/>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0550" name="Group 59">
            <a:extLst>
              <a:ext uri="{FF2B5EF4-FFF2-40B4-BE49-F238E27FC236}">
                <a16:creationId xmlns:a16="http://schemas.microsoft.com/office/drawing/2014/main" id="{4065451D-74FE-49E2-1417-9D92491F2D68}"/>
              </a:ext>
              <a:ext uri="{C183D7F6-B498-43B3-948B-1728B52AA6E4}">
                <adec:decorative xmlns:adec="http://schemas.microsoft.com/office/drawing/2017/decorative" val="1"/>
              </a:ext>
            </a:extLst>
          </p:cNvPr>
          <p:cNvGrpSpPr>
            <a:grpSpLocks/>
          </p:cNvGrpSpPr>
          <p:nvPr/>
        </p:nvGrpSpPr>
        <p:grpSpPr bwMode="auto">
          <a:xfrm>
            <a:off x="7635875" y="2170113"/>
            <a:ext cx="487363" cy="369887"/>
            <a:chOff x="4660" y="1008"/>
            <a:chExt cx="465" cy="233"/>
          </a:xfrm>
        </p:grpSpPr>
        <p:sp>
          <p:nvSpPr>
            <p:cNvPr id="150556" name="Freeform 60">
              <a:extLst>
                <a:ext uri="{FF2B5EF4-FFF2-40B4-BE49-F238E27FC236}">
                  <a16:creationId xmlns:a16="http://schemas.microsoft.com/office/drawing/2014/main" id="{F24ABA29-1428-2E08-1EB3-6E3C5002F777}"/>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7" name="Freeform 61">
              <a:extLst>
                <a:ext uri="{FF2B5EF4-FFF2-40B4-BE49-F238E27FC236}">
                  <a16:creationId xmlns:a16="http://schemas.microsoft.com/office/drawing/2014/main" id="{58F2D481-DCAB-3BDA-A103-7FA213AC6629}"/>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8" name="Freeform 62">
              <a:extLst>
                <a:ext uri="{FF2B5EF4-FFF2-40B4-BE49-F238E27FC236}">
                  <a16:creationId xmlns:a16="http://schemas.microsoft.com/office/drawing/2014/main" id="{DE5FE6C6-341D-E0A1-D52B-ABAABFA7D59A}"/>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9" name="Freeform 63">
              <a:extLst>
                <a:ext uri="{FF2B5EF4-FFF2-40B4-BE49-F238E27FC236}">
                  <a16:creationId xmlns:a16="http://schemas.microsoft.com/office/drawing/2014/main" id="{C8C5B8A2-BB78-EC9A-92D0-74A607DED2B1}"/>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0" name="Freeform 64">
              <a:extLst>
                <a:ext uri="{FF2B5EF4-FFF2-40B4-BE49-F238E27FC236}">
                  <a16:creationId xmlns:a16="http://schemas.microsoft.com/office/drawing/2014/main" id="{7A559716-FC67-3FCD-3119-97C24EBB73BF}"/>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1" name="Freeform 65">
              <a:extLst>
                <a:ext uri="{FF2B5EF4-FFF2-40B4-BE49-F238E27FC236}">
                  <a16:creationId xmlns:a16="http://schemas.microsoft.com/office/drawing/2014/main" id="{14A310C7-6B46-258D-18FE-284834095FED}"/>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2" name="Freeform 66">
              <a:extLst>
                <a:ext uri="{FF2B5EF4-FFF2-40B4-BE49-F238E27FC236}">
                  <a16:creationId xmlns:a16="http://schemas.microsoft.com/office/drawing/2014/main" id="{32D1EB0F-B54A-A856-46C9-324111D18716}"/>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3" name="Freeform 67">
              <a:extLst>
                <a:ext uri="{FF2B5EF4-FFF2-40B4-BE49-F238E27FC236}">
                  <a16:creationId xmlns:a16="http://schemas.microsoft.com/office/drawing/2014/main" id="{651CB78F-C3AA-F845-2615-C1AEA7FAA40B}"/>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4" name="Freeform 68">
              <a:extLst>
                <a:ext uri="{FF2B5EF4-FFF2-40B4-BE49-F238E27FC236}">
                  <a16:creationId xmlns:a16="http://schemas.microsoft.com/office/drawing/2014/main" id="{D6248342-FEC5-BB7F-F257-0C72347C7994}"/>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5" name="Freeform 69">
              <a:extLst>
                <a:ext uri="{FF2B5EF4-FFF2-40B4-BE49-F238E27FC236}">
                  <a16:creationId xmlns:a16="http://schemas.microsoft.com/office/drawing/2014/main" id="{4AA05269-A662-632B-0D4B-C104D9C6A93D}"/>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66" name="Freeform 70">
              <a:extLst>
                <a:ext uri="{FF2B5EF4-FFF2-40B4-BE49-F238E27FC236}">
                  <a16:creationId xmlns:a16="http://schemas.microsoft.com/office/drawing/2014/main" id="{B0A6934B-7FE3-18CD-18DB-460FC57F2F87}"/>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0551" name="Freeform 71">
            <a:extLst>
              <a:ext uri="{FF2B5EF4-FFF2-40B4-BE49-F238E27FC236}">
                <a16:creationId xmlns:a16="http://schemas.microsoft.com/office/drawing/2014/main" id="{85A0F349-2C8A-5FEA-6E81-23A2E16955DB}"/>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2" name="Freeform 72">
            <a:extLst>
              <a:ext uri="{FF2B5EF4-FFF2-40B4-BE49-F238E27FC236}">
                <a16:creationId xmlns:a16="http://schemas.microsoft.com/office/drawing/2014/main" id="{BB9CBCE6-CE02-DB44-977B-AB984CB9E4D6}"/>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3" name="Freeform 73">
            <a:extLst>
              <a:ext uri="{FF2B5EF4-FFF2-40B4-BE49-F238E27FC236}">
                <a16:creationId xmlns:a16="http://schemas.microsoft.com/office/drawing/2014/main" id="{964AFE9C-5FA8-3137-C4EB-69D1AEDCDBA9}"/>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4" name="Freeform 74">
            <a:extLst>
              <a:ext uri="{FF2B5EF4-FFF2-40B4-BE49-F238E27FC236}">
                <a16:creationId xmlns:a16="http://schemas.microsoft.com/office/drawing/2014/main" id="{E594B0A6-636C-0CAE-E5A0-18D21DD5F6E7}"/>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55" name="Freeform 75">
            <a:extLst>
              <a:ext uri="{FF2B5EF4-FFF2-40B4-BE49-F238E27FC236}">
                <a16:creationId xmlns:a16="http://schemas.microsoft.com/office/drawing/2014/main" id="{6CF41023-30F7-A19E-A24D-B32B53BDB6CE}"/>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416DD60E-C26D-0BCC-CB1D-FD2439C595AE}"/>
              </a:ext>
            </a:extLst>
          </p:cNvPr>
          <p:cNvSpPr>
            <a:spLocks noGrp="1" noChangeArrowheads="1"/>
          </p:cNvSpPr>
          <p:nvPr>
            <p:ph type="title"/>
          </p:nvPr>
        </p:nvSpPr>
        <p:spPr/>
        <p:txBody>
          <a:bodyPr/>
          <a:lstStyle/>
          <a:p>
            <a:pPr eaLnBrk="1" hangingPunct="1"/>
            <a:r>
              <a:rPr lang="de-DE" altLang="en-US"/>
              <a:t>Explosion Proof</a:t>
            </a:r>
            <a:endParaRPr lang="en-US" altLang="en-US"/>
          </a:p>
        </p:txBody>
      </p:sp>
      <p:sp>
        <p:nvSpPr>
          <p:cNvPr id="36867" name="Rectangle 3">
            <a:extLst>
              <a:ext uri="{FF2B5EF4-FFF2-40B4-BE49-F238E27FC236}">
                <a16:creationId xmlns:a16="http://schemas.microsoft.com/office/drawing/2014/main" id="{D75DBE43-D85D-4FC8-D22B-F932A4A4001B}"/>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There is minimal risk of explosion or </a:t>
            </a:r>
          </a:p>
          <a:p>
            <a:pPr algn="just" eaLnBrk="1" hangingPunct="1">
              <a:lnSpc>
                <a:spcPts val="2100"/>
              </a:lnSpc>
              <a:spcBef>
                <a:spcPct val="50000"/>
              </a:spcBef>
              <a:buClr>
                <a:schemeClr val="tx2"/>
              </a:buClr>
              <a:buFontTx/>
              <a:buNone/>
            </a:pPr>
            <a:r>
              <a:rPr lang="en-US" altLang="en-US" b="1">
                <a:solidFill>
                  <a:schemeClr val="tx2"/>
                </a:solidFill>
              </a:rPr>
              <a:t>	fire.</a:t>
            </a:r>
          </a:p>
          <a:p>
            <a:pPr algn="just" eaLnBrk="1" hangingPunct="1">
              <a:lnSpc>
                <a:spcPts val="2100"/>
              </a:lnSpc>
              <a:spcBef>
                <a:spcPct val="50000"/>
              </a:spcBef>
              <a:buClr>
                <a:schemeClr val="tx2"/>
              </a:buClr>
              <a:buFontTx/>
              <a:buChar char="•"/>
            </a:pPr>
            <a:r>
              <a:rPr lang="en-US" altLang="en-US" b="1">
                <a:solidFill>
                  <a:schemeClr val="tx2"/>
                </a:solidFill>
              </a:rPr>
              <a:t>No expensive protection against </a:t>
            </a:r>
          </a:p>
          <a:p>
            <a:pPr algn="just" eaLnBrk="1" hangingPunct="1">
              <a:lnSpc>
                <a:spcPts val="2100"/>
              </a:lnSpc>
              <a:spcBef>
                <a:spcPct val="50000"/>
              </a:spcBef>
              <a:buClr>
                <a:schemeClr val="tx2"/>
              </a:buClr>
              <a:buFontTx/>
              <a:buNone/>
            </a:pPr>
            <a:r>
              <a:rPr lang="en-US" altLang="en-US" b="1">
                <a:solidFill>
                  <a:schemeClr val="tx2"/>
                </a:solidFill>
              </a:rPr>
              <a:t>	explosion is required.</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a:extLst>
              <a:ext uri="{FF2B5EF4-FFF2-40B4-BE49-F238E27FC236}">
                <a16:creationId xmlns:a16="http://schemas.microsoft.com/office/drawing/2014/main" id="{C779E4E3-EF8E-F21F-CFA2-4684D9FD1AD9}"/>
              </a:ext>
            </a:extLst>
          </p:cNvPr>
          <p:cNvSpPr>
            <a:spLocks noGrp="1" noChangeArrowheads="1"/>
          </p:cNvSpPr>
          <p:nvPr>
            <p:ph type="title"/>
          </p:nvPr>
        </p:nvSpPr>
        <p:spPr/>
        <p:txBody>
          <a:bodyPr/>
          <a:lstStyle/>
          <a:p>
            <a:pPr eaLnBrk="1" hangingPunct="1"/>
            <a:r>
              <a:rPr lang="en-GB" altLang="en-US" dirty="0"/>
              <a:t>Single acting cylinder 12</a:t>
            </a:r>
            <a:endParaRPr lang="en-AU" altLang="en-US" dirty="0"/>
          </a:p>
        </p:txBody>
      </p:sp>
      <p:sp>
        <p:nvSpPr>
          <p:cNvPr id="151555" name="Rectangle 3">
            <a:extLst>
              <a:ext uri="{FF2B5EF4-FFF2-40B4-BE49-F238E27FC236}">
                <a16:creationId xmlns:a16="http://schemas.microsoft.com/office/drawing/2014/main" id="{AABA7C28-8FAA-3152-3D84-A498E272340A}"/>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51556" name="Freeform 4">
            <a:extLst>
              <a:ext uri="{FF2B5EF4-FFF2-40B4-BE49-F238E27FC236}">
                <a16:creationId xmlns:a16="http://schemas.microsoft.com/office/drawing/2014/main" id="{178C7E47-5A75-595A-DA43-E74D397ED928}"/>
              </a:ext>
              <a:ext uri="{C183D7F6-B498-43B3-948B-1728B52AA6E4}">
                <adec:decorative xmlns:adec="http://schemas.microsoft.com/office/drawing/2017/decorative" val="1"/>
              </a:ext>
            </a:extLst>
          </p:cNvPr>
          <p:cNvSpPr>
            <a:spLocks/>
          </p:cNvSpPr>
          <p:nvPr/>
        </p:nvSpPr>
        <p:spPr bwMode="auto">
          <a:xfrm>
            <a:off x="1895475"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57" name="Freeform 5">
            <a:extLst>
              <a:ext uri="{FF2B5EF4-FFF2-40B4-BE49-F238E27FC236}">
                <a16:creationId xmlns:a16="http://schemas.microsoft.com/office/drawing/2014/main" id="{4BB9D720-D82A-062E-128E-4341C9EDCE41}"/>
              </a:ext>
              <a:ext uri="{C183D7F6-B498-43B3-948B-1728B52AA6E4}">
                <adec:decorative xmlns:adec="http://schemas.microsoft.com/office/drawing/2017/decorative" val="1"/>
              </a:ext>
            </a:extLst>
          </p:cNvPr>
          <p:cNvSpPr>
            <a:spLocks/>
          </p:cNvSpPr>
          <p:nvPr/>
        </p:nvSpPr>
        <p:spPr bwMode="auto">
          <a:xfrm>
            <a:off x="3376613"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58" name="Freeform 6">
            <a:extLst>
              <a:ext uri="{FF2B5EF4-FFF2-40B4-BE49-F238E27FC236}">
                <a16:creationId xmlns:a16="http://schemas.microsoft.com/office/drawing/2014/main" id="{E6A99767-A09A-84C6-4D30-4818E033E4BE}"/>
              </a:ext>
              <a:ext uri="{C183D7F6-B498-43B3-948B-1728B52AA6E4}">
                <adec:decorative xmlns:adec="http://schemas.microsoft.com/office/drawing/2017/decorative" val="1"/>
              </a:ext>
            </a:extLst>
          </p:cNvPr>
          <p:cNvSpPr>
            <a:spLocks/>
          </p:cNvSpPr>
          <p:nvPr/>
        </p:nvSpPr>
        <p:spPr bwMode="auto">
          <a:xfrm>
            <a:off x="6415088"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59" name="Freeform 7">
            <a:extLst>
              <a:ext uri="{FF2B5EF4-FFF2-40B4-BE49-F238E27FC236}">
                <a16:creationId xmlns:a16="http://schemas.microsoft.com/office/drawing/2014/main" id="{752A6524-265F-7F15-BB45-F2DA8E6CCD60}"/>
              </a:ext>
              <a:ext uri="{C183D7F6-B498-43B3-948B-1728B52AA6E4}">
                <adec:decorative xmlns:adec="http://schemas.microsoft.com/office/drawing/2017/decorative" val="1"/>
              </a:ext>
            </a:extLst>
          </p:cNvPr>
          <p:cNvSpPr>
            <a:spLocks/>
          </p:cNvSpPr>
          <p:nvPr/>
        </p:nvSpPr>
        <p:spPr bwMode="auto">
          <a:xfrm>
            <a:off x="6415088"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0" name="Freeform 8">
            <a:extLst>
              <a:ext uri="{FF2B5EF4-FFF2-40B4-BE49-F238E27FC236}">
                <a16:creationId xmlns:a16="http://schemas.microsoft.com/office/drawing/2014/main" id="{17794372-07F6-E0C5-3C8A-89B5C8F03343}"/>
              </a:ext>
              <a:ext uri="{C183D7F6-B498-43B3-948B-1728B52AA6E4}">
                <adec:decorative xmlns:adec="http://schemas.microsoft.com/office/drawing/2017/decorative" val="1"/>
              </a:ext>
            </a:extLst>
          </p:cNvPr>
          <p:cNvSpPr>
            <a:spLocks/>
          </p:cNvSpPr>
          <p:nvPr/>
        </p:nvSpPr>
        <p:spPr bwMode="auto">
          <a:xfrm>
            <a:off x="3121025"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1" name="Freeform 9">
            <a:extLst>
              <a:ext uri="{FF2B5EF4-FFF2-40B4-BE49-F238E27FC236}">
                <a16:creationId xmlns:a16="http://schemas.microsoft.com/office/drawing/2014/main" id="{1AF0898C-7084-2E86-6FFD-725D32E01FB7}"/>
              </a:ext>
              <a:ext uri="{C183D7F6-B498-43B3-948B-1728B52AA6E4}">
                <adec:decorative xmlns:adec="http://schemas.microsoft.com/office/drawing/2017/decorative" val="1"/>
              </a:ext>
            </a:extLst>
          </p:cNvPr>
          <p:cNvSpPr>
            <a:spLocks/>
          </p:cNvSpPr>
          <p:nvPr/>
        </p:nvSpPr>
        <p:spPr bwMode="auto">
          <a:xfrm>
            <a:off x="1885950"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2" name="Freeform 10">
            <a:extLst>
              <a:ext uri="{FF2B5EF4-FFF2-40B4-BE49-F238E27FC236}">
                <a16:creationId xmlns:a16="http://schemas.microsoft.com/office/drawing/2014/main" id="{17966C0D-7228-01DB-0606-0B694E0AD77C}"/>
              </a:ext>
              <a:ext uri="{C183D7F6-B498-43B3-948B-1728B52AA6E4}">
                <adec:decorative xmlns:adec="http://schemas.microsoft.com/office/drawing/2017/decorative" val="1"/>
              </a:ext>
            </a:extLst>
          </p:cNvPr>
          <p:cNvSpPr>
            <a:spLocks/>
          </p:cNvSpPr>
          <p:nvPr/>
        </p:nvSpPr>
        <p:spPr bwMode="auto">
          <a:xfrm>
            <a:off x="7131050"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1563" name="Group 11">
            <a:extLst>
              <a:ext uri="{FF2B5EF4-FFF2-40B4-BE49-F238E27FC236}">
                <a16:creationId xmlns:a16="http://schemas.microsoft.com/office/drawing/2014/main" id="{404474DB-DE71-1D2D-0295-BB84F3BF00A6}"/>
              </a:ext>
              <a:ext uri="{C183D7F6-B498-43B3-948B-1728B52AA6E4}">
                <adec:decorative xmlns:adec="http://schemas.microsoft.com/office/drawing/2017/decorative" val="1"/>
              </a:ext>
            </a:extLst>
          </p:cNvPr>
          <p:cNvGrpSpPr>
            <a:grpSpLocks/>
          </p:cNvGrpSpPr>
          <p:nvPr/>
        </p:nvGrpSpPr>
        <p:grpSpPr bwMode="auto">
          <a:xfrm>
            <a:off x="1890713" y="3721100"/>
            <a:ext cx="4530725" cy="1993900"/>
            <a:chOff x="1720" y="2496"/>
            <a:chExt cx="2848" cy="1256"/>
          </a:xfrm>
        </p:grpSpPr>
        <p:sp>
          <p:nvSpPr>
            <p:cNvPr id="151626" name="Rectangle 12">
              <a:extLst>
                <a:ext uri="{FF2B5EF4-FFF2-40B4-BE49-F238E27FC236}">
                  <a16:creationId xmlns:a16="http://schemas.microsoft.com/office/drawing/2014/main" id="{4F731F13-1F56-E8E8-82D6-031317D733F9}"/>
                </a:ext>
              </a:extLst>
            </p:cNvPr>
            <p:cNvSpPr>
              <a:spLocks noChangeArrowheads="1"/>
            </p:cNvSpPr>
            <p:nvPr/>
          </p:nvSpPr>
          <p:spPr bwMode="auto">
            <a:xfrm>
              <a:off x="1720" y="2496"/>
              <a:ext cx="968" cy="1256"/>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1627" name="Rectangle 13">
              <a:extLst>
                <a:ext uri="{FF2B5EF4-FFF2-40B4-BE49-F238E27FC236}">
                  <a16:creationId xmlns:a16="http://schemas.microsoft.com/office/drawing/2014/main" id="{1F467A70-7017-840E-3C70-0E77C59F3A65}"/>
                </a:ext>
              </a:extLst>
            </p:cNvPr>
            <p:cNvSpPr>
              <a:spLocks noChangeArrowheads="1"/>
            </p:cNvSpPr>
            <p:nvPr/>
          </p:nvSpPr>
          <p:spPr bwMode="auto">
            <a:xfrm>
              <a:off x="2688" y="3112"/>
              <a:ext cx="1880" cy="640"/>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51564" name="Freeform 14">
            <a:extLst>
              <a:ext uri="{FF2B5EF4-FFF2-40B4-BE49-F238E27FC236}">
                <a16:creationId xmlns:a16="http://schemas.microsoft.com/office/drawing/2014/main" id="{798AF802-8812-1457-0EE7-A7E3F8E6964C}"/>
              </a:ext>
              <a:ext uri="{C183D7F6-B498-43B3-948B-1728B52AA6E4}">
                <adec:decorative xmlns:adec="http://schemas.microsoft.com/office/drawing/2017/decorative" val="1"/>
              </a:ext>
            </a:extLst>
          </p:cNvPr>
          <p:cNvSpPr>
            <a:spLocks/>
          </p:cNvSpPr>
          <p:nvPr/>
        </p:nvSpPr>
        <p:spPr bwMode="auto">
          <a:xfrm>
            <a:off x="1885950"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5" name="Freeform 15">
            <a:extLst>
              <a:ext uri="{FF2B5EF4-FFF2-40B4-BE49-F238E27FC236}">
                <a16:creationId xmlns:a16="http://schemas.microsoft.com/office/drawing/2014/main" id="{F1D96083-942A-A322-31D0-93B58842A45D}"/>
              </a:ext>
              <a:ext uri="{C183D7F6-B498-43B3-948B-1728B52AA6E4}">
                <adec:decorative xmlns:adec="http://schemas.microsoft.com/office/drawing/2017/decorative" val="1"/>
              </a:ext>
            </a:extLst>
          </p:cNvPr>
          <p:cNvSpPr>
            <a:spLocks/>
          </p:cNvSpPr>
          <p:nvPr/>
        </p:nvSpPr>
        <p:spPr bwMode="auto">
          <a:xfrm>
            <a:off x="1885950"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6" name="Freeform 16">
            <a:extLst>
              <a:ext uri="{FF2B5EF4-FFF2-40B4-BE49-F238E27FC236}">
                <a16:creationId xmlns:a16="http://schemas.microsoft.com/office/drawing/2014/main" id="{1A6BC607-D0B1-A72B-F5B3-D4146B29E67D}"/>
              </a:ext>
              <a:ext uri="{C183D7F6-B498-43B3-948B-1728B52AA6E4}">
                <adec:decorative xmlns:adec="http://schemas.microsoft.com/office/drawing/2017/decorative" val="1"/>
              </a:ext>
            </a:extLst>
          </p:cNvPr>
          <p:cNvSpPr>
            <a:spLocks/>
          </p:cNvSpPr>
          <p:nvPr/>
        </p:nvSpPr>
        <p:spPr bwMode="auto">
          <a:xfrm>
            <a:off x="3227388"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7" name="Freeform 17">
            <a:extLst>
              <a:ext uri="{FF2B5EF4-FFF2-40B4-BE49-F238E27FC236}">
                <a16:creationId xmlns:a16="http://schemas.microsoft.com/office/drawing/2014/main" id="{CE8A7E88-6157-2396-C1F4-93F00FE4C901}"/>
              </a:ext>
              <a:ext uri="{C183D7F6-B498-43B3-948B-1728B52AA6E4}">
                <adec:decorative xmlns:adec="http://schemas.microsoft.com/office/drawing/2017/decorative" val="1"/>
              </a:ext>
            </a:extLst>
          </p:cNvPr>
          <p:cNvSpPr>
            <a:spLocks/>
          </p:cNvSpPr>
          <p:nvPr/>
        </p:nvSpPr>
        <p:spPr bwMode="auto">
          <a:xfrm>
            <a:off x="5635625"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8" name="Freeform 18">
            <a:extLst>
              <a:ext uri="{FF2B5EF4-FFF2-40B4-BE49-F238E27FC236}">
                <a16:creationId xmlns:a16="http://schemas.microsoft.com/office/drawing/2014/main" id="{67424525-A01C-DD66-9AAC-D1910D53FFA5}"/>
              </a:ext>
              <a:ext uri="{C183D7F6-B498-43B3-948B-1728B52AA6E4}">
                <adec:decorative xmlns:adec="http://schemas.microsoft.com/office/drawing/2017/decorative" val="1"/>
              </a:ext>
            </a:extLst>
          </p:cNvPr>
          <p:cNvSpPr>
            <a:spLocks/>
          </p:cNvSpPr>
          <p:nvPr/>
        </p:nvSpPr>
        <p:spPr bwMode="auto">
          <a:xfrm>
            <a:off x="4659313"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6547" name="AutoShape 19">
            <a:extLst>
              <a:ext uri="{FF2B5EF4-FFF2-40B4-BE49-F238E27FC236}">
                <a16:creationId xmlns:a16="http://schemas.microsoft.com/office/drawing/2014/main" id="{78BA710F-D4ED-8192-7224-A61016AF5514}"/>
              </a:ext>
              <a:ext uri="{C183D7F6-B498-43B3-948B-1728B52AA6E4}">
                <adec:decorative xmlns:adec="http://schemas.microsoft.com/office/drawing/2017/decorative" val="1"/>
              </a:ext>
            </a:extLst>
          </p:cNvPr>
          <p:cNvSpPr>
            <a:spLocks noChangeArrowheads="1"/>
          </p:cNvSpPr>
          <p:nvPr/>
        </p:nvSpPr>
        <p:spPr bwMode="auto">
          <a:xfrm>
            <a:off x="468313" y="4559300"/>
            <a:ext cx="1416050" cy="406400"/>
          </a:xfrm>
          <a:prstGeom prst="leftArrow">
            <a:avLst>
              <a:gd name="adj1" fmla="val 50000"/>
              <a:gd name="adj2" fmla="val 174203"/>
            </a:avLst>
          </a:prstGeom>
          <a:gradFill rotWithShape="0">
            <a:gsLst>
              <a:gs pos="0">
                <a:schemeClr val="accent2">
                  <a:gamma/>
                  <a:tint val="40000"/>
                  <a:invGamma/>
                </a:schemeClr>
              </a:gs>
              <a:gs pos="100000">
                <a:schemeClr val="accent2"/>
              </a:gs>
            </a:gsLst>
            <a:lin ang="0" scaled="1"/>
          </a:gradFill>
          <a:ln w="12700">
            <a:solidFill>
              <a:schemeClr val="accent2"/>
            </a:solidFill>
            <a:miter lim="800000"/>
            <a:headEnd/>
            <a:tailEnd/>
          </a:ln>
          <a:effectLst/>
        </p:spPr>
        <p:txBody>
          <a:bodyPr wrap="none" anchor="ctr"/>
          <a:lstStyle/>
          <a:p>
            <a:pPr>
              <a:defRPr/>
            </a:pPr>
            <a:endParaRPr lang="en-US"/>
          </a:p>
        </p:txBody>
      </p:sp>
      <p:sp>
        <p:nvSpPr>
          <p:cNvPr id="151570" name="AutoShape 20">
            <a:extLst>
              <a:ext uri="{FF2B5EF4-FFF2-40B4-BE49-F238E27FC236}">
                <a16:creationId xmlns:a16="http://schemas.microsoft.com/office/drawing/2014/main" id="{005B7E5B-0F8D-A45A-8FB4-F7E6BD2D942E}"/>
              </a:ext>
              <a:ext uri="{C183D7F6-B498-43B3-948B-1728B52AA6E4}">
                <adec:decorative xmlns:adec="http://schemas.microsoft.com/office/drawing/2017/decorative" val="1"/>
              </a:ext>
            </a:extLst>
          </p:cNvPr>
          <p:cNvSpPr>
            <a:spLocks noChangeArrowheads="1"/>
          </p:cNvSpPr>
          <p:nvPr/>
        </p:nvSpPr>
        <p:spPr bwMode="auto">
          <a:xfrm>
            <a:off x="6950075" y="3911600"/>
            <a:ext cx="579438" cy="117475"/>
          </a:xfrm>
          <a:prstGeom prst="leftArrow">
            <a:avLst>
              <a:gd name="adj1" fmla="val 50000"/>
              <a:gd name="adj2" fmla="val 246599"/>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51571" name="Group 21">
            <a:extLst>
              <a:ext uri="{FF2B5EF4-FFF2-40B4-BE49-F238E27FC236}">
                <a16:creationId xmlns:a16="http://schemas.microsoft.com/office/drawing/2014/main" id="{49ADD125-0D79-B15B-9F29-918F016CF904}"/>
              </a:ext>
              <a:ext uri="{C183D7F6-B498-43B3-948B-1728B52AA6E4}">
                <adec:decorative xmlns:adec="http://schemas.microsoft.com/office/drawing/2017/decorative" val="1"/>
              </a:ext>
            </a:extLst>
          </p:cNvPr>
          <p:cNvGrpSpPr>
            <a:grpSpLocks/>
          </p:cNvGrpSpPr>
          <p:nvPr/>
        </p:nvGrpSpPr>
        <p:grpSpPr bwMode="auto">
          <a:xfrm>
            <a:off x="3419475" y="2835275"/>
            <a:ext cx="2997200" cy="2470150"/>
            <a:chOff x="2675" y="1786"/>
            <a:chExt cx="1888" cy="1556"/>
          </a:xfrm>
        </p:grpSpPr>
        <p:sp>
          <p:nvSpPr>
            <p:cNvPr id="151595" name="Freeform 22">
              <a:extLst>
                <a:ext uri="{FF2B5EF4-FFF2-40B4-BE49-F238E27FC236}">
                  <a16:creationId xmlns:a16="http://schemas.microsoft.com/office/drawing/2014/main" id="{D7AF8D20-5B15-DCE7-FEE7-6857A904E91D}"/>
                </a:ext>
              </a:extLst>
            </p:cNvPr>
            <p:cNvSpPr>
              <a:spLocks/>
            </p:cNvSpPr>
            <p:nvPr/>
          </p:nvSpPr>
          <p:spPr bwMode="auto">
            <a:xfrm>
              <a:off x="3456" y="2322"/>
              <a:ext cx="331" cy="1"/>
            </a:xfrm>
            <a:custGeom>
              <a:avLst/>
              <a:gdLst>
                <a:gd name="T0" fmla="*/ 0 w 331"/>
                <a:gd name="T1" fmla="*/ 0 h 1"/>
                <a:gd name="T2" fmla="*/ 328 w 331"/>
                <a:gd name="T3" fmla="*/ 0 h 1"/>
                <a:gd name="T4" fmla="*/ 330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1596" name="Group 23">
              <a:extLst>
                <a:ext uri="{FF2B5EF4-FFF2-40B4-BE49-F238E27FC236}">
                  <a16:creationId xmlns:a16="http://schemas.microsoft.com/office/drawing/2014/main" id="{B90DED91-048D-E884-A061-558024765CEC}"/>
                </a:ext>
              </a:extLst>
            </p:cNvPr>
            <p:cNvGrpSpPr>
              <a:grpSpLocks/>
            </p:cNvGrpSpPr>
            <p:nvPr/>
          </p:nvGrpSpPr>
          <p:grpSpPr bwMode="auto">
            <a:xfrm>
              <a:off x="2675" y="1786"/>
              <a:ext cx="1888" cy="1556"/>
              <a:chOff x="2187" y="1522"/>
              <a:chExt cx="1888" cy="1556"/>
            </a:xfrm>
          </p:grpSpPr>
          <p:sp>
            <p:nvSpPr>
              <p:cNvPr id="151621" name="Freeform 24">
                <a:extLst>
                  <a:ext uri="{FF2B5EF4-FFF2-40B4-BE49-F238E27FC236}">
                    <a16:creationId xmlns:a16="http://schemas.microsoft.com/office/drawing/2014/main" id="{95ED7C7C-20C1-4C5A-5F76-280655739DAD}"/>
                  </a:ext>
                </a:extLst>
              </p:cNvPr>
              <p:cNvSpPr>
                <a:spLocks/>
              </p:cNvSpPr>
              <p:nvPr/>
            </p:nvSpPr>
            <p:spPr bwMode="auto">
              <a:xfrm>
                <a:off x="2887" y="1522"/>
                <a:ext cx="454" cy="1"/>
              </a:xfrm>
              <a:custGeom>
                <a:avLst/>
                <a:gdLst>
                  <a:gd name="T0" fmla="*/ 0 w 454"/>
                  <a:gd name="T1" fmla="*/ 0 h 1"/>
                  <a:gd name="T2" fmla="*/ 451 w 454"/>
                  <a:gd name="T3" fmla="*/ 0 h 1"/>
                  <a:gd name="T4" fmla="*/ 453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1622" name="Group 25">
                <a:extLst>
                  <a:ext uri="{FF2B5EF4-FFF2-40B4-BE49-F238E27FC236}">
                    <a16:creationId xmlns:a16="http://schemas.microsoft.com/office/drawing/2014/main" id="{83F41CFE-1E24-1DF1-5B71-003DB843984B}"/>
                  </a:ext>
                </a:extLst>
              </p:cNvPr>
              <p:cNvGrpSpPr>
                <a:grpSpLocks/>
              </p:cNvGrpSpPr>
              <p:nvPr/>
            </p:nvGrpSpPr>
            <p:grpSpPr bwMode="auto">
              <a:xfrm>
                <a:off x="2187" y="1522"/>
                <a:ext cx="1888" cy="1556"/>
                <a:chOff x="2187" y="1522"/>
                <a:chExt cx="1888" cy="1556"/>
              </a:xfrm>
            </p:grpSpPr>
            <p:sp>
              <p:nvSpPr>
                <p:cNvPr id="151623" name="Freeform 26">
                  <a:extLst>
                    <a:ext uri="{FF2B5EF4-FFF2-40B4-BE49-F238E27FC236}">
                      <a16:creationId xmlns:a16="http://schemas.microsoft.com/office/drawing/2014/main" id="{EA06EE59-4559-A2D5-E975-6976C6A09360}"/>
                    </a:ext>
                  </a:extLst>
                </p:cNvPr>
                <p:cNvSpPr>
                  <a:spLocks/>
                </p:cNvSpPr>
                <p:nvPr/>
              </p:nvSpPr>
              <p:spPr bwMode="auto">
                <a:xfrm>
                  <a:off x="2187"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24" name="Freeform 27">
                  <a:extLst>
                    <a:ext uri="{FF2B5EF4-FFF2-40B4-BE49-F238E27FC236}">
                      <a16:creationId xmlns:a16="http://schemas.microsoft.com/office/drawing/2014/main" id="{46031E0B-6E57-F904-674C-3CEF15985057}"/>
                    </a:ext>
                  </a:extLst>
                </p:cNvPr>
                <p:cNvSpPr>
                  <a:spLocks/>
                </p:cNvSpPr>
                <p:nvPr/>
              </p:nvSpPr>
              <p:spPr bwMode="auto">
                <a:xfrm>
                  <a:off x="3715" y="2602"/>
                  <a:ext cx="360" cy="195"/>
                </a:xfrm>
                <a:custGeom>
                  <a:avLst/>
                  <a:gdLst>
                    <a:gd name="T0" fmla="*/ 0 w 360"/>
                    <a:gd name="T1" fmla="*/ 0 h 195"/>
                    <a:gd name="T2" fmla="*/ 359 w 360"/>
                    <a:gd name="T3" fmla="*/ 0 h 195"/>
                    <a:gd name="T4" fmla="*/ 359 w 360"/>
                    <a:gd name="T5" fmla="*/ 194 h 195"/>
                    <a:gd name="T6" fmla="*/ 0 w 360"/>
                    <a:gd name="T7" fmla="*/ 194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25" name="Freeform 28">
                  <a:extLst>
                    <a:ext uri="{FF2B5EF4-FFF2-40B4-BE49-F238E27FC236}">
                      <a16:creationId xmlns:a16="http://schemas.microsoft.com/office/drawing/2014/main" id="{DBC2752A-3D8F-C027-B279-4D6E1FB11233}"/>
                    </a:ext>
                  </a:extLst>
                </p:cNvPr>
                <p:cNvSpPr>
                  <a:spLocks/>
                </p:cNvSpPr>
                <p:nvPr/>
              </p:nvSpPr>
              <p:spPr bwMode="auto">
                <a:xfrm>
                  <a:off x="2199" y="1522"/>
                  <a:ext cx="1874" cy="1556"/>
                </a:xfrm>
                <a:custGeom>
                  <a:avLst/>
                  <a:gdLst>
                    <a:gd name="T0" fmla="*/ 487 w 1874"/>
                    <a:gd name="T1" fmla="*/ 0 h 1556"/>
                    <a:gd name="T2" fmla="*/ 487 w 1874"/>
                    <a:gd name="T3" fmla="*/ 978 h 1556"/>
                    <a:gd name="T4" fmla="*/ 197 w 1874"/>
                    <a:gd name="T5" fmla="*/ 978 h 1556"/>
                    <a:gd name="T6" fmla="*/ 142 w 1874"/>
                    <a:gd name="T7" fmla="*/ 922 h 1556"/>
                    <a:gd name="T8" fmla="*/ 51 w 1874"/>
                    <a:gd name="T9" fmla="*/ 922 h 1556"/>
                    <a:gd name="T10" fmla="*/ 0 w 1874"/>
                    <a:gd name="T11" fmla="*/ 978 h 1556"/>
                    <a:gd name="T12" fmla="*/ 0 w 1874"/>
                    <a:gd name="T13" fmla="*/ 1089 h 1556"/>
                    <a:gd name="T14" fmla="*/ 343 w 1874"/>
                    <a:gd name="T15" fmla="*/ 1089 h 1556"/>
                    <a:gd name="T16" fmla="*/ 343 w 1874"/>
                    <a:gd name="T17" fmla="*/ 1277 h 1556"/>
                    <a:gd name="T18" fmla="*/ 0 w 1874"/>
                    <a:gd name="T19" fmla="*/ 1277 h 1556"/>
                    <a:gd name="T20" fmla="*/ 0 w 1874"/>
                    <a:gd name="T21" fmla="*/ 1398 h 1556"/>
                    <a:gd name="T22" fmla="*/ 42 w 1874"/>
                    <a:gd name="T23" fmla="*/ 1444 h 1556"/>
                    <a:gd name="T24" fmla="*/ 487 w 1874"/>
                    <a:gd name="T25" fmla="*/ 1444 h 1556"/>
                    <a:gd name="T26" fmla="*/ 487 w 1874"/>
                    <a:gd name="T27" fmla="*/ 1520 h 1556"/>
                    <a:gd name="T28" fmla="*/ 531 w 1874"/>
                    <a:gd name="T29" fmla="*/ 1555 h 1556"/>
                    <a:gd name="T30" fmla="*/ 1332 w 1874"/>
                    <a:gd name="T31" fmla="*/ 1555 h 1556"/>
                    <a:gd name="T32" fmla="*/ 1375 w 1874"/>
                    <a:gd name="T33" fmla="*/ 1520 h 1556"/>
                    <a:gd name="T34" fmla="*/ 1375 w 1874"/>
                    <a:gd name="T35" fmla="*/ 1444 h 1556"/>
                    <a:gd name="T36" fmla="*/ 1825 w 1874"/>
                    <a:gd name="T37" fmla="*/ 1444 h 1556"/>
                    <a:gd name="T38" fmla="*/ 1873 w 1874"/>
                    <a:gd name="T39" fmla="*/ 1398 h 1556"/>
                    <a:gd name="T40" fmla="*/ 1873 w 1874"/>
                    <a:gd name="T41" fmla="*/ 1277 h 1556"/>
                    <a:gd name="T42" fmla="*/ 1518 w 1874"/>
                    <a:gd name="T43" fmla="*/ 1277 h 1556"/>
                    <a:gd name="T44" fmla="*/ 1518 w 1874"/>
                    <a:gd name="T45" fmla="*/ 1089 h 1556"/>
                    <a:gd name="T46" fmla="*/ 1873 w 1874"/>
                    <a:gd name="T47" fmla="*/ 1089 h 1556"/>
                    <a:gd name="T48" fmla="*/ 1873 w 1874"/>
                    <a:gd name="T49" fmla="*/ 978 h 1556"/>
                    <a:gd name="T50" fmla="*/ 1818 w 1874"/>
                    <a:gd name="T51" fmla="*/ 922 h 1556"/>
                    <a:gd name="T52" fmla="*/ 1720 w 1874"/>
                    <a:gd name="T53" fmla="*/ 922 h 1556"/>
                    <a:gd name="T54" fmla="*/ 1664 w 1874"/>
                    <a:gd name="T55" fmla="*/ 978 h 1556"/>
                    <a:gd name="T56" fmla="*/ 1375 w 1874"/>
                    <a:gd name="T57" fmla="*/ 978 h 1556"/>
                    <a:gd name="T58" fmla="*/ 1375 w 1874"/>
                    <a:gd name="T59" fmla="*/ 0 h 1556"/>
                    <a:gd name="T60" fmla="*/ 1133 w 1874"/>
                    <a:gd name="T61" fmla="*/ 0 h 1556"/>
                    <a:gd name="T62" fmla="*/ 1098 w 1874"/>
                    <a:gd name="T63" fmla="*/ 37 h 1556"/>
                    <a:gd name="T64" fmla="*/ 1098 w 1874"/>
                    <a:gd name="T65" fmla="*/ 545 h 1556"/>
                    <a:gd name="T66" fmla="*/ 930 w 1874"/>
                    <a:gd name="T67" fmla="*/ 644 h 1556"/>
                    <a:gd name="T68" fmla="*/ 763 w 1874"/>
                    <a:gd name="T69" fmla="*/ 545 h 1556"/>
                    <a:gd name="T70" fmla="*/ 763 w 1874"/>
                    <a:gd name="T71" fmla="*/ 35 h 1556"/>
                    <a:gd name="T72" fmla="*/ 730 w 1874"/>
                    <a:gd name="T73" fmla="*/ 0 h 1556"/>
                    <a:gd name="T74" fmla="*/ 487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51597" name="Freeform 29">
              <a:extLst>
                <a:ext uri="{FF2B5EF4-FFF2-40B4-BE49-F238E27FC236}">
                  <a16:creationId xmlns:a16="http://schemas.microsoft.com/office/drawing/2014/main" id="{91F84E77-E364-2798-C790-AA52047C298F}"/>
                </a:ext>
              </a:extLst>
            </p:cNvPr>
            <p:cNvSpPr>
              <a:spLocks/>
            </p:cNvSpPr>
            <p:nvPr/>
          </p:nvSpPr>
          <p:spPr bwMode="auto">
            <a:xfrm>
              <a:off x="2922" y="2493"/>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8" name="Freeform 30">
              <a:extLst>
                <a:ext uri="{FF2B5EF4-FFF2-40B4-BE49-F238E27FC236}">
                  <a16:creationId xmlns:a16="http://schemas.microsoft.com/office/drawing/2014/main" id="{C06F3728-1DD5-FE52-700B-41D7A957BC0D}"/>
                </a:ext>
              </a:extLst>
            </p:cNvPr>
            <p:cNvSpPr>
              <a:spLocks/>
            </p:cNvSpPr>
            <p:nvPr/>
          </p:nvSpPr>
          <p:spPr bwMode="auto">
            <a:xfrm>
              <a:off x="2922" y="2349"/>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8 h 95"/>
                <a:gd name="T12" fmla="*/ 15 w 99"/>
                <a:gd name="T13" fmla="*/ 10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0 h 95"/>
                <a:gd name="T26" fmla="*/ 2 w 99"/>
                <a:gd name="T27" fmla="*/ 37 h 95"/>
                <a:gd name="T28" fmla="*/ 0 w 99"/>
                <a:gd name="T29" fmla="*/ 47 h 95"/>
                <a:gd name="T30" fmla="*/ 2 w 99"/>
                <a:gd name="T31" fmla="*/ 55 h 95"/>
                <a:gd name="T32" fmla="*/ 4 w 99"/>
                <a:gd name="T33" fmla="*/ 62 h 95"/>
                <a:gd name="T34" fmla="*/ 6 w 99"/>
                <a:gd name="T35" fmla="*/ 66 h 95"/>
                <a:gd name="T36" fmla="*/ 8 w 99"/>
                <a:gd name="T37" fmla="*/ 72 h 95"/>
                <a:gd name="T38" fmla="*/ 10 w 99"/>
                <a:gd name="T39" fmla="*/ 73 h 95"/>
                <a:gd name="T40" fmla="*/ 12 w 99"/>
                <a:gd name="T41" fmla="*/ 77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7 h 95"/>
                <a:gd name="T76" fmla="*/ 88 w 99"/>
                <a:gd name="T77" fmla="*/ 73 h 95"/>
                <a:gd name="T78" fmla="*/ 90 w 99"/>
                <a:gd name="T79" fmla="*/ 72 h 95"/>
                <a:gd name="T80" fmla="*/ 92 w 99"/>
                <a:gd name="T81" fmla="*/ 66 h 95"/>
                <a:gd name="T82" fmla="*/ 94 w 99"/>
                <a:gd name="T83" fmla="*/ 62 h 95"/>
                <a:gd name="T84" fmla="*/ 96 w 99"/>
                <a:gd name="T85" fmla="*/ 55 h 95"/>
                <a:gd name="T86" fmla="*/ 98 w 99"/>
                <a:gd name="T87" fmla="*/ 47 h 95"/>
                <a:gd name="T88" fmla="*/ 96 w 99"/>
                <a:gd name="T89" fmla="*/ 37 h 95"/>
                <a:gd name="T90" fmla="*/ 94 w 99"/>
                <a:gd name="T91" fmla="*/ 30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0 h 95"/>
                <a:gd name="T104" fmla="*/ 79 w 99"/>
                <a:gd name="T105" fmla="*/ 8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8"/>
                  </a:lnTo>
                  <a:lnTo>
                    <a:pt x="19" y="8"/>
                  </a:lnTo>
                  <a:lnTo>
                    <a:pt x="17" y="10"/>
                  </a:lnTo>
                  <a:lnTo>
                    <a:pt x="15" y="10"/>
                  </a:lnTo>
                  <a:lnTo>
                    <a:pt x="15" y="12"/>
                  </a:lnTo>
                  <a:lnTo>
                    <a:pt x="13" y="14"/>
                  </a:lnTo>
                  <a:lnTo>
                    <a:pt x="13" y="15"/>
                  </a:lnTo>
                  <a:lnTo>
                    <a:pt x="12" y="15"/>
                  </a:lnTo>
                  <a:lnTo>
                    <a:pt x="10" y="17"/>
                  </a:lnTo>
                  <a:lnTo>
                    <a:pt x="10" y="19"/>
                  </a:lnTo>
                  <a:lnTo>
                    <a:pt x="8" y="19"/>
                  </a:lnTo>
                  <a:lnTo>
                    <a:pt x="8" y="21"/>
                  </a:lnTo>
                  <a:lnTo>
                    <a:pt x="6" y="23"/>
                  </a:lnTo>
                  <a:lnTo>
                    <a:pt x="6" y="27"/>
                  </a:lnTo>
                  <a:lnTo>
                    <a:pt x="4" y="27"/>
                  </a:lnTo>
                  <a:lnTo>
                    <a:pt x="4" y="30"/>
                  </a:lnTo>
                  <a:lnTo>
                    <a:pt x="2" y="30"/>
                  </a:lnTo>
                  <a:lnTo>
                    <a:pt x="2" y="37"/>
                  </a:lnTo>
                  <a:lnTo>
                    <a:pt x="0" y="37"/>
                  </a:lnTo>
                  <a:lnTo>
                    <a:pt x="0" y="47"/>
                  </a:lnTo>
                  <a:lnTo>
                    <a:pt x="0" y="55"/>
                  </a:lnTo>
                  <a:lnTo>
                    <a:pt x="2" y="55"/>
                  </a:lnTo>
                  <a:lnTo>
                    <a:pt x="2" y="62"/>
                  </a:lnTo>
                  <a:lnTo>
                    <a:pt x="4" y="62"/>
                  </a:lnTo>
                  <a:lnTo>
                    <a:pt x="4" y="66"/>
                  </a:lnTo>
                  <a:lnTo>
                    <a:pt x="6" y="66"/>
                  </a:lnTo>
                  <a:lnTo>
                    <a:pt x="6" y="70"/>
                  </a:lnTo>
                  <a:lnTo>
                    <a:pt x="8" y="72"/>
                  </a:lnTo>
                  <a:lnTo>
                    <a:pt x="8" y="73"/>
                  </a:lnTo>
                  <a:lnTo>
                    <a:pt x="10" y="73"/>
                  </a:lnTo>
                  <a:lnTo>
                    <a:pt x="10" y="75"/>
                  </a:lnTo>
                  <a:lnTo>
                    <a:pt x="12" y="77"/>
                  </a:lnTo>
                  <a:lnTo>
                    <a:pt x="13" y="77"/>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4" y="77"/>
                  </a:lnTo>
                  <a:lnTo>
                    <a:pt x="86" y="77"/>
                  </a:lnTo>
                  <a:lnTo>
                    <a:pt x="88" y="75"/>
                  </a:lnTo>
                  <a:lnTo>
                    <a:pt x="88" y="73"/>
                  </a:lnTo>
                  <a:lnTo>
                    <a:pt x="90" y="73"/>
                  </a:lnTo>
                  <a:lnTo>
                    <a:pt x="90" y="72"/>
                  </a:lnTo>
                  <a:lnTo>
                    <a:pt x="92" y="70"/>
                  </a:lnTo>
                  <a:lnTo>
                    <a:pt x="92" y="66"/>
                  </a:lnTo>
                  <a:lnTo>
                    <a:pt x="94" y="66"/>
                  </a:lnTo>
                  <a:lnTo>
                    <a:pt x="94" y="62"/>
                  </a:lnTo>
                  <a:lnTo>
                    <a:pt x="96" y="62"/>
                  </a:lnTo>
                  <a:lnTo>
                    <a:pt x="96" y="55"/>
                  </a:lnTo>
                  <a:lnTo>
                    <a:pt x="98" y="55"/>
                  </a:lnTo>
                  <a:lnTo>
                    <a:pt x="98" y="47"/>
                  </a:lnTo>
                  <a:lnTo>
                    <a:pt x="98" y="37"/>
                  </a:lnTo>
                  <a:lnTo>
                    <a:pt x="96" y="37"/>
                  </a:lnTo>
                  <a:lnTo>
                    <a:pt x="96" y="30"/>
                  </a:lnTo>
                  <a:lnTo>
                    <a:pt x="94" y="30"/>
                  </a:lnTo>
                  <a:lnTo>
                    <a:pt x="94" y="27"/>
                  </a:lnTo>
                  <a:lnTo>
                    <a:pt x="92" y="27"/>
                  </a:lnTo>
                  <a:lnTo>
                    <a:pt x="92" y="23"/>
                  </a:lnTo>
                  <a:lnTo>
                    <a:pt x="90" y="21"/>
                  </a:lnTo>
                  <a:lnTo>
                    <a:pt x="90" y="19"/>
                  </a:lnTo>
                  <a:lnTo>
                    <a:pt x="88" y="19"/>
                  </a:lnTo>
                  <a:lnTo>
                    <a:pt x="88" y="17"/>
                  </a:lnTo>
                  <a:lnTo>
                    <a:pt x="86" y="15"/>
                  </a:lnTo>
                  <a:lnTo>
                    <a:pt x="84" y="15"/>
                  </a:lnTo>
                  <a:lnTo>
                    <a:pt x="84" y="14"/>
                  </a:lnTo>
                  <a:lnTo>
                    <a:pt x="82" y="12"/>
                  </a:lnTo>
                  <a:lnTo>
                    <a:pt x="82" y="10"/>
                  </a:lnTo>
                  <a:lnTo>
                    <a:pt x="81" y="10"/>
                  </a:lnTo>
                  <a:lnTo>
                    <a:pt x="79" y="8"/>
                  </a:lnTo>
                  <a:lnTo>
                    <a:pt x="77" y="8"/>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9" name="Freeform 31">
              <a:extLst>
                <a:ext uri="{FF2B5EF4-FFF2-40B4-BE49-F238E27FC236}">
                  <a16:creationId xmlns:a16="http://schemas.microsoft.com/office/drawing/2014/main" id="{68AE8310-E919-D112-12B6-57FDDC877AE9}"/>
                </a:ext>
              </a:extLst>
            </p:cNvPr>
            <p:cNvSpPr>
              <a:spLocks/>
            </p:cNvSpPr>
            <p:nvPr/>
          </p:nvSpPr>
          <p:spPr bwMode="auto">
            <a:xfrm>
              <a:off x="2922" y="2207"/>
              <a:ext cx="99" cy="93"/>
            </a:xfrm>
            <a:custGeom>
              <a:avLst/>
              <a:gdLst>
                <a:gd name="T0" fmla="*/ 38 w 99"/>
                <a:gd name="T1" fmla="*/ 0 h 93"/>
                <a:gd name="T2" fmla="*/ 33 w 99"/>
                <a:gd name="T3" fmla="*/ 1 h 93"/>
                <a:gd name="T4" fmla="*/ 27 w 99"/>
                <a:gd name="T5" fmla="*/ 3 h 93"/>
                <a:gd name="T6" fmla="*/ 23 w 99"/>
                <a:gd name="T7" fmla="*/ 4 h 93"/>
                <a:gd name="T8" fmla="*/ 21 w 99"/>
                <a:gd name="T9" fmla="*/ 6 h 93"/>
                <a:gd name="T10" fmla="*/ 17 w 99"/>
                <a:gd name="T11" fmla="*/ 8 h 93"/>
                <a:gd name="T12" fmla="*/ 15 w 99"/>
                <a:gd name="T13" fmla="*/ 10 h 93"/>
                <a:gd name="T14" fmla="*/ 13 w 99"/>
                <a:gd name="T15" fmla="*/ 12 h 93"/>
                <a:gd name="T16" fmla="*/ 12 w 99"/>
                <a:gd name="T17" fmla="*/ 14 h 93"/>
                <a:gd name="T18" fmla="*/ 10 w 99"/>
                <a:gd name="T19" fmla="*/ 16 h 93"/>
                <a:gd name="T20" fmla="*/ 8 w 99"/>
                <a:gd name="T21" fmla="*/ 19 h 93"/>
                <a:gd name="T22" fmla="*/ 6 w 99"/>
                <a:gd name="T23" fmla="*/ 21 h 93"/>
                <a:gd name="T24" fmla="*/ 4 w 99"/>
                <a:gd name="T25" fmla="*/ 25 h 93"/>
                <a:gd name="T26" fmla="*/ 2 w 99"/>
                <a:gd name="T27" fmla="*/ 30 h 93"/>
                <a:gd name="T28" fmla="*/ 0 w 99"/>
                <a:gd name="T29" fmla="*/ 36 h 93"/>
                <a:gd name="T30" fmla="*/ 0 w 99"/>
                <a:gd name="T31" fmla="*/ 55 h 93"/>
                <a:gd name="T32" fmla="*/ 2 w 99"/>
                <a:gd name="T33" fmla="*/ 61 h 93"/>
                <a:gd name="T34" fmla="*/ 4 w 99"/>
                <a:gd name="T35" fmla="*/ 67 h 93"/>
                <a:gd name="T36" fmla="*/ 6 w 99"/>
                <a:gd name="T37" fmla="*/ 70 h 93"/>
                <a:gd name="T38" fmla="*/ 8 w 99"/>
                <a:gd name="T39" fmla="*/ 72 h 93"/>
                <a:gd name="T40" fmla="*/ 10 w 99"/>
                <a:gd name="T41" fmla="*/ 75 h 93"/>
                <a:gd name="T42" fmla="*/ 12 w 99"/>
                <a:gd name="T43" fmla="*/ 77 h 93"/>
                <a:gd name="T44" fmla="*/ 13 w 99"/>
                <a:gd name="T45" fmla="*/ 79 h 93"/>
                <a:gd name="T46" fmla="*/ 15 w 99"/>
                <a:gd name="T47" fmla="*/ 81 h 93"/>
                <a:gd name="T48" fmla="*/ 17 w 99"/>
                <a:gd name="T49" fmla="*/ 83 h 93"/>
                <a:gd name="T50" fmla="*/ 21 w 99"/>
                <a:gd name="T51" fmla="*/ 85 h 93"/>
                <a:gd name="T52" fmla="*/ 23 w 99"/>
                <a:gd name="T53" fmla="*/ 87 h 93"/>
                <a:gd name="T54" fmla="*/ 27 w 99"/>
                <a:gd name="T55" fmla="*/ 89 h 93"/>
                <a:gd name="T56" fmla="*/ 33 w 99"/>
                <a:gd name="T57" fmla="*/ 91 h 93"/>
                <a:gd name="T58" fmla="*/ 38 w 99"/>
                <a:gd name="T59" fmla="*/ 92 h 93"/>
                <a:gd name="T60" fmla="*/ 59 w 99"/>
                <a:gd name="T61" fmla="*/ 92 h 93"/>
                <a:gd name="T62" fmla="*/ 65 w 99"/>
                <a:gd name="T63" fmla="*/ 91 h 93"/>
                <a:gd name="T64" fmla="*/ 71 w 99"/>
                <a:gd name="T65" fmla="*/ 89 h 93"/>
                <a:gd name="T66" fmla="*/ 75 w 99"/>
                <a:gd name="T67" fmla="*/ 87 h 93"/>
                <a:gd name="T68" fmla="*/ 77 w 99"/>
                <a:gd name="T69" fmla="*/ 85 h 93"/>
                <a:gd name="T70" fmla="*/ 81 w 99"/>
                <a:gd name="T71" fmla="*/ 83 h 93"/>
                <a:gd name="T72" fmla="*/ 82 w 99"/>
                <a:gd name="T73" fmla="*/ 81 h 93"/>
                <a:gd name="T74" fmla="*/ 84 w 99"/>
                <a:gd name="T75" fmla="*/ 79 h 93"/>
                <a:gd name="T76" fmla="*/ 86 w 99"/>
                <a:gd name="T77" fmla="*/ 77 h 93"/>
                <a:gd name="T78" fmla="*/ 88 w 99"/>
                <a:gd name="T79" fmla="*/ 75 h 93"/>
                <a:gd name="T80" fmla="*/ 90 w 99"/>
                <a:gd name="T81" fmla="*/ 72 h 93"/>
                <a:gd name="T82" fmla="*/ 92 w 99"/>
                <a:gd name="T83" fmla="*/ 70 h 93"/>
                <a:gd name="T84" fmla="*/ 94 w 99"/>
                <a:gd name="T85" fmla="*/ 67 h 93"/>
                <a:gd name="T86" fmla="*/ 96 w 99"/>
                <a:gd name="T87" fmla="*/ 61 h 93"/>
                <a:gd name="T88" fmla="*/ 98 w 99"/>
                <a:gd name="T89" fmla="*/ 55 h 93"/>
                <a:gd name="T90" fmla="*/ 98 w 99"/>
                <a:gd name="T91" fmla="*/ 36 h 93"/>
                <a:gd name="T92" fmla="*/ 96 w 99"/>
                <a:gd name="T93" fmla="*/ 30 h 93"/>
                <a:gd name="T94" fmla="*/ 94 w 99"/>
                <a:gd name="T95" fmla="*/ 25 h 93"/>
                <a:gd name="T96" fmla="*/ 92 w 99"/>
                <a:gd name="T97" fmla="*/ 21 h 93"/>
                <a:gd name="T98" fmla="*/ 90 w 99"/>
                <a:gd name="T99" fmla="*/ 19 h 93"/>
                <a:gd name="T100" fmla="*/ 88 w 99"/>
                <a:gd name="T101" fmla="*/ 16 h 93"/>
                <a:gd name="T102" fmla="*/ 86 w 99"/>
                <a:gd name="T103" fmla="*/ 14 h 93"/>
                <a:gd name="T104" fmla="*/ 84 w 99"/>
                <a:gd name="T105" fmla="*/ 12 h 93"/>
                <a:gd name="T106" fmla="*/ 82 w 99"/>
                <a:gd name="T107" fmla="*/ 10 h 93"/>
                <a:gd name="T108" fmla="*/ 81 w 99"/>
                <a:gd name="T109" fmla="*/ 8 h 93"/>
                <a:gd name="T110" fmla="*/ 77 w 99"/>
                <a:gd name="T111" fmla="*/ 6 h 93"/>
                <a:gd name="T112" fmla="*/ 75 w 99"/>
                <a:gd name="T113" fmla="*/ 4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4"/>
                  </a:lnTo>
                  <a:lnTo>
                    <a:pt x="23" y="4"/>
                  </a:lnTo>
                  <a:lnTo>
                    <a:pt x="23" y="6"/>
                  </a:lnTo>
                  <a:lnTo>
                    <a:pt x="21" y="6"/>
                  </a:lnTo>
                  <a:lnTo>
                    <a:pt x="21" y="8"/>
                  </a:lnTo>
                  <a:lnTo>
                    <a:pt x="17" y="8"/>
                  </a:lnTo>
                  <a:lnTo>
                    <a:pt x="17" y="10"/>
                  </a:lnTo>
                  <a:lnTo>
                    <a:pt x="15" y="10"/>
                  </a:lnTo>
                  <a:lnTo>
                    <a:pt x="15" y="12"/>
                  </a:lnTo>
                  <a:lnTo>
                    <a:pt x="13" y="12"/>
                  </a:lnTo>
                  <a:lnTo>
                    <a:pt x="13" y="14"/>
                  </a:lnTo>
                  <a:lnTo>
                    <a:pt x="12" y="14"/>
                  </a:lnTo>
                  <a:lnTo>
                    <a:pt x="12" y="16"/>
                  </a:lnTo>
                  <a:lnTo>
                    <a:pt x="10" y="16"/>
                  </a:lnTo>
                  <a:lnTo>
                    <a:pt x="10" y="19"/>
                  </a:lnTo>
                  <a:lnTo>
                    <a:pt x="8" y="19"/>
                  </a:lnTo>
                  <a:lnTo>
                    <a:pt x="8" y="21"/>
                  </a:lnTo>
                  <a:lnTo>
                    <a:pt x="6" y="21"/>
                  </a:lnTo>
                  <a:lnTo>
                    <a:pt x="6" y="25"/>
                  </a:lnTo>
                  <a:lnTo>
                    <a:pt x="4" y="25"/>
                  </a:lnTo>
                  <a:lnTo>
                    <a:pt x="4" y="28"/>
                  </a:lnTo>
                  <a:lnTo>
                    <a:pt x="2" y="30"/>
                  </a:lnTo>
                  <a:lnTo>
                    <a:pt x="2" y="36"/>
                  </a:lnTo>
                  <a:lnTo>
                    <a:pt x="0" y="36"/>
                  </a:lnTo>
                  <a:lnTo>
                    <a:pt x="0" y="45"/>
                  </a:lnTo>
                  <a:lnTo>
                    <a:pt x="0" y="55"/>
                  </a:lnTo>
                  <a:lnTo>
                    <a:pt x="2" y="55"/>
                  </a:lnTo>
                  <a:lnTo>
                    <a:pt x="2" y="61"/>
                  </a:lnTo>
                  <a:lnTo>
                    <a:pt x="4" y="63"/>
                  </a:lnTo>
                  <a:lnTo>
                    <a:pt x="4" y="67"/>
                  </a:lnTo>
                  <a:lnTo>
                    <a:pt x="6" y="67"/>
                  </a:lnTo>
                  <a:lnTo>
                    <a:pt x="6" y="70"/>
                  </a:lnTo>
                  <a:lnTo>
                    <a:pt x="8" y="70"/>
                  </a:lnTo>
                  <a:lnTo>
                    <a:pt x="8" y="72"/>
                  </a:lnTo>
                  <a:lnTo>
                    <a:pt x="10" y="72"/>
                  </a:lnTo>
                  <a:lnTo>
                    <a:pt x="10" y="75"/>
                  </a:lnTo>
                  <a:lnTo>
                    <a:pt x="12" y="75"/>
                  </a:lnTo>
                  <a:lnTo>
                    <a:pt x="12" y="77"/>
                  </a:lnTo>
                  <a:lnTo>
                    <a:pt x="13" y="77"/>
                  </a:lnTo>
                  <a:lnTo>
                    <a:pt x="13" y="79"/>
                  </a:lnTo>
                  <a:lnTo>
                    <a:pt x="15" y="79"/>
                  </a:lnTo>
                  <a:lnTo>
                    <a:pt x="15" y="81"/>
                  </a:lnTo>
                  <a:lnTo>
                    <a:pt x="17" y="81"/>
                  </a:lnTo>
                  <a:lnTo>
                    <a:pt x="17" y="83"/>
                  </a:lnTo>
                  <a:lnTo>
                    <a:pt x="21" y="83"/>
                  </a:lnTo>
                  <a:lnTo>
                    <a:pt x="21" y="85"/>
                  </a:lnTo>
                  <a:lnTo>
                    <a:pt x="23" y="85"/>
                  </a:lnTo>
                  <a:lnTo>
                    <a:pt x="23" y="87"/>
                  </a:lnTo>
                  <a:lnTo>
                    <a:pt x="27" y="87"/>
                  </a:lnTo>
                  <a:lnTo>
                    <a:pt x="27" y="89"/>
                  </a:lnTo>
                  <a:lnTo>
                    <a:pt x="31" y="89"/>
                  </a:lnTo>
                  <a:lnTo>
                    <a:pt x="33" y="91"/>
                  </a:lnTo>
                  <a:lnTo>
                    <a:pt x="38" y="91"/>
                  </a:lnTo>
                  <a:lnTo>
                    <a:pt x="38" y="92"/>
                  </a:lnTo>
                  <a:lnTo>
                    <a:pt x="48" y="92"/>
                  </a:lnTo>
                  <a:lnTo>
                    <a:pt x="59" y="92"/>
                  </a:lnTo>
                  <a:lnTo>
                    <a:pt x="59" y="91"/>
                  </a:lnTo>
                  <a:lnTo>
                    <a:pt x="65" y="91"/>
                  </a:lnTo>
                  <a:lnTo>
                    <a:pt x="67" y="89"/>
                  </a:lnTo>
                  <a:lnTo>
                    <a:pt x="71" y="89"/>
                  </a:lnTo>
                  <a:lnTo>
                    <a:pt x="71" y="87"/>
                  </a:lnTo>
                  <a:lnTo>
                    <a:pt x="75" y="87"/>
                  </a:lnTo>
                  <a:lnTo>
                    <a:pt x="75" y="85"/>
                  </a:lnTo>
                  <a:lnTo>
                    <a:pt x="77" y="85"/>
                  </a:lnTo>
                  <a:lnTo>
                    <a:pt x="77" y="83"/>
                  </a:lnTo>
                  <a:lnTo>
                    <a:pt x="81" y="83"/>
                  </a:lnTo>
                  <a:lnTo>
                    <a:pt x="81" y="81"/>
                  </a:lnTo>
                  <a:lnTo>
                    <a:pt x="82" y="81"/>
                  </a:lnTo>
                  <a:lnTo>
                    <a:pt x="82" y="79"/>
                  </a:lnTo>
                  <a:lnTo>
                    <a:pt x="84" y="79"/>
                  </a:lnTo>
                  <a:lnTo>
                    <a:pt x="84" y="77"/>
                  </a:lnTo>
                  <a:lnTo>
                    <a:pt x="86" y="77"/>
                  </a:lnTo>
                  <a:lnTo>
                    <a:pt x="86" y="75"/>
                  </a:lnTo>
                  <a:lnTo>
                    <a:pt x="88" y="75"/>
                  </a:lnTo>
                  <a:lnTo>
                    <a:pt x="88" y="72"/>
                  </a:lnTo>
                  <a:lnTo>
                    <a:pt x="90" y="72"/>
                  </a:lnTo>
                  <a:lnTo>
                    <a:pt x="90" y="70"/>
                  </a:lnTo>
                  <a:lnTo>
                    <a:pt x="92" y="70"/>
                  </a:lnTo>
                  <a:lnTo>
                    <a:pt x="92" y="67"/>
                  </a:lnTo>
                  <a:lnTo>
                    <a:pt x="94" y="67"/>
                  </a:lnTo>
                  <a:lnTo>
                    <a:pt x="94" y="63"/>
                  </a:lnTo>
                  <a:lnTo>
                    <a:pt x="96" y="61"/>
                  </a:lnTo>
                  <a:lnTo>
                    <a:pt x="96" y="55"/>
                  </a:lnTo>
                  <a:lnTo>
                    <a:pt x="98" y="55"/>
                  </a:lnTo>
                  <a:lnTo>
                    <a:pt x="98" y="47"/>
                  </a:lnTo>
                  <a:lnTo>
                    <a:pt x="98" y="36"/>
                  </a:lnTo>
                  <a:lnTo>
                    <a:pt x="96" y="36"/>
                  </a:lnTo>
                  <a:lnTo>
                    <a:pt x="96" y="30"/>
                  </a:lnTo>
                  <a:lnTo>
                    <a:pt x="94" y="28"/>
                  </a:lnTo>
                  <a:lnTo>
                    <a:pt x="94" y="25"/>
                  </a:lnTo>
                  <a:lnTo>
                    <a:pt x="92" y="25"/>
                  </a:lnTo>
                  <a:lnTo>
                    <a:pt x="92" y="21"/>
                  </a:lnTo>
                  <a:lnTo>
                    <a:pt x="90" y="21"/>
                  </a:lnTo>
                  <a:lnTo>
                    <a:pt x="90" y="19"/>
                  </a:lnTo>
                  <a:lnTo>
                    <a:pt x="88" y="19"/>
                  </a:lnTo>
                  <a:lnTo>
                    <a:pt x="88" y="16"/>
                  </a:lnTo>
                  <a:lnTo>
                    <a:pt x="86" y="16"/>
                  </a:lnTo>
                  <a:lnTo>
                    <a:pt x="86" y="14"/>
                  </a:lnTo>
                  <a:lnTo>
                    <a:pt x="84" y="14"/>
                  </a:lnTo>
                  <a:lnTo>
                    <a:pt x="84" y="12"/>
                  </a:lnTo>
                  <a:lnTo>
                    <a:pt x="82" y="12"/>
                  </a:lnTo>
                  <a:lnTo>
                    <a:pt x="82" y="10"/>
                  </a:lnTo>
                  <a:lnTo>
                    <a:pt x="81" y="10"/>
                  </a:lnTo>
                  <a:lnTo>
                    <a:pt x="81" y="8"/>
                  </a:lnTo>
                  <a:lnTo>
                    <a:pt x="77" y="8"/>
                  </a:lnTo>
                  <a:lnTo>
                    <a:pt x="77" y="6"/>
                  </a:lnTo>
                  <a:lnTo>
                    <a:pt x="75" y="6"/>
                  </a:lnTo>
                  <a:lnTo>
                    <a:pt x="75" y="4"/>
                  </a:lnTo>
                  <a:lnTo>
                    <a:pt x="71" y="4"/>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0" name="Freeform 32">
              <a:extLst>
                <a:ext uri="{FF2B5EF4-FFF2-40B4-BE49-F238E27FC236}">
                  <a16:creationId xmlns:a16="http://schemas.microsoft.com/office/drawing/2014/main" id="{F88E8A94-EC5B-2A77-42C8-E918D2F9CD82}"/>
                </a:ext>
              </a:extLst>
            </p:cNvPr>
            <p:cNvSpPr>
              <a:spLocks/>
            </p:cNvSpPr>
            <p:nvPr/>
          </p:nvSpPr>
          <p:spPr bwMode="auto">
            <a:xfrm>
              <a:off x="2922" y="2638"/>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4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6 h 96"/>
                <a:gd name="T32" fmla="*/ 4 w 99"/>
                <a:gd name="T33" fmla="*/ 63 h 96"/>
                <a:gd name="T34" fmla="*/ 6 w 99"/>
                <a:gd name="T35" fmla="*/ 67 h 96"/>
                <a:gd name="T36" fmla="*/ 8 w 99"/>
                <a:gd name="T37" fmla="*/ 73 h 96"/>
                <a:gd name="T38" fmla="*/ 10 w 99"/>
                <a:gd name="T39" fmla="*/ 75 h 96"/>
                <a:gd name="T40" fmla="*/ 12 w 99"/>
                <a:gd name="T41" fmla="*/ 77 h 96"/>
                <a:gd name="T42" fmla="*/ 13 w 99"/>
                <a:gd name="T43" fmla="*/ 79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79 h 96"/>
                <a:gd name="T74" fmla="*/ 86 w 99"/>
                <a:gd name="T75" fmla="*/ 77 h 96"/>
                <a:gd name="T76" fmla="*/ 88 w 99"/>
                <a:gd name="T77" fmla="*/ 75 h 96"/>
                <a:gd name="T78" fmla="*/ 90 w 99"/>
                <a:gd name="T79" fmla="*/ 73 h 96"/>
                <a:gd name="T80" fmla="*/ 92 w 99"/>
                <a:gd name="T81" fmla="*/ 67 h 96"/>
                <a:gd name="T82" fmla="*/ 94 w 99"/>
                <a:gd name="T83" fmla="*/ 63 h 96"/>
                <a:gd name="T84" fmla="*/ 96 w 99"/>
                <a:gd name="T85" fmla="*/ 56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4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2"/>
                  </a:lnTo>
                  <a:lnTo>
                    <a:pt x="13" y="14"/>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6"/>
                  </a:lnTo>
                  <a:lnTo>
                    <a:pt x="2" y="56"/>
                  </a:lnTo>
                  <a:lnTo>
                    <a:pt x="2" y="63"/>
                  </a:lnTo>
                  <a:lnTo>
                    <a:pt x="4" y="63"/>
                  </a:lnTo>
                  <a:lnTo>
                    <a:pt x="4" y="67"/>
                  </a:lnTo>
                  <a:lnTo>
                    <a:pt x="6" y="67"/>
                  </a:lnTo>
                  <a:lnTo>
                    <a:pt x="6" y="71"/>
                  </a:lnTo>
                  <a:lnTo>
                    <a:pt x="8" y="73"/>
                  </a:lnTo>
                  <a:lnTo>
                    <a:pt x="8" y="75"/>
                  </a:lnTo>
                  <a:lnTo>
                    <a:pt x="10" y="75"/>
                  </a:lnTo>
                  <a:lnTo>
                    <a:pt x="10" y="76"/>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6"/>
                  </a:lnTo>
                  <a:lnTo>
                    <a:pt x="88" y="75"/>
                  </a:lnTo>
                  <a:lnTo>
                    <a:pt x="90" y="75"/>
                  </a:lnTo>
                  <a:lnTo>
                    <a:pt x="90" y="73"/>
                  </a:lnTo>
                  <a:lnTo>
                    <a:pt x="92" y="71"/>
                  </a:lnTo>
                  <a:lnTo>
                    <a:pt x="92" y="67"/>
                  </a:lnTo>
                  <a:lnTo>
                    <a:pt x="94" y="67"/>
                  </a:lnTo>
                  <a:lnTo>
                    <a:pt x="94" y="63"/>
                  </a:lnTo>
                  <a:lnTo>
                    <a:pt x="96" y="63"/>
                  </a:lnTo>
                  <a:lnTo>
                    <a:pt x="96" y="56"/>
                  </a:lnTo>
                  <a:lnTo>
                    <a:pt x="98" y="56"/>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4"/>
                  </a:lnTo>
                  <a:lnTo>
                    <a:pt x="82" y="12"/>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1" name="Freeform 33">
              <a:extLst>
                <a:ext uri="{FF2B5EF4-FFF2-40B4-BE49-F238E27FC236}">
                  <a16:creationId xmlns:a16="http://schemas.microsoft.com/office/drawing/2014/main" id="{3F5DDE91-8B4E-746E-656F-A7D7F8885640}"/>
                </a:ext>
              </a:extLst>
            </p:cNvPr>
            <p:cNvSpPr>
              <a:spLocks/>
            </p:cNvSpPr>
            <p:nvPr/>
          </p:nvSpPr>
          <p:spPr bwMode="auto">
            <a:xfrm>
              <a:off x="4223" y="2223"/>
              <a:ext cx="99" cy="95"/>
            </a:xfrm>
            <a:custGeom>
              <a:avLst/>
              <a:gdLst>
                <a:gd name="T0" fmla="*/ 38 w 99"/>
                <a:gd name="T1" fmla="*/ 0 h 95"/>
                <a:gd name="T2" fmla="*/ 33 w 99"/>
                <a:gd name="T3" fmla="*/ 1 h 95"/>
                <a:gd name="T4" fmla="*/ 27 w 99"/>
                <a:gd name="T5" fmla="*/ 2 h 95"/>
                <a:gd name="T6" fmla="*/ 25 w 99"/>
                <a:gd name="T7" fmla="*/ 4 h 95"/>
                <a:gd name="T8" fmla="*/ 21 w 99"/>
                <a:gd name="T9" fmla="*/ 6 h 95"/>
                <a:gd name="T10" fmla="*/ 19 w 99"/>
                <a:gd name="T11" fmla="*/ 8 h 95"/>
                <a:gd name="T12" fmla="*/ 15 w 99"/>
                <a:gd name="T13" fmla="*/ 10 h 95"/>
                <a:gd name="T14" fmla="*/ 13 w 99"/>
                <a:gd name="T15" fmla="*/ 14 h 95"/>
                <a:gd name="T16" fmla="*/ 12 w 99"/>
                <a:gd name="T17" fmla="*/ 16 h 95"/>
                <a:gd name="T18" fmla="*/ 10 w 99"/>
                <a:gd name="T19" fmla="*/ 19 h 95"/>
                <a:gd name="T20" fmla="*/ 8 w 99"/>
                <a:gd name="T21" fmla="*/ 21 h 95"/>
                <a:gd name="T22" fmla="*/ 6 w 99"/>
                <a:gd name="T23" fmla="*/ 26 h 95"/>
                <a:gd name="T24" fmla="*/ 4 w 99"/>
                <a:gd name="T25" fmla="*/ 30 h 95"/>
                <a:gd name="T26" fmla="*/ 2 w 99"/>
                <a:gd name="T27" fmla="*/ 37 h 95"/>
                <a:gd name="T28" fmla="*/ 0 w 99"/>
                <a:gd name="T29" fmla="*/ 46 h 95"/>
                <a:gd name="T30" fmla="*/ 2 w 99"/>
                <a:gd name="T31" fmla="*/ 56 h 95"/>
                <a:gd name="T32" fmla="*/ 4 w 99"/>
                <a:gd name="T33" fmla="*/ 63 h 95"/>
                <a:gd name="T34" fmla="*/ 6 w 99"/>
                <a:gd name="T35" fmla="*/ 67 h 95"/>
                <a:gd name="T36" fmla="*/ 8 w 99"/>
                <a:gd name="T37" fmla="*/ 72 h 95"/>
                <a:gd name="T38" fmla="*/ 10 w 99"/>
                <a:gd name="T39" fmla="*/ 74 h 95"/>
                <a:gd name="T40" fmla="*/ 12 w 99"/>
                <a:gd name="T41" fmla="*/ 77 h 95"/>
                <a:gd name="T42" fmla="*/ 13 w 99"/>
                <a:gd name="T43" fmla="*/ 79 h 95"/>
                <a:gd name="T44" fmla="*/ 15 w 99"/>
                <a:gd name="T45" fmla="*/ 83 h 95"/>
                <a:gd name="T46" fmla="*/ 19 w 99"/>
                <a:gd name="T47" fmla="*/ 85 h 95"/>
                <a:gd name="T48" fmla="*/ 21 w 99"/>
                <a:gd name="T49" fmla="*/ 87 h 95"/>
                <a:gd name="T50" fmla="*/ 25 w 99"/>
                <a:gd name="T51" fmla="*/ 89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9 h 95"/>
                <a:gd name="T66" fmla="*/ 77 w 99"/>
                <a:gd name="T67" fmla="*/ 87 h 95"/>
                <a:gd name="T68" fmla="*/ 79 w 99"/>
                <a:gd name="T69" fmla="*/ 85 h 95"/>
                <a:gd name="T70" fmla="*/ 82 w 99"/>
                <a:gd name="T71" fmla="*/ 83 h 95"/>
                <a:gd name="T72" fmla="*/ 84 w 99"/>
                <a:gd name="T73" fmla="*/ 79 h 95"/>
                <a:gd name="T74" fmla="*/ 86 w 99"/>
                <a:gd name="T75" fmla="*/ 77 h 95"/>
                <a:gd name="T76" fmla="*/ 88 w 99"/>
                <a:gd name="T77" fmla="*/ 74 h 95"/>
                <a:gd name="T78" fmla="*/ 90 w 99"/>
                <a:gd name="T79" fmla="*/ 72 h 95"/>
                <a:gd name="T80" fmla="*/ 92 w 99"/>
                <a:gd name="T81" fmla="*/ 67 h 95"/>
                <a:gd name="T82" fmla="*/ 94 w 99"/>
                <a:gd name="T83" fmla="*/ 63 h 95"/>
                <a:gd name="T84" fmla="*/ 96 w 99"/>
                <a:gd name="T85" fmla="*/ 56 h 95"/>
                <a:gd name="T86" fmla="*/ 98 w 99"/>
                <a:gd name="T87" fmla="*/ 46 h 95"/>
                <a:gd name="T88" fmla="*/ 96 w 99"/>
                <a:gd name="T89" fmla="*/ 37 h 95"/>
                <a:gd name="T90" fmla="*/ 94 w 99"/>
                <a:gd name="T91" fmla="*/ 30 h 95"/>
                <a:gd name="T92" fmla="*/ 92 w 99"/>
                <a:gd name="T93" fmla="*/ 26 h 95"/>
                <a:gd name="T94" fmla="*/ 90 w 99"/>
                <a:gd name="T95" fmla="*/ 21 h 95"/>
                <a:gd name="T96" fmla="*/ 88 w 99"/>
                <a:gd name="T97" fmla="*/ 19 h 95"/>
                <a:gd name="T98" fmla="*/ 86 w 99"/>
                <a:gd name="T99" fmla="*/ 16 h 95"/>
                <a:gd name="T100" fmla="*/ 84 w 99"/>
                <a:gd name="T101" fmla="*/ 14 h 95"/>
                <a:gd name="T102" fmla="*/ 82 w 99"/>
                <a:gd name="T103" fmla="*/ 10 h 95"/>
                <a:gd name="T104" fmla="*/ 79 w 99"/>
                <a:gd name="T105" fmla="*/ 8 h 95"/>
                <a:gd name="T106" fmla="*/ 77 w 99"/>
                <a:gd name="T107" fmla="*/ 6 h 95"/>
                <a:gd name="T108" fmla="*/ 73 w 99"/>
                <a:gd name="T109" fmla="*/ 4 h 95"/>
                <a:gd name="T110" fmla="*/ 71 w 99"/>
                <a:gd name="T111" fmla="*/ 2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2"/>
                  </a:lnTo>
                  <a:lnTo>
                    <a:pt x="27" y="2"/>
                  </a:lnTo>
                  <a:lnTo>
                    <a:pt x="27" y="4"/>
                  </a:lnTo>
                  <a:lnTo>
                    <a:pt x="25" y="4"/>
                  </a:lnTo>
                  <a:lnTo>
                    <a:pt x="23" y="6"/>
                  </a:lnTo>
                  <a:lnTo>
                    <a:pt x="21" y="6"/>
                  </a:lnTo>
                  <a:lnTo>
                    <a:pt x="21" y="8"/>
                  </a:lnTo>
                  <a:lnTo>
                    <a:pt x="19" y="8"/>
                  </a:lnTo>
                  <a:lnTo>
                    <a:pt x="17" y="10"/>
                  </a:lnTo>
                  <a:lnTo>
                    <a:pt x="15" y="10"/>
                  </a:lnTo>
                  <a:lnTo>
                    <a:pt x="15" y="12"/>
                  </a:lnTo>
                  <a:lnTo>
                    <a:pt x="13" y="14"/>
                  </a:lnTo>
                  <a:lnTo>
                    <a:pt x="13" y="16"/>
                  </a:lnTo>
                  <a:lnTo>
                    <a:pt x="12" y="16"/>
                  </a:lnTo>
                  <a:lnTo>
                    <a:pt x="10" y="18"/>
                  </a:lnTo>
                  <a:lnTo>
                    <a:pt x="10" y="19"/>
                  </a:lnTo>
                  <a:lnTo>
                    <a:pt x="8" y="19"/>
                  </a:lnTo>
                  <a:lnTo>
                    <a:pt x="8" y="21"/>
                  </a:lnTo>
                  <a:lnTo>
                    <a:pt x="6" y="23"/>
                  </a:lnTo>
                  <a:lnTo>
                    <a:pt x="6" y="26"/>
                  </a:lnTo>
                  <a:lnTo>
                    <a:pt x="4" y="26"/>
                  </a:lnTo>
                  <a:lnTo>
                    <a:pt x="4" y="30"/>
                  </a:lnTo>
                  <a:lnTo>
                    <a:pt x="2" y="30"/>
                  </a:lnTo>
                  <a:lnTo>
                    <a:pt x="2" y="37"/>
                  </a:lnTo>
                  <a:lnTo>
                    <a:pt x="0" y="37"/>
                  </a:lnTo>
                  <a:lnTo>
                    <a:pt x="0" y="46"/>
                  </a:lnTo>
                  <a:lnTo>
                    <a:pt x="0" y="56"/>
                  </a:lnTo>
                  <a:lnTo>
                    <a:pt x="2" y="56"/>
                  </a:lnTo>
                  <a:lnTo>
                    <a:pt x="2" y="63"/>
                  </a:lnTo>
                  <a:lnTo>
                    <a:pt x="4" y="63"/>
                  </a:lnTo>
                  <a:lnTo>
                    <a:pt x="4" y="67"/>
                  </a:lnTo>
                  <a:lnTo>
                    <a:pt x="6" y="67"/>
                  </a:lnTo>
                  <a:lnTo>
                    <a:pt x="6" y="70"/>
                  </a:lnTo>
                  <a:lnTo>
                    <a:pt x="8" y="72"/>
                  </a:lnTo>
                  <a:lnTo>
                    <a:pt x="8" y="74"/>
                  </a:lnTo>
                  <a:lnTo>
                    <a:pt x="10" y="74"/>
                  </a:lnTo>
                  <a:lnTo>
                    <a:pt x="10" y="75"/>
                  </a:lnTo>
                  <a:lnTo>
                    <a:pt x="12" y="77"/>
                  </a:lnTo>
                  <a:lnTo>
                    <a:pt x="13" y="77"/>
                  </a:lnTo>
                  <a:lnTo>
                    <a:pt x="13" y="79"/>
                  </a:lnTo>
                  <a:lnTo>
                    <a:pt x="15" y="81"/>
                  </a:lnTo>
                  <a:lnTo>
                    <a:pt x="15" y="83"/>
                  </a:lnTo>
                  <a:lnTo>
                    <a:pt x="17" y="83"/>
                  </a:lnTo>
                  <a:lnTo>
                    <a:pt x="19" y="85"/>
                  </a:lnTo>
                  <a:lnTo>
                    <a:pt x="21" y="85"/>
                  </a:lnTo>
                  <a:lnTo>
                    <a:pt x="21" y="87"/>
                  </a:lnTo>
                  <a:lnTo>
                    <a:pt x="23" y="87"/>
                  </a:lnTo>
                  <a:lnTo>
                    <a:pt x="25" y="89"/>
                  </a:lnTo>
                  <a:lnTo>
                    <a:pt x="27" y="89"/>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9"/>
                  </a:lnTo>
                  <a:lnTo>
                    <a:pt x="73" y="89"/>
                  </a:lnTo>
                  <a:lnTo>
                    <a:pt x="75" y="87"/>
                  </a:lnTo>
                  <a:lnTo>
                    <a:pt x="77" y="87"/>
                  </a:lnTo>
                  <a:lnTo>
                    <a:pt x="77" y="85"/>
                  </a:lnTo>
                  <a:lnTo>
                    <a:pt x="79" y="85"/>
                  </a:lnTo>
                  <a:lnTo>
                    <a:pt x="81" y="83"/>
                  </a:lnTo>
                  <a:lnTo>
                    <a:pt x="82" y="83"/>
                  </a:lnTo>
                  <a:lnTo>
                    <a:pt x="82" y="81"/>
                  </a:lnTo>
                  <a:lnTo>
                    <a:pt x="84" y="79"/>
                  </a:lnTo>
                  <a:lnTo>
                    <a:pt x="84" y="77"/>
                  </a:lnTo>
                  <a:lnTo>
                    <a:pt x="86" y="77"/>
                  </a:lnTo>
                  <a:lnTo>
                    <a:pt x="88" y="75"/>
                  </a:lnTo>
                  <a:lnTo>
                    <a:pt x="88" y="74"/>
                  </a:lnTo>
                  <a:lnTo>
                    <a:pt x="90" y="74"/>
                  </a:lnTo>
                  <a:lnTo>
                    <a:pt x="90" y="72"/>
                  </a:lnTo>
                  <a:lnTo>
                    <a:pt x="92" y="70"/>
                  </a:lnTo>
                  <a:lnTo>
                    <a:pt x="92" y="67"/>
                  </a:lnTo>
                  <a:lnTo>
                    <a:pt x="94" y="67"/>
                  </a:lnTo>
                  <a:lnTo>
                    <a:pt x="94" y="63"/>
                  </a:lnTo>
                  <a:lnTo>
                    <a:pt x="96" y="63"/>
                  </a:lnTo>
                  <a:lnTo>
                    <a:pt x="96" y="56"/>
                  </a:lnTo>
                  <a:lnTo>
                    <a:pt x="98" y="56"/>
                  </a:lnTo>
                  <a:lnTo>
                    <a:pt x="98" y="46"/>
                  </a:lnTo>
                  <a:lnTo>
                    <a:pt x="98" y="37"/>
                  </a:lnTo>
                  <a:lnTo>
                    <a:pt x="96" y="37"/>
                  </a:lnTo>
                  <a:lnTo>
                    <a:pt x="96" y="30"/>
                  </a:lnTo>
                  <a:lnTo>
                    <a:pt x="94" y="30"/>
                  </a:lnTo>
                  <a:lnTo>
                    <a:pt x="94" y="26"/>
                  </a:lnTo>
                  <a:lnTo>
                    <a:pt x="92" y="26"/>
                  </a:lnTo>
                  <a:lnTo>
                    <a:pt x="92" y="23"/>
                  </a:lnTo>
                  <a:lnTo>
                    <a:pt x="90" y="21"/>
                  </a:lnTo>
                  <a:lnTo>
                    <a:pt x="90" y="19"/>
                  </a:lnTo>
                  <a:lnTo>
                    <a:pt x="88" y="19"/>
                  </a:lnTo>
                  <a:lnTo>
                    <a:pt x="88" y="18"/>
                  </a:lnTo>
                  <a:lnTo>
                    <a:pt x="86" y="16"/>
                  </a:lnTo>
                  <a:lnTo>
                    <a:pt x="84" y="16"/>
                  </a:lnTo>
                  <a:lnTo>
                    <a:pt x="84" y="14"/>
                  </a:lnTo>
                  <a:lnTo>
                    <a:pt x="82" y="12"/>
                  </a:lnTo>
                  <a:lnTo>
                    <a:pt x="82" y="10"/>
                  </a:lnTo>
                  <a:lnTo>
                    <a:pt x="81" y="10"/>
                  </a:lnTo>
                  <a:lnTo>
                    <a:pt x="79" y="8"/>
                  </a:lnTo>
                  <a:lnTo>
                    <a:pt x="77" y="8"/>
                  </a:lnTo>
                  <a:lnTo>
                    <a:pt x="77" y="6"/>
                  </a:lnTo>
                  <a:lnTo>
                    <a:pt x="75" y="6"/>
                  </a:lnTo>
                  <a:lnTo>
                    <a:pt x="73" y="4"/>
                  </a:lnTo>
                  <a:lnTo>
                    <a:pt x="71" y="4"/>
                  </a:lnTo>
                  <a:lnTo>
                    <a:pt x="71" y="2"/>
                  </a:lnTo>
                  <a:lnTo>
                    <a:pt x="65" y="2"/>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2" name="Freeform 34">
              <a:extLst>
                <a:ext uri="{FF2B5EF4-FFF2-40B4-BE49-F238E27FC236}">
                  <a16:creationId xmlns:a16="http://schemas.microsoft.com/office/drawing/2014/main" id="{F92115C2-0345-1115-52F4-BD561BCD24D0}"/>
                </a:ext>
              </a:extLst>
            </p:cNvPr>
            <p:cNvSpPr>
              <a:spLocks/>
            </p:cNvSpPr>
            <p:nvPr/>
          </p:nvSpPr>
          <p:spPr bwMode="auto">
            <a:xfrm>
              <a:off x="4223" y="2368"/>
              <a:ext cx="99" cy="93"/>
            </a:xfrm>
            <a:custGeom>
              <a:avLst/>
              <a:gdLst>
                <a:gd name="T0" fmla="*/ 38 w 99"/>
                <a:gd name="T1" fmla="*/ 0 h 93"/>
                <a:gd name="T2" fmla="*/ 33 w 99"/>
                <a:gd name="T3" fmla="*/ 1 h 93"/>
                <a:gd name="T4" fmla="*/ 27 w 99"/>
                <a:gd name="T5" fmla="*/ 3 h 93"/>
                <a:gd name="T6" fmla="*/ 23 w 99"/>
                <a:gd name="T7" fmla="*/ 5 h 93"/>
                <a:gd name="T8" fmla="*/ 21 w 99"/>
                <a:gd name="T9" fmla="*/ 7 h 93"/>
                <a:gd name="T10" fmla="*/ 17 w 99"/>
                <a:gd name="T11" fmla="*/ 9 h 93"/>
                <a:gd name="T12" fmla="*/ 15 w 99"/>
                <a:gd name="T13" fmla="*/ 10 h 93"/>
                <a:gd name="T14" fmla="*/ 13 w 99"/>
                <a:gd name="T15" fmla="*/ 12 h 93"/>
                <a:gd name="T16" fmla="*/ 12 w 99"/>
                <a:gd name="T17" fmla="*/ 14 h 93"/>
                <a:gd name="T18" fmla="*/ 10 w 99"/>
                <a:gd name="T19" fmla="*/ 15 h 93"/>
                <a:gd name="T20" fmla="*/ 8 w 99"/>
                <a:gd name="T21" fmla="*/ 19 h 93"/>
                <a:gd name="T22" fmla="*/ 6 w 99"/>
                <a:gd name="T23" fmla="*/ 21 h 93"/>
                <a:gd name="T24" fmla="*/ 4 w 99"/>
                <a:gd name="T25" fmla="*/ 25 h 93"/>
                <a:gd name="T26" fmla="*/ 2 w 99"/>
                <a:gd name="T27" fmla="*/ 30 h 93"/>
                <a:gd name="T28" fmla="*/ 0 w 99"/>
                <a:gd name="T29" fmla="*/ 35 h 93"/>
                <a:gd name="T30" fmla="*/ 0 w 99"/>
                <a:gd name="T31" fmla="*/ 55 h 93"/>
                <a:gd name="T32" fmla="*/ 2 w 99"/>
                <a:gd name="T33" fmla="*/ 61 h 93"/>
                <a:gd name="T34" fmla="*/ 4 w 99"/>
                <a:gd name="T35" fmla="*/ 66 h 93"/>
                <a:gd name="T36" fmla="*/ 6 w 99"/>
                <a:gd name="T37" fmla="*/ 70 h 93"/>
                <a:gd name="T38" fmla="*/ 8 w 99"/>
                <a:gd name="T39" fmla="*/ 72 h 93"/>
                <a:gd name="T40" fmla="*/ 10 w 99"/>
                <a:gd name="T41" fmla="*/ 76 h 93"/>
                <a:gd name="T42" fmla="*/ 12 w 99"/>
                <a:gd name="T43" fmla="*/ 76 h 93"/>
                <a:gd name="T44" fmla="*/ 13 w 99"/>
                <a:gd name="T45" fmla="*/ 78 h 93"/>
                <a:gd name="T46" fmla="*/ 15 w 99"/>
                <a:gd name="T47" fmla="*/ 80 h 93"/>
                <a:gd name="T48" fmla="*/ 17 w 99"/>
                <a:gd name="T49" fmla="*/ 82 h 93"/>
                <a:gd name="T50" fmla="*/ 21 w 99"/>
                <a:gd name="T51" fmla="*/ 84 h 93"/>
                <a:gd name="T52" fmla="*/ 23 w 99"/>
                <a:gd name="T53" fmla="*/ 86 h 93"/>
                <a:gd name="T54" fmla="*/ 27 w 99"/>
                <a:gd name="T55" fmla="*/ 88 h 93"/>
                <a:gd name="T56" fmla="*/ 33 w 99"/>
                <a:gd name="T57" fmla="*/ 90 h 93"/>
                <a:gd name="T58" fmla="*/ 38 w 99"/>
                <a:gd name="T59" fmla="*/ 92 h 93"/>
                <a:gd name="T60" fmla="*/ 59 w 99"/>
                <a:gd name="T61" fmla="*/ 92 h 93"/>
                <a:gd name="T62" fmla="*/ 65 w 99"/>
                <a:gd name="T63" fmla="*/ 90 h 93"/>
                <a:gd name="T64" fmla="*/ 71 w 99"/>
                <a:gd name="T65" fmla="*/ 88 h 93"/>
                <a:gd name="T66" fmla="*/ 75 w 99"/>
                <a:gd name="T67" fmla="*/ 86 h 93"/>
                <a:gd name="T68" fmla="*/ 77 w 99"/>
                <a:gd name="T69" fmla="*/ 84 h 93"/>
                <a:gd name="T70" fmla="*/ 81 w 99"/>
                <a:gd name="T71" fmla="*/ 82 h 93"/>
                <a:gd name="T72" fmla="*/ 82 w 99"/>
                <a:gd name="T73" fmla="*/ 80 h 93"/>
                <a:gd name="T74" fmla="*/ 84 w 99"/>
                <a:gd name="T75" fmla="*/ 78 h 93"/>
                <a:gd name="T76" fmla="*/ 86 w 99"/>
                <a:gd name="T77" fmla="*/ 76 h 93"/>
                <a:gd name="T78" fmla="*/ 88 w 99"/>
                <a:gd name="T79" fmla="*/ 76 h 93"/>
                <a:gd name="T80" fmla="*/ 90 w 99"/>
                <a:gd name="T81" fmla="*/ 72 h 93"/>
                <a:gd name="T82" fmla="*/ 92 w 99"/>
                <a:gd name="T83" fmla="*/ 70 h 93"/>
                <a:gd name="T84" fmla="*/ 94 w 99"/>
                <a:gd name="T85" fmla="*/ 66 h 93"/>
                <a:gd name="T86" fmla="*/ 96 w 99"/>
                <a:gd name="T87" fmla="*/ 61 h 93"/>
                <a:gd name="T88" fmla="*/ 98 w 99"/>
                <a:gd name="T89" fmla="*/ 55 h 93"/>
                <a:gd name="T90" fmla="*/ 98 w 99"/>
                <a:gd name="T91" fmla="*/ 35 h 93"/>
                <a:gd name="T92" fmla="*/ 96 w 99"/>
                <a:gd name="T93" fmla="*/ 30 h 93"/>
                <a:gd name="T94" fmla="*/ 94 w 99"/>
                <a:gd name="T95" fmla="*/ 25 h 93"/>
                <a:gd name="T96" fmla="*/ 92 w 99"/>
                <a:gd name="T97" fmla="*/ 21 h 93"/>
                <a:gd name="T98" fmla="*/ 90 w 99"/>
                <a:gd name="T99" fmla="*/ 19 h 93"/>
                <a:gd name="T100" fmla="*/ 88 w 99"/>
                <a:gd name="T101" fmla="*/ 15 h 93"/>
                <a:gd name="T102" fmla="*/ 86 w 99"/>
                <a:gd name="T103" fmla="*/ 14 h 93"/>
                <a:gd name="T104" fmla="*/ 84 w 99"/>
                <a:gd name="T105" fmla="*/ 12 h 93"/>
                <a:gd name="T106" fmla="*/ 82 w 99"/>
                <a:gd name="T107" fmla="*/ 10 h 93"/>
                <a:gd name="T108" fmla="*/ 81 w 99"/>
                <a:gd name="T109" fmla="*/ 9 h 93"/>
                <a:gd name="T110" fmla="*/ 77 w 99"/>
                <a:gd name="T111" fmla="*/ 7 h 93"/>
                <a:gd name="T112" fmla="*/ 75 w 99"/>
                <a:gd name="T113" fmla="*/ 5 h 93"/>
                <a:gd name="T114" fmla="*/ 71 w 99"/>
                <a:gd name="T115" fmla="*/ 3 h 93"/>
                <a:gd name="T116" fmla="*/ 65 w 99"/>
                <a:gd name="T117" fmla="*/ 1 h 93"/>
                <a:gd name="T118" fmla="*/ 59 w 99"/>
                <a:gd name="T119" fmla="*/ 0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3">
                  <a:moveTo>
                    <a:pt x="48" y="0"/>
                  </a:moveTo>
                  <a:lnTo>
                    <a:pt x="38" y="0"/>
                  </a:lnTo>
                  <a:lnTo>
                    <a:pt x="38" y="1"/>
                  </a:lnTo>
                  <a:lnTo>
                    <a:pt x="33" y="1"/>
                  </a:lnTo>
                  <a:lnTo>
                    <a:pt x="31" y="3"/>
                  </a:lnTo>
                  <a:lnTo>
                    <a:pt x="27" y="3"/>
                  </a:lnTo>
                  <a:lnTo>
                    <a:pt x="27" y="5"/>
                  </a:lnTo>
                  <a:lnTo>
                    <a:pt x="23" y="5"/>
                  </a:lnTo>
                  <a:lnTo>
                    <a:pt x="23" y="7"/>
                  </a:lnTo>
                  <a:lnTo>
                    <a:pt x="21" y="7"/>
                  </a:lnTo>
                  <a:lnTo>
                    <a:pt x="21" y="9"/>
                  </a:lnTo>
                  <a:lnTo>
                    <a:pt x="17" y="9"/>
                  </a:lnTo>
                  <a:lnTo>
                    <a:pt x="17" y="10"/>
                  </a:lnTo>
                  <a:lnTo>
                    <a:pt x="15" y="10"/>
                  </a:lnTo>
                  <a:lnTo>
                    <a:pt x="15" y="12"/>
                  </a:lnTo>
                  <a:lnTo>
                    <a:pt x="13" y="12"/>
                  </a:lnTo>
                  <a:lnTo>
                    <a:pt x="13" y="14"/>
                  </a:lnTo>
                  <a:lnTo>
                    <a:pt x="12" y="14"/>
                  </a:lnTo>
                  <a:lnTo>
                    <a:pt x="12" y="15"/>
                  </a:lnTo>
                  <a:lnTo>
                    <a:pt x="10" y="15"/>
                  </a:lnTo>
                  <a:lnTo>
                    <a:pt x="10" y="19"/>
                  </a:lnTo>
                  <a:lnTo>
                    <a:pt x="8" y="19"/>
                  </a:lnTo>
                  <a:lnTo>
                    <a:pt x="8" y="21"/>
                  </a:lnTo>
                  <a:lnTo>
                    <a:pt x="6" y="21"/>
                  </a:lnTo>
                  <a:lnTo>
                    <a:pt x="6" y="25"/>
                  </a:lnTo>
                  <a:lnTo>
                    <a:pt x="4" y="25"/>
                  </a:lnTo>
                  <a:lnTo>
                    <a:pt x="4" y="29"/>
                  </a:lnTo>
                  <a:lnTo>
                    <a:pt x="2" y="30"/>
                  </a:lnTo>
                  <a:lnTo>
                    <a:pt x="2" y="35"/>
                  </a:lnTo>
                  <a:lnTo>
                    <a:pt x="0" y="35"/>
                  </a:lnTo>
                  <a:lnTo>
                    <a:pt x="0" y="45"/>
                  </a:lnTo>
                  <a:lnTo>
                    <a:pt x="0" y="55"/>
                  </a:lnTo>
                  <a:lnTo>
                    <a:pt x="2" y="55"/>
                  </a:lnTo>
                  <a:lnTo>
                    <a:pt x="2" y="61"/>
                  </a:lnTo>
                  <a:lnTo>
                    <a:pt x="4" y="62"/>
                  </a:lnTo>
                  <a:lnTo>
                    <a:pt x="4" y="66"/>
                  </a:lnTo>
                  <a:lnTo>
                    <a:pt x="6" y="66"/>
                  </a:lnTo>
                  <a:lnTo>
                    <a:pt x="6" y="70"/>
                  </a:lnTo>
                  <a:lnTo>
                    <a:pt x="8" y="70"/>
                  </a:lnTo>
                  <a:lnTo>
                    <a:pt x="8" y="72"/>
                  </a:lnTo>
                  <a:lnTo>
                    <a:pt x="10" y="72"/>
                  </a:lnTo>
                  <a:lnTo>
                    <a:pt x="10" y="76"/>
                  </a:lnTo>
                  <a:lnTo>
                    <a:pt x="12" y="76"/>
                  </a:lnTo>
                  <a:lnTo>
                    <a:pt x="13" y="76"/>
                  </a:lnTo>
                  <a:lnTo>
                    <a:pt x="13" y="78"/>
                  </a:lnTo>
                  <a:lnTo>
                    <a:pt x="15" y="78"/>
                  </a:lnTo>
                  <a:lnTo>
                    <a:pt x="15" y="80"/>
                  </a:lnTo>
                  <a:lnTo>
                    <a:pt x="17" y="80"/>
                  </a:lnTo>
                  <a:lnTo>
                    <a:pt x="17" y="82"/>
                  </a:lnTo>
                  <a:lnTo>
                    <a:pt x="21" y="82"/>
                  </a:lnTo>
                  <a:lnTo>
                    <a:pt x="21" y="84"/>
                  </a:lnTo>
                  <a:lnTo>
                    <a:pt x="23" y="84"/>
                  </a:lnTo>
                  <a:lnTo>
                    <a:pt x="23" y="86"/>
                  </a:lnTo>
                  <a:lnTo>
                    <a:pt x="27" y="86"/>
                  </a:lnTo>
                  <a:lnTo>
                    <a:pt x="27" y="88"/>
                  </a:lnTo>
                  <a:lnTo>
                    <a:pt x="31" y="88"/>
                  </a:lnTo>
                  <a:lnTo>
                    <a:pt x="33" y="90"/>
                  </a:lnTo>
                  <a:lnTo>
                    <a:pt x="38" y="90"/>
                  </a:lnTo>
                  <a:lnTo>
                    <a:pt x="38" y="92"/>
                  </a:lnTo>
                  <a:lnTo>
                    <a:pt x="48" y="92"/>
                  </a:lnTo>
                  <a:lnTo>
                    <a:pt x="59" y="92"/>
                  </a:lnTo>
                  <a:lnTo>
                    <a:pt x="59" y="90"/>
                  </a:lnTo>
                  <a:lnTo>
                    <a:pt x="65" y="90"/>
                  </a:lnTo>
                  <a:lnTo>
                    <a:pt x="67" y="88"/>
                  </a:lnTo>
                  <a:lnTo>
                    <a:pt x="71" y="88"/>
                  </a:lnTo>
                  <a:lnTo>
                    <a:pt x="71" y="86"/>
                  </a:lnTo>
                  <a:lnTo>
                    <a:pt x="75" y="86"/>
                  </a:lnTo>
                  <a:lnTo>
                    <a:pt x="75" y="84"/>
                  </a:lnTo>
                  <a:lnTo>
                    <a:pt x="77" y="84"/>
                  </a:lnTo>
                  <a:lnTo>
                    <a:pt x="77" y="82"/>
                  </a:lnTo>
                  <a:lnTo>
                    <a:pt x="81" y="82"/>
                  </a:lnTo>
                  <a:lnTo>
                    <a:pt x="81" y="80"/>
                  </a:lnTo>
                  <a:lnTo>
                    <a:pt x="82" y="80"/>
                  </a:lnTo>
                  <a:lnTo>
                    <a:pt x="82" y="78"/>
                  </a:lnTo>
                  <a:lnTo>
                    <a:pt x="84" y="78"/>
                  </a:lnTo>
                  <a:lnTo>
                    <a:pt x="84" y="76"/>
                  </a:lnTo>
                  <a:lnTo>
                    <a:pt x="86" y="76"/>
                  </a:lnTo>
                  <a:lnTo>
                    <a:pt x="88" y="76"/>
                  </a:lnTo>
                  <a:lnTo>
                    <a:pt x="88" y="72"/>
                  </a:lnTo>
                  <a:lnTo>
                    <a:pt x="90" y="72"/>
                  </a:lnTo>
                  <a:lnTo>
                    <a:pt x="90" y="70"/>
                  </a:lnTo>
                  <a:lnTo>
                    <a:pt x="92" y="70"/>
                  </a:lnTo>
                  <a:lnTo>
                    <a:pt x="92" y="66"/>
                  </a:lnTo>
                  <a:lnTo>
                    <a:pt x="94" y="66"/>
                  </a:lnTo>
                  <a:lnTo>
                    <a:pt x="94" y="62"/>
                  </a:lnTo>
                  <a:lnTo>
                    <a:pt x="96" y="61"/>
                  </a:lnTo>
                  <a:lnTo>
                    <a:pt x="96" y="55"/>
                  </a:lnTo>
                  <a:lnTo>
                    <a:pt x="98" y="55"/>
                  </a:lnTo>
                  <a:lnTo>
                    <a:pt x="98" y="46"/>
                  </a:lnTo>
                  <a:lnTo>
                    <a:pt x="98" y="35"/>
                  </a:lnTo>
                  <a:lnTo>
                    <a:pt x="96" y="35"/>
                  </a:lnTo>
                  <a:lnTo>
                    <a:pt x="96" y="30"/>
                  </a:lnTo>
                  <a:lnTo>
                    <a:pt x="94" y="29"/>
                  </a:lnTo>
                  <a:lnTo>
                    <a:pt x="94" y="25"/>
                  </a:lnTo>
                  <a:lnTo>
                    <a:pt x="92" y="25"/>
                  </a:lnTo>
                  <a:lnTo>
                    <a:pt x="92" y="21"/>
                  </a:lnTo>
                  <a:lnTo>
                    <a:pt x="90" y="21"/>
                  </a:lnTo>
                  <a:lnTo>
                    <a:pt x="90" y="19"/>
                  </a:lnTo>
                  <a:lnTo>
                    <a:pt x="88" y="19"/>
                  </a:lnTo>
                  <a:lnTo>
                    <a:pt x="88" y="15"/>
                  </a:lnTo>
                  <a:lnTo>
                    <a:pt x="86" y="15"/>
                  </a:lnTo>
                  <a:lnTo>
                    <a:pt x="86" y="14"/>
                  </a:lnTo>
                  <a:lnTo>
                    <a:pt x="84" y="14"/>
                  </a:lnTo>
                  <a:lnTo>
                    <a:pt x="84" y="12"/>
                  </a:lnTo>
                  <a:lnTo>
                    <a:pt x="82" y="12"/>
                  </a:lnTo>
                  <a:lnTo>
                    <a:pt x="82" y="10"/>
                  </a:lnTo>
                  <a:lnTo>
                    <a:pt x="81" y="10"/>
                  </a:lnTo>
                  <a:lnTo>
                    <a:pt x="81" y="9"/>
                  </a:lnTo>
                  <a:lnTo>
                    <a:pt x="77" y="9"/>
                  </a:lnTo>
                  <a:lnTo>
                    <a:pt x="77" y="7"/>
                  </a:lnTo>
                  <a:lnTo>
                    <a:pt x="75" y="7"/>
                  </a:lnTo>
                  <a:lnTo>
                    <a:pt x="75" y="5"/>
                  </a:lnTo>
                  <a:lnTo>
                    <a:pt x="71" y="5"/>
                  </a:lnTo>
                  <a:lnTo>
                    <a:pt x="71" y="3"/>
                  </a:lnTo>
                  <a:lnTo>
                    <a:pt x="67"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3" name="Freeform 35">
              <a:extLst>
                <a:ext uri="{FF2B5EF4-FFF2-40B4-BE49-F238E27FC236}">
                  <a16:creationId xmlns:a16="http://schemas.microsoft.com/office/drawing/2014/main" id="{B992F9F0-95F9-8532-1D4F-AE7A0F56E51C}"/>
                </a:ext>
              </a:extLst>
            </p:cNvPr>
            <p:cNvSpPr>
              <a:spLocks/>
            </p:cNvSpPr>
            <p:nvPr/>
          </p:nvSpPr>
          <p:spPr bwMode="auto">
            <a:xfrm>
              <a:off x="4223" y="2512"/>
              <a:ext cx="99" cy="95"/>
            </a:xfrm>
            <a:custGeom>
              <a:avLst/>
              <a:gdLst>
                <a:gd name="T0" fmla="*/ 38 w 99"/>
                <a:gd name="T1" fmla="*/ 0 h 95"/>
                <a:gd name="T2" fmla="*/ 33 w 99"/>
                <a:gd name="T3" fmla="*/ 1 h 95"/>
                <a:gd name="T4" fmla="*/ 27 w 99"/>
                <a:gd name="T5" fmla="*/ 3 h 95"/>
                <a:gd name="T6" fmla="*/ 25 w 99"/>
                <a:gd name="T7" fmla="*/ 5 h 95"/>
                <a:gd name="T8" fmla="*/ 21 w 99"/>
                <a:gd name="T9" fmla="*/ 7 h 95"/>
                <a:gd name="T10" fmla="*/ 19 w 99"/>
                <a:gd name="T11" fmla="*/ 9 h 95"/>
                <a:gd name="T12" fmla="*/ 15 w 99"/>
                <a:gd name="T13" fmla="*/ 11 h 95"/>
                <a:gd name="T14" fmla="*/ 13 w 99"/>
                <a:gd name="T15" fmla="*/ 14 h 95"/>
                <a:gd name="T16" fmla="*/ 12 w 99"/>
                <a:gd name="T17" fmla="*/ 15 h 95"/>
                <a:gd name="T18" fmla="*/ 10 w 99"/>
                <a:gd name="T19" fmla="*/ 19 h 95"/>
                <a:gd name="T20" fmla="*/ 8 w 99"/>
                <a:gd name="T21" fmla="*/ 21 h 95"/>
                <a:gd name="T22" fmla="*/ 6 w 99"/>
                <a:gd name="T23" fmla="*/ 27 h 95"/>
                <a:gd name="T24" fmla="*/ 4 w 99"/>
                <a:gd name="T25" fmla="*/ 31 h 95"/>
                <a:gd name="T26" fmla="*/ 2 w 99"/>
                <a:gd name="T27" fmla="*/ 37 h 95"/>
                <a:gd name="T28" fmla="*/ 0 w 99"/>
                <a:gd name="T29" fmla="*/ 47 h 95"/>
                <a:gd name="T30" fmla="*/ 2 w 99"/>
                <a:gd name="T31" fmla="*/ 56 h 95"/>
                <a:gd name="T32" fmla="*/ 4 w 99"/>
                <a:gd name="T33" fmla="*/ 62 h 95"/>
                <a:gd name="T34" fmla="*/ 6 w 99"/>
                <a:gd name="T35" fmla="*/ 66 h 95"/>
                <a:gd name="T36" fmla="*/ 8 w 99"/>
                <a:gd name="T37" fmla="*/ 72 h 95"/>
                <a:gd name="T38" fmla="*/ 10 w 99"/>
                <a:gd name="T39" fmla="*/ 74 h 95"/>
                <a:gd name="T40" fmla="*/ 12 w 99"/>
                <a:gd name="T41" fmla="*/ 78 h 95"/>
                <a:gd name="T42" fmla="*/ 13 w 99"/>
                <a:gd name="T43" fmla="*/ 78 h 95"/>
                <a:gd name="T44" fmla="*/ 15 w 99"/>
                <a:gd name="T45" fmla="*/ 82 h 95"/>
                <a:gd name="T46" fmla="*/ 19 w 99"/>
                <a:gd name="T47" fmla="*/ 84 h 95"/>
                <a:gd name="T48" fmla="*/ 21 w 99"/>
                <a:gd name="T49" fmla="*/ 86 h 95"/>
                <a:gd name="T50" fmla="*/ 25 w 99"/>
                <a:gd name="T51" fmla="*/ 88 h 95"/>
                <a:gd name="T52" fmla="*/ 27 w 99"/>
                <a:gd name="T53" fmla="*/ 90 h 95"/>
                <a:gd name="T54" fmla="*/ 33 w 99"/>
                <a:gd name="T55" fmla="*/ 92 h 95"/>
                <a:gd name="T56" fmla="*/ 38 w 99"/>
                <a:gd name="T57" fmla="*/ 94 h 95"/>
                <a:gd name="T58" fmla="*/ 59 w 99"/>
                <a:gd name="T59" fmla="*/ 94 h 95"/>
                <a:gd name="T60" fmla="*/ 65 w 99"/>
                <a:gd name="T61" fmla="*/ 92 h 95"/>
                <a:gd name="T62" fmla="*/ 71 w 99"/>
                <a:gd name="T63" fmla="*/ 90 h 95"/>
                <a:gd name="T64" fmla="*/ 73 w 99"/>
                <a:gd name="T65" fmla="*/ 88 h 95"/>
                <a:gd name="T66" fmla="*/ 77 w 99"/>
                <a:gd name="T67" fmla="*/ 86 h 95"/>
                <a:gd name="T68" fmla="*/ 79 w 99"/>
                <a:gd name="T69" fmla="*/ 84 h 95"/>
                <a:gd name="T70" fmla="*/ 82 w 99"/>
                <a:gd name="T71" fmla="*/ 82 h 95"/>
                <a:gd name="T72" fmla="*/ 84 w 99"/>
                <a:gd name="T73" fmla="*/ 78 h 95"/>
                <a:gd name="T74" fmla="*/ 86 w 99"/>
                <a:gd name="T75" fmla="*/ 78 h 95"/>
                <a:gd name="T76" fmla="*/ 88 w 99"/>
                <a:gd name="T77" fmla="*/ 74 h 95"/>
                <a:gd name="T78" fmla="*/ 90 w 99"/>
                <a:gd name="T79" fmla="*/ 72 h 95"/>
                <a:gd name="T80" fmla="*/ 92 w 99"/>
                <a:gd name="T81" fmla="*/ 66 h 95"/>
                <a:gd name="T82" fmla="*/ 94 w 99"/>
                <a:gd name="T83" fmla="*/ 62 h 95"/>
                <a:gd name="T84" fmla="*/ 96 w 99"/>
                <a:gd name="T85" fmla="*/ 56 h 95"/>
                <a:gd name="T86" fmla="*/ 98 w 99"/>
                <a:gd name="T87" fmla="*/ 47 h 95"/>
                <a:gd name="T88" fmla="*/ 96 w 99"/>
                <a:gd name="T89" fmla="*/ 37 h 95"/>
                <a:gd name="T90" fmla="*/ 94 w 99"/>
                <a:gd name="T91" fmla="*/ 31 h 95"/>
                <a:gd name="T92" fmla="*/ 92 w 99"/>
                <a:gd name="T93" fmla="*/ 27 h 95"/>
                <a:gd name="T94" fmla="*/ 90 w 99"/>
                <a:gd name="T95" fmla="*/ 21 h 95"/>
                <a:gd name="T96" fmla="*/ 88 w 99"/>
                <a:gd name="T97" fmla="*/ 19 h 95"/>
                <a:gd name="T98" fmla="*/ 86 w 99"/>
                <a:gd name="T99" fmla="*/ 15 h 95"/>
                <a:gd name="T100" fmla="*/ 84 w 99"/>
                <a:gd name="T101" fmla="*/ 14 h 95"/>
                <a:gd name="T102" fmla="*/ 82 w 99"/>
                <a:gd name="T103" fmla="*/ 11 h 95"/>
                <a:gd name="T104" fmla="*/ 79 w 99"/>
                <a:gd name="T105" fmla="*/ 9 h 95"/>
                <a:gd name="T106" fmla="*/ 77 w 99"/>
                <a:gd name="T107" fmla="*/ 7 h 95"/>
                <a:gd name="T108" fmla="*/ 73 w 99"/>
                <a:gd name="T109" fmla="*/ 5 h 95"/>
                <a:gd name="T110" fmla="*/ 71 w 99"/>
                <a:gd name="T111" fmla="*/ 3 h 95"/>
                <a:gd name="T112" fmla="*/ 65 w 99"/>
                <a:gd name="T113" fmla="*/ 1 h 95"/>
                <a:gd name="T114" fmla="*/ 59 w 99"/>
                <a:gd name="T115" fmla="*/ 0 h 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5">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4"/>
                  </a:lnTo>
                  <a:lnTo>
                    <a:pt x="13" y="15"/>
                  </a:lnTo>
                  <a:lnTo>
                    <a:pt x="12" y="15"/>
                  </a:lnTo>
                  <a:lnTo>
                    <a:pt x="10" y="17"/>
                  </a:lnTo>
                  <a:lnTo>
                    <a:pt x="10" y="19"/>
                  </a:lnTo>
                  <a:lnTo>
                    <a:pt x="8" y="19"/>
                  </a:lnTo>
                  <a:lnTo>
                    <a:pt x="8" y="21"/>
                  </a:lnTo>
                  <a:lnTo>
                    <a:pt x="6" y="23"/>
                  </a:lnTo>
                  <a:lnTo>
                    <a:pt x="6" y="27"/>
                  </a:lnTo>
                  <a:lnTo>
                    <a:pt x="4" y="27"/>
                  </a:lnTo>
                  <a:lnTo>
                    <a:pt x="4" y="31"/>
                  </a:lnTo>
                  <a:lnTo>
                    <a:pt x="2" y="31"/>
                  </a:lnTo>
                  <a:lnTo>
                    <a:pt x="2" y="37"/>
                  </a:lnTo>
                  <a:lnTo>
                    <a:pt x="0" y="37"/>
                  </a:lnTo>
                  <a:lnTo>
                    <a:pt x="0" y="47"/>
                  </a:lnTo>
                  <a:lnTo>
                    <a:pt x="0" y="56"/>
                  </a:lnTo>
                  <a:lnTo>
                    <a:pt x="2" y="56"/>
                  </a:lnTo>
                  <a:lnTo>
                    <a:pt x="2" y="62"/>
                  </a:lnTo>
                  <a:lnTo>
                    <a:pt x="4" y="62"/>
                  </a:lnTo>
                  <a:lnTo>
                    <a:pt x="4" y="66"/>
                  </a:lnTo>
                  <a:lnTo>
                    <a:pt x="6" y="66"/>
                  </a:lnTo>
                  <a:lnTo>
                    <a:pt x="6" y="70"/>
                  </a:lnTo>
                  <a:lnTo>
                    <a:pt x="8" y="72"/>
                  </a:lnTo>
                  <a:lnTo>
                    <a:pt x="8" y="74"/>
                  </a:lnTo>
                  <a:lnTo>
                    <a:pt x="10" y="74"/>
                  </a:lnTo>
                  <a:lnTo>
                    <a:pt x="10" y="76"/>
                  </a:lnTo>
                  <a:lnTo>
                    <a:pt x="12" y="78"/>
                  </a:lnTo>
                  <a:lnTo>
                    <a:pt x="13" y="78"/>
                  </a:lnTo>
                  <a:lnTo>
                    <a:pt x="15" y="80"/>
                  </a:lnTo>
                  <a:lnTo>
                    <a:pt x="15" y="82"/>
                  </a:lnTo>
                  <a:lnTo>
                    <a:pt x="17" y="82"/>
                  </a:lnTo>
                  <a:lnTo>
                    <a:pt x="19" y="84"/>
                  </a:lnTo>
                  <a:lnTo>
                    <a:pt x="21" y="84"/>
                  </a:lnTo>
                  <a:lnTo>
                    <a:pt x="21" y="86"/>
                  </a:lnTo>
                  <a:lnTo>
                    <a:pt x="23" y="86"/>
                  </a:lnTo>
                  <a:lnTo>
                    <a:pt x="25" y="88"/>
                  </a:lnTo>
                  <a:lnTo>
                    <a:pt x="27" y="88"/>
                  </a:lnTo>
                  <a:lnTo>
                    <a:pt x="27" y="90"/>
                  </a:lnTo>
                  <a:lnTo>
                    <a:pt x="33" y="90"/>
                  </a:lnTo>
                  <a:lnTo>
                    <a:pt x="33" y="92"/>
                  </a:lnTo>
                  <a:lnTo>
                    <a:pt x="38" y="92"/>
                  </a:lnTo>
                  <a:lnTo>
                    <a:pt x="38" y="94"/>
                  </a:lnTo>
                  <a:lnTo>
                    <a:pt x="48" y="94"/>
                  </a:lnTo>
                  <a:lnTo>
                    <a:pt x="59" y="94"/>
                  </a:lnTo>
                  <a:lnTo>
                    <a:pt x="59" y="92"/>
                  </a:lnTo>
                  <a:lnTo>
                    <a:pt x="65" y="92"/>
                  </a:lnTo>
                  <a:lnTo>
                    <a:pt x="65" y="90"/>
                  </a:lnTo>
                  <a:lnTo>
                    <a:pt x="71" y="90"/>
                  </a:lnTo>
                  <a:lnTo>
                    <a:pt x="71" y="88"/>
                  </a:lnTo>
                  <a:lnTo>
                    <a:pt x="73" y="88"/>
                  </a:lnTo>
                  <a:lnTo>
                    <a:pt x="75" y="86"/>
                  </a:lnTo>
                  <a:lnTo>
                    <a:pt x="77" y="86"/>
                  </a:lnTo>
                  <a:lnTo>
                    <a:pt x="77" y="84"/>
                  </a:lnTo>
                  <a:lnTo>
                    <a:pt x="79" y="84"/>
                  </a:lnTo>
                  <a:lnTo>
                    <a:pt x="81" y="82"/>
                  </a:lnTo>
                  <a:lnTo>
                    <a:pt x="82" y="82"/>
                  </a:lnTo>
                  <a:lnTo>
                    <a:pt x="82" y="80"/>
                  </a:lnTo>
                  <a:lnTo>
                    <a:pt x="84" y="78"/>
                  </a:lnTo>
                  <a:lnTo>
                    <a:pt x="86" y="78"/>
                  </a:lnTo>
                  <a:lnTo>
                    <a:pt x="88" y="76"/>
                  </a:lnTo>
                  <a:lnTo>
                    <a:pt x="88" y="74"/>
                  </a:lnTo>
                  <a:lnTo>
                    <a:pt x="90" y="74"/>
                  </a:lnTo>
                  <a:lnTo>
                    <a:pt x="90" y="72"/>
                  </a:lnTo>
                  <a:lnTo>
                    <a:pt x="92" y="70"/>
                  </a:lnTo>
                  <a:lnTo>
                    <a:pt x="92" y="66"/>
                  </a:lnTo>
                  <a:lnTo>
                    <a:pt x="94" y="66"/>
                  </a:lnTo>
                  <a:lnTo>
                    <a:pt x="94" y="62"/>
                  </a:lnTo>
                  <a:lnTo>
                    <a:pt x="96" y="62"/>
                  </a:lnTo>
                  <a:lnTo>
                    <a:pt x="96" y="56"/>
                  </a:lnTo>
                  <a:lnTo>
                    <a:pt x="98" y="56"/>
                  </a:lnTo>
                  <a:lnTo>
                    <a:pt x="98" y="47"/>
                  </a:lnTo>
                  <a:lnTo>
                    <a:pt x="98" y="37"/>
                  </a:lnTo>
                  <a:lnTo>
                    <a:pt x="96" y="37"/>
                  </a:lnTo>
                  <a:lnTo>
                    <a:pt x="96" y="31"/>
                  </a:lnTo>
                  <a:lnTo>
                    <a:pt x="94" y="31"/>
                  </a:lnTo>
                  <a:lnTo>
                    <a:pt x="94" y="27"/>
                  </a:lnTo>
                  <a:lnTo>
                    <a:pt x="92" y="27"/>
                  </a:lnTo>
                  <a:lnTo>
                    <a:pt x="92" y="23"/>
                  </a:lnTo>
                  <a:lnTo>
                    <a:pt x="90" y="21"/>
                  </a:lnTo>
                  <a:lnTo>
                    <a:pt x="90" y="19"/>
                  </a:lnTo>
                  <a:lnTo>
                    <a:pt x="88" y="19"/>
                  </a:lnTo>
                  <a:lnTo>
                    <a:pt x="88" y="17"/>
                  </a:lnTo>
                  <a:lnTo>
                    <a:pt x="86" y="15"/>
                  </a:lnTo>
                  <a:lnTo>
                    <a:pt x="84" y="15"/>
                  </a:lnTo>
                  <a:lnTo>
                    <a:pt x="84" y="14"/>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4" name="Freeform 36">
              <a:extLst>
                <a:ext uri="{FF2B5EF4-FFF2-40B4-BE49-F238E27FC236}">
                  <a16:creationId xmlns:a16="http://schemas.microsoft.com/office/drawing/2014/main" id="{B5B3A8CD-BF35-3878-6081-2AD3406E6508}"/>
                </a:ext>
              </a:extLst>
            </p:cNvPr>
            <p:cNvSpPr>
              <a:spLocks/>
            </p:cNvSpPr>
            <p:nvPr/>
          </p:nvSpPr>
          <p:spPr bwMode="auto">
            <a:xfrm>
              <a:off x="4223" y="2658"/>
              <a:ext cx="99" cy="96"/>
            </a:xfrm>
            <a:custGeom>
              <a:avLst/>
              <a:gdLst>
                <a:gd name="T0" fmla="*/ 38 w 99"/>
                <a:gd name="T1" fmla="*/ 0 h 96"/>
                <a:gd name="T2" fmla="*/ 33 w 99"/>
                <a:gd name="T3" fmla="*/ 1 h 96"/>
                <a:gd name="T4" fmla="*/ 27 w 99"/>
                <a:gd name="T5" fmla="*/ 3 h 96"/>
                <a:gd name="T6" fmla="*/ 25 w 99"/>
                <a:gd name="T7" fmla="*/ 5 h 96"/>
                <a:gd name="T8" fmla="*/ 21 w 99"/>
                <a:gd name="T9" fmla="*/ 7 h 96"/>
                <a:gd name="T10" fmla="*/ 19 w 99"/>
                <a:gd name="T11" fmla="*/ 9 h 96"/>
                <a:gd name="T12" fmla="*/ 15 w 99"/>
                <a:gd name="T13" fmla="*/ 11 h 96"/>
                <a:gd name="T14" fmla="*/ 13 w 99"/>
                <a:gd name="T15" fmla="*/ 15 h 96"/>
                <a:gd name="T16" fmla="*/ 12 w 99"/>
                <a:gd name="T17" fmla="*/ 16 h 96"/>
                <a:gd name="T18" fmla="*/ 10 w 99"/>
                <a:gd name="T19" fmla="*/ 19 h 96"/>
                <a:gd name="T20" fmla="*/ 8 w 99"/>
                <a:gd name="T21" fmla="*/ 21 h 96"/>
                <a:gd name="T22" fmla="*/ 6 w 99"/>
                <a:gd name="T23" fmla="*/ 27 h 96"/>
                <a:gd name="T24" fmla="*/ 4 w 99"/>
                <a:gd name="T25" fmla="*/ 31 h 96"/>
                <a:gd name="T26" fmla="*/ 2 w 99"/>
                <a:gd name="T27" fmla="*/ 38 h 96"/>
                <a:gd name="T28" fmla="*/ 0 w 99"/>
                <a:gd name="T29" fmla="*/ 47 h 96"/>
                <a:gd name="T30" fmla="*/ 2 w 99"/>
                <a:gd name="T31" fmla="*/ 57 h 96"/>
                <a:gd name="T32" fmla="*/ 4 w 99"/>
                <a:gd name="T33" fmla="*/ 63 h 96"/>
                <a:gd name="T34" fmla="*/ 6 w 99"/>
                <a:gd name="T35" fmla="*/ 67 h 96"/>
                <a:gd name="T36" fmla="*/ 8 w 99"/>
                <a:gd name="T37" fmla="*/ 73 h 96"/>
                <a:gd name="T38" fmla="*/ 10 w 99"/>
                <a:gd name="T39" fmla="*/ 75 h 96"/>
                <a:gd name="T40" fmla="*/ 12 w 99"/>
                <a:gd name="T41" fmla="*/ 78 h 96"/>
                <a:gd name="T42" fmla="*/ 13 w 99"/>
                <a:gd name="T43" fmla="*/ 80 h 96"/>
                <a:gd name="T44" fmla="*/ 15 w 99"/>
                <a:gd name="T45" fmla="*/ 83 h 96"/>
                <a:gd name="T46" fmla="*/ 19 w 99"/>
                <a:gd name="T47" fmla="*/ 85 h 96"/>
                <a:gd name="T48" fmla="*/ 21 w 99"/>
                <a:gd name="T49" fmla="*/ 87 h 96"/>
                <a:gd name="T50" fmla="*/ 25 w 99"/>
                <a:gd name="T51" fmla="*/ 89 h 96"/>
                <a:gd name="T52" fmla="*/ 27 w 99"/>
                <a:gd name="T53" fmla="*/ 91 h 96"/>
                <a:gd name="T54" fmla="*/ 33 w 99"/>
                <a:gd name="T55" fmla="*/ 93 h 96"/>
                <a:gd name="T56" fmla="*/ 38 w 99"/>
                <a:gd name="T57" fmla="*/ 95 h 96"/>
                <a:gd name="T58" fmla="*/ 59 w 99"/>
                <a:gd name="T59" fmla="*/ 95 h 96"/>
                <a:gd name="T60" fmla="*/ 65 w 99"/>
                <a:gd name="T61" fmla="*/ 93 h 96"/>
                <a:gd name="T62" fmla="*/ 71 w 99"/>
                <a:gd name="T63" fmla="*/ 91 h 96"/>
                <a:gd name="T64" fmla="*/ 73 w 99"/>
                <a:gd name="T65" fmla="*/ 89 h 96"/>
                <a:gd name="T66" fmla="*/ 77 w 99"/>
                <a:gd name="T67" fmla="*/ 87 h 96"/>
                <a:gd name="T68" fmla="*/ 79 w 99"/>
                <a:gd name="T69" fmla="*/ 85 h 96"/>
                <a:gd name="T70" fmla="*/ 82 w 99"/>
                <a:gd name="T71" fmla="*/ 83 h 96"/>
                <a:gd name="T72" fmla="*/ 84 w 99"/>
                <a:gd name="T73" fmla="*/ 80 h 96"/>
                <a:gd name="T74" fmla="*/ 86 w 99"/>
                <a:gd name="T75" fmla="*/ 78 h 96"/>
                <a:gd name="T76" fmla="*/ 88 w 99"/>
                <a:gd name="T77" fmla="*/ 75 h 96"/>
                <a:gd name="T78" fmla="*/ 90 w 99"/>
                <a:gd name="T79" fmla="*/ 73 h 96"/>
                <a:gd name="T80" fmla="*/ 92 w 99"/>
                <a:gd name="T81" fmla="*/ 67 h 96"/>
                <a:gd name="T82" fmla="*/ 94 w 99"/>
                <a:gd name="T83" fmla="*/ 63 h 96"/>
                <a:gd name="T84" fmla="*/ 96 w 99"/>
                <a:gd name="T85" fmla="*/ 57 h 96"/>
                <a:gd name="T86" fmla="*/ 98 w 99"/>
                <a:gd name="T87" fmla="*/ 47 h 96"/>
                <a:gd name="T88" fmla="*/ 96 w 99"/>
                <a:gd name="T89" fmla="*/ 38 h 96"/>
                <a:gd name="T90" fmla="*/ 94 w 99"/>
                <a:gd name="T91" fmla="*/ 31 h 96"/>
                <a:gd name="T92" fmla="*/ 92 w 99"/>
                <a:gd name="T93" fmla="*/ 27 h 96"/>
                <a:gd name="T94" fmla="*/ 90 w 99"/>
                <a:gd name="T95" fmla="*/ 21 h 96"/>
                <a:gd name="T96" fmla="*/ 88 w 99"/>
                <a:gd name="T97" fmla="*/ 19 h 96"/>
                <a:gd name="T98" fmla="*/ 86 w 99"/>
                <a:gd name="T99" fmla="*/ 16 h 96"/>
                <a:gd name="T100" fmla="*/ 84 w 99"/>
                <a:gd name="T101" fmla="*/ 15 h 96"/>
                <a:gd name="T102" fmla="*/ 82 w 99"/>
                <a:gd name="T103" fmla="*/ 11 h 96"/>
                <a:gd name="T104" fmla="*/ 79 w 99"/>
                <a:gd name="T105" fmla="*/ 9 h 96"/>
                <a:gd name="T106" fmla="*/ 77 w 99"/>
                <a:gd name="T107" fmla="*/ 7 h 96"/>
                <a:gd name="T108" fmla="*/ 73 w 99"/>
                <a:gd name="T109" fmla="*/ 5 h 96"/>
                <a:gd name="T110" fmla="*/ 71 w 99"/>
                <a:gd name="T111" fmla="*/ 3 h 96"/>
                <a:gd name="T112" fmla="*/ 65 w 99"/>
                <a:gd name="T113" fmla="*/ 1 h 96"/>
                <a:gd name="T114" fmla="*/ 59 w 99"/>
                <a:gd name="T115" fmla="*/ 0 h 9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96">
                  <a:moveTo>
                    <a:pt x="48" y="0"/>
                  </a:moveTo>
                  <a:lnTo>
                    <a:pt x="38" y="0"/>
                  </a:lnTo>
                  <a:lnTo>
                    <a:pt x="38" y="1"/>
                  </a:lnTo>
                  <a:lnTo>
                    <a:pt x="33" y="1"/>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6"/>
                  </a:lnTo>
                  <a:lnTo>
                    <a:pt x="12" y="16"/>
                  </a:lnTo>
                  <a:lnTo>
                    <a:pt x="10" y="18"/>
                  </a:lnTo>
                  <a:lnTo>
                    <a:pt x="10" y="19"/>
                  </a:lnTo>
                  <a:lnTo>
                    <a:pt x="8" y="19"/>
                  </a:lnTo>
                  <a:lnTo>
                    <a:pt x="8" y="21"/>
                  </a:lnTo>
                  <a:lnTo>
                    <a:pt x="6" y="23"/>
                  </a:lnTo>
                  <a:lnTo>
                    <a:pt x="6" y="27"/>
                  </a:lnTo>
                  <a:lnTo>
                    <a:pt x="4" y="27"/>
                  </a:lnTo>
                  <a:lnTo>
                    <a:pt x="4" y="31"/>
                  </a:lnTo>
                  <a:lnTo>
                    <a:pt x="2" y="31"/>
                  </a:lnTo>
                  <a:lnTo>
                    <a:pt x="2" y="38"/>
                  </a:lnTo>
                  <a:lnTo>
                    <a:pt x="0" y="38"/>
                  </a:lnTo>
                  <a:lnTo>
                    <a:pt x="0" y="47"/>
                  </a:lnTo>
                  <a:lnTo>
                    <a:pt x="0" y="57"/>
                  </a:lnTo>
                  <a:lnTo>
                    <a:pt x="2" y="57"/>
                  </a:lnTo>
                  <a:lnTo>
                    <a:pt x="2" y="63"/>
                  </a:lnTo>
                  <a:lnTo>
                    <a:pt x="4" y="63"/>
                  </a:lnTo>
                  <a:lnTo>
                    <a:pt x="4" y="67"/>
                  </a:lnTo>
                  <a:lnTo>
                    <a:pt x="6" y="67"/>
                  </a:lnTo>
                  <a:lnTo>
                    <a:pt x="6" y="71"/>
                  </a:lnTo>
                  <a:lnTo>
                    <a:pt x="8" y="73"/>
                  </a:lnTo>
                  <a:lnTo>
                    <a:pt x="8" y="75"/>
                  </a:lnTo>
                  <a:lnTo>
                    <a:pt x="10" y="75"/>
                  </a:lnTo>
                  <a:lnTo>
                    <a:pt x="10" y="76"/>
                  </a:lnTo>
                  <a:lnTo>
                    <a:pt x="12" y="78"/>
                  </a:lnTo>
                  <a:lnTo>
                    <a:pt x="13" y="78"/>
                  </a:lnTo>
                  <a:lnTo>
                    <a:pt x="13" y="80"/>
                  </a:lnTo>
                  <a:lnTo>
                    <a:pt x="15" y="81"/>
                  </a:lnTo>
                  <a:lnTo>
                    <a:pt x="15" y="83"/>
                  </a:lnTo>
                  <a:lnTo>
                    <a:pt x="17" y="83"/>
                  </a:lnTo>
                  <a:lnTo>
                    <a:pt x="19" y="85"/>
                  </a:lnTo>
                  <a:lnTo>
                    <a:pt x="21" y="85"/>
                  </a:lnTo>
                  <a:lnTo>
                    <a:pt x="21" y="87"/>
                  </a:lnTo>
                  <a:lnTo>
                    <a:pt x="23" y="87"/>
                  </a:lnTo>
                  <a:lnTo>
                    <a:pt x="25" y="89"/>
                  </a:lnTo>
                  <a:lnTo>
                    <a:pt x="27" y="89"/>
                  </a:lnTo>
                  <a:lnTo>
                    <a:pt x="27" y="91"/>
                  </a:lnTo>
                  <a:lnTo>
                    <a:pt x="33" y="91"/>
                  </a:lnTo>
                  <a:lnTo>
                    <a:pt x="33" y="93"/>
                  </a:lnTo>
                  <a:lnTo>
                    <a:pt x="38" y="93"/>
                  </a:lnTo>
                  <a:lnTo>
                    <a:pt x="38" y="95"/>
                  </a:lnTo>
                  <a:lnTo>
                    <a:pt x="48" y="95"/>
                  </a:lnTo>
                  <a:lnTo>
                    <a:pt x="59" y="95"/>
                  </a:lnTo>
                  <a:lnTo>
                    <a:pt x="59" y="93"/>
                  </a:lnTo>
                  <a:lnTo>
                    <a:pt x="65" y="93"/>
                  </a:lnTo>
                  <a:lnTo>
                    <a:pt x="65" y="91"/>
                  </a:lnTo>
                  <a:lnTo>
                    <a:pt x="71" y="91"/>
                  </a:lnTo>
                  <a:lnTo>
                    <a:pt x="71" y="89"/>
                  </a:lnTo>
                  <a:lnTo>
                    <a:pt x="73" y="89"/>
                  </a:lnTo>
                  <a:lnTo>
                    <a:pt x="75" y="87"/>
                  </a:lnTo>
                  <a:lnTo>
                    <a:pt x="77" y="87"/>
                  </a:lnTo>
                  <a:lnTo>
                    <a:pt x="77" y="85"/>
                  </a:lnTo>
                  <a:lnTo>
                    <a:pt x="79" y="85"/>
                  </a:lnTo>
                  <a:lnTo>
                    <a:pt x="81" y="83"/>
                  </a:lnTo>
                  <a:lnTo>
                    <a:pt x="82" y="83"/>
                  </a:lnTo>
                  <a:lnTo>
                    <a:pt x="82" y="81"/>
                  </a:lnTo>
                  <a:lnTo>
                    <a:pt x="84" y="80"/>
                  </a:lnTo>
                  <a:lnTo>
                    <a:pt x="84" y="78"/>
                  </a:lnTo>
                  <a:lnTo>
                    <a:pt x="86" y="78"/>
                  </a:lnTo>
                  <a:lnTo>
                    <a:pt x="88" y="76"/>
                  </a:lnTo>
                  <a:lnTo>
                    <a:pt x="88" y="75"/>
                  </a:lnTo>
                  <a:lnTo>
                    <a:pt x="90" y="75"/>
                  </a:lnTo>
                  <a:lnTo>
                    <a:pt x="90" y="73"/>
                  </a:lnTo>
                  <a:lnTo>
                    <a:pt x="92" y="71"/>
                  </a:lnTo>
                  <a:lnTo>
                    <a:pt x="92" y="67"/>
                  </a:lnTo>
                  <a:lnTo>
                    <a:pt x="94" y="67"/>
                  </a:lnTo>
                  <a:lnTo>
                    <a:pt x="94" y="63"/>
                  </a:lnTo>
                  <a:lnTo>
                    <a:pt x="96" y="63"/>
                  </a:lnTo>
                  <a:lnTo>
                    <a:pt x="96" y="57"/>
                  </a:lnTo>
                  <a:lnTo>
                    <a:pt x="98" y="57"/>
                  </a:lnTo>
                  <a:lnTo>
                    <a:pt x="98" y="47"/>
                  </a:lnTo>
                  <a:lnTo>
                    <a:pt x="98" y="38"/>
                  </a:lnTo>
                  <a:lnTo>
                    <a:pt x="96" y="38"/>
                  </a:lnTo>
                  <a:lnTo>
                    <a:pt x="96" y="31"/>
                  </a:lnTo>
                  <a:lnTo>
                    <a:pt x="94" y="31"/>
                  </a:lnTo>
                  <a:lnTo>
                    <a:pt x="94" y="27"/>
                  </a:lnTo>
                  <a:lnTo>
                    <a:pt x="92" y="27"/>
                  </a:lnTo>
                  <a:lnTo>
                    <a:pt x="92" y="23"/>
                  </a:lnTo>
                  <a:lnTo>
                    <a:pt x="90" y="21"/>
                  </a:lnTo>
                  <a:lnTo>
                    <a:pt x="90" y="19"/>
                  </a:lnTo>
                  <a:lnTo>
                    <a:pt x="88" y="19"/>
                  </a:lnTo>
                  <a:lnTo>
                    <a:pt x="88" y="18"/>
                  </a:lnTo>
                  <a:lnTo>
                    <a:pt x="86" y="16"/>
                  </a:lnTo>
                  <a:lnTo>
                    <a:pt x="84" y="16"/>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1"/>
                  </a:lnTo>
                  <a:lnTo>
                    <a:pt x="59" y="1"/>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5" name="Freeform 37">
              <a:extLst>
                <a:ext uri="{FF2B5EF4-FFF2-40B4-BE49-F238E27FC236}">
                  <a16:creationId xmlns:a16="http://schemas.microsoft.com/office/drawing/2014/main" id="{80C005D6-6EF7-1D3D-A9AC-695678BF9066}"/>
                </a:ext>
              </a:extLst>
            </p:cNvPr>
            <p:cNvSpPr>
              <a:spLocks/>
            </p:cNvSpPr>
            <p:nvPr/>
          </p:nvSpPr>
          <p:spPr bwMode="auto">
            <a:xfrm>
              <a:off x="2960" y="2201"/>
              <a:ext cx="95" cy="17"/>
            </a:xfrm>
            <a:custGeom>
              <a:avLst/>
              <a:gdLst>
                <a:gd name="T0" fmla="*/ 0 w 95"/>
                <a:gd name="T1" fmla="*/ 0 h 17"/>
                <a:gd name="T2" fmla="*/ 92 w 95"/>
                <a:gd name="T3" fmla="*/ 16 h 17"/>
                <a:gd name="T4" fmla="*/ 94 w 95"/>
                <a:gd name="T5" fmla="*/ 16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6" name="Freeform 38">
              <a:extLst>
                <a:ext uri="{FF2B5EF4-FFF2-40B4-BE49-F238E27FC236}">
                  <a16:creationId xmlns:a16="http://schemas.microsoft.com/office/drawing/2014/main" id="{A0D247FC-5873-A630-12A8-379837924F8C}"/>
                </a:ext>
              </a:extLst>
            </p:cNvPr>
            <p:cNvSpPr>
              <a:spLocks/>
            </p:cNvSpPr>
            <p:nvPr/>
          </p:nvSpPr>
          <p:spPr bwMode="auto">
            <a:xfrm>
              <a:off x="2959" y="2299"/>
              <a:ext cx="93" cy="17"/>
            </a:xfrm>
            <a:custGeom>
              <a:avLst/>
              <a:gdLst>
                <a:gd name="T0" fmla="*/ 0 w 93"/>
                <a:gd name="T1" fmla="*/ 0 h 17"/>
                <a:gd name="T2" fmla="*/ 90 w 93"/>
                <a:gd name="T3" fmla="*/ 16 h 17"/>
                <a:gd name="T4" fmla="*/ 92 w 93"/>
                <a:gd name="T5" fmla="*/ 16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7" name="Freeform 39">
              <a:extLst>
                <a:ext uri="{FF2B5EF4-FFF2-40B4-BE49-F238E27FC236}">
                  <a16:creationId xmlns:a16="http://schemas.microsoft.com/office/drawing/2014/main" id="{BD6EA588-5947-D82C-71DC-BF0EADFBA593}"/>
                </a:ext>
              </a:extLst>
            </p:cNvPr>
            <p:cNvSpPr>
              <a:spLocks/>
            </p:cNvSpPr>
            <p:nvPr/>
          </p:nvSpPr>
          <p:spPr bwMode="auto">
            <a:xfrm>
              <a:off x="2961" y="2345"/>
              <a:ext cx="97" cy="17"/>
            </a:xfrm>
            <a:custGeom>
              <a:avLst/>
              <a:gdLst>
                <a:gd name="T0" fmla="*/ 0 w 97"/>
                <a:gd name="T1" fmla="*/ 0 h 17"/>
                <a:gd name="T2" fmla="*/ 94 w 97"/>
                <a:gd name="T3" fmla="*/ 16 h 17"/>
                <a:gd name="T4" fmla="*/ 96 w 97"/>
                <a:gd name="T5" fmla="*/ 16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8" name="Freeform 40">
              <a:extLst>
                <a:ext uri="{FF2B5EF4-FFF2-40B4-BE49-F238E27FC236}">
                  <a16:creationId xmlns:a16="http://schemas.microsoft.com/office/drawing/2014/main" id="{A55DBB9E-6402-E960-3DAE-48959A423FC6}"/>
                </a:ext>
              </a:extLst>
            </p:cNvPr>
            <p:cNvSpPr>
              <a:spLocks/>
            </p:cNvSpPr>
            <p:nvPr/>
          </p:nvSpPr>
          <p:spPr bwMode="auto">
            <a:xfrm>
              <a:off x="2959" y="2433"/>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09" name="Freeform 41">
              <a:extLst>
                <a:ext uri="{FF2B5EF4-FFF2-40B4-BE49-F238E27FC236}">
                  <a16:creationId xmlns:a16="http://schemas.microsoft.com/office/drawing/2014/main" id="{55536167-FEA7-2EBC-70D8-B9B59A3114A2}"/>
                </a:ext>
              </a:extLst>
            </p:cNvPr>
            <p:cNvSpPr>
              <a:spLocks/>
            </p:cNvSpPr>
            <p:nvPr/>
          </p:nvSpPr>
          <p:spPr bwMode="auto">
            <a:xfrm>
              <a:off x="4194" y="2208"/>
              <a:ext cx="91" cy="17"/>
            </a:xfrm>
            <a:custGeom>
              <a:avLst/>
              <a:gdLst>
                <a:gd name="T0" fmla="*/ 0 w 91"/>
                <a:gd name="T1" fmla="*/ 0 h 17"/>
                <a:gd name="T2" fmla="*/ 88 w 91"/>
                <a:gd name="T3" fmla="*/ 16 h 17"/>
                <a:gd name="T4" fmla="*/ 90 w 91"/>
                <a:gd name="T5" fmla="*/ 16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0" name="Freeform 42">
              <a:extLst>
                <a:ext uri="{FF2B5EF4-FFF2-40B4-BE49-F238E27FC236}">
                  <a16:creationId xmlns:a16="http://schemas.microsoft.com/office/drawing/2014/main" id="{BD8BDB2F-891D-D49D-46E4-1023B1B2FCD9}"/>
                </a:ext>
              </a:extLst>
            </p:cNvPr>
            <p:cNvSpPr>
              <a:spLocks/>
            </p:cNvSpPr>
            <p:nvPr/>
          </p:nvSpPr>
          <p:spPr bwMode="auto">
            <a:xfrm>
              <a:off x="4194" y="2301"/>
              <a:ext cx="80" cy="17"/>
            </a:xfrm>
            <a:custGeom>
              <a:avLst/>
              <a:gdLst>
                <a:gd name="T0" fmla="*/ 0 w 80"/>
                <a:gd name="T1" fmla="*/ 0 h 17"/>
                <a:gd name="T2" fmla="*/ 77 w 80"/>
                <a:gd name="T3" fmla="*/ 16 h 17"/>
                <a:gd name="T4" fmla="*/ 79 w 80"/>
                <a:gd name="T5" fmla="*/ 16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1" name="Freeform 43">
              <a:extLst>
                <a:ext uri="{FF2B5EF4-FFF2-40B4-BE49-F238E27FC236}">
                  <a16:creationId xmlns:a16="http://schemas.microsoft.com/office/drawing/2014/main" id="{7ACC02A7-C9FC-F55C-8E96-D9D1833E48AB}"/>
                </a:ext>
              </a:extLst>
            </p:cNvPr>
            <p:cNvSpPr>
              <a:spLocks/>
            </p:cNvSpPr>
            <p:nvPr/>
          </p:nvSpPr>
          <p:spPr bwMode="auto">
            <a:xfrm>
              <a:off x="4194" y="2350"/>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2" name="Freeform 44">
              <a:extLst>
                <a:ext uri="{FF2B5EF4-FFF2-40B4-BE49-F238E27FC236}">
                  <a16:creationId xmlns:a16="http://schemas.microsoft.com/office/drawing/2014/main" id="{EB0B9255-A059-822F-42D9-123909E2F1CC}"/>
                </a:ext>
              </a:extLst>
            </p:cNvPr>
            <p:cNvSpPr>
              <a:spLocks/>
            </p:cNvSpPr>
            <p:nvPr/>
          </p:nvSpPr>
          <p:spPr bwMode="auto">
            <a:xfrm rot="168856">
              <a:off x="4070" y="2587"/>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3" name="Freeform 45">
              <a:extLst>
                <a:ext uri="{FF2B5EF4-FFF2-40B4-BE49-F238E27FC236}">
                  <a16:creationId xmlns:a16="http://schemas.microsoft.com/office/drawing/2014/main" id="{E44335AB-2223-C894-51FA-835BF40DC45C}"/>
                </a:ext>
              </a:extLst>
            </p:cNvPr>
            <p:cNvSpPr>
              <a:spLocks/>
            </p:cNvSpPr>
            <p:nvPr/>
          </p:nvSpPr>
          <p:spPr bwMode="auto">
            <a:xfrm>
              <a:off x="4191" y="2443"/>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4" name="Freeform 46">
              <a:extLst>
                <a:ext uri="{FF2B5EF4-FFF2-40B4-BE49-F238E27FC236}">
                  <a16:creationId xmlns:a16="http://schemas.microsoft.com/office/drawing/2014/main" id="{CEB36547-3740-4349-320C-D055122B066E}"/>
                </a:ext>
              </a:extLst>
            </p:cNvPr>
            <p:cNvSpPr>
              <a:spLocks/>
            </p:cNvSpPr>
            <p:nvPr/>
          </p:nvSpPr>
          <p:spPr bwMode="auto">
            <a:xfrm>
              <a:off x="4194" y="2497"/>
              <a:ext cx="88" cy="17"/>
            </a:xfrm>
            <a:custGeom>
              <a:avLst/>
              <a:gdLst>
                <a:gd name="T0" fmla="*/ 0 w 88"/>
                <a:gd name="T1" fmla="*/ 0 h 17"/>
                <a:gd name="T2" fmla="*/ 85 w 88"/>
                <a:gd name="T3" fmla="*/ 16 h 17"/>
                <a:gd name="T4" fmla="*/ 87 w 88"/>
                <a:gd name="T5" fmla="*/ 16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5" name="Freeform 47">
              <a:extLst>
                <a:ext uri="{FF2B5EF4-FFF2-40B4-BE49-F238E27FC236}">
                  <a16:creationId xmlns:a16="http://schemas.microsoft.com/office/drawing/2014/main" id="{4EE32465-51DD-AE61-1887-758465947DFE}"/>
                </a:ext>
              </a:extLst>
            </p:cNvPr>
            <p:cNvSpPr>
              <a:spLocks/>
            </p:cNvSpPr>
            <p:nvPr/>
          </p:nvSpPr>
          <p:spPr bwMode="auto">
            <a:xfrm rot="168856">
              <a:off x="4070" y="2635"/>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6" name="Freeform 48">
              <a:extLst>
                <a:ext uri="{FF2B5EF4-FFF2-40B4-BE49-F238E27FC236}">
                  <a16:creationId xmlns:a16="http://schemas.microsoft.com/office/drawing/2014/main" id="{95504283-DC6D-D9F5-F2ED-96C12902C549}"/>
                </a:ext>
              </a:extLst>
            </p:cNvPr>
            <p:cNvSpPr>
              <a:spLocks/>
            </p:cNvSpPr>
            <p:nvPr/>
          </p:nvSpPr>
          <p:spPr bwMode="auto">
            <a:xfrm rot="168856">
              <a:off x="4061" y="2731"/>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7" name="Freeform 49">
              <a:extLst>
                <a:ext uri="{FF2B5EF4-FFF2-40B4-BE49-F238E27FC236}">
                  <a16:creationId xmlns:a16="http://schemas.microsoft.com/office/drawing/2014/main" id="{13508C27-14BC-C0EB-D536-739F50987B6B}"/>
                </a:ext>
              </a:extLst>
            </p:cNvPr>
            <p:cNvSpPr>
              <a:spLocks/>
            </p:cNvSpPr>
            <p:nvPr/>
          </p:nvSpPr>
          <p:spPr bwMode="auto">
            <a:xfrm>
              <a:off x="2962" y="2490"/>
              <a:ext cx="93" cy="18"/>
            </a:xfrm>
            <a:custGeom>
              <a:avLst/>
              <a:gdLst>
                <a:gd name="T0" fmla="*/ 0 w 93"/>
                <a:gd name="T1" fmla="*/ 0 h 18"/>
                <a:gd name="T2" fmla="*/ 90 w 93"/>
                <a:gd name="T3" fmla="*/ 17 h 18"/>
                <a:gd name="T4" fmla="*/ 92 w 93"/>
                <a:gd name="T5" fmla="*/ 17 h 18"/>
                <a:gd name="T6" fmla="*/ 0 60000 65536"/>
                <a:gd name="T7" fmla="*/ 0 60000 65536"/>
                <a:gd name="T8" fmla="*/ 0 60000 65536"/>
              </a:gdLst>
              <a:ahLst/>
              <a:cxnLst>
                <a:cxn ang="T6">
                  <a:pos x="T0" y="T1"/>
                </a:cxn>
                <a:cxn ang="T7">
                  <a:pos x="T2" y="T3"/>
                </a:cxn>
                <a:cxn ang="T8">
                  <a:pos x="T4" y="T5"/>
                </a:cxn>
              </a:cxnLst>
              <a:rect l="0" t="0" r="r" b="b"/>
              <a:pathLst>
                <a:path w="93" h="18">
                  <a:moveTo>
                    <a:pt x="0" y="0"/>
                  </a:moveTo>
                  <a:lnTo>
                    <a:pt x="90" y="17"/>
                  </a:lnTo>
                  <a:lnTo>
                    <a:pt x="92" y="17"/>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8" name="Freeform 50">
              <a:extLst>
                <a:ext uri="{FF2B5EF4-FFF2-40B4-BE49-F238E27FC236}">
                  <a16:creationId xmlns:a16="http://schemas.microsoft.com/office/drawing/2014/main" id="{7A36C373-97B8-E198-7EAC-A1D06ACB0D12}"/>
                </a:ext>
              </a:extLst>
            </p:cNvPr>
            <p:cNvSpPr>
              <a:spLocks/>
            </p:cNvSpPr>
            <p:nvPr/>
          </p:nvSpPr>
          <p:spPr bwMode="auto">
            <a:xfrm rot="168856">
              <a:off x="2972" y="2644"/>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19" name="Freeform 51">
              <a:extLst>
                <a:ext uri="{FF2B5EF4-FFF2-40B4-BE49-F238E27FC236}">
                  <a16:creationId xmlns:a16="http://schemas.microsoft.com/office/drawing/2014/main" id="{C6ECFEAC-B18D-AD22-4117-96C80F4F80A0}"/>
                </a:ext>
              </a:extLst>
            </p:cNvPr>
            <p:cNvSpPr>
              <a:spLocks/>
            </p:cNvSpPr>
            <p:nvPr/>
          </p:nvSpPr>
          <p:spPr bwMode="auto">
            <a:xfrm rot="168856">
              <a:off x="2960" y="2737"/>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620" name="Freeform 52">
              <a:extLst>
                <a:ext uri="{FF2B5EF4-FFF2-40B4-BE49-F238E27FC236}">
                  <a16:creationId xmlns:a16="http://schemas.microsoft.com/office/drawing/2014/main" id="{629F545D-F5B0-8D0F-DBE2-3C812A9FF3C8}"/>
                </a:ext>
              </a:extLst>
            </p:cNvPr>
            <p:cNvSpPr>
              <a:spLocks/>
            </p:cNvSpPr>
            <p:nvPr/>
          </p:nvSpPr>
          <p:spPr bwMode="auto">
            <a:xfrm rot="168856">
              <a:off x="2966" y="2593"/>
              <a:ext cx="200" cy="17"/>
            </a:xfrm>
            <a:custGeom>
              <a:avLst/>
              <a:gdLst>
                <a:gd name="T0" fmla="*/ 0 w 200"/>
                <a:gd name="T1" fmla="*/ 0 h 17"/>
                <a:gd name="T2" fmla="*/ 197 w 200"/>
                <a:gd name="T3" fmla="*/ 16 h 17"/>
                <a:gd name="T4" fmla="*/ 199 w 200"/>
                <a:gd name="T5" fmla="*/ 16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1572" name="Group 53">
            <a:extLst>
              <a:ext uri="{FF2B5EF4-FFF2-40B4-BE49-F238E27FC236}">
                <a16:creationId xmlns:a16="http://schemas.microsoft.com/office/drawing/2014/main" id="{3DF2D71A-7B60-9082-02F7-645DFEA652CC}"/>
              </a:ext>
              <a:ext uri="{C183D7F6-B498-43B3-948B-1728B52AA6E4}">
                <adec:decorative xmlns:adec="http://schemas.microsoft.com/office/drawing/2017/decorative" val="1"/>
              </a:ext>
            </a:extLst>
          </p:cNvPr>
          <p:cNvGrpSpPr>
            <a:grpSpLocks/>
          </p:cNvGrpSpPr>
          <p:nvPr/>
        </p:nvGrpSpPr>
        <p:grpSpPr bwMode="auto">
          <a:xfrm>
            <a:off x="7432675" y="2173288"/>
            <a:ext cx="1066800" cy="366712"/>
            <a:chOff x="4601" y="1010"/>
            <a:chExt cx="672" cy="231"/>
          </a:xfrm>
        </p:grpSpPr>
        <p:sp>
          <p:nvSpPr>
            <p:cNvPr id="151591" name="Freeform 54">
              <a:extLst>
                <a:ext uri="{FF2B5EF4-FFF2-40B4-BE49-F238E27FC236}">
                  <a16:creationId xmlns:a16="http://schemas.microsoft.com/office/drawing/2014/main" id="{51990B33-8556-055E-05A0-34A36259D557}"/>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2" name="Freeform 55">
              <a:extLst>
                <a:ext uri="{FF2B5EF4-FFF2-40B4-BE49-F238E27FC236}">
                  <a16:creationId xmlns:a16="http://schemas.microsoft.com/office/drawing/2014/main" id="{553F64B3-66BA-4AB2-AD6E-24FC3174737A}"/>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3" name="Freeform 56">
              <a:extLst>
                <a:ext uri="{FF2B5EF4-FFF2-40B4-BE49-F238E27FC236}">
                  <a16:creationId xmlns:a16="http://schemas.microsoft.com/office/drawing/2014/main" id="{551BA4A4-8F9E-49CE-2220-0052569DEA1F}"/>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4" name="Freeform 57">
              <a:extLst>
                <a:ext uri="{FF2B5EF4-FFF2-40B4-BE49-F238E27FC236}">
                  <a16:creationId xmlns:a16="http://schemas.microsoft.com/office/drawing/2014/main" id="{11A9BA6B-76D2-4280-BEC8-D06AF2FAA0B1}"/>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1573" name="Freeform 58">
            <a:extLst>
              <a:ext uri="{FF2B5EF4-FFF2-40B4-BE49-F238E27FC236}">
                <a16:creationId xmlns:a16="http://schemas.microsoft.com/office/drawing/2014/main" id="{24BAA3B2-3792-FD27-879F-D4456AF023C0}"/>
              </a:ext>
              <a:ext uri="{C183D7F6-B498-43B3-948B-1728B52AA6E4}">
                <adec:decorative xmlns:adec="http://schemas.microsoft.com/office/drawing/2017/decorative" val="1"/>
              </a:ext>
            </a:extLst>
          </p:cNvPr>
          <p:cNvSpPr>
            <a:spLocks/>
          </p:cNvSpPr>
          <p:nvPr/>
        </p:nvSpPr>
        <p:spPr bwMode="auto">
          <a:xfrm>
            <a:off x="7342188"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1574" name="Group 59">
            <a:extLst>
              <a:ext uri="{FF2B5EF4-FFF2-40B4-BE49-F238E27FC236}">
                <a16:creationId xmlns:a16="http://schemas.microsoft.com/office/drawing/2014/main" id="{31C3F9CC-5695-1730-1E33-DCC9BA235232}"/>
              </a:ext>
              <a:ext uri="{C183D7F6-B498-43B3-948B-1728B52AA6E4}">
                <adec:decorative xmlns:adec="http://schemas.microsoft.com/office/drawing/2017/decorative" val="1"/>
              </a:ext>
            </a:extLst>
          </p:cNvPr>
          <p:cNvGrpSpPr>
            <a:grpSpLocks/>
          </p:cNvGrpSpPr>
          <p:nvPr/>
        </p:nvGrpSpPr>
        <p:grpSpPr bwMode="auto">
          <a:xfrm>
            <a:off x="7534275" y="2170113"/>
            <a:ext cx="588963" cy="369887"/>
            <a:chOff x="4660" y="1008"/>
            <a:chExt cx="465" cy="233"/>
          </a:xfrm>
        </p:grpSpPr>
        <p:sp>
          <p:nvSpPr>
            <p:cNvPr id="151580" name="Freeform 60">
              <a:extLst>
                <a:ext uri="{FF2B5EF4-FFF2-40B4-BE49-F238E27FC236}">
                  <a16:creationId xmlns:a16="http://schemas.microsoft.com/office/drawing/2014/main" id="{DAAA8574-ED4A-CE15-957E-CE80B84EDD04}"/>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1" name="Freeform 61">
              <a:extLst>
                <a:ext uri="{FF2B5EF4-FFF2-40B4-BE49-F238E27FC236}">
                  <a16:creationId xmlns:a16="http://schemas.microsoft.com/office/drawing/2014/main" id="{0E2E34BC-6597-753D-DFB6-836AB9B4975E}"/>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2" name="Freeform 62">
              <a:extLst>
                <a:ext uri="{FF2B5EF4-FFF2-40B4-BE49-F238E27FC236}">
                  <a16:creationId xmlns:a16="http://schemas.microsoft.com/office/drawing/2014/main" id="{3FA718BB-5D6F-7D9C-7BC4-05C0D066786C}"/>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3" name="Freeform 63">
              <a:extLst>
                <a:ext uri="{FF2B5EF4-FFF2-40B4-BE49-F238E27FC236}">
                  <a16:creationId xmlns:a16="http://schemas.microsoft.com/office/drawing/2014/main" id="{78BECDDC-7D6C-0935-8C13-464D753315BA}"/>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4" name="Freeform 64">
              <a:extLst>
                <a:ext uri="{FF2B5EF4-FFF2-40B4-BE49-F238E27FC236}">
                  <a16:creationId xmlns:a16="http://schemas.microsoft.com/office/drawing/2014/main" id="{CEAFD877-DAC9-9620-11A3-2E4AB3DCC531}"/>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5" name="Freeform 65">
              <a:extLst>
                <a:ext uri="{FF2B5EF4-FFF2-40B4-BE49-F238E27FC236}">
                  <a16:creationId xmlns:a16="http://schemas.microsoft.com/office/drawing/2014/main" id="{5ABCA689-0339-EF5F-8738-1B23C4E0F4C3}"/>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6" name="Freeform 66">
              <a:extLst>
                <a:ext uri="{FF2B5EF4-FFF2-40B4-BE49-F238E27FC236}">
                  <a16:creationId xmlns:a16="http://schemas.microsoft.com/office/drawing/2014/main" id="{A05E8A67-BE9C-5011-65E9-1EDFA2B7E86A}"/>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7" name="Freeform 67">
              <a:extLst>
                <a:ext uri="{FF2B5EF4-FFF2-40B4-BE49-F238E27FC236}">
                  <a16:creationId xmlns:a16="http://schemas.microsoft.com/office/drawing/2014/main" id="{1976AEE9-CA67-FFEF-AFB6-CED57F1BCF73}"/>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8" name="Freeform 68">
              <a:extLst>
                <a:ext uri="{FF2B5EF4-FFF2-40B4-BE49-F238E27FC236}">
                  <a16:creationId xmlns:a16="http://schemas.microsoft.com/office/drawing/2014/main" id="{297AF005-B293-CE40-7E8A-A25DEB54F54D}"/>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89" name="Freeform 69">
              <a:extLst>
                <a:ext uri="{FF2B5EF4-FFF2-40B4-BE49-F238E27FC236}">
                  <a16:creationId xmlns:a16="http://schemas.microsoft.com/office/drawing/2014/main" id="{F4A57152-6ED5-781E-63CA-7E47A07206F9}"/>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0" name="Freeform 70">
              <a:extLst>
                <a:ext uri="{FF2B5EF4-FFF2-40B4-BE49-F238E27FC236}">
                  <a16:creationId xmlns:a16="http://schemas.microsoft.com/office/drawing/2014/main" id="{77341631-2C0B-B41D-F6F9-560F49574C11}"/>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1575" name="Freeform 71">
            <a:extLst>
              <a:ext uri="{FF2B5EF4-FFF2-40B4-BE49-F238E27FC236}">
                <a16:creationId xmlns:a16="http://schemas.microsoft.com/office/drawing/2014/main" id="{120F2524-9396-EA1E-4294-A7FC1431D3DC}"/>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76" name="Freeform 72">
            <a:extLst>
              <a:ext uri="{FF2B5EF4-FFF2-40B4-BE49-F238E27FC236}">
                <a16:creationId xmlns:a16="http://schemas.microsoft.com/office/drawing/2014/main" id="{34861615-682B-09D6-53D4-F3929DC70BA5}"/>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77" name="Freeform 73">
            <a:extLst>
              <a:ext uri="{FF2B5EF4-FFF2-40B4-BE49-F238E27FC236}">
                <a16:creationId xmlns:a16="http://schemas.microsoft.com/office/drawing/2014/main" id="{9BA2CB72-774C-D96D-2A01-6F5DFFA84FA7}"/>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78" name="Freeform 74">
            <a:extLst>
              <a:ext uri="{FF2B5EF4-FFF2-40B4-BE49-F238E27FC236}">
                <a16:creationId xmlns:a16="http://schemas.microsoft.com/office/drawing/2014/main" id="{34D89278-EF7D-3920-D6F3-3646123550C5}"/>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79" name="Freeform 75">
            <a:extLst>
              <a:ext uri="{FF2B5EF4-FFF2-40B4-BE49-F238E27FC236}">
                <a16:creationId xmlns:a16="http://schemas.microsoft.com/office/drawing/2014/main" id="{98809E03-3263-5BCE-CCB0-1B07BC65DA7C}"/>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a:extLst>
              <a:ext uri="{FF2B5EF4-FFF2-40B4-BE49-F238E27FC236}">
                <a16:creationId xmlns:a16="http://schemas.microsoft.com/office/drawing/2014/main" id="{E9E9D395-6DDA-67F4-014F-F06F5B0458CE}"/>
              </a:ext>
            </a:extLst>
          </p:cNvPr>
          <p:cNvSpPr>
            <a:spLocks noGrp="1" noChangeArrowheads="1"/>
          </p:cNvSpPr>
          <p:nvPr>
            <p:ph type="title"/>
          </p:nvPr>
        </p:nvSpPr>
        <p:spPr/>
        <p:txBody>
          <a:bodyPr/>
          <a:lstStyle/>
          <a:p>
            <a:pPr eaLnBrk="1" hangingPunct="1"/>
            <a:r>
              <a:rPr lang="en-GB" altLang="en-US" dirty="0"/>
              <a:t>Single acting cylinder 13</a:t>
            </a:r>
            <a:endParaRPr lang="en-AU" altLang="en-US" dirty="0"/>
          </a:p>
        </p:txBody>
      </p:sp>
      <p:sp>
        <p:nvSpPr>
          <p:cNvPr id="152579" name="Rectangle 3">
            <a:extLst>
              <a:ext uri="{FF2B5EF4-FFF2-40B4-BE49-F238E27FC236}">
                <a16:creationId xmlns:a16="http://schemas.microsoft.com/office/drawing/2014/main" id="{BE818A2E-B1EB-6B3A-5002-9351817E30EA}"/>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52580" name="Freeform 4">
            <a:extLst>
              <a:ext uri="{FF2B5EF4-FFF2-40B4-BE49-F238E27FC236}">
                <a16:creationId xmlns:a16="http://schemas.microsoft.com/office/drawing/2014/main" id="{3CE3B75D-75BA-002D-4225-ED602802FA1D}"/>
              </a:ext>
              <a:ext uri="{C183D7F6-B498-43B3-948B-1728B52AA6E4}">
                <adec:decorative xmlns:adec="http://schemas.microsoft.com/office/drawing/2017/decorative" val="1"/>
              </a:ext>
            </a:extLst>
          </p:cNvPr>
          <p:cNvSpPr>
            <a:spLocks/>
          </p:cNvSpPr>
          <p:nvPr/>
        </p:nvSpPr>
        <p:spPr bwMode="auto">
          <a:xfrm>
            <a:off x="1895475"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1" name="Freeform 5">
            <a:extLst>
              <a:ext uri="{FF2B5EF4-FFF2-40B4-BE49-F238E27FC236}">
                <a16:creationId xmlns:a16="http://schemas.microsoft.com/office/drawing/2014/main" id="{8CEB7902-D9FD-4B2E-9AF1-64BC17DA32B2}"/>
              </a:ext>
              <a:ext uri="{C183D7F6-B498-43B3-948B-1728B52AA6E4}">
                <adec:decorative xmlns:adec="http://schemas.microsoft.com/office/drawing/2017/decorative" val="1"/>
              </a:ext>
            </a:extLst>
          </p:cNvPr>
          <p:cNvSpPr>
            <a:spLocks/>
          </p:cNvSpPr>
          <p:nvPr/>
        </p:nvSpPr>
        <p:spPr bwMode="auto">
          <a:xfrm>
            <a:off x="3376613"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2" name="Freeform 6">
            <a:extLst>
              <a:ext uri="{FF2B5EF4-FFF2-40B4-BE49-F238E27FC236}">
                <a16:creationId xmlns:a16="http://schemas.microsoft.com/office/drawing/2014/main" id="{D4986D1E-854C-F238-B3B2-0E6C516EAA51}"/>
              </a:ext>
              <a:ext uri="{C183D7F6-B498-43B3-948B-1728B52AA6E4}">
                <adec:decorative xmlns:adec="http://schemas.microsoft.com/office/drawing/2017/decorative" val="1"/>
              </a:ext>
            </a:extLst>
          </p:cNvPr>
          <p:cNvSpPr>
            <a:spLocks/>
          </p:cNvSpPr>
          <p:nvPr/>
        </p:nvSpPr>
        <p:spPr bwMode="auto">
          <a:xfrm>
            <a:off x="6415088"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3" name="Freeform 7">
            <a:extLst>
              <a:ext uri="{FF2B5EF4-FFF2-40B4-BE49-F238E27FC236}">
                <a16:creationId xmlns:a16="http://schemas.microsoft.com/office/drawing/2014/main" id="{2A53E355-D83A-8495-266D-30E79F043E55}"/>
              </a:ext>
              <a:ext uri="{C183D7F6-B498-43B3-948B-1728B52AA6E4}">
                <adec:decorative xmlns:adec="http://schemas.microsoft.com/office/drawing/2017/decorative" val="1"/>
              </a:ext>
            </a:extLst>
          </p:cNvPr>
          <p:cNvSpPr>
            <a:spLocks/>
          </p:cNvSpPr>
          <p:nvPr/>
        </p:nvSpPr>
        <p:spPr bwMode="auto">
          <a:xfrm>
            <a:off x="6415088"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4" name="Freeform 8">
            <a:extLst>
              <a:ext uri="{FF2B5EF4-FFF2-40B4-BE49-F238E27FC236}">
                <a16:creationId xmlns:a16="http://schemas.microsoft.com/office/drawing/2014/main" id="{65908D33-4F20-ED4C-9B8C-29E8E66C0ADA}"/>
              </a:ext>
              <a:ext uri="{C183D7F6-B498-43B3-948B-1728B52AA6E4}">
                <adec:decorative xmlns:adec="http://schemas.microsoft.com/office/drawing/2017/decorative" val="1"/>
              </a:ext>
            </a:extLst>
          </p:cNvPr>
          <p:cNvSpPr>
            <a:spLocks/>
          </p:cNvSpPr>
          <p:nvPr/>
        </p:nvSpPr>
        <p:spPr bwMode="auto">
          <a:xfrm>
            <a:off x="3121025"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5" name="Freeform 9">
            <a:extLst>
              <a:ext uri="{FF2B5EF4-FFF2-40B4-BE49-F238E27FC236}">
                <a16:creationId xmlns:a16="http://schemas.microsoft.com/office/drawing/2014/main" id="{F865FC15-0E88-A2E6-4CD6-43376FB1384E}"/>
              </a:ext>
              <a:ext uri="{C183D7F6-B498-43B3-948B-1728B52AA6E4}">
                <adec:decorative xmlns:adec="http://schemas.microsoft.com/office/drawing/2017/decorative" val="1"/>
              </a:ext>
            </a:extLst>
          </p:cNvPr>
          <p:cNvSpPr>
            <a:spLocks/>
          </p:cNvSpPr>
          <p:nvPr/>
        </p:nvSpPr>
        <p:spPr bwMode="auto">
          <a:xfrm>
            <a:off x="1885950"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6" name="Freeform 10">
            <a:extLst>
              <a:ext uri="{FF2B5EF4-FFF2-40B4-BE49-F238E27FC236}">
                <a16:creationId xmlns:a16="http://schemas.microsoft.com/office/drawing/2014/main" id="{45D8D891-D7A2-EFC1-3C72-8FC63830449E}"/>
              </a:ext>
              <a:ext uri="{C183D7F6-B498-43B3-948B-1728B52AA6E4}">
                <adec:decorative xmlns:adec="http://schemas.microsoft.com/office/drawing/2017/decorative" val="1"/>
              </a:ext>
            </a:extLst>
          </p:cNvPr>
          <p:cNvSpPr>
            <a:spLocks/>
          </p:cNvSpPr>
          <p:nvPr/>
        </p:nvSpPr>
        <p:spPr bwMode="auto">
          <a:xfrm>
            <a:off x="7131050"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2587" name="Group 11">
            <a:extLst>
              <a:ext uri="{FF2B5EF4-FFF2-40B4-BE49-F238E27FC236}">
                <a16:creationId xmlns:a16="http://schemas.microsoft.com/office/drawing/2014/main" id="{3F7CA15D-B93D-EED3-8F0A-FA1148475CE8}"/>
              </a:ext>
              <a:ext uri="{C183D7F6-B498-43B3-948B-1728B52AA6E4}">
                <adec:decorative xmlns:adec="http://schemas.microsoft.com/office/drawing/2017/decorative" val="1"/>
              </a:ext>
            </a:extLst>
          </p:cNvPr>
          <p:cNvGrpSpPr>
            <a:grpSpLocks/>
          </p:cNvGrpSpPr>
          <p:nvPr/>
        </p:nvGrpSpPr>
        <p:grpSpPr bwMode="auto">
          <a:xfrm>
            <a:off x="1890713" y="3721100"/>
            <a:ext cx="4530725" cy="1993900"/>
            <a:chOff x="1720" y="2496"/>
            <a:chExt cx="2848" cy="1256"/>
          </a:xfrm>
        </p:grpSpPr>
        <p:sp>
          <p:nvSpPr>
            <p:cNvPr id="152622" name="Rectangle 12">
              <a:extLst>
                <a:ext uri="{FF2B5EF4-FFF2-40B4-BE49-F238E27FC236}">
                  <a16:creationId xmlns:a16="http://schemas.microsoft.com/office/drawing/2014/main" id="{FE99411B-D3D1-FC2D-347E-D6D6532F7597}"/>
                </a:ext>
              </a:extLst>
            </p:cNvPr>
            <p:cNvSpPr>
              <a:spLocks noChangeArrowheads="1"/>
            </p:cNvSpPr>
            <p:nvPr/>
          </p:nvSpPr>
          <p:spPr bwMode="auto">
            <a:xfrm>
              <a:off x="1720" y="2496"/>
              <a:ext cx="968" cy="1256"/>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2623" name="Rectangle 13">
              <a:extLst>
                <a:ext uri="{FF2B5EF4-FFF2-40B4-BE49-F238E27FC236}">
                  <a16:creationId xmlns:a16="http://schemas.microsoft.com/office/drawing/2014/main" id="{1E32B18D-39F5-6149-2357-AB8DA3381B2C}"/>
                </a:ext>
              </a:extLst>
            </p:cNvPr>
            <p:cNvSpPr>
              <a:spLocks noChangeArrowheads="1"/>
            </p:cNvSpPr>
            <p:nvPr/>
          </p:nvSpPr>
          <p:spPr bwMode="auto">
            <a:xfrm>
              <a:off x="2688" y="3112"/>
              <a:ext cx="1880" cy="640"/>
            </a:xfrm>
            <a:prstGeom prst="rect">
              <a:avLst/>
            </a:prstGeom>
            <a:solidFill>
              <a:srgbClr val="66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52588" name="Freeform 14">
            <a:extLst>
              <a:ext uri="{FF2B5EF4-FFF2-40B4-BE49-F238E27FC236}">
                <a16:creationId xmlns:a16="http://schemas.microsoft.com/office/drawing/2014/main" id="{2B95BF5A-8A4F-BC4A-F346-DCD0B259D773}"/>
              </a:ext>
              <a:ext uri="{C183D7F6-B498-43B3-948B-1728B52AA6E4}">
                <adec:decorative xmlns:adec="http://schemas.microsoft.com/office/drawing/2017/decorative" val="1"/>
              </a:ext>
            </a:extLst>
          </p:cNvPr>
          <p:cNvSpPr>
            <a:spLocks/>
          </p:cNvSpPr>
          <p:nvPr/>
        </p:nvSpPr>
        <p:spPr bwMode="auto">
          <a:xfrm>
            <a:off x="1885950"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9" name="Freeform 15">
            <a:extLst>
              <a:ext uri="{FF2B5EF4-FFF2-40B4-BE49-F238E27FC236}">
                <a16:creationId xmlns:a16="http://schemas.microsoft.com/office/drawing/2014/main" id="{D3DF10C5-DC50-E058-4833-292AAE086470}"/>
              </a:ext>
              <a:ext uri="{C183D7F6-B498-43B3-948B-1728B52AA6E4}">
                <adec:decorative xmlns:adec="http://schemas.microsoft.com/office/drawing/2017/decorative" val="1"/>
              </a:ext>
            </a:extLst>
          </p:cNvPr>
          <p:cNvSpPr>
            <a:spLocks/>
          </p:cNvSpPr>
          <p:nvPr/>
        </p:nvSpPr>
        <p:spPr bwMode="auto">
          <a:xfrm>
            <a:off x="1885950"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0" name="Freeform 16">
            <a:extLst>
              <a:ext uri="{FF2B5EF4-FFF2-40B4-BE49-F238E27FC236}">
                <a16:creationId xmlns:a16="http://schemas.microsoft.com/office/drawing/2014/main" id="{E8B08BCB-3BE6-A2CA-8DC6-95C454F4F013}"/>
              </a:ext>
              <a:ext uri="{C183D7F6-B498-43B3-948B-1728B52AA6E4}">
                <adec:decorative xmlns:adec="http://schemas.microsoft.com/office/drawing/2017/decorative" val="1"/>
              </a:ext>
            </a:extLst>
          </p:cNvPr>
          <p:cNvSpPr>
            <a:spLocks/>
          </p:cNvSpPr>
          <p:nvPr/>
        </p:nvSpPr>
        <p:spPr bwMode="auto">
          <a:xfrm>
            <a:off x="3227388"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1" name="Freeform 17">
            <a:extLst>
              <a:ext uri="{FF2B5EF4-FFF2-40B4-BE49-F238E27FC236}">
                <a16:creationId xmlns:a16="http://schemas.microsoft.com/office/drawing/2014/main" id="{981D506A-F731-DBFB-298C-A70A5E91E886}"/>
              </a:ext>
              <a:ext uri="{C183D7F6-B498-43B3-948B-1728B52AA6E4}">
                <adec:decorative xmlns:adec="http://schemas.microsoft.com/office/drawing/2017/decorative" val="1"/>
              </a:ext>
            </a:extLst>
          </p:cNvPr>
          <p:cNvSpPr>
            <a:spLocks/>
          </p:cNvSpPr>
          <p:nvPr/>
        </p:nvSpPr>
        <p:spPr bwMode="auto">
          <a:xfrm>
            <a:off x="5635625"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2" name="Freeform 18">
            <a:extLst>
              <a:ext uri="{FF2B5EF4-FFF2-40B4-BE49-F238E27FC236}">
                <a16:creationId xmlns:a16="http://schemas.microsoft.com/office/drawing/2014/main" id="{67D1B16C-22EB-7334-D46F-8535208DD55F}"/>
              </a:ext>
              <a:ext uri="{C183D7F6-B498-43B3-948B-1728B52AA6E4}">
                <adec:decorative xmlns:adec="http://schemas.microsoft.com/office/drawing/2017/decorative" val="1"/>
              </a:ext>
            </a:extLst>
          </p:cNvPr>
          <p:cNvSpPr>
            <a:spLocks/>
          </p:cNvSpPr>
          <p:nvPr/>
        </p:nvSpPr>
        <p:spPr bwMode="auto">
          <a:xfrm>
            <a:off x="4659313" y="33305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7571" name="AutoShape 19">
            <a:extLst>
              <a:ext uri="{FF2B5EF4-FFF2-40B4-BE49-F238E27FC236}">
                <a16:creationId xmlns:a16="http://schemas.microsoft.com/office/drawing/2014/main" id="{3D87B8C3-4F5C-D2BD-A065-5F12D8B64C7E}"/>
              </a:ext>
              <a:ext uri="{C183D7F6-B498-43B3-948B-1728B52AA6E4}">
                <adec:decorative xmlns:adec="http://schemas.microsoft.com/office/drawing/2017/decorative" val="1"/>
              </a:ext>
            </a:extLst>
          </p:cNvPr>
          <p:cNvSpPr>
            <a:spLocks noChangeArrowheads="1"/>
          </p:cNvSpPr>
          <p:nvPr/>
        </p:nvSpPr>
        <p:spPr bwMode="auto">
          <a:xfrm>
            <a:off x="468313" y="4559300"/>
            <a:ext cx="1416050" cy="406400"/>
          </a:xfrm>
          <a:prstGeom prst="leftArrow">
            <a:avLst>
              <a:gd name="adj1" fmla="val 50000"/>
              <a:gd name="adj2" fmla="val 174203"/>
            </a:avLst>
          </a:prstGeom>
          <a:gradFill rotWithShape="0">
            <a:gsLst>
              <a:gs pos="0">
                <a:schemeClr val="accent2">
                  <a:gamma/>
                  <a:tint val="40000"/>
                  <a:invGamma/>
                </a:schemeClr>
              </a:gs>
              <a:gs pos="100000">
                <a:schemeClr val="accent2"/>
              </a:gs>
            </a:gsLst>
            <a:lin ang="0" scaled="1"/>
          </a:gradFill>
          <a:ln w="12700">
            <a:solidFill>
              <a:schemeClr val="accent2"/>
            </a:solidFill>
            <a:miter lim="800000"/>
            <a:headEnd/>
            <a:tailEnd/>
          </a:ln>
          <a:effectLst/>
        </p:spPr>
        <p:txBody>
          <a:bodyPr wrap="none" anchor="ctr"/>
          <a:lstStyle/>
          <a:p>
            <a:pPr>
              <a:defRPr/>
            </a:pPr>
            <a:endParaRPr lang="en-US"/>
          </a:p>
        </p:txBody>
      </p:sp>
      <p:sp>
        <p:nvSpPr>
          <p:cNvPr id="152594" name="AutoShape 20">
            <a:extLst>
              <a:ext uri="{FF2B5EF4-FFF2-40B4-BE49-F238E27FC236}">
                <a16:creationId xmlns:a16="http://schemas.microsoft.com/office/drawing/2014/main" id="{8286992C-741E-9156-A918-D732D66AADDE}"/>
              </a:ext>
              <a:ext uri="{C183D7F6-B498-43B3-948B-1728B52AA6E4}">
                <adec:decorative xmlns:adec="http://schemas.microsoft.com/office/drawing/2017/decorative" val="1"/>
              </a:ext>
            </a:extLst>
          </p:cNvPr>
          <p:cNvSpPr>
            <a:spLocks noChangeArrowheads="1"/>
          </p:cNvSpPr>
          <p:nvPr/>
        </p:nvSpPr>
        <p:spPr bwMode="auto">
          <a:xfrm>
            <a:off x="6950075" y="3911600"/>
            <a:ext cx="579438" cy="117475"/>
          </a:xfrm>
          <a:prstGeom prst="leftArrow">
            <a:avLst>
              <a:gd name="adj1" fmla="val 50000"/>
              <a:gd name="adj2" fmla="val 246599"/>
            </a:avLst>
          </a:prstGeom>
          <a:solidFill>
            <a:srgbClr val="9BE7FD"/>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2595" name="Freeform 21">
            <a:extLst>
              <a:ext uri="{FF2B5EF4-FFF2-40B4-BE49-F238E27FC236}">
                <a16:creationId xmlns:a16="http://schemas.microsoft.com/office/drawing/2014/main" id="{876704C9-9267-8220-7DA6-DE6D2942B758}"/>
              </a:ext>
              <a:ext uri="{C183D7F6-B498-43B3-948B-1728B52AA6E4}">
                <adec:decorative xmlns:adec="http://schemas.microsoft.com/office/drawing/2017/decorative" val="1"/>
              </a:ext>
            </a:extLst>
          </p:cNvPr>
          <p:cNvSpPr>
            <a:spLocks/>
          </p:cNvSpPr>
          <p:nvPr/>
        </p:nvSpPr>
        <p:spPr bwMode="auto">
          <a:xfrm>
            <a:off x="3419475"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6" name="Freeform 22">
            <a:extLst>
              <a:ext uri="{FF2B5EF4-FFF2-40B4-BE49-F238E27FC236}">
                <a16:creationId xmlns:a16="http://schemas.microsoft.com/office/drawing/2014/main" id="{FEE86E82-5B2C-81E5-5E85-D05F459393DC}"/>
              </a:ext>
              <a:ext uri="{C183D7F6-B498-43B3-948B-1728B52AA6E4}">
                <adec:decorative xmlns:adec="http://schemas.microsoft.com/office/drawing/2017/decorative" val="1"/>
              </a:ext>
            </a:extLst>
          </p:cNvPr>
          <p:cNvSpPr>
            <a:spLocks/>
          </p:cNvSpPr>
          <p:nvPr/>
        </p:nvSpPr>
        <p:spPr bwMode="auto">
          <a:xfrm>
            <a:off x="5845175"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7" name="Freeform 23">
            <a:extLst>
              <a:ext uri="{FF2B5EF4-FFF2-40B4-BE49-F238E27FC236}">
                <a16:creationId xmlns:a16="http://schemas.microsoft.com/office/drawing/2014/main" id="{ADC9FC04-5167-BD29-E0A3-530BB1ED4A30}"/>
              </a:ext>
              <a:ext uri="{C183D7F6-B498-43B3-948B-1728B52AA6E4}">
                <adec:decorative xmlns:adec="http://schemas.microsoft.com/office/drawing/2017/decorative" val="1"/>
              </a:ext>
            </a:extLst>
          </p:cNvPr>
          <p:cNvSpPr>
            <a:spLocks/>
          </p:cNvSpPr>
          <p:nvPr/>
        </p:nvSpPr>
        <p:spPr bwMode="auto">
          <a:xfrm>
            <a:off x="3438525" y="2992438"/>
            <a:ext cx="2974975" cy="2470150"/>
          </a:xfrm>
          <a:custGeom>
            <a:avLst/>
            <a:gdLst>
              <a:gd name="T0" fmla="*/ 773113 w 1874"/>
              <a:gd name="T1" fmla="*/ 0 h 1556"/>
              <a:gd name="T2" fmla="*/ 773113 w 1874"/>
              <a:gd name="T3" fmla="*/ 1552575 h 1556"/>
              <a:gd name="T4" fmla="*/ 312738 w 1874"/>
              <a:gd name="T5" fmla="*/ 1552575 h 1556"/>
              <a:gd name="T6" fmla="*/ 225425 w 1874"/>
              <a:gd name="T7" fmla="*/ 1463675 h 1556"/>
              <a:gd name="T8" fmla="*/ 80963 w 1874"/>
              <a:gd name="T9" fmla="*/ 1463675 h 1556"/>
              <a:gd name="T10" fmla="*/ 0 w 1874"/>
              <a:gd name="T11" fmla="*/ 1552575 h 1556"/>
              <a:gd name="T12" fmla="*/ 0 w 1874"/>
              <a:gd name="T13" fmla="*/ 1728788 h 1556"/>
              <a:gd name="T14" fmla="*/ 544513 w 1874"/>
              <a:gd name="T15" fmla="*/ 1728788 h 1556"/>
              <a:gd name="T16" fmla="*/ 544513 w 1874"/>
              <a:gd name="T17" fmla="*/ 2027238 h 1556"/>
              <a:gd name="T18" fmla="*/ 0 w 1874"/>
              <a:gd name="T19" fmla="*/ 2027238 h 1556"/>
              <a:gd name="T20" fmla="*/ 0 w 1874"/>
              <a:gd name="T21" fmla="*/ 2219325 h 1556"/>
              <a:gd name="T22" fmla="*/ 66675 w 1874"/>
              <a:gd name="T23" fmla="*/ 2292350 h 1556"/>
              <a:gd name="T24" fmla="*/ 773113 w 1874"/>
              <a:gd name="T25" fmla="*/ 2292350 h 1556"/>
              <a:gd name="T26" fmla="*/ 773113 w 1874"/>
              <a:gd name="T27" fmla="*/ 2413000 h 1556"/>
              <a:gd name="T28" fmla="*/ 842963 w 1874"/>
              <a:gd name="T29" fmla="*/ 2468563 h 1556"/>
              <a:gd name="T30" fmla="*/ 2114550 w 1874"/>
              <a:gd name="T31" fmla="*/ 2468563 h 1556"/>
              <a:gd name="T32" fmla="*/ 2182813 w 1874"/>
              <a:gd name="T33" fmla="*/ 2413000 h 1556"/>
              <a:gd name="T34" fmla="*/ 2182813 w 1874"/>
              <a:gd name="T35" fmla="*/ 2292350 h 1556"/>
              <a:gd name="T36" fmla="*/ 2897188 w 1874"/>
              <a:gd name="T37" fmla="*/ 2292350 h 1556"/>
              <a:gd name="T38" fmla="*/ 2973388 w 1874"/>
              <a:gd name="T39" fmla="*/ 2219325 h 1556"/>
              <a:gd name="T40" fmla="*/ 2973388 w 1874"/>
              <a:gd name="T41" fmla="*/ 2027238 h 1556"/>
              <a:gd name="T42" fmla="*/ 2409825 w 1874"/>
              <a:gd name="T43" fmla="*/ 2027238 h 1556"/>
              <a:gd name="T44" fmla="*/ 2409825 w 1874"/>
              <a:gd name="T45" fmla="*/ 1728788 h 1556"/>
              <a:gd name="T46" fmla="*/ 2973388 w 1874"/>
              <a:gd name="T47" fmla="*/ 1728788 h 1556"/>
              <a:gd name="T48" fmla="*/ 2973388 w 1874"/>
              <a:gd name="T49" fmla="*/ 1552575 h 1556"/>
              <a:gd name="T50" fmla="*/ 2886075 w 1874"/>
              <a:gd name="T51" fmla="*/ 1463675 h 1556"/>
              <a:gd name="T52" fmla="*/ 2730500 w 1874"/>
              <a:gd name="T53" fmla="*/ 1463675 h 1556"/>
              <a:gd name="T54" fmla="*/ 2641600 w 1874"/>
              <a:gd name="T55" fmla="*/ 1552575 h 1556"/>
              <a:gd name="T56" fmla="*/ 2182813 w 1874"/>
              <a:gd name="T57" fmla="*/ 1552575 h 1556"/>
              <a:gd name="T58" fmla="*/ 2182813 w 1874"/>
              <a:gd name="T59" fmla="*/ 0 h 1556"/>
              <a:gd name="T60" fmla="*/ 1798638 w 1874"/>
              <a:gd name="T61" fmla="*/ 0 h 1556"/>
              <a:gd name="T62" fmla="*/ 1743075 w 1874"/>
              <a:gd name="T63" fmla="*/ 58738 h 1556"/>
              <a:gd name="T64" fmla="*/ 1743075 w 1874"/>
              <a:gd name="T65" fmla="*/ 865188 h 1556"/>
              <a:gd name="T66" fmla="*/ 1476375 w 1874"/>
              <a:gd name="T67" fmla="*/ 1022350 h 1556"/>
              <a:gd name="T68" fmla="*/ 1211263 w 1874"/>
              <a:gd name="T69" fmla="*/ 865188 h 1556"/>
              <a:gd name="T70" fmla="*/ 1211263 w 1874"/>
              <a:gd name="T71" fmla="*/ 55563 h 1556"/>
              <a:gd name="T72" fmla="*/ 1158875 w 1874"/>
              <a:gd name="T73" fmla="*/ 0 h 1556"/>
              <a:gd name="T74" fmla="*/ 773113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8" name="Freeform 24">
            <a:extLst>
              <a:ext uri="{FF2B5EF4-FFF2-40B4-BE49-F238E27FC236}">
                <a16:creationId xmlns:a16="http://schemas.microsoft.com/office/drawing/2014/main" id="{92F46B35-4CD5-3FBD-FCB6-5546822900F3}"/>
              </a:ext>
              <a:ext uri="{C183D7F6-B498-43B3-948B-1728B52AA6E4}">
                <adec:decorative xmlns:adec="http://schemas.microsoft.com/office/drawing/2017/decorative" val="1"/>
              </a:ext>
            </a:extLst>
          </p:cNvPr>
          <p:cNvSpPr>
            <a:spLocks/>
          </p:cNvSpPr>
          <p:nvPr/>
        </p:nvSpPr>
        <p:spPr bwMode="auto">
          <a:xfrm>
            <a:off x="4646613" y="38639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2599" name="Group 25">
            <a:extLst>
              <a:ext uri="{FF2B5EF4-FFF2-40B4-BE49-F238E27FC236}">
                <a16:creationId xmlns:a16="http://schemas.microsoft.com/office/drawing/2014/main" id="{0AB72123-443E-3AA6-893F-F33182956B56}"/>
              </a:ext>
              <a:ext uri="{C183D7F6-B498-43B3-948B-1728B52AA6E4}">
                <adec:decorative xmlns:adec="http://schemas.microsoft.com/office/drawing/2017/decorative" val="1"/>
              </a:ext>
            </a:extLst>
          </p:cNvPr>
          <p:cNvGrpSpPr>
            <a:grpSpLocks/>
          </p:cNvGrpSpPr>
          <p:nvPr/>
        </p:nvGrpSpPr>
        <p:grpSpPr bwMode="auto">
          <a:xfrm>
            <a:off x="7321550" y="2173288"/>
            <a:ext cx="1066800" cy="366712"/>
            <a:chOff x="4601" y="1010"/>
            <a:chExt cx="672" cy="231"/>
          </a:xfrm>
        </p:grpSpPr>
        <p:sp>
          <p:nvSpPr>
            <p:cNvPr id="152618" name="Freeform 26">
              <a:extLst>
                <a:ext uri="{FF2B5EF4-FFF2-40B4-BE49-F238E27FC236}">
                  <a16:creationId xmlns:a16="http://schemas.microsoft.com/office/drawing/2014/main" id="{72BBAE25-ACBE-DBD4-5A3E-6F8E56417E04}"/>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9" name="Freeform 27">
              <a:extLst>
                <a:ext uri="{FF2B5EF4-FFF2-40B4-BE49-F238E27FC236}">
                  <a16:creationId xmlns:a16="http://schemas.microsoft.com/office/drawing/2014/main" id="{95BA435B-60D8-2305-D2EE-4E21E147A2FE}"/>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20" name="Freeform 28">
              <a:extLst>
                <a:ext uri="{FF2B5EF4-FFF2-40B4-BE49-F238E27FC236}">
                  <a16:creationId xmlns:a16="http://schemas.microsoft.com/office/drawing/2014/main" id="{8E74A342-438C-DB25-17EA-4D7226690DA4}"/>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21" name="Freeform 29">
              <a:extLst>
                <a:ext uri="{FF2B5EF4-FFF2-40B4-BE49-F238E27FC236}">
                  <a16:creationId xmlns:a16="http://schemas.microsoft.com/office/drawing/2014/main" id="{1066F927-E0FB-DCB6-0C82-EFBB1657543B}"/>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2600" name="Freeform 30">
            <a:extLst>
              <a:ext uri="{FF2B5EF4-FFF2-40B4-BE49-F238E27FC236}">
                <a16:creationId xmlns:a16="http://schemas.microsoft.com/office/drawing/2014/main" id="{5346C8EF-2DC4-6A85-A2D3-47A1162A2E90}"/>
              </a:ext>
              <a:ext uri="{C183D7F6-B498-43B3-948B-1728B52AA6E4}">
                <adec:decorative xmlns:adec="http://schemas.microsoft.com/office/drawing/2017/decorative" val="1"/>
              </a:ext>
            </a:extLst>
          </p:cNvPr>
          <p:cNvSpPr>
            <a:spLocks/>
          </p:cNvSpPr>
          <p:nvPr/>
        </p:nvSpPr>
        <p:spPr bwMode="auto">
          <a:xfrm>
            <a:off x="7237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2601" name="Group 31">
            <a:extLst>
              <a:ext uri="{FF2B5EF4-FFF2-40B4-BE49-F238E27FC236}">
                <a16:creationId xmlns:a16="http://schemas.microsoft.com/office/drawing/2014/main" id="{B74C24F7-5FB5-074B-B4F1-C604A72B8A9F}"/>
              </a:ext>
              <a:ext uri="{C183D7F6-B498-43B3-948B-1728B52AA6E4}">
                <adec:decorative xmlns:adec="http://schemas.microsoft.com/office/drawing/2017/decorative" val="1"/>
              </a:ext>
            </a:extLst>
          </p:cNvPr>
          <p:cNvGrpSpPr>
            <a:grpSpLocks/>
          </p:cNvGrpSpPr>
          <p:nvPr/>
        </p:nvGrpSpPr>
        <p:grpSpPr bwMode="auto">
          <a:xfrm>
            <a:off x="7427913" y="2170113"/>
            <a:ext cx="695325" cy="369887"/>
            <a:chOff x="4660" y="1008"/>
            <a:chExt cx="465" cy="233"/>
          </a:xfrm>
        </p:grpSpPr>
        <p:sp>
          <p:nvSpPr>
            <p:cNvPr id="152607" name="Freeform 32">
              <a:extLst>
                <a:ext uri="{FF2B5EF4-FFF2-40B4-BE49-F238E27FC236}">
                  <a16:creationId xmlns:a16="http://schemas.microsoft.com/office/drawing/2014/main" id="{5D6D2645-1527-DAC9-5015-97671DC82B91}"/>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08" name="Freeform 33">
              <a:extLst>
                <a:ext uri="{FF2B5EF4-FFF2-40B4-BE49-F238E27FC236}">
                  <a16:creationId xmlns:a16="http://schemas.microsoft.com/office/drawing/2014/main" id="{69EEBEC7-FB68-7E7E-2739-8949E5ACA1F0}"/>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09" name="Freeform 34">
              <a:extLst>
                <a:ext uri="{FF2B5EF4-FFF2-40B4-BE49-F238E27FC236}">
                  <a16:creationId xmlns:a16="http://schemas.microsoft.com/office/drawing/2014/main" id="{F10C407B-1B2F-493C-1C3E-D6FC95FA2382}"/>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0" name="Freeform 35">
              <a:extLst>
                <a:ext uri="{FF2B5EF4-FFF2-40B4-BE49-F238E27FC236}">
                  <a16:creationId xmlns:a16="http://schemas.microsoft.com/office/drawing/2014/main" id="{2E3A0C53-7780-5FA6-7B18-1CA4A01FCAD3}"/>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1" name="Freeform 36">
              <a:extLst>
                <a:ext uri="{FF2B5EF4-FFF2-40B4-BE49-F238E27FC236}">
                  <a16:creationId xmlns:a16="http://schemas.microsoft.com/office/drawing/2014/main" id="{177DCC3E-C929-330F-3EDA-48A7C8CB2E52}"/>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2" name="Freeform 37">
              <a:extLst>
                <a:ext uri="{FF2B5EF4-FFF2-40B4-BE49-F238E27FC236}">
                  <a16:creationId xmlns:a16="http://schemas.microsoft.com/office/drawing/2014/main" id="{60D4C4B6-74A5-3290-D849-ADC10AB751CB}"/>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3" name="Freeform 38">
              <a:extLst>
                <a:ext uri="{FF2B5EF4-FFF2-40B4-BE49-F238E27FC236}">
                  <a16:creationId xmlns:a16="http://schemas.microsoft.com/office/drawing/2014/main" id="{E8F89BF4-745B-738D-3C08-A319B8FE17C5}"/>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4" name="Freeform 39">
              <a:extLst>
                <a:ext uri="{FF2B5EF4-FFF2-40B4-BE49-F238E27FC236}">
                  <a16:creationId xmlns:a16="http://schemas.microsoft.com/office/drawing/2014/main" id="{E0E119F2-26EB-2143-7662-39C4776E4299}"/>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5" name="Freeform 40">
              <a:extLst>
                <a:ext uri="{FF2B5EF4-FFF2-40B4-BE49-F238E27FC236}">
                  <a16:creationId xmlns:a16="http://schemas.microsoft.com/office/drawing/2014/main" id="{6986BBA2-9E31-0A99-9D9B-8E65DD14504D}"/>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6" name="Freeform 41">
              <a:extLst>
                <a:ext uri="{FF2B5EF4-FFF2-40B4-BE49-F238E27FC236}">
                  <a16:creationId xmlns:a16="http://schemas.microsoft.com/office/drawing/2014/main" id="{047AD30A-CFE5-2E01-A2AD-8C1D49D503AA}"/>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7" name="Freeform 42">
              <a:extLst>
                <a:ext uri="{FF2B5EF4-FFF2-40B4-BE49-F238E27FC236}">
                  <a16:creationId xmlns:a16="http://schemas.microsoft.com/office/drawing/2014/main" id="{1D01CD64-99F4-398A-C2F8-94D2113B26C1}"/>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2602" name="Freeform 43">
            <a:extLst>
              <a:ext uri="{FF2B5EF4-FFF2-40B4-BE49-F238E27FC236}">
                <a16:creationId xmlns:a16="http://schemas.microsoft.com/office/drawing/2014/main" id="{4833D587-6334-314D-6136-F54CF0F859C8}"/>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03" name="Freeform 44">
            <a:extLst>
              <a:ext uri="{FF2B5EF4-FFF2-40B4-BE49-F238E27FC236}">
                <a16:creationId xmlns:a16="http://schemas.microsoft.com/office/drawing/2014/main" id="{2F585BCB-9B7A-2AF1-F1DF-4FFA269E1EAE}"/>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04" name="Freeform 45">
            <a:extLst>
              <a:ext uri="{FF2B5EF4-FFF2-40B4-BE49-F238E27FC236}">
                <a16:creationId xmlns:a16="http://schemas.microsoft.com/office/drawing/2014/main" id="{5CE717C0-E29B-CF19-BB31-41C340B412AE}"/>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05" name="Freeform 46">
            <a:extLst>
              <a:ext uri="{FF2B5EF4-FFF2-40B4-BE49-F238E27FC236}">
                <a16:creationId xmlns:a16="http://schemas.microsoft.com/office/drawing/2014/main" id="{67D02025-C533-525C-04D9-B513F749BF7A}"/>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06" name="Freeform 47">
            <a:extLst>
              <a:ext uri="{FF2B5EF4-FFF2-40B4-BE49-F238E27FC236}">
                <a16:creationId xmlns:a16="http://schemas.microsoft.com/office/drawing/2014/main" id="{000FE753-508B-5F8D-88EB-A50F7959212C}"/>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a:extLst>
              <a:ext uri="{FF2B5EF4-FFF2-40B4-BE49-F238E27FC236}">
                <a16:creationId xmlns:a16="http://schemas.microsoft.com/office/drawing/2014/main" id="{C2E0C4A2-E600-CE5A-ADF1-440D9C224731}"/>
              </a:ext>
            </a:extLst>
          </p:cNvPr>
          <p:cNvSpPr>
            <a:spLocks noGrp="1" noChangeArrowheads="1"/>
          </p:cNvSpPr>
          <p:nvPr>
            <p:ph type="title"/>
          </p:nvPr>
        </p:nvSpPr>
        <p:spPr/>
        <p:txBody>
          <a:bodyPr/>
          <a:lstStyle/>
          <a:p>
            <a:pPr eaLnBrk="1" hangingPunct="1"/>
            <a:r>
              <a:rPr lang="en-GB" altLang="en-US" dirty="0"/>
              <a:t>Single acting cylinder 14</a:t>
            </a:r>
            <a:endParaRPr lang="en-AU" altLang="en-US" dirty="0"/>
          </a:p>
        </p:txBody>
      </p:sp>
      <p:sp>
        <p:nvSpPr>
          <p:cNvPr id="153603" name="Rectangle 3">
            <a:extLst>
              <a:ext uri="{FF2B5EF4-FFF2-40B4-BE49-F238E27FC236}">
                <a16:creationId xmlns:a16="http://schemas.microsoft.com/office/drawing/2014/main" id="{945022E6-C3A3-8B36-F099-13346C612DE7}"/>
              </a:ext>
            </a:extLst>
          </p:cNvPr>
          <p:cNvSpPr>
            <a:spLocks noGrp="1" noChangeArrowheads="1"/>
          </p:cNvSpPr>
          <p:nvPr>
            <p:ph type="body" idx="1"/>
          </p:nvPr>
        </p:nvSpPr>
        <p:spPr/>
        <p:txBody>
          <a:bodyPr/>
          <a:lstStyle/>
          <a:p>
            <a:pPr eaLnBrk="1" hangingPunct="1"/>
            <a:r>
              <a:rPr lang="en-US" altLang="en-US" b="1"/>
              <a:t>Operation</a:t>
            </a:r>
            <a:endParaRPr lang="en-AU" altLang="en-US" b="1"/>
          </a:p>
        </p:txBody>
      </p:sp>
      <p:grpSp>
        <p:nvGrpSpPr>
          <p:cNvPr id="153604" name="Group 4">
            <a:extLst>
              <a:ext uri="{FF2B5EF4-FFF2-40B4-BE49-F238E27FC236}">
                <a16:creationId xmlns:a16="http://schemas.microsoft.com/office/drawing/2014/main" id="{855EEC0D-32EB-4B56-A295-7D1FB4BD90A4}"/>
              </a:ext>
              <a:ext uri="{C183D7F6-B498-43B3-948B-1728B52AA6E4}">
                <adec:decorative xmlns:adec="http://schemas.microsoft.com/office/drawing/2017/decorative" val="1"/>
              </a:ext>
            </a:extLst>
          </p:cNvPr>
          <p:cNvGrpSpPr>
            <a:grpSpLocks/>
          </p:cNvGrpSpPr>
          <p:nvPr/>
        </p:nvGrpSpPr>
        <p:grpSpPr bwMode="auto">
          <a:xfrm>
            <a:off x="7321550" y="2173288"/>
            <a:ext cx="1066800" cy="366712"/>
            <a:chOff x="4601" y="1010"/>
            <a:chExt cx="672" cy="231"/>
          </a:xfrm>
        </p:grpSpPr>
        <p:sp>
          <p:nvSpPr>
            <p:cNvPr id="153663" name="Freeform 5">
              <a:extLst>
                <a:ext uri="{FF2B5EF4-FFF2-40B4-BE49-F238E27FC236}">
                  <a16:creationId xmlns:a16="http://schemas.microsoft.com/office/drawing/2014/main" id="{ABC11B43-97D3-2C30-8B05-26C0E257049D}"/>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64" name="Freeform 6">
              <a:extLst>
                <a:ext uri="{FF2B5EF4-FFF2-40B4-BE49-F238E27FC236}">
                  <a16:creationId xmlns:a16="http://schemas.microsoft.com/office/drawing/2014/main" id="{E4A823C0-C75C-C5C2-CF76-878C940EDB4F}"/>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65" name="Freeform 7">
              <a:extLst>
                <a:ext uri="{FF2B5EF4-FFF2-40B4-BE49-F238E27FC236}">
                  <a16:creationId xmlns:a16="http://schemas.microsoft.com/office/drawing/2014/main" id="{394EA894-EEF9-F1E4-BD9B-7BD74A5F8925}"/>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66" name="Freeform 8">
              <a:extLst>
                <a:ext uri="{FF2B5EF4-FFF2-40B4-BE49-F238E27FC236}">
                  <a16:creationId xmlns:a16="http://schemas.microsoft.com/office/drawing/2014/main" id="{E4638E23-F512-10CD-20DD-4EC9381C0B4D}"/>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3605" name="Freeform 9">
            <a:extLst>
              <a:ext uri="{FF2B5EF4-FFF2-40B4-BE49-F238E27FC236}">
                <a16:creationId xmlns:a16="http://schemas.microsoft.com/office/drawing/2014/main" id="{85A30514-088D-23B0-A00E-849F2984DF84}"/>
              </a:ext>
              <a:ext uri="{C183D7F6-B498-43B3-948B-1728B52AA6E4}">
                <adec:decorative xmlns:adec="http://schemas.microsoft.com/office/drawing/2017/decorative" val="1"/>
              </a:ext>
            </a:extLst>
          </p:cNvPr>
          <p:cNvSpPr>
            <a:spLocks/>
          </p:cNvSpPr>
          <p:nvPr/>
        </p:nvSpPr>
        <p:spPr bwMode="auto">
          <a:xfrm>
            <a:off x="7364413" y="2538413"/>
            <a:ext cx="26987" cy="169862"/>
          </a:xfrm>
          <a:custGeom>
            <a:avLst/>
            <a:gdLst>
              <a:gd name="T0" fmla="*/ 0 w 17"/>
              <a:gd name="T1" fmla="*/ 0 h 107"/>
              <a:gd name="T2" fmla="*/ 0 w 17"/>
              <a:gd name="T3" fmla="*/ 168275 h 107"/>
              <a:gd name="T4" fmla="*/ 25400 w 17"/>
              <a:gd name="T5" fmla="*/ 168275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53606" name="Group 10">
            <a:extLst>
              <a:ext uri="{FF2B5EF4-FFF2-40B4-BE49-F238E27FC236}">
                <a16:creationId xmlns:a16="http://schemas.microsoft.com/office/drawing/2014/main" id="{A66736F0-954F-FFEC-4008-423B9C6267C9}"/>
              </a:ext>
              <a:ext uri="{C183D7F6-B498-43B3-948B-1728B52AA6E4}">
                <adec:decorative xmlns:adec="http://schemas.microsoft.com/office/drawing/2017/decorative" val="1"/>
              </a:ext>
            </a:extLst>
          </p:cNvPr>
          <p:cNvGrpSpPr>
            <a:grpSpLocks/>
          </p:cNvGrpSpPr>
          <p:nvPr/>
        </p:nvGrpSpPr>
        <p:grpSpPr bwMode="auto">
          <a:xfrm>
            <a:off x="7427913" y="2170113"/>
            <a:ext cx="695325" cy="369887"/>
            <a:chOff x="4660" y="1008"/>
            <a:chExt cx="465" cy="233"/>
          </a:xfrm>
        </p:grpSpPr>
        <p:sp>
          <p:nvSpPr>
            <p:cNvPr id="153652" name="Freeform 11">
              <a:extLst>
                <a:ext uri="{FF2B5EF4-FFF2-40B4-BE49-F238E27FC236}">
                  <a16:creationId xmlns:a16="http://schemas.microsoft.com/office/drawing/2014/main" id="{9EC08709-55C6-18A4-A5A5-0CF5A5A7965E}"/>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3" name="Freeform 12">
              <a:extLst>
                <a:ext uri="{FF2B5EF4-FFF2-40B4-BE49-F238E27FC236}">
                  <a16:creationId xmlns:a16="http://schemas.microsoft.com/office/drawing/2014/main" id="{41B21F1D-33DD-2F76-9A65-F33025F64D3C}"/>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4" name="Freeform 13">
              <a:extLst>
                <a:ext uri="{FF2B5EF4-FFF2-40B4-BE49-F238E27FC236}">
                  <a16:creationId xmlns:a16="http://schemas.microsoft.com/office/drawing/2014/main" id="{98B173B0-B3E1-F192-BD82-676AB1B44AA6}"/>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5" name="Freeform 14">
              <a:extLst>
                <a:ext uri="{FF2B5EF4-FFF2-40B4-BE49-F238E27FC236}">
                  <a16:creationId xmlns:a16="http://schemas.microsoft.com/office/drawing/2014/main" id="{ABC0F18F-9A29-3AC3-13AB-ADE03BBF0308}"/>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6" name="Freeform 15">
              <a:extLst>
                <a:ext uri="{FF2B5EF4-FFF2-40B4-BE49-F238E27FC236}">
                  <a16:creationId xmlns:a16="http://schemas.microsoft.com/office/drawing/2014/main" id="{9196DA12-89C2-954E-E703-96CD23581E69}"/>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7" name="Freeform 16">
              <a:extLst>
                <a:ext uri="{FF2B5EF4-FFF2-40B4-BE49-F238E27FC236}">
                  <a16:creationId xmlns:a16="http://schemas.microsoft.com/office/drawing/2014/main" id="{6A0B7FB6-4265-5077-6D3D-905A3FD5A566}"/>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8" name="Freeform 17">
              <a:extLst>
                <a:ext uri="{FF2B5EF4-FFF2-40B4-BE49-F238E27FC236}">
                  <a16:creationId xmlns:a16="http://schemas.microsoft.com/office/drawing/2014/main" id="{32016BFF-B686-27D9-268A-3200DEE0F1D0}"/>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9" name="Freeform 18">
              <a:extLst>
                <a:ext uri="{FF2B5EF4-FFF2-40B4-BE49-F238E27FC236}">
                  <a16:creationId xmlns:a16="http://schemas.microsoft.com/office/drawing/2014/main" id="{0AD18985-5C2F-71D6-F3CE-8ED888D95043}"/>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60" name="Freeform 19">
              <a:extLst>
                <a:ext uri="{FF2B5EF4-FFF2-40B4-BE49-F238E27FC236}">
                  <a16:creationId xmlns:a16="http://schemas.microsoft.com/office/drawing/2014/main" id="{AC45A09E-C896-A9CD-1D2C-2C973259152F}"/>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61" name="Freeform 20">
              <a:extLst>
                <a:ext uri="{FF2B5EF4-FFF2-40B4-BE49-F238E27FC236}">
                  <a16:creationId xmlns:a16="http://schemas.microsoft.com/office/drawing/2014/main" id="{C74130CD-A07E-6F85-E615-B246B64D0FA1}"/>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62" name="Freeform 21">
              <a:extLst>
                <a:ext uri="{FF2B5EF4-FFF2-40B4-BE49-F238E27FC236}">
                  <a16:creationId xmlns:a16="http://schemas.microsoft.com/office/drawing/2014/main" id="{F02DCD66-75FF-6152-2753-714E46D876EC}"/>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3607" name="Freeform 22">
            <a:extLst>
              <a:ext uri="{FF2B5EF4-FFF2-40B4-BE49-F238E27FC236}">
                <a16:creationId xmlns:a16="http://schemas.microsoft.com/office/drawing/2014/main" id="{A0BED53B-64C7-DBE1-6BF9-8C795E0D66D8}"/>
              </a:ext>
              <a:ext uri="{C183D7F6-B498-43B3-948B-1728B52AA6E4}">
                <adec:decorative xmlns:adec="http://schemas.microsoft.com/office/drawing/2017/decorative" val="1"/>
              </a:ext>
            </a:extLst>
          </p:cNvPr>
          <p:cNvSpPr>
            <a:spLocks/>
          </p:cNvSpPr>
          <p:nvPr/>
        </p:nvSpPr>
        <p:spPr bwMode="auto">
          <a:xfrm>
            <a:off x="8132763" y="2173288"/>
            <a:ext cx="26987" cy="138112"/>
          </a:xfrm>
          <a:custGeom>
            <a:avLst/>
            <a:gdLst>
              <a:gd name="T0" fmla="*/ 0 w 17"/>
              <a:gd name="T1" fmla="*/ 136525 h 87"/>
              <a:gd name="T2" fmla="*/ 0 w 17"/>
              <a:gd name="T3" fmla="*/ 0 h 87"/>
              <a:gd name="T4" fmla="*/ 25400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08" name="Freeform 23">
            <a:extLst>
              <a:ext uri="{FF2B5EF4-FFF2-40B4-BE49-F238E27FC236}">
                <a16:creationId xmlns:a16="http://schemas.microsoft.com/office/drawing/2014/main" id="{2839BF28-A884-16DF-BF18-3772386B0929}"/>
              </a:ext>
              <a:ext uri="{C183D7F6-B498-43B3-948B-1728B52AA6E4}">
                <adec:decorative xmlns:adec="http://schemas.microsoft.com/office/drawing/2017/decorative" val="1"/>
              </a:ext>
            </a:extLst>
          </p:cNvPr>
          <p:cNvSpPr>
            <a:spLocks/>
          </p:cNvSpPr>
          <p:nvPr/>
        </p:nvSpPr>
        <p:spPr bwMode="auto">
          <a:xfrm>
            <a:off x="7164388" y="2173288"/>
            <a:ext cx="969962" cy="1587"/>
          </a:xfrm>
          <a:custGeom>
            <a:avLst/>
            <a:gdLst>
              <a:gd name="T0" fmla="*/ 968375 w 611"/>
              <a:gd name="T1" fmla="*/ 0 h 1"/>
              <a:gd name="T2" fmla="*/ 0 w 611"/>
              <a:gd name="T3" fmla="*/ 0 h 1"/>
              <a:gd name="T4" fmla="*/ 3175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09" name="Freeform 24">
            <a:extLst>
              <a:ext uri="{FF2B5EF4-FFF2-40B4-BE49-F238E27FC236}">
                <a16:creationId xmlns:a16="http://schemas.microsoft.com/office/drawing/2014/main" id="{CB2608DD-86AC-1AD2-3E36-B51C6E2DBAC4}"/>
              </a:ext>
              <a:ext uri="{C183D7F6-B498-43B3-948B-1728B52AA6E4}">
                <adec:decorative xmlns:adec="http://schemas.microsoft.com/office/drawing/2017/decorative" val="1"/>
              </a:ext>
            </a:extLst>
          </p:cNvPr>
          <p:cNvSpPr>
            <a:spLocks/>
          </p:cNvSpPr>
          <p:nvPr/>
        </p:nvSpPr>
        <p:spPr bwMode="auto">
          <a:xfrm>
            <a:off x="8132763" y="2405063"/>
            <a:ext cx="26987" cy="134937"/>
          </a:xfrm>
          <a:custGeom>
            <a:avLst/>
            <a:gdLst>
              <a:gd name="T0" fmla="*/ 0 w 17"/>
              <a:gd name="T1" fmla="*/ 133350 h 85"/>
              <a:gd name="T2" fmla="*/ 0 w 17"/>
              <a:gd name="T3" fmla="*/ 0 h 85"/>
              <a:gd name="T4" fmla="*/ 25400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0" name="Freeform 25">
            <a:extLst>
              <a:ext uri="{FF2B5EF4-FFF2-40B4-BE49-F238E27FC236}">
                <a16:creationId xmlns:a16="http://schemas.microsoft.com/office/drawing/2014/main" id="{62EA9CC9-369C-A466-9861-1EB45184FF11}"/>
              </a:ext>
              <a:ext uri="{C183D7F6-B498-43B3-948B-1728B52AA6E4}">
                <adec:decorative xmlns:adec="http://schemas.microsoft.com/office/drawing/2017/decorative" val="1"/>
              </a:ext>
            </a:extLst>
          </p:cNvPr>
          <p:cNvSpPr>
            <a:spLocks/>
          </p:cNvSpPr>
          <p:nvPr/>
        </p:nvSpPr>
        <p:spPr bwMode="auto">
          <a:xfrm>
            <a:off x="7164388" y="2538413"/>
            <a:ext cx="973137" cy="1587"/>
          </a:xfrm>
          <a:custGeom>
            <a:avLst/>
            <a:gdLst>
              <a:gd name="T0" fmla="*/ 0 w 613"/>
              <a:gd name="T1" fmla="*/ 0 h 1"/>
              <a:gd name="T2" fmla="*/ 968375 w 613"/>
              <a:gd name="T3" fmla="*/ 0 h 1"/>
              <a:gd name="T4" fmla="*/ 971550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1" name="Freeform 26">
            <a:extLst>
              <a:ext uri="{FF2B5EF4-FFF2-40B4-BE49-F238E27FC236}">
                <a16:creationId xmlns:a16="http://schemas.microsoft.com/office/drawing/2014/main" id="{5FB382EB-C8CD-83CB-58EC-3C03E581427E}"/>
              </a:ext>
              <a:ext uri="{C183D7F6-B498-43B3-948B-1728B52AA6E4}">
                <adec:decorative xmlns:adec="http://schemas.microsoft.com/office/drawing/2017/decorative" val="1"/>
              </a:ext>
            </a:extLst>
          </p:cNvPr>
          <p:cNvSpPr>
            <a:spLocks/>
          </p:cNvSpPr>
          <p:nvPr/>
        </p:nvSpPr>
        <p:spPr bwMode="auto">
          <a:xfrm>
            <a:off x="7164388" y="2173288"/>
            <a:ext cx="26987" cy="366712"/>
          </a:xfrm>
          <a:custGeom>
            <a:avLst/>
            <a:gdLst>
              <a:gd name="T0" fmla="*/ 0 w 17"/>
              <a:gd name="T1" fmla="*/ 0 h 231"/>
              <a:gd name="T2" fmla="*/ 0 w 17"/>
              <a:gd name="T3" fmla="*/ 365125 h 231"/>
              <a:gd name="T4" fmla="*/ 25400 w 17"/>
              <a:gd name="T5" fmla="*/ 365125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2" name="Freeform 27">
            <a:extLst>
              <a:ext uri="{FF2B5EF4-FFF2-40B4-BE49-F238E27FC236}">
                <a16:creationId xmlns:a16="http://schemas.microsoft.com/office/drawing/2014/main" id="{948124C7-CDAD-3F5E-F229-D72F2DC17325}"/>
              </a:ext>
              <a:ext uri="{C183D7F6-B498-43B3-948B-1728B52AA6E4}">
                <adec:decorative xmlns:adec="http://schemas.microsoft.com/office/drawing/2017/decorative" val="1"/>
              </a:ext>
            </a:extLst>
          </p:cNvPr>
          <p:cNvSpPr>
            <a:spLocks/>
          </p:cNvSpPr>
          <p:nvPr/>
        </p:nvSpPr>
        <p:spPr bwMode="auto">
          <a:xfrm>
            <a:off x="18732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3" name="Freeform 28">
            <a:extLst>
              <a:ext uri="{FF2B5EF4-FFF2-40B4-BE49-F238E27FC236}">
                <a16:creationId xmlns:a16="http://schemas.microsoft.com/office/drawing/2014/main" id="{6EBA8D88-F976-531F-AE0C-FAAF79AD2180}"/>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4" name="Freeform 29">
            <a:extLst>
              <a:ext uri="{FF2B5EF4-FFF2-40B4-BE49-F238E27FC236}">
                <a16:creationId xmlns:a16="http://schemas.microsoft.com/office/drawing/2014/main" id="{2A01A555-8607-8B02-1ECC-23068E2A4CED}"/>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5" name="Freeform 30">
            <a:extLst>
              <a:ext uri="{FF2B5EF4-FFF2-40B4-BE49-F238E27FC236}">
                <a16:creationId xmlns:a16="http://schemas.microsoft.com/office/drawing/2014/main" id="{F0D62701-7836-040A-259E-CD9FFA357E3E}"/>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6" name="Freeform 31">
            <a:extLst>
              <a:ext uri="{FF2B5EF4-FFF2-40B4-BE49-F238E27FC236}">
                <a16:creationId xmlns:a16="http://schemas.microsoft.com/office/drawing/2014/main" id="{AA05ECDC-6836-0F24-EB56-A5A8AB664F98}"/>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7" name="Freeform 32">
            <a:extLst>
              <a:ext uri="{FF2B5EF4-FFF2-40B4-BE49-F238E27FC236}">
                <a16:creationId xmlns:a16="http://schemas.microsoft.com/office/drawing/2014/main" id="{61BC387D-DDFF-B556-C71E-391DA64C9D04}"/>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8" name="Freeform 33">
            <a:extLst>
              <a:ext uri="{FF2B5EF4-FFF2-40B4-BE49-F238E27FC236}">
                <a16:creationId xmlns:a16="http://schemas.microsoft.com/office/drawing/2014/main" id="{5DE09FC0-8199-86B0-83A8-84D0612FF7FB}"/>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9" name="Freeform 34">
            <a:extLst>
              <a:ext uri="{FF2B5EF4-FFF2-40B4-BE49-F238E27FC236}">
                <a16:creationId xmlns:a16="http://schemas.microsoft.com/office/drawing/2014/main" id="{029DB06E-0CA5-F07E-0E6B-EF99375F709B}"/>
              </a:ext>
              <a:ext uri="{C183D7F6-B498-43B3-948B-1728B52AA6E4}">
                <adec:decorative xmlns:adec="http://schemas.microsoft.com/office/drawing/2017/decorative" val="1"/>
              </a:ext>
            </a:extLst>
          </p:cNvPr>
          <p:cNvSpPr>
            <a:spLocks/>
          </p:cNvSpPr>
          <p:nvPr/>
        </p:nvSpPr>
        <p:spPr bwMode="auto">
          <a:xfrm>
            <a:off x="3784600" y="4024313"/>
            <a:ext cx="157163" cy="160337"/>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5400 h 101"/>
              <a:gd name="T16" fmla="*/ 19050 w 99"/>
              <a:gd name="T17" fmla="*/ 26987 h 101"/>
              <a:gd name="T18" fmla="*/ 15875 w 99"/>
              <a:gd name="T19" fmla="*/ 33337 h 101"/>
              <a:gd name="T20" fmla="*/ 12700 w 99"/>
              <a:gd name="T21" fmla="*/ 36512 h 101"/>
              <a:gd name="T22" fmla="*/ 9525 w 99"/>
              <a:gd name="T23" fmla="*/ 46037 h 101"/>
              <a:gd name="T24" fmla="*/ 6350 w 99"/>
              <a:gd name="T25" fmla="*/ 52387 h 101"/>
              <a:gd name="T26" fmla="*/ 3175 w 99"/>
              <a:gd name="T27" fmla="*/ 63500 h 101"/>
              <a:gd name="T28" fmla="*/ 0 w 99"/>
              <a:gd name="T29" fmla="*/ 79375 h 101"/>
              <a:gd name="T30" fmla="*/ 3175 w 99"/>
              <a:gd name="T31" fmla="*/ 95250 h 101"/>
              <a:gd name="T32" fmla="*/ 6350 w 99"/>
              <a:gd name="T33" fmla="*/ 106362 h 101"/>
              <a:gd name="T34" fmla="*/ 9525 w 99"/>
              <a:gd name="T35" fmla="*/ 112712 h 101"/>
              <a:gd name="T36" fmla="*/ 12700 w 99"/>
              <a:gd name="T37" fmla="*/ 122237 h 101"/>
              <a:gd name="T38" fmla="*/ 15875 w 99"/>
              <a:gd name="T39" fmla="*/ 125412 h 101"/>
              <a:gd name="T40" fmla="*/ 19050 w 99"/>
              <a:gd name="T41" fmla="*/ 131762 h 101"/>
              <a:gd name="T42" fmla="*/ 20638 w 99"/>
              <a:gd name="T43" fmla="*/ 134937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4937 h 101"/>
              <a:gd name="T74" fmla="*/ 136525 w 99"/>
              <a:gd name="T75" fmla="*/ 131762 h 101"/>
              <a:gd name="T76" fmla="*/ 139700 w 99"/>
              <a:gd name="T77" fmla="*/ 125412 h 101"/>
              <a:gd name="T78" fmla="*/ 142875 w 99"/>
              <a:gd name="T79" fmla="*/ 122237 h 101"/>
              <a:gd name="T80" fmla="*/ 146050 w 99"/>
              <a:gd name="T81" fmla="*/ 112712 h 101"/>
              <a:gd name="T82" fmla="*/ 149225 w 99"/>
              <a:gd name="T83" fmla="*/ 106362 h 101"/>
              <a:gd name="T84" fmla="*/ 152400 w 99"/>
              <a:gd name="T85" fmla="*/ 95250 h 101"/>
              <a:gd name="T86" fmla="*/ 155575 w 99"/>
              <a:gd name="T87" fmla="*/ 79375 h 101"/>
              <a:gd name="T88" fmla="*/ 152400 w 99"/>
              <a:gd name="T89" fmla="*/ 63500 h 101"/>
              <a:gd name="T90" fmla="*/ 149225 w 99"/>
              <a:gd name="T91" fmla="*/ 52387 h 101"/>
              <a:gd name="T92" fmla="*/ 146050 w 99"/>
              <a:gd name="T93" fmla="*/ 46037 h 101"/>
              <a:gd name="T94" fmla="*/ 142875 w 99"/>
              <a:gd name="T95" fmla="*/ 36512 h 101"/>
              <a:gd name="T96" fmla="*/ 139700 w 99"/>
              <a:gd name="T97" fmla="*/ 33337 h 101"/>
              <a:gd name="T98" fmla="*/ 136525 w 99"/>
              <a:gd name="T99" fmla="*/ 26987 h 101"/>
              <a:gd name="T100" fmla="*/ 133350 w 99"/>
              <a:gd name="T101" fmla="*/ 25400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6"/>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5"/>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5"/>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6"/>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0" name="Freeform 35">
            <a:extLst>
              <a:ext uri="{FF2B5EF4-FFF2-40B4-BE49-F238E27FC236}">
                <a16:creationId xmlns:a16="http://schemas.microsoft.com/office/drawing/2014/main" id="{76C61255-BC6D-5ECC-8F43-17BC5A7C19F3}"/>
              </a:ext>
              <a:ext uri="{C183D7F6-B498-43B3-948B-1728B52AA6E4}">
                <adec:decorative xmlns:adec="http://schemas.microsoft.com/office/drawing/2017/decorative" val="1"/>
              </a:ext>
            </a:extLst>
          </p:cNvPr>
          <p:cNvSpPr>
            <a:spLocks/>
          </p:cNvSpPr>
          <p:nvPr/>
        </p:nvSpPr>
        <p:spPr bwMode="auto">
          <a:xfrm>
            <a:off x="3784600" y="3778250"/>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4288 h 101"/>
              <a:gd name="T12" fmla="*/ 23813 w 99"/>
              <a:gd name="T13" fmla="*/ 17463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0800 h 101"/>
              <a:gd name="T26" fmla="*/ 3175 w 99"/>
              <a:gd name="T27" fmla="*/ 63500 h 101"/>
              <a:gd name="T28" fmla="*/ 0 w 99"/>
              <a:gd name="T29" fmla="*/ 79375 h 101"/>
              <a:gd name="T30" fmla="*/ 3175 w 99"/>
              <a:gd name="T31" fmla="*/ 93663 h 101"/>
              <a:gd name="T32" fmla="*/ 6350 w 99"/>
              <a:gd name="T33" fmla="*/ 106363 h 101"/>
              <a:gd name="T34" fmla="*/ 9525 w 99"/>
              <a:gd name="T35" fmla="*/ 112713 h 101"/>
              <a:gd name="T36" fmla="*/ 12700 w 99"/>
              <a:gd name="T37" fmla="*/ 122238 h 101"/>
              <a:gd name="T38" fmla="*/ 15875 w 99"/>
              <a:gd name="T39" fmla="*/ 123825 h 101"/>
              <a:gd name="T40" fmla="*/ 19050 w 99"/>
              <a:gd name="T41" fmla="*/ 130175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0175 h 101"/>
              <a:gd name="T76" fmla="*/ 139700 w 99"/>
              <a:gd name="T77" fmla="*/ 123825 h 101"/>
              <a:gd name="T78" fmla="*/ 142875 w 99"/>
              <a:gd name="T79" fmla="*/ 122238 h 101"/>
              <a:gd name="T80" fmla="*/ 146050 w 99"/>
              <a:gd name="T81" fmla="*/ 112713 h 101"/>
              <a:gd name="T82" fmla="*/ 149225 w 99"/>
              <a:gd name="T83" fmla="*/ 106363 h 101"/>
              <a:gd name="T84" fmla="*/ 152400 w 99"/>
              <a:gd name="T85" fmla="*/ 93663 h 101"/>
              <a:gd name="T86" fmla="*/ 155575 w 99"/>
              <a:gd name="T87" fmla="*/ 79375 h 101"/>
              <a:gd name="T88" fmla="*/ 152400 w 99"/>
              <a:gd name="T89" fmla="*/ 63500 h 101"/>
              <a:gd name="T90" fmla="*/ 149225 w 99"/>
              <a:gd name="T91" fmla="*/ 50800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7463 h 101"/>
              <a:gd name="T104" fmla="*/ 125413 w 99"/>
              <a:gd name="T105" fmla="*/ 14288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9"/>
                </a:lnTo>
                <a:lnTo>
                  <a:pt x="19" y="9"/>
                </a:lnTo>
                <a:lnTo>
                  <a:pt x="17" y="11"/>
                </a:lnTo>
                <a:lnTo>
                  <a:pt x="15" y="11"/>
                </a:lnTo>
                <a:lnTo>
                  <a:pt x="15" y="13"/>
                </a:lnTo>
                <a:lnTo>
                  <a:pt x="13" y="15"/>
                </a:lnTo>
                <a:lnTo>
                  <a:pt x="13" y="17"/>
                </a:lnTo>
                <a:lnTo>
                  <a:pt x="12" y="17"/>
                </a:lnTo>
                <a:lnTo>
                  <a:pt x="10" y="19"/>
                </a:lnTo>
                <a:lnTo>
                  <a:pt x="10" y="21"/>
                </a:lnTo>
                <a:lnTo>
                  <a:pt x="8" y="21"/>
                </a:lnTo>
                <a:lnTo>
                  <a:pt x="8" y="23"/>
                </a:lnTo>
                <a:lnTo>
                  <a:pt x="6" y="25"/>
                </a:lnTo>
                <a:lnTo>
                  <a:pt x="6" y="29"/>
                </a:lnTo>
                <a:lnTo>
                  <a:pt x="4" y="29"/>
                </a:lnTo>
                <a:lnTo>
                  <a:pt x="4" y="32"/>
                </a:lnTo>
                <a:lnTo>
                  <a:pt x="2" y="32"/>
                </a:lnTo>
                <a:lnTo>
                  <a:pt x="2" y="40"/>
                </a:lnTo>
                <a:lnTo>
                  <a:pt x="0" y="40"/>
                </a:lnTo>
                <a:lnTo>
                  <a:pt x="0" y="50"/>
                </a:lnTo>
                <a:lnTo>
                  <a:pt x="0" y="59"/>
                </a:lnTo>
                <a:lnTo>
                  <a:pt x="2" y="59"/>
                </a:lnTo>
                <a:lnTo>
                  <a:pt x="2" y="67"/>
                </a:lnTo>
                <a:lnTo>
                  <a:pt x="4" y="67"/>
                </a:lnTo>
                <a:lnTo>
                  <a:pt x="4" y="71"/>
                </a:lnTo>
                <a:lnTo>
                  <a:pt x="6" y="71"/>
                </a:lnTo>
                <a:lnTo>
                  <a:pt x="6" y="75"/>
                </a:lnTo>
                <a:lnTo>
                  <a:pt x="8" y="77"/>
                </a:lnTo>
                <a:lnTo>
                  <a:pt x="8" y="78"/>
                </a:lnTo>
                <a:lnTo>
                  <a:pt x="10" y="78"/>
                </a:lnTo>
                <a:lnTo>
                  <a:pt x="10" y="80"/>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0"/>
                </a:lnTo>
                <a:lnTo>
                  <a:pt x="88" y="78"/>
                </a:lnTo>
                <a:lnTo>
                  <a:pt x="90" y="78"/>
                </a:lnTo>
                <a:lnTo>
                  <a:pt x="90" y="77"/>
                </a:lnTo>
                <a:lnTo>
                  <a:pt x="92" y="75"/>
                </a:lnTo>
                <a:lnTo>
                  <a:pt x="92" y="71"/>
                </a:lnTo>
                <a:lnTo>
                  <a:pt x="94" y="71"/>
                </a:lnTo>
                <a:lnTo>
                  <a:pt x="94" y="67"/>
                </a:lnTo>
                <a:lnTo>
                  <a:pt x="96" y="67"/>
                </a:lnTo>
                <a:lnTo>
                  <a:pt x="96" y="59"/>
                </a:lnTo>
                <a:lnTo>
                  <a:pt x="98" y="59"/>
                </a:lnTo>
                <a:lnTo>
                  <a:pt x="98" y="50"/>
                </a:lnTo>
                <a:lnTo>
                  <a:pt x="98" y="40"/>
                </a:lnTo>
                <a:lnTo>
                  <a:pt x="96" y="40"/>
                </a:lnTo>
                <a:lnTo>
                  <a:pt x="96" y="32"/>
                </a:lnTo>
                <a:lnTo>
                  <a:pt x="94" y="32"/>
                </a:lnTo>
                <a:lnTo>
                  <a:pt x="94" y="29"/>
                </a:lnTo>
                <a:lnTo>
                  <a:pt x="92" y="29"/>
                </a:lnTo>
                <a:lnTo>
                  <a:pt x="92" y="25"/>
                </a:lnTo>
                <a:lnTo>
                  <a:pt x="90" y="23"/>
                </a:lnTo>
                <a:lnTo>
                  <a:pt x="90" y="21"/>
                </a:lnTo>
                <a:lnTo>
                  <a:pt x="88" y="21"/>
                </a:lnTo>
                <a:lnTo>
                  <a:pt x="88" y="19"/>
                </a:lnTo>
                <a:lnTo>
                  <a:pt x="86" y="17"/>
                </a:lnTo>
                <a:lnTo>
                  <a:pt x="84" y="17"/>
                </a:lnTo>
                <a:lnTo>
                  <a:pt x="84" y="15"/>
                </a:lnTo>
                <a:lnTo>
                  <a:pt x="82" y="13"/>
                </a:lnTo>
                <a:lnTo>
                  <a:pt x="82" y="11"/>
                </a:lnTo>
                <a:lnTo>
                  <a:pt x="81" y="11"/>
                </a:lnTo>
                <a:lnTo>
                  <a:pt x="79" y="9"/>
                </a:lnTo>
                <a:lnTo>
                  <a:pt x="77" y="9"/>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1" name="Freeform 36">
            <a:extLst>
              <a:ext uri="{FF2B5EF4-FFF2-40B4-BE49-F238E27FC236}">
                <a16:creationId xmlns:a16="http://schemas.microsoft.com/office/drawing/2014/main" id="{068BD0BE-BFD3-8839-48FA-0175A464AFA1}"/>
              </a:ext>
              <a:ext uri="{C183D7F6-B498-43B3-948B-1728B52AA6E4}">
                <adec:decorative xmlns:adec="http://schemas.microsoft.com/office/drawing/2017/decorative" val="1"/>
              </a:ext>
            </a:extLst>
          </p:cNvPr>
          <p:cNvSpPr>
            <a:spLocks/>
          </p:cNvSpPr>
          <p:nvPr/>
        </p:nvSpPr>
        <p:spPr bwMode="auto">
          <a:xfrm>
            <a:off x="3784600" y="3492500"/>
            <a:ext cx="157163" cy="155575"/>
          </a:xfrm>
          <a:custGeom>
            <a:avLst/>
            <a:gdLst>
              <a:gd name="T0" fmla="*/ 60325 w 99"/>
              <a:gd name="T1" fmla="*/ 0 h 98"/>
              <a:gd name="T2" fmla="*/ 52388 w 99"/>
              <a:gd name="T3" fmla="*/ 3175 h 98"/>
              <a:gd name="T4" fmla="*/ 42863 w 99"/>
              <a:gd name="T5" fmla="*/ 6350 h 98"/>
              <a:gd name="T6" fmla="*/ 36513 w 99"/>
              <a:gd name="T7" fmla="*/ 7938 h 98"/>
              <a:gd name="T8" fmla="*/ 33338 w 99"/>
              <a:gd name="T9" fmla="*/ 11113 h 98"/>
              <a:gd name="T10" fmla="*/ 26988 w 99"/>
              <a:gd name="T11" fmla="*/ 14288 h 98"/>
              <a:gd name="T12" fmla="*/ 23813 w 99"/>
              <a:gd name="T13" fmla="*/ 17463 h 98"/>
              <a:gd name="T14" fmla="*/ 20638 w 99"/>
              <a:gd name="T15" fmla="*/ 20638 h 98"/>
              <a:gd name="T16" fmla="*/ 19050 w 99"/>
              <a:gd name="T17" fmla="*/ 23813 h 98"/>
              <a:gd name="T18" fmla="*/ 15875 w 99"/>
              <a:gd name="T19" fmla="*/ 26988 h 98"/>
              <a:gd name="T20" fmla="*/ 12700 w 99"/>
              <a:gd name="T21" fmla="*/ 33338 h 98"/>
              <a:gd name="T22" fmla="*/ 9525 w 99"/>
              <a:gd name="T23" fmla="*/ 36513 h 98"/>
              <a:gd name="T24" fmla="*/ 6350 w 99"/>
              <a:gd name="T25" fmla="*/ 42863 h 98"/>
              <a:gd name="T26" fmla="*/ 3175 w 99"/>
              <a:gd name="T27" fmla="*/ 50800 h 98"/>
              <a:gd name="T28" fmla="*/ 0 w 99"/>
              <a:gd name="T29" fmla="*/ 60325 h 98"/>
              <a:gd name="T30" fmla="*/ 0 w 99"/>
              <a:gd name="T31" fmla="*/ 93663 h 98"/>
              <a:gd name="T32" fmla="*/ 3175 w 99"/>
              <a:gd name="T33" fmla="*/ 103188 h 98"/>
              <a:gd name="T34" fmla="*/ 6350 w 99"/>
              <a:gd name="T35" fmla="*/ 112713 h 98"/>
              <a:gd name="T36" fmla="*/ 9525 w 99"/>
              <a:gd name="T37" fmla="*/ 117475 h 98"/>
              <a:gd name="T38" fmla="*/ 12700 w 99"/>
              <a:gd name="T39" fmla="*/ 120650 h 98"/>
              <a:gd name="T40" fmla="*/ 15875 w 99"/>
              <a:gd name="T41" fmla="*/ 127000 h 98"/>
              <a:gd name="T42" fmla="*/ 19050 w 99"/>
              <a:gd name="T43" fmla="*/ 130175 h 98"/>
              <a:gd name="T44" fmla="*/ 20638 w 99"/>
              <a:gd name="T45" fmla="*/ 133350 h 98"/>
              <a:gd name="T46" fmla="*/ 23813 w 99"/>
              <a:gd name="T47" fmla="*/ 136525 h 98"/>
              <a:gd name="T48" fmla="*/ 26988 w 99"/>
              <a:gd name="T49" fmla="*/ 139700 h 98"/>
              <a:gd name="T50" fmla="*/ 33338 w 99"/>
              <a:gd name="T51" fmla="*/ 142875 h 98"/>
              <a:gd name="T52" fmla="*/ 36513 w 99"/>
              <a:gd name="T53" fmla="*/ 146050 h 98"/>
              <a:gd name="T54" fmla="*/ 42863 w 99"/>
              <a:gd name="T55" fmla="*/ 149225 h 98"/>
              <a:gd name="T56" fmla="*/ 52388 w 99"/>
              <a:gd name="T57" fmla="*/ 152400 h 98"/>
              <a:gd name="T58" fmla="*/ 60325 w 99"/>
              <a:gd name="T59" fmla="*/ 153988 h 98"/>
              <a:gd name="T60" fmla="*/ 93663 w 99"/>
              <a:gd name="T61" fmla="*/ 153988 h 98"/>
              <a:gd name="T62" fmla="*/ 103188 w 99"/>
              <a:gd name="T63" fmla="*/ 152400 h 98"/>
              <a:gd name="T64" fmla="*/ 112713 w 99"/>
              <a:gd name="T65" fmla="*/ 149225 h 98"/>
              <a:gd name="T66" fmla="*/ 119063 w 99"/>
              <a:gd name="T67" fmla="*/ 146050 h 98"/>
              <a:gd name="T68" fmla="*/ 122238 w 99"/>
              <a:gd name="T69" fmla="*/ 142875 h 98"/>
              <a:gd name="T70" fmla="*/ 128588 w 99"/>
              <a:gd name="T71" fmla="*/ 139700 h 98"/>
              <a:gd name="T72" fmla="*/ 130175 w 99"/>
              <a:gd name="T73" fmla="*/ 136525 h 98"/>
              <a:gd name="T74" fmla="*/ 133350 w 99"/>
              <a:gd name="T75" fmla="*/ 133350 h 98"/>
              <a:gd name="T76" fmla="*/ 136525 w 99"/>
              <a:gd name="T77" fmla="*/ 130175 h 98"/>
              <a:gd name="T78" fmla="*/ 139700 w 99"/>
              <a:gd name="T79" fmla="*/ 127000 h 98"/>
              <a:gd name="T80" fmla="*/ 142875 w 99"/>
              <a:gd name="T81" fmla="*/ 120650 h 98"/>
              <a:gd name="T82" fmla="*/ 146050 w 99"/>
              <a:gd name="T83" fmla="*/ 117475 h 98"/>
              <a:gd name="T84" fmla="*/ 149225 w 99"/>
              <a:gd name="T85" fmla="*/ 112713 h 98"/>
              <a:gd name="T86" fmla="*/ 152400 w 99"/>
              <a:gd name="T87" fmla="*/ 103188 h 98"/>
              <a:gd name="T88" fmla="*/ 155575 w 99"/>
              <a:gd name="T89" fmla="*/ 93663 h 98"/>
              <a:gd name="T90" fmla="*/ 155575 w 99"/>
              <a:gd name="T91" fmla="*/ 60325 h 98"/>
              <a:gd name="T92" fmla="*/ 152400 w 99"/>
              <a:gd name="T93" fmla="*/ 50800 h 98"/>
              <a:gd name="T94" fmla="*/ 149225 w 99"/>
              <a:gd name="T95" fmla="*/ 42863 h 98"/>
              <a:gd name="T96" fmla="*/ 146050 w 99"/>
              <a:gd name="T97" fmla="*/ 36513 h 98"/>
              <a:gd name="T98" fmla="*/ 142875 w 99"/>
              <a:gd name="T99" fmla="*/ 33338 h 98"/>
              <a:gd name="T100" fmla="*/ 139700 w 99"/>
              <a:gd name="T101" fmla="*/ 26988 h 98"/>
              <a:gd name="T102" fmla="*/ 136525 w 99"/>
              <a:gd name="T103" fmla="*/ 23813 h 98"/>
              <a:gd name="T104" fmla="*/ 133350 w 99"/>
              <a:gd name="T105" fmla="*/ 20638 h 98"/>
              <a:gd name="T106" fmla="*/ 130175 w 99"/>
              <a:gd name="T107" fmla="*/ 17463 h 98"/>
              <a:gd name="T108" fmla="*/ 128588 w 99"/>
              <a:gd name="T109" fmla="*/ 14288 h 98"/>
              <a:gd name="T110" fmla="*/ 122238 w 99"/>
              <a:gd name="T111" fmla="*/ 11113 h 98"/>
              <a:gd name="T112" fmla="*/ 119063 w 99"/>
              <a:gd name="T113" fmla="*/ 7938 h 98"/>
              <a:gd name="T114" fmla="*/ 112713 w 99"/>
              <a:gd name="T115" fmla="*/ 6350 h 98"/>
              <a:gd name="T116" fmla="*/ 103188 w 99"/>
              <a:gd name="T117" fmla="*/ 3175 h 98"/>
              <a:gd name="T118" fmla="*/ 93663 w 99"/>
              <a:gd name="T119" fmla="*/ 0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8">
                <a:moveTo>
                  <a:pt x="48" y="0"/>
                </a:moveTo>
                <a:lnTo>
                  <a:pt x="38" y="0"/>
                </a:lnTo>
                <a:lnTo>
                  <a:pt x="38" y="2"/>
                </a:lnTo>
                <a:lnTo>
                  <a:pt x="33" y="2"/>
                </a:lnTo>
                <a:lnTo>
                  <a:pt x="31" y="4"/>
                </a:lnTo>
                <a:lnTo>
                  <a:pt x="27" y="4"/>
                </a:lnTo>
                <a:lnTo>
                  <a:pt x="27" y="5"/>
                </a:lnTo>
                <a:lnTo>
                  <a:pt x="23" y="5"/>
                </a:lnTo>
                <a:lnTo>
                  <a:pt x="23" y="7"/>
                </a:lnTo>
                <a:lnTo>
                  <a:pt x="21" y="7"/>
                </a:lnTo>
                <a:lnTo>
                  <a:pt x="21" y="9"/>
                </a:lnTo>
                <a:lnTo>
                  <a:pt x="17" y="9"/>
                </a:lnTo>
                <a:lnTo>
                  <a:pt x="17" y="11"/>
                </a:lnTo>
                <a:lnTo>
                  <a:pt x="15" y="11"/>
                </a:lnTo>
                <a:lnTo>
                  <a:pt x="15" y="13"/>
                </a:lnTo>
                <a:lnTo>
                  <a:pt x="13" y="13"/>
                </a:lnTo>
                <a:lnTo>
                  <a:pt x="13" y="15"/>
                </a:lnTo>
                <a:lnTo>
                  <a:pt x="12" y="15"/>
                </a:lnTo>
                <a:lnTo>
                  <a:pt x="12" y="17"/>
                </a:lnTo>
                <a:lnTo>
                  <a:pt x="10" y="17"/>
                </a:lnTo>
                <a:lnTo>
                  <a:pt x="10" y="21"/>
                </a:lnTo>
                <a:lnTo>
                  <a:pt x="8" y="21"/>
                </a:lnTo>
                <a:lnTo>
                  <a:pt x="8" y="23"/>
                </a:lnTo>
                <a:lnTo>
                  <a:pt x="6" y="23"/>
                </a:lnTo>
                <a:lnTo>
                  <a:pt x="6" y="27"/>
                </a:lnTo>
                <a:lnTo>
                  <a:pt x="4" y="27"/>
                </a:lnTo>
                <a:lnTo>
                  <a:pt x="4" y="30"/>
                </a:lnTo>
                <a:lnTo>
                  <a:pt x="2" y="32"/>
                </a:lnTo>
                <a:lnTo>
                  <a:pt x="2" y="38"/>
                </a:lnTo>
                <a:lnTo>
                  <a:pt x="0" y="38"/>
                </a:lnTo>
                <a:lnTo>
                  <a:pt x="0" y="48"/>
                </a:lnTo>
                <a:lnTo>
                  <a:pt x="0" y="59"/>
                </a:lnTo>
                <a:lnTo>
                  <a:pt x="2" y="59"/>
                </a:lnTo>
                <a:lnTo>
                  <a:pt x="2" y="65"/>
                </a:lnTo>
                <a:lnTo>
                  <a:pt x="4" y="67"/>
                </a:lnTo>
                <a:lnTo>
                  <a:pt x="4" y="71"/>
                </a:lnTo>
                <a:lnTo>
                  <a:pt x="6" y="71"/>
                </a:lnTo>
                <a:lnTo>
                  <a:pt x="6" y="74"/>
                </a:lnTo>
                <a:lnTo>
                  <a:pt x="8" y="74"/>
                </a:lnTo>
                <a:lnTo>
                  <a:pt x="8" y="76"/>
                </a:lnTo>
                <a:lnTo>
                  <a:pt x="10" y="76"/>
                </a:lnTo>
                <a:lnTo>
                  <a:pt x="10" y="80"/>
                </a:lnTo>
                <a:lnTo>
                  <a:pt x="12" y="80"/>
                </a:lnTo>
                <a:lnTo>
                  <a:pt x="12" y="82"/>
                </a:lnTo>
                <a:lnTo>
                  <a:pt x="13" y="82"/>
                </a:lnTo>
                <a:lnTo>
                  <a:pt x="13" y="84"/>
                </a:lnTo>
                <a:lnTo>
                  <a:pt x="15" y="84"/>
                </a:lnTo>
                <a:lnTo>
                  <a:pt x="15" y="86"/>
                </a:lnTo>
                <a:lnTo>
                  <a:pt x="17" y="86"/>
                </a:lnTo>
                <a:lnTo>
                  <a:pt x="17" y="88"/>
                </a:lnTo>
                <a:lnTo>
                  <a:pt x="21" y="88"/>
                </a:lnTo>
                <a:lnTo>
                  <a:pt x="21" y="90"/>
                </a:lnTo>
                <a:lnTo>
                  <a:pt x="23" y="90"/>
                </a:lnTo>
                <a:lnTo>
                  <a:pt x="23" y="92"/>
                </a:lnTo>
                <a:lnTo>
                  <a:pt x="27" y="92"/>
                </a:lnTo>
                <a:lnTo>
                  <a:pt x="27" y="94"/>
                </a:lnTo>
                <a:lnTo>
                  <a:pt x="31" y="94"/>
                </a:lnTo>
                <a:lnTo>
                  <a:pt x="33" y="96"/>
                </a:lnTo>
                <a:lnTo>
                  <a:pt x="38" y="96"/>
                </a:lnTo>
                <a:lnTo>
                  <a:pt x="38" y="97"/>
                </a:lnTo>
                <a:lnTo>
                  <a:pt x="48" y="97"/>
                </a:lnTo>
                <a:lnTo>
                  <a:pt x="59" y="97"/>
                </a:lnTo>
                <a:lnTo>
                  <a:pt x="59" y="96"/>
                </a:lnTo>
                <a:lnTo>
                  <a:pt x="65" y="96"/>
                </a:lnTo>
                <a:lnTo>
                  <a:pt x="67" y="94"/>
                </a:lnTo>
                <a:lnTo>
                  <a:pt x="71" y="94"/>
                </a:lnTo>
                <a:lnTo>
                  <a:pt x="71" y="92"/>
                </a:lnTo>
                <a:lnTo>
                  <a:pt x="75" y="92"/>
                </a:lnTo>
                <a:lnTo>
                  <a:pt x="75" y="90"/>
                </a:lnTo>
                <a:lnTo>
                  <a:pt x="77" y="90"/>
                </a:lnTo>
                <a:lnTo>
                  <a:pt x="77" y="88"/>
                </a:lnTo>
                <a:lnTo>
                  <a:pt x="81" y="88"/>
                </a:lnTo>
                <a:lnTo>
                  <a:pt x="81" y="86"/>
                </a:lnTo>
                <a:lnTo>
                  <a:pt x="82" y="86"/>
                </a:lnTo>
                <a:lnTo>
                  <a:pt x="82" y="84"/>
                </a:lnTo>
                <a:lnTo>
                  <a:pt x="84" y="84"/>
                </a:lnTo>
                <a:lnTo>
                  <a:pt x="84" y="82"/>
                </a:lnTo>
                <a:lnTo>
                  <a:pt x="86" y="82"/>
                </a:lnTo>
                <a:lnTo>
                  <a:pt x="86" y="80"/>
                </a:lnTo>
                <a:lnTo>
                  <a:pt x="88" y="80"/>
                </a:lnTo>
                <a:lnTo>
                  <a:pt x="88" y="76"/>
                </a:lnTo>
                <a:lnTo>
                  <a:pt x="90" y="76"/>
                </a:lnTo>
                <a:lnTo>
                  <a:pt x="90" y="74"/>
                </a:lnTo>
                <a:lnTo>
                  <a:pt x="92" y="74"/>
                </a:lnTo>
                <a:lnTo>
                  <a:pt x="92" y="71"/>
                </a:lnTo>
                <a:lnTo>
                  <a:pt x="94" y="71"/>
                </a:lnTo>
                <a:lnTo>
                  <a:pt x="94" y="67"/>
                </a:lnTo>
                <a:lnTo>
                  <a:pt x="96" y="65"/>
                </a:lnTo>
                <a:lnTo>
                  <a:pt x="96" y="59"/>
                </a:lnTo>
                <a:lnTo>
                  <a:pt x="98" y="59"/>
                </a:lnTo>
                <a:lnTo>
                  <a:pt x="98" y="50"/>
                </a:lnTo>
                <a:lnTo>
                  <a:pt x="98" y="38"/>
                </a:lnTo>
                <a:lnTo>
                  <a:pt x="96" y="38"/>
                </a:lnTo>
                <a:lnTo>
                  <a:pt x="96" y="32"/>
                </a:lnTo>
                <a:lnTo>
                  <a:pt x="94" y="30"/>
                </a:lnTo>
                <a:lnTo>
                  <a:pt x="94" y="27"/>
                </a:lnTo>
                <a:lnTo>
                  <a:pt x="92" y="27"/>
                </a:lnTo>
                <a:lnTo>
                  <a:pt x="92" y="23"/>
                </a:lnTo>
                <a:lnTo>
                  <a:pt x="90" y="23"/>
                </a:lnTo>
                <a:lnTo>
                  <a:pt x="90" y="21"/>
                </a:lnTo>
                <a:lnTo>
                  <a:pt x="88" y="21"/>
                </a:lnTo>
                <a:lnTo>
                  <a:pt x="88" y="17"/>
                </a:lnTo>
                <a:lnTo>
                  <a:pt x="86" y="17"/>
                </a:lnTo>
                <a:lnTo>
                  <a:pt x="86" y="15"/>
                </a:lnTo>
                <a:lnTo>
                  <a:pt x="84" y="15"/>
                </a:lnTo>
                <a:lnTo>
                  <a:pt x="84" y="13"/>
                </a:lnTo>
                <a:lnTo>
                  <a:pt x="82" y="13"/>
                </a:lnTo>
                <a:lnTo>
                  <a:pt x="82" y="11"/>
                </a:lnTo>
                <a:lnTo>
                  <a:pt x="81" y="11"/>
                </a:lnTo>
                <a:lnTo>
                  <a:pt x="81" y="9"/>
                </a:lnTo>
                <a:lnTo>
                  <a:pt x="77" y="9"/>
                </a:lnTo>
                <a:lnTo>
                  <a:pt x="77" y="7"/>
                </a:lnTo>
                <a:lnTo>
                  <a:pt x="75" y="7"/>
                </a:lnTo>
                <a:lnTo>
                  <a:pt x="75" y="5"/>
                </a:lnTo>
                <a:lnTo>
                  <a:pt x="71" y="5"/>
                </a:lnTo>
                <a:lnTo>
                  <a:pt x="71" y="4"/>
                </a:lnTo>
                <a:lnTo>
                  <a:pt x="67"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2" name="Freeform 37">
            <a:extLst>
              <a:ext uri="{FF2B5EF4-FFF2-40B4-BE49-F238E27FC236}">
                <a16:creationId xmlns:a16="http://schemas.microsoft.com/office/drawing/2014/main" id="{E851DB4A-7B0C-A395-6C8F-0E40072A7987}"/>
              </a:ext>
              <a:ext uri="{C183D7F6-B498-43B3-948B-1728B52AA6E4}">
                <adec:decorative xmlns:adec="http://schemas.microsoft.com/office/drawing/2017/decorative" val="1"/>
              </a:ext>
            </a:extLst>
          </p:cNvPr>
          <p:cNvSpPr>
            <a:spLocks/>
          </p:cNvSpPr>
          <p:nvPr/>
        </p:nvSpPr>
        <p:spPr bwMode="auto">
          <a:xfrm>
            <a:off x="3784600" y="4286250"/>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2388 h 101"/>
              <a:gd name="T26" fmla="*/ 3175 w 99"/>
              <a:gd name="T27" fmla="*/ 63500 h 101"/>
              <a:gd name="T28" fmla="*/ 0 w 99"/>
              <a:gd name="T29" fmla="*/ 79375 h 101"/>
              <a:gd name="T30" fmla="*/ 3175 w 99"/>
              <a:gd name="T31" fmla="*/ 93663 h 101"/>
              <a:gd name="T32" fmla="*/ 6350 w 99"/>
              <a:gd name="T33" fmla="*/ 106363 h 101"/>
              <a:gd name="T34" fmla="*/ 9525 w 99"/>
              <a:gd name="T35" fmla="*/ 112713 h 101"/>
              <a:gd name="T36" fmla="*/ 12700 w 99"/>
              <a:gd name="T37" fmla="*/ 122238 h 101"/>
              <a:gd name="T38" fmla="*/ 15875 w 99"/>
              <a:gd name="T39" fmla="*/ 125413 h 101"/>
              <a:gd name="T40" fmla="*/ 19050 w 99"/>
              <a:gd name="T41" fmla="*/ 130175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0175 h 101"/>
              <a:gd name="T76" fmla="*/ 139700 w 99"/>
              <a:gd name="T77" fmla="*/ 125413 h 101"/>
              <a:gd name="T78" fmla="*/ 142875 w 99"/>
              <a:gd name="T79" fmla="*/ 122238 h 101"/>
              <a:gd name="T80" fmla="*/ 146050 w 99"/>
              <a:gd name="T81" fmla="*/ 112713 h 101"/>
              <a:gd name="T82" fmla="*/ 149225 w 99"/>
              <a:gd name="T83" fmla="*/ 106363 h 101"/>
              <a:gd name="T84" fmla="*/ 152400 w 99"/>
              <a:gd name="T85" fmla="*/ 93663 h 101"/>
              <a:gd name="T86" fmla="*/ 155575 w 99"/>
              <a:gd name="T87" fmla="*/ 79375 h 101"/>
              <a:gd name="T88" fmla="*/ 152400 w 99"/>
              <a:gd name="T89" fmla="*/ 63500 h 101"/>
              <a:gd name="T90" fmla="*/ 149225 w 99"/>
              <a:gd name="T91" fmla="*/ 52388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3"/>
                </a:lnTo>
                <a:lnTo>
                  <a:pt x="13" y="15"/>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59"/>
                </a:lnTo>
                <a:lnTo>
                  <a:pt x="2" y="59"/>
                </a:lnTo>
                <a:lnTo>
                  <a:pt x="2" y="67"/>
                </a:lnTo>
                <a:lnTo>
                  <a:pt x="4" y="67"/>
                </a:lnTo>
                <a:lnTo>
                  <a:pt x="4" y="71"/>
                </a:lnTo>
                <a:lnTo>
                  <a:pt x="6" y="71"/>
                </a:lnTo>
                <a:lnTo>
                  <a:pt x="6" y="75"/>
                </a:lnTo>
                <a:lnTo>
                  <a:pt x="8" y="77"/>
                </a:lnTo>
                <a:lnTo>
                  <a:pt x="8" y="79"/>
                </a:lnTo>
                <a:lnTo>
                  <a:pt x="10" y="79"/>
                </a:lnTo>
                <a:lnTo>
                  <a:pt x="10" y="81"/>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1"/>
                </a:lnTo>
                <a:lnTo>
                  <a:pt x="88" y="79"/>
                </a:lnTo>
                <a:lnTo>
                  <a:pt x="90" y="79"/>
                </a:lnTo>
                <a:lnTo>
                  <a:pt x="90" y="77"/>
                </a:lnTo>
                <a:lnTo>
                  <a:pt x="92" y="75"/>
                </a:lnTo>
                <a:lnTo>
                  <a:pt x="92" y="71"/>
                </a:lnTo>
                <a:lnTo>
                  <a:pt x="94" y="71"/>
                </a:lnTo>
                <a:lnTo>
                  <a:pt x="94" y="67"/>
                </a:lnTo>
                <a:lnTo>
                  <a:pt x="96" y="67"/>
                </a:lnTo>
                <a:lnTo>
                  <a:pt x="96" y="59"/>
                </a:lnTo>
                <a:lnTo>
                  <a:pt x="98" y="59"/>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5"/>
                </a:lnTo>
                <a:lnTo>
                  <a:pt x="82" y="13"/>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3" name="Freeform 38">
            <a:extLst>
              <a:ext uri="{FF2B5EF4-FFF2-40B4-BE49-F238E27FC236}">
                <a16:creationId xmlns:a16="http://schemas.microsoft.com/office/drawing/2014/main" id="{ECA4846B-0CAB-1DA3-57FF-B85A499CD1A8}"/>
              </a:ext>
              <a:ext uri="{C183D7F6-B498-43B3-948B-1728B52AA6E4}">
                <adec:decorative xmlns:adec="http://schemas.microsoft.com/office/drawing/2017/decorative" val="1"/>
              </a:ext>
            </a:extLst>
          </p:cNvPr>
          <p:cNvSpPr>
            <a:spLocks/>
          </p:cNvSpPr>
          <p:nvPr/>
        </p:nvSpPr>
        <p:spPr bwMode="auto">
          <a:xfrm>
            <a:off x="5854700" y="3605213"/>
            <a:ext cx="157163" cy="158750"/>
          </a:xfrm>
          <a:custGeom>
            <a:avLst/>
            <a:gdLst>
              <a:gd name="T0" fmla="*/ 60325 w 99"/>
              <a:gd name="T1" fmla="*/ 0 h 100"/>
              <a:gd name="T2" fmla="*/ 52388 w 99"/>
              <a:gd name="T3" fmla="*/ 3175 h 100"/>
              <a:gd name="T4" fmla="*/ 42863 w 99"/>
              <a:gd name="T5" fmla="*/ 4763 h 100"/>
              <a:gd name="T6" fmla="*/ 39688 w 99"/>
              <a:gd name="T7" fmla="*/ 7938 h 100"/>
              <a:gd name="T8" fmla="*/ 33338 w 99"/>
              <a:gd name="T9" fmla="*/ 11113 h 100"/>
              <a:gd name="T10" fmla="*/ 30163 w 99"/>
              <a:gd name="T11" fmla="*/ 14288 h 100"/>
              <a:gd name="T12" fmla="*/ 23813 w 99"/>
              <a:gd name="T13" fmla="*/ 17463 h 100"/>
              <a:gd name="T14" fmla="*/ 20638 w 99"/>
              <a:gd name="T15" fmla="*/ 23813 h 100"/>
              <a:gd name="T16" fmla="*/ 19050 w 99"/>
              <a:gd name="T17" fmla="*/ 26988 h 100"/>
              <a:gd name="T18" fmla="*/ 15875 w 99"/>
              <a:gd name="T19" fmla="*/ 33338 h 100"/>
              <a:gd name="T20" fmla="*/ 12700 w 99"/>
              <a:gd name="T21" fmla="*/ 36513 h 100"/>
              <a:gd name="T22" fmla="*/ 9525 w 99"/>
              <a:gd name="T23" fmla="*/ 44450 h 100"/>
              <a:gd name="T24" fmla="*/ 6350 w 99"/>
              <a:gd name="T25" fmla="*/ 50800 h 100"/>
              <a:gd name="T26" fmla="*/ 3175 w 99"/>
              <a:gd name="T27" fmla="*/ 63500 h 100"/>
              <a:gd name="T28" fmla="*/ 0 w 99"/>
              <a:gd name="T29" fmla="*/ 77788 h 100"/>
              <a:gd name="T30" fmla="*/ 3175 w 99"/>
              <a:gd name="T31" fmla="*/ 93663 h 100"/>
              <a:gd name="T32" fmla="*/ 6350 w 99"/>
              <a:gd name="T33" fmla="*/ 106363 h 100"/>
              <a:gd name="T34" fmla="*/ 9525 w 99"/>
              <a:gd name="T35" fmla="*/ 112713 h 100"/>
              <a:gd name="T36" fmla="*/ 12700 w 99"/>
              <a:gd name="T37" fmla="*/ 120650 h 100"/>
              <a:gd name="T38" fmla="*/ 15875 w 99"/>
              <a:gd name="T39" fmla="*/ 123825 h 100"/>
              <a:gd name="T40" fmla="*/ 19050 w 99"/>
              <a:gd name="T41" fmla="*/ 130175 h 100"/>
              <a:gd name="T42" fmla="*/ 20638 w 99"/>
              <a:gd name="T43" fmla="*/ 133350 h 100"/>
              <a:gd name="T44" fmla="*/ 23813 w 99"/>
              <a:gd name="T45" fmla="*/ 139700 h 100"/>
              <a:gd name="T46" fmla="*/ 30163 w 99"/>
              <a:gd name="T47" fmla="*/ 142875 h 100"/>
              <a:gd name="T48" fmla="*/ 33338 w 99"/>
              <a:gd name="T49" fmla="*/ 146050 h 100"/>
              <a:gd name="T50" fmla="*/ 39688 w 99"/>
              <a:gd name="T51" fmla="*/ 149225 h 100"/>
              <a:gd name="T52" fmla="*/ 42863 w 99"/>
              <a:gd name="T53" fmla="*/ 150813 h 100"/>
              <a:gd name="T54" fmla="*/ 52388 w 99"/>
              <a:gd name="T55" fmla="*/ 153988 h 100"/>
              <a:gd name="T56" fmla="*/ 60325 w 99"/>
              <a:gd name="T57" fmla="*/ 157163 h 100"/>
              <a:gd name="T58" fmla="*/ 93663 w 99"/>
              <a:gd name="T59" fmla="*/ 157163 h 100"/>
              <a:gd name="T60" fmla="*/ 103188 w 99"/>
              <a:gd name="T61" fmla="*/ 153988 h 100"/>
              <a:gd name="T62" fmla="*/ 112713 w 99"/>
              <a:gd name="T63" fmla="*/ 150813 h 100"/>
              <a:gd name="T64" fmla="*/ 115888 w 99"/>
              <a:gd name="T65" fmla="*/ 149225 h 100"/>
              <a:gd name="T66" fmla="*/ 122238 w 99"/>
              <a:gd name="T67" fmla="*/ 146050 h 100"/>
              <a:gd name="T68" fmla="*/ 125413 w 99"/>
              <a:gd name="T69" fmla="*/ 142875 h 100"/>
              <a:gd name="T70" fmla="*/ 130175 w 99"/>
              <a:gd name="T71" fmla="*/ 139700 h 100"/>
              <a:gd name="T72" fmla="*/ 133350 w 99"/>
              <a:gd name="T73" fmla="*/ 133350 h 100"/>
              <a:gd name="T74" fmla="*/ 136525 w 99"/>
              <a:gd name="T75" fmla="*/ 130175 h 100"/>
              <a:gd name="T76" fmla="*/ 139700 w 99"/>
              <a:gd name="T77" fmla="*/ 123825 h 100"/>
              <a:gd name="T78" fmla="*/ 142875 w 99"/>
              <a:gd name="T79" fmla="*/ 120650 h 100"/>
              <a:gd name="T80" fmla="*/ 146050 w 99"/>
              <a:gd name="T81" fmla="*/ 112713 h 100"/>
              <a:gd name="T82" fmla="*/ 149225 w 99"/>
              <a:gd name="T83" fmla="*/ 106363 h 100"/>
              <a:gd name="T84" fmla="*/ 152400 w 99"/>
              <a:gd name="T85" fmla="*/ 93663 h 100"/>
              <a:gd name="T86" fmla="*/ 155575 w 99"/>
              <a:gd name="T87" fmla="*/ 77788 h 100"/>
              <a:gd name="T88" fmla="*/ 152400 w 99"/>
              <a:gd name="T89" fmla="*/ 63500 h 100"/>
              <a:gd name="T90" fmla="*/ 149225 w 99"/>
              <a:gd name="T91" fmla="*/ 50800 h 100"/>
              <a:gd name="T92" fmla="*/ 146050 w 99"/>
              <a:gd name="T93" fmla="*/ 44450 h 100"/>
              <a:gd name="T94" fmla="*/ 142875 w 99"/>
              <a:gd name="T95" fmla="*/ 36513 h 100"/>
              <a:gd name="T96" fmla="*/ 139700 w 99"/>
              <a:gd name="T97" fmla="*/ 33338 h 100"/>
              <a:gd name="T98" fmla="*/ 136525 w 99"/>
              <a:gd name="T99" fmla="*/ 26988 h 100"/>
              <a:gd name="T100" fmla="*/ 133350 w 99"/>
              <a:gd name="T101" fmla="*/ 23813 h 100"/>
              <a:gd name="T102" fmla="*/ 130175 w 99"/>
              <a:gd name="T103" fmla="*/ 17463 h 100"/>
              <a:gd name="T104" fmla="*/ 125413 w 99"/>
              <a:gd name="T105" fmla="*/ 14288 h 100"/>
              <a:gd name="T106" fmla="*/ 122238 w 99"/>
              <a:gd name="T107" fmla="*/ 11113 h 100"/>
              <a:gd name="T108" fmla="*/ 115888 w 99"/>
              <a:gd name="T109" fmla="*/ 7938 h 100"/>
              <a:gd name="T110" fmla="*/ 112713 w 99"/>
              <a:gd name="T111" fmla="*/ 4763 h 100"/>
              <a:gd name="T112" fmla="*/ 103188 w 99"/>
              <a:gd name="T113" fmla="*/ 3175 h 100"/>
              <a:gd name="T114" fmla="*/ 93663 w 99"/>
              <a:gd name="T115" fmla="*/ 0 h 1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0">
                <a:moveTo>
                  <a:pt x="48" y="0"/>
                </a:moveTo>
                <a:lnTo>
                  <a:pt x="38" y="0"/>
                </a:lnTo>
                <a:lnTo>
                  <a:pt x="38" y="2"/>
                </a:lnTo>
                <a:lnTo>
                  <a:pt x="33" y="2"/>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7"/>
                </a:lnTo>
                <a:lnTo>
                  <a:pt x="12" y="17"/>
                </a:lnTo>
                <a:lnTo>
                  <a:pt x="10" y="19"/>
                </a:lnTo>
                <a:lnTo>
                  <a:pt x="10" y="21"/>
                </a:lnTo>
                <a:lnTo>
                  <a:pt x="8" y="21"/>
                </a:lnTo>
                <a:lnTo>
                  <a:pt x="8" y="23"/>
                </a:lnTo>
                <a:lnTo>
                  <a:pt x="6" y="25"/>
                </a:lnTo>
                <a:lnTo>
                  <a:pt x="6" y="28"/>
                </a:lnTo>
                <a:lnTo>
                  <a:pt x="4" y="28"/>
                </a:lnTo>
                <a:lnTo>
                  <a:pt x="4" y="32"/>
                </a:lnTo>
                <a:lnTo>
                  <a:pt x="2" y="32"/>
                </a:lnTo>
                <a:lnTo>
                  <a:pt x="2" y="40"/>
                </a:lnTo>
                <a:lnTo>
                  <a:pt x="0" y="40"/>
                </a:lnTo>
                <a:lnTo>
                  <a:pt x="0" y="49"/>
                </a:lnTo>
                <a:lnTo>
                  <a:pt x="0" y="59"/>
                </a:lnTo>
                <a:lnTo>
                  <a:pt x="2" y="59"/>
                </a:lnTo>
                <a:lnTo>
                  <a:pt x="2" y="67"/>
                </a:lnTo>
                <a:lnTo>
                  <a:pt x="4" y="67"/>
                </a:lnTo>
                <a:lnTo>
                  <a:pt x="4" y="71"/>
                </a:lnTo>
                <a:lnTo>
                  <a:pt x="6" y="71"/>
                </a:lnTo>
                <a:lnTo>
                  <a:pt x="6" y="74"/>
                </a:lnTo>
                <a:lnTo>
                  <a:pt x="8" y="76"/>
                </a:lnTo>
                <a:lnTo>
                  <a:pt x="8" y="78"/>
                </a:lnTo>
                <a:lnTo>
                  <a:pt x="10" y="78"/>
                </a:lnTo>
                <a:lnTo>
                  <a:pt x="10" y="80"/>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5"/>
                </a:lnTo>
                <a:lnTo>
                  <a:pt x="33" y="95"/>
                </a:lnTo>
                <a:lnTo>
                  <a:pt x="33" y="97"/>
                </a:lnTo>
                <a:lnTo>
                  <a:pt x="38" y="97"/>
                </a:lnTo>
                <a:lnTo>
                  <a:pt x="38" y="99"/>
                </a:lnTo>
                <a:lnTo>
                  <a:pt x="48" y="99"/>
                </a:lnTo>
                <a:lnTo>
                  <a:pt x="59" y="99"/>
                </a:lnTo>
                <a:lnTo>
                  <a:pt x="59" y="97"/>
                </a:lnTo>
                <a:lnTo>
                  <a:pt x="65" y="97"/>
                </a:lnTo>
                <a:lnTo>
                  <a:pt x="65" y="95"/>
                </a:lnTo>
                <a:lnTo>
                  <a:pt x="71" y="95"/>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0"/>
                </a:lnTo>
                <a:lnTo>
                  <a:pt x="88" y="78"/>
                </a:lnTo>
                <a:lnTo>
                  <a:pt x="90" y="78"/>
                </a:lnTo>
                <a:lnTo>
                  <a:pt x="90" y="76"/>
                </a:lnTo>
                <a:lnTo>
                  <a:pt x="92" y="74"/>
                </a:lnTo>
                <a:lnTo>
                  <a:pt x="92" y="71"/>
                </a:lnTo>
                <a:lnTo>
                  <a:pt x="94" y="71"/>
                </a:lnTo>
                <a:lnTo>
                  <a:pt x="94" y="67"/>
                </a:lnTo>
                <a:lnTo>
                  <a:pt x="96" y="67"/>
                </a:lnTo>
                <a:lnTo>
                  <a:pt x="96" y="59"/>
                </a:lnTo>
                <a:lnTo>
                  <a:pt x="98" y="59"/>
                </a:lnTo>
                <a:lnTo>
                  <a:pt x="98" y="49"/>
                </a:lnTo>
                <a:lnTo>
                  <a:pt x="98" y="40"/>
                </a:lnTo>
                <a:lnTo>
                  <a:pt x="96" y="40"/>
                </a:lnTo>
                <a:lnTo>
                  <a:pt x="96" y="32"/>
                </a:lnTo>
                <a:lnTo>
                  <a:pt x="94" y="32"/>
                </a:lnTo>
                <a:lnTo>
                  <a:pt x="94" y="28"/>
                </a:lnTo>
                <a:lnTo>
                  <a:pt x="92" y="28"/>
                </a:lnTo>
                <a:lnTo>
                  <a:pt x="92" y="25"/>
                </a:lnTo>
                <a:lnTo>
                  <a:pt x="90" y="23"/>
                </a:lnTo>
                <a:lnTo>
                  <a:pt x="90" y="21"/>
                </a:lnTo>
                <a:lnTo>
                  <a:pt x="88" y="21"/>
                </a:lnTo>
                <a:lnTo>
                  <a:pt x="88" y="19"/>
                </a:lnTo>
                <a:lnTo>
                  <a:pt x="86" y="17"/>
                </a:lnTo>
                <a:lnTo>
                  <a:pt x="84" y="17"/>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4" name="Freeform 39">
            <a:extLst>
              <a:ext uri="{FF2B5EF4-FFF2-40B4-BE49-F238E27FC236}">
                <a16:creationId xmlns:a16="http://schemas.microsoft.com/office/drawing/2014/main" id="{FED434C4-A9B8-74CD-B35D-C659A8CE3403}"/>
              </a:ext>
              <a:ext uri="{C183D7F6-B498-43B3-948B-1728B52AA6E4}">
                <adec:decorative xmlns:adec="http://schemas.microsoft.com/office/drawing/2017/decorative" val="1"/>
              </a:ext>
            </a:extLst>
          </p:cNvPr>
          <p:cNvSpPr>
            <a:spLocks/>
          </p:cNvSpPr>
          <p:nvPr/>
        </p:nvSpPr>
        <p:spPr bwMode="auto">
          <a:xfrm>
            <a:off x="5854700" y="3884613"/>
            <a:ext cx="157163" cy="157162"/>
          </a:xfrm>
          <a:custGeom>
            <a:avLst/>
            <a:gdLst>
              <a:gd name="T0" fmla="*/ 60325 w 99"/>
              <a:gd name="T1" fmla="*/ 0 h 99"/>
              <a:gd name="T2" fmla="*/ 52388 w 99"/>
              <a:gd name="T3" fmla="*/ 3175 h 99"/>
              <a:gd name="T4" fmla="*/ 42863 w 99"/>
              <a:gd name="T5" fmla="*/ 6350 h 99"/>
              <a:gd name="T6" fmla="*/ 36513 w 99"/>
              <a:gd name="T7" fmla="*/ 9525 h 99"/>
              <a:gd name="T8" fmla="*/ 33338 w 99"/>
              <a:gd name="T9" fmla="*/ 12700 h 99"/>
              <a:gd name="T10" fmla="*/ 26988 w 99"/>
              <a:gd name="T11" fmla="*/ 15875 h 99"/>
              <a:gd name="T12" fmla="*/ 23813 w 99"/>
              <a:gd name="T13" fmla="*/ 17462 h 99"/>
              <a:gd name="T14" fmla="*/ 20638 w 99"/>
              <a:gd name="T15" fmla="*/ 20637 h 99"/>
              <a:gd name="T16" fmla="*/ 19050 w 99"/>
              <a:gd name="T17" fmla="*/ 23812 h 99"/>
              <a:gd name="T18" fmla="*/ 15875 w 99"/>
              <a:gd name="T19" fmla="*/ 26987 h 99"/>
              <a:gd name="T20" fmla="*/ 12700 w 99"/>
              <a:gd name="T21" fmla="*/ 33337 h 99"/>
              <a:gd name="T22" fmla="*/ 9525 w 99"/>
              <a:gd name="T23" fmla="*/ 36512 h 99"/>
              <a:gd name="T24" fmla="*/ 6350 w 99"/>
              <a:gd name="T25" fmla="*/ 42862 h 99"/>
              <a:gd name="T26" fmla="*/ 3175 w 99"/>
              <a:gd name="T27" fmla="*/ 52387 h 99"/>
              <a:gd name="T28" fmla="*/ 0 w 99"/>
              <a:gd name="T29" fmla="*/ 60325 h 99"/>
              <a:gd name="T30" fmla="*/ 0 w 99"/>
              <a:gd name="T31" fmla="*/ 93662 h 99"/>
              <a:gd name="T32" fmla="*/ 3175 w 99"/>
              <a:gd name="T33" fmla="*/ 103187 h 99"/>
              <a:gd name="T34" fmla="*/ 6350 w 99"/>
              <a:gd name="T35" fmla="*/ 112712 h 99"/>
              <a:gd name="T36" fmla="*/ 9525 w 99"/>
              <a:gd name="T37" fmla="*/ 119062 h 99"/>
              <a:gd name="T38" fmla="*/ 12700 w 99"/>
              <a:gd name="T39" fmla="*/ 122237 h 99"/>
              <a:gd name="T40" fmla="*/ 15875 w 99"/>
              <a:gd name="T41" fmla="*/ 128587 h 99"/>
              <a:gd name="T42" fmla="*/ 19050 w 99"/>
              <a:gd name="T43" fmla="*/ 130175 h 99"/>
              <a:gd name="T44" fmla="*/ 20638 w 99"/>
              <a:gd name="T45" fmla="*/ 133350 h 99"/>
              <a:gd name="T46" fmla="*/ 23813 w 99"/>
              <a:gd name="T47" fmla="*/ 136525 h 99"/>
              <a:gd name="T48" fmla="*/ 26988 w 99"/>
              <a:gd name="T49" fmla="*/ 139700 h 99"/>
              <a:gd name="T50" fmla="*/ 33338 w 99"/>
              <a:gd name="T51" fmla="*/ 142875 h 99"/>
              <a:gd name="T52" fmla="*/ 36513 w 99"/>
              <a:gd name="T53" fmla="*/ 146050 h 99"/>
              <a:gd name="T54" fmla="*/ 42863 w 99"/>
              <a:gd name="T55" fmla="*/ 149225 h 99"/>
              <a:gd name="T56" fmla="*/ 52388 w 99"/>
              <a:gd name="T57" fmla="*/ 152400 h 99"/>
              <a:gd name="T58" fmla="*/ 60325 w 99"/>
              <a:gd name="T59" fmla="*/ 155575 h 99"/>
              <a:gd name="T60" fmla="*/ 93663 w 99"/>
              <a:gd name="T61" fmla="*/ 155575 h 99"/>
              <a:gd name="T62" fmla="*/ 103188 w 99"/>
              <a:gd name="T63" fmla="*/ 152400 h 99"/>
              <a:gd name="T64" fmla="*/ 112713 w 99"/>
              <a:gd name="T65" fmla="*/ 149225 h 99"/>
              <a:gd name="T66" fmla="*/ 119063 w 99"/>
              <a:gd name="T67" fmla="*/ 146050 h 99"/>
              <a:gd name="T68" fmla="*/ 122238 w 99"/>
              <a:gd name="T69" fmla="*/ 142875 h 99"/>
              <a:gd name="T70" fmla="*/ 128588 w 99"/>
              <a:gd name="T71" fmla="*/ 139700 h 99"/>
              <a:gd name="T72" fmla="*/ 130175 w 99"/>
              <a:gd name="T73" fmla="*/ 136525 h 99"/>
              <a:gd name="T74" fmla="*/ 133350 w 99"/>
              <a:gd name="T75" fmla="*/ 133350 h 99"/>
              <a:gd name="T76" fmla="*/ 136525 w 99"/>
              <a:gd name="T77" fmla="*/ 130175 h 99"/>
              <a:gd name="T78" fmla="*/ 139700 w 99"/>
              <a:gd name="T79" fmla="*/ 128587 h 99"/>
              <a:gd name="T80" fmla="*/ 142875 w 99"/>
              <a:gd name="T81" fmla="*/ 122237 h 99"/>
              <a:gd name="T82" fmla="*/ 146050 w 99"/>
              <a:gd name="T83" fmla="*/ 119062 h 99"/>
              <a:gd name="T84" fmla="*/ 149225 w 99"/>
              <a:gd name="T85" fmla="*/ 112712 h 99"/>
              <a:gd name="T86" fmla="*/ 152400 w 99"/>
              <a:gd name="T87" fmla="*/ 103187 h 99"/>
              <a:gd name="T88" fmla="*/ 155575 w 99"/>
              <a:gd name="T89" fmla="*/ 93662 h 99"/>
              <a:gd name="T90" fmla="*/ 155575 w 99"/>
              <a:gd name="T91" fmla="*/ 60325 h 99"/>
              <a:gd name="T92" fmla="*/ 152400 w 99"/>
              <a:gd name="T93" fmla="*/ 52387 h 99"/>
              <a:gd name="T94" fmla="*/ 149225 w 99"/>
              <a:gd name="T95" fmla="*/ 42862 h 99"/>
              <a:gd name="T96" fmla="*/ 146050 w 99"/>
              <a:gd name="T97" fmla="*/ 36512 h 99"/>
              <a:gd name="T98" fmla="*/ 142875 w 99"/>
              <a:gd name="T99" fmla="*/ 33337 h 99"/>
              <a:gd name="T100" fmla="*/ 139700 w 99"/>
              <a:gd name="T101" fmla="*/ 26987 h 99"/>
              <a:gd name="T102" fmla="*/ 136525 w 99"/>
              <a:gd name="T103" fmla="*/ 23812 h 99"/>
              <a:gd name="T104" fmla="*/ 133350 w 99"/>
              <a:gd name="T105" fmla="*/ 20637 h 99"/>
              <a:gd name="T106" fmla="*/ 130175 w 99"/>
              <a:gd name="T107" fmla="*/ 17462 h 99"/>
              <a:gd name="T108" fmla="*/ 128588 w 99"/>
              <a:gd name="T109" fmla="*/ 15875 h 99"/>
              <a:gd name="T110" fmla="*/ 122238 w 99"/>
              <a:gd name="T111" fmla="*/ 12700 h 99"/>
              <a:gd name="T112" fmla="*/ 119063 w 99"/>
              <a:gd name="T113" fmla="*/ 9525 h 99"/>
              <a:gd name="T114" fmla="*/ 112713 w 99"/>
              <a:gd name="T115" fmla="*/ 6350 h 99"/>
              <a:gd name="T116" fmla="*/ 103188 w 99"/>
              <a:gd name="T117" fmla="*/ 3175 h 99"/>
              <a:gd name="T118" fmla="*/ 93663 w 99"/>
              <a:gd name="T119" fmla="*/ 0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9">
                <a:moveTo>
                  <a:pt x="48" y="0"/>
                </a:moveTo>
                <a:lnTo>
                  <a:pt x="38" y="0"/>
                </a:lnTo>
                <a:lnTo>
                  <a:pt x="38" y="2"/>
                </a:lnTo>
                <a:lnTo>
                  <a:pt x="33" y="2"/>
                </a:lnTo>
                <a:lnTo>
                  <a:pt x="31" y="4"/>
                </a:lnTo>
                <a:lnTo>
                  <a:pt x="27" y="4"/>
                </a:lnTo>
                <a:lnTo>
                  <a:pt x="27" y="6"/>
                </a:lnTo>
                <a:lnTo>
                  <a:pt x="23" y="6"/>
                </a:lnTo>
                <a:lnTo>
                  <a:pt x="23" y="8"/>
                </a:lnTo>
                <a:lnTo>
                  <a:pt x="21" y="8"/>
                </a:lnTo>
                <a:lnTo>
                  <a:pt x="21" y="10"/>
                </a:lnTo>
                <a:lnTo>
                  <a:pt x="17" y="10"/>
                </a:lnTo>
                <a:lnTo>
                  <a:pt x="17" y="11"/>
                </a:lnTo>
                <a:lnTo>
                  <a:pt x="15" y="11"/>
                </a:lnTo>
                <a:lnTo>
                  <a:pt x="15" y="13"/>
                </a:lnTo>
                <a:lnTo>
                  <a:pt x="13" y="13"/>
                </a:lnTo>
                <a:lnTo>
                  <a:pt x="13" y="15"/>
                </a:lnTo>
                <a:lnTo>
                  <a:pt x="12" y="15"/>
                </a:lnTo>
                <a:lnTo>
                  <a:pt x="12" y="17"/>
                </a:lnTo>
                <a:lnTo>
                  <a:pt x="10" y="17"/>
                </a:lnTo>
                <a:lnTo>
                  <a:pt x="10" y="21"/>
                </a:lnTo>
                <a:lnTo>
                  <a:pt x="8" y="21"/>
                </a:lnTo>
                <a:lnTo>
                  <a:pt x="8" y="23"/>
                </a:lnTo>
                <a:lnTo>
                  <a:pt x="6" y="23"/>
                </a:lnTo>
                <a:lnTo>
                  <a:pt x="6" y="27"/>
                </a:lnTo>
                <a:lnTo>
                  <a:pt x="4" y="27"/>
                </a:lnTo>
                <a:lnTo>
                  <a:pt x="4" y="31"/>
                </a:lnTo>
                <a:lnTo>
                  <a:pt x="2" y="33"/>
                </a:lnTo>
                <a:lnTo>
                  <a:pt x="2" y="38"/>
                </a:lnTo>
                <a:lnTo>
                  <a:pt x="0" y="38"/>
                </a:lnTo>
                <a:lnTo>
                  <a:pt x="0" y="48"/>
                </a:lnTo>
                <a:lnTo>
                  <a:pt x="0" y="59"/>
                </a:lnTo>
                <a:lnTo>
                  <a:pt x="2" y="59"/>
                </a:lnTo>
                <a:lnTo>
                  <a:pt x="2" y="65"/>
                </a:lnTo>
                <a:lnTo>
                  <a:pt x="4" y="67"/>
                </a:lnTo>
                <a:lnTo>
                  <a:pt x="4" y="71"/>
                </a:lnTo>
                <a:lnTo>
                  <a:pt x="6" y="71"/>
                </a:lnTo>
                <a:lnTo>
                  <a:pt x="6" y="75"/>
                </a:lnTo>
                <a:lnTo>
                  <a:pt x="8" y="75"/>
                </a:lnTo>
                <a:lnTo>
                  <a:pt x="8" y="77"/>
                </a:lnTo>
                <a:lnTo>
                  <a:pt x="10" y="77"/>
                </a:lnTo>
                <a:lnTo>
                  <a:pt x="10" y="81"/>
                </a:lnTo>
                <a:lnTo>
                  <a:pt x="12" y="81"/>
                </a:lnTo>
                <a:lnTo>
                  <a:pt x="12" y="82"/>
                </a:lnTo>
                <a:lnTo>
                  <a:pt x="13" y="82"/>
                </a:lnTo>
                <a:lnTo>
                  <a:pt x="13" y="84"/>
                </a:lnTo>
                <a:lnTo>
                  <a:pt x="15" y="84"/>
                </a:lnTo>
                <a:lnTo>
                  <a:pt x="15" y="86"/>
                </a:lnTo>
                <a:lnTo>
                  <a:pt x="17" y="86"/>
                </a:lnTo>
                <a:lnTo>
                  <a:pt x="17" y="88"/>
                </a:lnTo>
                <a:lnTo>
                  <a:pt x="21" y="88"/>
                </a:lnTo>
                <a:lnTo>
                  <a:pt x="21" y="90"/>
                </a:lnTo>
                <a:lnTo>
                  <a:pt x="23" y="90"/>
                </a:lnTo>
                <a:lnTo>
                  <a:pt x="23" y="92"/>
                </a:lnTo>
                <a:lnTo>
                  <a:pt x="27" y="92"/>
                </a:lnTo>
                <a:lnTo>
                  <a:pt x="27" y="94"/>
                </a:lnTo>
                <a:lnTo>
                  <a:pt x="31" y="94"/>
                </a:lnTo>
                <a:lnTo>
                  <a:pt x="33" y="96"/>
                </a:lnTo>
                <a:lnTo>
                  <a:pt x="38" y="96"/>
                </a:lnTo>
                <a:lnTo>
                  <a:pt x="38" y="98"/>
                </a:lnTo>
                <a:lnTo>
                  <a:pt x="48" y="98"/>
                </a:lnTo>
                <a:lnTo>
                  <a:pt x="59" y="98"/>
                </a:lnTo>
                <a:lnTo>
                  <a:pt x="59" y="96"/>
                </a:lnTo>
                <a:lnTo>
                  <a:pt x="65" y="96"/>
                </a:lnTo>
                <a:lnTo>
                  <a:pt x="67" y="94"/>
                </a:lnTo>
                <a:lnTo>
                  <a:pt x="71" y="94"/>
                </a:lnTo>
                <a:lnTo>
                  <a:pt x="71" y="92"/>
                </a:lnTo>
                <a:lnTo>
                  <a:pt x="75" y="92"/>
                </a:lnTo>
                <a:lnTo>
                  <a:pt x="75" y="90"/>
                </a:lnTo>
                <a:lnTo>
                  <a:pt x="77" y="90"/>
                </a:lnTo>
                <a:lnTo>
                  <a:pt x="77" y="88"/>
                </a:lnTo>
                <a:lnTo>
                  <a:pt x="81" y="88"/>
                </a:lnTo>
                <a:lnTo>
                  <a:pt x="81" y="86"/>
                </a:lnTo>
                <a:lnTo>
                  <a:pt x="82" y="86"/>
                </a:lnTo>
                <a:lnTo>
                  <a:pt x="82" y="84"/>
                </a:lnTo>
                <a:lnTo>
                  <a:pt x="84" y="84"/>
                </a:lnTo>
                <a:lnTo>
                  <a:pt x="84" y="82"/>
                </a:lnTo>
                <a:lnTo>
                  <a:pt x="86" y="82"/>
                </a:lnTo>
                <a:lnTo>
                  <a:pt x="86" y="81"/>
                </a:lnTo>
                <a:lnTo>
                  <a:pt x="88" y="81"/>
                </a:lnTo>
                <a:lnTo>
                  <a:pt x="88" y="77"/>
                </a:lnTo>
                <a:lnTo>
                  <a:pt x="90" y="77"/>
                </a:lnTo>
                <a:lnTo>
                  <a:pt x="90" y="75"/>
                </a:lnTo>
                <a:lnTo>
                  <a:pt x="92" y="75"/>
                </a:lnTo>
                <a:lnTo>
                  <a:pt x="92" y="71"/>
                </a:lnTo>
                <a:lnTo>
                  <a:pt x="94" y="71"/>
                </a:lnTo>
                <a:lnTo>
                  <a:pt x="94" y="67"/>
                </a:lnTo>
                <a:lnTo>
                  <a:pt x="96" y="65"/>
                </a:lnTo>
                <a:lnTo>
                  <a:pt x="96" y="59"/>
                </a:lnTo>
                <a:lnTo>
                  <a:pt x="98" y="59"/>
                </a:lnTo>
                <a:lnTo>
                  <a:pt x="98" y="50"/>
                </a:lnTo>
                <a:lnTo>
                  <a:pt x="98" y="38"/>
                </a:lnTo>
                <a:lnTo>
                  <a:pt x="96" y="38"/>
                </a:lnTo>
                <a:lnTo>
                  <a:pt x="96" y="33"/>
                </a:lnTo>
                <a:lnTo>
                  <a:pt x="94" y="31"/>
                </a:lnTo>
                <a:lnTo>
                  <a:pt x="94" y="27"/>
                </a:lnTo>
                <a:lnTo>
                  <a:pt x="92" y="27"/>
                </a:lnTo>
                <a:lnTo>
                  <a:pt x="92" y="23"/>
                </a:lnTo>
                <a:lnTo>
                  <a:pt x="90" y="23"/>
                </a:lnTo>
                <a:lnTo>
                  <a:pt x="90" y="21"/>
                </a:lnTo>
                <a:lnTo>
                  <a:pt x="88" y="21"/>
                </a:lnTo>
                <a:lnTo>
                  <a:pt x="88" y="17"/>
                </a:lnTo>
                <a:lnTo>
                  <a:pt x="86" y="17"/>
                </a:lnTo>
                <a:lnTo>
                  <a:pt x="86" y="15"/>
                </a:lnTo>
                <a:lnTo>
                  <a:pt x="84" y="15"/>
                </a:lnTo>
                <a:lnTo>
                  <a:pt x="84" y="13"/>
                </a:lnTo>
                <a:lnTo>
                  <a:pt x="82" y="13"/>
                </a:lnTo>
                <a:lnTo>
                  <a:pt x="82" y="11"/>
                </a:lnTo>
                <a:lnTo>
                  <a:pt x="81" y="11"/>
                </a:lnTo>
                <a:lnTo>
                  <a:pt x="81" y="10"/>
                </a:lnTo>
                <a:lnTo>
                  <a:pt x="77" y="10"/>
                </a:lnTo>
                <a:lnTo>
                  <a:pt x="77" y="8"/>
                </a:lnTo>
                <a:lnTo>
                  <a:pt x="75" y="8"/>
                </a:lnTo>
                <a:lnTo>
                  <a:pt x="75" y="6"/>
                </a:lnTo>
                <a:lnTo>
                  <a:pt x="71" y="6"/>
                </a:lnTo>
                <a:lnTo>
                  <a:pt x="71" y="4"/>
                </a:lnTo>
                <a:lnTo>
                  <a:pt x="67"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5" name="Freeform 40">
            <a:extLst>
              <a:ext uri="{FF2B5EF4-FFF2-40B4-BE49-F238E27FC236}">
                <a16:creationId xmlns:a16="http://schemas.microsoft.com/office/drawing/2014/main" id="{188CC1B7-292A-8BF8-8FE0-8347EEFF8159}"/>
              </a:ext>
              <a:ext uri="{C183D7F6-B498-43B3-948B-1728B52AA6E4}">
                <adec:decorative xmlns:adec="http://schemas.microsoft.com/office/drawing/2017/decorative" val="1"/>
              </a:ext>
            </a:extLst>
          </p:cNvPr>
          <p:cNvSpPr>
            <a:spLocks/>
          </p:cNvSpPr>
          <p:nvPr/>
        </p:nvSpPr>
        <p:spPr bwMode="auto">
          <a:xfrm>
            <a:off x="5854700" y="4137025"/>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2388 h 101"/>
              <a:gd name="T26" fmla="*/ 3175 w 99"/>
              <a:gd name="T27" fmla="*/ 63500 h 101"/>
              <a:gd name="T28" fmla="*/ 0 w 99"/>
              <a:gd name="T29" fmla="*/ 79375 h 101"/>
              <a:gd name="T30" fmla="*/ 3175 w 99"/>
              <a:gd name="T31" fmla="*/ 95250 h 101"/>
              <a:gd name="T32" fmla="*/ 6350 w 99"/>
              <a:gd name="T33" fmla="*/ 106363 h 101"/>
              <a:gd name="T34" fmla="*/ 9525 w 99"/>
              <a:gd name="T35" fmla="*/ 112713 h 101"/>
              <a:gd name="T36" fmla="*/ 12700 w 99"/>
              <a:gd name="T37" fmla="*/ 122238 h 101"/>
              <a:gd name="T38" fmla="*/ 15875 w 99"/>
              <a:gd name="T39" fmla="*/ 125413 h 101"/>
              <a:gd name="T40" fmla="*/ 19050 w 99"/>
              <a:gd name="T41" fmla="*/ 131763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1763 h 101"/>
              <a:gd name="T76" fmla="*/ 139700 w 99"/>
              <a:gd name="T77" fmla="*/ 125413 h 101"/>
              <a:gd name="T78" fmla="*/ 142875 w 99"/>
              <a:gd name="T79" fmla="*/ 122238 h 101"/>
              <a:gd name="T80" fmla="*/ 146050 w 99"/>
              <a:gd name="T81" fmla="*/ 112713 h 101"/>
              <a:gd name="T82" fmla="*/ 149225 w 99"/>
              <a:gd name="T83" fmla="*/ 106363 h 101"/>
              <a:gd name="T84" fmla="*/ 152400 w 99"/>
              <a:gd name="T85" fmla="*/ 95250 h 101"/>
              <a:gd name="T86" fmla="*/ 155575 w 99"/>
              <a:gd name="T87" fmla="*/ 79375 h 101"/>
              <a:gd name="T88" fmla="*/ 152400 w 99"/>
              <a:gd name="T89" fmla="*/ 63500 h 101"/>
              <a:gd name="T90" fmla="*/ 149225 w 99"/>
              <a:gd name="T91" fmla="*/ 52388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5"/>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5"/>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6" name="Freeform 41">
            <a:extLst>
              <a:ext uri="{FF2B5EF4-FFF2-40B4-BE49-F238E27FC236}">
                <a16:creationId xmlns:a16="http://schemas.microsoft.com/office/drawing/2014/main" id="{484C01C7-20D1-5A8D-E0C3-5857412FC579}"/>
              </a:ext>
              <a:ext uri="{C183D7F6-B498-43B3-948B-1728B52AA6E4}">
                <adec:decorative xmlns:adec="http://schemas.microsoft.com/office/drawing/2017/decorative" val="1"/>
              </a:ext>
            </a:extLst>
          </p:cNvPr>
          <p:cNvSpPr>
            <a:spLocks/>
          </p:cNvSpPr>
          <p:nvPr/>
        </p:nvSpPr>
        <p:spPr bwMode="auto">
          <a:xfrm>
            <a:off x="5854700" y="4389438"/>
            <a:ext cx="157163" cy="160337"/>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5400 h 101"/>
              <a:gd name="T16" fmla="*/ 19050 w 99"/>
              <a:gd name="T17" fmla="*/ 26987 h 101"/>
              <a:gd name="T18" fmla="*/ 15875 w 99"/>
              <a:gd name="T19" fmla="*/ 33337 h 101"/>
              <a:gd name="T20" fmla="*/ 12700 w 99"/>
              <a:gd name="T21" fmla="*/ 36512 h 101"/>
              <a:gd name="T22" fmla="*/ 9525 w 99"/>
              <a:gd name="T23" fmla="*/ 46037 h 101"/>
              <a:gd name="T24" fmla="*/ 6350 w 99"/>
              <a:gd name="T25" fmla="*/ 52387 h 101"/>
              <a:gd name="T26" fmla="*/ 3175 w 99"/>
              <a:gd name="T27" fmla="*/ 63500 h 101"/>
              <a:gd name="T28" fmla="*/ 0 w 99"/>
              <a:gd name="T29" fmla="*/ 79375 h 101"/>
              <a:gd name="T30" fmla="*/ 3175 w 99"/>
              <a:gd name="T31" fmla="*/ 95250 h 101"/>
              <a:gd name="T32" fmla="*/ 6350 w 99"/>
              <a:gd name="T33" fmla="*/ 106362 h 101"/>
              <a:gd name="T34" fmla="*/ 9525 w 99"/>
              <a:gd name="T35" fmla="*/ 112712 h 101"/>
              <a:gd name="T36" fmla="*/ 12700 w 99"/>
              <a:gd name="T37" fmla="*/ 122237 h 101"/>
              <a:gd name="T38" fmla="*/ 15875 w 99"/>
              <a:gd name="T39" fmla="*/ 125412 h 101"/>
              <a:gd name="T40" fmla="*/ 19050 w 99"/>
              <a:gd name="T41" fmla="*/ 131762 h 101"/>
              <a:gd name="T42" fmla="*/ 20638 w 99"/>
              <a:gd name="T43" fmla="*/ 134937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4937 h 101"/>
              <a:gd name="T74" fmla="*/ 136525 w 99"/>
              <a:gd name="T75" fmla="*/ 131762 h 101"/>
              <a:gd name="T76" fmla="*/ 139700 w 99"/>
              <a:gd name="T77" fmla="*/ 125412 h 101"/>
              <a:gd name="T78" fmla="*/ 142875 w 99"/>
              <a:gd name="T79" fmla="*/ 122237 h 101"/>
              <a:gd name="T80" fmla="*/ 146050 w 99"/>
              <a:gd name="T81" fmla="*/ 112712 h 101"/>
              <a:gd name="T82" fmla="*/ 149225 w 99"/>
              <a:gd name="T83" fmla="*/ 106362 h 101"/>
              <a:gd name="T84" fmla="*/ 152400 w 99"/>
              <a:gd name="T85" fmla="*/ 95250 h 101"/>
              <a:gd name="T86" fmla="*/ 155575 w 99"/>
              <a:gd name="T87" fmla="*/ 79375 h 101"/>
              <a:gd name="T88" fmla="*/ 152400 w 99"/>
              <a:gd name="T89" fmla="*/ 63500 h 101"/>
              <a:gd name="T90" fmla="*/ 149225 w 99"/>
              <a:gd name="T91" fmla="*/ 52387 h 101"/>
              <a:gd name="T92" fmla="*/ 146050 w 99"/>
              <a:gd name="T93" fmla="*/ 46037 h 101"/>
              <a:gd name="T94" fmla="*/ 142875 w 99"/>
              <a:gd name="T95" fmla="*/ 36512 h 101"/>
              <a:gd name="T96" fmla="*/ 139700 w 99"/>
              <a:gd name="T97" fmla="*/ 33337 h 101"/>
              <a:gd name="T98" fmla="*/ 136525 w 99"/>
              <a:gd name="T99" fmla="*/ 26987 h 101"/>
              <a:gd name="T100" fmla="*/ 133350 w 99"/>
              <a:gd name="T101" fmla="*/ 25400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6"/>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5"/>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5"/>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6"/>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7" name="Freeform 42">
            <a:extLst>
              <a:ext uri="{FF2B5EF4-FFF2-40B4-BE49-F238E27FC236}">
                <a16:creationId xmlns:a16="http://schemas.microsoft.com/office/drawing/2014/main" id="{CBA72C71-D105-7E5E-4DC2-BCFFF8581D0A}"/>
              </a:ext>
              <a:ext uri="{C183D7F6-B498-43B3-948B-1728B52AA6E4}">
                <adec:decorative xmlns:adec="http://schemas.microsoft.com/office/drawing/2017/decorative" val="1"/>
              </a:ext>
            </a:extLst>
          </p:cNvPr>
          <p:cNvSpPr>
            <a:spLocks/>
          </p:cNvSpPr>
          <p:nvPr/>
        </p:nvSpPr>
        <p:spPr bwMode="auto">
          <a:xfrm>
            <a:off x="3863975" y="3492500"/>
            <a:ext cx="150813" cy="26988"/>
          </a:xfrm>
          <a:custGeom>
            <a:avLst/>
            <a:gdLst>
              <a:gd name="T0" fmla="*/ 0 w 95"/>
              <a:gd name="T1" fmla="*/ 0 h 17"/>
              <a:gd name="T2" fmla="*/ 146050 w 95"/>
              <a:gd name="T3" fmla="*/ 25400 h 17"/>
              <a:gd name="T4" fmla="*/ 149225 w 95"/>
              <a:gd name="T5" fmla="*/ 25400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8" name="Freeform 43">
            <a:extLst>
              <a:ext uri="{FF2B5EF4-FFF2-40B4-BE49-F238E27FC236}">
                <a16:creationId xmlns:a16="http://schemas.microsoft.com/office/drawing/2014/main" id="{6863001B-571E-EF97-C413-7E7EE7A94712}"/>
              </a:ext>
              <a:ext uri="{C183D7F6-B498-43B3-948B-1728B52AA6E4}">
                <adec:decorative xmlns:adec="http://schemas.microsoft.com/office/drawing/2017/decorative" val="1"/>
              </a:ext>
            </a:extLst>
          </p:cNvPr>
          <p:cNvSpPr>
            <a:spLocks/>
          </p:cNvSpPr>
          <p:nvPr/>
        </p:nvSpPr>
        <p:spPr bwMode="auto">
          <a:xfrm>
            <a:off x="3867150" y="3646488"/>
            <a:ext cx="147638" cy="26987"/>
          </a:xfrm>
          <a:custGeom>
            <a:avLst/>
            <a:gdLst>
              <a:gd name="T0" fmla="*/ 0 w 93"/>
              <a:gd name="T1" fmla="*/ 0 h 17"/>
              <a:gd name="T2" fmla="*/ 142875 w 93"/>
              <a:gd name="T3" fmla="*/ 25400 h 17"/>
              <a:gd name="T4" fmla="*/ 146050 w 93"/>
              <a:gd name="T5" fmla="*/ 25400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29" name="Freeform 44">
            <a:extLst>
              <a:ext uri="{FF2B5EF4-FFF2-40B4-BE49-F238E27FC236}">
                <a16:creationId xmlns:a16="http://schemas.microsoft.com/office/drawing/2014/main" id="{CB4A7179-A334-67D8-9996-A3FDF4EE06BC}"/>
              </a:ext>
              <a:ext uri="{C183D7F6-B498-43B3-948B-1728B52AA6E4}">
                <adec:decorative xmlns:adec="http://schemas.microsoft.com/office/drawing/2017/decorative" val="1"/>
              </a:ext>
            </a:extLst>
          </p:cNvPr>
          <p:cNvSpPr>
            <a:spLocks/>
          </p:cNvSpPr>
          <p:nvPr/>
        </p:nvSpPr>
        <p:spPr bwMode="auto">
          <a:xfrm>
            <a:off x="3860800" y="3778250"/>
            <a:ext cx="153988" cy="26988"/>
          </a:xfrm>
          <a:custGeom>
            <a:avLst/>
            <a:gdLst>
              <a:gd name="T0" fmla="*/ 0 w 97"/>
              <a:gd name="T1" fmla="*/ 0 h 17"/>
              <a:gd name="T2" fmla="*/ 149225 w 97"/>
              <a:gd name="T3" fmla="*/ 25400 h 17"/>
              <a:gd name="T4" fmla="*/ 152400 w 97"/>
              <a:gd name="T5" fmla="*/ 25400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0" name="Freeform 45">
            <a:extLst>
              <a:ext uri="{FF2B5EF4-FFF2-40B4-BE49-F238E27FC236}">
                <a16:creationId xmlns:a16="http://schemas.microsoft.com/office/drawing/2014/main" id="{682C6D33-E125-6BDB-EB3B-D64629F84882}"/>
              </a:ext>
              <a:ext uri="{C183D7F6-B498-43B3-948B-1728B52AA6E4}">
                <adec:decorative xmlns:adec="http://schemas.microsoft.com/office/drawing/2017/decorative" val="1"/>
              </a:ext>
            </a:extLst>
          </p:cNvPr>
          <p:cNvSpPr>
            <a:spLocks/>
          </p:cNvSpPr>
          <p:nvPr/>
        </p:nvSpPr>
        <p:spPr bwMode="auto">
          <a:xfrm>
            <a:off x="3867150" y="3937000"/>
            <a:ext cx="147638" cy="26988"/>
          </a:xfrm>
          <a:custGeom>
            <a:avLst/>
            <a:gdLst>
              <a:gd name="T0" fmla="*/ 0 w 93"/>
              <a:gd name="T1" fmla="*/ 0 h 17"/>
              <a:gd name="T2" fmla="*/ 142875 w 93"/>
              <a:gd name="T3" fmla="*/ 25400 h 17"/>
              <a:gd name="T4" fmla="*/ 146050 w 93"/>
              <a:gd name="T5" fmla="*/ 25400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1" name="Freeform 46">
            <a:extLst>
              <a:ext uri="{FF2B5EF4-FFF2-40B4-BE49-F238E27FC236}">
                <a16:creationId xmlns:a16="http://schemas.microsoft.com/office/drawing/2014/main" id="{44FDAA35-A6CB-BDAF-8342-0A3B20CC16BE}"/>
              </a:ext>
              <a:ext uri="{C183D7F6-B498-43B3-948B-1728B52AA6E4}">
                <adec:decorative xmlns:adec="http://schemas.microsoft.com/office/drawing/2017/decorative" val="1"/>
              </a:ext>
            </a:extLst>
          </p:cNvPr>
          <p:cNvSpPr>
            <a:spLocks/>
          </p:cNvSpPr>
          <p:nvPr/>
        </p:nvSpPr>
        <p:spPr bwMode="auto">
          <a:xfrm>
            <a:off x="3873500" y="4027488"/>
            <a:ext cx="330200" cy="26987"/>
          </a:xfrm>
          <a:custGeom>
            <a:avLst/>
            <a:gdLst>
              <a:gd name="T0" fmla="*/ 0 w 208"/>
              <a:gd name="T1" fmla="*/ 0 h 17"/>
              <a:gd name="T2" fmla="*/ 325438 w 208"/>
              <a:gd name="T3" fmla="*/ 25400 h 17"/>
              <a:gd name="T4" fmla="*/ 328613 w 208"/>
              <a:gd name="T5" fmla="*/ 25400 h 17"/>
              <a:gd name="T6" fmla="*/ 0 60000 65536"/>
              <a:gd name="T7" fmla="*/ 0 60000 65536"/>
              <a:gd name="T8" fmla="*/ 0 60000 65536"/>
            </a:gdLst>
            <a:ahLst/>
            <a:cxnLst>
              <a:cxn ang="T6">
                <a:pos x="T0" y="T1"/>
              </a:cxn>
              <a:cxn ang="T7">
                <a:pos x="T2" y="T3"/>
              </a:cxn>
              <a:cxn ang="T8">
                <a:pos x="T4" y="T5"/>
              </a:cxn>
            </a:cxnLst>
            <a:rect l="0" t="0" r="r" b="b"/>
            <a:pathLst>
              <a:path w="208" h="17">
                <a:moveTo>
                  <a:pt x="0" y="0"/>
                </a:moveTo>
                <a:lnTo>
                  <a:pt x="205" y="16"/>
                </a:lnTo>
                <a:lnTo>
                  <a:pt x="20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2" name="Freeform 47">
            <a:extLst>
              <a:ext uri="{FF2B5EF4-FFF2-40B4-BE49-F238E27FC236}">
                <a16:creationId xmlns:a16="http://schemas.microsoft.com/office/drawing/2014/main" id="{BEB0C8C7-5A0E-E034-7A18-04E8615DDB61}"/>
              </a:ext>
              <a:ext uri="{C183D7F6-B498-43B3-948B-1728B52AA6E4}">
                <adec:decorative xmlns:adec="http://schemas.microsoft.com/office/drawing/2017/decorative" val="1"/>
              </a:ext>
            </a:extLst>
          </p:cNvPr>
          <p:cNvSpPr>
            <a:spLocks/>
          </p:cNvSpPr>
          <p:nvPr/>
        </p:nvSpPr>
        <p:spPr bwMode="auto">
          <a:xfrm>
            <a:off x="3857625" y="4183063"/>
            <a:ext cx="346075" cy="26987"/>
          </a:xfrm>
          <a:custGeom>
            <a:avLst/>
            <a:gdLst>
              <a:gd name="T0" fmla="*/ 0 w 218"/>
              <a:gd name="T1" fmla="*/ 0 h 17"/>
              <a:gd name="T2" fmla="*/ 341313 w 218"/>
              <a:gd name="T3" fmla="*/ 25400 h 17"/>
              <a:gd name="T4" fmla="*/ 344488 w 218"/>
              <a:gd name="T5" fmla="*/ 25400 h 17"/>
              <a:gd name="T6" fmla="*/ 0 60000 65536"/>
              <a:gd name="T7" fmla="*/ 0 60000 65536"/>
              <a:gd name="T8" fmla="*/ 0 60000 65536"/>
            </a:gdLst>
            <a:ahLst/>
            <a:cxnLst>
              <a:cxn ang="T6">
                <a:pos x="T0" y="T1"/>
              </a:cxn>
              <a:cxn ang="T7">
                <a:pos x="T2" y="T3"/>
              </a:cxn>
              <a:cxn ang="T8">
                <a:pos x="T4" y="T5"/>
              </a:cxn>
            </a:cxnLst>
            <a:rect l="0" t="0" r="r" b="b"/>
            <a:pathLst>
              <a:path w="218" h="17">
                <a:moveTo>
                  <a:pt x="0" y="0"/>
                </a:moveTo>
                <a:lnTo>
                  <a:pt x="215" y="16"/>
                </a:lnTo>
                <a:lnTo>
                  <a:pt x="21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3" name="Freeform 48">
            <a:extLst>
              <a:ext uri="{FF2B5EF4-FFF2-40B4-BE49-F238E27FC236}">
                <a16:creationId xmlns:a16="http://schemas.microsoft.com/office/drawing/2014/main" id="{B39D22D7-3DC7-C42F-0713-528D11C1409D}"/>
              </a:ext>
              <a:ext uri="{C183D7F6-B498-43B3-948B-1728B52AA6E4}">
                <adec:decorative xmlns:adec="http://schemas.microsoft.com/office/drawing/2017/decorative" val="1"/>
              </a:ext>
            </a:extLst>
          </p:cNvPr>
          <p:cNvSpPr>
            <a:spLocks/>
          </p:cNvSpPr>
          <p:nvPr/>
        </p:nvSpPr>
        <p:spPr bwMode="auto">
          <a:xfrm>
            <a:off x="3873500" y="4289425"/>
            <a:ext cx="338138" cy="26988"/>
          </a:xfrm>
          <a:custGeom>
            <a:avLst/>
            <a:gdLst>
              <a:gd name="T0" fmla="*/ 0 w 213"/>
              <a:gd name="T1" fmla="*/ 0 h 17"/>
              <a:gd name="T2" fmla="*/ 334963 w 213"/>
              <a:gd name="T3" fmla="*/ 25400 h 17"/>
              <a:gd name="T4" fmla="*/ 336550 w 213"/>
              <a:gd name="T5" fmla="*/ 25400 h 17"/>
              <a:gd name="T6" fmla="*/ 0 60000 65536"/>
              <a:gd name="T7" fmla="*/ 0 60000 65536"/>
              <a:gd name="T8" fmla="*/ 0 60000 65536"/>
            </a:gdLst>
            <a:ahLst/>
            <a:cxnLst>
              <a:cxn ang="T6">
                <a:pos x="T0" y="T1"/>
              </a:cxn>
              <a:cxn ang="T7">
                <a:pos x="T2" y="T3"/>
              </a:cxn>
              <a:cxn ang="T8">
                <a:pos x="T4" y="T5"/>
              </a:cxn>
            </a:cxnLst>
            <a:rect l="0" t="0" r="r" b="b"/>
            <a:pathLst>
              <a:path w="213" h="17">
                <a:moveTo>
                  <a:pt x="0" y="0"/>
                </a:moveTo>
                <a:lnTo>
                  <a:pt x="211" y="16"/>
                </a:lnTo>
                <a:lnTo>
                  <a:pt x="21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4" name="Freeform 49">
            <a:extLst>
              <a:ext uri="{FF2B5EF4-FFF2-40B4-BE49-F238E27FC236}">
                <a16:creationId xmlns:a16="http://schemas.microsoft.com/office/drawing/2014/main" id="{B45286AC-B477-7B6E-1051-3B8F19808EBA}"/>
              </a:ext>
              <a:ext uri="{C183D7F6-B498-43B3-948B-1728B52AA6E4}">
                <adec:decorative xmlns:adec="http://schemas.microsoft.com/office/drawing/2017/decorative" val="1"/>
              </a:ext>
            </a:extLst>
          </p:cNvPr>
          <p:cNvSpPr>
            <a:spLocks/>
          </p:cNvSpPr>
          <p:nvPr/>
        </p:nvSpPr>
        <p:spPr bwMode="auto">
          <a:xfrm>
            <a:off x="3867150" y="4445000"/>
            <a:ext cx="344488" cy="26988"/>
          </a:xfrm>
          <a:custGeom>
            <a:avLst/>
            <a:gdLst>
              <a:gd name="T0" fmla="*/ 0 w 217"/>
              <a:gd name="T1" fmla="*/ 0 h 17"/>
              <a:gd name="T2" fmla="*/ 341313 w 217"/>
              <a:gd name="T3" fmla="*/ 25400 h 17"/>
              <a:gd name="T4" fmla="*/ 342900 w 217"/>
              <a:gd name="T5" fmla="*/ 25400 h 17"/>
              <a:gd name="T6" fmla="*/ 0 60000 65536"/>
              <a:gd name="T7" fmla="*/ 0 60000 65536"/>
              <a:gd name="T8" fmla="*/ 0 60000 65536"/>
            </a:gdLst>
            <a:ahLst/>
            <a:cxnLst>
              <a:cxn ang="T6">
                <a:pos x="T0" y="T1"/>
              </a:cxn>
              <a:cxn ang="T7">
                <a:pos x="T2" y="T3"/>
              </a:cxn>
              <a:cxn ang="T8">
                <a:pos x="T4" y="T5"/>
              </a:cxn>
            </a:cxnLst>
            <a:rect l="0" t="0" r="r" b="b"/>
            <a:pathLst>
              <a:path w="217" h="17">
                <a:moveTo>
                  <a:pt x="0" y="0"/>
                </a:moveTo>
                <a:lnTo>
                  <a:pt x="215" y="16"/>
                </a:lnTo>
                <a:lnTo>
                  <a:pt x="2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5" name="Freeform 50">
            <a:extLst>
              <a:ext uri="{FF2B5EF4-FFF2-40B4-BE49-F238E27FC236}">
                <a16:creationId xmlns:a16="http://schemas.microsoft.com/office/drawing/2014/main" id="{C2AD7531-0E40-0A07-C18E-3EC368AABAD6}"/>
              </a:ext>
              <a:ext uri="{C183D7F6-B498-43B3-948B-1728B52AA6E4}">
                <adec:decorative xmlns:adec="http://schemas.microsoft.com/office/drawing/2017/decorative" val="1"/>
              </a:ext>
            </a:extLst>
          </p:cNvPr>
          <p:cNvSpPr>
            <a:spLocks/>
          </p:cNvSpPr>
          <p:nvPr/>
        </p:nvSpPr>
        <p:spPr bwMode="auto">
          <a:xfrm>
            <a:off x="5808663" y="3598863"/>
            <a:ext cx="144462" cy="26987"/>
          </a:xfrm>
          <a:custGeom>
            <a:avLst/>
            <a:gdLst>
              <a:gd name="T0" fmla="*/ 0 w 91"/>
              <a:gd name="T1" fmla="*/ 0 h 17"/>
              <a:gd name="T2" fmla="*/ 139700 w 91"/>
              <a:gd name="T3" fmla="*/ 25400 h 17"/>
              <a:gd name="T4" fmla="*/ 142875 w 91"/>
              <a:gd name="T5" fmla="*/ 25400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6" name="Freeform 51">
            <a:extLst>
              <a:ext uri="{FF2B5EF4-FFF2-40B4-BE49-F238E27FC236}">
                <a16:creationId xmlns:a16="http://schemas.microsoft.com/office/drawing/2014/main" id="{0C682648-1311-822B-3A7E-B99B1DAE4EB0}"/>
              </a:ext>
              <a:ext uri="{C183D7F6-B498-43B3-948B-1728B52AA6E4}">
                <adec:decorative xmlns:adec="http://schemas.microsoft.com/office/drawing/2017/decorative" val="1"/>
              </a:ext>
            </a:extLst>
          </p:cNvPr>
          <p:cNvSpPr>
            <a:spLocks/>
          </p:cNvSpPr>
          <p:nvPr/>
        </p:nvSpPr>
        <p:spPr bwMode="auto">
          <a:xfrm>
            <a:off x="5808663" y="3754438"/>
            <a:ext cx="127000" cy="26987"/>
          </a:xfrm>
          <a:custGeom>
            <a:avLst/>
            <a:gdLst>
              <a:gd name="T0" fmla="*/ 0 w 80"/>
              <a:gd name="T1" fmla="*/ 0 h 17"/>
              <a:gd name="T2" fmla="*/ 122238 w 80"/>
              <a:gd name="T3" fmla="*/ 25400 h 17"/>
              <a:gd name="T4" fmla="*/ 125413 w 80"/>
              <a:gd name="T5" fmla="*/ 25400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7" name="Freeform 52">
            <a:extLst>
              <a:ext uri="{FF2B5EF4-FFF2-40B4-BE49-F238E27FC236}">
                <a16:creationId xmlns:a16="http://schemas.microsoft.com/office/drawing/2014/main" id="{C26EC838-E891-ED46-3C6C-65C99869E470}"/>
              </a:ext>
              <a:ext uri="{C183D7F6-B498-43B3-948B-1728B52AA6E4}">
                <adec:decorative xmlns:adec="http://schemas.microsoft.com/office/drawing/2017/decorative" val="1"/>
              </a:ext>
            </a:extLst>
          </p:cNvPr>
          <p:cNvSpPr>
            <a:spLocks/>
          </p:cNvSpPr>
          <p:nvPr/>
        </p:nvSpPr>
        <p:spPr bwMode="auto">
          <a:xfrm>
            <a:off x="5808663" y="3878263"/>
            <a:ext cx="139700" cy="26987"/>
          </a:xfrm>
          <a:custGeom>
            <a:avLst/>
            <a:gdLst>
              <a:gd name="T0" fmla="*/ 0 w 88"/>
              <a:gd name="T1" fmla="*/ 0 h 17"/>
              <a:gd name="T2" fmla="*/ 134938 w 88"/>
              <a:gd name="T3" fmla="*/ 25400 h 17"/>
              <a:gd name="T4" fmla="*/ 138113 w 88"/>
              <a:gd name="T5" fmla="*/ 25400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8" name="Freeform 53">
            <a:extLst>
              <a:ext uri="{FF2B5EF4-FFF2-40B4-BE49-F238E27FC236}">
                <a16:creationId xmlns:a16="http://schemas.microsoft.com/office/drawing/2014/main" id="{CE135D8C-51DE-EA30-9031-221830BD903C}"/>
              </a:ext>
              <a:ext uri="{C183D7F6-B498-43B3-948B-1728B52AA6E4}">
                <adec:decorative xmlns:adec="http://schemas.microsoft.com/office/drawing/2017/decorative" val="1"/>
              </a:ext>
            </a:extLst>
          </p:cNvPr>
          <p:cNvSpPr>
            <a:spLocks/>
          </p:cNvSpPr>
          <p:nvPr/>
        </p:nvSpPr>
        <p:spPr bwMode="auto">
          <a:xfrm>
            <a:off x="5608638" y="4024313"/>
            <a:ext cx="330200" cy="26987"/>
          </a:xfrm>
          <a:custGeom>
            <a:avLst/>
            <a:gdLst>
              <a:gd name="T0" fmla="*/ 0 w 208"/>
              <a:gd name="T1" fmla="*/ 0 h 17"/>
              <a:gd name="T2" fmla="*/ 325438 w 208"/>
              <a:gd name="T3" fmla="*/ 25400 h 17"/>
              <a:gd name="T4" fmla="*/ 328613 w 208"/>
              <a:gd name="T5" fmla="*/ 25400 h 17"/>
              <a:gd name="T6" fmla="*/ 0 60000 65536"/>
              <a:gd name="T7" fmla="*/ 0 60000 65536"/>
              <a:gd name="T8" fmla="*/ 0 60000 65536"/>
            </a:gdLst>
            <a:ahLst/>
            <a:cxnLst>
              <a:cxn ang="T6">
                <a:pos x="T0" y="T1"/>
              </a:cxn>
              <a:cxn ang="T7">
                <a:pos x="T2" y="T3"/>
              </a:cxn>
              <a:cxn ang="T8">
                <a:pos x="T4" y="T5"/>
              </a:cxn>
            </a:cxnLst>
            <a:rect l="0" t="0" r="r" b="b"/>
            <a:pathLst>
              <a:path w="208" h="17">
                <a:moveTo>
                  <a:pt x="0" y="0"/>
                </a:moveTo>
                <a:lnTo>
                  <a:pt x="205" y="16"/>
                </a:lnTo>
                <a:lnTo>
                  <a:pt x="20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9" name="Freeform 54">
            <a:extLst>
              <a:ext uri="{FF2B5EF4-FFF2-40B4-BE49-F238E27FC236}">
                <a16:creationId xmlns:a16="http://schemas.microsoft.com/office/drawing/2014/main" id="{8E332ABD-3981-BE65-FA60-54B48BD24B5F}"/>
              </a:ext>
              <a:ext uri="{C183D7F6-B498-43B3-948B-1728B52AA6E4}">
                <adec:decorative xmlns:adec="http://schemas.microsoft.com/office/drawing/2017/decorative" val="1"/>
              </a:ext>
            </a:extLst>
          </p:cNvPr>
          <p:cNvSpPr>
            <a:spLocks/>
          </p:cNvSpPr>
          <p:nvPr/>
        </p:nvSpPr>
        <p:spPr bwMode="auto">
          <a:xfrm>
            <a:off x="5611813" y="4124325"/>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0" name="Freeform 55">
            <a:extLst>
              <a:ext uri="{FF2B5EF4-FFF2-40B4-BE49-F238E27FC236}">
                <a16:creationId xmlns:a16="http://schemas.microsoft.com/office/drawing/2014/main" id="{6EA4E19B-DCFD-D774-26F7-442119C9ECFD}"/>
              </a:ext>
              <a:ext uri="{C183D7F6-B498-43B3-948B-1728B52AA6E4}">
                <adec:decorative xmlns:adec="http://schemas.microsoft.com/office/drawing/2017/decorative" val="1"/>
              </a:ext>
            </a:extLst>
          </p:cNvPr>
          <p:cNvSpPr>
            <a:spLocks/>
          </p:cNvSpPr>
          <p:nvPr/>
        </p:nvSpPr>
        <p:spPr bwMode="auto">
          <a:xfrm>
            <a:off x="5611813" y="4279900"/>
            <a:ext cx="317500" cy="26988"/>
          </a:xfrm>
          <a:custGeom>
            <a:avLst/>
            <a:gdLst>
              <a:gd name="T0" fmla="*/ 0 w 200"/>
              <a:gd name="T1" fmla="*/ 0 h 17"/>
              <a:gd name="T2" fmla="*/ 312738 w 200"/>
              <a:gd name="T3" fmla="*/ 25400 h 17"/>
              <a:gd name="T4" fmla="*/ 315913 w 200"/>
              <a:gd name="T5" fmla="*/ 25400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1" name="Freeform 56">
            <a:extLst>
              <a:ext uri="{FF2B5EF4-FFF2-40B4-BE49-F238E27FC236}">
                <a16:creationId xmlns:a16="http://schemas.microsoft.com/office/drawing/2014/main" id="{05BB4CC7-6772-0DFB-9DFA-404D4DD1E439}"/>
              </a:ext>
              <a:ext uri="{C183D7F6-B498-43B3-948B-1728B52AA6E4}">
                <adec:decorative xmlns:adec="http://schemas.microsoft.com/office/drawing/2017/decorative" val="1"/>
              </a:ext>
            </a:extLst>
          </p:cNvPr>
          <p:cNvSpPr>
            <a:spLocks/>
          </p:cNvSpPr>
          <p:nvPr/>
        </p:nvSpPr>
        <p:spPr bwMode="auto">
          <a:xfrm>
            <a:off x="5611813" y="4375150"/>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2" name="Freeform 57">
            <a:extLst>
              <a:ext uri="{FF2B5EF4-FFF2-40B4-BE49-F238E27FC236}">
                <a16:creationId xmlns:a16="http://schemas.microsoft.com/office/drawing/2014/main" id="{74E40601-2C73-EDDC-11FA-DC16BCC91D33}"/>
              </a:ext>
              <a:ext uri="{C183D7F6-B498-43B3-948B-1728B52AA6E4}">
                <adec:decorative xmlns:adec="http://schemas.microsoft.com/office/drawing/2017/decorative" val="1"/>
              </a:ext>
            </a:extLst>
          </p:cNvPr>
          <p:cNvSpPr>
            <a:spLocks/>
          </p:cNvSpPr>
          <p:nvPr/>
        </p:nvSpPr>
        <p:spPr bwMode="auto">
          <a:xfrm>
            <a:off x="5611813" y="4524375"/>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3" name="Freeform 58">
            <a:extLst>
              <a:ext uri="{FF2B5EF4-FFF2-40B4-BE49-F238E27FC236}">
                <a16:creationId xmlns:a16="http://schemas.microsoft.com/office/drawing/2014/main" id="{C948660B-115D-D279-4405-992EE6A2C6B9}"/>
              </a:ext>
              <a:ext uri="{C183D7F6-B498-43B3-948B-1728B52AA6E4}">
                <adec:decorative xmlns:adec="http://schemas.microsoft.com/office/drawing/2017/decorative" val="1"/>
              </a:ext>
            </a:extLst>
          </p:cNvPr>
          <p:cNvSpPr>
            <a:spLocks/>
          </p:cNvSpPr>
          <p:nvPr/>
        </p:nvSpPr>
        <p:spPr bwMode="auto">
          <a:xfrm>
            <a:off x="4637088" y="38639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4" name="Freeform 59">
            <a:extLst>
              <a:ext uri="{FF2B5EF4-FFF2-40B4-BE49-F238E27FC236}">
                <a16:creationId xmlns:a16="http://schemas.microsoft.com/office/drawing/2014/main" id="{01E07AF8-34B9-768B-48FE-FF43819BED24}"/>
              </a:ext>
              <a:ext uri="{C183D7F6-B498-43B3-948B-1728B52AA6E4}">
                <adec:decorative xmlns:adec="http://schemas.microsoft.com/office/drawing/2017/decorative" val="1"/>
              </a:ext>
            </a:extLst>
          </p:cNvPr>
          <p:cNvSpPr>
            <a:spLocks/>
          </p:cNvSpPr>
          <p:nvPr/>
        </p:nvSpPr>
        <p:spPr bwMode="auto">
          <a:xfrm>
            <a:off x="4521200" y="2992438"/>
            <a:ext cx="720725" cy="1587"/>
          </a:xfrm>
          <a:custGeom>
            <a:avLst/>
            <a:gdLst>
              <a:gd name="T0" fmla="*/ 0 w 454"/>
              <a:gd name="T1" fmla="*/ 0 h 1"/>
              <a:gd name="T2" fmla="*/ 715963 w 454"/>
              <a:gd name="T3" fmla="*/ 0 h 1"/>
              <a:gd name="T4" fmla="*/ 719138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5" name="Freeform 60">
            <a:extLst>
              <a:ext uri="{FF2B5EF4-FFF2-40B4-BE49-F238E27FC236}">
                <a16:creationId xmlns:a16="http://schemas.microsoft.com/office/drawing/2014/main" id="{5F8F5A75-DA68-5A09-F22D-BE499773F259}"/>
              </a:ext>
              <a:ext uri="{C183D7F6-B498-43B3-948B-1728B52AA6E4}">
                <adec:decorative xmlns:adec="http://schemas.microsoft.com/office/drawing/2017/decorative" val="1"/>
              </a:ext>
            </a:extLst>
          </p:cNvPr>
          <p:cNvSpPr>
            <a:spLocks/>
          </p:cNvSpPr>
          <p:nvPr/>
        </p:nvSpPr>
        <p:spPr bwMode="auto">
          <a:xfrm>
            <a:off x="3409950"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6" name="Freeform 61">
            <a:extLst>
              <a:ext uri="{FF2B5EF4-FFF2-40B4-BE49-F238E27FC236}">
                <a16:creationId xmlns:a16="http://schemas.microsoft.com/office/drawing/2014/main" id="{AD12BD5C-E78D-6324-E770-092A45A908E7}"/>
              </a:ext>
              <a:ext uri="{C183D7F6-B498-43B3-948B-1728B52AA6E4}">
                <adec:decorative xmlns:adec="http://schemas.microsoft.com/office/drawing/2017/decorative" val="1"/>
              </a:ext>
            </a:extLst>
          </p:cNvPr>
          <p:cNvSpPr>
            <a:spLocks/>
          </p:cNvSpPr>
          <p:nvPr/>
        </p:nvSpPr>
        <p:spPr bwMode="auto">
          <a:xfrm>
            <a:off x="5835650"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7" name="Freeform 62">
            <a:extLst>
              <a:ext uri="{FF2B5EF4-FFF2-40B4-BE49-F238E27FC236}">
                <a16:creationId xmlns:a16="http://schemas.microsoft.com/office/drawing/2014/main" id="{439AE93E-02DD-DB07-F3C6-145131501BD2}"/>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8" name="Freeform 63">
            <a:extLst>
              <a:ext uri="{FF2B5EF4-FFF2-40B4-BE49-F238E27FC236}">
                <a16:creationId xmlns:a16="http://schemas.microsoft.com/office/drawing/2014/main" id="{A617BF23-1886-8BA7-CD95-CD6D0E5D4491}"/>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9" name="Freeform 64">
            <a:extLst>
              <a:ext uri="{FF2B5EF4-FFF2-40B4-BE49-F238E27FC236}">
                <a16:creationId xmlns:a16="http://schemas.microsoft.com/office/drawing/2014/main" id="{31A524CD-B29F-215B-593D-13B167E328EA}"/>
              </a:ext>
              <a:ext uri="{C183D7F6-B498-43B3-948B-1728B52AA6E4}">
                <adec:decorative xmlns:adec="http://schemas.microsoft.com/office/drawing/2017/decorative" val="1"/>
              </a:ext>
            </a:extLst>
          </p:cNvPr>
          <p:cNvSpPr>
            <a:spLocks/>
          </p:cNvSpPr>
          <p:nvPr/>
        </p:nvSpPr>
        <p:spPr bwMode="auto">
          <a:xfrm>
            <a:off x="3429000" y="2992438"/>
            <a:ext cx="2974975" cy="2470150"/>
          </a:xfrm>
          <a:custGeom>
            <a:avLst/>
            <a:gdLst>
              <a:gd name="T0" fmla="*/ 773113 w 1874"/>
              <a:gd name="T1" fmla="*/ 0 h 1556"/>
              <a:gd name="T2" fmla="*/ 773113 w 1874"/>
              <a:gd name="T3" fmla="*/ 1552575 h 1556"/>
              <a:gd name="T4" fmla="*/ 312738 w 1874"/>
              <a:gd name="T5" fmla="*/ 1552575 h 1556"/>
              <a:gd name="T6" fmla="*/ 225425 w 1874"/>
              <a:gd name="T7" fmla="*/ 1463675 h 1556"/>
              <a:gd name="T8" fmla="*/ 80963 w 1874"/>
              <a:gd name="T9" fmla="*/ 1463675 h 1556"/>
              <a:gd name="T10" fmla="*/ 0 w 1874"/>
              <a:gd name="T11" fmla="*/ 1552575 h 1556"/>
              <a:gd name="T12" fmla="*/ 0 w 1874"/>
              <a:gd name="T13" fmla="*/ 1728788 h 1556"/>
              <a:gd name="T14" fmla="*/ 544513 w 1874"/>
              <a:gd name="T15" fmla="*/ 1728788 h 1556"/>
              <a:gd name="T16" fmla="*/ 544513 w 1874"/>
              <a:gd name="T17" fmla="*/ 2027238 h 1556"/>
              <a:gd name="T18" fmla="*/ 0 w 1874"/>
              <a:gd name="T19" fmla="*/ 2027238 h 1556"/>
              <a:gd name="T20" fmla="*/ 0 w 1874"/>
              <a:gd name="T21" fmla="*/ 2219325 h 1556"/>
              <a:gd name="T22" fmla="*/ 66675 w 1874"/>
              <a:gd name="T23" fmla="*/ 2292350 h 1556"/>
              <a:gd name="T24" fmla="*/ 773113 w 1874"/>
              <a:gd name="T25" fmla="*/ 2292350 h 1556"/>
              <a:gd name="T26" fmla="*/ 773113 w 1874"/>
              <a:gd name="T27" fmla="*/ 2413000 h 1556"/>
              <a:gd name="T28" fmla="*/ 842963 w 1874"/>
              <a:gd name="T29" fmla="*/ 2468563 h 1556"/>
              <a:gd name="T30" fmla="*/ 2114550 w 1874"/>
              <a:gd name="T31" fmla="*/ 2468563 h 1556"/>
              <a:gd name="T32" fmla="*/ 2182813 w 1874"/>
              <a:gd name="T33" fmla="*/ 2413000 h 1556"/>
              <a:gd name="T34" fmla="*/ 2182813 w 1874"/>
              <a:gd name="T35" fmla="*/ 2292350 h 1556"/>
              <a:gd name="T36" fmla="*/ 2897188 w 1874"/>
              <a:gd name="T37" fmla="*/ 2292350 h 1556"/>
              <a:gd name="T38" fmla="*/ 2973388 w 1874"/>
              <a:gd name="T39" fmla="*/ 2219325 h 1556"/>
              <a:gd name="T40" fmla="*/ 2973388 w 1874"/>
              <a:gd name="T41" fmla="*/ 2027238 h 1556"/>
              <a:gd name="T42" fmla="*/ 2409825 w 1874"/>
              <a:gd name="T43" fmla="*/ 2027238 h 1556"/>
              <a:gd name="T44" fmla="*/ 2409825 w 1874"/>
              <a:gd name="T45" fmla="*/ 1728788 h 1556"/>
              <a:gd name="T46" fmla="*/ 2973388 w 1874"/>
              <a:gd name="T47" fmla="*/ 1728788 h 1556"/>
              <a:gd name="T48" fmla="*/ 2973388 w 1874"/>
              <a:gd name="T49" fmla="*/ 1552575 h 1556"/>
              <a:gd name="T50" fmla="*/ 2886075 w 1874"/>
              <a:gd name="T51" fmla="*/ 1463675 h 1556"/>
              <a:gd name="T52" fmla="*/ 2730500 w 1874"/>
              <a:gd name="T53" fmla="*/ 1463675 h 1556"/>
              <a:gd name="T54" fmla="*/ 2641600 w 1874"/>
              <a:gd name="T55" fmla="*/ 1552575 h 1556"/>
              <a:gd name="T56" fmla="*/ 2182813 w 1874"/>
              <a:gd name="T57" fmla="*/ 1552575 h 1556"/>
              <a:gd name="T58" fmla="*/ 2182813 w 1874"/>
              <a:gd name="T59" fmla="*/ 0 h 1556"/>
              <a:gd name="T60" fmla="*/ 1798638 w 1874"/>
              <a:gd name="T61" fmla="*/ 0 h 1556"/>
              <a:gd name="T62" fmla="*/ 1743075 w 1874"/>
              <a:gd name="T63" fmla="*/ 58738 h 1556"/>
              <a:gd name="T64" fmla="*/ 1743075 w 1874"/>
              <a:gd name="T65" fmla="*/ 865188 h 1556"/>
              <a:gd name="T66" fmla="*/ 1476375 w 1874"/>
              <a:gd name="T67" fmla="*/ 1022350 h 1556"/>
              <a:gd name="T68" fmla="*/ 1211263 w 1874"/>
              <a:gd name="T69" fmla="*/ 865188 h 1556"/>
              <a:gd name="T70" fmla="*/ 1211263 w 1874"/>
              <a:gd name="T71" fmla="*/ 55563 h 1556"/>
              <a:gd name="T72" fmla="*/ 1158875 w 1874"/>
              <a:gd name="T73" fmla="*/ 0 h 1556"/>
              <a:gd name="T74" fmla="*/ 773113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0" name="Freeform 65">
            <a:extLst>
              <a:ext uri="{FF2B5EF4-FFF2-40B4-BE49-F238E27FC236}">
                <a16:creationId xmlns:a16="http://schemas.microsoft.com/office/drawing/2014/main" id="{066E27A3-CCE9-0BD1-96CB-D8F1BF20B082}"/>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51" name="Freeform 66">
            <a:extLst>
              <a:ext uri="{FF2B5EF4-FFF2-40B4-BE49-F238E27FC236}">
                <a16:creationId xmlns:a16="http://schemas.microsoft.com/office/drawing/2014/main" id="{E2E8ECD4-70E9-06DD-A1A2-3598275EB8B5}"/>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a:extLst>
              <a:ext uri="{FF2B5EF4-FFF2-40B4-BE49-F238E27FC236}">
                <a16:creationId xmlns:a16="http://schemas.microsoft.com/office/drawing/2014/main" id="{348D8C14-CE6D-CF4C-F6AA-90A1874FF4FE}"/>
              </a:ext>
            </a:extLst>
          </p:cNvPr>
          <p:cNvSpPr>
            <a:spLocks noGrp="1" noChangeArrowheads="1"/>
          </p:cNvSpPr>
          <p:nvPr>
            <p:ph type="title"/>
          </p:nvPr>
        </p:nvSpPr>
        <p:spPr/>
        <p:txBody>
          <a:bodyPr/>
          <a:lstStyle/>
          <a:p>
            <a:pPr eaLnBrk="1" hangingPunct="1"/>
            <a:r>
              <a:rPr lang="en-GB" altLang="en-US"/>
              <a:t>Double acting cylinder</a:t>
            </a:r>
            <a:endParaRPr lang="en-BZ" altLang="en-US"/>
          </a:p>
        </p:txBody>
      </p:sp>
      <p:sp>
        <p:nvSpPr>
          <p:cNvPr id="154627" name="Rectangle 3">
            <a:extLst>
              <a:ext uri="{FF2B5EF4-FFF2-40B4-BE49-F238E27FC236}">
                <a16:creationId xmlns:a16="http://schemas.microsoft.com/office/drawing/2014/main" id="{14462C00-0BC1-C8EB-9CB2-AD8F24D68FD2}"/>
              </a:ext>
            </a:extLst>
          </p:cNvPr>
          <p:cNvSpPr>
            <a:spLocks noGrp="1" noChangeArrowheads="1"/>
          </p:cNvSpPr>
          <p:nvPr>
            <p:ph type="body" idx="1"/>
          </p:nvPr>
        </p:nvSpPr>
        <p:spPr/>
        <p:txBody>
          <a:bodyPr/>
          <a:lstStyle/>
          <a:p>
            <a:pPr eaLnBrk="1" hangingPunct="1"/>
            <a:r>
              <a:rPr lang="en-GB" altLang="en-US" b="1"/>
              <a:t>With end position cushioning</a:t>
            </a:r>
          </a:p>
          <a:p>
            <a:pPr eaLnBrk="1" hangingPunct="1">
              <a:spcBef>
                <a:spcPct val="50000"/>
              </a:spcBef>
              <a:buClr>
                <a:schemeClr val="bg1"/>
              </a:buClr>
              <a:buFontTx/>
              <a:buChar char="•"/>
            </a:pPr>
            <a:r>
              <a:rPr lang="en-GB" altLang="en-US" b="1"/>
              <a:t>Designed to protect the piston and end caps of the cylinder from impact damage.</a:t>
            </a:r>
            <a:endParaRPr lang="en-BZ" altLang="en-US" b="1"/>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a:extLst>
              <a:ext uri="{FF2B5EF4-FFF2-40B4-BE49-F238E27FC236}">
                <a16:creationId xmlns:a16="http://schemas.microsoft.com/office/drawing/2014/main" id="{49904A45-113A-F042-1284-2BC30C7270EE}"/>
              </a:ext>
            </a:extLst>
          </p:cNvPr>
          <p:cNvSpPr>
            <a:spLocks noGrp="1" noChangeArrowheads="1"/>
          </p:cNvSpPr>
          <p:nvPr>
            <p:ph type="title"/>
          </p:nvPr>
        </p:nvSpPr>
        <p:spPr/>
        <p:txBody>
          <a:bodyPr/>
          <a:lstStyle/>
          <a:p>
            <a:pPr eaLnBrk="1" hangingPunct="1"/>
            <a:r>
              <a:rPr lang="en-GB" altLang="en-US" dirty="0"/>
              <a:t>Double acting cylinder 1</a:t>
            </a:r>
            <a:endParaRPr lang="en-US" altLang="en-US" dirty="0"/>
          </a:p>
        </p:txBody>
      </p:sp>
      <p:sp>
        <p:nvSpPr>
          <p:cNvPr id="156675" name="Rectangle 3">
            <a:extLst>
              <a:ext uri="{FF2B5EF4-FFF2-40B4-BE49-F238E27FC236}">
                <a16:creationId xmlns:a16="http://schemas.microsoft.com/office/drawing/2014/main" id="{8F7C6396-F8B9-17CD-F50A-AE09E1279ED9}"/>
              </a:ext>
            </a:extLst>
          </p:cNvPr>
          <p:cNvSpPr>
            <a:spLocks noGrp="1" noChangeArrowheads="1"/>
          </p:cNvSpPr>
          <p:nvPr>
            <p:ph type="body" idx="1"/>
          </p:nvPr>
        </p:nvSpPr>
        <p:spPr/>
        <p:txBody>
          <a:bodyPr/>
          <a:lstStyle/>
          <a:p>
            <a:pPr eaLnBrk="1" hangingPunct="1"/>
            <a:r>
              <a:rPr lang="en-GB" altLang="en-US" b="1"/>
              <a:t>With end position cushioning</a:t>
            </a:r>
          </a:p>
          <a:p>
            <a:pPr eaLnBrk="1" hangingPunct="1">
              <a:spcBef>
                <a:spcPct val="50000"/>
              </a:spcBef>
              <a:buClr>
                <a:schemeClr val="bg1"/>
              </a:buClr>
              <a:buFontTx/>
              <a:buChar char="•"/>
            </a:pPr>
            <a:r>
              <a:rPr lang="en-GB" altLang="en-US" b="1"/>
              <a:t>adjustable</a:t>
            </a:r>
            <a:endParaRPr lang="en-US" altLang="en-US" b="1"/>
          </a:p>
          <a:p>
            <a:pPr eaLnBrk="1" hangingPunct="1"/>
            <a:endParaRPr lang="en-US" altLang="en-US" b="1"/>
          </a:p>
        </p:txBody>
      </p:sp>
      <p:grpSp>
        <p:nvGrpSpPr>
          <p:cNvPr id="156676" name="Group 4" descr="cylinder">
            <a:extLst>
              <a:ext uri="{FF2B5EF4-FFF2-40B4-BE49-F238E27FC236}">
                <a16:creationId xmlns:a16="http://schemas.microsoft.com/office/drawing/2014/main" id="{DE8F4E8E-92A9-B239-7773-05AA879134D1}"/>
              </a:ext>
            </a:extLst>
          </p:cNvPr>
          <p:cNvGrpSpPr>
            <a:grpSpLocks/>
          </p:cNvGrpSpPr>
          <p:nvPr/>
        </p:nvGrpSpPr>
        <p:grpSpPr bwMode="auto">
          <a:xfrm>
            <a:off x="4114800" y="3124200"/>
            <a:ext cx="4011613" cy="1752600"/>
            <a:chOff x="2897" y="1308"/>
            <a:chExt cx="2527" cy="1104"/>
          </a:xfrm>
        </p:grpSpPr>
        <p:grpSp>
          <p:nvGrpSpPr>
            <p:cNvPr id="156677" name="Group 5">
              <a:extLst>
                <a:ext uri="{FF2B5EF4-FFF2-40B4-BE49-F238E27FC236}">
                  <a16:creationId xmlns:a16="http://schemas.microsoft.com/office/drawing/2014/main" id="{21220C3D-2EDF-7AED-6CFE-89AC73AAE47A}"/>
                </a:ext>
              </a:extLst>
            </p:cNvPr>
            <p:cNvGrpSpPr>
              <a:grpSpLocks/>
            </p:cNvGrpSpPr>
            <p:nvPr/>
          </p:nvGrpSpPr>
          <p:grpSpPr bwMode="auto">
            <a:xfrm>
              <a:off x="2991" y="1308"/>
              <a:ext cx="2433" cy="1104"/>
              <a:chOff x="1680" y="1308"/>
              <a:chExt cx="2433" cy="1104"/>
            </a:xfrm>
          </p:grpSpPr>
          <p:sp>
            <p:nvSpPr>
              <p:cNvPr id="156682" name="Rectangle 6">
                <a:extLst>
                  <a:ext uri="{FF2B5EF4-FFF2-40B4-BE49-F238E27FC236}">
                    <a16:creationId xmlns:a16="http://schemas.microsoft.com/office/drawing/2014/main" id="{7A2CBC0F-39D6-D9D9-3DFD-A83650612B97}"/>
                  </a:ext>
                </a:extLst>
              </p:cNvPr>
              <p:cNvSpPr>
                <a:spLocks noChangeArrowheads="1"/>
              </p:cNvSpPr>
              <p:nvPr/>
            </p:nvSpPr>
            <p:spPr bwMode="auto">
              <a:xfrm>
                <a:off x="1680" y="1308"/>
                <a:ext cx="2352" cy="912"/>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6683" name="Rectangle 7">
                <a:extLst>
                  <a:ext uri="{FF2B5EF4-FFF2-40B4-BE49-F238E27FC236}">
                    <a16:creationId xmlns:a16="http://schemas.microsoft.com/office/drawing/2014/main" id="{EE8A19AA-F82F-CFC0-1C66-12B372886D31}"/>
                  </a:ext>
                </a:extLst>
              </p:cNvPr>
              <p:cNvSpPr>
                <a:spLocks noChangeArrowheads="1"/>
              </p:cNvSpPr>
              <p:nvPr/>
            </p:nvSpPr>
            <p:spPr bwMode="auto">
              <a:xfrm>
                <a:off x="1953" y="1668"/>
                <a:ext cx="2160" cy="192"/>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6684" name="Rectangle 8">
                <a:extLst>
                  <a:ext uri="{FF2B5EF4-FFF2-40B4-BE49-F238E27FC236}">
                    <a16:creationId xmlns:a16="http://schemas.microsoft.com/office/drawing/2014/main" id="{741FD9CD-3750-3105-9D6D-AA6F076D369E}"/>
                  </a:ext>
                </a:extLst>
              </p:cNvPr>
              <p:cNvSpPr>
                <a:spLocks noChangeArrowheads="1"/>
              </p:cNvSpPr>
              <p:nvPr/>
            </p:nvSpPr>
            <p:spPr bwMode="auto">
              <a:xfrm>
                <a:off x="1929" y="1308"/>
                <a:ext cx="240" cy="912"/>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6685" name="Line 9">
                <a:extLst>
                  <a:ext uri="{FF2B5EF4-FFF2-40B4-BE49-F238E27FC236}">
                    <a16:creationId xmlns:a16="http://schemas.microsoft.com/office/drawing/2014/main" id="{504077C0-1090-1F54-F9AD-8EC20B562806}"/>
                  </a:ext>
                </a:extLst>
              </p:cNvPr>
              <p:cNvSpPr>
                <a:spLocks noChangeShapeType="1"/>
              </p:cNvSpPr>
              <p:nvPr/>
            </p:nvSpPr>
            <p:spPr bwMode="auto">
              <a:xfrm>
                <a:off x="1728" y="2220"/>
                <a:ext cx="0" cy="19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6686" name="Line 10">
                <a:extLst>
                  <a:ext uri="{FF2B5EF4-FFF2-40B4-BE49-F238E27FC236}">
                    <a16:creationId xmlns:a16="http://schemas.microsoft.com/office/drawing/2014/main" id="{DEF04FBC-5480-22B6-FCDD-0C2C14D0CEEC}"/>
                  </a:ext>
                </a:extLst>
              </p:cNvPr>
              <p:cNvSpPr>
                <a:spLocks noChangeShapeType="1"/>
              </p:cNvSpPr>
              <p:nvPr/>
            </p:nvSpPr>
            <p:spPr bwMode="auto">
              <a:xfrm>
                <a:off x="3984" y="2220"/>
                <a:ext cx="0" cy="19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56678" name="Group 11">
              <a:extLst>
                <a:ext uri="{FF2B5EF4-FFF2-40B4-BE49-F238E27FC236}">
                  <a16:creationId xmlns:a16="http://schemas.microsoft.com/office/drawing/2014/main" id="{C190CD7D-F2B9-0CA6-3429-0DADC6D1219F}"/>
                </a:ext>
              </a:extLst>
            </p:cNvPr>
            <p:cNvGrpSpPr>
              <a:grpSpLocks/>
            </p:cNvGrpSpPr>
            <p:nvPr/>
          </p:nvGrpSpPr>
          <p:grpSpPr bwMode="auto">
            <a:xfrm>
              <a:off x="3051" y="1545"/>
              <a:ext cx="623" cy="437"/>
              <a:chOff x="1740" y="1545"/>
              <a:chExt cx="623" cy="437"/>
            </a:xfrm>
          </p:grpSpPr>
          <p:sp>
            <p:nvSpPr>
              <p:cNvPr id="156680" name="Rectangle 12">
                <a:extLst>
                  <a:ext uri="{FF2B5EF4-FFF2-40B4-BE49-F238E27FC236}">
                    <a16:creationId xmlns:a16="http://schemas.microsoft.com/office/drawing/2014/main" id="{D55BB9D1-47AD-8A5B-8ED4-84C0D1A1FF74}"/>
                  </a:ext>
                </a:extLst>
              </p:cNvPr>
              <p:cNvSpPr>
                <a:spLocks noChangeArrowheads="1"/>
              </p:cNvSpPr>
              <p:nvPr/>
            </p:nvSpPr>
            <p:spPr bwMode="auto">
              <a:xfrm>
                <a:off x="2172" y="1545"/>
                <a:ext cx="191" cy="437"/>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6681" name="Rectangle 13">
                <a:extLst>
                  <a:ext uri="{FF2B5EF4-FFF2-40B4-BE49-F238E27FC236}">
                    <a16:creationId xmlns:a16="http://schemas.microsoft.com/office/drawing/2014/main" id="{4E0396F9-C9E6-301A-4541-97629A7C2CEF}"/>
                  </a:ext>
                </a:extLst>
              </p:cNvPr>
              <p:cNvSpPr>
                <a:spLocks noChangeArrowheads="1"/>
              </p:cNvSpPr>
              <p:nvPr/>
            </p:nvSpPr>
            <p:spPr bwMode="auto">
              <a:xfrm>
                <a:off x="1740" y="1545"/>
                <a:ext cx="191" cy="437"/>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56679" name="Line 14">
              <a:extLst>
                <a:ext uri="{FF2B5EF4-FFF2-40B4-BE49-F238E27FC236}">
                  <a16:creationId xmlns:a16="http://schemas.microsoft.com/office/drawing/2014/main" id="{847B1701-43FA-A792-F6D1-2E907B4D65F3}"/>
                </a:ext>
              </a:extLst>
            </p:cNvPr>
            <p:cNvSpPr>
              <a:spLocks noChangeShapeType="1"/>
            </p:cNvSpPr>
            <p:nvPr/>
          </p:nvSpPr>
          <p:spPr bwMode="auto">
            <a:xfrm flipV="1">
              <a:off x="2897" y="1354"/>
              <a:ext cx="991" cy="791"/>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a:extLst>
              <a:ext uri="{FF2B5EF4-FFF2-40B4-BE49-F238E27FC236}">
                <a16:creationId xmlns:a16="http://schemas.microsoft.com/office/drawing/2014/main" id="{35320CF9-81C2-A1D4-C947-AC9CB29B4586}"/>
              </a:ext>
            </a:extLst>
          </p:cNvPr>
          <p:cNvSpPr>
            <a:spLocks noGrp="1" noChangeArrowheads="1"/>
          </p:cNvSpPr>
          <p:nvPr>
            <p:ph type="title"/>
          </p:nvPr>
        </p:nvSpPr>
        <p:spPr/>
        <p:txBody>
          <a:bodyPr/>
          <a:lstStyle/>
          <a:p>
            <a:pPr eaLnBrk="1" hangingPunct="1"/>
            <a:r>
              <a:rPr lang="en-GB" altLang="en-US" dirty="0"/>
              <a:t>Double acting cylinder 2</a:t>
            </a:r>
            <a:endParaRPr lang="en-US" altLang="en-US" dirty="0"/>
          </a:p>
        </p:txBody>
      </p:sp>
      <p:sp>
        <p:nvSpPr>
          <p:cNvPr id="157699" name="Rectangle 3">
            <a:extLst>
              <a:ext uri="{FF2B5EF4-FFF2-40B4-BE49-F238E27FC236}">
                <a16:creationId xmlns:a16="http://schemas.microsoft.com/office/drawing/2014/main" id="{CE6300F5-59E6-6B0C-3BEB-82FA1CDD93DE}"/>
              </a:ext>
            </a:extLst>
          </p:cNvPr>
          <p:cNvSpPr>
            <a:spLocks noGrp="1" noChangeArrowheads="1"/>
          </p:cNvSpPr>
          <p:nvPr>
            <p:ph type="body" idx="1"/>
          </p:nvPr>
        </p:nvSpPr>
        <p:spPr/>
        <p:txBody>
          <a:bodyPr/>
          <a:lstStyle/>
          <a:p>
            <a:pPr eaLnBrk="1" hangingPunct="1"/>
            <a:endParaRPr lang="en-US" altLang="en-US"/>
          </a:p>
        </p:txBody>
      </p:sp>
      <p:grpSp>
        <p:nvGrpSpPr>
          <p:cNvPr id="157700" name="Group 4">
            <a:extLst>
              <a:ext uri="{FF2B5EF4-FFF2-40B4-BE49-F238E27FC236}">
                <a16:creationId xmlns:a16="http://schemas.microsoft.com/office/drawing/2014/main" id="{46585F27-E24C-FDF6-1AB1-A40E8C2772B6}"/>
              </a:ext>
              <a:ext uri="{C183D7F6-B498-43B3-948B-1728B52AA6E4}">
                <adec:decorative xmlns:adec="http://schemas.microsoft.com/office/drawing/2017/decorative" val="1"/>
              </a:ext>
            </a:extLst>
          </p:cNvPr>
          <p:cNvGrpSpPr>
            <a:grpSpLocks/>
          </p:cNvGrpSpPr>
          <p:nvPr/>
        </p:nvGrpSpPr>
        <p:grpSpPr bwMode="auto">
          <a:xfrm>
            <a:off x="7215188" y="2257425"/>
            <a:ext cx="923925" cy="546100"/>
            <a:chOff x="4907" y="1099"/>
            <a:chExt cx="582" cy="344"/>
          </a:xfrm>
        </p:grpSpPr>
        <p:sp>
          <p:nvSpPr>
            <p:cNvPr id="157819" name="Freeform 5">
              <a:extLst>
                <a:ext uri="{FF2B5EF4-FFF2-40B4-BE49-F238E27FC236}">
                  <a16:creationId xmlns:a16="http://schemas.microsoft.com/office/drawing/2014/main" id="{7A92A5B0-401A-C110-C6A2-0EF484C30E6D}"/>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20" name="Freeform 6">
              <a:extLst>
                <a:ext uri="{FF2B5EF4-FFF2-40B4-BE49-F238E27FC236}">
                  <a16:creationId xmlns:a16="http://schemas.microsoft.com/office/drawing/2014/main" id="{66608A01-E5AE-8633-6327-D4296E72CD24}"/>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21" name="Freeform 7">
              <a:extLst>
                <a:ext uri="{FF2B5EF4-FFF2-40B4-BE49-F238E27FC236}">
                  <a16:creationId xmlns:a16="http://schemas.microsoft.com/office/drawing/2014/main" id="{C8956030-119F-C6CB-D694-99ECAF4A4D5D}"/>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22" name="Freeform 8">
              <a:extLst>
                <a:ext uri="{FF2B5EF4-FFF2-40B4-BE49-F238E27FC236}">
                  <a16:creationId xmlns:a16="http://schemas.microsoft.com/office/drawing/2014/main" id="{7868FEB0-E8D3-33A9-E3B0-5240A53DA7A1}"/>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23" name="Freeform 9">
              <a:extLst>
                <a:ext uri="{FF2B5EF4-FFF2-40B4-BE49-F238E27FC236}">
                  <a16:creationId xmlns:a16="http://schemas.microsoft.com/office/drawing/2014/main" id="{149B32A5-79E0-9F4B-C02C-6F1652880BE5}"/>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24" name="Freeform 10">
              <a:extLst>
                <a:ext uri="{FF2B5EF4-FFF2-40B4-BE49-F238E27FC236}">
                  <a16:creationId xmlns:a16="http://schemas.microsoft.com/office/drawing/2014/main" id="{F2D32D33-8C63-E7E6-CD8C-B4D1D2CD4FAF}"/>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25" name="Freeform 11">
              <a:extLst>
                <a:ext uri="{FF2B5EF4-FFF2-40B4-BE49-F238E27FC236}">
                  <a16:creationId xmlns:a16="http://schemas.microsoft.com/office/drawing/2014/main" id="{2F718FEA-F0D7-8441-6E12-B3C9D4FD06C3}"/>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7701" name="Group 12">
            <a:extLst>
              <a:ext uri="{FF2B5EF4-FFF2-40B4-BE49-F238E27FC236}">
                <a16:creationId xmlns:a16="http://schemas.microsoft.com/office/drawing/2014/main" id="{D0F8A3EC-BA42-A57A-F8C8-6DA79F4B0924}"/>
              </a:ext>
              <a:ext uri="{C183D7F6-B498-43B3-948B-1728B52AA6E4}">
                <adec:decorative xmlns:adec="http://schemas.microsoft.com/office/drawing/2017/decorative" val="1"/>
              </a:ext>
            </a:extLst>
          </p:cNvPr>
          <p:cNvGrpSpPr>
            <a:grpSpLocks/>
          </p:cNvGrpSpPr>
          <p:nvPr/>
        </p:nvGrpSpPr>
        <p:grpSpPr bwMode="auto">
          <a:xfrm>
            <a:off x="7273925" y="2257425"/>
            <a:ext cx="1093788" cy="361950"/>
            <a:chOff x="4944" y="1099"/>
            <a:chExt cx="689" cy="228"/>
          </a:xfrm>
        </p:grpSpPr>
        <p:sp>
          <p:nvSpPr>
            <p:cNvPr id="157806" name="Freeform 13">
              <a:extLst>
                <a:ext uri="{FF2B5EF4-FFF2-40B4-BE49-F238E27FC236}">
                  <a16:creationId xmlns:a16="http://schemas.microsoft.com/office/drawing/2014/main" id="{A6356EC0-A73D-71B9-EDEB-85E8C50159D9}"/>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7807" name="Group 14">
              <a:extLst>
                <a:ext uri="{FF2B5EF4-FFF2-40B4-BE49-F238E27FC236}">
                  <a16:creationId xmlns:a16="http://schemas.microsoft.com/office/drawing/2014/main" id="{705E4017-8530-97B6-204D-DD658A29E73E}"/>
                </a:ext>
              </a:extLst>
            </p:cNvPr>
            <p:cNvGrpSpPr>
              <a:grpSpLocks/>
            </p:cNvGrpSpPr>
            <p:nvPr/>
          </p:nvGrpSpPr>
          <p:grpSpPr bwMode="auto">
            <a:xfrm>
              <a:off x="4944" y="1099"/>
              <a:ext cx="689" cy="228"/>
              <a:chOff x="4944" y="1099"/>
              <a:chExt cx="689" cy="228"/>
            </a:xfrm>
          </p:grpSpPr>
          <p:sp>
            <p:nvSpPr>
              <p:cNvPr id="157808" name="Line 15">
                <a:extLst>
                  <a:ext uri="{FF2B5EF4-FFF2-40B4-BE49-F238E27FC236}">
                    <a16:creationId xmlns:a16="http://schemas.microsoft.com/office/drawing/2014/main" id="{1D44006D-41F1-C901-96F8-0A9BF79DADB4}"/>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57809" name="Group 16">
                <a:extLst>
                  <a:ext uri="{FF2B5EF4-FFF2-40B4-BE49-F238E27FC236}">
                    <a16:creationId xmlns:a16="http://schemas.microsoft.com/office/drawing/2014/main" id="{EDFB10AE-2A53-AB6F-9CAA-4BB57FFFEFE2}"/>
                  </a:ext>
                </a:extLst>
              </p:cNvPr>
              <p:cNvGrpSpPr>
                <a:grpSpLocks/>
              </p:cNvGrpSpPr>
              <p:nvPr/>
            </p:nvGrpSpPr>
            <p:grpSpPr bwMode="auto">
              <a:xfrm>
                <a:off x="4944" y="1099"/>
                <a:ext cx="689" cy="228"/>
                <a:chOff x="4944" y="1099"/>
                <a:chExt cx="689" cy="228"/>
              </a:xfrm>
            </p:grpSpPr>
            <p:sp>
              <p:nvSpPr>
                <p:cNvPr id="157810" name="Freeform 17">
                  <a:extLst>
                    <a:ext uri="{FF2B5EF4-FFF2-40B4-BE49-F238E27FC236}">
                      <a16:creationId xmlns:a16="http://schemas.microsoft.com/office/drawing/2014/main" id="{74678F52-7DD7-7255-0185-93209FFDA37E}"/>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11" name="Freeform 18">
                  <a:extLst>
                    <a:ext uri="{FF2B5EF4-FFF2-40B4-BE49-F238E27FC236}">
                      <a16:creationId xmlns:a16="http://schemas.microsoft.com/office/drawing/2014/main" id="{71E74D39-C401-39CF-4875-247CA98BC60B}"/>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12" name="Freeform 19">
                  <a:extLst>
                    <a:ext uri="{FF2B5EF4-FFF2-40B4-BE49-F238E27FC236}">
                      <a16:creationId xmlns:a16="http://schemas.microsoft.com/office/drawing/2014/main" id="{9D5A9FC9-4D59-813E-39FC-C40DAF30B214}"/>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13" name="Freeform 20">
                  <a:extLst>
                    <a:ext uri="{FF2B5EF4-FFF2-40B4-BE49-F238E27FC236}">
                      <a16:creationId xmlns:a16="http://schemas.microsoft.com/office/drawing/2014/main" id="{D76A81C0-7BA6-FF47-D22C-699A62F74E01}"/>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14" name="Freeform 21">
                  <a:extLst>
                    <a:ext uri="{FF2B5EF4-FFF2-40B4-BE49-F238E27FC236}">
                      <a16:creationId xmlns:a16="http://schemas.microsoft.com/office/drawing/2014/main" id="{0C27D839-9D41-E3D2-67C2-A46DA81A928D}"/>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15" name="Line 22">
                  <a:extLst>
                    <a:ext uri="{FF2B5EF4-FFF2-40B4-BE49-F238E27FC236}">
                      <a16:creationId xmlns:a16="http://schemas.microsoft.com/office/drawing/2014/main" id="{D400429F-CD5E-B4DE-9178-8163CF429D6B}"/>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7816" name="Line 23">
                  <a:extLst>
                    <a:ext uri="{FF2B5EF4-FFF2-40B4-BE49-F238E27FC236}">
                      <a16:creationId xmlns:a16="http://schemas.microsoft.com/office/drawing/2014/main" id="{DB82FB47-A4F4-E9A4-2AA8-F404119E0AFC}"/>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7817" name="Line 24">
                  <a:extLst>
                    <a:ext uri="{FF2B5EF4-FFF2-40B4-BE49-F238E27FC236}">
                      <a16:creationId xmlns:a16="http://schemas.microsoft.com/office/drawing/2014/main" id="{92DD5474-226B-BDA5-3B8D-9BC923D8E9F1}"/>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7818" name="Line 25">
                  <a:extLst>
                    <a:ext uri="{FF2B5EF4-FFF2-40B4-BE49-F238E27FC236}">
                      <a16:creationId xmlns:a16="http://schemas.microsoft.com/office/drawing/2014/main" id="{BFD32436-3564-4A9F-F7BF-080205958E20}"/>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
        <p:nvSpPr>
          <p:cNvPr id="413722" name="Text Box 26">
            <a:extLst>
              <a:ext uri="{FF2B5EF4-FFF2-40B4-BE49-F238E27FC236}">
                <a16:creationId xmlns:a16="http://schemas.microsoft.com/office/drawing/2014/main" id="{D349A35E-65C1-CBAE-01AF-7CC71BA246ED}"/>
              </a:ext>
            </a:extLst>
          </p:cNvPr>
          <p:cNvSpPr txBox="1">
            <a:spLocks noChangeArrowheads="1"/>
          </p:cNvSpPr>
          <p:nvPr/>
        </p:nvSpPr>
        <p:spPr bwMode="auto">
          <a:xfrm>
            <a:off x="1393825" y="2457450"/>
            <a:ext cx="1682750" cy="5810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Cushioning sleeves</a:t>
            </a:r>
          </a:p>
        </p:txBody>
      </p:sp>
      <p:sp>
        <p:nvSpPr>
          <p:cNvPr id="413723" name="Text Box 27">
            <a:extLst>
              <a:ext uri="{FF2B5EF4-FFF2-40B4-BE49-F238E27FC236}">
                <a16:creationId xmlns:a16="http://schemas.microsoft.com/office/drawing/2014/main" id="{4FFE8B6E-54ED-BBC3-DF36-E9DED7597A6C}"/>
              </a:ext>
            </a:extLst>
          </p:cNvPr>
          <p:cNvSpPr txBox="1">
            <a:spLocks noChangeArrowheads="1"/>
          </p:cNvSpPr>
          <p:nvPr/>
        </p:nvSpPr>
        <p:spPr bwMode="auto">
          <a:xfrm>
            <a:off x="1360488" y="5916613"/>
            <a:ext cx="2247900" cy="3365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Cushioning adjustment</a:t>
            </a:r>
          </a:p>
        </p:txBody>
      </p:sp>
      <p:grpSp>
        <p:nvGrpSpPr>
          <p:cNvPr id="413724" name="Group 28">
            <a:extLst>
              <a:ext uri="{FF2B5EF4-FFF2-40B4-BE49-F238E27FC236}">
                <a16:creationId xmlns:a16="http://schemas.microsoft.com/office/drawing/2014/main" id="{0632BEF7-4AA8-B332-E856-60A1A83DEBB3}"/>
              </a:ext>
              <a:ext uri="{C183D7F6-B498-43B3-948B-1728B52AA6E4}">
                <adec:decorative xmlns:adec="http://schemas.microsoft.com/office/drawing/2017/decorative" val="1"/>
              </a:ext>
            </a:extLst>
          </p:cNvPr>
          <p:cNvGrpSpPr>
            <a:grpSpLocks/>
          </p:cNvGrpSpPr>
          <p:nvPr/>
        </p:nvGrpSpPr>
        <p:grpSpPr bwMode="auto">
          <a:xfrm>
            <a:off x="1389063" y="4883150"/>
            <a:ext cx="3530600" cy="1265238"/>
            <a:chOff x="1237" y="2753"/>
            <a:chExt cx="2224" cy="797"/>
          </a:xfrm>
        </p:grpSpPr>
        <p:sp>
          <p:nvSpPr>
            <p:cNvPr id="157803" name="Line 29">
              <a:extLst>
                <a:ext uri="{FF2B5EF4-FFF2-40B4-BE49-F238E27FC236}">
                  <a16:creationId xmlns:a16="http://schemas.microsoft.com/office/drawing/2014/main" id="{3E862F8A-4DFE-C105-9796-F7C0064A851D}"/>
                </a:ext>
              </a:extLst>
            </p:cNvPr>
            <p:cNvSpPr>
              <a:spLocks noChangeShapeType="1"/>
            </p:cNvSpPr>
            <p:nvPr/>
          </p:nvSpPr>
          <p:spPr bwMode="auto">
            <a:xfrm flipH="1">
              <a:off x="1237" y="2753"/>
              <a:ext cx="0" cy="79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804" name="Line 30">
              <a:extLst>
                <a:ext uri="{FF2B5EF4-FFF2-40B4-BE49-F238E27FC236}">
                  <a16:creationId xmlns:a16="http://schemas.microsoft.com/office/drawing/2014/main" id="{39E203F6-6582-1D33-228F-7E738EDFB94E}"/>
                </a:ext>
              </a:extLst>
            </p:cNvPr>
            <p:cNvSpPr>
              <a:spLocks noChangeShapeType="1"/>
            </p:cNvSpPr>
            <p:nvPr/>
          </p:nvSpPr>
          <p:spPr bwMode="auto">
            <a:xfrm>
              <a:off x="1237" y="3270"/>
              <a:ext cx="2224"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805" name="Line 31">
              <a:extLst>
                <a:ext uri="{FF2B5EF4-FFF2-40B4-BE49-F238E27FC236}">
                  <a16:creationId xmlns:a16="http://schemas.microsoft.com/office/drawing/2014/main" id="{9FE9AF39-6133-EDDC-52CF-E99222080B76}"/>
                </a:ext>
              </a:extLst>
            </p:cNvPr>
            <p:cNvSpPr>
              <a:spLocks noChangeShapeType="1"/>
            </p:cNvSpPr>
            <p:nvPr/>
          </p:nvSpPr>
          <p:spPr bwMode="auto">
            <a:xfrm>
              <a:off x="3456" y="2753"/>
              <a:ext cx="0" cy="51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13728" name="Text Box 32">
            <a:extLst>
              <a:ext uri="{FF2B5EF4-FFF2-40B4-BE49-F238E27FC236}">
                <a16:creationId xmlns:a16="http://schemas.microsoft.com/office/drawing/2014/main" id="{CBAB2960-C717-345A-4851-2591C9F80548}"/>
              </a:ext>
            </a:extLst>
          </p:cNvPr>
          <p:cNvSpPr txBox="1">
            <a:spLocks noChangeArrowheads="1"/>
          </p:cNvSpPr>
          <p:nvPr/>
        </p:nvSpPr>
        <p:spPr bwMode="auto">
          <a:xfrm>
            <a:off x="4456113" y="2579688"/>
            <a:ext cx="908050" cy="3365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Seals</a:t>
            </a:r>
          </a:p>
        </p:txBody>
      </p:sp>
      <p:grpSp>
        <p:nvGrpSpPr>
          <p:cNvPr id="157706" name="Group 33">
            <a:extLst>
              <a:ext uri="{FF2B5EF4-FFF2-40B4-BE49-F238E27FC236}">
                <a16:creationId xmlns:a16="http://schemas.microsoft.com/office/drawing/2014/main" id="{86BF952C-0100-002D-8FC7-670FA6075B93}"/>
              </a:ext>
              <a:ext uri="{C183D7F6-B498-43B3-948B-1728B52AA6E4}">
                <adec:decorative xmlns:adec="http://schemas.microsoft.com/office/drawing/2017/decorative" val="1"/>
              </a:ext>
            </a:extLst>
          </p:cNvPr>
          <p:cNvGrpSpPr>
            <a:grpSpLocks/>
          </p:cNvGrpSpPr>
          <p:nvPr/>
        </p:nvGrpSpPr>
        <p:grpSpPr bwMode="auto">
          <a:xfrm>
            <a:off x="468313" y="3262313"/>
            <a:ext cx="6578600" cy="1935162"/>
            <a:chOff x="657" y="1732"/>
            <a:chExt cx="4144" cy="1219"/>
          </a:xfrm>
        </p:grpSpPr>
        <p:grpSp>
          <p:nvGrpSpPr>
            <p:cNvPr id="157720" name="Group 34">
              <a:extLst>
                <a:ext uri="{FF2B5EF4-FFF2-40B4-BE49-F238E27FC236}">
                  <a16:creationId xmlns:a16="http://schemas.microsoft.com/office/drawing/2014/main" id="{6FD735AB-7D32-5E34-2303-FB70A5139500}"/>
                </a:ext>
              </a:extLst>
            </p:cNvPr>
            <p:cNvGrpSpPr>
              <a:grpSpLocks/>
            </p:cNvGrpSpPr>
            <p:nvPr/>
          </p:nvGrpSpPr>
          <p:grpSpPr bwMode="auto">
            <a:xfrm>
              <a:off x="657" y="1732"/>
              <a:ext cx="4144" cy="1219"/>
              <a:chOff x="657" y="1528"/>
              <a:chExt cx="4144" cy="1219"/>
            </a:xfrm>
          </p:grpSpPr>
          <p:sp>
            <p:nvSpPr>
              <p:cNvPr id="157725" name="Freeform 35">
                <a:extLst>
                  <a:ext uri="{FF2B5EF4-FFF2-40B4-BE49-F238E27FC236}">
                    <a16:creationId xmlns:a16="http://schemas.microsoft.com/office/drawing/2014/main" id="{1DA6D0D6-0001-BF9E-A5D1-A6741BEDCEBB}"/>
                  </a:ext>
                </a:extLst>
              </p:cNvPr>
              <p:cNvSpPr>
                <a:spLocks/>
              </p:cNvSpPr>
              <p:nvPr/>
            </p:nvSpPr>
            <p:spPr bwMode="auto">
              <a:xfrm flipV="1">
                <a:off x="738" y="2507"/>
                <a:ext cx="2" cy="171"/>
              </a:xfrm>
              <a:custGeom>
                <a:avLst/>
                <a:gdLst>
                  <a:gd name="T0" fmla="*/ 0 w 2"/>
                  <a:gd name="T1" fmla="*/ 0 h 171"/>
                  <a:gd name="T2" fmla="*/ 0 w 2"/>
                  <a:gd name="T3" fmla="*/ 171 h 171"/>
                  <a:gd name="T4" fmla="*/ 2 w 2"/>
                  <a:gd name="T5" fmla="*/ 171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26" name="Freeform 36">
                <a:extLst>
                  <a:ext uri="{FF2B5EF4-FFF2-40B4-BE49-F238E27FC236}">
                    <a16:creationId xmlns:a16="http://schemas.microsoft.com/office/drawing/2014/main" id="{5745A7CF-4137-A01E-429F-CC37F1B1C20A}"/>
                  </a:ext>
                </a:extLst>
              </p:cNvPr>
              <p:cNvSpPr>
                <a:spLocks/>
              </p:cNvSpPr>
              <p:nvPr/>
            </p:nvSpPr>
            <p:spPr bwMode="auto">
              <a:xfrm flipV="1">
                <a:off x="749" y="1666"/>
                <a:ext cx="1239" cy="1079"/>
              </a:xfrm>
              <a:custGeom>
                <a:avLst/>
                <a:gdLst>
                  <a:gd name="T0" fmla="*/ 106 w 1239"/>
                  <a:gd name="T1" fmla="*/ 0 h 1079"/>
                  <a:gd name="T2" fmla="*/ 106 w 1239"/>
                  <a:gd name="T3" fmla="*/ 355 h 1079"/>
                  <a:gd name="T4" fmla="*/ 0 w 1239"/>
                  <a:gd name="T5" fmla="*/ 355 h 1079"/>
                  <a:gd name="T6" fmla="*/ 0 w 1239"/>
                  <a:gd name="T7" fmla="*/ 891 h 1079"/>
                  <a:gd name="T8" fmla="*/ 628 w 1239"/>
                  <a:gd name="T9" fmla="*/ 896 h 1079"/>
                  <a:gd name="T10" fmla="*/ 628 w 1239"/>
                  <a:gd name="T11" fmla="*/ 1079 h 1079"/>
                  <a:gd name="T12" fmla="*/ 1239 w 1239"/>
                  <a:gd name="T13" fmla="*/ 1079 h 1079"/>
                  <a:gd name="T14" fmla="*/ 1239 w 1239"/>
                  <a:gd name="T15" fmla="*/ 128 h 1079"/>
                  <a:gd name="T16" fmla="*/ 595 w 1239"/>
                  <a:gd name="T17" fmla="*/ 128 h 1079"/>
                  <a:gd name="T18" fmla="*/ 595 w 1239"/>
                  <a:gd name="T19" fmla="*/ 171 h 1079"/>
                  <a:gd name="T20" fmla="*/ 417 w 1239"/>
                  <a:gd name="T21" fmla="*/ 171 h 1079"/>
                  <a:gd name="T22" fmla="*/ 417 w 1239"/>
                  <a:gd name="T23" fmla="*/ 0 h 1079"/>
                  <a:gd name="T24" fmla="*/ 100 w 1239"/>
                  <a:gd name="T25" fmla="*/ 0 h 1079"/>
                  <a:gd name="T26" fmla="*/ 106 w 1239"/>
                  <a:gd name="T27" fmla="*/ 0 h 10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39" h="1079">
                    <a:moveTo>
                      <a:pt x="106" y="0"/>
                    </a:moveTo>
                    <a:lnTo>
                      <a:pt x="106" y="355"/>
                    </a:lnTo>
                    <a:lnTo>
                      <a:pt x="0" y="355"/>
                    </a:lnTo>
                    <a:lnTo>
                      <a:pt x="0" y="891"/>
                    </a:lnTo>
                    <a:lnTo>
                      <a:pt x="628" y="896"/>
                    </a:lnTo>
                    <a:lnTo>
                      <a:pt x="628" y="1079"/>
                    </a:lnTo>
                    <a:lnTo>
                      <a:pt x="1239" y="1079"/>
                    </a:lnTo>
                    <a:lnTo>
                      <a:pt x="1239" y="128"/>
                    </a:lnTo>
                    <a:lnTo>
                      <a:pt x="595" y="128"/>
                    </a:lnTo>
                    <a:lnTo>
                      <a:pt x="595" y="171"/>
                    </a:lnTo>
                    <a:lnTo>
                      <a:pt x="417" y="171"/>
                    </a:lnTo>
                    <a:lnTo>
                      <a:pt x="417" y="0"/>
                    </a:lnTo>
                    <a:lnTo>
                      <a:pt x="100" y="0"/>
                    </a:lnTo>
                    <a:lnTo>
                      <a:pt x="106" y="0"/>
                    </a:lnTo>
                    <a:close/>
                  </a:path>
                </a:pathLst>
              </a:cu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27" name="Freeform 37">
                <a:extLst>
                  <a:ext uri="{FF2B5EF4-FFF2-40B4-BE49-F238E27FC236}">
                    <a16:creationId xmlns:a16="http://schemas.microsoft.com/office/drawing/2014/main" id="{DA4A300E-6F15-3448-C18E-DFF37606F760}"/>
                  </a:ext>
                </a:extLst>
              </p:cNvPr>
              <p:cNvSpPr>
                <a:spLocks/>
              </p:cNvSpPr>
              <p:nvPr/>
            </p:nvSpPr>
            <p:spPr bwMode="auto">
              <a:xfrm flipV="1">
                <a:off x="738" y="1574"/>
                <a:ext cx="2" cy="159"/>
              </a:xfrm>
              <a:custGeom>
                <a:avLst/>
                <a:gdLst>
                  <a:gd name="T0" fmla="*/ 0 w 2"/>
                  <a:gd name="T1" fmla="*/ 159 h 159"/>
                  <a:gd name="T2" fmla="*/ 0 w 2"/>
                  <a:gd name="T3" fmla="*/ 0 h 159"/>
                  <a:gd name="T4" fmla="*/ 2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28" name="Freeform 38">
                <a:extLst>
                  <a:ext uri="{FF2B5EF4-FFF2-40B4-BE49-F238E27FC236}">
                    <a16:creationId xmlns:a16="http://schemas.microsoft.com/office/drawing/2014/main" id="{A9254EB3-05FA-0213-6E9C-ACF95A90259C}"/>
                  </a:ext>
                </a:extLst>
              </p:cNvPr>
              <p:cNvSpPr>
                <a:spLocks/>
              </p:cNvSpPr>
              <p:nvPr/>
            </p:nvSpPr>
            <p:spPr bwMode="auto">
              <a:xfrm flipV="1">
                <a:off x="1988" y="1660"/>
                <a:ext cx="1836" cy="1085"/>
              </a:xfrm>
              <a:custGeom>
                <a:avLst/>
                <a:gdLst>
                  <a:gd name="T0" fmla="*/ 0 w 1836"/>
                  <a:gd name="T1" fmla="*/ 1085 h 1085"/>
                  <a:gd name="T2" fmla="*/ 1110 w 1836"/>
                  <a:gd name="T3" fmla="*/ 1085 h 1085"/>
                  <a:gd name="T4" fmla="*/ 1110 w 1836"/>
                  <a:gd name="T5" fmla="*/ 966 h 1085"/>
                  <a:gd name="T6" fmla="*/ 1836 w 1836"/>
                  <a:gd name="T7" fmla="*/ 966 h 1085"/>
                  <a:gd name="T8" fmla="*/ 1836 w 1836"/>
                  <a:gd name="T9" fmla="*/ 0 h 1085"/>
                  <a:gd name="T10" fmla="*/ 1536 w 1836"/>
                  <a:gd name="T11" fmla="*/ 0 h 1085"/>
                  <a:gd name="T12" fmla="*/ 1536 w 1836"/>
                  <a:gd name="T13" fmla="*/ 194 h 1085"/>
                  <a:gd name="T14" fmla="*/ 1354 w 1836"/>
                  <a:gd name="T15" fmla="*/ 194 h 1085"/>
                  <a:gd name="T16" fmla="*/ 1354 w 1836"/>
                  <a:gd name="T17" fmla="*/ 134 h 1085"/>
                  <a:gd name="T18" fmla="*/ 0 w 1836"/>
                  <a:gd name="T19" fmla="*/ 134 h 1085"/>
                  <a:gd name="T20" fmla="*/ 0 w 1836"/>
                  <a:gd name="T21" fmla="*/ 1085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29" name="Freeform 39">
                <a:extLst>
                  <a:ext uri="{FF2B5EF4-FFF2-40B4-BE49-F238E27FC236}">
                    <a16:creationId xmlns:a16="http://schemas.microsoft.com/office/drawing/2014/main" id="{BC333153-1FEB-1171-D357-6856C4CC4E4A}"/>
                  </a:ext>
                </a:extLst>
              </p:cNvPr>
              <p:cNvSpPr>
                <a:spLocks/>
              </p:cNvSpPr>
              <p:nvPr/>
            </p:nvSpPr>
            <p:spPr bwMode="auto">
              <a:xfrm flipV="1">
                <a:off x="1435" y="1820"/>
                <a:ext cx="149" cy="94"/>
              </a:xfrm>
              <a:custGeom>
                <a:avLst/>
                <a:gdLst>
                  <a:gd name="T0" fmla="*/ 105 w 149"/>
                  <a:gd name="T1" fmla="*/ 48 h 94"/>
                  <a:gd name="T2" fmla="*/ 105 w 149"/>
                  <a:gd name="T3" fmla="*/ 42 h 94"/>
                  <a:gd name="T4" fmla="*/ 107 w 149"/>
                  <a:gd name="T5" fmla="*/ 40 h 94"/>
                  <a:gd name="T6" fmla="*/ 107 w 149"/>
                  <a:gd name="T7" fmla="*/ 37 h 94"/>
                  <a:gd name="T8" fmla="*/ 109 w 149"/>
                  <a:gd name="T9" fmla="*/ 35 h 94"/>
                  <a:gd name="T10" fmla="*/ 109 w 149"/>
                  <a:gd name="T11" fmla="*/ 33 h 94"/>
                  <a:gd name="T12" fmla="*/ 111 w 149"/>
                  <a:gd name="T13" fmla="*/ 31 h 94"/>
                  <a:gd name="T14" fmla="*/ 111 w 149"/>
                  <a:gd name="T15" fmla="*/ 29 h 94"/>
                  <a:gd name="T16" fmla="*/ 113 w 149"/>
                  <a:gd name="T17" fmla="*/ 27 h 94"/>
                  <a:gd name="T18" fmla="*/ 113 w 149"/>
                  <a:gd name="T19" fmla="*/ 25 h 94"/>
                  <a:gd name="T20" fmla="*/ 117 w 149"/>
                  <a:gd name="T21" fmla="*/ 21 h 94"/>
                  <a:gd name="T22" fmla="*/ 117 w 149"/>
                  <a:gd name="T23" fmla="*/ 19 h 94"/>
                  <a:gd name="T24" fmla="*/ 119 w 149"/>
                  <a:gd name="T25" fmla="*/ 17 h 94"/>
                  <a:gd name="T26" fmla="*/ 119 w 149"/>
                  <a:gd name="T27" fmla="*/ 16 h 94"/>
                  <a:gd name="T28" fmla="*/ 121 w 149"/>
                  <a:gd name="T29" fmla="*/ 16 h 94"/>
                  <a:gd name="T30" fmla="*/ 121 w 149"/>
                  <a:gd name="T31" fmla="*/ 6 h 94"/>
                  <a:gd name="T32" fmla="*/ 119 w 149"/>
                  <a:gd name="T33" fmla="*/ 6 h 94"/>
                  <a:gd name="T34" fmla="*/ 119 w 149"/>
                  <a:gd name="T35" fmla="*/ 4 h 94"/>
                  <a:gd name="T36" fmla="*/ 117 w 149"/>
                  <a:gd name="T37" fmla="*/ 2 h 94"/>
                  <a:gd name="T38" fmla="*/ 115 w 149"/>
                  <a:gd name="T39" fmla="*/ 2 h 94"/>
                  <a:gd name="T40" fmla="*/ 113 w 149"/>
                  <a:gd name="T41" fmla="*/ 0 h 94"/>
                  <a:gd name="T42" fmla="*/ 0 w 149"/>
                  <a:gd name="T43" fmla="*/ 0 h 94"/>
                  <a:gd name="T44" fmla="*/ 0 w 149"/>
                  <a:gd name="T45" fmla="*/ 94 h 94"/>
                  <a:gd name="T46" fmla="*/ 149 w 149"/>
                  <a:gd name="T47" fmla="*/ 94 h 94"/>
                  <a:gd name="T48" fmla="*/ 149 w 149"/>
                  <a:gd name="T49" fmla="*/ 83 h 94"/>
                  <a:gd name="T50" fmla="*/ 148 w 149"/>
                  <a:gd name="T51" fmla="*/ 81 h 94"/>
                  <a:gd name="T52" fmla="*/ 148 w 149"/>
                  <a:gd name="T53" fmla="*/ 79 h 94"/>
                  <a:gd name="T54" fmla="*/ 142 w 149"/>
                  <a:gd name="T55" fmla="*/ 73 h 94"/>
                  <a:gd name="T56" fmla="*/ 140 w 149"/>
                  <a:gd name="T57" fmla="*/ 73 h 94"/>
                  <a:gd name="T58" fmla="*/ 132 w 149"/>
                  <a:gd name="T59" fmla="*/ 65 h 94"/>
                  <a:gd name="T60" fmla="*/ 130 w 149"/>
                  <a:gd name="T61" fmla="*/ 65 h 94"/>
                  <a:gd name="T62" fmla="*/ 126 w 149"/>
                  <a:gd name="T63" fmla="*/ 62 h 94"/>
                  <a:gd name="T64" fmla="*/ 125 w 149"/>
                  <a:gd name="T65" fmla="*/ 62 h 94"/>
                  <a:gd name="T66" fmla="*/ 119 w 149"/>
                  <a:gd name="T67" fmla="*/ 56 h 94"/>
                  <a:gd name="T68" fmla="*/ 117 w 149"/>
                  <a:gd name="T69" fmla="*/ 56 h 94"/>
                  <a:gd name="T70" fmla="*/ 115 w 149"/>
                  <a:gd name="T71" fmla="*/ 54 h 94"/>
                  <a:gd name="T72" fmla="*/ 113 w 149"/>
                  <a:gd name="T73" fmla="*/ 54 h 94"/>
                  <a:gd name="T74" fmla="*/ 113 w 149"/>
                  <a:gd name="T75" fmla="*/ 52 h 94"/>
                  <a:gd name="T76" fmla="*/ 109 w 149"/>
                  <a:gd name="T77" fmla="*/ 52 h 94"/>
                  <a:gd name="T78" fmla="*/ 109 w 149"/>
                  <a:gd name="T79" fmla="*/ 50 h 94"/>
                  <a:gd name="T80" fmla="*/ 107 w 149"/>
                  <a:gd name="T81" fmla="*/ 50 h 94"/>
                  <a:gd name="T82" fmla="*/ 107 w 149"/>
                  <a:gd name="T83" fmla="*/ 48 h 94"/>
                  <a:gd name="T84" fmla="*/ 105 w 149"/>
                  <a:gd name="T85" fmla="*/ 48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57730" name="Freeform 40">
                <a:extLst>
                  <a:ext uri="{FF2B5EF4-FFF2-40B4-BE49-F238E27FC236}">
                    <a16:creationId xmlns:a16="http://schemas.microsoft.com/office/drawing/2014/main" id="{6A6AA409-BFF2-83F4-0EAE-BBF69C22B5B9}"/>
                  </a:ext>
                </a:extLst>
              </p:cNvPr>
              <p:cNvSpPr>
                <a:spLocks/>
              </p:cNvSpPr>
              <p:nvPr/>
            </p:nvSpPr>
            <p:spPr bwMode="auto">
              <a:xfrm flipV="1">
                <a:off x="3128" y="2630"/>
                <a:ext cx="212" cy="94"/>
              </a:xfrm>
              <a:custGeom>
                <a:avLst/>
                <a:gdLst>
                  <a:gd name="T0" fmla="*/ 0 w 212"/>
                  <a:gd name="T1" fmla="*/ 94 h 94"/>
                  <a:gd name="T2" fmla="*/ 0 w 212"/>
                  <a:gd name="T3" fmla="*/ 0 h 94"/>
                  <a:gd name="T4" fmla="*/ 194 w 212"/>
                  <a:gd name="T5" fmla="*/ 0 h 94"/>
                  <a:gd name="T6" fmla="*/ 212 w 212"/>
                  <a:gd name="T7" fmla="*/ 15 h 94"/>
                  <a:gd name="T8" fmla="*/ 212 w 212"/>
                  <a:gd name="T9" fmla="*/ 69 h 94"/>
                  <a:gd name="T10" fmla="*/ 158 w 212"/>
                  <a:gd name="T11" fmla="*/ 69 h 94"/>
                  <a:gd name="T12" fmla="*/ 158 w 212"/>
                  <a:gd name="T13" fmla="*/ 94 h 94"/>
                  <a:gd name="T14" fmla="*/ 0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57731" name="Rectangle 41">
                <a:extLst>
                  <a:ext uri="{FF2B5EF4-FFF2-40B4-BE49-F238E27FC236}">
                    <a16:creationId xmlns:a16="http://schemas.microsoft.com/office/drawing/2014/main" id="{DCB7C35F-5491-DBE4-9BFF-528E3BF0531E}"/>
                  </a:ext>
                </a:extLst>
              </p:cNvPr>
              <p:cNvSpPr>
                <a:spLocks noChangeArrowheads="1"/>
              </p:cNvSpPr>
              <p:nvPr/>
            </p:nvSpPr>
            <p:spPr bwMode="auto">
              <a:xfrm flipV="1">
                <a:off x="3282" y="2630"/>
                <a:ext cx="58"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32" name="Freeform 42">
                <a:extLst>
                  <a:ext uri="{FF2B5EF4-FFF2-40B4-BE49-F238E27FC236}">
                    <a16:creationId xmlns:a16="http://schemas.microsoft.com/office/drawing/2014/main" id="{82EAB699-93C5-267E-F6BE-092064CF763C}"/>
                  </a:ext>
                </a:extLst>
              </p:cNvPr>
              <p:cNvSpPr>
                <a:spLocks/>
              </p:cNvSpPr>
              <p:nvPr/>
            </p:nvSpPr>
            <p:spPr bwMode="auto">
              <a:xfrm flipV="1">
                <a:off x="3126" y="1543"/>
                <a:ext cx="212" cy="94"/>
              </a:xfrm>
              <a:custGeom>
                <a:avLst/>
                <a:gdLst>
                  <a:gd name="T0" fmla="*/ 0 w 212"/>
                  <a:gd name="T1" fmla="*/ 0 h 94"/>
                  <a:gd name="T2" fmla="*/ 0 w 212"/>
                  <a:gd name="T3" fmla="*/ 94 h 94"/>
                  <a:gd name="T4" fmla="*/ 194 w 212"/>
                  <a:gd name="T5" fmla="*/ 94 h 94"/>
                  <a:gd name="T6" fmla="*/ 212 w 212"/>
                  <a:gd name="T7" fmla="*/ 78 h 94"/>
                  <a:gd name="T8" fmla="*/ 212 w 212"/>
                  <a:gd name="T9" fmla="*/ 25 h 94"/>
                  <a:gd name="T10" fmla="*/ 158 w 212"/>
                  <a:gd name="T11" fmla="*/ 25 h 94"/>
                  <a:gd name="T12" fmla="*/ 158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57733" name="Freeform 43">
                <a:extLst>
                  <a:ext uri="{FF2B5EF4-FFF2-40B4-BE49-F238E27FC236}">
                    <a16:creationId xmlns:a16="http://schemas.microsoft.com/office/drawing/2014/main" id="{A68FA7F6-EB4F-A64D-91FE-AA3655A8862D}"/>
                  </a:ext>
                </a:extLst>
              </p:cNvPr>
              <p:cNvSpPr>
                <a:spLocks/>
              </p:cNvSpPr>
              <p:nvPr/>
            </p:nvSpPr>
            <p:spPr bwMode="auto">
              <a:xfrm flipV="1">
                <a:off x="1367" y="1543"/>
                <a:ext cx="212" cy="94"/>
              </a:xfrm>
              <a:custGeom>
                <a:avLst/>
                <a:gdLst>
                  <a:gd name="T0" fmla="*/ 212 w 212"/>
                  <a:gd name="T1" fmla="*/ 0 h 94"/>
                  <a:gd name="T2" fmla="*/ 212 w 212"/>
                  <a:gd name="T3" fmla="*/ 94 h 94"/>
                  <a:gd name="T4" fmla="*/ 18 w 212"/>
                  <a:gd name="T5" fmla="*/ 94 h 94"/>
                  <a:gd name="T6" fmla="*/ 0 w 212"/>
                  <a:gd name="T7" fmla="*/ 78 h 94"/>
                  <a:gd name="T8" fmla="*/ 0 w 212"/>
                  <a:gd name="T9" fmla="*/ 25 h 94"/>
                  <a:gd name="T10" fmla="*/ 54 w 212"/>
                  <a:gd name="T11" fmla="*/ 25 h 94"/>
                  <a:gd name="T12" fmla="*/ 54 w 212"/>
                  <a:gd name="T13" fmla="*/ 0 h 94"/>
                  <a:gd name="T14" fmla="*/ 212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57734" name="Rectangle 44">
                <a:extLst>
                  <a:ext uri="{FF2B5EF4-FFF2-40B4-BE49-F238E27FC236}">
                    <a16:creationId xmlns:a16="http://schemas.microsoft.com/office/drawing/2014/main" id="{F3B7F05A-26F8-E973-0238-5DEB9745CF8B}"/>
                  </a:ext>
                </a:extLst>
              </p:cNvPr>
              <p:cNvSpPr>
                <a:spLocks noChangeArrowheads="1"/>
              </p:cNvSpPr>
              <p:nvPr/>
            </p:nvSpPr>
            <p:spPr bwMode="auto">
              <a:xfrm flipV="1">
                <a:off x="1367" y="1589"/>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35" name="Freeform 45">
                <a:extLst>
                  <a:ext uri="{FF2B5EF4-FFF2-40B4-BE49-F238E27FC236}">
                    <a16:creationId xmlns:a16="http://schemas.microsoft.com/office/drawing/2014/main" id="{6CD2A778-99D7-E60F-4AD9-81E9EBFD2D87}"/>
                  </a:ext>
                </a:extLst>
              </p:cNvPr>
              <p:cNvSpPr>
                <a:spLocks/>
              </p:cNvSpPr>
              <p:nvPr/>
            </p:nvSpPr>
            <p:spPr bwMode="auto">
              <a:xfrm flipV="1">
                <a:off x="1367" y="2628"/>
                <a:ext cx="212" cy="94"/>
              </a:xfrm>
              <a:custGeom>
                <a:avLst/>
                <a:gdLst>
                  <a:gd name="T0" fmla="*/ 212 w 212"/>
                  <a:gd name="T1" fmla="*/ 94 h 94"/>
                  <a:gd name="T2" fmla="*/ 212 w 212"/>
                  <a:gd name="T3" fmla="*/ 0 h 94"/>
                  <a:gd name="T4" fmla="*/ 18 w 212"/>
                  <a:gd name="T5" fmla="*/ 0 h 94"/>
                  <a:gd name="T6" fmla="*/ 0 w 212"/>
                  <a:gd name="T7" fmla="*/ 15 h 94"/>
                  <a:gd name="T8" fmla="*/ 0 w 212"/>
                  <a:gd name="T9" fmla="*/ 69 h 94"/>
                  <a:gd name="T10" fmla="*/ 54 w 212"/>
                  <a:gd name="T11" fmla="*/ 69 h 94"/>
                  <a:gd name="T12" fmla="*/ 54 w 212"/>
                  <a:gd name="T13" fmla="*/ 94 h 94"/>
                  <a:gd name="T14" fmla="*/ 212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57736" name="Rectangle 46">
                <a:extLst>
                  <a:ext uri="{FF2B5EF4-FFF2-40B4-BE49-F238E27FC236}">
                    <a16:creationId xmlns:a16="http://schemas.microsoft.com/office/drawing/2014/main" id="{FDA23554-0DC7-64D5-6D3D-E30CC075B2AC}"/>
                  </a:ext>
                </a:extLst>
              </p:cNvPr>
              <p:cNvSpPr>
                <a:spLocks noChangeArrowheads="1"/>
              </p:cNvSpPr>
              <p:nvPr/>
            </p:nvSpPr>
            <p:spPr bwMode="auto">
              <a:xfrm flipV="1">
                <a:off x="1367" y="2630"/>
                <a:ext cx="54"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37" name="Freeform 47">
                <a:extLst>
                  <a:ext uri="{FF2B5EF4-FFF2-40B4-BE49-F238E27FC236}">
                    <a16:creationId xmlns:a16="http://schemas.microsoft.com/office/drawing/2014/main" id="{BD19EDD2-749D-ED81-8681-0469AE558E01}"/>
                  </a:ext>
                </a:extLst>
              </p:cNvPr>
              <p:cNvSpPr>
                <a:spLocks/>
              </p:cNvSpPr>
              <p:nvPr/>
            </p:nvSpPr>
            <p:spPr bwMode="auto">
              <a:xfrm flipV="1">
                <a:off x="1446" y="2342"/>
                <a:ext cx="154" cy="92"/>
              </a:xfrm>
              <a:custGeom>
                <a:avLst/>
                <a:gdLst>
                  <a:gd name="T0" fmla="*/ 108 w 154"/>
                  <a:gd name="T1" fmla="*/ 46 h 92"/>
                  <a:gd name="T2" fmla="*/ 108 w 154"/>
                  <a:gd name="T3" fmla="*/ 50 h 92"/>
                  <a:gd name="T4" fmla="*/ 110 w 154"/>
                  <a:gd name="T5" fmla="*/ 50 h 92"/>
                  <a:gd name="T6" fmla="*/ 110 w 154"/>
                  <a:gd name="T7" fmla="*/ 54 h 92"/>
                  <a:gd name="T8" fmla="*/ 112 w 154"/>
                  <a:gd name="T9" fmla="*/ 56 h 92"/>
                  <a:gd name="T10" fmla="*/ 112 w 154"/>
                  <a:gd name="T11" fmla="*/ 57 h 92"/>
                  <a:gd name="T12" fmla="*/ 114 w 154"/>
                  <a:gd name="T13" fmla="*/ 59 h 92"/>
                  <a:gd name="T14" fmla="*/ 114 w 154"/>
                  <a:gd name="T15" fmla="*/ 63 h 92"/>
                  <a:gd name="T16" fmla="*/ 115 w 154"/>
                  <a:gd name="T17" fmla="*/ 63 h 92"/>
                  <a:gd name="T18" fmla="*/ 115 w 154"/>
                  <a:gd name="T19" fmla="*/ 67 h 92"/>
                  <a:gd name="T20" fmla="*/ 117 w 154"/>
                  <a:gd name="T21" fmla="*/ 67 h 92"/>
                  <a:gd name="T22" fmla="*/ 117 w 154"/>
                  <a:gd name="T23" fmla="*/ 71 h 92"/>
                  <a:gd name="T24" fmla="*/ 119 w 154"/>
                  <a:gd name="T25" fmla="*/ 71 h 92"/>
                  <a:gd name="T26" fmla="*/ 119 w 154"/>
                  <a:gd name="T27" fmla="*/ 73 h 92"/>
                  <a:gd name="T28" fmla="*/ 121 w 154"/>
                  <a:gd name="T29" fmla="*/ 75 h 92"/>
                  <a:gd name="T30" fmla="*/ 121 w 154"/>
                  <a:gd name="T31" fmla="*/ 77 h 92"/>
                  <a:gd name="T32" fmla="*/ 123 w 154"/>
                  <a:gd name="T33" fmla="*/ 77 h 92"/>
                  <a:gd name="T34" fmla="*/ 123 w 154"/>
                  <a:gd name="T35" fmla="*/ 88 h 92"/>
                  <a:gd name="T36" fmla="*/ 121 w 154"/>
                  <a:gd name="T37" fmla="*/ 88 h 92"/>
                  <a:gd name="T38" fmla="*/ 121 w 154"/>
                  <a:gd name="T39" fmla="*/ 90 h 92"/>
                  <a:gd name="T40" fmla="*/ 115 w 154"/>
                  <a:gd name="T41" fmla="*/ 90 h 92"/>
                  <a:gd name="T42" fmla="*/ 114 w 154"/>
                  <a:gd name="T43" fmla="*/ 92 h 92"/>
                  <a:gd name="T44" fmla="*/ 0 w 154"/>
                  <a:gd name="T45" fmla="*/ 92 h 92"/>
                  <a:gd name="T46" fmla="*/ 0 w 154"/>
                  <a:gd name="T47" fmla="*/ 0 h 92"/>
                  <a:gd name="T48" fmla="*/ 154 w 154"/>
                  <a:gd name="T49" fmla="*/ 0 h 92"/>
                  <a:gd name="T50" fmla="*/ 154 w 154"/>
                  <a:gd name="T51" fmla="*/ 11 h 92"/>
                  <a:gd name="T52" fmla="*/ 140 w 154"/>
                  <a:gd name="T53" fmla="*/ 25 h 92"/>
                  <a:gd name="T54" fmla="*/ 138 w 154"/>
                  <a:gd name="T55" fmla="*/ 25 h 92"/>
                  <a:gd name="T56" fmla="*/ 135 w 154"/>
                  <a:gd name="T57" fmla="*/ 29 h 92"/>
                  <a:gd name="T58" fmla="*/ 133 w 154"/>
                  <a:gd name="T59" fmla="*/ 29 h 92"/>
                  <a:gd name="T60" fmla="*/ 125 w 154"/>
                  <a:gd name="T61" fmla="*/ 36 h 92"/>
                  <a:gd name="T62" fmla="*/ 123 w 154"/>
                  <a:gd name="T63" fmla="*/ 36 h 92"/>
                  <a:gd name="T64" fmla="*/ 121 w 154"/>
                  <a:gd name="T65" fmla="*/ 38 h 92"/>
                  <a:gd name="T66" fmla="*/ 119 w 154"/>
                  <a:gd name="T67" fmla="*/ 38 h 92"/>
                  <a:gd name="T68" fmla="*/ 115 w 154"/>
                  <a:gd name="T69" fmla="*/ 42 h 92"/>
                  <a:gd name="T70" fmla="*/ 114 w 154"/>
                  <a:gd name="T71" fmla="*/ 42 h 92"/>
                  <a:gd name="T72" fmla="*/ 112 w 154"/>
                  <a:gd name="T73" fmla="*/ 44 h 92"/>
                  <a:gd name="T74" fmla="*/ 110 w 154"/>
                  <a:gd name="T75" fmla="*/ 44 h 92"/>
                  <a:gd name="T76" fmla="*/ 110 w 154"/>
                  <a:gd name="T77" fmla="*/ 46 h 92"/>
                  <a:gd name="T78" fmla="*/ 108 w 154"/>
                  <a:gd name="T79" fmla="*/ 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57738" name="Rectangle 48">
                <a:extLst>
                  <a:ext uri="{FF2B5EF4-FFF2-40B4-BE49-F238E27FC236}">
                    <a16:creationId xmlns:a16="http://schemas.microsoft.com/office/drawing/2014/main" id="{774C7277-5C0D-0E8D-EB2D-3F5A103E0AE3}"/>
                  </a:ext>
                </a:extLst>
              </p:cNvPr>
              <p:cNvSpPr>
                <a:spLocks noChangeArrowheads="1"/>
              </p:cNvSpPr>
              <p:nvPr/>
            </p:nvSpPr>
            <p:spPr bwMode="auto">
              <a:xfrm flipV="1">
                <a:off x="3651" y="2302"/>
                <a:ext cx="395" cy="76"/>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39" name="Freeform 49">
                <a:extLst>
                  <a:ext uri="{FF2B5EF4-FFF2-40B4-BE49-F238E27FC236}">
                    <a16:creationId xmlns:a16="http://schemas.microsoft.com/office/drawing/2014/main" id="{9A97C450-67F5-2760-E42A-1F799EE351A6}"/>
                  </a:ext>
                </a:extLst>
              </p:cNvPr>
              <p:cNvSpPr>
                <a:spLocks/>
              </p:cNvSpPr>
              <p:nvPr/>
            </p:nvSpPr>
            <p:spPr bwMode="auto">
              <a:xfrm flipV="1">
                <a:off x="3092" y="1810"/>
                <a:ext cx="154" cy="94"/>
              </a:xfrm>
              <a:custGeom>
                <a:avLst/>
                <a:gdLst>
                  <a:gd name="T0" fmla="*/ 46 w 154"/>
                  <a:gd name="T1" fmla="*/ 48 h 94"/>
                  <a:gd name="T2" fmla="*/ 46 w 154"/>
                  <a:gd name="T3" fmla="*/ 44 h 94"/>
                  <a:gd name="T4" fmla="*/ 44 w 154"/>
                  <a:gd name="T5" fmla="*/ 42 h 94"/>
                  <a:gd name="T6" fmla="*/ 44 w 154"/>
                  <a:gd name="T7" fmla="*/ 40 h 94"/>
                  <a:gd name="T8" fmla="*/ 42 w 154"/>
                  <a:gd name="T9" fmla="*/ 38 h 94"/>
                  <a:gd name="T10" fmla="*/ 42 w 154"/>
                  <a:gd name="T11" fmla="*/ 34 h 94"/>
                  <a:gd name="T12" fmla="*/ 40 w 154"/>
                  <a:gd name="T13" fmla="*/ 34 h 94"/>
                  <a:gd name="T14" fmla="*/ 40 w 154"/>
                  <a:gd name="T15" fmla="*/ 30 h 94"/>
                  <a:gd name="T16" fmla="*/ 38 w 154"/>
                  <a:gd name="T17" fmla="*/ 29 h 94"/>
                  <a:gd name="T18" fmla="*/ 38 w 154"/>
                  <a:gd name="T19" fmla="*/ 27 h 94"/>
                  <a:gd name="T20" fmla="*/ 36 w 154"/>
                  <a:gd name="T21" fmla="*/ 25 h 94"/>
                  <a:gd name="T22" fmla="*/ 36 w 154"/>
                  <a:gd name="T23" fmla="*/ 23 h 94"/>
                  <a:gd name="T24" fmla="*/ 34 w 154"/>
                  <a:gd name="T25" fmla="*/ 21 h 94"/>
                  <a:gd name="T26" fmla="*/ 34 w 154"/>
                  <a:gd name="T27" fmla="*/ 19 h 94"/>
                  <a:gd name="T28" fmla="*/ 33 w 154"/>
                  <a:gd name="T29" fmla="*/ 17 h 94"/>
                  <a:gd name="T30" fmla="*/ 33 w 154"/>
                  <a:gd name="T31" fmla="*/ 15 h 94"/>
                  <a:gd name="T32" fmla="*/ 31 w 154"/>
                  <a:gd name="T33" fmla="*/ 15 h 94"/>
                  <a:gd name="T34" fmla="*/ 31 w 154"/>
                  <a:gd name="T35" fmla="*/ 4 h 94"/>
                  <a:gd name="T36" fmla="*/ 33 w 154"/>
                  <a:gd name="T37" fmla="*/ 2 h 94"/>
                  <a:gd name="T38" fmla="*/ 34 w 154"/>
                  <a:gd name="T39" fmla="*/ 2 h 94"/>
                  <a:gd name="T40" fmla="*/ 36 w 154"/>
                  <a:gd name="T41" fmla="*/ 0 h 94"/>
                  <a:gd name="T42" fmla="*/ 154 w 154"/>
                  <a:gd name="T43" fmla="*/ 0 h 94"/>
                  <a:gd name="T44" fmla="*/ 154 w 154"/>
                  <a:gd name="T45" fmla="*/ 94 h 94"/>
                  <a:gd name="T46" fmla="*/ 0 w 154"/>
                  <a:gd name="T47" fmla="*/ 94 h 94"/>
                  <a:gd name="T48" fmla="*/ 0 w 154"/>
                  <a:gd name="T49" fmla="*/ 82 h 94"/>
                  <a:gd name="T50" fmla="*/ 13 w 154"/>
                  <a:gd name="T51" fmla="*/ 69 h 94"/>
                  <a:gd name="T52" fmla="*/ 15 w 154"/>
                  <a:gd name="T53" fmla="*/ 69 h 94"/>
                  <a:gd name="T54" fmla="*/ 19 w 154"/>
                  <a:gd name="T55" fmla="*/ 65 h 94"/>
                  <a:gd name="T56" fmla="*/ 21 w 154"/>
                  <a:gd name="T57" fmla="*/ 65 h 94"/>
                  <a:gd name="T58" fmla="*/ 29 w 154"/>
                  <a:gd name="T59" fmla="*/ 57 h 94"/>
                  <a:gd name="T60" fmla="*/ 31 w 154"/>
                  <a:gd name="T61" fmla="*/ 57 h 94"/>
                  <a:gd name="T62" fmla="*/ 33 w 154"/>
                  <a:gd name="T63" fmla="*/ 55 h 94"/>
                  <a:gd name="T64" fmla="*/ 34 w 154"/>
                  <a:gd name="T65" fmla="*/ 55 h 94"/>
                  <a:gd name="T66" fmla="*/ 38 w 154"/>
                  <a:gd name="T67" fmla="*/ 52 h 94"/>
                  <a:gd name="T68" fmla="*/ 40 w 154"/>
                  <a:gd name="T69" fmla="*/ 52 h 94"/>
                  <a:gd name="T70" fmla="*/ 42 w 154"/>
                  <a:gd name="T71" fmla="*/ 50 h 94"/>
                  <a:gd name="T72" fmla="*/ 44 w 154"/>
                  <a:gd name="T73" fmla="*/ 50 h 94"/>
                  <a:gd name="T74" fmla="*/ 44 w 154"/>
                  <a:gd name="T75" fmla="*/ 48 h 94"/>
                  <a:gd name="T76" fmla="*/ 46 w 154"/>
                  <a:gd name="T77" fmla="*/ 48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57740" name="Rectangle 50">
                <a:extLst>
                  <a:ext uri="{FF2B5EF4-FFF2-40B4-BE49-F238E27FC236}">
                    <a16:creationId xmlns:a16="http://schemas.microsoft.com/office/drawing/2014/main" id="{9BACED80-2C2F-C3CC-629B-CC3C266B2D5B}"/>
                  </a:ext>
                </a:extLst>
              </p:cNvPr>
              <p:cNvSpPr>
                <a:spLocks noChangeArrowheads="1"/>
              </p:cNvSpPr>
              <p:nvPr/>
            </p:nvSpPr>
            <p:spPr bwMode="auto">
              <a:xfrm flipV="1">
                <a:off x="1304" y="2584"/>
                <a:ext cx="2080" cy="46"/>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41" name="Rectangle 51">
                <a:extLst>
                  <a:ext uri="{FF2B5EF4-FFF2-40B4-BE49-F238E27FC236}">
                    <a16:creationId xmlns:a16="http://schemas.microsoft.com/office/drawing/2014/main" id="{0A05D236-42B7-4709-6680-15A5C4FCD1AB}"/>
                  </a:ext>
                </a:extLst>
              </p:cNvPr>
              <p:cNvSpPr>
                <a:spLocks noChangeArrowheads="1"/>
              </p:cNvSpPr>
              <p:nvPr/>
            </p:nvSpPr>
            <p:spPr bwMode="auto">
              <a:xfrm flipV="1">
                <a:off x="3284" y="1589"/>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42" name="Freeform 52">
                <a:extLst>
                  <a:ext uri="{FF2B5EF4-FFF2-40B4-BE49-F238E27FC236}">
                    <a16:creationId xmlns:a16="http://schemas.microsoft.com/office/drawing/2014/main" id="{10FE3CC0-F5DB-0596-5DFC-35666995DD8F}"/>
                  </a:ext>
                </a:extLst>
              </p:cNvPr>
              <p:cNvSpPr>
                <a:spLocks/>
              </p:cNvSpPr>
              <p:nvPr/>
            </p:nvSpPr>
            <p:spPr bwMode="auto">
              <a:xfrm flipV="1">
                <a:off x="859" y="2744"/>
                <a:ext cx="301" cy="1"/>
              </a:xfrm>
              <a:custGeom>
                <a:avLst/>
                <a:gdLst>
                  <a:gd name="T0" fmla="*/ 0 w 301"/>
                  <a:gd name="T1" fmla="*/ 0 h 1"/>
                  <a:gd name="T2" fmla="*/ 299 w 301"/>
                  <a:gd name="T3" fmla="*/ 0 h 1"/>
                  <a:gd name="T4" fmla="*/ 301 w 301"/>
                  <a:gd name="T5" fmla="*/ 0 h 1"/>
                  <a:gd name="T6" fmla="*/ 0 60000 65536"/>
                  <a:gd name="T7" fmla="*/ 0 60000 65536"/>
                  <a:gd name="T8" fmla="*/ 0 60000 65536"/>
                </a:gdLst>
                <a:ahLst/>
                <a:cxnLst>
                  <a:cxn ang="T6">
                    <a:pos x="T0" y="T1"/>
                  </a:cxn>
                  <a:cxn ang="T7">
                    <a:pos x="T2" y="T3"/>
                  </a:cxn>
                  <a:cxn ang="T8">
                    <a:pos x="T4" y="T5"/>
                  </a:cxn>
                </a:cxnLst>
                <a:rect l="0" t="0" r="r" b="b"/>
                <a:pathLst>
                  <a:path w="301" h="1">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43" name="Freeform 53">
                <a:extLst>
                  <a:ext uri="{FF2B5EF4-FFF2-40B4-BE49-F238E27FC236}">
                    <a16:creationId xmlns:a16="http://schemas.microsoft.com/office/drawing/2014/main" id="{12C80630-BC14-0F28-522A-B801166B8808}"/>
                  </a:ext>
                </a:extLst>
              </p:cNvPr>
              <p:cNvSpPr>
                <a:spLocks/>
              </p:cNvSpPr>
              <p:nvPr/>
            </p:nvSpPr>
            <p:spPr bwMode="auto">
              <a:xfrm flipV="1">
                <a:off x="3524" y="2742"/>
                <a:ext cx="328" cy="1"/>
              </a:xfrm>
              <a:custGeom>
                <a:avLst/>
                <a:gdLst>
                  <a:gd name="T0" fmla="*/ 0 w 328"/>
                  <a:gd name="T1" fmla="*/ 0 h 1"/>
                  <a:gd name="T2" fmla="*/ 326 w 328"/>
                  <a:gd name="T3" fmla="*/ 0 h 1"/>
                  <a:gd name="T4" fmla="*/ 328 w 328"/>
                  <a:gd name="T5" fmla="*/ 0 h 1"/>
                  <a:gd name="T6" fmla="*/ 0 60000 65536"/>
                  <a:gd name="T7" fmla="*/ 0 60000 65536"/>
                  <a:gd name="T8" fmla="*/ 0 60000 65536"/>
                </a:gdLst>
                <a:ahLst/>
                <a:cxnLst>
                  <a:cxn ang="T6">
                    <a:pos x="T0" y="T1"/>
                  </a:cxn>
                  <a:cxn ang="T7">
                    <a:pos x="T2" y="T3"/>
                  </a:cxn>
                  <a:cxn ang="T8">
                    <a:pos x="T4" y="T5"/>
                  </a:cxn>
                </a:cxnLst>
                <a:rect l="0" t="0" r="r" b="b"/>
                <a:pathLst>
                  <a:path w="328" h="1">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44" name="Freeform 54">
                <a:extLst>
                  <a:ext uri="{FF2B5EF4-FFF2-40B4-BE49-F238E27FC236}">
                    <a16:creationId xmlns:a16="http://schemas.microsoft.com/office/drawing/2014/main" id="{D0088BA7-D07C-1B49-32E5-85347E7C52E3}"/>
                  </a:ext>
                </a:extLst>
              </p:cNvPr>
              <p:cNvSpPr>
                <a:spLocks/>
              </p:cNvSpPr>
              <p:nvPr/>
            </p:nvSpPr>
            <p:spPr bwMode="auto">
              <a:xfrm flipV="1">
                <a:off x="3416" y="2425"/>
                <a:ext cx="87" cy="195"/>
              </a:xfrm>
              <a:custGeom>
                <a:avLst/>
                <a:gdLst>
                  <a:gd name="T0" fmla="*/ 6 w 87"/>
                  <a:gd name="T1" fmla="*/ 0 h 195"/>
                  <a:gd name="T2" fmla="*/ 27 w 87"/>
                  <a:gd name="T3" fmla="*/ 0 h 195"/>
                  <a:gd name="T4" fmla="*/ 27 w 87"/>
                  <a:gd name="T5" fmla="*/ 7 h 195"/>
                  <a:gd name="T6" fmla="*/ 52 w 87"/>
                  <a:gd name="T7" fmla="*/ 7 h 195"/>
                  <a:gd name="T8" fmla="*/ 52 w 87"/>
                  <a:gd name="T9" fmla="*/ 0 h 195"/>
                  <a:gd name="T10" fmla="*/ 81 w 87"/>
                  <a:gd name="T11" fmla="*/ 0 h 195"/>
                  <a:gd name="T12" fmla="*/ 87 w 87"/>
                  <a:gd name="T13" fmla="*/ 7 h 195"/>
                  <a:gd name="T14" fmla="*/ 87 w 87"/>
                  <a:gd name="T15" fmla="*/ 42 h 195"/>
                  <a:gd name="T16" fmla="*/ 81 w 87"/>
                  <a:gd name="T17" fmla="*/ 46 h 195"/>
                  <a:gd name="T18" fmla="*/ 81 w 87"/>
                  <a:gd name="T19" fmla="*/ 98 h 195"/>
                  <a:gd name="T20" fmla="*/ 64 w 87"/>
                  <a:gd name="T21" fmla="*/ 113 h 195"/>
                  <a:gd name="T22" fmla="*/ 64 w 87"/>
                  <a:gd name="T23" fmla="*/ 147 h 195"/>
                  <a:gd name="T24" fmla="*/ 50 w 87"/>
                  <a:gd name="T25" fmla="*/ 195 h 195"/>
                  <a:gd name="T26" fmla="*/ 33 w 87"/>
                  <a:gd name="T27" fmla="*/ 195 h 195"/>
                  <a:gd name="T28" fmla="*/ 23 w 87"/>
                  <a:gd name="T29" fmla="*/ 149 h 195"/>
                  <a:gd name="T30" fmla="*/ 23 w 87"/>
                  <a:gd name="T31" fmla="*/ 113 h 195"/>
                  <a:gd name="T32" fmla="*/ 4 w 87"/>
                  <a:gd name="T33" fmla="*/ 98 h 195"/>
                  <a:gd name="T34" fmla="*/ 4 w 87"/>
                  <a:gd name="T35" fmla="*/ 48 h 195"/>
                  <a:gd name="T36" fmla="*/ 0 w 87"/>
                  <a:gd name="T37" fmla="*/ 42 h 195"/>
                  <a:gd name="T38" fmla="*/ 0 w 87"/>
                  <a:gd name="T39" fmla="*/ 7 h 195"/>
                  <a:gd name="T40" fmla="*/ 6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57745" name="Line 55">
                <a:extLst>
                  <a:ext uri="{FF2B5EF4-FFF2-40B4-BE49-F238E27FC236}">
                    <a16:creationId xmlns:a16="http://schemas.microsoft.com/office/drawing/2014/main" id="{4B343B37-A9A2-4B7F-98E0-D3077111612C}"/>
                  </a:ext>
                </a:extLst>
              </p:cNvPr>
              <p:cNvSpPr>
                <a:spLocks noChangeShapeType="1"/>
              </p:cNvSpPr>
              <p:nvPr/>
            </p:nvSpPr>
            <p:spPr bwMode="auto">
              <a:xfrm flipV="1">
                <a:off x="3416" y="2591"/>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46" name="Freeform 56">
                <a:extLst>
                  <a:ext uri="{FF2B5EF4-FFF2-40B4-BE49-F238E27FC236}">
                    <a16:creationId xmlns:a16="http://schemas.microsoft.com/office/drawing/2014/main" id="{F6862FFF-3591-E09C-2D32-4655CB317222}"/>
                  </a:ext>
                </a:extLst>
              </p:cNvPr>
              <p:cNvSpPr>
                <a:spLocks/>
              </p:cNvSpPr>
              <p:nvPr/>
            </p:nvSpPr>
            <p:spPr bwMode="auto">
              <a:xfrm flipV="1">
                <a:off x="3416" y="2473"/>
                <a:ext cx="87" cy="140"/>
              </a:xfrm>
              <a:custGeom>
                <a:avLst/>
                <a:gdLst>
                  <a:gd name="T0" fmla="*/ 85 w 87"/>
                  <a:gd name="T1" fmla="*/ 0 h 140"/>
                  <a:gd name="T2" fmla="*/ 0 w 87"/>
                  <a:gd name="T3" fmla="*/ 0 h 140"/>
                  <a:gd name="T4" fmla="*/ 0 w 87"/>
                  <a:gd name="T5" fmla="*/ 33 h 140"/>
                  <a:gd name="T6" fmla="*/ 87 w 87"/>
                  <a:gd name="T7" fmla="*/ 33 h 140"/>
                  <a:gd name="T8" fmla="*/ 81 w 87"/>
                  <a:gd name="T9" fmla="*/ 39 h 140"/>
                  <a:gd name="T10" fmla="*/ 4 w 87"/>
                  <a:gd name="T11" fmla="*/ 39 h 140"/>
                  <a:gd name="T12" fmla="*/ 4 w 87"/>
                  <a:gd name="T13" fmla="*/ 91 h 140"/>
                  <a:gd name="T14" fmla="*/ 81 w 87"/>
                  <a:gd name="T15" fmla="*/ 91 h 140"/>
                  <a:gd name="T16" fmla="*/ 62 w 87"/>
                  <a:gd name="T17" fmla="*/ 106 h 140"/>
                  <a:gd name="T18" fmla="*/ 23 w 87"/>
                  <a:gd name="T19" fmla="*/ 106 h 140"/>
                  <a:gd name="T20" fmla="*/ 23 w 87"/>
                  <a:gd name="T21" fmla="*/ 140 h 140"/>
                  <a:gd name="T22" fmla="*/ 62 w 87"/>
                  <a:gd name="T23" fmla="*/ 140 h 140"/>
                  <a:gd name="T24" fmla="*/ 64 w 87"/>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47" name="Freeform 57">
                <a:extLst>
                  <a:ext uri="{FF2B5EF4-FFF2-40B4-BE49-F238E27FC236}">
                    <a16:creationId xmlns:a16="http://schemas.microsoft.com/office/drawing/2014/main" id="{D6CB50FD-312E-EB32-2176-8ED761E88BB0}"/>
                  </a:ext>
                </a:extLst>
              </p:cNvPr>
              <p:cNvSpPr>
                <a:spLocks/>
              </p:cNvSpPr>
              <p:nvPr/>
            </p:nvSpPr>
            <p:spPr bwMode="auto">
              <a:xfrm flipV="1">
                <a:off x="3489" y="2363"/>
                <a:ext cx="70" cy="382"/>
              </a:xfrm>
              <a:custGeom>
                <a:avLst/>
                <a:gdLst>
                  <a:gd name="T0" fmla="*/ 0 w 70"/>
                  <a:gd name="T1" fmla="*/ 382 h 382"/>
                  <a:gd name="T2" fmla="*/ 0 w 70"/>
                  <a:gd name="T3" fmla="*/ 301 h 382"/>
                  <a:gd name="T4" fmla="*/ 8 w 70"/>
                  <a:gd name="T5" fmla="*/ 290 h 382"/>
                  <a:gd name="T6" fmla="*/ 8 w 70"/>
                  <a:gd name="T7" fmla="*/ 175 h 382"/>
                  <a:gd name="T8" fmla="*/ 14 w 70"/>
                  <a:gd name="T9" fmla="*/ 165 h 382"/>
                  <a:gd name="T10" fmla="*/ 14 w 70"/>
                  <a:gd name="T11" fmla="*/ 0 h 382"/>
                  <a:gd name="T12" fmla="*/ 54 w 70"/>
                  <a:gd name="T13" fmla="*/ 0 h 382"/>
                  <a:gd name="T14" fmla="*/ 54 w 70"/>
                  <a:gd name="T15" fmla="*/ 153 h 382"/>
                  <a:gd name="T16" fmla="*/ 70 w 70"/>
                  <a:gd name="T17" fmla="*/ 171 h 382"/>
                  <a:gd name="T18" fmla="*/ 70 w 70"/>
                  <a:gd name="T19" fmla="*/ 382 h 382"/>
                  <a:gd name="T20" fmla="*/ 0 w 70"/>
                  <a:gd name="T21" fmla="*/ 382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57748" name="Freeform 58">
                <a:extLst>
                  <a:ext uri="{FF2B5EF4-FFF2-40B4-BE49-F238E27FC236}">
                    <a16:creationId xmlns:a16="http://schemas.microsoft.com/office/drawing/2014/main" id="{9BCE8F17-7DB2-823D-29FB-E5315BAA37F2}"/>
                  </a:ext>
                </a:extLst>
              </p:cNvPr>
              <p:cNvSpPr>
                <a:spLocks/>
              </p:cNvSpPr>
              <p:nvPr/>
            </p:nvSpPr>
            <p:spPr bwMode="auto">
              <a:xfrm flipV="1">
                <a:off x="3061" y="2490"/>
                <a:ext cx="361" cy="255"/>
              </a:xfrm>
              <a:custGeom>
                <a:avLst/>
                <a:gdLst>
                  <a:gd name="T0" fmla="*/ 0 w 361"/>
                  <a:gd name="T1" fmla="*/ 255 h 255"/>
                  <a:gd name="T2" fmla="*/ 0 w 361"/>
                  <a:gd name="T3" fmla="*/ 182 h 255"/>
                  <a:gd name="T4" fmla="*/ 204 w 361"/>
                  <a:gd name="T5" fmla="*/ 182 h 255"/>
                  <a:gd name="T6" fmla="*/ 204 w 361"/>
                  <a:gd name="T7" fmla="*/ 161 h 255"/>
                  <a:gd name="T8" fmla="*/ 302 w 361"/>
                  <a:gd name="T9" fmla="*/ 161 h 255"/>
                  <a:gd name="T10" fmla="*/ 302 w 361"/>
                  <a:gd name="T11" fmla="*/ 0 h 255"/>
                  <a:gd name="T12" fmla="*/ 350 w 361"/>
                  <a:gd name="T13" fmla="*/ 0 h 255"/>
                  <a:gd name="T14" fmla="*/ 350 w 361"/>
                  <a:gd name="T15" fmla="*/ 163 h 255"/>
                  <a:gd name="T16" fmla="*/ 361 w 361"/>
                  <a:gd name="T17" fmla="*/ 175 h 255"/>
                  <a:gd name="T18" fmla="*/ 361 w 361"/>
                  <a:gd name="T19" fmla="*/ 255 h 255"/>
                  <a:gd name="T20" fmla="*/ 0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57749" name="Freeform 59">
                <a:extLst>
                  <a:ext uri="{FF2B5EF4-FFF2-40B4-BE49-F238E27FC236}">
                    <a16:creationId xmlns:a16="http://schemas.microsoft.com/office/drawing/2014/main" id="{1C827FF2-0E29-5D53-843B-C0B7226E1BEE}"/>
                  </a:ext>
                </a:extLst>
              </p:cNvPr>
              <p:cNvSpPr>
                <a:spLocks/>
              </p:cNvSpPr>
              <p:nvPr/>
            </p:nvSpPr>
            <p:spPr bwMode="auto">
              <a:xfrm flipV="1">
                <a:off x="3092" y="2344"/>
                <a:ext cx="155" cy="92"/>
              </a:xfrm>
              <a:custGeom>
                <a:avLst/>
                <a:gdLst>
                  <a:gd name="T0" fmla="*/ 46 w 155"/>
                  <a:gd name="T1" fmla="*/ 46 h 92"/>
                  <a:gd name="T2" fmla="*/ 46 w 155"/>
                  <a:gd name="T3" fmla="*/ 52 h 92"/>
                  <a:gd name="T4" fmla="*/ 44 w 155"/>
                  <a:gd name="T5" fmla="*/ 54 h 92"/>
                  <a:gd name="T6" fmla="*/ 44 w 155"/>
                  <a:gd name="T7" fmla="*/ 58 h 92"/>
                  <a:gd name="T8" fmla="*/ 42 w 155"/>
                  <a:gd name="T9" fmla="*/ 58 h 92"/>
                  <a:gd name="T10" fmla="*/ 42 w 155"/>
                  <a:gd name="T11" fmla="*/ 61 h 92"/>
                  <a:gd name="T12" fmla="*/ 38 w 155"/>
                  <a:gd name="T13" fmla="*/ 65 h 92"/>
                  <a:gd name="T14" fmla="*/ 38 w 155"/>
                  <a:gd name="T15" fmla="*/ 67 h 92"/>
                  <a:gd name="T16" fmla="*/ 36 w 155"/>
                  <a:gd name="T17" fmla="*/ 69 h 92"/>
                  <a:gd name="T18" fmla="*/ 36 w 155"/>
                  <a:gd name="T19" fmla="*/ 71 h 92"/>
                  <a:gd name="T20" fmla="*/ 34 w 155"/>
                  <a:gd name="T21" fmla="*/ 71 h 92"/>
                  <a:gd name="T22" fmla="*/ 34 w 155"/>
                  <a:gd name="T23" fmla="*/ 73 h 92"/>
                  <a:gd name="T24" fmla="*/ 33 w 155"/>
                  <a:gd name="T25" fmla="*/ 75 h 92"/>
                  <a:gd name="T26" fmla="*/ 33 w 155"/>
                  <a:gd name="T27" fmla="*/ 77 h 92"/>
                  <a:gd name="T28" fmla="*/ 31 w 155"/>
                  <a:gd name="T29" fmla="*/ 77 h 92"/>
                  <a:gd name="T30" fmla="*/ 31 w 155"/>
                  <a:gd name="T31" fmla="*/ 88 h 92"/>
                  <a:gd name="T32" fmla="*/ 33 w 155"/>
                  <a:gd name="T33" fmla="*/ 90 h 92"/>
                  <a:gd name="T34" fmla="*/ 34 w 155"/>
                  <a:gd name="T35" fmla="*/ 90 h 92"/>
                  <a:gd name="T36" fmla="*/ 36 w 155"/>
                  <a:gd name="T37" fmla="*/ 92 h 92"/>
                  <a:gd name="T38" fmla="*/ 155 w 155"/>
                  <a:gd name="T39" fmla="*/ 92 h 92"/>
                  <a:gd name="T40" fmla="*/ 155 w 155"/>
                  <a:gd name="T41" fmla="*/ 0 h 92"/>
                  <a:gd name="T42" fmla="*/ 0 w 155"/>
                  <a:gd name="T43" fmla="*/ 0 h 92"/>
                  <a:gd name="T44" fmla="*/ 0 w 155"/>
                  <a:gd name="T45" fmla="*/ 13 h 92"/>
                  <a:gd name="T46" fmla="*/ 8 w 155"/>
                  <a:gd name="T47" fmla="*/ 21 h 92"/>
                  <a:gd name="T48" fmla="*/ 9 w 155"/>
                  <a:gd name="T49" fmla="*/ 21 h 92"/>
                  <a:gd name="T50" fmla="*/ 13 w 155"/>
                  <a:gd name="T51" fmla="*/ 25 h 92"/>
                  <a:gd name="T52" fmla="*/ 15 w 155"/>
                  <a:gd name="T53" fmla="*/ 25 h 92"/>
                  <a:gd name="T54" fmla="*/ 15 w 155"/>
                  <a:gd name="T55" fmla="*/ 27 h 92"/>
                  <a:gd name="T56" fmla="*/ 17 w 155"/>
                  <a:gd name="T57" fmla="*/ 29 h 92"/>
                  <a:gd name="T58" fmla="*/ 19 w 155"/>
                  <a:gd name="T59" fmla="*/ 29 h 92"/>
                  <a:gd name="T60" fmla="*/ 23 w 155"/>
                  <a:gd name="T61" fmla="*/ 33 h 92"/>
                  <a:gd name="T62" fmla="*/ 25 w 155"/>
                  <a:gd name="T63" fmla="*/ 33 h 92"/>
                  <a:gd name="T64" fmla="*/ 29 w 155"/>
                  <a:gd name="T65" fmla="*/ 36 h 92"/>
                  <a:gd name="T66" fmla="*/ 31 w 155"/>
                  <a:gd name="T67" fmla="*/ 36 h 92"/>
                  <a:gd name="T68" fmla="*/ 33 w 155"/>
                  <a:gd name="T69" fmla="*/ 38 h 92"/>
                  <a:gd name="T70" fmla="*/ 34 w 155"/>
                  <a:gd name="T71" fmla="*/ 38 h 92"/>
                  <a:gd name="T72" fmla="*/ 38 w 155"/>
                  <a:gd name="T73" fmla="*/ 42 h 92"/>
                  <a:gd name="T74" fmla="*/ 40 w 155"/>
                  <a:gd name="T75" fmla="*/ 42 h 92"/>
                  <a:gd name="T76" fmla="*/ 42 w 155"/>
                  <a:gd name="T77" fmla="*/ 44 h 92"/>
                  <a:gd name="T78" fmla="*/ 44 w 155"/>
                  <a:gd name="T79" fmla="*/ 44 h 92"/>
                  <a:gd name="T80" fmla="*/ 44 w 155"/>
                  <a:gd name="T81" fmla="*/ 46 h 92"/>
                  <a:gd name="T82" fmla="*/ 46 w 155"/>
                  <a:gd name="T83" fmla="*/ 46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57750" name="Freeform 60">
                <a:extLst>
                  <a:ext uri="{FF2B5EF4-FFF2-40B4-BE49-F238E27FC236}">
                    <a16:creationId xmlns:a16="http://schemas.microsoft.com/office/drawing/2014/main" id="{EF798E93-85CA-F69B-93DC-56764C5926A5}"/>
                  </a:ext>
                </a:extLst>
              </p:cNvPr>
              <p:cNvSpPr>
                <a:spLocks/>
              </p:cNvSpPr>
              <p:nvPr/>
            </p:nvSpPr>
            <p:spPr bwMode="auto">
              <a:xfrm flipV="1">
                <a:off x="3061" y="2363"/>
                <a:ext cx="369" cy="102"/>
              </a:xfrm>
              <a:custGeom>
                <a:avLst/>
                <a:gdLst>
                  <a:gd name="T0" fmla="*/ 369 w 369"/>
                  <a:gd name="T1" fmla="*/ 102 h 102"/>
                  <a:gd name="T2" fmla="*/ 186 w 369"/>
                  <a:gd name="T3" fmla="*/ 102 h 102"/>
                  <a:gd name="T4" fmla="*/ 186 w 369"/>
                  <a:gd name="T5" fmla="*/ 39 h 102"/>
                  <a:gd name="T6" fmla="*/ 40 w 369"/>
                  <a:gd name="T7" fmla="*/ 39 h 102"/>
                  <a:gd name="T8" fmla="*/ 40 w 369"/>
                  <a:gd name="T9" fmla="*/ 81 h 102"/>
                  <a:gd name="T10" fmla="*/ 0 w 369"/>
                  <a:gd name="T11" fmla="*/ 81 h 102"/>
                  <a:gd name="T12" fmla="*/ 0 w 369"/>
                  <a:gd name="T13" fmla="*/ 0 h 102"/>
                  <a:gd name="T14" fmla="*/ 359 w 369"/>
                  <a:gd name="T15" fmla="*/ 0 h 102"/>
                  <a:gd name="T16" fmla="*/ 369 w 369"/>
                  <a:gd name="T17" fmla="*/ 19 h 102"/>
                  <a:gd name="T18" fmla="*/ 369 w 369"/>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57751" name="Freeform 61">
                <a:extLst>
                  <a:ext uri="{FF2B5EF4-FFF2-40B4-BE49-F238E27FC236}">
                    <a16:creationId xmlns:a16="http://schemas.microsoft.com/office/drawing/2014/main" id="{33368788-2666-682A-C282-2F819472F595}"/>
                  </a:ext>
                </a:extLst>
              </p:cNvPr>
              <p:cNvSpPr>
                <a:spLocks/>
              </p:cNvSpPr>
              <p:nvPr/>
            </p:nvSpPr>
            <p:spPr bwMode="auto">
              <a:xfrm flipV="1">
                <a:off x="3048" y="1528"/>
                <a:ext cx="1263" cy="432"/>
              </a:xfrm>
              <a:custGeom>
                <a:avLst/>
                <a:gdLst>
                  <a:gd name="T0" fmla="*/ 1263 w 1263"/>
                  <a:gd name="T1" fmla="*/ 181 h 432"/>
                  <a:gd name="T2" fmla="*/ 1263 w 1263"/>
                  <a:gd name="T3" fmla="*/ 207 h 432"/>
                  <a:gd name="T4" fmla="*/ 1261 w 1263"/>
                  <a:gd name="T5" fmla="*/ 209 h 432"/>
                  <a:gd name="T6" fmla="*/ 1261 w 1263"/>
                  <a:gd name="T7" fmla="*/ 217 h 432"/>
                  <a:gd name="T8" fmla="*/ 1259 w 1263"/>
                  <a:gd name="T9" fmla="*/ 219 h 432"/>
                  <a:gd name="T10" fmla="*/ 1258 w 1263"/>
                  <a:gd name="T11" fmla="*/ 219 h 432"/>
                  <a:gd name="T12" fmla="*/ 1258 w 1263"/>
                  <a:gd name="T13" fmla="*/ 223 h 432"/>
                  <a:gd name="T14" fmla="*/ 1256 w 1263"/>
                  <a:gd name="T15" fmla="*/ 223 h 432"/>
                  <a:gd name="T16" fmla="*/ 1256 w 1263"/>
                  <a:gd name="T17" fmla="*/ 225 h 432"/>
                  <a:gd name="T18" fmla="*/ 1254 w 1263"/>
                  <a:gd name="T19" fmla="*/ 225 h 432"/>
                  <a:gd name="T20" fmla="*/ 1254 w 1263"/>
                  <a:gd name="T21" fmla="*/ 227 h 432"/>
                  <a:gd name="T22" fmla="*/ 1252 w 1263"/>
                  <a:gd name="T23" fmla="*/ 227 h 432"/>
                  <a:gd name="T24" fmla="*/ 1250 w 1263"/>
                  <a:gd name="T25" fmla="*/ 229 h 432"/>
                  <a:gd name="T26" fmla="*/ 1250 w 1263"/>
                  <a:gd name="T27" fmla="*/ 230 h 432"/>
                  <a:gd name="T28" fmla="*/ 1244 w 1263"/>
                  <a:gd name="T29" fmla="*/ 230 h 432"/>
                  <a:gd name="T30" fmla="*/ 1244 w 1263"/>
                  <a:gd name="T31" fmla="*/ 232 h 432"/>
                  <a:gd name="T32" fmla="*/ 1242 w 1263"/>
                  <a:gd name="T33" fmla="*/ 232 h 432"/>
                  <a:gd name="T34" fmla="*/ 1240 w 1263"/>
                  <a:gd name="T35" fmla="*/ 234 h 432"/>
                  <a:gd name="T36" fmla="*/ 1231 w 1263"/>
                  <a:gd name="T37" fmla="*/ 234 h 432"/>
                  <a:gd name="T38" fmla="*/ 1229 w 1263"/>
                  <a:gd name="T39" fmla="*/ 236 h 432"/>
                  <a:gd name="T40" fmla="*/ 466 w 1263"/>
                  <a:gd name="T41" fmla="*/ 236 h 432"/>
                  <a:gd name="T42" fmla="*/ 428 w 1263"/>
                  <a:gd name="T43" fmla="*/ 275 h 432"/>
                  <a:gd name="T44" fmla="*/ 428 w 1263"/>
                  <a:gd name="T45" fmla="*/ 359 h 432"/>
                  <a:gd name="T46" fmla="*/ 461 w 1263"/>
                  <a:gd name="T47" fmla="*/ 380 h 432"/>
                  <a:gd name="T48" fmla="*/ 893 w 1263"/>
                  <a:gd name="T49" fmla="*/ 380 h 432"/>
                  <a:gd name="T50" fmla="*/ 893 w 1263"/>
                  <a:gd name="T51" fmla="*/ 432 h 432"/>
                  <a:gd name="T52" fmla="*/ 336 w 1263"/>
                  <a:gd name="T53" fmla="*/ 432 h 432"/>
                  <a:gd name="T54" fmla="*/ 336 w 1263"/>
                  <a:gd name="T55" fmla="*/ 278 h 432"/>
                  <a:gd name="T56" fmla="*/ 0 w 1263"/>
                  <a:gd name="T57" fmla="*/ 280 h 432"/>
                  <a:gd name="T58" fmla="*/ 0 w 1263"/>
                  <a:gd name="T59" fmla="*/ 88 h 432"/>
                  <a:gd name="T60" fmla="*/ 44 w 1263"/>
                  <a:gd name="T61" fmla="*/ 88 h 432"/>
                  <a:gd name="T62" fmla="*/ 44 w 1263"/>
                  <a:gd name="T63" fmla="*/ 144 h 432"/>
                  <a:gd name="T64" fmla="*/ 199 w 1263"/>
                  <a:gd name="T65" fmla="*/ 144 h 432"/>
                  <a:gd name="T66" fmla="*/ 199 w 1263"/>
                  <a:gd name="T67" fmla="*/ 69 h 432"/>
                  <a:gd name="T68" fmla="*/ 996 w 1263"/>
                  <a:gd name="T69" fmla="*/ 69 h 432"/>
                  <a:gd name="T70" fmla="*/ 998 w 1263"/>
                  <a:gd name="T71" fmla="*/ 0 h 432"/>
                  <a:gd name="T72" fmla="*/ 1263 w 1263"/>
                  <a:gd name="T73" fmla="*/ 0 h 432"/>
                  <a:gd name="T74" fmla="*/ 1263 w 1263"/>
                  <a:gd name="T75" fmla="*/ 181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57752" name="Rectangle 62">
                <a:extLst>
                  <a:ext uri="{FF2B5EF4-FFF2-40B4-BE49-F238E27FC236}">
                    <a16:creationId xmlns:a16="http://schemas.microsoft.com/office/drawing/2014/main" id="{AED9A448-C037-6BB2-8DFA-C848537E3BC1}"/>
                  </a:ext>
                </a:extLst>
              </p:cNvPr>
              <p:cNvSpPr>
                <a:spLocks noChangeArrowheads="1"/>
              </p:cNvSpPr>
              <p:nvPr/>
            </p:nvSpPr>
            <p:spPr bwMode="auto">
              <a:xfrm flipV="1">
                <a:off x="4046" y="1856"/>
                <a:ext cx="265" cy="104"/>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53" name="Rectangle 63">
                <a:extLst>
                  <a:ext uri="{FF2B5EF4-FFF2-40B4-BE49-F238E27FC236}">
                    <a16:creationId xmlns:a16="http://schemas.microsoft.com/office/drawing/2014/main" id="{76D80B0B-7B78-C0C3-45F7-B5EFB2849217}"/>
                  </a:ext>
                </a:extLst>
              </p:cNvPr>
              <p:cNvSpPr>
                <a:spLocks noChangeArrowheads="1"/>
              </p:cNvSpPr>
              <p:nvPr/>
            </p:nvSpPr>
            <p:spPr bwMode="auto">
              <a:xfrm flipV="1">
                <a:off x="3651" y="1879"/>
                <a:ext cx="395" cy="81"/>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54" name="Freeform 64">
                <a:extLst>
                  <a:ext uri="{FF2B5EF4-FFF2-40B4-BE49-F238E27FC236}">
                    <a16:creationId xmlns:a16="http://schemas.microsoft.com/office/drawing/2014/main" id="{05A57126-F7CA-7234-C641-9F25AC5E2C5E}"/>
                  </a:ext>
                </a:extLst>
              </p:cNvPr>
              <p:cNvSpPr>
                <a:spLocks/>
              </p:cNvSpPr>
              <p:nvPr/>
            </p:nvSpPr>
            <p:spPr bwMode="auto">
              <a:xfrm flipV="1">
                <a:off x="4073" y="1856"/>
                <a:ext cx="238" cy="104"/>
              </a:xfrm>
              <a:custGeom>
                <a:avLst/>
                <a:gdLst>
                  <a:gd name="T0" fmla="*/ 71 w 238"/>
                  <a:gd name="T1" fmla="*/ 48 h 104"/>
                  <a:gd name="T2" fmla="*/ 69 w 238"/>
                  <a:gd name="T3" fmla="*/ 44 h 104"/>
                  <a:gd name="T4" fmla="*/ 65 w 238"/>
                  <a:gd name="T5" fmla="*/ 38 h 104"/>
                  <a:gd name="T6" fmla="*/ 64 w 238"/>
                  <a:gd name="T7" fmla="*/ 35 h 104"/>
                  <a:gd name="T8" fmla="*/ 62 w 238"/>
                  <a:gd name="T9" fmla="*/ 33 h 104"/>
                  <a:gd name="T10" fmla="*/ 58 w 238"/>
                  <a:gd name="T11" fmla="*/ 27 h 104"/>
                  <a:gd name="T12" fmla="*/ 54 w 238"/>
                  <a:gd name="T13" fmla="*/ 25 h 104"/>
                  <a:gd name="T14" fmla="*/ 52 w 238"/>
                  <a:gd name="T15" fmla="*/ 23 h 104"/>
                  <a:gd name="T16" fmla="*/ 46 w 238"/>
                  <a:gd name="T17" fmla="*/ 15 h 104"/>
                  <a:gd name="T18" fmla="*/ 50 w 238"/>
                  <a:gd name="T19" fmla="*/ 2 h 104"/>
                  <a:gd name="T20" fmla="*/ 58 w 238"/>
                  <a:gd name="T21" fmla="*/ 0 h 104"/>
                  <a:gd name="T22" fmla="*/ 238 w 238"/>
                  <a:gd name="T23" fmla="*/ 104 h 104"/>
                  <a:gd name="T24" fmla="*/ 0 w 238"/>
                  <a:gd name="T25" fmla="*/ 90 h 104"/>
                  <a:gd name="T26" fmla="*/ 2 w 238"/>
                  <a:gd name="T27" fmla="*/ 86 h 104"/>
                  <a:gd name="T28" fmla="*/ 6 w 238"/>
                  <a:gd name="T29" fmla="*/ 85 h 104"/>
                  <a:gd name="T30" fmla="*/ 8 w 238"/>
                  <a:gd name="T31" fmla="*/ 83 h 104"/>
                  <a:gd name="T32" fmla="*/ 12 w 238"/>
                  <a:gd name="T33" fmla="*/ 81 h 104"/>
                  <a:gd name="T34" fmla="*/ 16 w 238"/>
                  <a:gd name="T35" fmla="*/ 79 h 104"/>
                  <a:gd name="T36" fmla="*/ 17 w 238"/>
                  <a:gd name="T37" fmla="*/ 77 h 104"/>
                  <a:gd name="T38" fmla="*/ 21 w 238"/>
                  <a:gd name="T39" fmla="*/ 75 h 104"/>
                  <a:gd name="T40" fmla="*/ 25 w 238"/>
                  <a:gd name="T41" fmla="*/ 73 h 104"/>
                  <a:gd name="T42" fmla="*/ 29 w 238"/>
                  <a:gd name="T43" fmla="*/ 71 h 104"/>
                  <a:gd name="T44" fmla="*/ 33 w 238"/>
                  <a:gd name="T45" fmla="*/ 69 h 104"/>
                  <a:gd name="T46" fmla="*/ 37 w 238"/>
                  <a:gd name="T47" fmla="*/ 67 h 104"/>
                  <a:gd name="T48" fmla="*/ 40 w 238"/>
                  <a:gd name="T49" fmla="*/ 65 h 104"/>
                  <a:gd name="T50" fmla="*/ 44 w 238"/>
                  <a:gd name="T51" fmla="*/ 63 h 104"/>
                  <a:gd name="T52" fmla="*/ 48 w 238"/>
                  <a:gd name="T53" fmla="*/ 62 h 104"/>
                  <a:gd name="T54" fmla="*/ 52 w 238"/>
                  <a:gd name="T55" fmla="*/ 60 h 104"/>
                  <a:gd name="T56" fmla="*/ 56 w 238"/>
                  <a:gd name="T57" fmla="*/ 58 h 104"/>
                  <a:gd name="T58" fmla="*/ 62 w 238"/>
                  <a:gd name="T59" fmla="*/ 56 h 104"/>
                  <a:gd name="T60" fmla="*/ 65 w 238"/>
                  <a:gd name="T61" fmla="*/ 54 h 104"/>
                  <a:gd name="T62" fmla="*/ 69 w 238"/>
                  <a:gd name="T63" fmla="*/ 5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57755" name="Freeform 65">
                <a:extLst>
                  <a:ext uri="{FF2B5EF4-FFF2-40B4-BE49-F238E27FC236}">
                    <a16:creationId xmlns:a16="http://schemas.microsoft.com/office/drawing/2014/main" id="{A08456EB-A5DF-80AC-E8B3-E0AD0C8D2E36}"/>
                  </a:ext>
                </a:extLst>
              </p:cNvPr>
              <p:cNvSpPr>
                <a:spLocks/>
              </p:cNvSpPr>
              <p:nvPr/>
            </p:nvSpPr>
            <p:spPr bwMode="auto">
              <a:xfrm flipV="1">
                <a:off x="3787" y="2302"/>
                <a:ext cx="524" cy="441"/>
              </a:xfrm>
              <a:custGeom>
                <a:avLst/>
                <a:gdLst>
                  <a:gd name="T0" fmla="*/ 0 w 524"/>
                  <a:gd name="T1" fmla="*/ 153 h 441"/>
                  <a:gd name="T2" fmla="*/ 21 w 524"/>
                  <a:gd name="T3" fmla="*/ 130 h 441"/>
                  <a:gd name="T4" fmla="*/ 21 w 524"/>
                  <a:gd name="T5" fmla="*/ 0 h 441"/>
                  <a:gd name="T6" fmla="*/ 159 w 524"/>
                  <a:gd name="T7" fmla="*/ 0 h 441"/>
                  <a:gd name="T8" fmla="*/ 159 w 524"/>
                  <a:gd name="T9" fmla="*/ 54 h 441"/>
                  <a:gd name="T10" fmla="*/ 88 w 524"/>
                  <a:gd name="T11" fmla="*/ 54 h 441"/>
                  <a:gd name="T12" fmla="*/ 71 w 524"/>
                  <a:gd name="T13" fmla="*/ 71 h 441"/>
                  <a:gd name="T14" fmla="*/ 71 w 524"/>
                  <a:gd name="T15" fmla="*/ 194 h 441"/>
                  <a:gd name="T16" fmla="*/ 92 w 524"/>
                  <a:gd name="T17" fmla="*/ 211 h 441"/>
                  <a:gd name="T18" fmla="*/ 482 w 524"/>
                  <a:gd name="T19" fmla="*/ 211 h 441"/>
                  <a:gd name="T20" fmla="*/ 501 w 524"/>
                  <a:gd name="T21" fmla="*/ 215 h 441"/>
                  <a:gd name="T22" fmla="*/ 513 w 524"/>
                  <a:gd name="T23" fmla="*/ 228 h 441"/>
                  <a:gd name="T24" fmla="*/ 520 w 524"/>
                  <a:gd name="T25" fmla="*/ 240 h 441"/>
                  <a:gd name="T26" fmla="*/ 524 w 524"/>
                  <a:gd name="T27" fmla="*/ 251 h 441"/>
                  <a:gd name="T28" fmla="*/ 524 w 524"/>
                  <a:gd name="T29" fmla="*/ 441 h 441"/>
                  <a:gd name="T30" fmla="*/ 259 w 524"/>
                  <a:gd name="T31" fmla="*/ 441 h 441"/>
                  <a:gd name="T32" fmla="*/ 259 w 524"/>
                  <a:gd name="T33" fmla="*/ 365 h 441"/>
                  <a:gd name="T34" fmla="*/ 0 w 524"/>
                  <a:gd name="T35" fmla="*/ 365 h 441"/>
                  <a:gd name="T36" fmla="*/ 0 w 524"/>
                  <a:gd name="T37" fmla="*/ 153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57756" name="Rectangle 66">
                <a:extLst>
                  <a:ext uri="{FF2B5EF4-FFF2-40B4-BE49-F238E27FC236}">
                    <a16:creationId xmlns:a16="http://schemas.microsoft.com/office/drawing/2014/main" id="{A5B48A78-5696-9C17-4108-8A9FDBB603F0}"/>
                  </a:ext>
                </a:extLst>
              </p:cNvPr>
              <p:cNvSpPr>
                <a:spLocks noChangeArrowheads="1"/>
              </p:cNvSpPr>
              <p:nvPr/>
            </p:nvSpPr>
            <p:spPr bwMode="auto">
              <a:xfrm flipV="1">
                <a:off x="4046" y="2302"/>
                <a:ext cx="263" cy="103"/>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57" name="Freeform 67">
                <a:extLst>
                  <a:ext uri="{FF2B5EF4-FFF2-40B4-BE49-F238E27FC236}">
                    <a16:creationId xmlns:a16="http://schemas.microsoft.com/office/drawing/2014/main" id="{0821A09B-0A6A-5D93-F92A-B5EA33D27A47}"/>
                  </a:ext>
                </a:extLst>
              </p:cNvPr>
              <p:cNvSpPr>
                <a:spLocks/>
              </p:cNvSpPr>
              <p:nvPr/>
            </p:nvSpPr>
            <p:spPr bwMode="auto">
              <a:xfrm flipV="1">
                <a:off x="4073" y="2302"/>
                <a:ext cx="236" cy="103"/>
              </a:xfrm>
              <a:custGeom>
                <a:avLst/>
                <a:gdLst>
                  <a:gd name="T0" fmla="*/ 69 w 236"/>
                  <a:gd name="T1" fmla="*/ 57 h 103"/>
                  <a:gd name="T2" fmla="*/ 67 w 236"/>
                  <a:gd name="T3" fmla="*/ 61 h 103"/>
                  <a:gd name="T4" fmla="*/ 65 w 236"/>
                  <a:gd name="T5" fmla="*/ 65 h 103"/>
                  <a:gd name="T6" fmla="*/ 64 w 236"/>
                  <a:gd name="T7" fmla="*/ 69 h 103"/>
                  <a:gd name="T8" fmla="*/ 60 w 236"/>
                  <a:gd name="T9" fmla="*/ 71 h 103"/>
                  <a:gd name="T10" fmla="*/ 58 w 236"/>
                  <a:gd name="T11" fmla="*/ 75 h 103"/>
                  <a:gd name="T12" fmla="*/ 56 w 236"/>
                  <a:gd name="T13" fmla="*/ 76 h 103"/>
                  <a:gd name="T14" fmla="*/ 54 w 236"/>
                  <a:gd name="T15" fmla="*/ 80 h 103"/>
                  <a:gd name="T16" fmla="*/ 52 w 236"/>
                  <a:gd name="T17" fmla="*/ 82 h 103"/>
                  <a:gd name="T18" fmla="*/ 46 w 236"/>
                  <a:gd name="T19" fmla="*/ 100 h 103"/>
                  <a:gd name="T20" fmla="*/ 48 w 236"/>
                  <a:gd name="T21" fmla="*/ 101 h 103"/>
                  <a:gd name="T22" fmla="*/ 56 w 236"/>
                  <a:gd name="T23" fmla="*/ 103 h 103"/>
                  <a:gd name="T24" fmla="*/ 236 w 236"/>
                  <a:gd name="T25" fmla="*/ 0 h 103"/>
                  <a:gd name="T26" fmla="*/ 0 w 236"/>
                  <a:gd name="T27" fmla="*/ 13 h 103"/>
                  <a:gd name="T28" fmla="*/ 2 w 236"/>
                  <a:gd name="T29" fmla="*/ 17 h 103"/>
                  <a:gd name="T30" fmla="*/ 6 w 236"/>
                  <a:gd name="T31" fmla="*/ 19 h 103"/>
                  <a:gd name="T32" fmla="*/ 8 w 236"/>
                  <a:gd name="T33" fmla="*/ 21 h 103"/>
                  <a:gd name="T34" fmla="*/ 12 w 236"/>
                  <a:gd name="T35" fmla="*/ 23 h 103"/>
                  <a:gd name="T36" fmla="*/ 16 w 236"/>
                  <a:gd name="T37" fmla="*/ 25 h 103"/>
                  <a:gd name="T38" fmla="*/ 17 w 236"/>
                  <a:gd name="T39" fmla="*/ 27 h 103"/>
                  <a:gd name="T40" fmla="*/ 21 w 236"/>
                  <a:gd name="T41" fmla="*/ 28 h 103"/>
                  <a:gd name="T42" fmla="*/ 25 w 236"/>
                  <a:gd name="T43" fmla="*/ 30 h 103"/>
                  <a:gd name="T44" fmla="*/ 29 w 236"/>
                  <a:gd name="T45" fmla="*/ 32 h 103"/>
                  <a:gd name="T46" fmla="*/ 33 w 236"/>
                  <a:gd name="T47" fmla="*/ 34 h 103"/>
                  <a:gd name="T48" fmla="*/ 35 w 236"/>
                  <a:gd name="T49" fmla="*/ 36 h 103"/>
                  <a:gd name="T50" fmla="*/ 39 w 236"/>
                  <a:gd name="T51" fmla="*/ 38 h 103"/>
                  <a:gd name="T52" fmla="*/ 42 w 236"/>
                  <a:gd name="T53" fmla="*/ 40 h 103"/>
                  <a:gd name="T54" fmla="*/ 46 w 236"/>
                  <a:gd name="T55" fmla="*/ 42 h 103"/>
                  <a:gd name="T56" fmla="*/ 50 w 236"/>
                  <a:gd name="T57" fmla="*/ 44 h 103"/>
                  <a:gd name="T58" fmla="*/ 56 w 236"/>
                  <a:gd name="T59" fmla="*/ 46 h 103"/>
                  <a:gd name="T60" fmla="*/ 60 w 236"/>
                  <a:gd name="T61" fmla="*/ 48 h 103"/>
                  <a:gd name="T62" fmla="*/ 64 w 236"/>
                  <a:gd name="T63" fmla="*/ 50 h 103"/>
                  <a:gd name="T64" fmla="*/ 67 w 236"/>
                  <a:gd name="T65" fmla="*/ 52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57758" name="Freeform 68">
                <a:extLst>
                  <a:ext uri="{FF2B5EF4-FFF2-40B4-BE49-F238E27FC236}">
                    <a16:creationId xmlns:a16="http://schemas.microsoft.com/office/drawing/2014/main" id="{9626C206-886B-AE94-606E-9C36DE86D43B}"/>
                  </a:ext>
                </a:extLst>
              </p:cNvPr>
              <p:cNvSpPr>
                <a:spLocks/>
              </p:cNvSpPr>
              <p:nvPr/>
            </p:nvSpPr>
            <p:spPr bwMode="auto">
              <a:xfrm flipV="1">
                <a:off x="1193" y="2425"/>
                <a:ext cx="84" cy="195"/>
              </a:xfrm>
              <a:custGeom>
                <a:avLst/>
                <a:gdLst>
                  <a:gd name="T0" fmla="*/ 78 w 84"/>
                  <a:gd name="T1" fmla="*/ 0 h 195"/>
                  <a:gd name="T2" fmla="*/ 57 w 84"/>
                  <a:gd name="T3" fmla="*/ 0 h 195"/>
                  <a:gd name="T4" fmla="*/ 59 w 84"/>
                  <a:gd name="T5" fmla="*/ 7 h 195"/>
                  <a:gd name="T6" fmla="*/ 34 w 84"/>
                  <a:gd name="T7" fmla="*/ 7 h 195"/>
                  <a:gd name="T8" fmla="*/ 34 w 84"/>
                  <a:gd name="T9" fmla="*/ 0 h 195"/>
                  <a:gd name="T10" fmla="*/ 7 w 84"/>
                  <a:gd name="T11" fmla="*/ 0 h 195"/>
                  <a:gd name="T12" fmla="*/ 0 w 84"/>
                  <a:gd name="T13" fmla="*/ 7 h 195"/>
                  <a:gd name="T14" fmla="*/ 0 w 84"/>
                  <a:gd name="T15" fmla="*/ 40 h 195"/>
                  <a:gd name="T16" fmla="*/ 7 w 84"/>
                  <a:gd name="T17" fmla="*/ 44 h 195"/>
                  <a:gd name="T18" fmla="*/ 7 w 84"/>
                  <a:gd name="T19" fmla="*/ 98 h 195"/>
                  <a:gd name="T20" fmla="*/ 23 w 84"/>
                  <a:gd name="T21" fmla="*/ 113 h 195"/>
                  <a:gd name="T22" fmla="*/ 23 w 84"/>
                  <a:gd name="T23" fmla="*/ 147 h 195"/>
                  <a:gd name="T24" fmla="*/ 36 w 84"/>
                  <a:gd name="T25" fmla="*/ 195 h 195"/>
                  <a:gd name="T26" fmla="*/ 52 w 84"/>
                  <a:gd name="T27" fmla="*/ 195 h 195"/>
                  <a:gd name="T28" fmla="*/ 63 w 84"/>
                  <a:gd name="T29" fmla="*/ 149 h 195"/>
                  <a:gd name="T30" fmla="*/ 63 w 84"/>
                  <a:gd name="T31" fmla="*/ 113 h 195"/>
                  <a:gd name="T32" fmla="*/ 80 w 84"/>
                  <a:gd name="T33" fmla="*/ 98 h 195"/>
                  <a:gd name="T34" fmla="*/ 80 w 84"/>
                  <a:gd name="T35" fmla="*/ 46 h 195"/>
                  <a:gd name="T36" fmla="*/ 84 w 84"/>
                  <a:gd name="T37" fmla="*/ 40 h 195"/>
                  <a:gd name="T38" fmla="*/ 84 w 84"/>
                  <a:gd name="T39" fmla="*/ 7 h 195"/>
                  <a:gd name="T40" fmla="*/ 78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57759" name="Line 69">
                <a:extLst>
                  <a:ext uri="{FF2B5EF4-FFF2-40B4-BE49-F238E27FC236}">
                    <a16:creationId xmlns:a16="http://schemas.microsoft.com/office/drawing/2014/main" id="{350DFEB9-6316-06D8-0612-60145BCF1D4E}"/>
                  </a:ext>
                </a:extLst>
              </p:cNvPr>
              <p:cNvSpPr>
                <a:spLocks noChangeShapeType="1"/>
              </p:cNvSpPr>
              <p:nvPr/>
            </p:nvSpPr>
            <p:spPr bwMode="auto">
              <a:xfrm flipV="1">
                <a:off x="1277" y="2591"/>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60" name="Freeform 70">
                <a:extLst>
                  <a:ext uri="{FF2B5EF4-FFF2-40B4-BE49-F238E27FC236}">
                    <a16:creationId xmlns:a16="http://schemas.microsoft.com/office/drawing/2014/main" id="{6DCAEB5E-CE07-BA64-81EE-25972DA65B9E}"/>
                  </a:ext>
                </a:extLst>
              </p:cNvPr>
              <p:cNvSpPr>
                <a:spLocks/>
              </p:cNvSpPr>
              <p:nvPr/>
            </p:nvSpPr>
            <p:spPr bwMode="auto">
              <a:xfrm flipV="1">
                <a:off x="1193" y="2473"/>
                <a:ext cx="84" cy="140"/>
              </a:xfrm>
              <a:custGeom>
                <a:avLst/>
                <a:gdLst>
                  <a:gd name="T0" fmla="*/ 2 w 84"/>
                  <a:gd name="T1" fmla="*/ 0 h 140"/>
                  <a:gd name="T2" fmla="*/ 84 w 84"/>
                  <a:gd name="T3" fmla="*/ 0 h 140"/>
                  <a:gd name="T4" fmla="*/ 84 w 84"/>
                  <a:gd name="T5" fmla="*/ 33 h 140"/>
                  <a:gd name="T6" fmla="*/ 0 w 84"/>
                  <a:gd name="T7" fmla="*/ 33 h 140"/>
                  <a:gd name="T8" fmla="*/ 7 w 84"/>
                  <a:gd name="T9" fmla="*/ 37 h 140"/>
                  <a:gd name="T10" fmla="*/ 80 w 84"/>
                  <a:gd name="T11" fmla="*/ 37 h 140"/>
                  <a:gd name="T12" fmla="*/ 80 w 84"/>
                  <a:gd name="T13" fmla="*/ 91 h 140"/>
                  <a:gd name="T14" fmla="*/ 7 w 84"/>
                  <a:gd name="T15" fmla="*/ 91 h 140"/>
                  <a:gd name="T16" fmla="*/ 25 w 84"/>
                  <a:gd name="T17" fmla="*/ 106 h 140"/>
                  <a:gd name="T18" fmla="*/ 63 w 84"/>
                  <a:gd name="T19" fmla="*/ 106 h 140"/>
                  <a:gd name="T20" fmla="*/ 63 w 84"/>
                  <a:gd name="T21" fmla="*/ 140 h 140"/>
                  <a:gd name="T22" fmla="*/ 25 w 84"/>
                  <a:gd name="T23" fmla="*/ 140 h 140"/>
                  <a:gd name="T24" fmla="*/ 27 w 84"/>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61" name="Freeform 71">
                <a:extLst>
                  <a:ext uri="{FF2B5EF4-FFF2-40B4-BE49-F238E27FC236}">
                    <a16:creationId xmlns:a16="http://schemas.microsoft.com/office/drawing/2014/main" id="{DC5B12E1-FBB9-3258-3AF6-35DE2295046F}"/>
                  </a:ext>
                </a:extLst>
              </p:cNvPr>
              <p:cNvSpPr>
                <a:spLocks/>
              </p:cNvSpPr>
              <p:nvPr/>
            </p:nvSpPr>
            <p:spPr bwMode="auto">
              <a:xfrm flipV="1">
                <a:off x="1137" y="2363"/>
                <a:ext cx="69" cy="384"/>
              </a:xfrm>
              <a:custGeom>
                <a:avLst/>
                <a:gdLst>
                  <a:gd name="T0" fmla="*/ 69 w 69"/>
                  <a:gd name="T1" fmla="*/ 384 h 384"/>
                  <a:gd name="T2" fmla="*/ 69 w 69"/>
                  <a:gd name="T3" fmla="*/ 301 h 384"/>
                  <a:gd name="T4" fmla="*/ 62 w 69"/>
                  <a:gd name="T5" fmla="*/ 290 h 384"/>
                  <a:gd name="T6" fmla="*/ 62 w 69"/>
                  <a:gd name="T7" fmla="*/ 175 h 384"/>
                  <a:gd name="T8" fmla="*/ 56 w 69"/>
                  <a:gd name="T9" fmla="*/ 165 h 384"/>
                  <a:gd name="T10" fmla="*/ 56 w 69"/>
                  <a:gd name="T11" fmla="*/ 0 h 384"/>
                  <a:gd name="T12" fmla="*/ 15 w 69"/>
                  <a:gd name="T13" fmla="*/ 0 h 384"/>
                  <a:gd name="T14" fmla="*/ 15 w 69"/>
                  <a:gd name="T15" fmla="*/ 155 h 384"/>
                  <a:gd name="T16" fmla="*/ 0 w 69"/>
                  <a:gd name="T17" fmla="*/ 171 h 384"/>
                  <a:gd name="T18" fmla="*/ 0 w 69"/>
                  <a:gd name="T19" fmla="*/ 384 h 384"/>
                  <a:gd name="T20" fmla="*/ 69 w 69"/>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57762" name="Freeform 72">
                <a:extLst>
                  <a:ext uri="{FF2B5EF4-FFF2-40B4-BE49-F238E27FC236}">
                    <a16:creationId xmlns:a16="http://schemas.microsoft.com/office/drawing/2014/main" id="{CC4F90D5-ECE0-C0B9-A1FC-9A4241F262F5}"/>
                  </a:ext>
                </a:extLst>
              </p:cNvPr>
              <p:cNvSpPr>
                <a:spLocks/>
              </p:cNvSpPr>
              <p:nvPr/>
            </p:nvSpPr>
            <p:spPr bwMode="auto">
              <a:xfrm flipV="1">
                <a:off x="1273" y="2492"/>
                <a:ext cx="361" cy="255"/>
              </a:xfrm>
              <a:custGeom>
                <a:avLst/>
                <a:gdLst>
                  <a:gd name="T0" fmla="*/ 361 w 361"/>
                  <a:gd name="T1" fmla="*/ 255 h 255"/>
                  <a:gd name="T2" fmla="*/ 361 w 361"/>
                  <a:gd name="T3" fmla="*/ 182 h 255"/>
                  <a:gd name="T4" fmla="*/ 158 w 361"/>
                  <a:gd name="T5" fmla="*/ 182 h 255"/>
                  <a:gd name="T6" fmla="*/ 158 w 361"/>
                  <a:gd name="T7" fmla="*/ 161 h 255"/>
                  <a:gd name="T8" fmla="*/ 60 w 361"/>
                  <a:gd name="T9" fmla="*/ 161 h 255"/>
                  <a:gd name="T10" fmla="*/ 60 w 361"/>
                  <a:gd name="T11" fmla="*/ 0 h 255"/>
                  <a:gd name="T12" fmla="*/ 12 w 361"/>
                  <a:gd name="T13" fmla="*/ 0 h 255"/>
                  <a:gd name="T14" fmla="*/ 12 w 361"/>
                  <a:gd name="T15" fmla="*/ 163 h 255"/>
                  <a:gd name="T16" fmla="*/ 0 w 361"/>
                  <a:gd name="T17" fmla="*/ 175 h 255"/>
                  <a:gd name="T18" fmla="*/ 0 w 361"/>
                  <a:gd name="T19" fmla="*/ 255 h 255"/>
                  <a:gd name="T20" fmla="*/ 361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57763" name="Freeform 73">
                <a:extLst>
                  <a:ext uri="{FF2B5EF4-FFF2-40B4-BE49-F238E27FC236}">
                    <a16:creationId xmlns:a16="http://schemas.microsoft.com/office/drawing/2014/main" id="{B139EDB7-134F-3AD4-6554-B575E99594A3}"/>
                  </a:ext>
                </a:extLst>
              </p:cNvPr>
              <p:cNvSpPr>
                <a:spLocks/>
              </p:cNvSpPr>
              <p:nvPr/>
            </p:nvSpPr>
            <p:spPr bwMode="auto">
              <a:xfrm flipV="1">
                <a:off x="1264" y="2363"/>
                <a:ext cx="370" cy="102"/>
              </a:xfrm>
              <a:custGeom>
                <a:avLst/>
                <a:gdLst>
                  <a:gd name="T0" fmla="*/ 0 w 370"/>
                  <a:gd name="T1" fmla="*/ 102 h 102"/>
                  <a:gd name="T2" fmla="*/ 184 w 370"/>
                  <a:gd name="T3" fmla="*/ 102 h 102"/>
                  <a:gd name="T4" fmla="*/ 184 w 370"/>
                  <a:gd name="T5" fmla="*/ 39 h 102"/>
                  <a:gd name="T6" fmla="*/ 330 w 370"/>
                  <a:gd name="T7" fmla="*/ 39 h 102"/>
                  <a:gd name="T8" fmla="*/ 330 w 370"/>
                  <a:gd name="T9" fmla="*/ 81 h 102"/>
                  <a:gd name="T10" fmla="*/ 370 w 370"/>
                  <a:gd name="T11" fmla="*/ 81 h 102"/>
                  <a:gd name="T12" fmla="*/ 370 w 370"/>
                  <a:gd name="T13" fmla="*/ 0 h 102"/>
                  <a:gd name="T14" fmla="*/ 11 w 370"/>
                  <a:gd name="T15" fmla="*/ 0 h 102"/>
                  <a:gd name="T16" fmla="*/ 0 w 370"/>
                  <a:gd name="T17" fmla="*/ 19 h 102"/>
                  <a:gd name="T18" fmla="*/ 0 w 37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57764" name="Rectangle 74">
                <a:extLst>
                  <a:ext uri="{FF2B5EF4-FFF2-40B4-BE49-F238E27FC236}">
                    <a16:creationId xmlns:a16="http://schemas.microsoft.com/office/drawing/2014/main" id="{BC375E80-9CC3-8FAC-AAF5-49E4BC8FAC59}"/>
                  </a:ext>
                </a:extLst>
              </p:cNvPr>
              <p:cNvSpPr>
                <a:spLocks noChangeArrowheads="1"/>
              </p:cNvSpPr>
              <p:nvPr/>
            </p:nvSpPr>
            <p:spPr bwMode="auto">
              <a:xfrm flipV="1">
                <a:off x="1300" y="1635"/>
                <a:ext cx="2084" cy="48"/>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65" name="Freeform 75">
                <a:extLst>
                  <a:ext uri="{FF2B5EF4-FFF2-40B4-BE49-F238E27FC236}">
                    <a16:creationId xmlns:a16="http://schemas.microsoft.com/office/drawing/2014/main" id="{241A3845-00CF-8391-D464-4FD148BD104B}"/>
                  </a:ext>
                </a:extLst>
              </p:cNvPr>
              <p:cNvSpPr>
                <a:spLocks/>
              </p:cNvSpPr>
              <p:nvPr/>
            </p:nvSpPr>
            <p:spPr bwMode="auto">
              <a:xfrm flipV="1">
                <a:off x="657" y="1532"/>
                <a:ext cx="977" cy="1213"/>
              </a:xfrm>
              <a:custGeom>
                <a:avLst/>
                <a:gdLst>
                  <a:gd name="T0" fmla="*/ 217 w 977"/>
                  <a:gd name="T1" fmla="*/ 0 h 1213"/>
                  <a:gd name="T2" fmla="*/ 81 w 977"/>
                  <a:gd name="T3" fmla="*/ 0 h 1213"/>
                  <a:gd name="T4" fmla="*/ 81 w 977"/>
                  <a:gd name="T5" fmla="*/ 71 h 1213"/>
                  <a:gd name="T6" fmla="*/ 154 w 977"/>
                  <a:gd name="T7" fmla="*/ 71 h 1213"/>
                  <a:gd name="T8" fmla="*/ 169 w 977"/>
                  <a:gd name="T9" fmla="*/ 86 h 1213"/>
                  <a:gd name="T10" fmla="*/ 169 w 977"/>
                  <a:gd name="T11" fmla="*/ 209 h 1213"/>
                  <a:gd name="T12" fmla="*/ 146 w 977"/>
                  <a:gd name="T13" fmla="*/ 226 h 1213"/>
                  <a:gd name="T14" fmla="*/ 0 w 977"/>
                  <a:gd name="T15" fmla="*/ 226 h 1213"/>
                  <a:gd name="T16" fmla="*/ 2 w 977"/>
                  <a:gd name="T17" fmla="*/ 1017 h 1213"/>
                  <a:gd name="T18" fmla="*/ 511 w 977"/>
                  <a:gd name="T19" fmla="*/ 1017 h 1213"/>
                  <a:gd name="T20" fmla="*/ 551 w 977"/>
                  <a:gd name="T21" fmla="*/ 1056 h 1213"/>
                  <a:gd name="T22" fmla="*/ 551 w 977"/>
                  <a:gd name="T23" fmla="*/ 1140 h 1213"/>
                  <a:gd name="T24" fmla="*/ 517 w 977"/>
                  <a:gd name="T25" fmla="*/ 1161 h 1213"/>
                  <a:gd name="T26" fmla="*/ 81 w 977"/>
                  <a:gd name="T27" fmla="*/ 1161 h 1213"/>
                  <a:gd name="T28" fmla="*/ 81 w 977"/>
                  <a:gd name="T29" fmla="*/ 1213 h 1213"/>
                  <a:gd name="T30" fmla="*/ 643 w 977"/>
                  <a:gd name="T31" fmla="*/ 1213 h 1213"/>
                  <a:gd name="T32" fmla="*/ 643 w 977"/>
                  <a:gd name="T33" fmla="*/ 1067 h 1213"/>
                  <a:gd name="T34" fmla="*/ 737 w 977"/>
                  <a:gd name="T35" fmla="*/ 1067 h 1213"/>
                  <a:gd name="T36" fmla="*/ 737 w 977"/>
                  <a:gd name="T37" fmla="*/ 1046 h 1213"/>
                  <a:gd name="T38" fmla="*/ 977 w 977"/>
                  <a:gd name="T39" fmla="*/ 1046 h 1213"/>
                  <a:gd name="T40" fmla="*/ 977 w 977"/>
                  <a:gd name="T41" fmla="*/ 870 h 1213"/>
                  <a:gd name="T42" fmla="*/ 935 w 977"/>
                  <a:gd name="T43" fmla="*/ 870 h 1213"/>
                  <a:gd name="T44" fmla="*/ 935 w 977"/>
                  <a:gd name="T45" fmla="*/ 925 h 1213"/>
                  <a:gd name="T46" fmla="*/ 780 w 977"/>
                  <a:gd name="T47" fmla="*/ 925 h 1213"/>
                  <a:gd name="T48" fmla="*/ 780 w 977"/>
                  <a:gd name="T49" fmla="*/ 848 h 1213"/>
                  <a:gd name="T50" fmla="*/ 109 w 977"/>
                  <a:gd name="T51" fmla="*/ 848 h 1213"/>
                  <a:gd name="T52" fmla="*/ 109 w 977"/>
                  <a:gd name="T53" fmla="*/ 376 h 1213"/>
                  <a:gd name="T54" fmla="*/ 240 w 977"/>
                  <a:gd name="T55" fmla="*/ 376 h 1213"/>
                  <a:gd name="T56" fmla="*/ 240 w 977"/>
                  <a:gd name="T57" fmla="*/ 165 h 1213"/>
                  <a:gd name="T58" fmla="*/ 217 w 977"/>
                  <a:gd name="T59" fmla="*/ 152 h 1213"/>
                  <a:gd name="T60" fmla="*/ 21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57766" name="Group 76">
                <a:extLst>
                  <a:ext uri="{FF2B5EF4-FFF2-40B4-BE49-F238E27FC236}">
                    <a16:creationId xmlns:a16="http://schemas.microsoft.com/office/drawing/2014/main" id="{1CF437FD-6A97-14F5-2892-09F0FAC904A8}"/>
                  </a:ext>
                </a:extLst>
              </p:cNvPr>
              <p:cNvGrpSpPr>
                <a:grpSpLocks/>
              </p:cNvGrpSpPr>
              <p:nvPr/>
            </p:nvGrpSpPr>
            <p:grpSpPr bwMode="auto">
              <a:xfrm>
                <a:off x="1008" y="1682"/>
                <a:ext cx="3793" cy="902"/>
                <a:chOff x="1008" y="1682"/>
                <a:chExt cx="3793" cy="902"/>
              </a:xfrm>
            </p:grpSpPr>
            <p:sp>
              <p:nvSpPr>
                <p:cNvPr id="157768" name="Freeform 77">
                  <a:extLst>
                    <a:ext uri="{FF2B5EF4-FFF2-40B4-BE49-F238E27FC236}">
                      <a16:creationId xmlns:a16="http://schemas.microsoft.com/office/drawing/2014/main" id="{81F24BD3-599D-9A98-DCB4-B4A5C9918530}"/>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57769" name="Freeform 78">
                  <a:extLst>
                    <a:ext uri="{FF2B5EF4-FFF2-40B4-BE49-F238E27FC236}">
                      <a16:creationId xmlns:a16="http://schemas.microsoft.com/office/drawing/2014/main" id="{9D085C2E-3DE3-0217-C3FA-7659752F150B}"/>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57770" name="Freeform 79">
                  <a:extLst>
                    <a:ext uri="{FF2B5EF4-FFF2-40B4-BE49-F238E27FC236}">
                      <a16:creationId xmlns:a16="http://schemas.microsoft.com/office/drawing/2014/main" id="{003AF700-6B08-C0FA-7E4D-FA301BAB3F29}"/>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57771" name="Freeform 80">
                  <a:extLst>
                    <a:ext uri="{FF2B5EF4-FFF2-40B4-BE49-F238E27FC236}">
                      <a16:creationId xmlns:a16="http://schemas.microsoft.com/office/drawing/2014/main" id="{5D739E9F-2423-4536-FC84-E9472A1E65E8}"/>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2" name="Freeform 81">
                  <a:extLst>
                    <a:ext uri="{FF2B5EF4-FFF2-40B4-BE49-F238E27FC236}">
                      <a16:creationId xmlns:a16="http://schemas.microsoft.com/office/drawing/2014/main" id="{79C37F5D-2CBE-65B7-53CA-279B44CD2624}"/>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3" name="Freeform 82">
                  <a:extLst>
                    <a:ext uri="{FF2B5EF4-FFF2-40B4-BE49-F238E27FC236}">
                      <a16:creationId xmlns:a16="http://schemas.microsoft.com/office/drawing/2014/main" id="{71D68356-F9E7-385D-8BE0-811953BECFF0}"/>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4" name="Freeform 83">
                  <a:extLst>
                    <a:ext uri="{FF2B5EF4-FFF2-40B4-BE49-F238E27FC236}">
                      <a16:creationId xmlns:a16="http://schemas.microsoft.com/office/drawing/2014/main" id="{C0E25E89-5B34-1F78-492B-870876E0B16C}"/>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5" name="Freeform 84">
                  <a:extLst>
                    <a:ext uri="{FF2B5EF4-FFF2-40B4-BE49-F238E27FC236}">
                      <a16:creationId xmlns:a16="http://schemas.microsoft.com/office/drawing/2014/main" id="{5FDA5405-C39E-F9F0-907C-10A0F3B4B266}"/>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6" name="Freeform 85">
                  <a:extLst>
                    <a:ext uri="{FF2B5EF4-FFF2-40B4-BE49-F238E27FC236}">
                      <a16:creationId xmlns:a16="http://schemas.microsoft.com/office/drawing/2014/main" id="{563396EC-AE76-1A70-4F81-47097DFE1873}"/>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7" name="Freeform 86">
                  <a:extLst>
                    <a:ext uri="{FF2B5EF4-FFF2-40B4-BE49-F238E27FC236}">
                      <a16:creationId xmlns:a16="http://schemas.microsoft.com/office/drawing/2014/main" id="{B94E054C-CCD7-DB3F-0A1C-48AF47383F95}"/>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8" name="Freeform 87">
                  <a:extLst>
                    <a:ext uri="{FF2B5EF4-FFF2-40B4-BE49-F238E27FC236}">
                      <a16:creationId xmlns:a16="http://schemas.microsoft.com/office/drawing/2014/main" id="{05019C4A-0F5F-7509-7A4C-046ED838BA38}"/>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79" name="Freeform 88">
                  <a:extLst>
                    <a:ext uri="{FF2B5EF4-FFF2-40B4-BE49-F238E27FC236}">
                      <a16:creationId xmlns:a16="http://schemas.microsoft.com/office/drawing/2014/main" id="{03722C22-888C-CD80-98D5-1F5934844539}"/>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80" name="Freeform 89">
                  <a:extLst>
                    <a:ext uri="{FF2B5EF4-FFF2-40B4-BE49-F238E27FC236}">
                      <a16:creationId xmlns:a16="http://schemas.microsoft.com/office/drawing/2014/main" id="{33731FAD-E396-B28E-2407-810785FA81CE}"/>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57781" name="Freeform 90">
                  <a:extLst>
                    <a:ext uri="{FF2B5EF4-FFF2-40B4-BE49-F238E27FC236}">
                      <a16:creationId xmlns:a16="http://schemas.microsoft.com/office/drawing/2014/main" id="{7A8329BD-B1BE-8607-A001-BCA0939FC344}"/>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57782" name="Freeform 91">
                  <a:extLst>
                    <a:ext uri="{FF2B5EF4-FFF2-40B4-BE49-F238E27FC236}">
                      <a16:creationId xmlns:a16="http://schemas.microsoft.com/office/drawing/2014/main" id="{E898CD73-F097-4B50-8D0E-6D0B82335152}"/>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57783" name="Freeform 92">
                  <a:extLst>
                    <a:ext uri="{FF2B5EF4-FFF2-40B4-BE49-F238E27FC236}">
                      <a16:creationId xmlns:a16="http://schemas.microsoft.com/office/drawing/2014/main" id="{CB20FB2C-F0A1-9892-365F-2E73F9B3F6B2}"/>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57784" name="Rectangle 93">
                  <a:extLst>
                    <a:ext uri="{FF2B5EF4-FFF2-40B4-BE49-F238E27FC236}">
                      <a16:creationId xmlns:a16="http://schemas.microsoft.com/office/drawing/2014/main" id="{80E0F78C-7269-EC53-41A9-D3FAF6FD3C3C}"/>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85" name="Freeform 94">
                  <a:extLst>
                    <a:ext uri="{FF2B5EF4-FFF2-40B4-BE49-F238E27FC236}">
                      <a16:creationId xmlns:a16="http://schemas.microsoft.com/office/drawing/2014/main" id="{7FCB3E7C-8725-05B3-C27E-DDF3634C826C}"/>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57786" name="Freeform 95">
                  <a:extLst>
                    <a:ext uri="{FF2B5EF4-FFF2-40B4-BE49-F238E27FC236}">
                      <a16:creationId xmlns:a16="http://schemas.microsoft.com/office/drawing/2014/main" id="{38EDEDEB-F882-7B04-E685-DAD6625FE494}"/>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57787" name="Freeform 96">
                  <a:extLst>
                    <a:ext uri="{FF2B5EF4-FFF2-40B4-BE49-F238E27FC236}">
                      <a16:creationId xmlns:a16="http://schemas.microsoft.com/office/drawing/2014/main" id="{E84EAA7E-716D-1FBE-8DC5-3617F017B7C9}"/>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57788" name="Freeform 97">
                  <a:extLst>
                    <a:ext uri="{FF2B5EF4-FFF2-40B4-BE49-F238E27FC236}">
                      <a16:creationId xmlns:a16="http://schemas.microsoft.com/office/drawing/2014/main" id="{3638EAB3-4937-7612-7066-A6AF83081D67}"/>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89" name="Freeform 98">
                  <a:extLst>
                    <a:ext uri="{FF2B5EF4-FFF2-40B4-BE49-F238E27FC236}">
                      <a16:creationId xmlns:a16="http://schemas.microsoft.com/office/drawing/2014/main" id="{15150364-954E-EADE-33D4-18476DE28BF9}"/>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0" name="Freeform 99">
                  <a:extLst>
                    <a:ext uri="{FF2B5EF4-FFF2-40B4-BE49-F238E27FC236}">
                      <a16:creationId xmlns:a16="http://schemas.microsoft.com/office/drawing/2014/main" id="{97A1BC85-8F76-A336-6AA0-A0C466C7B974}"/>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1" name="Freeform 100">
                  <a:extLst>
                    <a:ext uri="{FF2B5EF4-FFF2-40B4-BE49-F238E27FC236}">
                      <a16:creationId xmlns:a16="http://schemas.microsoft.com/office/drawing/2014/main" id="{7D17D3A3-DE44-3807-7D78-74318BE8703F}"/>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2" name="Rectangle 101">
                  <a:extLst>
                    <a:ext uri="{FF2B5EF4-FFF2-40B4-BE49-F238E27FC236}">
                      <a16:creationId xmlns:a16="http://schemas.microsoft.com/office/drawing/2014/main" id="{C46028F7-CDF5-A2EB-3713-2D0B4FD468F1}"/>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93" name="Freeform 102">
                  <a:extLst>
                    <a:ext uri="{FF2B5EF4-FFF2-40B4-BE49-F238E27FC236}">
                      <a16:creationId xmlns:a16="http://schemas.microsoft.com/office/drawing/2014/main" id="{40D809A2-BDBB-9B52-2031-CA3972B326C9}"/>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57794" name="Rectangle 103">
                  <a:extLst>
                    <a:ext uri="{FF2B5EF4-FFF2-40B4-BE49-F238E27FC236}">
                      <a16:creationId xmlns:a16="http://schemas.microsoft.com/office/drawing/2014/main" id="{619DF06C-C735-9741-1C2E-9BF728595EF7}"/>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95" name="Freeform 104">
                  <a:extLst>
                    <a:ext uri="{FF2B5EF4-FFF2-40B4-BE49-F238E27FC236}">
                      <a16:creationId xmlns:a16="http://schemas.microsoft.com/office/drawing/2014/main" id="{87DAA7C4-DD28-F1CC-ABB2-43CE23B86B18}"/>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6" name="Freeform 105">
                  <a:extLst>
                    <a:ext uri="{FF2B5EF4-FFF2-40B4-BE49-F238E27FC236}">
                      <a16:creationId xmlns:a16="http://schemas.microsoft.com/office/drawing/2014/main" id="{BFA00098-3D6B-F5B6-FAD1-088A0DE131E0}"/>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7" name="Freeform 106">
                  <a:extLst>
                    <a:ext uri="{FF2B5EF4-FFF2-40B4-BE49-F238E27FC236}">
                      <a16:creationId xmlns:a16="http://schemas.microsoft.com/office/drawing/2014/main" id="{B1BE957D-1EEB-3064-8BD9-7814410FA590}"/>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8" name="Freeform 107">
                  <a:extLst>
                    <a:ext uri="{FF2B5EF4-FFF2-40B4-BE49-F238E27FC236}">
                      <a16:creationId xmlns:a16="http://schemas.microsoft.com/office/drawing/2014/main" id="{2580C423-0BD1-8BF3-8CD2-7B7795E65AA4}"/>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57799" name="Freeform 108">
                  <a:extLst>
                    <a:ext uri="{FF2B5EF4-FFF2-40B4-BE49-F238E27FC236}">
                      <a16:creationId xmlns:a16="http://schemas.microsoft.com/office/drawing/2014/main" id="{C0824218-5EFC-D1FC-C046-DB7CC8F6CA34}"/>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57800" name="Freeform 109">
                  <a:extLst>
                    <a:ext uri="{FF2B5EF4-FFF2-40B4-BE49-F238E27FC236}">
                      <a16:creationId xmlns:a16="http://schemas.microsoft.com/office/drawing/2014/main" id="{F9D2E7BF-7B5E-FA83-B0DE-DF9234BC8576}"/>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01" name="Freeform 110">
                  <a:extLst>
                    <a:ext uri="{FF2B5EF4-FFF2-40B4-BE49-F238E27FC236}">
                      <a16:creationId xmlns:a16="http://schemas.microsoft.com/office/drawing/2014/main" id="{CAAEB0F2-BD04-A6D0-A09E-5FD0DE930EA5}"/>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802" name="Freeform 111">
                  <a:extLst>
                    <a:ext uri="{FF2B5EF4-FFF2-40B4-BE49-F238E27FC236}">
                      <a16:creationId xmlns:a16="http://schemas.microsoft.com/office/drawing/2014/main" id="{0FF04712-459C-8538-AEAC-883392F7E2AD}"/>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57767" name="Freeform 112">
                <a:extLst>
                  <a:ext uri="{FF2B5EF4-FFF2-40B4-BE49-F238E27FC236}">
                    <a16:creationId xmlns:a16="http://schemas.microsoft.com/office/drawing/2014/main" id="{54AB6DF8-B096-B695-CF50-E8A6D8404090}"/>
                  </a:ext>
                </a:extLst>
              </p:cNvPr>
              <p:cNvSpPr>
                <a:spLocks/>
              </p:cNvSpPr>
              <p:nvPr/>
            </p:nvSpPr>
            <p:spPr bwMode="auto">
              <a:xfrm flipV="1">
                <a:off x="3092" y="1810"/>
                <a:ext cx="154" cy="110"/>
              </a:xfrm>
              <a:custGeom>
                <a:avLst/>
                <a:gdLst>
                  <a:gd name="T0" fmla="*/ 46 w 154"/>
                  <a:gd name="T1" fmla="*/ 56 h 94"/>
                  <a:gd name="T2" fmla="*/ 46 w 154"/>
                  <a:gd name="T3" fmla="*/ 51 h 94"/>
                  <a:gd name="T4" fmla="*/ 44 w 154"/>
                  <a:gd name="T5" fmla="*/ 49 h 94"/>
                  <a:gd name="T6" fmla="*/ 44 w 154"/>
                  <a:gd name="T7" fmla="*/ 47 h 94"/>
                  <a:gd name="T8" fmla="*/ 42 w 154"/>
                  <a:gd name="T9" fmla="*/ 44 h 94"/>
                  <a:gd name="T10" fmla="*/ 42 w 154"/>
                  <a:gd name="T11" fmla="*/ 40 h 94"/>
                  <a:gd name="T12" fmla="*/ 40 w 154"/>
                  <a:gd name="T13" fmla="*/ 40 h 94"/>
                  <a:gd name="T14" fmla="*/ 40 w 154"/>
                  <a:gd name="T15" fmla="*/ 35 h 94"/>
                  <a:gd name="T16" fmla="*/ 38 w 154"/>
                  <a:gd name="T17" fmla="*/ 34 h 94"/>
                  <a:gd name="T18" fmla="*/ 38 w 154"/>
                  <a:gd name="T19" fmla="*/ 32 h 94"/>
                  <a:gd name="T20" fmla="*/ 36 w 154"/>
                  <a:gd name="T21" fmla="*/ 29 h 94"/>
                  <a:gd name="T22" fmla="*/ 36 w 154"/>
                  <a:gd name="T23" fmla="*/ 27 h 94"/>
                  <a:gd name="T24" fmla="*/ 34 w 154"/>
                  <a:gd name="T25" fmla="*/ 25 h 94"/>
                  <a:gd name="T26" fmla="*/ 34 w 154"/>
                  <a:gd name="T27" fmla="*/ 22 h 94"/>
                  <a:gd name="T28" fmla="*/ 33 w 154"/>
                  <a:gd name="T29" fmla="*/ 20 h 94"/>
                  <a:gd name="T30" fmla="*/ 33 w 154"/>
                  <a:gd name="T31" fmla="*/ 18 h 94"/>
                  <a:gd name="T32" fmla="*/ 31 w 154"/>
                  <a:gd name="T33" fmla="*/ 18 h 94"/>
                  <a:gd name="T34" fmla="*/ 31 w 154"/>
                  <a:gd name="T35" fmla="*/ 5 h 94"/>
                  <a:gd name="T36" fmla="*/ 33 w 154"/>
                  <a:gd name="T37" fmla="*/ 2 h 94"/>
                  <a:gd name="T38" fmla="*/ 34 w 154"/>
                  <a:gd name="T39" fmla="*/ 2 h 94"/>
                  <a:gd name="T40" fmla="*/ 36 w 154"/>
                  <a:gd name="T41" fmla="*/ 0 h 94"/>
                  <a:gd name="T42" fmla="*/ 154 w 154"/>
                  <a:gd name="T43" fmla="*/ 0 h 94"/>
                  <a:gd name="T44" fmla="*/ 154 w 154"/>
                  <a:gd name="T45" fmla="*/ 110 h 94"/>
                  <a:gd name="T46" fmla="*/ 0 w 154"/>
                  <a:gd name="T47" fmla="*/ 110 h 94"/>
                  <a:gd name="T48" fmla="*/ 0 w 154"/>
                  <a:gd name="T49" fmla="*/ 96 h 94"/>
                  <a:gd name="T50" fmla="*/ 13 w 154"/>
                  <a:gd name="T51" fmla="*/ 81 h 94"/>
                  <a:gd name="T52" fmla="*/ 15 w 154"/>
                  <a:gd name="T53" fmla="*/ 81 h 94"/>
                  <a:gd name="T54" fmla="*/ 19 w 154"/>
                  <a:gd name="T55" fmla="*/ 76 h 94"/>
                  <a:gd name="T56" fmla="*/ 21 w 154"/>
                  <a:gd name="T57" fmla="*/ 76 h 94"/>
                  <a:gd name="T58" fmla="*/ 29 w 154"/>
                  <a:gd name="T59" fmla="*/ 67 h 94"/>
                  <a:gd name="T60" fmla="*/ 31 w 154"/>
                  <a:gd name="T61" fmla="*/ 67 h 94"/>
                  <a:gd name="T62" fmla="*/ 33 w 154"/>
                  <a:gd name="T63" fmla="*/ 64 h 94"/>
                  <a:gd name="T64" fmla="*/ 34 w 154"/>
                  <a:gd name="T65" fmla="*/ 64 h 94"/>
                  <a:gd name="T66" fmla="*/ 38 w 154"/>
                  <a:gd name="T67" fmla="*/ 61 h 94"/>
                  <a:gd name="T68" fmla="*/ 40 w 154"/>
                  <a:gd name="T69" fmla="*/ 61 h 94"/>
                  <a:gd name="T70" fmla="*/ 42 w 154"/>
                  <a:gd name="T71" fmla="*/ 59 h 94"/>
                  <a:gd name="T72" fmla="*/ 44 w 154"/>
                  <a:gd name="T73" fmla="*/ 59 h 94"/>
                  <a:gd name="T74" fmla="*/ 44 w 154"/>
                  <a:gd name="T75" fmla="*/ 56 h 94"/>
                  <a:gd name="T76" fmla="*/ 46 w 154"/>
                  <a:gd name="T77" fmla="*/ 5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grpSp>
        <p:grpSp>
          <p:nvGrpSpPr>
            <p:cNvPr id="157721" name="Group 113">
              <a:extLst>
                <a:ext uri="{FF2B5EF4-FFF2-40B4-BE49-F238E27FC236}">
                  <a16:creationId xmlns:a16="http://schemas.microsoft.com/office/drawing/2014/main" id="{3E7C6733-C0E8-4196-DC8D-E95B92520143}"/>
                </a:ext>
              </a:extLst>
            </p:cNvPr>
            <p:cNvGrpSpPr>
              <a:grpSpLocks/>
            </p:cNvGrpSpPr>
            <p:nvPr/>
          </p:nvGrpSpPr>
          <p:grpSpPr bwMode="auto">
            <a:xfrm>
              <a:off x="3048" y="1935"/>
              <a:ext cx="420" cy="159"/>
              <a:chOff x="3048" y="1731"/>
              <a:chExt cx="420" cy="159"/>
            </a:xfrm>
          </p:grpSpPr>
          <p:sp>
            <p:nvSpPr>
              <p:cNvPr id="157722" name="Freeform 114">
                <a:extLst>
                  <a:ext uri="{FF2B5EF4-FFF2-40B4-BE49-F238E27FC236}">
                    <a16:creationId xmlns:a16="http://schemas.microsoft.com/office/drawing/2014/main" id="{78EFB01E-0D27-4062-D8CD-E3D336A4F650}"/>
                  </a:ext>
                </a:extLst>
              </p:cNvPr>
              <p:cNvSpPr>
                <a:spLocks/>
              </p:cNvSpPr>
              <p:nvPr/>
            </p:nvSpPr>
            <p:spPr bwMode="auto">
              <a:xfrm>
                <a:off x="3048" y="1731"/>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7723" name="Oval 115">
                <a:extLst>
                  <a:ext uri="{FF2B5EF4-FFF2-40B4-BE49-F238E27FC236}">
                    <a16:creationId xmlns:a16="http://schemas.microsoft.com/office/drawing/2014/main" id="{B15071B5-8170-B4A8-238D-6C2C7A7BCAF9}"/>
                  </a:ext>
                </a:extLst>
              </p:cNvPr>
              <p:cNvSpPr>
                <a:spLocks noChangeArrowheads="1"/>
              </p:cNvSpPr>
              <p:nvPr/>
            </p:nvSpPr>
            <p:spPr bwMode="auto">
              <a:xfrm>
                <a:off x="3410" y="1809"/>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7724" name="Freeform 116">
                <a:extLst>
                  <a:ext uri="{FF2B5EF4-FFF2-40B4-BE49-F238E27FC236}">
                    <a16:creationId xmlns:a16="http://schemas.microsoft.com/office/drawing/2014/main" id="{69A76F56-FDC7-CFFB-465D-9D0D6BEE2640}"/>
                  </a:ext>
                </a:extLst>
              </p:cNvPr>
              <p:cNvSpPr>
                <a:spLocks/>
              </p:cNvSpPr>
              <p:nvPr/>
            </p:nvSpPr>
            <p:spPr bwMode="auto">
              <a:xfrm>
                <a:off x="3411" y="1733"/>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413813" name="Group 117">
            <a:extLst>
              <a:ext uri="{FF2B5EF4-FFF2-40B4-BE49-F238E27FC236}">
                <a16:creationId xmlns:a16="http://schemas.microsoft.com/office/drawing/2014/main" id="{4371B174-1BE0-BF12-A369-B8A3F7ACA7C7}"/>
              </a:ext>
              <a:ext uri="{C183D7F6-B498-43B3-948B-1728B52AA6E4}">
                <adec:decorative xmlns:adec="http://schemas.microsoft.com/office/drawing/2017/decorative" val="1"/>
              </a:ext>
            </a:extLst>
          </p:cNvPr>
          <p:cNvGrpSpPr>
            <a:grpSpLocks/>
          </p:cNvGrpSpPr>
          <p:nvPr/>
        </p:nvGrpSpPr>
        <p:grpSpPr bwMode="auto">
          <a:xfrm>
            <a:off x="1428750" y="2697163"/>
            <a:ext cx="2030413" cy="1231900"/>
            <a:chOff x="1262" y="1376"/>
            <a:chExt cx="1279" cy="776"/>
          </a:xfrm>
        </p:grpSpPr>
        <p:sp>
          <p:nvSpPr>
            <p:cNvPr id="157717" name="Line 118">
              <a:extLst>
                <a:ext uri="{FF2B5EF4-FFF2-40B4-BE49-F238E27FC236}">
                  <a16:creationId xmlns:a16="http://schemas.microsoft.com/office/drawing/2014/main" id="{9554B43D-8F36-3768-D339-A6E98650DE57}"/>
                </a:ext>
              </a:extLst>
            </p:cNvPr>
            <p:cNvSpPr>
              <a:spLocks noChangeShapeType="1"/>
            </p:cNvSpPr>
            <p:nvPr/>
          </p:nvSpPr>
          <p:spPr bwMode="auto">
            <a:xfrm flipV="1">
              <a:off x="1262" y="1584"/>
              <a:ext cx="1279"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8" name="Line 119">
              <a:extLst>
                <a:ext uri="{FF2B5EF4-FFF2-40B4-BE49-F238E27FC236}">
                  <a16:creationId xmlns:a16="http://schemas.microsoft.com/office/drawing/2014/main" id="{B21D6D5A-FE35-0206-341E-8F99E7A5A209}"/>
                </a:ext>
              </a:extLst>
            </p:cNvPr>
            <p:cNvSpPr>
              <a:spLocks noChangeShapeType="1"/>
            </p:cNvSpPr>
            <p:nvPr/>
          </p:nvSpPr>
          <p:spPr bwMode="auto">
            <a:xfrm>
              <a:off x="1264" y="1376"/>
              <a:ext cx="0" cy="76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9" name="Line 120">
              <a:extLst>
                <a:ext uri="{FF2B5EF4-FFF2-40B4-BE49-F238E27FC236}">
                  <a16:creationId xmlns:a16="http://schemas.microsoft.com/office/drawing/2014/main" id="{194E675E-E689-C109-8F14-EA21ED3AD51A}"/>
                </a:ext>
              </a:extLst>
            </p:cNvPr>
            <p:cNvSpPr>
              <a:spLocks noChangeShapeType="1"/>
            </p:cNvSpPr>
            <p:nvPr/>
          </p:nvSpPr>
          <p:spPr bwMode="auto">
            <a:xfrm>
              <a:off x="2541" y="1584"/>
              <a:ext cx="0" cy="568"/>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413817" name="Group 121">
            <a:extLst>
              <a:ext uri="{FF2B5EF4-FFF2-40B4-BE49-F238E27FC236}">
                <a16:creationId xmlns:a16="http://schemas.microsoft.com/office/drawing/2014/main" id="{5667E074-CCFD-9598-448F-8A8868B1738B}"/>
              </a:ext>
              <a:ext uri="{C183D7F6-B498-43B3-948B-1728B52AA6E4}">
                <adec:decorative xmlns:adec="http://schemas.microsoft.com/office/drawing/2017/decorative" val="1"/>
              </a:ext>
            </a:extLst>
          </p:cNvPr>
          <p:cNvGrpSpPr>
            <a:grpSpLocks/>
          </p:cNvGrpSpPr>
          <p:nvPr/>
        </p:nvGrpSpPr>
        <p:grpSpPr bwMode="auto">
          <a:xfrm>
            <a:off x="1792288" y="2678113"/>
            <a:ext cx="2716212" cy="1116012"/>
            <a:chOff x="1491" y="1364"/>
            <a:chExt cx="1711" cy="703"/>
          </a:xfrm>
        </p:grpSpPr>
        <p:sp>
          <p:nvSpPr>
            <p:cNvPr id="157714" name="Line 122">
              <a:extLst>
                <a:ext uri="{FF2B5EF4-FFF2-40B4-BE49-F238E27FC236}">
                  <a16:creationId xmlns:a16="http://schemas.microsoft.com/office/drawing/2014/main" id="{0F2507E6-6670-D322-E94E-DCAEC754D572}"/>
                </a:ext>
              </a:extLst>
            </p:cNvPr>
            <p:cNvSpPr>
              <a:spLocks noChangeShapeType="1"/>
            </p:cNvSpPr>
            <p:nvPr/>
          </p:nvSpPr>
          <p:spPr bwMode="auto">
            <a:xfrm>
              <a:off x="3202" y="1364"/>
              <a:ext cx="0" cy="70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5" name="Line 123">
              <a:extLst>
                <a:ext uri="{FF2B5EF4-FFF2-40B4-BE49-F238E27FC236}">
                  <a16:creationId xmlns:a16="http://schemas.microsoft.com/office/drawing/2014/main" id="{CED5D925-3A32-2511-3F6D-6C3946E60424}"/>
                </a:ext>
              </a:extLst>
            </p:cNvPr>
            <p:cNvSpPr>
              <a:spLocks noChangeShapeType="1"/>
            </p:cNvSpPr>
            <p:nvPr/>
          </p:nvSpPr>
          <p:spPr bwMode="auto">
            <a:xfrm flipV="1">
              <a:off x="1491" y="1660"/>
              <a:ext cx="0" cy="407"/>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6" name="Line 124">
              <a:extLst>
                <a:ext uri="{FF2B5EF4-FFF2-40B4-BE49-F238E27FC236}">
                  <a16:creationId xmlns:a16="http://schemas.microsoft.com/office/drawing/2014/main" id="{AE09F579-3BB4-70D1-A074-93A8921FF4A6}"/>
                </a:ext>
              </a:extLst>
            </p:cNvPr>
            <p:cNvSpPr>
              <a:spLocks noChangeShapeType="1"/>
            </p:cNvSpPr>
            <p:nvPr/>
          </p:nvSpPr>
          <p:spPr bwMode="auto">
            <a:xfrm>
              <a:off x="1491" y="1661"/>
              <a:ext cx="1711"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413821" name="Text Box 125">
            <a:extLst>
              <a:ext uri="{FF2B5EF4-FFF2-40B4-BE49-F238E27FC236}">
                <a16:creationId xmlns:a16="http://schemas.microsoft.com/office/drawing/2014/main" id="{549A4E49-1654-F300-39D2-2489EB8465CC}"/>
              </a:ext>
            </a:extLst>
          </p:cNvPr>
          <p:cNvSpPr txBox="1">
            <a:spLocks noChangeArrowheads="1"/>
          </p:cNvSpPr>
          <p:nvPr/>
        </p:nvSpPr>
        <p:spPr bwMode="auto">
          <a:xfrm>
            <a:off x="5565775" y="2579688"/>
            <a:ext cx="1685925" cy="3365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latin typeface="MetaPlusLF" charset="0"/>
              </a:rPr>
              <a:t>Non-return valve</a:t>
            </a:r>
          </a:p>
        </p:txBody>
      </p:sp>
      <p:grpSp>
        <p:nvGrpSpPr>
          <p:cNvPr id="413822" name="Group 126">
            <a:extLst>
              <a:ext uri="{FF2B5EF4-FFF2-40B4-BE49-F238E27FC236}">
                <a16:creationId xmlns:a16="http://schemas.microsoft.com/office/drawing/2014/main" id="{44DD21EA-7D0C-283A-B839-F83B6F3C91EB}"/>
              </a:ext>
              <a:ext uri="{C183D7F6-B498-43B3-948B-1728B52AA6E4}">
                <adec:decorative xmlns:adec="http://schemas.microsoft.com/office/drawing/2017/decorative" val="1"/>
              </a:ext>
            </a:extLst>
          </p:cNvPr>
          <p:cNvGrpSpPr>
            <a:grpSpLocks/>
          </p:cNvGrpSpPr>
          <p:nvPr/>
        </p:nvGrpSpPr>
        <p:grpSpPr bwMode="auto">
          <a:xfrm>
            <a:off x="4881563" y="2686050"/>
            <a:ext cx="727075" cy="987425"/>
            <a:chOff x="3437" y="1369"/>
            <a:chExt cx="458" cy="622"/>
          </a:xfrm>
        </p:grpSpPr>
        <p:sp>
          <p:nvSpPr>
            <p:cNvPr id="157711" name="Line 127">
              <a:extLst>
                <a:ext uri="{FF2B5EF4-FFF2-40B4-BE49-F238E27FC236}">
                  <a16:creationId xmlns:a16="http://schemas.microsoft.com/office/drawing/2014/main" id="{26C39EA8-73F6-6F5B-877B-561A100CFEBA}"/>
                </a:ext>
              </a:extLst>
            </p:cNvPr>
            <p:cNvSpPr>
              <a:spLocks noChangeShapeType="1"/>
            </p:cNvSpPr>
            <p:nvPr/>
          </p:nvSpPr>
          <p:spPr bwMode="auto">
            <a:xfrm flipV="1">
              <a:off x="3439" y="1576"/>
              <a:ext cx="0" cy="41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2" name="Line 128">
              <a:extLst>
                <a:ext uri="{FF2B5EF4-FFF2-40B4-BE49-F238E27FC236}">
                  <a16:creationId xmlns:a16="http://schemas.microsoft.com/office/drawing/2014/main" id="{A253473E-A0DF-C41D-36F5-8CFDF21D761D}"/>
                </a:ext>
              </a:extLst>
            </p:cNvPr>
            <p:cNvSpPr>
              <a:spLocks noChangeShapeType="1"/>
            </p:cNvSpPr>
            <p:nvPr/>
          </p:nvSpPr>
          <p:spPr bwMode="auto">
            <a:xfrm>
              <a:off x="3437" y="1584"/>
              <a:ext cx="458" cy="3"/>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3" name="Line 129">
              <a:extLst>
                <a:ext uri="{FF2B5EF4-FFF2-40B4-BE49-F238E27FC236}">
                  <a16:creationId xmlns:a16="http://schemas.microsoft.com/office/drawing/2014/main" id="{F62CAACF-43E0-5889-5CC0-7FBCE2EFF02A}"/>
                </a:ext>
              </a:extLst>
            </p:cNvPr>
            <p:cNvSpPr>
              <a:spLocks noChangeShapeType="1"/>
            </p:cNvSpPr>
            <p:nvPr/>
          </p:nvSpPr>
          <p:spPr bwMode="auto">
            <a:xfrm flipV="1">
              <a:off x="3891" y="1369"/>
              <a:ext cx="0" cy="215"/>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3722"/>
                                        </p:tgtEl>
                                        <p:attrNameLst>
                                          <p:attrName>style.visibility</p:attrName>
                                        </p:attrNameLst>
                                      </p:cBhvr>
                                      <p:to>
                                        <p:strVal val="visible"/>
                                      </p:to>
                                    </p:set>
                                    <p:animEffect transition="in" filter="dissolve">
                                      <p:cBhvr>
                                        <p:cTn id="7" dur="500"/>
                                        <p:tgtEl>
                                          <p:spTgt spid="413722"/>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13813"/>
                                        </p:tgtEl>
                                        <p:attrNameLst>
                                          <p:attrName>style.visibility</p:attrName>
                                        </p:attrNameLst>
                                      </p:cBhvr>
                                      <p:to>
                                        <p:strVal val="visible"/>
                                      </p:to>
                                    </p:set>
                                    <p:animEffect transition="in" filter="dissolve">
                                      <p:cBhvr>
                                        <p:cTn id="11" dur="500"/>
                                        <p:tgtEl>
                                          <p:spTgt spid="41381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13723"/>
                                        </p:tgtEl>
                                        <p:attrNameLst>
                                          <p:attrName>style.visibility</p:attrName>
                                        </p:attrNameLst>
                                      </p:cBhvr>
                                      <p:to>
                                        <p:strVal val="visible"/>
                                      </p:to>
                                    </p:set>
                                    <p:animEffect transition="in" filter="dissolve">
                                      <p:cBhvr>
                                        <p:cTn id="16" dur="500"/>
                                        <p:tgtEl>
                                          <p:spTgt spid="413723"/>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413724"/>
                                        </p:tgtEl>
                                        <p:attrNameLst>
                                          <p:attrName>style.visibility</p:attrName>
                                        </p:attrNameLst>
                                      </p:cBhvr>
                                      <p:to>
                                        <p:strVal val="visible"/>
                                      </p:to>
                                    </p:set>
                                    <p:animEffect transition="in" filter="dissolve">
                                      <p:cBhvr>
                                        <p:cTn id="20" dur="500"/>
                                        <p:tgtEl>
                                          <p:spTgt spid="41372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413728"/>
                                        </p:tgtEl>
                                        <p:attrNameLst>
                                          <p:attrName>style.visibility</p:attrName>
                                        </p:attrNameLst>
                                      </p:cBhvr>
                                      <p:to>
                                        <p:strVal val="visible"/>
                                      </p:to>
                                    </p:set>
                                    <p:animEffect transition="in" filter="dissolve">
                                      <p:cBhvr>
                                        <p:cTn id="25" dur="500"/>
                                        <p:tgtEl>
                                          <p:spTgt spid="413728"/>
                                        </p:tgtEl>
                                      </p:cBhvr>
                                    </p:animEffect>
                                  </p:childTnLst>
                                </p:cTn>
                              </p:par>
                            </p:childTnLst>
                          </p:cTn>
                        </p:par>
                        <p:par>
                          <p:cTn id="26" fill="hold" nodeType="afterGroup">
                            <p:stCondLst>
                              <p:cond delay="500"/>
                            </p:stCondLst>
                            <p:childTnLst>
                              <p:par>
                                <p:cTn id="27" presetID="9" presetClass="entr" presetSubtype="0" fill="hold" nodeType="afterEffect">
                                  <p:stCondLst>
                                    <p:cond delay="0"/>
                                  </p:stCondLst>
                                  <p:childTnLst>
                                    <p:set>
                                      <p:cBhvr>
                                        <p:cTn id="28" dur="1" fill="hold">
                                          <p:stCondLst>
                                            <p:cond delay="0"/>
                                          </p:stCondLst>
                                        </p:cTn>
                                        <p:tgtEl>
                                          <p:spTgt spid="413817"/>
                                        </p:tgtEl>
                                        <p:attrNameLst>
                                          <p:attrName>style.visibility</p:attrName>
                                        </p:attrNameLst>
                                      </p:cBhvr>
                                      <p:to>
                                        <p:strVal val="visible"/>
                                      </p:to>
                                    </p:set>
                                    <p:animEffect transition="in" filter="dissolve">
                                      <p:cBhvr>
                                        <p:cTn id="29" dur="500"/>
                                        <p:tgtEl>
                                          <p:spTgt spid="41381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413821"/>
                                        </p:tgtEl>
                                        <p:attrNameLst>
                                          <p:attrName>style.visibility</p:attrName>
                                        </p:attrNameLst>
                                      </p:cBhvr>
                                      <p:to>
                                        <p:strVal val="visible"/>
                                      </p:to>
                                    </p:set>
                                    <p:animEffect transition="in" filter="dissolve">
                                      <p:cBhvr>
                                        <p:cTn id="34" dur="500"/>
                                        <p:tgtEl>
                                          <p:spTgt spid="413821"/>
                                        </p:tgtEl>
                                      </p:cBhvr>
                                    </p:animEffect>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413822"/>
                                        </p:tgtEl>
                                        <p:attrNameLst>
                                          <p:attrName>style.visibility</p:attrName>
                                        </p:attrNameLst>
                                      </p:cBhvr>
                                      <p:to>
                                        <p:strVal val="visible"/>
                                      </p:to>
                                    </p:set>
                                    <p:animEffect transition="in" filter="dissolve">
                                      <p:cBhvr>
                                        <p:cTn id="38" dur="500"/>
                                        <p:tgtEl>
                                          <p:spTgt spid="413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22" grpId="0" autoUpdateAnimBg="0"/>
      <p:bldP spid="413723" grpId="0" autoUpdateAnimBg="0"/>
      <p:bldP spid="413728" grpId="0" autoUpdateAnimBg="0"/>
      <p:bldP spid="413821"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a:extLst>
              <a:ext uri="{FF2B5EF4-FFF2-40B4-BE49-F238E27FC236}">
                <a16:creationId xmlns:a16="http://schemas.microsoft.com/office/drawing/2014/main" id="{85416BCB-E336-2252-D016-9D01374C2945}"/>
              </a:ext>
            </a:extLst>
          </p:cNvPr>
          <p:cNvSpPr>
            <a:spLocks noGrp="1" noChangeArrowheads="1"/>
          </p:cNvSpPr>
          <p:nvPr>
            <p:ph type="title"/>
          </p:nvPr>
        </p:nvSpPr>
        <p:spPr/>
        <p:txBody>
          <a:bodyPr/>
          <a:lstStyle/>
          <a:p>
            <a:pPr eaLnBrk="1" hangingPunct="1"/>
            <a:r>
              <a:rPr lang="en-GB" altLang="en-US" dirty="0"/>
              <a:t>Double acting cylinder 3</a:t>
            </a:r>
            <a:endParaRPr lang="en-US" altLang="en-US" dirty="0"/>
          </a:p>
        </p:txBody>
      </p:sp>
      <p:sp>
        <p:nvSpPr>
          <p:cNvPr id="158723" name="Rectangle 3">
            <a:extLst>
              <a:ext uri="{FF2B5EF4-FFF2-40B4-BE49-F238E27FC236}">
                <a16:creationId xmlns:a16="http://schemas.microsoft.com/office/drawing/2014/main" id="{21961365-FFC8-5431-0995-D9C2F773A98A}"/>
              </a:ext>
            </a:extLst>
          </p:cNvPr>
          <p:cNvSpPr>
            <a:spLocks noGrp="1" noChangeArrowheads="1"/>
          </p:cNvSpPr>
          <p:nvPr>
            <p:ph type="body" idx="1"/>
          </p:nvPr>
        </p:nvSpPr>
        <p:spPr/>
        <p:txBody>
          <a:bodyPr/>
          <a:lstStyle/>
          <a:p>
            <a:pPr eaLnBrk="1" hangingPunct="1"/>
            <a:endParaRPr lang="en-US" altLang="en-US"/>
          </a:p>
        </p:txBody>
      </p:sp>
      <p:grpSp>
        <p:nvGrpSpPr>
          <p:cNvPr id="158724" name="Group 4">
            <a:extLst>
              <a:ext uri="{FF2B5EF4-FFF2-40B4-BE49-F238E27FC236}">
                <a16:creationId xmlns:a16="http://schemas.microsoft.com/office/drawing/2014/main" id="{2D924422-47B4-D182-5A90-099B26C1A8CE}"/>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58823" name="Freeform 5">
              <a:extLst>
                <a:ext uri="{FF2B5EF4-FFF2-40B4-BE49-F238E27FC236}">
                  <a16:creationId xmlns:a16="http://schemas.microsoft.com/office/drawing/2014/main" id="{16A64B8B-F576-2CA4-08D7-7EF88155122A}"/>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24" name="Freeform 6">
              <a:extLst>
                <a:ext uri="{FF2B5EF4-FFF2-40B4-BE49-F238E27FC236}">
                  <a16:creationId xmlns:a16="http://schemas.microsoft.com/office/drawing/2014/main" id="{8EE17B26-C29B-6480-959E-20D24931A118}"/>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25" name="Freeform 7">
              <a:extLst>
                <a:ext uri="{FF2B5EF4-FFF2-40B4-BE49-F238E27FC236}">
                  <a16:creationId xmlns:a16="http://schemas.microsoft.com/office/drawing/2014/main" id="{AE81E1E0-9BAD-EDAE-FEF0-5F273FFF16EB}"/>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26" name="Freeform 8">
              <a:extLst>
                <a:ext uri="{FF2B5EF4-FFF2-40B4-BE49-F238E27FC236}">
                  <a16:creationId xmlns:a16="http://schemas.microsoft.com/office/drawing/2014/main" id="{733CE9F2-A784-69FE-05FC-896EC67309BA}"/>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27" name="Freeform 9">
              <a:extLst>
                <a:ext uri="{FF2B5EF4-FFF2-40B4-BE49-F238E27FC236}">
                  <a16:creationId xmlns:a16="http://schemas.microsoft.com/office/drawing/2014/main" id="{09BFF481-52B7-874A-D7F7-2E0D066EFD1A}"/>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28" name="Freeform 10">
              <a:extLst>
                <a:ext uri="{FF2B5EF4-FFF2-40B4-BE49-F238E27FC236}">
                  <a16:creationId xmlns:a16="http://schemas.microsoft.com/office/drawing/2014/main" id="{A224DBBB-EB1F-FAEC-6C66-C3723E3D349A}"/>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29" name="Freeform 11">
              <a:extLst>
                <a:ext uri="{FF2B5EF4-FFF2-40B4-BE49-F238E27FC236}">
                  <a16:creationId xmlns:a16="http://schemas.microsoft.com/office/drawing/2014/main" id="{2B00687E-C511-700A-0615-B849321B7F87}"/>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8725" name="Group 12">
            <a:extLst>
              <a:ext uri="{FF2B5EF4-FFF2-40B4-BE49-F238E27FC236}">
                <a16:creationId xmlns:a16="http://schemas.microsoft.com/office/drawing/2014/main" id="{44CBCD89-FFB3-1E16-0E06-33CBDD9B5E82}"/>
              </a:ext>
              <a:ext uri="{C183D7F6-B498-43B3-948B-1728B52AA6E4}">
                <adec:decorative xmlns:adec="http://schemas.microsoft.com/office/drawing/2017/decorative" val="1"/>
              </a:ext>
            </a:extLst>
          </p:cNvPr>
          <p:cNvGrpSpPr>
            <a:grpSpLocks/>
          </p:cNvGrpSpPr>
          <p:nvPr/>
        </p:nvGrpSpPr>
        <p:grpSpPr bwMode="auto">
          <a:xfrm>
            <a:off x="7273925" y="2260600"/>
            <a:ext cx="1093788" cy="361950"/>
            <a:chOff x="4944" y="1099"/>
            <a:chExt cx="689" cy="228"/>
          </a:xfrm>
        </p:grpSpPr>
        <p:sp>
          <p:nvSpPr>
            <p:cNvPr id="158810" name="Freeform 13">
              <a:extLst>
                <a:ext uri="{FF2B5EF4-FFF2-40B4-BE49-F238E27FC236}">
                  <a16:creationId xmlns:a16="http://schemas.microsoft.com/office/drawing/2014/main" id="{425E8ADE-B6E5-68E0-EBF3-DC0FB14C8DD6}"/>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8811" name="Group 14">
              <a:extLst>
                <a:ext uri="{FF2B5EF4-FFF2-40B4-BE49-F238E27FC236}">
                  <a16:creationId xmlns:a16="http://schemas.microsoft.com/office/drawing/2014/main" id="{F4B3BE55-5FD0-73B7-27B0-8A8A37D4F357}"/>
                </a:ext>
              </a:extLst>
            </p:cNvPr>
            <p:cNvGrpSpPr>
              <a:grpSpLocks/>
            </p:cNvGrpSpPr>
            <p:nvPr/>
          </p:nvGrpSpPr>
          <p:grpSpPr bwMode="auto">
            <a:xfrm>
              <a:off x="4944" y="1099"/>
              <a:ext cx="689" cy="228"/>
              <a:chOff x="4944" y="1099"/>
              <a:chExt cx="689" cy="228"/>
            </a:xfrm>
          </p:grpSpPr>
          <p:sp>
            <p:nvSpPr>
              <p:cNvPr id="158812" name="Line 15">
                <a:extLst>
                  <a:ext uri="{FF2B5EF4-FFF2-40B4-BE49-F238E27FC236}">
                    <a16:creationId xmlns:a16="http://schemas.microsoft.com/office/drawing/2014/main" id="{6F89B79E-7990-39CC-6E48-57F61D5C8A59}"/>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58813" name="Group 16">
                <a:extLst>
                  <a:ext uri="{FF2B5EF4-FFF2-40B4-BE49-F238E27FC236}">
                    <a16:creationId xmlns:a16="http://schemas.microsoft.com/office/drawing/2014/main" id="{A52CFCAD-F371-F8EA-391A-AD9FEB0B21B4}"/>
                  </a:ext>
                </a:extLst>
              </p:cNvPr>
              <p:cNvGrpSpPr>
                <a:grpSpLocks/>
              </p:cNvGrpSpPr>
              <p:nvPr/>
            </p:nvGrpSpPr>
            <p:grpSpPr bwMode="auto">
              <a:xfrm>
                <a:off x="4944" y="1099"/>
                <a:ext cx="689" cy="228"/>
                <a:chOff x="4944" y="1099"/>
                <a:chExt cx="689" cy="228"/>
              </a:xfrm>
            </p:grpSpPr>
            <p:sp>
              <p:nvSpPr>
                <p:cNvPr id="158814" name="Freeform 17">
                  <a:extLst>
                    <a:ext uri="{FF2B5EF4-FFF2-40B4-BE49-F238E27FC236}">
                      <a16:creationId xmlns:a16="http://schemas.microsoft.com/office/drawing/2014/main" id="{93DEF043-FA60-05E2-8711-9CE1D0B55FB6}"/>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15" name="Freeform 18">
                  <a:extLst>
                    <a:ext uri="{FF2B5EF4-FFF2-40B4-BE49-F238E27FC236}">
                      <a16:creationId xmlns:a16="http://schemas.microsoft.com/office/drawing/2014/main" id="{B1FEA299-29D7-7C39-3886-82D064AFDBF7}"/>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16" name="Freeform 19">
                  <a:extLst>
                    <a:ext uri="{FF2B5EF4-FFF2-40B4-BE49-F238E27FC236}">
                      <a16:creationId xmlns:a16="http://schemas.microsoft.com/office/drawing/2014/main" id="{A839F923-047D-6D03-416E-577566D277F0}"/>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17" name="Freeform 20">
                  <a:extLst>
                    <a:ext uri="{FF2B5EF4-FFF2-40B4-BE49-F238E27FC236}">
                      <a16:creationId xmlns:a16="http://schemas.microsoft.com/office/drawing/2014/main" id="{446C0B84-1806-3E41-229E-FCDA22A4DD46}"/>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18" name="Freeform 21">
                  <a:extLst>
                    <a:ext uri="{FF2B5EF4-FFF2-40B4-BE49-F238E27FC236}">
                      <a16:creationId xmlns:a16="http://schemas.microsoft.com/office/drawing/2014/main" id="{E22B2300-0D10-51EF-82C1-6917C7CB2BC9}"/>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19" name="Line 22">
                  <a:extLst>
                    <a:ext uri="{FF2B5EF4-FFF2-40B4-BE49-F238E27FC236}">
                      <a16:creationId xmlns:a16="http://schemas.microsoft.com/office/drawing/2014/main" id="{4A052950-FC4C-DE43-CF64-ADF48EC3D279}"/>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8820" name="Line 23">
                  <a:extLst>
                    <a:ext uri="{FF2B5EF4-FFF2-40B4-BE49-F238E27FC236}">
                      <a16:creationId xmlns:a16="http://schemas.microsoft.com/office/drawing/2014/main" id="{0B4A5B60-3617-B76D-D200-40A5B89D3DF5}"/>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8821" name="Line 24">
                  <a:extLst>
                    <a:ext uri="{FF2B5EF4-FFF2-40B4-BE49-F238E27FC236}">
                      <a16:creationId xmlns:a16="http://schemas.microsoft.com/office/drawing/2014/main" id="{F7DF66DC-D3FC-6134-E70B-DA36DA3181E6}"/>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8822" name="Line 25">
                  <a:extLst>
                    <a:ext uri="{FF2B5EF4-FFF2-40B4-BE49-F238E27FC236}">
                      <a16:creationId xmlns:a16="http://schemas.microsoft.com/office/drawing/2014/main" id="{E75BBD49-3E59-CA65-7BF1-51529FD5E90D}"/>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grpSp>
        <p:nvGrpSpPr>
          <p:cNvPr id="158726" name="Group 26">
            <a:extLst>
              <a:ext uri="{FF2B5EF4-FFF2-40B4-BE49-F238E27FC236}">
                <a16:creationId xmlns:a16="http://schemas.microsoft.com/office/drawing/2014/main" id="{96524192-A20C-79AA-7B51-688C96EE142A}"/>
              </a:ext>
              <a:ext uri="{C183D7F6-B498-43B3-948B-1728B52AA6E4}">
                <adec:decorative xmlns:adec="http://schemas.microsoft.com/office/drawing/2017/decorative" val="1"/>
              </a:ext>
            </a:extLst>
          </p:cNvPr>
          <p:cNvGrpSpPr>
            <a:grpSpLocks/>
          </p:cNvGrpSpPr>
          <p:nvPr/>
        </p:nvGrpSpPr>
        <p:grpSpPr bwMode="auto">
          <a:xfrm>
            <a:off x="468313" y="3265488"/>
            <a:ext cx="6578600" cy="2684462"/>
            <a:chOff x="657" y="1732"/>
            <a:chExt cx="4144" cy="1691"/>
          </a:xfrm>
        </p:grpSpPr>
        <p:sp>
          <p:nvSpPr>
            <p:cNvPr id="158727" name="Freeform 27">
              <a:extLst>
                <a:ext uri="{FF2B5EF4-FFF2-40B4-BE49-F238E27FC236}">
                  <a16:creationId xmlns:a16="http://schemas.microsoft.com/office/drawing/2014/main" id="{04D070C8-2AFB-2C70-9C72-40C67E51BD1B}"/>
                </a:ext>
              </a:extLst>
            </p:cNvPr>
            <p:cNvSpPr>
              <a:spLocks/>
            </p:cNvSpPr>
            <p:nvPr/>
          </p:nvSpPr>
          <p:spPr bwMode="auto">
            <a:xfrm flipV="1">
              <a:off x="738" y="2711"/>
              <a:ext cx="2" cy="171"/>
            </a:xfrm>
            <a:custGeom>
              <a:avLst/>
              <a:gdLst>
                <a:gd name="T0" fmla="*/ 0 w 2"/>
                <a:gd name="T1" fmla="*/ 0 h 171"/>
                <a:gd name="T2" fmla="*/ 0 w 2"/>
                <a:gd name="T3" fmla="*/ 171 h 171"/>
                <a:gd name="T4" fmla="*/ 2 w 2"/>
                <a:gd name="T5" fmla="*/ 171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8" name="Freeform 28">
              <a:extLst>
                <a:ext uri="{FF2B5EF4-FFF2-40B4-BE49-F238E27FC236}">
                  <a16:creationId xmlns:a16="http://schemas.microsoft.com/office/drawing/2014/main" id="{F057913D-E343-0CD5-572E-A59FE177F7DB}"/>
                </a:ext>
              </a:extLst>
            </p:cNvPr>
            <p:cNvSpPr>
              <a:spLocks/>
            </p:cNvSpPr>
            <p:nvPr/>
          </p:nvSpPr>
          <p:spPr bwMode="auto">
            <a:xfrm flipV="1">
              <a:off x="749" y="1870"/>
              <a:ext cx="1239" cy="1079"/>
            </a:xfrm>
            <a:custGeom>
              <a:avLst/>
              <a:gdLst>
                <a:gd name="T0" fmla="*/ 106 w 1239"/>
                <a:gd name="T1" fmla="*/ 0 h 1079"/>
                <a:gd name="T2" fmla="*/ 106 w 1239"/>
                <a:gd name="T3" fmla="*/ 355 h 1079"/>
                <a:gd name="T4" fmla="*/ 0 w 1239"/>
                <a:gd name="T5" fmla="*/ 355 h 1079"/>
                <a:gd name="T6" fmla="*/ 0 w 1239"/>
                <a:gd name="T7" fmla="*/ 891 h 1079"/>
                <a:gd name="T8" fmla="*/ 628 w 1239"/>
                <a:gd name="T9" fmla="*/ 896 h 1079"/>
                <a:gd name="T10" fmla="*/ 628 w 1239"/>
                <a:gd name="T11" fmla="*/ 1079 h 1079"/>
                <a:gd name="T12" fmla="*/ 1239 w 1239"/>
                <a:gd name="T13" fmla="*/ 1079 h 1079"/>
                <a:gd name="T14" fmla="*/ 1239 w 1239"/>
                <a:gd name="T15" fmla="*/ 128 h 1079"/>
                <a:gd name="T16" fmla="*/ 595 w 1239"/>
                <a:gd name="T17" fmla="*/ 128 h 1079"/>
                <a:gd name="T18" fmla="*/ 595 w 1239"/>
                <a:gd name="T19" fmla="*/ 171 h 1079"/>
                <a:gd name="T20" fmla="*/ 417 w 1239"/>
                <a:gd name="T21" fmla="*/ 171 h 1079"/>
                <a:gd name="T22" fmla="*/ 417 w 1239"/>
                <a:gd name="T23" fmla="*/ 0 h 1079"/>
                <a:gd name="T24" fmla="*/ 100 w 1239"/>
                <a:gd name="T25" fmla="*/ 0 h 1079"/>
                <a:gd name="T26" fmla="*/ 106 w 1239"/>
                <a:gd name="T27" fmla="*/ 0 h 10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39" h="1079">
                  <a:moveTo>
                    <a:pt x="106" y="0"/>
                  </a:moveTo>
                  <a:lnTo>
                    <a:pt x="106" y="355"/>
                  </a:lnTo>
                  <a:lnTo>
                    <a:pt x="0" y="355"/>
                  </a:lnTo>
                  <a:lnTo>
                    <a:pt x="0" y="891"/>
                  </a:lnTo>
                  <a:lnTo>
                    <a:pt x="628" y="896"/>
                  </a:lnTo>
                  <a:lnTo>
                    <a:pt x="628" y="1079"/>
                  </a:lnTo>
                  <a:lnTo>
                    <a:pt x="1239" y="1079"/>
                  </a:lnTo>
                  <a:lnTo>
                    <a:pt x="1239" y="128"/>
                  </a:lnTo>
                  <a:lnTo>
                    <a:pt x="595" y="128"/>
                  </a:lnTo>
                  <a:lnTo>
                    <a:pt x="595" y="171"/>
                  </a:lnTo>
                  <a:lnTo>
                    <a:pt x="417" y="171"/>
                  </a:lnTo>
                  <a:lnTo>
                    <a:pt x="417" y="0"/>
                  </a:lnTo>
                  <a:lnTo>
                    <a:pt x="100" y="0"/>
                  </a:lnTo>
                  <a:lnTo>
                    <a:pt x="106" y="0"/>
                  </a:lnTo>
                  <a:close/>
                </a:path>
              </a:pathLst>
            </a:cu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29" name="Freeform 29">
              <a:extLst>
                <a:ext uri="{FF2B5EF4-FFF2-40B4-BE49-F238E27FC236}">
                  <a16:creationId xmlns:a16="http://schemas.microsoft.com/office/drawing/2014/main" id="{040EE5E1-BC36-8F74-F9DE-FF4E976DFA5E}"/>
                </a:ext>
              </a:extLst>
            </p:cNvPr>
            <p:cNvSpPr>
              <a:spLocks/>
            </p:cNvSpPr>
            <p:nvPr/>
          </p:nvSpPr>
          <p:spPr bwMode="auto">
            <a:xfrm flipV="1">
              <a:off x="738" y="1778"/>
              <a:ext cx="2" cy="159"/>
            </a:xfrm>
            <a:custGeom>
              <a:avLst/>
              <a:gdLst>
                <a:gd name="T0" fmla="*/ 0 w 2"/>
                <a:gd name="T1" fmla="*/ 159 h 159"/>
                <a:gd name="T2" fmla="*/ 0 w 2"/>
                <a:gd name="T3" fmla="*/ 0 h 159"/>
                <a:gd name="T4" fmla="*/ 2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30" name="Freeform 30">
              <a:extLst>
                <a:ext uri="{FF2B5EF4-FFF2-40B4-BE49-F238E27FC236}">
                  <a16:creationId xmlns:a16="http://schemas.microsoft.com/office/drawing/2014/main" id="{14FEF75D-C8E0-6459-8AB7-92A45B8CB532}"/>
                </a:ext>
              </a:extLst>
            </p:cNvPr>
            <p:cNvSpPr>
              <a:spLocks/>
            </p:cNvSpPr>
            <p:nvPr/>
          </p:nvSpPr>
          <p:spPr bwMode="auto">
            <a:xfrm flipV="1">
              <a:off x="1988" y="1864"/>
              <a:ext cx="1836" cy="1085"/>
            </a:xfrm>
            <a:custGeom>
              <a:avLst/>
              <a:gdLst>
                <a:gd name="T0" fmla="*/ 0 w 1836"/>
                <a:gd name="T1" fmla="*/ 1085 h 1085"/>
                <a:gd name="T2" fmla="*/ 1110 w 1836"/>
                <a:gd name="T3" fmla="*/ 1085 h 1085"/>
                <a:gd name="T4" fmla="*/ 1110 w 1836"/>
                <a:gd name="T5" fmla="*/ 966 h 1085"/>
                <a:gd name="T6" fmla="*/ 1836 w 1836"/>
                <a:gd name="T7" fmla="*/ 966 h 1085"/>
                <a:gd name="T8" fmla="*/ 1836 w 1836"/>
                <a:gd name="T9" fmla="*/ 0 h 1085"/>
                <a:gd name="T10" fmla="*/ 1536 w 1836"/>
                <a:gd name="T11" fmla="*/ 0 h 1085"/>
                <a:gd name="T12" fmla="*/ 1536 w 1836"/>
                <a:gd name="T13" fmla="*/ 194 h 1085"/>
                <a:gd name="T14" fmla="*/ 1354 w 1836"/>
                <a:gd name="T15" fmla="*/ 194 h 1085"/>
                <a:gd name="T16" fmla="*/ 1354 w 1836"/>
                <a:gd name="T17" fmla="*/ 134 h 1085"/>
                <a:gd name="T18" fmla="*/ 0 w 1836"/>
                <a:gd name="T19" fmla="*/ 134 h 1085"/>
                <a:gd name="T20" fmla="*/ 0 w 1836"/>
                <a:gd name="T21" fmla="*/ 1085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731" name="Freeform 31">
              <a:extLst>
                <a:ext uri="{FF2B5EF4-FFF2-40B4-BE49-F238E27FC236}">
                  <a16:creationId xmlns:a16="http://schemas.microsoft.com/office/drawing/2014/main" id="{5F8D5F9B-DFA9-39FE-BDA4-79EF47397E82}"/>
                </a:ext>
              </a:extLst>
            </p:cNvPr>
            <p:cNvSpPr>
              <a:spLocks/>
            </p:cNvSpPr>
            <p:nvPr/>
          </p:nvSpPr>
          <p:spPr bwMode="auto">
            <a:xfrm flipV="1">
              <a:off x="1435" y="2024"/>
              <a:ext cx="149" cy="94"/>
            </a:xfrm>
            <a:custGeom>
              <a:avLst/>
              <a:gdLst>
                <a:gd name="T0" fmla="*/ 105 w 149"/>
                <a:gd name="T1" fmla="*/ 48 h 94"/>
                <a:gd name="T2" fmla="*/ 105 w 149"/>
                <a:gd name="T3" fmla="*/ 42 h 94"/>
                <a:gd name="T4" fmla="*/ 107 w 149"/>
                <a:gd name="T5" fmla="*/ 40 h 94"/>
                <a:gd name="T6" fmla="*/ 107 w 149"/>
                <a:gd name="T7" fmla="*/ 37 h 94"/>
                <a:gd name="T8" fmla="*/ 109 w 149"/>
                <a:gd name="T9" fmla="*/ 35 h 94"/>
                <a:gd name="T10" fmla="*/ 109 w 149"/>
                <a:gd name="T11" fmla="*/ 33 h 94"/>
                <a:gd name="T12" fmla="*/ 111 w 149"/>
                <a:gd name="T13" fmla="*/ 31 h 94"/>
                <a:gd name="T14" fmla="*/ 111 w 149"/>
                <a:gd name="T15" fmla="*/ 29 h 94"/>
                <a:gd name="T16" fmla="*/ 113 w 149"/>
                <a:gd name="T17" fmla="*/ 27 h 94"/>
                <a:gd name="T18" fmla="*/ 113 w 149"/>
                <a:gd name="T19" fmla="*/ 25 h 94"/>
                <a:gd name="T20" fmla="*/ 117 w 149"/>
                <a:gd name="T21" fmla="*/ 21 h 94"/>
                <a:gd name="T22" fmla="*/ 117 w 149"/>
                <a:gd name="T23" fmla="*/ 19 h 94"/>
                <a:gd name="T24" fmla="*/ 119 w 149"/>
                <a:gd name="T25" fmla="*/ 17 h 94"/>
                <a:gd name="T26" fmla="*/ 119 w 149"/>
                <a:gd name="T27" fmla="*/ 16 h 94"/>
                <a:gd name="T28" fmla="*/ 121 w 149"/>
                <a:gd name="T29" fmla="*/ 16 h 94"/>
                <a:gd name="T30" fmla="*/ 121 w 149"/>
                <a:gd name="T31" fmla="*/ 6 h 94"/>
                <a:gd name="T32" fmla="*/ 119 w 149"/>
                <a:gd name="T33" fmla="*/ 6 h 94"/>
                <a:gd name="T34" fmla="*/ 119 w 149"/>
                <a:gd name="T35" fmla="*/ 4 h 94"/>
                <a:gd name="T36" fmla="*/ 117 w 149"/>
                <a:gd name="T37" fmla="*/ 2 h 94"/>
                <a:gd name="T38" fmla="*/ 115 w 149"/>
                <a:gd name="T39" fmla="*/ 2 h 94"/>
                <a:gd name="T40" fmla="*/ 113 w 149"/>
                <a:gd name="T41" fmla="*/ 0 h 94"/>
                <a:gd name="T42" fmla="*/ 0 w 149"/>
                <a:gd name="T43" fmla="*/ 0 h 94"/>
                <a:gd name="T44" fmla="*/ 0 w 149"/>
                <a:gd name="T45" fmla="*/ 94 h 94"/>
                <a:gd name="T46" fmla="*/ 149 w 149"/>
                <a:gd name="T47" fmla="*/ 94 h 94"/>
                <a:gd name="T48" fmla="*/ 149 w 149"/>
                <a:gd name="T49" fmla="*/ 83 h 94"/>
                <a:gd name="T50" fmla="*/ 148 w 149"/>
                <a:gd name="T51" fmla="*/ 81 h 94"/>
                <a:gd name="T52" fmla="*/ 148 w 149"/>
                <a:gd name="T53" fmla="*/ 79 h 94"/>
                <a:gd name="T54" fmla="*/ 142 w 149"/>
                <a:gd name="T55" fmla="*/ 73 h 94"/>
                <a:gd name="T56" fmla="*/ 140 w 149"/>
                <a:gd name="T57" fmla="*/ 73 h 94"/>
                <a:gd name="T58" fmla="*/ 132 w 149"/>
                <a:gd name="T59" fmla="*/ 65 h 94"/>
                <a:gd name="T60" fmla="*/ 130 w 149"/>
                <a:gd name="T61" fmla="*/ 65 h 94"/>
                <a:gd name="T62" fmla="*/ 126 w 149"/>
                <a:gd name="T63" fmla="*/ 62 h 94"/>
                <a:gd name="T64" fmla="*/ 125 w 149"/>
                <a:gd name="T65" fmla="*/ 62 h 94"/>
                <a:gd name="T66" fmla="*/ 119 w 149"/>
                <a:gd name="T67" fmla="*/ 56 h 94"/>
                <a:gd name="T68" fmla="*/ 117 w 149"/>
                <a:gd name="T69" fmla="*/ 56 h 94"/>
                <a:gd name="T70" fmla="*/ 115 w 149"/>
                <a:gd name="T71" fmla="*/ 54 h 94"/>
                <a:gd name="T72" fmla="*/ 113 w 149"/>
                <a:gd name="T73" fmla="*/ 54 h 94"/>
                <a:gd name="T74" fmla="*/ 113 w 149"/>
                <a:gd name="T75" fmla="*/ 52 h 94"/>
                <a:gd name="T76" fmla="*/ 109 w 149"/>
                <a:gd name="T77" fmla="*/ 52 h 94"/>
                <a:gd name="T78" fmla="*/ 109 w 149"/>
                <a:gd name="T79" fmla="*/ 50 h 94"/>
                <a:gd name="T80" fmla="*/ 107 w 149"/>
                <a:gd name="T81" fmla="*/ 50 h 94"/>
                <a:gd name="T82" fmla="*/ 107 w 149"/>
                <a:gd name="T83" fmla="*/ 48 h 94"/>
                <a:gd name="T84" fmla="*/ 105 w 149"/>
                <a:gd name="T85" fmla="*/ 48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58732" name="Freeform 32">
              <a:extLst>
                <a:ext uri="{FF2B5EF4-FFF2-40B4-BE49-F238E27FC236}">
                  <a16:creationId xmlns:a16="http://schemas.microsoft.com/office/drawing/2014/main" id="{317519D4-9A79-911F-068C-7E24132209BE}"/>
                </a:ext>
              </a:extLst>
            </p:cNvPr>
            <p:cNvSpPr>
              <a:spLocks/>
            </p:cNvSpPr>
            <p:nvPr/>
          </p:nvSpPr>
          <p:spPr bwMode="auto">
            <a:xfrm flipV="1">
              <a:off x="3128" y="2834"/>
              <a:ext cx="212" cy="94"/>
            </a:xfrm>
            <a:custGeom>
              <a:avLst/>
              <a:gdLst>
                <a:gd name="T0" fmla="*/ 0 w 212"/>
                <a:gd name="T1" fmla="*/ 94 h 94"/>
                <a:gd name="T2" fmla="*/ 0 w 212"/>
                <a:gd name="T3" fmla="*/ 0 h 94"/>
                <a:gd name="T4" fmla="*/ 194 w 212"/>
                <a:gd name="T5" fmla="*/ 0 h 94"/>
                <a:gd name="T6" fmla="*/ 212 w 212"/>
                <a:gd name="T7" fmla="*/ 15 h 94"/>
                <a:gd name="T8" fmla="*/ 212 w 212"/>
                <a:gd name="T9" fmla="*/ 69 h 94"/>
                <a:gd name="T10" fmla="*/ 158 w 212"/>
                <a:gd name="T11" fmla="*/ 69 h 94"/>
                <a:gd name="T12" fmla="*/ 158 w 212"/>
                <a:gd name="T13" fmla="*/ 94 h 94"/>
                <a:gd name="T14" fmla="*/ 0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58733" name="Rectangle 33">
              <a:extLst>
                <a:ext uri="{FF2B5EF4-FFF2-40B4-BE49-F238E27FC236}">
                  <a16:creationId xmlns:a16="http://schemas.microsoft.com/office/drawing/2014/main" id="{F82CEA2B-93F0-3CD9-A5ED-882D1004C2B2}"/>
                </a:ext>
              </a:extLst>
            </p:cNvPr>
            <p:cNvSpPr>
              <a:spLocks noChangeArrowheads="1"/>
            </p:cNvSpPr>
            <p:nvPr/>
          </p:nvSpPr>
          <p:spPr bwMode="auto">
            <a:xfrm flipV="1">
              <a:off x="3282" y="2834"/>
              <a:ext cx="58"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34" name="Freeform 34">
              <a:extLst>
                <a:ext uri="{FF2B5EF4-FFF2-40B4-BE49-F238E27FC236}">
                  <a16:creationId xmlns:a16="http://schemas.microsoft.com/office/drawing/2014/main" id="{C355F61A-C67F-E531-CE16-E5A247ED30AF}"/>
                </a:ext>
              </a:extLst>
            </p:cNvPr>
            <p:cNvSpPr>
              <a:spLocks/>
            </p:cNvSpPr>
            <p:nvPr/>
          </p:nvSpPr>
          <p:spPr bwMode="auto">
            <a:xfrm flipV="1">
              <a:off x="3126" y="1747"/>
              <a:ext cx="212" cy="94"/>
            </a:xfrm>
            <a:custGeom>
              <a:avLst/>
              <a:gdLst>
                <a:gd name="T0" fmla="*/ 0 w 212"/>
                <a:gd name="T1" fmla="*/ 0 h 94"/>
                <a:gd name="T2" fmla="*/ 0 w 212"/>
                <a:gd name="T3" fmla="*/ 94 h 94"/>
                <a:gd name="T4" fmla="*/ 194 w 212"/>
                <a:gd name="T5" fmla="*/ 94 h 94"/>
                <a:gd name="T6" fmla="*/ 212 w 212"/>
                <a:gd name="T7" fmla="*/ 78 h 94"/>
                <a:gd name="T8" fmla="*/ 212 w 212"/>
                <a:gd name="T9" fmla="*/ 25 h 94"/>
                <a:gd name="T10" fmla="*/ 158 w 212"/>
                <a:gd name="T11" fmla="*/ 25 h 94"/>
                <a:gd name="T12" fmla="*/ 158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58735" name="Freeform 35">
              <a:extLst>
                <a:ext uri="{FF2B5EF4-FFF2-40B4-BE49-F238E27FC236}">
                  <a16:creationId xmlns:a16="http://schemas.microsoft.com/office/drawing/2014/main" id="{B2383ECF-619F-E713-8138-257DF4049AA9}"/>
                </a:ext>
              </a:extLst>
            </p:cNvPr>
            <p:cNvSpPr>
              <a:spLocks/>
            </p:cNvSpPr>
            <p:nvPr/>
          </p:nvSpPr>
          <p:spPr bwMode="auto">
            <a:xfrm flipV="1">
              <a:off x="1367" y="1747"/>
              <a:ext cx="212" cy="94"/>
            </a:xfrm>
            <a:custGeom>
              <a:avLst/>
              <a:gdLst>
                <a:gd name="T0" fmla="*/ 212 w 212"/>
                <a:gd name="T1" fmla="*/ 0 h 94"/>
                <a:gd name="T2" fmla="*/ 212 w 212"/>
                <a:gd name="T3" fmla="*/ 94 h 94"/>
                <a:gd name="T4" fmla="*/ 18 w 212"/>
                <a:gd name="T5" fmla="*/ 94 h 94"/>
                <a:gd name="T6" fmla="*/ 0 w 212"/>
                <a:gd name="T7" fmla="*/ 78 h 94"/>
                <a:gd name="T8" fmla="*/ 0 w 212"/>
                <a:gd name="T9" fmla="*/ 25 h 94"/>
                <a:gd name="T10" fmla="*/ 54 w 212"/>
                <a:gd name="T11" fmla="*/ 25 h 94"/>
                <a:gd name="T12" fmla="*/ 54 w 212"/>
                <a:gd name="T13" fmla="*/ 0 h 94"/>
                <a:gd name="T14" fmla="*/ 212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58736" name="Rectangle 36">
              <a:extLst>
                <a:ext uri="{FF2B5EF4-FFF2-40B4-BE49-F238E27FC236}">
                  <a16:creationId xmlns:a16="http://schemas.microsoft.com/office/drawing/2014/main" id="{C1303A36-BD18-87DB-7046-4E1CC1501E36}"/>
                </a:ext>
              </a:extLst>
            </p:cNvPr>
            <p:cNvSpPr>
              <a:spLocks noChangeArrowheads="1"/>
            </p:cNvSpPr>
            <p:nvPr/>
          </p:nvSpPr>
          <p:spPr bwMode="auto">
            <a:xfrm flipV="1">
              <a:off x="1367"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37" name="Freeform 37">
              <a:extLst>
                <a:ext uri="{FF2B5EF4-FFF2-40B4-BE49-F238E27FC236}">
                  <a16:creationId xmlns:a16="http://schemas.microsoft.com/office/drawing/2014/main" id="{D57DE0F4-A829-AE5F-AA0A-131D7D326DE8}"/>
                </a:ext>
              </a:extLst>
            </p:cNvPr>
            <p:cNvSpPr>
              <a:spLocks/>
            </p:cNvSpPr>
            <p:nvPr/>
          </p:nvSpPr>
          <p:spPr bwMode="auto">
            <a:xfrm flipV="1">
              <a:off x="1367" y="2832"/>
              <a:ext cx="212" cy="94"/>
            </a:xfrm>
            <a:custGeom>
              <a:avLst/>
              <a:gdLst>
                <a:gd name="T0" fmla="*/ 212 w 212"/>
                <a:gd name="T1" fmla="*/ 94 h 94"/>
                <a:gd name="T2" fmla="*/ 212 w 212"/>
                <a:gd name="T3" fmla="*/ 0 h 94"/>
                <a:gd name="T4" fmla="*/ 18 w 212"/>
                <a:gd name="T5" fmla="*/ 0 h 94"/>
                <a:gd name="T6" fmla="*/ 0 w 212"/>
                <a:gd name="T7" fmla="*/ 15 h 94"/>
                <a:gd name="T8" fmla="*/ 0 w 212"/>
                <a:gd name="T9" fmla="*/ 69 h 94"/>
                <a:gd name="T10" fmla="*/ 54 w 212"/>
                <a:gd name="T11" fmla="*/ 69 h 94"/>
                <a:gd name="T12" fmla="*/ 54 w 212"/>
                <a:gd name="T13" fmla="*/ 94 h 94"/>
                <a:gd name="T14" fmla="*/ 212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58738" name="Rectangle 38">
              <a:extLst>
                <a:ext uri="{FF2B5EF4-FFF2-40B4-BE49-F238E27FC236}">
                  <a16:creationId xmlns:a16="http://schemas.microsoft.com/office/drawing/2014/main" id="{49D94E33-30BA-8C4C-A775-F0D86E218CDE}"/>
                </a:ext>
              </a:extLst>
            </p:cNvPr>
            <p:cNvSpPr>
              <a:spLocks noChangeArrowheads="1"/>
            </p:cNvSpPr>
            <p:nvPr/>
          </p:nvSpPr>
          <p:spPr bwMode="auto">
            <a:xfrm flipV="1">
              <a:off x="1367" y="2834"/>
              <a:ext cx="54"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39" name="Freeform 39">
              <a:extLst>
                <a:ext uri="{FF2B5EF4-FFF2-40B4-BE49-F238E27FC236}">
                  <a16:creationId xmlns:a16="http://schemas.microsoft.com/office/drawing/2014/main" id="{E6AB2FD6-52E4-5E73-5A6D-8128DF4566E8}"/>
                </a:ext>
              </a:extLst>
            </p:cNvPr>
            <p:cNvSpPr>
              <a:spLocks/>
            </p:cNvSpPr>
            <p:nvPr/>
          </p:nvSpPr>
          <p:spPr bwMode="auto">
            <a:xfrm flipV="1">
              <a:off x="1446" y="2546"/>
              <a:ext cx="154" cy="92"/>
            </a:xfrm>
            <a:custGeom>
              <a:avLst/>
              <a:gdLst>
                <a:gd name="T0" fmla="*/ 108 w 154"/>
                <a:gd name="T1" fmla="*/ 46 h 92"/>
                <a:gd name="T2" fmla="*/ 108 w 154"/>
                <a:gd name="T3" fmla="*/ 50 h 92"/>
                <a:gd name="T4" fmla="*/ 110 w 154"/>
                <a:gd name="T5" fmla="*/ 50 h 92"/>
                <a:gd name="T6" fmla="*/ 110 w 154"/>
                <a:gd name="T7" fmla="*/ 54 h 92"/>
                <a:gd name="T8" fmla="*/ 112 w 154"/>
                <a:gd name="T9" fmla="*/ 56 h 92"/>
                <a:gd name="T10" fmla="*/ 112 w 154"/>
                <a:gd name="T11" fmla="*/ 57 h 92"/>
                <a:gd name="T12" fmla="*/ 114 w 154"/>
                <a:gd name="T13" fmla="*/ 59 h 92"/>
                <a:gd name="T14" fmla="*/ 114 w 154"/>
                <a:gd name="T15" fmla="*/ 63 h 92"/>
                <a:gd name="T16" fmla="*/ 115 w 154"/>
                <a:gd name="T17" fmla="*/ 63 h 92"/>
                <a:gd name="T18" fmla="*/ 115 w 154"/>
                <a:gd name="T19" fmla="*/ 67 h 92"/>
                <a:gd name="T20" fmla="*/ 117 w 154"/>
                <a:gd name="T21" fmla="*/ 67 h 92"/>
                <a:gd name="T22" fmla="*/ 117 w 154"/>
                <a:gd name="T23" fmla="*/ 71 h 92"/>
                <a:gd name="T24" fmla="*/ 119 w 154"/>
                <a:gd name="T25" fmla="*/ 71 h 92"/>
                <a:gd name="T26" fmla="*/ 119 w 154"/>
                <a:gd name="T27" fmla="*/ 73 h 92"/>
                <a:gd name="T28" fmla="*/ 121 w 154"/>
                <a:gd name="T29" fmla="*/ 75 h 92"/>
                <a:gd name="T30" fmla="*/ 121 w 154"/>
                <a:gd name="T31" fmla="*/ 77 h 92"/>
                <a:gd name="T32" fmla="*/ 123 w 154"/>
                <a:gd name="T33" fmla="*/ 77 h 92"/>
                <a:gd name="T34" fmla="*/ 123 w 154"/>
                <a:gd name="T35" fmla="*/ 88 h 92"/>
                <a:gd name="T36" fmla="*/ 121 w 154"/>
                <a:gd name="T37" fmla="*/ 88 h 92"/>
                <a:gd name="T38" fmla="*/ 121 w 154"/>
                <a:gd name="T39" fmla="*/ 90 h 92"/>
                <a:gd name="T40" fmla="*/ 115 w 154"/>
                <a:gd name="T41" fmla="*/ 90 h 92"/>
                <a:gd name="T42" fmla="*/ 114 w 154"/>
                <a:gd name="T43" fmla="*/ 92 h 92"/>
                <a:gd name="T44" fmla="*/ 0 w 154"/>
                <a:gd name="T45" fmla="*/ 92 h 92"/>
                <a:gd name="T46" fmla="*/ 0 w 154"/>
                <a:gd name="T47" fmla="*/ 0 h 92"/>
                <a:gd name="T48" fmla="*/ 154 w 154"/>
                <a:gd name="T49" fmla="*/ 0 h 92"/>
                <a:gd name="T50" fmla="*/ 154 w 154"/>
                <a:gd name="T51" fmla="*/ 11 h 92"/>
                <a:gd name="T52" fmla="*/ 140 w 154"/>
                <a:gd name="T53" fmla="*/ 25 h 92"/>
                <a:gd name="T54" fmla="*/ 138 w 154"/>
                <a:gd name="T55" fmla="*/ 25 h 92"/>
                <a:gd name="T56" fmla="*/ 135 w 154"/>
                <a:gd name="T57" fmla="*/ 29 h 92"/>
                <a:gd name="T58" fmla="*/ 133 w 154"/>
                <a:gd name="T59" fmla="*/ 29 h 92"/>
                <a:gd name="T60" fmla="*/ 125 w 154"/>
                <a:gd name="T61" fmla="*/ 36 h 92"/>
                <a:gd name="T62" fmla="*/ 123 w 154"/>
                <a:gd name="T63" fmla="*/ 36 h 92"/>
                <a:gd name="T64" fmla="*/ 121 w 154"/>
                <a:gd name="T65" fmla="*/ 38 h 92"/>
                <a:gd name="T66" fmla="*/ 119 w 154"/>
                <a:gd name="T67" fmla="*/ 38 h 92"/>
                <a:gd name="T68" fmla="*/ 115 w 154"/>
                <a:gd name="T69" fmla="*/ 42 h 92"/>
                <a:gd name="T70" fmla="*/ 114 w 154"/>
                <a:gd name="T71" fmla="*/ 42 h 92"/>
                <a:gd name="T72" fmla="*/ 112 w 154"/>
                <a:gd name="T73" fmla="*/ 44 h 92"/>
                <a:gd name="T74" fmla="*/ 110 w 154"/>
                <a:gd name="T75" fmla="*/ 44 h 92"/>
                <a:gd name="T76" fmla="*/ 110 w 154"/>
                <a:gd name="T77" fmla="*/ 46 h 92"/>
                <a:gd name="T78" fmla="*/ 108 w 154"/>
                <a:gd name="T79" fmla="*/ 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58740" name="Rectangle 40">
              <a:extLst>
                <a:ext uri="{FF2B5EF4-FFF2-40B4-BE49-F238E27FC236}">
                  <a16:creationId xmlns:a16="http://schemas.microsoft.com/office/drawing/2014/main" id="{6AD11F0E-E74A-DA3B-A90A-857B37BAF339}"/>
                </a:ext>
              </a:extLst>
            </p:cNvPr>
            <p:cNvSpPr>
              <a:spLocks noChangeArrowheads="1"/>
            </p:cNvSpPr>
            <p:nvPr/>
          </p:nvSpPr>
          <p:spPr bwMode="auto">
            <a:xfrm flipV="1">
              <a:off x="3651" y="2506"/>
              <a:ext cx="395" cy="76"/>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41" name="Freeform 41">
              <a:extLst>
                <a:ext uri="{FF2B5EF4-FFF2-40B4-BE49-F238E27FC236}">
                  <a16:creationId xmlns:a16="http://schemas.microsoft.com/office/drawing/2014/main" id="{0BFA666F-F528-A9E4-B5B5-70D78C5185C5}"/>
                </a:ext>
              </a:extLst>
            </p:cNvPr>
            <p:cNvSpPr>
              <a:spLocks/>
            </p:cNvSpPr>
            <p:nvPr/>
          </p:nvSpPr>
          <p:spPr bwMode="auto">
            <a:xfrm flipV="1">
              <a:off x="3092" y="2014"/>
              <a:ext cx="154" cy="94"/>
            </a:xfrm>
            <a:custGeom>
              <a:avLst/>
              <a:gdLst>
                <a:gd name="T0" fmla="*/ 46 w 154"/>
                <a:gd name="T1" fmla="*/ 48 h 94"/>
                <a:gd name="T2" fmla="*/ 46 w 154"/>
                <a:gd name="T3" fmla="*/ 44 h 94"/>
                <a:gd name="T4" fmla="*/ 44 w 154"/>
                <a:gd name="T5" fmla="*/ 42 h 94"/>
                <a:gd name="T6" fmla="*/ 44 w 154"/>
                <a:gd name="T7" fmla="*/ 40 h 94"/>
                <a:gd name="T8" fmla="*/ 42 w 154"/>
                <a:gd name="T9" fmla="*/ 38 h 94"/>
                <a:gd name="T10" fmla="*/ 42 w 154"/>
                <a:gd name="T11" fmla="*/ 34 h 94"/>
                <a:gd name="T12" fmla="*/ 40 w 154"/>
                <a:gd name="T13" fmla="*/ 34 h 94"/>
                <a:gd name="T14" fmla="*/ 40 w 154"/>
                <a:gd name="T15" fmla="*/ 30 h 94"/>
                <a:gd name="T16" fmla="*/ 38 w 154"/>
                <a:gd name="T17" fmla="*/ 29 h 94"/>
                <a:gd name="T18" fmla="*/ 38 w 154"/>
                <a:gd name="T19" fmla="*/ 27 h 94"/>
                <a:gd name="T20" fmla="*/ 36 w 154"/>
                <a:gd name="T21" fmla="*/ 25 h 94"/>
                <a:gd name="T22" fmla="*/ 36 w 154"/>
                <a:gd name="T23" fmla="*/ 23 h 94"/>
                <a:gd name="T24" fmla="*/ 34 w 154"/>
                <a:gd name="T25" fmla="*/ 21 h 94"/>
                <a:gd name="T26" fmla="*/ 34 w 154"/>
                <a:gd name="T27" fmla="*/ 19 h 94"/>
                <a:gd name="T28" fmla="*/ 33 w 154"/>
                <a:gd name="T29" fmla="*/ 17 h 94"/>
                <a:gd name="T30" fmla="*/ 33 w 154"/>
                <a:gd name="T31" fmla="*/ 15 h 94"/>
                <a:gd name="T32" fmla="*/ 31 w 154"/>
                <a:gd name="T33" fmla="*/ 15 h 94"/>
                <a:gd name="T34" fmla="*/ 31 w 154"/>
                <a:gd name="T35" fmla="*/ 4 h 94"/>
                <a:gd name="T36" fmla="*/ 33 w 154"/>
                <a:gd name="T37" fmla="*/ 2 h 94"/>
                <a:gd name="T38" fmla="*/ 34 w 154"/>
                <a:gd name="T39" fmla="*/ 2 h 94"/>
                <a:gd name="T40" fmla="*/ 36 w 154"/>
                <a:gd name="T41" fmla="*/ 0 h 94"/>
                <a:gd name="T42" fmla="*/ 154 w 154"/>
                <a:gd name="T43" fmla="*/ 0 h 94"/>
                <a:gd name="T44" fmla="*/ 154 w 154"/>
                <a:gd name="T45" fmla="*/ 94 h 94"/>
                <a:gd name="T46" fmla="*/ 0 w 154"/>
                <a:gd name="T47" fmla="*/ 94 h 94"/>
                <a:gd name="T48" fmla="*/ 0 w 154"/>
                <a:gd name="T49" fmla="*/ 82 h 94"/>
                <a:gd name="T50" fmla="*/ 13 w 154"/>
                <a:gd name="T51" fmla="*/ 69 h 94"/>
                <a:gd name="T52" fmla="*/ 15 w 154"/>
                <a:gd name="T53" fmla="*/ 69 h 94"/>
                <a:gd name="T54" fmla="*/ 19 w 154"/>
                <a:gd name="T55" fmla="*/ 65 h 94"/>
                <a:gd name="T56" fmla="*/ 21 w 154"/>
                <a:gd name="T57" fmla="*/ 65 h 94"/>
                <a:gd name="T58" fmla="*/ 29 w 154"/>
                <a:gd name="T59" fmla="*/ 57 h 94"/>
                <a:gd name="T60" fmla="*/ 31 w 154"/>
                <a:gd name="T61" fmla="*/ 57 h 94"/>
                <a:gd name="T62" fmla="*/ 33 w 154"/>
                <a:gd name="T63" fmla="*/ 55 h 94"/>
                <a:gd name="T64" fmla="*/ 34 w 154"/>
                <a:gd name="T65" fmla="*/ 55 h 94"/>
                <a:gd name="T66" fmla="*/ 38 w 154"/>
                <a:gd name="T67" fmla="*/ 52 h 94"/>
                <a:gd name="T68" fmla="*/ 40 w 154"/>
                <a:gd name="T69" fmla="*/ 52 h 94"/>
                <a:gd name="T70" fmla="*/ 42 w 154"/>
                <a:gd name="T71" fmla="*/ 50 h 94"/>
                <a:gd name="T72" fmla="*/ 44 w 154"/>
                <a:gd name="T73" fmla="*/ 50 h 94"/>
                <a:gd name="T74" fmla="*/ 44 w 154"/>
                <a:gd name="T75" fmla="*/ 48 h 94"/>
                <a:gd name="T76" fmla="*/ 46 w 154"/>
                <a:gd name="T77" fmla="*/ 48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58742" name="Rectangle 42">
              <a:extLst>
                <a:ext uri="{FF2B5EF4-FFF2-40B4-BE49-F238E27FC236}">
                  <a16:creationId xmlns:a16="http://schemas.microsoft.com/office/drawing/2014/main" id="{B7E4FF22-88F1-DC10-4C4A-EB4E116381FF}"/>
                </a:ext>
              </a:extLst>
            </p:cNvPr>
            <p:cNvSpPr>
              <a:spLocks noChangeArrowheads="1"/>
            </p:cNvSpPr>
            <p:nvPr/>
          </p:nvSpPr>
          <p:spPr bwMode="auto">
            <a:xfrm flipV="1">
              <a:off x="1304" y="2788"/>
              <a:ext cx="2080" cy="46"/>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43" name="Rectangle 43">
              <a:extLst>
                <a:ext uri="{FF2B5EF4-FFF2-40B4-BE49-F238E27FC236}">
                  <a16:creationId xmlns:a16="http://schemas.microsoft.com/office/drawing/2014/main" id="{B1F1D87F-EFB9-4E7B-2536-C345E0E2D627}"/>
                </a:ext>
              </a:extLst>
            </p:cNvPr>
            <p:cNvSpPr>
              <a:spLocks noChangeArrowheads="1"/>
            </p:cNvSpPr>
            <p:nvPr/>
          </p:nvSpPr>
          <p:spPr bwMode="auto">
            <a:xfrm flipV="1">
              <a:off x="3284"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44" name="Freeform 44">
              <a:extLst>
                <a:ext uri="{FF2B5EF4-FFF2-40B4-BE49-F238E27FC236}">
                  <a16:creationId xmlns:a16="http://schemas.microsoft.com/office/drawing/2014/main" id="{35826D71-A557-32D5-0963-66D17958403F}"/>
                </a:ext>
              </a:extLst>
            </p:cNvPr>
            <p:cNvSpPr>
              <a:spLocks/>
            </p:cNvSpPr>
            <p:nvPr/>
          </p:nvSpPr>
          <p:spPr bwMode="auto">
            <a:xfrm flipV="1">
              <a:off x="859" y="2948"/>
              <a:ext cx="301" cy="1"/>
            </a:xfrm>
            <a:custGeom>
              <a:avLst/>
              <a:gdLst>
                <a:gd name="T0" fmla="*/ 0 w 301"/>
                <a:gd name="T1" fmla="*/ 0 h 1"/>
                <a:gd name="T2" fmla="*/ 299 w 301"/>
                <a:gd name="T3" fmla="*/ 0 h 1"/>
                <a:gd name="T4" fmla="*/ 301 w 301"/>
                <a:gd name="T5" fmla="*/ 0 h 1"/>
                <a:gd name="T6" fmla="*/ 0 60000 65536"/>
                <a:gd name="T7" fmla="*/ 0 60000 65536"/>
                <a:gd name="T8" fmla="*/ 0 60000 65536"/>
              </a:gdLst>
              <a:ahLst/>
              <a:cxnLst>
                <a:cxn ang="T6">
                  <a:pos x="T0" y="T1"/>
                </a:cxn>
                <a:cxn ang="T7">
                  <a:pos x="T2" y="T3"/>
                </a:cxn>
                <a:cxn ang="T8">
                  <a:pos x="T4" y="T5"/>
                </a:cxn>
              </a:cxnLst>
              <a:rect l="0" t="0" r="r" b="b"/>
              <a:pathLst>
                <a:path w="301" h="1">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5" name="Freeform 45">
              <a:extLst>
                <a:ext uri="{FF2B5EF4-FFF2-40B4-BE49-F238E27FC236}">
                  <a16:creationId xmlns:a16="http://schemas.microsoft.com/office/drawing/2014/main" id="{9A227EE5-6AE3-E350-8FF7-2C9441FF2AFF}"/>
                </a:ext>
              </a:extLst>
            </p:cNvPr>
            <p:cNvSpPr>
              <a:spLocks/>
            </p:cNvSpPr>
            <p:nvPr/>
          </p:nvSpPr>
          <p:spPr bwMode="auto">
            <a:xfrm flipV="1">
              <a:off x="3524" y="2946"/>
              <a:ext cx="328" cy="1"/>
            </a:xfrm>
            <a:custGeom>
              <a:avLst/>
              <a:gdLst>
                <a:gd name="T0" fmla="*/ 0 w 328"/>
                <a:gd name="T1" fmla="*/ 0 h 1"/>
                <a:gd name="T2" fmla="*/ 326 w 328"/>
                <a:gd name="T3" fmla="*/ 0 h 1"/>
                <a:gd name="T4" fmla="*/ 328 w 328"/>
                <a:gd name="T5" fmla="*/ 0 h 1"/>
                <a:gd name="T6" fmla="*/ 0 60000 65536"/>
                <a:gd name="T7" fmla="*/ 0 60000 65536"/>
                <a:gd name="T8" fmla="*/ 0 60000 65536"/>
              </a:gdLst>
              <a:ahLst/>
              <a:cxnLst>
                <a:cxn ang="T6">
                  <a:pos x="T0" y="T1"/>
                </a:cxn>
                <a:cxn ang="T7">
                  <a:pos x="T2" y="T3"/>
                </a:cxn>
                <a:cxn ang="T8">
                  <a:pos x="T4" y="T5"/>
                </a:cxn>
              </a:cxnLst>
              <a:rect l="0" t="0" r="r" b="b"/>
              <a:pathLst>
                <a:path w="328" h="1">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6" name="Freeform 46">
              <a:extLst>
                <a:ext uri="{FF2B5EF4-FFF2-40B4-BE49-F238E27FC236}">
                  <a16:creationId xmlns:a16="http://schemas.microsoft.com/office/drawing/2014/main" id="{803D4149-E541-31C1-939E-61D16CDA6E35}"/>
                </a:ext>
              </a:extLst>
            </p:cNvPr>
            <p:cNvSpPr>
              <a:spLocks/>
            </p:cNvSpPr>
            <p:nvPr/>
          </p:nvSpPr>
          <p:spPr bwMode="auto">
            <a:xfrm flipV="1">
              <a:off x="3416" y="2629"/>
              <a:ext cx="87" cy="195"/>
            </a:xfrm>
            <a:custGeom>
              <a:avLst/>
              <a:gdLst>
                <a:gd name="T0" fmla="*/ 6 w 87"/>
                <a:gd name="T1" fmla="*/ 0 h 195"/>
                <a:gd name="T2" fmla="*/ 27 w 87"/>
                <a:gd name="T3" fmla="*/ 0 h 195"/>
                <a:gd name="T4" fmla="*/ 27 w 87"/>
                <a:gd name="T5" fmla="*/ 7 h 195"/>
                <a:gd name="T6" fmla="*/ 52 w 87"/>
                <a:gd name="T7" fmla="*/ 7 h 195"/>
                <a:gd name="T8" fmla="*/ 52 w 87"/>
                <a:gd name="T9" fmla="*/ 0 h 195"/>
                <a:gd name="T10" fmla="*/ 81 w 87"/>
                <a:gd name="T11" fmla="*/ 0 h 195"/>
                <a:gd name="T12" fmla="*/ 87 w 87"/>
                <a:gd name="T13" fmla="*/ 7 h 195"/>
                <a:gd name="T14" fmla="*/ 87 w 87"/>
                <a:gd name="T15" fmla="*/ 42 h 195"/>
                <a:gd name="T16" fmla="*/ 81 w 87"/>
                <a:gd name="T17" fmla="*/ 46 h 195"/>
                <a:gd name="T18" fmla="*/ 81 w 87"/>
                <a:gd name="T19" fmla="*/ 98 h 195"/>
                <a:gd name="T20" fmla="*/ 64 w 87"/>
                <a:gd name="T21" fmla="*/ 113 h 195"/>
                <a:gd name="T22" fmla="*/ 64 w 87"/>
                <a:gd name="T23" fmla="*/ 147 h 195"/>
                <a:gd name="T24" fmla="*/ 50 w 87"/>
                <a:gd name="T25" fmla="*/ 195 h 195"/>
                <a:gd name="T26" fmla="*/ 33 w 87"/>
                <a:gd name="T27" fmla="*/ 195 h 195"/>
                <a:gd name="T28" fmla="*/ 23 w 87"/>
                <a:gd name="T29" fmla="*/ 149 h 195"/>
                <a:gd name="T30" fmla="*/ 23 w 87"/>
                <a:gd name="T31" fmla="*/ 113 h 195"/>
                <a:gd name="T32" fmla="*/ 4 w 87"/>
                <a:gd name="T33" fmla="*/ 98 h 195"/>
                <a:gd name="T34" fmla="*/ 4 w 87"/>
                <a:gd name="T35" fmla="*/ 48 h 195"/>
                <a:gd name="T36" fmla="*/ 0 w 87"/>
                <a:gd name="T37" fmla="*/ 42 h 195"/>
                <a:gd name="T38" fmla="*/ 0 w 87"/>
                <a:gd name="T39" fmla="*/ 7 h 195"/>
                <a:gd name="T40" fmla="*/ 6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58747" name="Line 47">
              <a:extLst>
                <a:ext uri="{FF2B5EF4-FFF2-40B4-BE49-F238E27FC236}">
                  <a16:creationId xmlns:a16="http://schemas.microsoft.com/office/drawing/2014/main" id="{33CCEA73-5805-45F9-B794-5581E193620A}"/>
                </a:ext>
              </a:extLst>
            </p:cNvPr>
            <p:cNvSpPr>
              <a:spLocks noChangeShapeType="1"/>
            </p:cNvSpPr>
            <p:nvPr/>
          </p:nvSpPr>
          <p:spPr bwMode="auto">
            <a:xfrm flipV="1">
              <a:off x="3416"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8" name="Freeform 48">
              <a:extLst>
                <a:ext uri="{FF2B5EF4-FFF2-40B4-BE49-F238E27FC236}">
                  <a16:creationId xmlns:a16="http://schemas.microsoft.com/office/drawing/2014/main" id="{AA7F92F3-625A-D800-498E-73702AE9F1C4}"/>
                </a:ext>
              </a:extLst>
            </p:cNvPr>
            <p:cNvSpPr>
              <a:spLocks/>
            </p:cNvSpPr>
            <p:nvPr/>
          </p:nvSpPr>
          <p:spPr bwMode="auto">
            <a:xfrm flipV="1">
              <a:off x="3416" y="2677"/>
              <a:ext cx="87" cy="140"/>
            </a:xfrm>
            <a:custGeom>
              <a:avLst/>
              <a:gdLst>
                <a:gd name="T0" fmla="*/ 85 w 87"/>
                <a:gd name="T1" fmla="*/ 0 h 140"/>
                <a:gd name="T2" fmla="*/ 0 w 87"/>
                <a:gd name="T3" fmla="*/ 0 h 140"/>
                <a:gd name="T4" fmla="*/ 0 w 87"/>
                <a:gd name="T5" fmla="*/ 33 h 140"/>
                <a:gd name="T6" fmla="*/ 87 w 87"/>
                <a:gd name="T7" fmla="*/ 33 h 140"/>
                <a:gd name="T8" fmla="*/ 81 w 87"/>
                <a:gd name="T9" fmla="*/ 39 h 140"/>
                <a:gd name="T10" fmla="*/ 4 w 87"/>
                <a:gd name="T11" fmla="*/ 39 h 140"/>
                <a:gd name="T12" fmla="*/ 4 w 87"/>
                <a:gd name="T13" fmla="*/ 91 h 140"/>
                <a:gd name="T14" fmla="*/ 81 w 87"/>
                <a:gd name="T15" fmla="*/ 91 h 140"/>
                <a:gd name="T16" fmla="*/ 62 w 87"/>
                <a:gd name="T17" fmla="*/ 106 h 140"/>
                <a:gd name="T18" fmla="*/ 23 w 87"/>
                <a:gd name="T19" fmla="*/ 106 h 140"/>
                <a:gd name="T20" fmla="*/ 23 w 87"/>
                <a:gd name="T21" fmla="*/ 140 h 140"/>
                <a:gd name="T22" fmla="*/ 62 w 87"/>
                <a:gd name="T23" fmla="*/ 140 h 140"/>
                <a:gd name="T24" fmla="*/ 64 w 87"/>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9" name="Freeform 49">
              <a:extLst>
                <a:ext uri="{FF2B5EF4-FFF2-40B4-BE49-F238E27FC236}">
                  <a16:creationId xmlns:a16="http://schemas.microsoft.com/office/drawing/2014/main" id="{DCB03165-CC3B-24EA-F78D-A3C768DF2D5E}"/>
                </a:ext>
              </a:extLst>
            </p:cNvPr>
            <p:cNvSpPr>
              <a:spLocks/>
            </p:cNvSpPr>
            <p:nvPr/>
          </p:nvSpPr>
          <p:spPr bwMode="auto">
            <a:xfrm flipV="1">
              <a:off x="3489" y="2567"/>
              <a:ext cx="70" cy="382"/>
            </a:xfrm>
            <a:custGeom>
              <a:avLst/>
              <a:gdLst>
                <a:gd name="T0" fmla="*/ 0 w 70"/>
                <a:gd name="T1" fmla="*/ 382 h 382"/>
                <a:gd name="T2" fmla="*/ 0 w 70"/>
                <a:gd name="T3" fmla="*/ 301 h 382"/>
                <a:gd name="T4" fmla="*/ 8 w 70"/>
                <a:gd name="T5" fmla="*/ 290 h 382"/>
                <a:gd name="T6" fmla="*/ 8 w 70"/>
                <a:gd name="T7" fmla="*/ 175 h 382"/>
                <a:gd name="T8" fmla="*/ 14 w 70"/>
                <a:gd name="T9" fmla="*/ 165 h 382"/>
                <a:gd name="T10" fmla="*/ 14 w 70"/>
                <a:gd name="T11" fmla="*/ 0 h 382"/>
                <a:gd name="T12" fmla="*/ 54 w 70"/>
                <a:gd name="T13" fmla="*/ 0 h 382"/>
                <a:gd name="T14" fmla="*/ 54 w 70"/>
                <a:gd name="T15" fmla="*/ 153 h 382"/>
                <a:gd name="T16" fmla="*/ 70 w 70"/>
                <a:gd name="T17" fmla="*/ 171 h 382"/>
                <a:gd name="T18" fmla="*/ 70 w 70"/>
                <a:gd name="T19" fmla="*/ 382 h 382"/>
                <a:gd name="T20" fmla="*/ 0 w 70"/>
                <a:gd name="T21" fmla="*/ 382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58750" name="Freeform 50">
              <a:extLst>
                <a:ext uri="{FF2B5EF4-FFF2-40B4-BE49-F238E27FC236}">
                  <a16:creationId xmlns:a16="http://schemas.microsoft.com/office/drawing/2014/main" id="{A89178B4-79F7-6934-7405-F8BD5ADD326F}"/>
                </a:ext>
              </a:extLst>
            </p:cNvPr>
            <p:cNvSpPr>
              <a:spLocks/>
            </p:cNvSpPr>
            <p:nvPr/>
          </p:nvSpPr>
          <p:spPr bwMode="auto">
            <a:xfrm flipV="1">
              <a:off x="3061" y="2694"/>
              <a:ext cx="361" cy="255"/>
            </a:xfrm>
            <a:custGeom>
              <a:avLst/>
              <a:gdLst>
                <a:gd name="T0" fmla="*/ 0 w 361"/>
                <a:gd name="T1" fmla="*/ 255 h 255"/>
                <a:gd name="T2" fmla="*/ 0 w 361"/>
                <a:gd name="T3" fmla="*/ 182 h 255"/>
                <a:gd name="T4" fmla="*/ 204 w 361"/>
                <a:gd name="T5" fmla="*/ 182 h 255"/>
                <a:gd name="T6" fmla="*/ 204 w 361"/>
                <a:gd name="T7" fmla="*/ 161 h 255"/>
                <a:gd name="T8" fmla="*/ 302 w 361"/>
                <a:gd name="T9" fmla="*/ 161 h 255"/>
                <a:gd name="T10" fmla="*/ 302 w 361"/>
                <a:gd name="T11" fmla="*/ 0 h 255"/>
                <a:gd name="T12" fmla="*/ 350 w 361"/>
                <a:gd name="T13" fmla="*/ 0 h 255"/>
                <a:gd name="T14" fmla="*/ 350 w 361"/>
                <a:gd name="T15" fmla="*/ 163 h 255"/>
                <a:gd name="T16" fmla="*/ 361 w 361"/>
                <a:gd name="T17" fmla="*/ 175 h 255"/>
                <a:gd name="T18" fmla="*/ 361 w 361"/>
                <a:gd name="T19" fmla="*/ 255 h 255"/>
                <a:gd name="T20" fmla="*/ 0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58751" name="Freeform 51">
              <a:extLst>
                <a:ext uri="{FF2B5EF4-FFF2-40B4-BE49-F238E27FC236}">
                  <a16:creationId xmlns:a16="http://schemas.microsoft.com/office/drawing/2014/main" id="{3E2CDA7C-0D5F-FE75-FB92-1B329A3B0F34}"/>
                </a:ext>
              </a:extLst>
            </p:cNvPr>
            <p:cNvSpPr>
              <a:spLocks/>
            </p:cNvSpPr>
            <p:nvPr/>
          </p:nvSpPr>
          <p:spPr bwMode="auto">
            <a:xfrm flipV="1">
              <a:off x="3092" y="2548"/>
              <a:ext cx="155" cy="92"/>
            </a:xfrm>
            <a:custGeom>
              <a:avLst/>
              <a:gdLst>
                <a:gd name="T0" fmla="*/ 46 w 155"/>
                <a:gd name="T1" fmla="*/ 46 h 92"/>
                <a:gd name="T2" fmla="*/ 46 w 155"/>
                <a:gd name="T3" fmla="*/ 52 h 92"/>
                <a:gd name="T4" fmla="*/ 44 w 155"/>
                <a:gd name="T5" fmla="*/ 54 h 92"/>
                <a:gd name="T6" fmla="*/ 44 w 155"/>
                <a:gd name="T7" fmla="*/ 58 h 92"/>
                <a:gd name="T8" fmla="*/ 42 w 155"/>
                <a:gd name="T9" fmla="*/ 58 h 92"/>
                <a:gd name="T10" fmla="*/ 42 w 155"/>
                <a:gd name="T11" fmla="*/ 61 h 92"/>
                <a:gd name="T12" fmla="*/ 38 w 155"/>
                <a:gd name="T13" fmla="*/ 65 h 92"/>
                <a:gd name="T14" fmla="*/ 38 w 155"/>
                <a:gd name="T15" fmla="*/ 67 h 92"/>
                <a:gd name="T16" fmla="*/ 36 w 155"/>
                <a:gd name="T17" fmla="*/ 69 h 92"/>
                <a:gd name="T18" fmla="*/ 36 w 155"/>
                <a:gd name="T19" fmla="*/ 71 h 92"/>
                <a:gd name="T20" fmla="*/ 34 w 155"/>
                <a:gd name="T21" fmla="*/ 71 h 92"/>
                <a:gd name="T22" fmla="*/ 34 w 155"/>
                <a:gd name="T23" fmla="*/ 73 h 92"/>
                <a:gd name="T24" fmla="*/ 33 w 155"/>
                <a:gd name="T25" fmla="*/ 75 h 92"/>
                <a:gd name="T26" fmla="*/ 33 w 155"/>
                <a:gd name="T27" fmla="*/ 77 h 92"/>
                <a:gd name="T28" fmla="*/ 31 w 155"/>
                <a:gd name="T29" fmla="*/ 77 h 92"/>
                <a:gd name="T30" fmla="*/ 31 w 155"/>
                <a:gd name="T31" fmla="*/ 88 h 92"/>
                <a:gd name="T32" fmla="*/ 33 w 155"/>
                <a:gd name="T33" fmla="*/ 90 h 92"/>
                <a:gd name="T34" fmla="*/ 34 w 155"/>
                <a:gd name="T35" fmla="*/ 90 h 92"/>
                <a:gd name="T36" fmla="*/ 36 w 155"/>
                <a:gd name="T37" fmla="*/ 92 h 92"/>
                <a:gd name="T38" fmla="*/ 155 w 155"/>
                <a:gd name="T39" fmla="*/ 92 h 92"/>
                <a:gd name="T40" fmla="*/ 155 w 155"/>
                <a:gd name="T41" fmla="*/ 0 h 92"/>
                <a:gd name="T42" fmla="*/ 0 w 155"/>
                <a:gd name="T43" fmla="*/ 0 h 92"/>
                <a:gd name="T44" fmla="*/ 0 w 155"/>
                <a:gd name="T45" fmla="*/ 13 h 92"/>
                <a:gd name="T46" fmla="*/ 8 w 155"/>
                <a:gd name="T47" fmla="*/ 21 h 92"/>
                <a:gd name="T48" fmla="*/ 9 w 155"/>
                <a:gd name="T49" fmla="*/ 21 h 92"/>
                <a:gd name="T50" fmla="*/ 13 w 155"/>
                <a:gd name="T51" fmla="*/ 25 h 92"/>
                <a:gd name="T52" fmla="*/ 15 w 155"/>
                <a:gd name="T53" fmla="*/ 25 h 92"/>
                <a:gd name="T54" fmla="*/ 15 w 155"/>
                <a:gd name="T55" fmla="*/ 27 h 92"/>
                <a:gd name="T56" fmla="*/ 17 w 155"/>
                <a:gd name="T57" fmla="*/ 29 h 92"/>
                <a:gd name="T58" fmla="*/ 19 w 155"/>
                <a:gd name="T59" fmla="*/ 29 h 92"/>
                <a:gd name="T60" fmla="*/ 23 w 155"/>
                <a:gd name="T61" fmla="*/ 33 h 92"/>
                <a:gd name="T62" fmla="*/ 25 w 155"/>
                <a:gd name="T63" fmla="*/ 33 h 92"/>
                <a:gd name="T64" fmla="*/ 29 w 155"/>
                <a:gd name="T65" fmla="*/ 36 h 92"/>
                <a:gd name="T66" fmla="*/ 31 w 155"/>
                <a:gd name="T67" fmla="*/ 36 h 92"/>
                <a:gd name="T68" fmla="*/ 33 w 155"/>
                <a:gd name="T69" fmla="*/ 38 h 92"/>
                <a:gd name="T70" fmla="*/ 34 w 155"/>
                <a:gd name="T71" fmla="*/ 38 h 92"/>
                <a:gd name="T72" fmla="*/ 38 w 155"/>
                <a:gd name="T73" fmla="*/ 42 h 92"/>
                <a:gd name="T74" fmla="*/ 40 w 155"/>
                <a:gd name="T75" fmla="*/ 42 h 92"/>
                <a:gd name="T76" fmla="*/ 42 w 155"/>
                <a:gd name="T77" fmla="*/ 44 h 92"/>
                <a:gd name="T78" fmla="*/ 44 w 155"/>
                <a:gd name="T79" fmla="*/ 44 h 92"/>
                <a:gd name="T80" fmla="*/ 44 w 155"/>
                <a:gd name="T81" fmla="*/ 46 h 92"/>
                <a:gd name="T82" fmla="*/ 46 w 155"/>
                <a:gd name="T83" fmla="*/ 46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58752" name="Freeform 52">
              <a:extLst>
                <a:ext uri="{FF2B5EF4-FFF2-40B4-BE49-F238E27FC236}">
                  <a16:creationId xmlns:a16="http://schemas.microsoft.com/office/drawing/2014/main" id="{6AD8FC4D-996B-8930-64ED-7B7E32997FE1}"/>
                </a:ext>
              </a:extLst>
            </p:cNvPr>
            <p:cNvSpPr>
              <a:spLocks/>
            </p:cNvSpPr>
            <p:nvPr/>
          </p:nvSpPr>
          <p:spPr bwMode="auto">
            <a:xfrm flipV="1">
              <a:off x="3061" y="2567"/>
              <a:ext cx="369" cy="102"/>
            </a:xfrm>
            <a:custGeom>
              <a:avLst/>
              <a:gdLst>
                <a:gd name="T0" fmla="*/ 369 w 369"/>
                <a:gd name="T1" fmla="*/ 102 h 102"/>
                <a:gd name="T2" fmla="*/ 186 w 369"/>
                <a:gd name="T3" fmla="*/ 102 h 102"/>
                <a:gd name="T4" fmla="*/ 186 w 369"/>
                <a:gd name="T5" fmla="*/ 39 h 102"/>
                <a:gd name="T6" fmla="*/ 40 w 369"/>
                <a:gd name="T7" fmla="*/ 39 h 102"/>
                <a:gd name="T8" fmla="*/ 40 w 369"/>
                <a:gd name="T9" fmla="*/ 81 h 102"/>
                <a:gd name="T10" fmla="*/ 0 w 369"/>
                <a:gd name="T11" fmla="*/ 81 h 102"/>
                <a:gd name="T12" fmla="*/ 0 w 369"/>
                <a:gd name="T13" fmla="*/ 0 h 102"/>
                <a:gd name="T14" fmla="*/ 359 w 369"/>
                <a:gd name="T15" fmla="*/ 0 h 102"/>
                <a:gd name="T16" fmla="*/ 369 w 369"/>
                <a:gd name="T17" fmla="*/ 19 h 102"/>
                <a:gd name="T18" fmla="*/ 369 w 369"/>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58753" name="Freeform 53">
              <a:extLst>
                <a:ext uri="{FF2B5EF4-FFF2-40B4-BE49-F238E27FC236}">
                  <a16:creationId xmlns:a16="http://schemas.microsoft.com/office/drawing/2014/main" id="{423EC170-CA3D-D698-1F85-AEAE5ED816FC}"/>
                </a:ext>
              </a:extLst>
            </p:cNvPr>
            <p:cNvSpPr>
              <a:spLocks/>
            </p:cNvSpPr>
            <p:nvPr/>
          </p:nvSpPr>
          <p:spPr bwMode="auto">
            <a:xfrm flipV="1">
              <a:off x="3048" y="1732"/>
              <a:ext cx="1263" cy="432"/>
            </a:xfrm>
            <a:custGeom>
              <a:avLst/>
              <a:gdLst>
                <a:gd name="T0" fmla="*/ 1263 w 1263"/>
                <a:gd name="T1" fmla="*/ 181 h 432"/>
                <a:gd name="T2" fmla="*/ 1263 w 1263"/>
                <a:gd name="T3" fmla="*/ 207 h 432"/>
                <a:gd name="T4" fmla="*/ 1261 w 1263"/>
                <a:gd name="T5" fmla="*/ 209 h 432"/>
                <a:gd name="T6" fmla="*/ 1261 w 1263"/>
                <a:gd name="T7" fmla="*/ 217 h 432"/>
                <a:gd name="T8" fmla="*/ 1259 w 1263"/>
                <a:gd name="T9" fmla="*/ 219 h 432"/>
                <a:gd name="T10" fmla="*/ 1258 w 1263"/>
                <a:gd name="T11" fmla="*/ 219 h 432"/>
                <a:gd name="T12" fmla="*/ 1258 w 1263"/>
                <a:gd name="T13" fmla="*/ 223 h 432"/>
                <a:gd name="T14" fmla="*/ 1256 w 1263"/>
                <a:gd name="T15" fmla="*/ 223 h 432"/>
                <a:gd name="T16" fmla="*/ 1256 w 1263"/>
                <a:gd name="T17" fmla="*/ 225 h 432"/>
                <a:gd name="T18" fmla="*/ 1254 w 1263"/>
                <a:gd name="T19" fmla="*/ 225 h 432"/>
                <a:gd name="T20" fmla="*/ 1254 w 1263"/>
                <a:gd name="T21" fmla="*/ 227 h 432"/>
                <a:gd name="T22" fmla="*/ 1252 w 1263"/>
                <a:gd name="T23" fmla="*/ 227 h 432"/>
                <a:gd name="T24" fmla="*/ 1250 w 1263"/>
                <a:gd name="T25" fmla="*/ 229 h 432"/>
                <a:gd name="T26" fmla="*/ 1250 w 1263"/>
                <a:gd name="T27" fmla="*/ 230 h 432"/>
                <a:gd name="T28" fmla="*/ 1244 w 1263"/>
                <a:gd name="T29" fmla="*/ 230 h 432"/>
                <a:gd name="T30" fmla="*/ 1244 w 1263"/>
                <a:gd name="T31" fmla="*/ 232 h 432"/>
                <a:gd name="T32" fmla="*/ 1242 w 1263"/>
                <a:gd name="T33" fmla="*/ 232 h 432"/>
                <a:gd name="T34" fmla="*/ 1240 w 1263"/>
                <a:gd name="T35" fmla="*/ 234 h 432"/>
                <a:gd name="T36" fmla="*/ 1231 w 1263"/>
                <a:gd name="T37" fmla="*/ 234 h 432"/>
                <a:gd name="T38" fmla="*/ 1229 w 1263"/>
                <a:gd name="T39" fmla="*/ 236 h 432"/>
                <a:gd name="T40" fmla="*/ 466 w 1263"/>
                <a:gd name="T41" fmla="*/ 236 h 432"/>
                <a:gd name="T42" fmla="*/ 428 w 1263"/>
                <a:gd name="T43" fmla="*/ 275 h 432"/>
                <a:gd name="T44" fmla="*/ 428 w 1263"/>
                <a:gd name="T45" fmla="*/ 359 h 432"/>
                <a:gd name="T46" fmla="*/ 461 w 1263"/>
                <a:gd name="T47" fmla="*/ 380 h 432"/>
                <a:gd name="T48" fmla="*/ 893 w 1263"/>
                <a:gd name="T49" fmla="*/ 380 h 432"/>
                <a:gd name="T50" fmla="*/ 893 w 1263"/>
                <a:gd name="T51" fmla="*/ 432 h 432"/>
                <a:gd name="T52" fmla="*/ 336 w 1263"/>
                <a:gd name="T53" fmla="*/ 432 h 432"/>
                <a:gd name="T54" fmla="*/ 336 w 1263"/>
                <a:gd name="T55" fmla="*/ 278 h 432"/>
                <a:gd name="T56" fmla="*/ 0 w 1263"/>
                <a:gd name="T57" fmla="*/ 280 h 432"/>
                <a:gd name="T58" fmla="*/ 0 w 1263"/>
                <a:gd name="T59" fmla="*/ 88 h 432"/>
                <a:gd name="T60" fmla="*/ 44 w 1263"/>
                <a:gd name="T61" fmla="*/ 88 h 432"/>
                <a:gd name="T62" fmla="*/ 44 w 1263"/>
                <a:gd name="T63" fmla="*/ 144 h 432"/>
                <a:gd name="T64" fmla="*/ 199 w 1263"/>
                <a:gd name="T65" fmla="*/ 144 h 432"/>
                <a:gd name="T66" fmla="*/ 199 w 1263"/>
                <a:gd name="T67" fmla="*/ 69 h 432"/>
                <a:gd name="T68" fmla="*/ 996 w 1263"/>
                <a:gd name="T69" fmla="*/ 69 h 432"/>
                <a:gd name="T70" fmla="*/ 998 w 1263"/>
                <a:gd name="T71" fmla="*/ 0 h 432"/>
                <a:gd name="T72" fmla="*/ 1263 w 1263"/>
                <a:gd name="T73" fmla="*/ 0 h 432"/>
                <a:gd name="T74" fmla="*/ 1263 w 1263"/>
                <a:gd name="T75" fmla="*/ 181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58754" name="Rectangle 54">
              <a:extLst>
                <a:ext uri="{FF2B5EF4-FFF2-40B4-BE49-F238E27FC236}">
                  <a16:creationId xmlns:a16="http://schemas.microsoft.com/office/drawing/2014/main" id="{A8E417EF-1FCC-6491-B109-B68C6A1AD96C}"/>
                </a:ext>
              </a:extLst>
            </p:cNvPr>
            <p:cNvSpPr>
              <a:spLocks noChangeArrowheads="1"/>
            </p:cNvSpPr>
            <p:nvPr/>
          </p:nvSpPr>
          <p:spPr bwMode="auto">
            <a:xfrm flipV="1">
              <a:off x="4046" y="2060"/>
              <a:ext cx="265" cy="104"/>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55" name="Rectangle 55">
              <a:extLst>
                <a:ext uri="{FF2B5EF4-FFF2-40B4-BE49-F238E27FC236}">
                  <a16:creationId xmlns:a16="http://schemas.microsoft.com/office/drawing/2014/main" id="{7D01AA7F-927E-9657-6C7D-C6F0795822C4}"/>
                </a:ext>
              </a:extLst>
            </p:cNvPr>
            <p:cNvSpPr>
              <a:spLocks noChangeArrowheads="1"/>
            </p:cNvSpPr>
            <p:nvPr/>
          </p:nvSpPr>
          <p:spPr bwMode="auto">
            <a:xfrm flipV="1">
              <a:off x="3651" y="2083"/>
              <a:ext cx="395" cy="81"/>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56" name="Freeform 56">
              <a:extLst>
                <a:ext uri="{FF2B5EF4-FFF2-40B4-BE49-F238E27FC236}">
                  <a16:creationId xmlns:a16="http://schemas.microsoft.com/office/drawing/2014/main" id="{7F5A5A3C-2745-FB83-DA17-44BE48D8A8DB}"/>
                </a:ext>
              </a:extLst>
            </p:cNvPr>
            <p:cNvSpPr>
              <a:spLocks/>
            </p:cNvSpPr>
            <p:nvPr/>
          </p:nvSpPr>
          <p:spPr bwMode="auto">
            <a:xfrm flipV="1">
              <a:off x="4073" y="2060"/>
              <a:ext cx="238" cy="104"/>
            </a:xfrm>
            <a:custGeom>
              <a:avLst/>
              <a:gdLst>
                <a:gd name="T0" fmla="*/ 71 w 238"/>
                <a:gd name="T1" fmla="*/ 48 h 104"/>
                <a:gd name="T2" fmla="*/ 69 w 238"/>
                <a:gd name="T3" fmla="*/ 44 h 104"/>
                <a:gd name="T4" fmla="*/ 65 w 238"/>
                <a:gd name="T5" fmla="*/ 38 h 104"/>
                <a:gd name="T6" fmla="*/ 64 w 238"/>
                <a:gd name="T7" fmla="*/ 35 h 104"/>
                <a:gd name="T8" fmla="*/ 62 w 238"/>
                <a:gd name="T9" fmla="*/ 33 h 104"/>
                <a:gd name="T10" fmla="*/ 58 w 238"/>
                <a:gd name="T11" fmla="*/ 27 h 104"/>
                <a:gd name="T12" fmla="*/ 54 w 238"/>
                <a:gd name="T13" fmla="*/ 25 h 104"/>
                <a:gd name="T14" fmla="*/ 52 w 238"/>
                <a:gd name="T15" fmla="*/ 23 h 104"/>
                <a:gd name="T16" fmla="*/ 46 w 238"/>
                <a:gd name="T17" fmla="*/ 15 h 104"/>
                <a:gd name="T18" fmla="*/ 50 w 238"/>
                <a:gd name="T19" fmla="*/ 2 h 104"/>
                <a:gd name="T20" fmla="*/ 58 w 238"/>
                <a:gd name="T21" fmla="*/ 0 h 104"/>
                <a:gd name="T22" fmla="*/ 238 w 238"/>
                <a:gd name="T23" fmla="*/ 104 h 104"/>
                <a:gd name="T24" fmla="*/ 0 w 238"/>
                <a:gd name="T25" fmla="*/ 90 h 104"/>
                <a:gd name="T26" fmla="*/ 2 w 238"/>
                <a:gd name="T27" fmla="*/ 86 h 104"/>
                <a:gd name="T28" fmla="*/ 6 w 238"/>
                <a:gd name="T29" fmla="*/ 85 h 104"/>
                <a:gd name="T30" fmla="*/ 8 w 238"/>
                <a:gd name="T31" fmla="*/ 83 h 104"/>
                <a:gd name="T32" fmla="*/ 12 w 238"/>
                <a:gd name="T33" fmla="*/ 81 h 104"/>
                <a:gd name="T34" fmla="*/ 16 w 238"/>
                <a:gd name="T35" fmla="*/ 79 h 104"/>
                <a:gd name="T36" fmla="*/ 17 w 238"/>
                <a:gd name="T37" fmla="*/ 77 h 104"/>
                <a:gd name="T38" fmla="*/ 21 w 238"/>
                <a:gd name="T39" fmla="*/ 75 h 104"/>
                <a:gd name="T40" fmla="*/ 25 w 238"/>
                <a:gd name="T41" fmla="*/ 73 h 104"/>
                <a:gd name="T42" fmla="*/ 29 w 238"/>
                <a:gd name="T43" fmla="*/ 71 h 104"/>
                <a:gd name="T44" fmla="*/ 33 w 238"/>
                <a:gd name="T45" fmla="*/ 69 h 104"/>
                <a:gd name="T46" fmla="*/ 37 w 238"/>
                <a:gd name="T47" fmla="*/ 67 h 104"/>
                <a:gd name="T48" fmla="*/ 40 w 238"/>
                <a:gd name="T49" fmla="*/ 65 h 104"/>
                <a:gd name="T50" fmla="*/ 44 w 238"/>
                <a:gd name="T51" fmla="*/ 63 h 104"/>
                <a:gd name="T52" fmla="*/ 48 w 238"/>
                <a:gd name="T53" fmla="*/ 62 h 104"/>
                <a:gd name="T54" fmla="*/ 52 w 238"/>
                <a:gd name="T55" fmla="*/ 60 h 104"/>
                <a:gd name="T56" fmla="*/ 56 w 238"/>
                <a:gd name="T57" fmla="*/ 58 h 104"/>
                <a:gd name="T58" fmla="*/ 62 w 238"/>
                <a:gd name="T59" fmla="*/ 56 h 104"/>
                <a:gd name="T60" fmla="*/ 65 w 238"/>
                <a:gd name="T61" fmla="*/ 54 h 104"/>
                <a:gd name="T62" fmla="*/ 69 w 238"/>
                <a:gd name="T63" fmla="*/ 5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58757" name="Freeform 57">
              <a:extLst>
                <a:ext uri="{FF2B5EF4-FFF2-40B4-BE49-F238E27FC236}">
                  <a16:creationId xmlns:a16="http://schemas.microsoft.com/office/drawing/2014/main" id="{DC83EF5E-0AB9-9952-64C5-5F770B2C4188}"/>
                </a:ext>
              </a:extLst>
            </p:cNvPr>
            <p:cNvSpPr>
              <a:spLocks/>
            </p:cNvSpPr>
            <p:nvPr/>
          </p:nvSpPr>
          <p:spPr bwMode="auto">
            <a:xfrm flipV="1">
              <a:off x="3787" y="2506"/>
              <a:ext cx="524" cy="441"/>
            </a:xfrm>
            <a:custGeom>
              <a:avLst/>
              <a:gdLst>
                <a:gd name="T0" fmla="*/ 0 w 524"/>
                <a:gd name="T1" fmla="*/ 153 h 441"/>
                <a:gd name="T2" fmla="*/ 21 w 524"/>
                <a:gd name="T3" fmla="*/ 130 h 441"/>
                <a:gd name="T4" fmla="*/ 21 w 524"/>
                <a:gd name="T5" fmla="*/ 0 h 441"/>
                <a:gd name="T6" fmla="*/ 159 w 524"/>
                <a:gd name="T7" fmla="*/ 0 h 441"/>
                <a:gd name="T8" fmla="*/ 159 w 524"/>
                <a:gd name="T9" fmla="*/ 54 h 441"/>
                <a:gd name="T10" fmla="*/ 88 w 524"/>
                <a:gd name="T11" fmla="*/ 54 h 441"/>
                <a:gd name="T12" fmla="*/ 71 w 524"/>
                <a:gd name="T13" fmla="*/ 71 h 441"/>
                <a:gd name="T14" fmla="*/ 71 w 524"/>
                <a:gd name="T15" fmla="*/ 194 h 441"/>
                <a:gd name="T16" fmla="*/ 92 w 524"/>
                <a:gd name="T17" fmla="*/ 211 h 441"/>
                <a:gd name="T18" fmla="*/ 482 w 524"/>
                <a:gd name="T19" fmla="*/ 211 h 441"/>
                <a:gd name="T20" fmla="*/ 501 w 524"/>
                <a:gd name="T21" fmla="*/ 215 h 441"/>
                <a:gd name="T22" fmla="*/ 513 w 524"/>
                <a:gd name="T23" fmla="*/ 228 h 441"/>
                <a:gd name="T24" fmla="*/ 520 w 524"/>
                <a:gd name="T25" fmla="*/ 240 h 441"/>
                <a:gd name="T26" fmla="*/ 524 w 524"/>
                <a:gd name="T27" fmla="*/ 251 h 441"/>
                <a:gd name="T28" fmla="*/ 524 w 524"/>
                <a:gd name="T29" fmla="*/ 441 h 441"/>
                <a:gd name="T30" fmla="*/ 259 w 524"/>
                <a:gd name="T31" fmla="*/ 441 h 441"/>
                <a:gd name="T32" fmla="*/ 259 w 524"/>
                <a:gd name="T33" fmla="*/ 365 h 441"/>
                <a:gd name="T34" fmla="*/ 0 w 524"/>
                <a:gd name="T35" fmla="*/ 365 h 441"/>
                <a:gd name="T36" fmla="*/ 0 w 524"/>
                <a:gd name="T37" fmla="*/ 153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58758" name="Rectangle 58">
              <a:extLst>
                <a:ext uri="{FF2B5EF4-FFF2-40B4-BE49-F238E27FC236}">
                  <a16:creationId xmlns:a16="http://schemas.microsoft.com/office/drawing/2014/main" id="{47A60C26-BC4E-E11E-CD56-9579ECF6DC5C}"/>
                </a:ext>
              </a:extLst>
            </p:cNvPr>
            <p:cNvSpPr>
              <a:spLocks noChangeArrowheads="1"/>
            </p:cNvSpPr>
            <p:nvPr/>
          </p:nvSpPr>
          <p:spPr bwMode="auto">
            <a:xfrm flipV="1">
              <a:off x="4046" y="2506"/>
              <a:ext cx="263" cy="103"/>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59" name="Freeform 59">
              <a:extLst>
                <a:ext uri="{FF2B5EF4-FFF2-40B4-BE49-F238E27FC236}">
                  <a16:creationId xmlns:a16="http://schemas.microsoft.com/office/drawing/2014/main" id="{0234CE9F-2E84-A889-3FD9-91B94A457434}"/>
                </a:ext>
              </a:extLst>
            </p:cNvPr>
            <p:cNvSpPr>
              <a:spLocks/>
            </p:cNvSpPr>
            <p:nvPr/>
          </p:nvSpPr>
          <p:spPr bwMode="auto">
            <a:xfrm flipV="1">
              <a:off x="4073" y="2506"/>
              <a:ext cx="236" cy="103"/>
            </a:xfrm>
            <a:custGeom>
              <a:avLst/>
              <a:gdLst>
                <a:gd name="T0" fmla="*/ 69 w 236"/>
                <a:gd name="T1" fmla="*/ 57 h 103"/>
                <a:gd name="T2" fmla="*/ 67 w 236"/>
                <a:gd name="T3" fmla="*/ 61 h 103"/>
                <a:gd name="T4" fmla="*/ 65 w 236"/>
                <a:gd name="T5" fmla="*/ 65 h 103"/>
                <a:gd name="T6" fmla="*/ 64 w 236"/>
                <a:gd name="T7" fmla="*/ 69 h 103"/>
                <a:gd name="T8" fmla="*/ 60 w 236"/>
                <a:gd name="T9" fmla="*/ 71 h 103"/>
                <a:gd name="T10" fmla="*/ 58 w 236"/>
                <a:gd name="T11" fmla="*/ 75 h 103"/>
                <a:gd name="T12" fmla="*/ 56 w 236"/>
                <a:gd name="T13" fmla="*/ 76 h 103"/>
                <a:gd name="T14" fmla="*/ 54 w 236"/>
                <a:gd name="T15" fmla="*/ 80 h 103"/>
                <a:gd name="T16" fmla="*/ 52 w 236"/>
                <a:gd name="T17" fmla="*/ 82 h 103"/>
                <a:gd name="T18" fmla="*/ 46 w 236"/>
                <a:gd name="T19" fmla="*/ 100 h 103"/>
                <a:gd name="T20" fmla="*/ 48 w 236"/>
                <a:gd name="T21" fmla="*/ 101 h 103"/>
                <a:gd name="T22" fmla="*/ 56 w 236"/>
                <a:gd name="T23" fmla="*/ 103 h 103"/>
                <a:gd name="T24" fmla="*/ 236 w 236"/>
                <a:gd name="T25" fmla="*/ 0 h 103"/>
                <a:gd name="T26" fmla="*/ 0 w 236"/>
                <a:gd name="T27" fmla="*/ 13 h 103"/>
                <a:gd name="T28" fmla="*/ 2 w 236"/>
                <a:gd name="T29" fmla="*/ 17 h 103"/>
                <a:gd name="T30" fmla="*/ 6 w 236"/>
                <a:gd name="T31" fmla="*/ 19 h 103"/>
                <a:gd name="T32" fmla="*/ 8 w 236"/>
                <a:gd name="T33" fmla="*/ 21 h 103"/>
                <a:gd name="T34" fmla="*/ 12 w 236"/>
                <a:gd name="T35" fmla="*/ 23 h 103"/>
                <a:gd name="T36" fmla="*/ 16 w 236"/>
                <a:gd name="T37" fmla="*/ 25 h 103"/>
                <a:gd name="T38" fmla="*/ 17 w 236"/>
                <a:gd name="T39" fmla="*/ 27 h 103"/>
                <a:gd name="T40" fmla="*/ 21 w 236"/>
                <a:gd name="T41" fmla="*/ 28 h 103"/>
                <a:gd name="T42" fmla="*/ 25 w 236"/>
                <a:gd name="T43" fmla="*/ 30 h 103"/>
                <a:gd name="T44" fmla="*/ 29 w 236"/>
                <a:gd name="T45" fmla="*/ 32 h 103"/>
                <a:gd name="T46" fmla="*/ 33 w 236"/>
                <a:gd name="T47" fmla="*/ 34 h 103"/>
                <a:gd name="T48" fmla="*/ 35 w 236"/>
                <a:gd name="T49" fmla="*/ 36 h 103"/>
                <a:gd name="T50" fmla="*/ 39 w 236"/>
                <a:gd name="T51" fmla="*/ 38 h 103"/>
                <a:gd name="T52" fmla="*/ 42 w 236"/>
                <a:gd name="T53" fmla="*/ 40 h 103"/>
                <a:gd name="T54" fmla="*/ 46 w 236"/>
                <a:gd name="T55" fmla="*/ 42 h 103"/>
                <a:gd name="T56" fmla="*/ 50 w 236"/>
                <a:gd name="T57" fmla="*/ 44 h 103"/>
                <a:gd name="T58" fmla="*/ 56 w 236"/>
                <a:gd name="T59" fmla="*/ 46 h 103"/>
                <a:gd name="T60" fmla="*/ 60 w 236"/>
                <a:gd name="T61" fmla="*/ 48 h 103"/>
                <a:gd name="T62" fmla="*/ 64 w 236"/>
                <a:gd name="T63" fmla="*/ 50 h 103"/>
                <a:gd name="T64" fmla="*/ 67 w 236"/>
                <a:gd name="T65" fmla="*/ 52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58760" name="Freeform 60">
              <a:extLst>
                <a:ext uri="{FF2B5EF4-FFF2-40B4-BE49-F238E27FC236}">
                  <a16:creationId xmlns:a16="http://schemas.microsoft.com/office/drawing/2014/main" id="{58DE4D92-7FDE-35F0-90CB-EF11D66C7156}"/>
                </a:ext>
              </a:extLst>
            </p:cNvPr>
            <p:cNvSpPr>
              <a:spLocks/>
            </p:cNvSpPr>
            <p:nvPr/>
          </p:nvSpPr>
          <p:spPr bwMode="auto">
            <a:xfrm flipV="1">
              <a:off x="1193" y="2629"/>
              <a:ext cx="84" cy="195"/>
            </a:xfrm>
            <a:custGeom>
              <a:avLst/>
              <a:gdLst>
                <a:gd name="T0" fmla="*/ 78 w 84"/>
                <a:gd name="T1" fmla="*/ 0 h 195"/>
                <a:gd name="T2" fmla="*/ 57 w 84"/>
                <a:gd name="T3" fmla="*/ 0 h 195"/>
                <a:gd name="T4" fmla="*/ 59 w 84"/>
                <a:gd name="T5" fmla="*/ 7 h 195"/>
                <a:gd name="T6" fmla="*/ 34 w 84"/>
                <a:gd name="T7" fmla="*/ 7 h 195"/>
                <a:gd name="T8" fmla="*/ 34 w 84"/>
                <a:gd name="T9" fmla="*/ 0 h 195"/>
                <a:gd name="T10" fmla="*/ 7 w 84"/>
                <a:gd name="T11" fmla="*/ 0 h 195"/>
                <a:gd name="T12" fmla="*/ 0 w 84"/>
                <a:gd name="T13" fmla="*/ 7 h 195"/>
                <a:gd name="T14" fmla="*/ 0 w 84"/>
                <a:gd name="T15" fmla="*/ 40 h 195"/>
                <a:gd name="T16" fmla="*/ 7 w 84"/>
                <a:gd name="T17" fmla="*/ 44 h 195"/>
                <a:gd name="T18" fmla="*/ 7 w 84"/>
                <a:gd name="T19" fmla="*/ 98 h 195"/>
                <a:gd name="T20" fmla="*/ 23 w 84"/>
                <a:gd name="T21" fmla="*/ 113 h 195"/>
                <a:gd name="T22" fmla="*/ 23 w 84"/>
                <a:gd name="T23" fmla="*/ 147 h 195"/>
                <a:gd name="T24" fmla="*/ 36 w 84"/>
                <a:gd name="T25" fmla="*/ 195 h 195"/>
                <a:gd name="T26" fmla="*/ 52 w 84"/>
                <a:gd name="T27" fmla="*/ 195 h 195"/>
                <a:gd name="T28" fmla="*/ 63 w 84"/>
                <a:gd name="T29" fmla="*/ 149 h 195"/>
                <a:gd name="T30" fmla="*/ 63 w 84"/>
                <a:gd name="T31" fmla="*/ 113 h 195"/>
                <a:gd name="T32" fmla="*/ 80 w 84"/>
                <a:gd name="T33" fmla="*/ 98 h 195"/>
                <a:gd name="T34" fmla="*/ 80 w 84"/>
                <a:gd name="T35" fmla="*/ 46 h 195"/>
                <a:gd name="T36" fmla="*/ 84 w 84"/>
                <a:gd name="T37" fmla="*/ 40 h 195"/>
                <a:gd name="T38" fmla="*/ 84 w 84"/>
                <a:gd name="T39" fmla="*/ 7 h 195"/>
                <a:gd name="T40" fmla="*/ 78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58761" name="Line 61">
              <a:extLst>
                <a:ext uri="{FF2B5EF4-FFF2-40B4-BE49-F238E27FC236}">
                  <a16:creationId xmlns:a16="http://schemas.microsoft.com/office/drawing/2014/main" id="{8E0104E6-CA7D-0D7B-E342-119A93D34CF8}"/>
                </a:ext>
              </a:extLst>
            </p:cNvPr>
            <p:cNvSpPr>
              <a:spLocks noChangeShapeType="1"/>
            </p:cNvSpPr>
            <p:nvPr/>
          </p:nvSpPr>
          <p:spPr bwMode="auto">
            <a:xfrm flipV="1">
              <a:off x="1277"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62" name="Freeform 62">
              <a:extLst>
                <a:ext uri="{FF2B5EF4-FFF2-40B4-BE49-F238E27FC236}">
                  <a16:creationId xmlns:a16="http://schemas.microsoft.com/office/drawing/2014/main" id="{A1BD20C2-8F9F-D413-C811-972EB842E3FC}"/>
                </a:ext>
              </a:extLst>
            </p:cNvPr>
            <p:cNvSpPr>
              <a:spLocks/>
            </p:cNvSpPr>
            <p:nvPr/>
          </p:nvSpPr>
          <p:spPr bwMode="auto">
            <a:xfrm flipV="1">
              <a:off x="1193" y="2677"/>
              <a:ext cx="84" cy="140"/>
            </a:xfrm>
            <a:custGeom>
              <a:avLst/>
              <a:gdLst>
                <a:gd name="T0" fmla="*/ 2 w 84"/>
                <a:gd name="T1" fmla="*/ 0 h 140"/>
                <a:gd name="T2" fmla="*/ 84 w 84"/>
                <a:gd name="T3" fmla="*/ 0 h 140"/>
                <a:gd name="T4" fmla="*/ 84 w 84"/>
                <a:gd name="T5" fmla="*/ 33 h 140"/>
                <a:gd name="T6" fmla="*/ 0 w 84"/>
                <a:gd name="T7" fmla="*/ 33 h 140"/>
                <a:gd name="T8" fmla="*/ 7 w 84"/>
                <a:gd name="T9" fmla="*/ 37 h 140"/>
                <a:gd name="T10" fmla="*/ 80 w 84"/>
                <a:gd name="T11" fmla="*/ 37 h 140"/>
                <a:gd name="T12" fmla="*/ 80 w 84"/>
                <a:gd name="T13" fmla="*/ 91 h 140"/>
                <a:gd name="T14" fmla="*/ 7 w 84"/>
                <a:gd name="T15" fmla="*/ 91 h 140"/>
                <a:gd name="T16" fmla="*/ 25 w 84"/>
                <a:gd name="T17" fmla="*/ 106 h 140"/>
                <a:gd name="T18" fmla="*/ 63 w 84"/>
                <a:gd name="T19" fmla="*/ 106 h 140"/>
                <a:gd name="T20" fmla="*/ 63 w 84"/>
                <a:gd name="T21" fmla="*/ 140 h 140"/>
                <a:gd name="T22" fmla="*/ 25 w 84"/>
                <a:gd name="T23" fmla="*/ 140 h 140"/>
                <a:gd name="T24" fmla="*/ 27 w 84"/>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63" name="Freeform 63">
              <a:extLst>
                <a:ext uri="{FF2B5EF4-FFF2-40B4-BE49-F238E27FC236}">
                  <a16:creationId xmlns:a16="http://schemas.microsoft.com/office/drawing/2014/main" id="{0C11804F-0349-A017-5C5A-F7A8C95065E7}"/>
                </a:ext>
              </a:extLst>
            </p:cNvPr>
            <p:cNvSpPr>
              <a:spLocks/>
            </p:cNvSpPr>
            <p:nvPr/>
          </p:nvSpPr>
          <p:spPr bwMode="auto">
            <a:xfrm flipV="1">
              <a:off x="1137" y="2567"/>
              <a:ext cx="69" cy="384"/>
            </a:xfrm>
            <a:custGeom>
              <a:avLst/>
              <a:gdLst>
                <a:gd name="T0" fmla="*/ 69 w 69"/>
                <a:gd name="T1" fmla="*/ 384 h 384"/>
                <a:gd name="T2" fmla="*/ 69 w 69"/>
                <a:gd name="T3" fmla="*/ 301 h 384"/>
                <a:gd name="T4" fmla="*/ 62 w 69"/>
                <a:gd name="T5" fmla="*/ 290 h 384"/>
                <a:gd name="T6" fmla="*/ 62 w 69"/>
                <a:gd name="T7" fmla="*/ 175 h 384"/>
                <a:gd name="T8" fmla="*/ 56 w 69"/>
                <a:gd name="T9" fmla="*/ 165 h 384"/>
                <a:gd name="T10" fmla="*/ 56 w 69"/>
                <a:gd name="T11" fmla="*/ 0 h 384"/>
                <a:gd name="T12" fmla="*/ 15 w 69"/>
                <a:gd name="T13" fmla="*/ 0 h 384"/>
                <a:gd name="T14" fmla="*/ 15 w 69"/>
                <a:gd name="T15" fmla="*/ 155 h 384"/>
                <a:gd name="T16" fmla="*/ 0 w 69"/>
                <a:gd name="T17" fmla="*/ 171 h 384"/>
                <a:gd name="T18" fmla="*/ 0 w 69"/>
                <a:gd name="T19" fmla="*/ 384 h 384"/>
                <a:gd name="T20" fmla="*/ 69 w 69"/>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58764" name="Freeform 64">
              <a:extLst>
                <a:ext uri="{FF2B5EF4-FFF2-40B4-BE49-F238E27FC236}">
                  <a16:creationId xmlns:a16="http://schemas.microsoft.com/office/drawing/2014/main" id="{403A92AD-A5EC-9B18-0524-719FB20E6BBE}"/>
                </a:ext>
              </a:extLst>
            </p:cNvPr>
            <p:cNvSpPr>
              <a:spLocks/>
            </p:cNvSpPr>
            <p:nvPr/>
          </p:nvSpPr>
          <p:spPr bwMode="auto">
            <a:xfrm flipV="1">
              <a:off x="1273" y="2696"/>
              <a:ext cx="361" cy="255"/>
            </a:xfrm>
            <a:custGeom>
              <a:avLst/>
              <a:gdLst>
                <a:gd name="T0" fmla="*/ 361 w 361"/>
                <a:gd name="T1" fmla="*/ 255 h 255"/>
                <a:gd name="T2" fmla="*/ 361 w 361"/>
                <a:gd name="T3" fmla="*/ 182 h 255"/>
                <a:gd name="T4" fmla="*/ 158 w 361"/>
                <a:gd name="T5" fmla="*/ 182 h 255"/>
                <a:gd name="T6" fmla="*/ 158 w 361"/>
                <a:gd name="T7" fmla="*/ 161 h 255"/>
                <a:gd name="T8" fmla="*/ 60 w 361"/>
                <a:gd name="T9" fmla="*/ 161 h 255"/>
                <a:gd name="T10" fmla="*/ 60 w 361"/>
                <a:gd name="T11" fmla="*/ 0 h 255"/>
                <a:gd name="T12" fmla="*/ 12 w 361"/>
                <a:gd name="T13" fmla="*/ 0 h 255"/>
                <a:gd name="T14" fmla="*/ 12 w 361"/>
                <a:gd name="T15" fmla="*/ 163 h 255"/>
                <a:gd name="T16" fmla="*/ 0 w 361"/>
                <a:gd name="T17" fmla="*/ 175 h 255"/>
                <a:gd name="T18" fmla="*/ 0 w 361"/>
                <a:gd name="T19" fmla="*/ 255 h 255"/>
                <a:gd name="T20" fmla="*/ 361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58765" name="Freeform 65">
              <a:extLst>
                <a:ext uri="{FF2B5EF4-FFF2-40B4-BE49-F238E27FC236}">
                  <a16:creationId xmlns:a16="http://schemas.microsoft.com/office/drawing/2014/main" id="{EEC414B3-F243-059A-03D0-63C3E379D820}"/>
                </a:ext>
              </a:extLst>
            </p:cNvPr>
            <p:cNvSpPr>
              <a:spLocks/>
            </p:cNvSpPr>
            <p:nvPr/>
          </p:nvSpPr>
          <p:spPr bwMode="auto">
            <a:xfrm flipV="1">
              <a:off x="1264" y="2567"/>
              <a:ext cx="370" cy="102"/>
            </a:xfrm>
            <a:custGeom>
              <a:avLst/>
              <a:gdLst>
                <a:gd name="T0" fmla="*/ 0 w 370"/>
                <a:gd name="T1" fmla="*/ 102 h 102"/>
                <a:gd name="T2" fmla="*/ 184 w 370"/>
                <a:gd name="T3" fmla="*/ 102 h 102"/>
                <a:gd name="T4" fmla="*/ 184 w 370"/>
                <a:gd name="T5" fmla="*/ 39 h 102"/>
                <a:gd name="T6" fmla="*/ 330 w 370"/>
                <a:gd name="T7" fmla="*/ 39 h 102"/>
                <a:gd name="T8" fmla="*/ 330 w 370"/>
                <a:gd name="T9" fmla="*/ 81 h 102"/>
                <a:gd name="T10" fmla="*/ 370 w 370"/>
                <a:gd name="T11" fmla="*/ 81 h 102"/>
                <a:gd name="T12" fmla="*/ 370 w 370"/>
                <a:gd name="T13" fmla="*/ 0 h 102"/>
                <a:gd name="T14" fmla="*/ 11 w 370"/>
                <a:gd name="T15" fmla="*/ 0 h 102"/>
                <a:gd name="T16" fmla="*/ 0 w 370"/>
                <a:gd name="T17" fmla="*/ 19 h 102"/>
                <a:gd name="T18" fmla="*/ 0 w 37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58766" name="Rectangle 66">
              <a:extLst>
                <a:ext uri="{FF2B5EF4-FFF2-40B4-BE49-F238E27FC236}">
                  <a16:creationId xmlns:a16="http://schemas.microsoft.com/office/drawing/2014/main" id="{BBECE937-69C2-BD18-56ED-0B1DC7BA5A31}"/>
                </a:ext>
              </a:extLst>
            </p:cNvPr>
            <p:cNvSpPr>
              <a:spLocks noChangeArrowheads="1"/>
            </p:cNvSpPr>
            <p:nvPr/>
          </p:nvSpPr>
          <p:spPr bwMode="auto">
            <a:xfrm flipV="1">
              <a:off x="1300" y="1839"/>
              <a:ext cx="2084" cy="48"/>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67" name="Freeform 67">
              <a:extLst>
                <a:ext uri="{FF2B5EF4-FFF2-40B4-BE49-F238E27FC236}">
                  <a16:creationId xmlns:a16="http://schemas.microsoft.com/office/drawing/2014/main" id="{9E852C56-0EB8-1E22-5421-1D400CFDB43D}"/>
                </a:ext>
              </a:extLst>
            </p:cNvPr>
            <p:cNvSpPr>
              <a:spLocks/>
            </p:cNvSpPr>
            <p:nvPr/>
          </p:nvSpPr>
          <p:spPr bwMode="auto">
            <a:xfrm flipV="1">
              <a:off x="657" y="1736"/>
              <a:ext cx="977" cy="1213"/>
            </a:xfrm>
            <a:custGeom>
              <a:avLst/>
              <a:gdLst>
                <a:gd name="T0" fmla="*/ 217 w 977"/>
                <a:gd name="T1" fmla="*/ 0 h 1213"/>
                <a:gd name="T2" fmla="*/ 81 w 977"/>
                <a:gd name="T3" fmla="*/ 0 h 1213"/>
                <a:gd name="T4" fmla="*/ 81 w 977"/>
                <a:gd name="T5" fmla="*/ 71 h 1213"/>
                <a:gd name="T6" fmla="*/ 154 w 977"/>
                <a:gd name="T7" fmla="*/ 71 h 1213"/>
                <a:gd name="T8" fmla="*/ 169 w 977"/>
                <a:gd name="T9" fmla="*/ 86 h 1213"/>
                <a:gd name="T10" fmla="*/ 169 w 977"/>
                <a:gd name="T11" fmla="*/ 209 h 1213"/>
                <a:gd name="T12" fmla="*/ 146 w 977"/>
                <a:gd name="T13" fmla="*/ 226 h 1213"/>
                <a:gd name="T14" fmla="*/ 0 w 977"/>
                <a:gd name="T15" fmla="*/ 226 h 1213"/>
                <a:gd name="T16" fmla="*/ 2 w 977"/>
                <a:gd name="T17" fmla="*/ 1017 h 1213"/>
                <a:gd name="T18" fmla="*/ 511 w 977"/>
                <a:gd name="T19" fmla="*/ 1017 h 1213"/>
                <a:gd name="T20" fmla="*/ 551 w 977"/>
                <a:gd name="T21" fmla="*/ 1056 h 1213"/>
                <a:gd name="T22" fmla="*/ 551 w 977"/>
                <a:gd name="T23" fmla="*/ 1140 h 1213"/>
                <a:gd name="T24" fmla="*/ 517 w 977"/>
                <a:gd name="T25" fmla="*/ 1161 h 1213"/>
                <a:gd name="T26" fmla="*/ 81 w 977"/>
                <a:gd name="T27" fmla="*/ 1161 h 1213"/>
                <a:gd name="T28" fmla="*/ 81 w 977"/>
                <a:gd name="T29" fmla="*/ 1213 h 1213"/>
                <a:gd name="T30" fmla="*/ 643 w 977"/>
                <a:gd name="T31" fmla="*/ 1213 h 1213"/>
                <a:gd name="T32" fmla="*/ 643 w 977"/>
                <a:gd name="T33" fmla="*/ 1067 h 1213"/>
                <a:gd name="T34" fmla="*/ 737 w 977"/>
                <a:gd name="T35" fmla="*/ 1067 h 1213"/>
                <a:gd name="T36" fmla="*/ 737 w 977"/>
                <a:gd name="T37" fmla="*/ 1046 h 1213"/>
                <a:gd name="T38" fmla="*/ 977 w 977"/>
                <a:gd name="T39" fmla="*/ 1046 h 1213"/>
                <a:gd name="T40" fmla="*/ 977 w 977"/>
                <a:gd name="T41" fmla="*/ 870 h 1213"/>
                <a:gd name="T42" fmla="*/ 935 w 977"/>
                <a:gd name="T43" fmla="*/ 870 h 1213"/>
                <a:gd name="T44" fmla="*/ 935 w 977"/>
                <a:gd name="T45" fmla="*/ 925 h 1213"/>
                <a:gd name="T46" fmla="*/ 780 w 977"/>
                <a:gd name="T47" fmla="*/ 925 h 1213"/>
                <a:gd name="T48" fmla="*/ 780 w 977"/>
                <a:gd name="T49" fmla="*/ 848 h 1213"/>
                <a:gd name="T50" fmla="*/ 109 w 977"/>
                <a:gd name="T51" fmla="*/ 848 h 1213"/>
                <a:gd name="T52" fmla="*/ 109 w 977"/>
                <a:gd name="T53" fmla="*/ 376 h 1213"/>
                <a:gd name="T54" fmla="*/ 240 w 977"/>
                <a:gd name="T55" fmla="*/ 376 h 1213"/>
                <a:gd name="T56" fmla="*/ 240 w 977"/>
                <a:gd name="T57" fmla="*/ 165 h 1213"/>
                <a:gd name="T58" fmla="*/ 217 w 977"/>
                <a:gd name="T59" fmla="*/ 152 h 1213"/>
                <a:gd name="T60" fmla="*/ 21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58768" name="Group 68">
              <a:extLst>
                <a:ext uri="{FF2B5EF4-FFF2-40B4-BE49-F238E27FC236}">
                  <a16:creationId xmlns:a16="http://schemas.microsoft.com/office/drawing/2014/main" id="{B89785BB-267F-8B10-3FD5-A196CAC091FF}"/>
                </a:ext>
              </a:extLst>
            </p:cNvPr>
            <p:cNvGrpSpPr>
              <a:grpSpLocks/>
            </p:cNvGrpSpPr>
            <p:nvPr/>
          </p:nvGrpSpPr>
          <p:grpSpPr bwMode="auto">
            <a:xfrm>
              <a:off x="1008" y="1886"/>
              <a:ext cx="3793" cy="902"/>
              <a:chOff x="1008" y="1682"/>
              <a:chExt cx="3793" cy="902"/>
            </a:xfrm>
          </p:grpSpPr>
          <p:sp>
            <p:nvSpPr>
              <p:cNvPr id="158775" name="Freeform 69">
                <a:extLst>
                  <a:ext uri="{FF2B5EF4-FFF2-40B4-BE49-F238E27FC236}">
                    <a16:creationId xmlns:a16="http://schemas.microsoft.com/office/drawing/2014/main" id="{76CABE6F-BD0B-C930-1307-1E70734B25DD}"/>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58776" name="Freeform 70">
                <a:extLst>
                  <a:ext uri="{FF2B5EF4-FFF2-40B4-BE49-F238E27FC236}">
                    <a16:creationId xmlns:a16="http://schemas.microsoft.com/office/drawing/2014/main" id="{EF8445D2-E4C6-D4D0-2624-E25EC54AF836}"/>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58777" name="Freeform 71">
                <a:extLst>
                  <a:ext uri="{FF2B5EF4-FFF2-40B4-BE49-F238E27FC236}">
                    <a16:creationId xmlns:a16="http://schemas.microsoft.com/office/drawing/2014/main" id="{8E03F9F7-6E3E-7B75-4014-2C93498489B4}"/>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58778" name="Freeform 72">
                <a:extLst>
                  <a:ext uri="{FF2B5EF4-FFF2-40B4-BE49-F238E27FC236}">
                    <a16:creationId xmlns:a16="http://schemas.microsoft.com/office/drawing/2014/main" id="{DBB9F1ED-7675-A341-32DE-991D021FEA78}"/>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79" name="Freeform 73">
                <a:extLst>
                  <a:ext uri="{FF2B5EF4-FFF2-40B4-BE49-F238E27FC236}">
                    <a16:creationId xmlns:a16="http://schemas.microsoft.com/office/drawing/2014/main" id="{80CB7311-2CDA-331C-4707-AC015EE3BB43}"/>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0" name="Freeform 74">
                <a:extLst>
                  <a:ext uri="{FF2B5EF4-FFF2-40B4-BE49-F238E27FC236}">
                    <a16:creationId xmlns:a16="http://schemas.microsoft.com/office/drawing/2014/main" id="{8630BEB2-4439-6A52-294A-920507CE6AF2}"/>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1" name="Freeform 75">
                <a:extLst>
                  <a:ext uri="{FF2B5EF4-FFF2-40B4-BE49-F238E27FC236}">
                    <a16:creationId xmlns:a16="http://schemas.microsoft.com/office/drawing/2014/main" id="{9320CF58-82FD-77F9-7FFC-F70BE474401A}"/>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2" name="Freeform 76">
                <a:extLst>
                  <a:ext uri="{FF2B5EF4-FFF2-40B4-BE49-F238E27FC236}">
                    <a16:creationId xmlns:a16="http://schemas.microsoft.com/office/drawing/2014/main" id="{6BD5A21E-B26E-770A-E3E5-13472FAFFD37}"/>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3" name="Freeform 77">
                <a:extLst>
                  <a:ext uri="{FF2B5EF4-FFF2-40B4-BE49-F238E27FC236}">
                    <a16:creationId xmlns:a16="http://schemas.microsoft.com/office/drawing/2014/main" id="{A9FFDA89-33C1-C6F6-B3D6-48B994B0E401}"/>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4" name="Freeform 78">
                <a:extLst>
                  <a:ext uri="{FF2B5EF4-FFF2-40B4-BE49-F238E27FC236}">
                    <a16:creationId xmlns:a16="http://schemas.microsoft.com/office/drawing/2014/main" id="{7AEA8EDC-8B6F-ADC0-8C3E-85ED2141C731}"/>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5" name="Freeform 79">
                <a:extLst>
                  <a:ext uri="{FF2B5EF4-FFF2-40B4-BE49-F238E27FC236}">
                    <a16:creationId xmlns:a16="http://schemas.microsoft.com/office/drawing/2014/main" id="{1C5505D4-088B-2CA1-FFE9-7DFC9FD3DF5C}"/>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6" name="Freeform 80">
                <a:extLst>
                  <a:ext uri="{FF2B5EF4-FFF2-40B4-BE49-F238E27FC236}">
                    <a16:creationId xmlns:a16="http://schemas.microsoft.com/office/drawing/2014/main" id="{CADC3A61-9423-C701-65AE-8EAC976AD375}"/>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87" name="Freeform 81">
                <a:extLst>
                  <a:ext uri="{FF2B5EF4-FFF2-40B4-BE49-F238E27FC236}">
                    <a16:creationId xmlns:a16="http://schemas.microsoft.com/office/drawing/2014/main" id="{7ECD321C-D3C7-E22C-F015-4C3424D95CA4}"/>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58788" name="Freeform 82">
                <a:extLst>
                  <a:ext uri="{FF2B5EF4-FFF2-40B4-BE49-F238E27FC236}">
                    <a16:creationId xmlns:a16="http://schemas.microsoft.com/office/drawing/2014/main" id="{A177D3DE-F83A-6630-6302-7631C3478FDA}"/>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58789" name="Freeform 83">
                <a:extLst>
                  <a:ext uri="{FF2B5EF4-FFF2-40B4-BE49-F238E27FC236}">
                    <a16:creationId xmlns:a16="http://schemas.microsoft.com/office/drawing/2014/main" id="{F61EE9BF-4E14-6727-F2E5-6B030DF8167A}"/>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58790" name="Freeform 84">
                <a:extLst>
                  <a:ext uri="{FF2B5EF4-FFF2-40B4-BE49-F238E27FC236}">
                    <a16:creationId xmlns:a16="http://schemas.microsoft.com/office/drawing/2014/main" id="{26210E0C-7105-D695-1768-32AE2609BE46}"/>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58791" name="Rectangle 85">
                <a:extLst>
                  <a:ext uri="{FF2B5EF4-FFF2-40B4-BE49-F238E27FC236}">
                    <a16:creationId xmlns:a16="http://schemas.microsoft.com/office/drawing/2014/main" id="{553C4B63-7612-B170-2512-C9DC16B7D94C}"/>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92" name="Freeform 86">
                <a:extLst>
                  <a:ext uri="{FF2B5EF4-FFF2-40B4-BE49-F238E27FC236}">
                    <a16:creationId xmlns:a16="http://schemas.microsoft.com/office/drawing/2014/main" id="{ADFBC9AB-1810-BC09-A0D6-4071CD876790}"/>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58793" name="Freeform 87">
                <a:extLst>
                  <a:ext uri="{FF2B5EF4-FFF2-40B4-BE49-F238E27FC236}">
                    <a16:creationId xmlns:a16="http://schemas.microsoft.com/office/drawing/2014/main" id="{2FE0268A-33E2-0CE1-C4F8-DA98369702F8}"/>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58794" name="Freeform 88">
                <a:extLst>
                  <a:ext uri="{FF2B5EF4-FFF2-40B4-BE49-F238E27FC236}">
                    <a16:creationId xmlns:a16="http://schemas.microsoft.com/office/drawing/2014/main" id="{1462991B-E626-9FF1-B499-D89E232B90F1}"/>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58795" name="Freeform 89">
                <a:extLst>
                  <a:ext uri="{FF2B5EF4-FFF2-40B4-BE49-F238E27FC236}">
                    <a16:creationId xmlns:a16="http://schemas.microsoft.com/office/drawing/2014/main" id="{EBA64878-365B-F3AD-8562-C4B080C0024C}"/>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96" name="Freeform 90">
                <a:extLst>
                  <a:ext uri="{FF2B5EF4-FFF2-40B4-BE49-F238E27FC236}">
                    <a16:creationId xmlns:a16="http://schemas.microsoft.com/office/drawing/2014/main" id="{3EAE5294-66FF-CDA9-5AC2-EF49E8D3E124}"/>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97" name="Freeform 91">
                <a:extLst>
                  <a:ext uri="{FF2B5EF4-FFF2-40B4-BE49-F238E27FC236}">
                    <a16:creationId xmlns:a16="http://schemas.microsoft.com/office/drawing/2014/main" id="{EBC4E168-8117-4261-9CFD-F40664EB06F0}"/>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98" name="Freeform 92">
                <a:extLst>
                  <a:ext uri="{FF2B5EF4-FFF2-40B4-BE49-F238E27FC236}">
                    <a16:creationId xmlns:a16="http://schemas.microsoft.com/office/drawing/2014/main" id="{3D915099-FC47-65AB-0E83-123400DD4E07}"/>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99" name="Rectangle 93">
                <a:extLst>
                  <a:ext uri="{FF2B5EF4-FFF2-40B4-BE49-F238E27FC236}">
                    <a16:creationId xmlns:a16="http://schemas.microsoft.com/office/drawing/2014/main" id="{DB364FFA-3A12-EEE9-6A51-7A2C98E37ED2}"/>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800" name="Freeform 94">
                <a:extLst>
                  <a:ext uri="{FF2B5EF4-FFF2-40B4-BE49-F238E27FC236}">
                    <a16:creationId xmlns:a16="http://schemas.microsoft.com/office/drawing/2014/main" id="{DC977796-A47D-D1B0-1DCE-7B5869874040}"/>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58801" name="Rectangle 95">
                <a:extLst>
                  <a:ext uri="{FF2B5EF4-FFF2-40B4-BE49-F238E27FC236}">
                    <a16:creationId xmlns:a16="http://schemas.microsoft.com/office/drawing/2014/main" id="{C50EF380-4524-889B-A6E9-55525613676F}"/>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802" name="Freeform 96">
                <a:extLst>
                  <a:ext uri="{FF2B5EF4-FFF2-40B4-BE49-F238E27FC236}">
                    <a16:creationId xmlns:a16="http://schemas.microsoft.com/office/drawing/2014/main" id="{96D650A5-0901-CF39-6EFE-FCC150D7C8DD}"/>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03" name="Freeform 97">
                <a:extLst>
                  <a:ext uri="{FF2B5EF4-FFF2-40B4-BE49-F238E27FC236}">
                    <a16:creationId xmlns:a16="http://schemas.microsoft.com/office/drawing/2014/main" id="{20B61A36-87EB-C2D5-2EB0-D099BD3A7A7A}"/>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04" name="Freeform 98">
                <a:extLst>
                  <a:ext uri="{FF2B5EF4-FFF2-40B4-BE49-F238E27FC236}">
                    <a16:creationId xmlns:a16="http://schemas.microsoft.com/office/drawing/2014/main" id="{E7F6D357-95C8-FBC1-532A-7C31441AB05B}"/>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05" name="Freeform 99">
                <a:extLst>
                  <a:ext uri="{FF2B5EF4-FFF2-40B4-BE49-F238E27FC236}">
                    <a16:creationId xmlns:a16="http://schemas.microsoft.com/office/drawing/2014/main" id="{CBB97FE3-A24D-CFC3-3415-DDCC9767F60E}"/>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58806" name="Freeform 100">
                <a:extLst>
                  <a:ext uri="{FF2B5EF4-FFF2-40B4-BE49-F238E27FC236}">
                    <a16:creationId xmlns:a16="http://schemas.microsoft.com/office/drawing/2014/main" id="{336F036D-2435-AF18-269E-15E25CB2C152}"/>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58807" name="Freeform 101">
                <a:extLst>
                  <a:ext uri="{FF2B5EF4-FFF2-40B4-BE49-F238E27FC236}">
                    <a16:creationId xmlns:a16="http://schemas.microsoft.com/office/drawing/2014/main" id="{AF62E336-763F-7CD1-1811-C20AB47FE6CD}"/>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08" name="Freeform 102">
                <a:extLst>
                  <a:ext uri="{FF2B5EF4-FFF2-40B4-BE49-F238E27FC236}">
                    <a16:creationId xmlns:a16="http://schemas.microsoft.com/office/drawing/2014/main" id="{A2C80085-C77F-B34A-3342-E33A1258E63F}"/>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809" name="Freeform 103">
                <a:extLst>
                  <a:ext uri="{FF2B5EF4-FFF2-40B4-BE49-F238E27FC236}">
                    <a16:creationId xmlns:a16="http://schemas.microsoft.com/office/drawing/2014/main" id="{E40D9DD4-C8D9-94EF-F227-F32BCF76ECCB}"/>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58769" name="AutoShape 104">
              <a:extLst>
                <a:ext uri="{FF2B5EF4-FFF2-40B4-BE49-F238E27FC236}">
                  <a16:creationId xmlns:a16="http://schemas.microsoft.com/office/drawing/2014/main" id="{0DBA18BB-E695-1972-32CC-1ECB79A8D0AA}"/>
                </a:ext>
              </a:extLst>
            </p:cNvPr>
            <p:cNvSpPr>
              <a:spLocks noChangeArrowheads="1"/>
            </p:cNvSpPr>
            <p:nvPr/>
          </p:nvSpPr>
          <p:spPr bwMode="auto">
            <a:xfrm>
              <a:off x="917" y="2860"/>
              <a:ext cx="219" cy="563"/>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70" name="Freeform 105">
              <a:extLst>
                <a:ext uri="{FF2B5EF4-FFF2-40B4-BE49-F238E27FC236}">
                  <a16:creationId xmlns:a16="http://schemas.microsoft.com/office/drawing/2014/main" id="{215E6936-6F11-F998-6A9B-807CB186FB38}"/>
                </a:ext>
              </a:extLst>
            </p:cNvPr>
            <p:cNvSpPr>
              <a:spLocks/>
            </p:cNvSpPr>
            <p:nvPr/>
          </p:nvSpPr>
          <p:spPr bwMode="auto">
            <a:xfrm flipV="1">
              <a:off x="3092" y="2014"/>
              <a:ext cx="154" cy="110"/>
            </a:xfrm>
            <a:custGeom>
              <a:avLst/>
              <a:gdLst>
                <a:gd name="T0" fmla="*/ 46 w 154"/>
                <a:gd name="T1" fmla="*/ 56 h 94"/>
                <a:gd name="T2" fmla="*/ 46 w 154"/>
                <a:gd name="T3" fmla="*/ 51 h 94"/>
                <a:gd name="T4" fmla="*/ 44 w 154"/>
                <a:gd name="T5" fmla="*/ 49 h 94"/>
                <a:gd name="T6" fmla="*/ 44 w 154"/>
                <a:gd name="T7" fmla="*/ 47 h 94"/>
                <a:gd name="T8" fmla="*/ 42 w 154"/>
                <a:gd name="T9" fmla="*/ 44 h 94"/>
                <a:gd name="T10" fmla="*/ 42 w 154"/>
                <a:gd name="T11" fmla="*/ 40 h 94"/>
                <a:gd name="T12" fmla="*/ 40 w 154"/>
                <a:gd name="T13" fmla="*/ 40 h 94"/>
                <a:gd name="T14" fmla="*/ 40 w 154"/>
                <a:gd name="T15" fmla="*/ 35 h 94"/>
                <a:gd name="T16" fmla="*/ 38 w 154"/>
                <a:gd name="T17" fmla="*/ 34 h 94"/>
                <a:gd name="T18" fmla="*/ 38 w 154"/>
                <a:gd name="T19" fmla="*/ 32 h 94"/>
                <a:gd name="T20" fmla="*/ 36 w 154"/>
                <a:gd name="T21" fmla="*/ 29 h 94"/>
                <a:gd name="T22" fmla="*/ 36 w 154"/>
                <a:gd name="T23" fmla="*/ 27 h 94"/>
                <a:gd name="T24" fmla="*/ 34 w 154"/>
                <a:gd name="T25" fmla="*/ 25 h 94"/>
                <a:gd name="T26" fmla="*/ 34 w 154"/>
                <a:gd name="T27" fmla="*/ 22 h 94"/>
                <a:gd name="T28" fmla="*/ 33 w 154"/>
                <a:gd name="T29" fmla="*/ 20 h 94"/>
                <a:gd name="T30" fmla="*/ 33 w 154"/>
                <a:gd name="T31" fmla="*/ 18 h 94"/>
                <a:gd name="T32" fmla="*/ 31 w 154"/>
                <a:gd name="T33" fmla="*/ 18 h 94"/>
                <a:gd name="T34" fmla="*/ 31 w 154"/>
                <a:gd name="T35" fmla="*/ 5 h 94"/>
                <a:gd name="T36" fmla="*/ 33 w 154"/>
                <a:gd name="T37" fmla="*/ 2 h 94"/>
                <a:gd name="T38" fmla="*/ 34 w 154"/>
                <a:gd name="T39" fmla="*/ 2 h 94"/>
                <a:gd name="T40" fmla="*/ 36 w 154"/>
                <a:gd name="T41" fmla="*/ 0 h 94"/>
                <a:gd name="T42" fmla="*/ 154 w 154"/>
                <a:gd name="T43" fmla="*/ 0 h 94"/>
                <a:gd name="T44" fmla="*/ 154 w 154"/>
                <a:gd name="T45" fmla="*/ 110 h 94"/>
                <a:gd name="T46" fmla="*/ 0 w 154"/>
                <a:gd name="T47" fmla="*/ 110 h 94"/>
                <a:gd name="T48" fmla="*/ 0 w 154"/>
                <a:gd name="T49" fmla="*/ 96 h 94"/>
                <a:gd name="T50" fmla="*/ 13 w 154"/>
                <a:gd name="T51" fmla="*/ 81 h 94"/>
                <a:gd name="T52" fmla="*/ 15 w 154"/>
                <a:gd name="T53" fmla="*/ 81 h 94"/>
                <a:gd name="T54" fmla="*/ 19 w 154"/>
                <a:gd name="T55" fmla="*/ 76 h 94"/>
                <a:gd name="T56" fmla="*/ 21 w 154"/>
                <a:gd name="T57" fmla="*/ 76 h 94"/>
                <a:gd name="T58" fmla="*/ 29 w 154"/>
                <a:gd name="T59" fmla="*/ 67 h 94"/>
                <a:gd name="T60" fmla="*/ 31 w 154"/>
                <a:gd name="T61" fmla="*/ 67 h 94"/>
                <a:gd name="T62" fmla="*/ 33 w 154"/>
                <a:gd name="T63" fmla="*/ 64 h 94"/>
                <a:gd name="T64" fmla="*/ 34 w 154"/>
                <a:gd name="T65" fmla="*/ 64 h 94"/>
                <a:gd name="T66" fmla="*/ 38 w 154"/>
                <a:gd name="T67" fmla="*/ 61 h 94"/>
                <a:gd name="T68" fmla="*/ 40 w 154"/>
                <a:gd name="T69" fmla="*/ 61 h 94"/>
                <a:gd name="T70" fmla="*/ 42 w 154"/>
                <a:gd name="T71" fmla="*/ 59 h 94"/>
                <a:gd name="T72" fmla="*/ 44 w 154"/>
                <a:gd name="T73" fmla="*/ 59 h 94"/>
                <a:gd name="T74" fmla="*/ 44 w 154"/>
                <a:gd name="T75" fmla="*/ 56 h 94"/>
                <a:gd name="T76" fmla="*/ 46 w 154"/>
                <a:gd name="T77" fmla="*/ 5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grpSp>
          <p:nvGrpSpPr>
            <p:cNvPr id="158771" name="Group 106">
              <a:extLst>
                <a:ext uri="{FF2B5EF4-FFF2-40B4-BE49-F238E27FC236}">
                  <a16:creationId xmlns:a16="http://schemas.microsoft.com/office/drawing/2014/main" id="{EFB315C7-7241-8C02-7721-071A0C3B687D}"/>
                </a:ext>
              </a:extLst>
            </p:cNvPr>
            <p:cNvGrpSpPr>
              <a:grpSpLocks/>
            </p:cNvGrpSpPr>
            <p:nvPr/>
          </p:nvGrpSpPr>
          <p:grpSpPr bwMode="auto">
            <a:xfrm>
              <a:off x="3048" y="1935"/>
              <a:ext cx="420" cy="159"/>
              <a:chOff x="3048" y="1731"/>
              <a:chExt cx="420" cy="159"/>
            </a:xfrm>
          </p:grpSpPr>
          <p:sp>
            <p:nvSpPr>
              <p:cNvPr id="158772" name="Freeform 107">
                <a:extLst>
                  <a:ext uri="{FF2B5EF4-FFF2-40B4-BE49-F238E27FC236}">
                    <a16:creationId xmlns:a16="http://schemas.microsoft.com/office/drawing/2014/main" id="{D2F95F1E-35AA-D0F0-02B5-2D652A58403D}"/>
                  </a:ext>
                </a:extLst>
              </p:cNvPr>
              <p:cNvSpPr>
                <a:spLocks/>
              </p:cNvSpPr>
              <p:nvPr/>
            </p:nvSpPr>
            <p:spPr bwMode="auto">
              <a:xfrm>
                <a:off x="3048" y="1731"/>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8773" name="Oval 108">
                <a:extLst>
                  <a:ext uri="{FF2B5EF4-FFF2-40B4-BE49-F238E27FC236}">
                    <a16:creationId xmlns:a16="http://schemas.microsoft.com/office/drawing/2014/main" id="{1E0DD234-6CEB-3DC9-2442-F5BCA3195745}"/>
                  </a:ext>
                </a:extLst>
              </p:cNvPr>
              <p:cNvSpPr>
                <a:spLocks noChangeArrowheads="1"/>
              </p:cNvSpPr>
              <p:nvPr/>
            </p:nvSpPr>
            <p:spPr bwMode="auto">
              <a:xfrm>
                <a:off x="3410" y="1809"/>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8774" name="Freeform 109">
                <a:extLst>
                  <a:ext uri="{FF2B5EF4-FFF2-40B4-BE49-F238E27FC236}">
                    <a16:creationId xmlns:a16="http://schemas.microsoft.com/office/drawing/2014/main" id="{A5FB3350-BDCA-0AD9-64C9-1981B1118336}"/>
                  </a:ext>
                </a:extLst>
              </p:cNvPr>
              <p:cNvSpPr>
                <a:spLocks/>
              </p:cNvSpPr>
              <p:nvPr/>
            </p:nvSpPr>
            <p:spPr bwMode="auto">
              <a:xfrm>
                <a:off x="3411" y="1733"/>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a:extLst>
              <a:ext uri="{FF2B5EF4-FFF2-40B4-BE49-F238E27FC236}">
                <a16:creationId xmlns:a16="http://schemas.microsoft.com/office/drawing/2014/main" id="{C8CC0E7F-3AD5-61D2-DF12-E5A3F25C3B5A}"/>
              </a:ext>
            </a:extLst>
          </p:cNvPr>
          <p:cNvSpPr>
            <a:spLocks noGrp="1" noChangeArrowheads="1"/>
          </p:cNvSpPr>
          <p:nvPr>
            <p:ph type="title"/>
          </p:nvPr>
        </p:nvSpPr>
        <p:spPr/>
        <p:txBody>
          <a:bodyPr/>
          <a:lstStyle/>
          <a:p>
            <a:pPr eaLnBrk="1" hangingPunct="1"/>
            <a:r>
              <a:rPr lang="en-GB" altLang="en-US" dirty="0"/>
              <a:t>Double acting cylinder 4</a:t>
            </a:r>
            <a:endParaRPr lang="en-US" altLang="en-US" dirty="0"/>
          </a:p>
        </p:txBody>
      </p:sp>
      <p:sp>
        <p:nvSpPr>
          <p:cNvPr id="159747" name="Rectangle 3">
            <a:extLst>
              <a:ext uri="{FF2B5EF4-FFF2-40B4-BE49-F238E27FC236}">
                <a16:creationId xmlns:a16="http://schemas.microsoft.com/office/drawing/2014/main" id="{11F1E813-9303-13D1-57F9-0E7BED769FCD}"/>
              </a:ext>
            </a:extLst>
          </p:cNvPr>
          <p:cNvSpPr>
            <a:spLocks noGrp="1" noChangeArrowheads="1"/>
          </p:cNvSpPr>
          <p:nvPr>
            <p:ph type="body" idx="1"/>
          </p:nvPr>
        </p:nvSpPr>
        <p:spPr/>
        <p:txBody>
          <a:bodyPr/>
          <a:lstStyle/>
          <a:p>
            <a:pPr eaLnBrk="1" hangingPunct="1"/>
            <a:endParaRPr lang="en-US" altLang="en-US"/>
          </a:p>
        </p:txBody>
      </p:sp>
      <p:grpSp>
        <p:nvGrpSpPr>
          <p:cNvPr id="159748" name="Group 4">
            <a:extLst>
              <a:ext uri="{FF2B5EF4-FFF2-40B4-BE49-F238E27FC236}">
                <a16:creationId xmlns:a16="http://schemas.microsoft.com/office/drawing/2014/main" id="{539DDE8D-3A93-C50D-7747-7A4B13DC0607}"/>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59847" name="Freeform 5">
              <a:extLst>
                <a:ext uri="{FF2B5EF4-FFF2-40B4-BE49-F238E27FC236}">
                  <a16:creationId xmlns:a16="http://schemas.microsoft.com/office/drawing/2014/main" id="{9CB65C0E-62F3-13DF-0836-017F22B2E74D}"/>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8" name="Freeform 6">
              <a:extLst>
                <a:ext uri="{FF2B5EF4-FFF2-40B4-BE49-F238E27FC236}">
                  <a16:creationId xmlns:a16="http://schemas.microsoft.com/office/drawing/2014/main" id="{0E70D932-42C3-0788-B211-6B76AF74F870}"/>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9" name="Freeform 7">
              <a:extLst>
                <a:ext uri="{FF2B5EF4-FFF2-40B4-BE49-F238E27FC236}">
                  <a16:creationId xmlns:a16="http://schemas.microsoft.com/office/drawing/2014/main" id="{FE047BCB-B4E0-293C-E072-4F9C7F140DA2}"/>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50" name="Freeform 8">
              <a:extLst>
                <a:ext uri="{FF2B5EF4-FFF2-40B4-BE49-F238E27FC236}">
                  <a16:creationId xmlns:a16="http://schemas.microsoft.com/office/drawing/2014/main" id="{7B37D1D2-2084-C502-3E2C-DC6A1261BB69}"/>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51" name="Freeform 9">
              <a:extLst>
                <a:ext uri="{FF2B5EF4-FFF2-40B4-BE49-F238E27FC236}">
                  <a16:creationId xmlns:a16="http://schemas.microsoft.com/office/drawing/2014/main" id="{1702DEE0-33D4-741A-D956-428C6687794F}"/>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52" name="Freeform 10">
              <a:extLst>
                <a:ext uri="{FF2B5EF4-FFF2-40B4-BE49-F238E27FC236}">
                  <a16:creationId xmlns:a16="http://schemas.microsoft.com/office/drawing/2014/main" id="{41D0EF4E-99AC-BBF8-1E14-65EC62D5A1B4}"/>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53" name="Freeform 11">
              <a:extLst>
                <a:ext uri="{FF2B5EF4-FFF2-40B4-BE49-F238E27FC236}">
                  <a16:creationId xmlns:a16="http://schemas.microsoft.com/office/drawing/2014/main" id="{2ACCD42A-3988-9D3A-21E5-BDFC52400EE0}"/>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9749" name="Group 12">
            <a:extLst>
              <a:ext uri="{FF2B5EF4-FFF2-40B4-BE49-F238E27FC236}">
                <a16:creationId xmlns:a16="http://schemas.microsoft.com/office/drawing/2014/main" id="{273B6209-4C3E-B228-E76E-0A5D606B2DE1}"/>
              </a:ext>
              <a:ext uri="{C183D7F6-B498-43B3-948B-1728B52AA6E4}">
                <adec:decorative xmlns:adec="http://schemas.microsoft.com/office/drawing/2017/decorative" val="1"/>
              </a:ext>
            </a:extLst>
          </p:cNvPr>
          <p:cNvGrpSpPr>
            <a:grpSpLocks/>
          </p:cNvGrpSpPr>
          <p:nvPr/>
        </p:nvGrpSpPr>
        <p:grpSpPr bwMode="auto">
          <a:xfrm>
            <a:off x="7273925" y="2260600"/>
            <a:ext cx="1093788" cy="361950"/>
            <a:chOff x="4944" y="1099"/>
            <a:chExt cx="689" cy="228"/>
          </a:xfrm>
        </p:grpSpPr>
        <p:sp>
          <p:nvSpPr>
            <p:cNvPr id="159834" name="Freeform 13">
              <a:extLst>
                <a:ext uri="{FF2B5EF4-FFF2-40B4-BE49-F238E27FC236}">
                  <a16:creationId xmlns:a16="http://schemas.microsoft.com/office/drawing/2014/main" id="{7CF93738-3B6B-D882-54DA-A99CE809E3CA}"/>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59835" name="Group 14">
              <a:extLst>
                <a:ext uri="{FF2B5EF4-FFF2-40B4-BE49-F238E27FC236}">
                  <a16:creationId xmlns:a16="http://schemas.microsoft.com/office/drawing/2014/main" id="{64868559-1003-64A0-F137-50E871334893}"/>
                </a:ext>
              </a:extLst>
            </p:cNvPr>
            <p:cNvGrpSpPr>
              <a:grpSpLocks/>
            </p:cNvGrpSpPr>
            <p:nvPr/>
          </p:nvGrpSpPr>
          <p:grpSpPr bwMode="auto">
            <a:xfrm>
              <a:off x="4944" y="1099"/>
              <a:ext cx="689" cy="228"/>
              <a:chOff x="4944" y="1099"/>
              <a:chExt cx="689" cy="228"/>
            </a:xfrm>
          </p:grpSpPr>
          <p:sp>
            <p:nvSpPr>
              <p:cNvPr id="159836" name="Line 15">
                <a:extLst>
                  <a:ext uri="{FF2B5EF4-FFF2-40B4-BE49-F238E27FC236}">
                    <a16:creationId xmlns:a16="http://schemas.microsoft.com/office/drawing/2014/main" id="{2618CBEC-ACBA-8071-E2ED-2D82084ACD93}"/>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59837" name="Group 16">
                <a:extLst>
                  <a:ext uri="{FF2B5EF4-FFF2-40B4-BE49-F238E27FC236}">
                    <a16:creationId xmlns:a16="http://schemas.microsoft.com/office/drawing/2014/main" id="{B50C5967-A95E-07C0-95D9-95FCDE7807EE}"/>
                  </a:ext>
                </a:extLst>
              </p:cNvPr>
              <p:cNvGrpSpPr>
                <a:grpSpLocks/>
              </p:cNvGrpSpPr>
              <p:nvPr/>
            </p:nvGrpSpPr>
            <p:grpSpPr bwMode="auto">
              <a:xfrm>
                <a:off x="4944" y="1099"/>
                <a:ext cx="689" cy="228"/>
                <a:chOff x="4944" y="1099"/>
                <a:chExt cx="689" cy="228"/>
              </a:xfrm>
            </p:grpSpPr>
            <p:sp>
              <p:nvSpPr>
                <p:cNvPr id="159838" name="Freeform 17">
                  <a:extLst>
                    <a:ext uri="{FF2B5EF4-FFF2-40B4-BE49-F238E27FC236}">
                      <a16:creationId xmlns:a16="http://schemas.microsoft.com/office/drawing/2014/main" id="{629681D3-CA71-1FE8-17F7-39C172666467}"/>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39" name="Freeform 18">
                  <a:extLst>
                    <a:ext uri="{FF2B5EF4-FFF2-40B4-BE49-F238E27FC236}">
                      <a16:creationId xmlns:a16="http://schemas.microsoft.com/office/drawing/2014/main" id="{71AD16F5-4986-F101-5989-7D9BF0698507}"/>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0" name="Freeform 19">
                  <a:extLst>
                    <a:ext uri="{FF2B5EF4-FFF2-40B4-BE49-F238E27FC236}">
                      <a16:creationId xmlns:a16="http://schemas.microsoft.com/office/drawing/2014/main" id="{7AF1AE60-612A-A557-6FE5-5131245046BC}"/>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1" name="Freeform 20">
                  <a:extLst>
                    <a:ext uri="{FF2B5EF4-FFF2-40B4-BE49-F238E27FC236}">
                      <a16:creationId xmlns:a16="http://schemas.microsoft.com/office/drawing/2014/main" id="{02227B19-D366-A341-6EB2-D9404D17D0CA}"/>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2" name="Freeform 21">
                  <a:extLst>
                    <a:ext uri="{FF2B5EF4-FFF2-40B4-BE49-F238E27FC236}">
                      <a16:creationId xmlns:a16="http://schemas.microsoft.com/office/drawing/2014/main" id="{011BCB9A-FEF0-02E4-CE2A-FBE9BE8BBB70}"/>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3" name="Line 22">
                  <a:extLst>
                    <a:ext uri="{FF2B5EF4-FFF2-40B4-BE49-F238E27FC236}">
                      <a16:creationId xmlns:a16="http://schemas.microsoft.com/office/drawing/2014/main" id="{D4AF8710-0129-73B3-8ED0-A8F73802632D}"/>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9844" name="Line 23">
                  <a:extLst>
                    <a:ext uri="{FF2B5EF4-FFF2-40B4-BE49-F238E27FC236}">
                      <a16:creationId xmlns:a16="http://schemas.microsoft.com/office/drawing/2014/main" id="{74DEE981-2619-B3CC-CF3D-337A6782B9D6}"/>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9845" name="Line 24">
                  <a:extLst>
                    <a:ext uri="{FF2B5EF4-FFF2-40B4-BE49-F238E27FC236}">
                      <a16:creationId xmlns:a16="http://schemas.microsoft.com/office/drawing/2014/main" id="{DAAE0706-073F-984D-BAF0-161DE6C2BB70}"/>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9846" name="Line 25">
                  <a:extLst>
                    <a:ext uri="{FF2B5EF4-FFF2-40B4-BE49-F238E27FC236}">
                      <a16:creationId xmlns:a16="http://schemas.microsoft.com/office/drawing/2014/main" id="{7BC5EE90-4B4F-F22F-1D3C-DAD0C464B7B0}"/>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grpSp>
        <p:nvGrpSpPr>
          <p:cNvPr id="159750" name="Group 26">
            <a:extLst>
              <a:ext uri="{FF2B5EF4-FFF2-40B4-BE49-F238E27FC236}">
                <a16:creationId xmlns:a16="http://schemas.microsoft.com/office/drawing/2014/main" id="{1E2A730D-FA9B-F6C2-2A2D-7CD4EC264A02}"/>
              </a:ext>
              <a:ext uri="{C183D7F6-B498-43B3-948B-1728B52AA6E4}">
                <adec:decorative xmlns:adec="http://schemas.microsoft.com/office/drawing/2017/decorative" val="1"/>
              </a:ext>
            </a:extLst>
          </p:cNvPr>
          <p:cNvGrpSpPr>
            <a:grpSpLocks/>
          </p:cNvGrpSpPr>
          <p:nvPr/>
        </p:nvGrpSpPr>
        <p:grpSpPr bwMode="auto">
          <a:xfrm>
            <a:off x="468313" y="3265488"/>
            <a:ext cx="6578600" cy="2684462"/>
            <a:chOff x="657" y="1732"/>
            <a:chExt cx="4144" cy="1691"/>
          </a:xfrm>
        </p:grpSpPr>
        <p:sp>
          <p:nvSpPr>
            <p:cNvPr id="159751" name="Freeform 27">
              <a:extLst>
                <a:ext uri="{FF2B5EF4-FFF2-40B4-BE49-F238E27FC236}">
                  <a16:creationId xmlns:a16="http://schemas.microsoft.com/office/drawing/2014/main" id="{ABC11540-72FC-2507-297D-12DA042C1A99}"/>
                </a:ext>
              </a:extLst>
            </p:cNvPr>
            <p:cNvSpPr>
              <a:spLocks/>
            </p:cNvSpPr>
            <p:nvPr/>
          </p:nvSpPr>
          <p:spPr bwMode="auto">
            <a:xfrm flipV="1">
              <a:off x="738" y="2711"/>
              <a:ext cx="2" cy="171"/>
            </a:xfrm>
            <a:custGeom>
              <a:avLst/>
              <a:gdLst>
                <a:gd name="T0" fmla="*/ 0 w 2"/>
                <a:gd name="T1" fmla="*/ 0 h 171"/>
                <a:gd name="T2" fmla="*/ 0 w 2"/>
                <a:gd name="T3" fmla="*/ 171 h 171"/>
                <a:gd name="T4" fmla="*/ 2 w 2"/>
                <a:gd name="T5" fmla="*/ 171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72" name="Freeform 28">
              <a:extLst>
                <a:ext uri="{FF2B5EF4-FFF2-40B4-BE49-F238E27FC236}">
                  <a16:creationId xmlns:a16="http://schemas.microsoft.com/office/drawing/2014/main" id="{A307FE52-7EC6-9F72-C765-4FA170FAB5F8}"/>
                </a:ext>
              </a:extLst>
            </p:cNvPr>
            <p:cNvSpPr>
              <a:spLocks/>
            </p:cNvSpPr>
            <p:nvPr/>
          </p:nvSpPr>
          <p:spPr bwMode="auto">
            <a:xfrm flipV="1">
              <a:off x="749" y="1870"/>
              <a:ext cx="1239" cy="1079"/>
            </a:xfrm>
            <a:custGeom>
              <a:avLst/>
              <a:gdLst>
                <a:gd name="T0" fmla="*/ 106 w 1239"/>
                <a:gd name="T1" fmla="*/ 0 h 1079"/>
                <a:gd name="T2" fmla="*/ 106 w 1239"/>
                <a:gd name="T3" fmla="*/ 355 h 1079"/>
                <a:gd name="T4" fmla="*/ 0 w 1239"/>
                <a:gd name="T5" fmla="*/ 355 h 1079"/>
                <a:gd name="T6" fmla="*/ 0 w 1239"/>
                <a:gd name="T7" fmla="*/ 891 h 1079"/>
                <a:gd name="T8" fmla="*/ 628 w 1239"/>
                <a:gd name="T9" fmla="*/ 896 h 1079"/>
                <a:gd name="T10" fmla="*/ 628 w 1239"/>
                <a:gd name="T11" fmla="*/ 1079 h 1079"/>
                <a:gd name="T12" fmla="*/ 1239 w 1239"/>
                <a:gd name="T13" fmla="*/ 1079 h 1079"/>
                <a:gd name="T14" fmla="*/ 1239 w 1239"/>
                <a:gd name="T15" fmla="*/ 128 h 1079"/>
                <a:gd name="T16" fmla="*/ 595 w 1239"/>
                <a:gd name="T17" fmla="*/ 128 h 1079"/>
                <a:gd name="T18" fmla="*/ 595 w 1239"/>
                <a:gd name="T19" fmla="*/ 171 h 1079"/>
                <a:gd name="T20" fmla="*/ 417 w 1239"/>
                <a:gd name="T21" fmla="*/ 171 h 1079"/>
                <a:gd name="T22" fmla="*/ 417 w 1239"/>
                <a:gd name="T23" fmla="*/ 0 h 1079"/>
                <a:gd name="T24" fmla="*/ 100 w 1239"/>
                <a:gd name="T25" fmla="*/ 0 h 1079"/>
                <a:gd name="T26" fmla="*/ 106 w 1239"/>
                <a:gd name="T27" fmla="*/ 0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9" h="1079">
                  <a:moveTo>
                    <a:pt x="106" y="0"/>
                  </a:moveTo>
                  <a:lnTo>
                    <a:pt x="106" y="355"/>
                  </a:lnTo>
                  <a:lnTo>
                    <a:pt x="0" y="355"/>
                  </a:lnTo>
                  <a:lnTo>
                    <a:pt x="0" y="891"/>
                  </a:lnTo>
                  <a:lnTo>
                    <a:pt x="628" y="896"/>
                  </a:lnTo>
                  <a:lnTo>
                    <a:pt x="628" y="1079"/>
                  </a:lnTo>
                  <a:lnTo>
                    <a:pt x="1239" y="1079"/>
                  </a:lnTo>
                  <a:lnTo>
                    <a:pt x="1239" y="128"/>
                  </a:lnTo>
                  <a:lnTo>
                    <a:pt x="595" y="128"/>
                  </a:lnTo>
                  <a:lnTo>
                    <a:pt x="595" y="171"/>
                  </a:lnTo>
                  <a:lnTo>
                    <a:pt x="417" y="171"/>
                  </a:lnTo>
                  <a:lnTo>
                    <a:pt x="417" y="0"/>
                  </a:lnTo>
                  <a:lnTo>
                    <a:pt x="100" y="0"/>
                  </a:lnTo>
                  <a:lnTo>
                    <a:pt x="106" y="0"/>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59753" name="Freeform 29">
              <a:extLst>
                <a:ext uri="{FF2B5EF4-FFF2-40B4-BE49-F238E27FC236}">
                  <a16:creationId xmlns:a16="http://schemas.microsoft.com/office/drawing/2014/main" id="{2A00D142-4975-12C7-C695-FA2D941F35FC}"/>
                </a:ext>
              </a:extLst>
            </p:cNvPr>
            <p:cNvSpPr>
              <a:spLocks/>
            </p:cNvSpPr>
            <p:nvPr/>
          </p:nvSpPr>
          <p:spPr bwMode="auto">
            <a:xfrm flipV="1">
              <a:off x="738" y="1778"/>
              <a:ext cx="2" cy="159"/>
            </a:xfrm>
            <a:custGeom>
              <a:avLst/>
              <a:gdLst>
                <a:gd name="T0" fmla="*/ 0 w 2"/>
                <a:gd name="T1" fmla="*/ 159 h 159"/>
                <a:gd name="T2" fmla="*/ 0 w 2"/>
                <a:gd name="T3" fmla="*/ 0 h 159"/>
                <a:gd name="T4" fmla="*/ 2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4" name="Freeform 30">
              <a:extLst>
                <a:ext uri="{FF2B5EF4-FFF2-40B4-BE49-F238E27FC236}">
                  <a16:creationId xmlns:a16="http://schemas.microsoft.com/office/drawing/2014/main" id="{CEAD73A2-810C-66E3-540C-7AE224442F66}"/>
                </a:ext>
              </a:extLst>
            </p:cNvPr>
            <p:cNvSpPr>
              <a:spLocks/>
            </p:cNvSpPr>
            <p:nvPr/>
          </p:nvSpPr>
          <p:spPr bwMode="auto">
            <a:xfrm flipV="1">
              <a:off x="1988" y="1864"/>
              <a:ext cx="1836" cy="1085"/>
            </a:xfrm>
            <a:custGeom>
              <a:avLst/>
              <a:gdLst>
                <a:gd name="T0" fmla="*/ 0 w 1836"/>
                <a:gd name="T1" fmla="*/ 1085 h 1085"/>
                <a:gd name="T2" fmla="*/ 1110 w 1836"/>
                <a:gd name="T3" fmla="*/ 1085 h 1085"/>
                <a:gd name="T4" fmla="*/ 1110 w 1836"/>
                <a:gd name="T5" fmla="*/ 966 h 1085"/>
                <a:gd name="T6" fmla="*/ 1836 w 1836"/>
                <a:gd name="T7" fmla="*/ 966 h 1085"/>
                <a:gd name="T8" fmla="*/ 1836 w 1836"/>
                <a:gd name="T9" fmla="*/ 0 h 1085"/>
                <a:gd name="T10" fmla="*/ 1536 w 1836"/>
                <a:gd name="T11" fmla="*/ 0 h 1085"/>
                <a:gd name="T12" fmla="*/ 1536 w 1836"/>
                <a:gd name="T13" fmla="*/ 194 h 1085"/>
                <a:gd name="T14" fmla="*/ 1354 w 1836"/>
                <a:gd name="T15" fmla="*/ 194 h 1085"/>
                <a:gd name="T16" fmla="*/ 1354 w 1836"/>
                <a:gd name="T17" fmla="*/ 134 h 1085"/>
                <a:gd name="T18" fmla="*/ 0 w 1836"/>
                <a:gd name="T19" fmla="*/ 134 h 1085"/>
                <a:gd name="T20" fmla="*/ 0 w 1836"/>
                <a:gd name="T21" fmla="*/ 1085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55" name="Freeform 31">
              <a:extLst>
                <a:ext uri="{FF2B5EF4-FFF2-40B4-BE49-F238E27FC236}">
                  <a16:creationId xmlns:a16="http://schemas.microsoft.com/office/drawing/2014/main" id="{7CBFA9B4-F001-E1E3-59E3-5F9F98DCA680}"/>
                </a:ext>
              </a:extLst>
            </p:cNvPr>
            <p:cNvSpPr>
              <a:spLocks/>
            </p:cNvSpPr>
            <p:nvPr/>
          </p:nvSpPr>
          <p:spPr bwMode="auto">
            <a:xfrm flipV="1">
              <a:off x="1435" y="2024"/>
              <a:ext cx="149" cy="94"/>
            </a:xfrm>
            <a:custGeom>
              <a:avLst/>
              <a:gdLst>
                <a:gd name="T0" fmla="*/ 105 w 149"/>
                <a:gd name="T1" fmla="*/ 48 h 94"/>
                <a:gd name="T2" fmla="*/ 105 w 149"/>
                <a:gd name="T3" fmla="*/ 42 h 94"/>
                <a:gd name="T4" fmla="*/ 107 w 149"/>
                <a:gd name="T5" fmla="*/ 40 h 94"/>
                <a:gd name="T6" fmla="*/ 107 w 149"/>
                <a:gd name="T7" fmla="*/ 37 h 94"/>
                <a:gd name="T8" fmla="*/ 109 w 149"/>
                <a:gd name="T9" fmla="*/ 35 h 94"/>
                <a:gd name="T10" fmla="*/ 109 w 149"/>
                <a:gd name="T11" fmla="*/ 33 h 94"/>
                <a:gd name="T12" fmla="*/ 111 w 149"/>
                <a:gd name="T13" fmla="*/ 31 h 94"/>
                <a:gd name="T14" fmla="*/ 111 w 149"/>
                <a:gd name="T15" fmla="*/ 29 h 94"/>
                <a:gd name="T16" fmla="*/ 113 w 149"/>
                <a:gd name="T17" fmla="*/ 27 h 94"/>
                <a:gd name="T18" fmla="*/ 113 w 149"/>
                <a:gd name="T19" fmla="*/ 25 h 94"/>
                <a:gd name="T20" fmla="*/ 117 w 149"/>
                <a:gd name="T21" fmla="*/ 21 h 94"/>
                <a:gd name="T22" fmla="*/ 117 w 149"/>
                <a:gd name="T23" fmla="*/ 19 h 94"/>
                <a:gd name="T24" fmla="*/ 119 w 149"/>
                <a:gd name="T25" fmla="*/ 17 h 94"/>
                <a:gd name="T26" fmla="*/ 119 w 149"/>
                <a:gd name="T27" fmla="*/ 16 h 94"/>
                <a:gd name="T28" fmla="*/ 121 w 149"/>
                <a:gd name="T29" fmla="*/ 16 h 94"/>
                <a:gd name="T30" fmla="*/ 121 w 149"/>
                <a:gd name="T31" fmla="*/ 6 h 94"/>
                <a:gd name="T32" fmla="*/ 119 w 149"/>
                <a:gd name="T33" fmla="*/ 6 h 94"/>
                <a:gd name="T34" fmla="*/ 119 w 149"/>
                <a:gd name="T35" fmla="*/ 4 h 94"/>
                <a:gd name="T36" fmla="*/ 117 w 149"/>
                <a:gd name="T37" fmla="*/ 2 h 94"/>
                <a:gd name="T38" fmla="*/ 115 w 149"/>
                <a:gd name="T39" fmla="*/ 2 h 94"/>
                <a:gd name="T40" fmla="*/ 113 w 149"/>
                <a:gd name="T41" fmla="*/ 0 h 94"/>
                <a:gd name="T42" fmla="*/ 0 w 149"/>
                <a:gd name="T43" fmla="*/ 0 h 94"/>
                <a:gd name="T44" fmla="*/ 0 w 149"/>
                <a:gd name="T45" fmla="*/ 94 h 94"/>
                <a:gd name="T46" fmla="*/ 149 w 149"/>
                <a:gd name="T47" fmla="*/ 94 h 94"/>
                <a:gd name="T48" fmla="*/ 149 w 149"/>
                <a:gd name="T49" fmla="*/ 83 h 94"/>
                <a:gd name="T50" fmla="*/ 148 w 149"/>
                <a:gd name="T51" fmla="*/ 81 h 94"/>
                <a:gd name="T52" fmla="*/ 148 w 149"/>
                <a:gd name="T53" fmla="*/ 79 h 94"/>
                <a:gd name="T54" fmla="*/ 142 w 149"/>
                <a:gd name="T55" fmla="*/ 73 h 94"/>
                <a:gd name="T56" fmla="*/ 140 w 149"/>
                <a:gd name="T57" fmla="*/ 73 h 94"/>
                <a:gd name="T58" fmla="*/ 132 w 149"/>
                <a:gd name="T59" fmla="*/ 65 h 94"/>
                <a:gd name="T60" fmla="*/ 130 w 149"/>
                <a:gd name="T61" fmla="*/ 65 h 94"/>
                <a:gd name="T62" fmla="*/ 126 w 149"/>
                <a:gd name="T63" fmla="*/ 62 h 94"/>
                <a:gd name="T64" fmla="*/ 125 w 149"/>
                <a:gd name="T65" fmla="*/ 62 h 94"/>
                <a:gd name="T66" fmla="*/ 119 w 149"/>
                <a:gd name="T67" fmla="*/ 56 h 94"/>
                <a:gd name="T68" fmla="*/ 117 w 149"/>
                <a:gd name="T69" fmla="*/ 56 h 94"/>
                <a:gd name="T70" fmla="*/ 115 w 149"/>
                <a:gd name="T71" fmla="*/ 54 h 94"/>
                <a:gd name="T72" fmla="*/ 113 w 149"/>
                <a:gd name="T73" fmla="*/ 54 h 94"/>
                <a:gd name="T74" fmla="*/ 113 w 149"/>
                <a:gd name="T75" fmla="*/ 52 h 94"/>
                <a:gd name="T76" fmla="*/ 109 w 149"/>
                <a:gd name="T77" fmla="*/ 52 h 94"/>
                <a:gd name="T78" fmla="*/ 109 w 149"/>
                <a:gd name="T79" fmla="*/ 50 h 94"/>
                <a:gd name="T80" fmla="*/ 107 w 149"/>
                <a:gd name="T81" fmla="*/ 50 h 94"/>
                <a:gd name="T82" fmla="*/ 107 w 149"/>
                <a:gd name="T83" fmla="*/ 48 h 94"/>
                <a:gd name="T84" fmla="*/ 105 w 149"/>
                <a:gd name="T85" fmla="*/ 48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59756" name="Freeform 32">
              <a:extLst>
                <a:ext uri="{FF2B5EF4-FFF2-40B4-BE49-F238E27FC236}">
                  <a16:creationId xmlns:a16="http://schemas.microsoft.com/office/drawing/2014/main" id="{0AE86941-61D0-4FD2-C2CF-6E1EBD10FE97}"/>
                </a:ext>
              </a:extLst>
            </p:cNvPr>
            <p:cNvSpPr>
              <a:spLocks/>
            </p:cNvSpPr>
            <p:nvPr/>
          </p:nvSpPr>
          <p:spPr bwMode="auto">
            <a:xfrm flipV="1">
              <a:off x="3128" y="2834"/>
              <a:ext cx="212" cy="94"/>
            </a:xfrm>
            <a:custGeom>
              <a:avLst/>
              <a:gdLst>
                <a:gd name="T0" fmla="*/ 0 w 212"/>
                <a:gd name="T1" fmla="*/ 94 h 94"/>
                <a:gd name="T2" fmla="*/ 0 w 212"/>
                <a:gd name="T3" fmla="*/ 0 h 94"/>
                <a:gd name="T4" fmla="*/ 194 w 212"/>
                <a:gd name="T5" fmla="*/ 0 h 94"/>
                <a:gd name="T6" fmla="*/ 212 w 212"/>
                <a:gd name="T7" fmla="*/ 15 h 94"/>
                <a:gd name="T8" fmla="*/ 212 w 212"/>
                <a:gd name="T9" fmla="*/ 69 h 94"/>
                <a:gd name="T10" fmla="*/ 158 w 212"/>
                <a:gd name="T11" fmla="*/ 69 h 94"/>
                <a:gd name="T12" fmla="*/ 158 w 212"/>
                <a:gd name="T13" fmla="*/ 94 h 94"/>
                <a:gd name="T14" fmla="*/ 0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59757" name="Rectangle 33">
              <a:extLst>
                <a:ext uri="{FF2B5EF4-FFF2-40B4-BE49-F238E27FC236}">
                  <a16:creationId xmlns:a16="http://schemas.microsoft.com/office/drawing/2014/main" id="{3C7A8625-E506-684B-7DB4-0AC0D21F2D6B}"/>
                </a:ext>
              </a:extLst>
            </p:cNvPr>
            <p:cNvSpPr>
              <a:spLocks noChangeArrowheads="1"/>
            </p:cNvSpPr>
            <p:nvPr/>
          </p:nvSpPr>
          <p:spPr bwMode="auto">
            <a:xfrm flipV="1">
              <a:off x="3282" y="2834"/>
              <a:ext cx="58"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58" name="Freeform 34">
              <a:extLst>
                <a:ext uri="{FF2B5EF4-FFF2-40B4-BE49-F238E27FC236}">
                  <a16:creationId xmlns:a16="http://schemas.microsoft.com/office/drawing/2014/main" id="{FCA63E76-3EC0-6A6F-B7BA-C7D3D355C2D2}"/>
                </a:ext>
              </a:extLst>
            </p:cNvPr>
            <p:cNvSpPr>
              <a:spLocks/>
            </p:cNvSpPr>
            <p:nvPr/>
          </p:nvSpPr>
          <p:spPr bwMode="auto">
            <a:xfrm flipV="1">
              <a:off x="3126" y="1747"/>
              <a:ext cx="212" cy="94"/>
            </a:xfrm>
            <a:custGeom>
              <a:avLst/>
              <a:gdLst>
                <a:gd name="T0" fmla="*/ 0 w 212"/>
                <a:gd name="T1" fmla="*/ 0 h 94"/>
                <a:gd name="T2" fmla="*/ 0 w 212"/>
                <a:gd name="T3" fmla="*/ 94 h 94"/>
                <a:gd name="T4" fmla="*/ 194 w 212"/>
                <a:gd name="T5" fmla="*/ 94 h 94"/>
                <a:gd name="T6" fmla="*/ 212 w 212"/>
                <a:gd name="T7" fmla="*/ 78 h 94"/>
                <a:gd name="T8" fmla="*/ 212 w 212"/>
                <a:gd name="T9" fmla="*/ 25 h 94"/>
                <a:gd name="T10" fmla="*/ 158 w 212"/>
                <a:gd name="T11" fmla="*/ 25 h 94"/>
                <a:gd name="T12" fmla="*/ 158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59759" name="Freeform 35">
              <a:extLst>
                <a:ext uri="{FF2B5EF4-FFF2-40B4-BE49-F238E27FC236}">
                  <a16:creationId xmlns:a16="http://schemas.microsoft.com/office/drawing/2014/main" id="{3AD92C57-74ED-69F0-99DD-36C25C264F3B}"/>
                </a:ext>
              </a:extLst>
            </p:cNvPr>
            <p:cNvSpPr>
              <a:spLocks/>
            </p:cNvSpPr>
            <p:nvPr/>
          </p:nvSpPr>
          <p:spPr bwMode="auto">
            <a:xfrm flipV="1">
              <a:off x="1367" y="1747"/>
              <a:ext cx="212" cy="94"/>
            </a:xfrm>
            <a:custGeom>
              <a:avLst/>
              <a:gdLst>
                <a:gd name="T0" fmla="*/ 212 w 212"/>
                <a:gd name="T1" fmla="*/ 0 h 94"/>
                <a:gd name="T2" fmla="*/ 212 w 212"/>
                <a:gd name="T3" fmla="*/ 94 h 94"/>
                <a:gd name="T4" fmla="*/ 18 w 212"/>
                <a:gd name="T5" fmla="*/ 94 h 94"/>
                <a:gd name="T6" fmla="*/ 0 w 212"/>
                <a:gd name="T7" fmla="*/ 78 h 94"/>
                <a:gd name="T8" fmla="*/ 0 w 212"/>
                <a:gd name="T9" fmla="*/ 25 h 94"/>
                <a:gd name="T10" fmla="*/ 54 w 212"/>
                <a:gd name="T11" fmla="*/ 25 h 94"/>
                <a:gd name="T12" fmla="*/ 54 w 212"/>
                <a:gd name="T13" fmla="*/ 0 h 94"/>
                <a:gd name="T14" fmla="*/ 212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59760" name="Rectangle 36">
              <a:extLst>
                <a:ext uri="{FF2B5EF4-FFF2-40B4-BE49-F238E27FC236}">
                  <a16:creationId xmlns:a16="http://schemas.microsoft.com/office/drawing/2014/main" id="{5B9C18F9-CBE2-451B-BC41-144A1015F8FB}"/>
                </a:ext>
              </a:extLst>
            </p:cNvPr>
            <p:cNvSpPr>
              <a:spLocks noChangeArrowheads="1"/>
            </p:cNvSpPr>
            <p:nvPr/>
          </p:nvSpPr>
          <p:spPr bwMode="auto">
            <a:xfrm flipV="1">
              <a:off x="1367"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61" name="Freeform 37">
              <a:extLst>
                <a:ext uri="{FF2B5EF4-FFF2-40B4-BE49-F238E27FC236}">
                  <a16:creationId xmlns:a16="http://schemas.microsoft.com/office/drawing/2014/main" id="{5F2AEF18-0D00-A81A-2AA3-F0AB6B5C2815}"/>
                </a:ext>
              </a:extLst>
            </p:cNvPr>
            <p:cNvSpPr>
              <a:spLocks/>
            </p:cNvSpPr>
            <p:nvPr/>
          </p:nvSpPr>
          <p:spPr bwMode="auto">
            <a:xfrm flipV="1">
              <a:off x="1367" y="2832"/>
              <a:ext cx="212" cy="94"/>
            </a:xfrm>
            <a:custGeom>
              <a:avLst/>
              <a:gdLst>
                <a:gd name="T0" fmla="*/ 212 w 212"/>
                <a:gd name="T1" fmla="*/ 94 h 94"/>
                <a:gd name="T2" fmla="*/ 212 w 212"/>
                <a:gd name="T3" fmla="*/ 0 h 94"/>
                <a:gd name="T4" fmla="*/ 18 w 212"/>
                <a:gd name="T5" fmla="*/ 0 h 94"/>
                <a:gd name="T6" fmla="*/ 0 w 212"/>
                <a:gd name="T7" fmla="*/ 15 h 94"/>
                <a:gd name="T8" fmla="*/ 0 w 212"/>
                <a:gd name="T9" fmla="*/ 69 h 94"/>
                <a:gd name="T10" fmla="*/ 54 w 212"/>
                <a:gd name="T11" fmla="*/ 69 h 94"/>
                <a:gd name="T12" fmla="*/ 54 w 212"/>
                <a:gd name="T13" fmla="*/ 94 h 94"/>
                <a:gd name="T14" fmla="*/ 212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59762" name="Rectangle 38">
              <a:extLst>
                <a:ext uri="{FF2B5EF4-FFF2-40B4-BE49-F238E27FC236}">
                  <a16:creationId xmlns:a16="http://schemas.microsoft.com/office/drawing/2014/main" id="{65DCEADF-5547-232D-F491-ECD9B123ACAF}"/>
                </a:ext>
              </a:extLst>
            </p:cNvPr>
            <p:cNvSpPr>
              <a:spLocks noChangeArrowheads="1"/>
            </p:cNvSpPr>
            <p:nvPr/>
          </p:nvSpPr>
          <p:spPr bwMode="auto">
            <a:xfrm flipV="1">
              <a:off x="1367" y="2834"/>
              <a:ext cx="54"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63" name="Freeform 39">
              <a:extLst>
                <a:ext uri="{FF2B5EF4-FFF2-40B4-BE49-F238E27FC236}">
                  <a16:creationId xmlns:a16="http://schemas.microsoft.com/office/drawing/2014/main" id="{E2D1F872-DE97-012F-33FD-323E0621E22A}"/>
                </a:ext>
              </a:extLst>
            </p:cNvPr>
            <p:cNvSpPr>
              <a:spLocks/>
            </p:cNvSpPr>
            <p:nvPr/>
          </p:nvSpPr>
          <p:spPr bwMode="auto">
            <a:xfrm flipV="1">
              <a:off x="1446" y="2546"/>
              <a:ext cx="154" cy="92"/>
            </a:xfrm>
            <a:custGeom>
              <a:avLst/>
              <a:gdLst>
                <a:gd name="T0" fmla="*/ 108 w 154"/>
                <a:gd name="T1" fmla="*/ 46 h 92"/>
                <a:gd name="T2" fmla="*/ 108 w 154"/>
                <a:gd name="T3" fmla="*/ 50 h 92"/>
                <a:gd name="T4" fmla="*/ 110 w 154"/>
                <a:gd name="T5" fmla="*/ 50 h 92"/>
                <a:gd name="T6" fmla="*/ 110 w 154"/>
                <a:gd name="T7" fmla="*/ 54 h 92"/>
                <a:gd name="T8" fmla="*/ 112 w 154"/>
                <a:gd name="T9" fmla="*/ 56 h 92"/>
                <a:gd name="T10" fmla="*/ 112 w 154"/>
                <a:gd name="T11" fmla="*/ 57 h 92"/>
                <a:gd name="T12" fmla="*/ 114 w 154"/>
                <a:gd name="T13" fmla="*/ 59 h 92"/>
                <a:gd name="T14" fmla="*/ 114 w 154"/>
                <a:gd name="T15" fmla="*/ 63 h 92"/>
                <a:gd name="T16" fmla="*/ 115 w 154"/>
                <a:gd name="T17" fmla="*/ 63 h 92"/>
                <a:gd name="T18" fmla="*/ 115 w 154"/>
                <a:gd name="T19" fmla="*/ 67 h 92"/>
                <a:gd name="T20" fmla="*/ 117 w 154"/>
                <a:gd name="T21" fmla="*/ 67 h 92"/>
                <a:gd name="T22" fmla="*/ 117 w 154"/>
                <a:gd name="T23" fmla="*/ 71 h 92"/>
                <a:gd name="T24" fmla="*/ 119 w 154"/>
                <a:gd name="T25" fmla="*/ 71 h 92"/>
                <a:gd name="T26" fmla="*/ 119 w 154"/>
                <a:gd name="T27" fmla="*/ 73 h 92"/>
                <a:gd name="T28" fmla="*/ 121 w 154"/>
                <a:gd name="T29" fmla="*/ 75 h 92"/>
                <a:gd name="T30" fmla="*/ 121 w 154"/>
                <a:gd name="T31" fmla="*/ 77 h 92"/>
                <a:gd name="T32" fmla="*/ 123 w 154"/>
                <a:gd name="T33" fmla="*/ 77 h 92"/>
                <a:gd name="T34" fmla="*/ 123 w 154"/>
                <a:gd name="T35" fmla="*/ 88 h 92"/>
                <a:gd name="T36" fmla="*/ 121 w 154"/>
                <a:gd name="T37" fmla="*/ 88 h 92"/>
                <a:gd name="T38" fmla="*/ 121 w 154"/>
                <a:gd name="T39" fmla="*/ 90 h 92"/>
                <a:gd name="T40" fmla="*/ 115 w 154"/>
                <a:gd name="T41" fmla="*/ 90 h 92"/>
                <a:gd name="T42" fmla="*/ 114 w 154"/>
                <a:gd name="T43" fmla="*/ 92 h 92"/>
                <a:gd name="T44" fmla="*/ 0 w 154"/>
                <a:gd name="T45" fmla="*/ 92 h 92"/>
                <a:gd name="T46" fmla="*/ 0 w 154"/>
                <a:gd name="T47" fmla="*/ 0 h 92"/>
                <a:gd name="T48" fmla="*/ 154 w 154"/>
                <a:gd name="T49" fmla="*/ 0 h 92"/>
                <a:gd name="T50" fmla="*/ 154 w 154"/>
                <a:gd name="T51" fmla="*/ 11 h 92"/>
                <a:gd name="T52" fmla="*/ 140 w 154"/>
                <a:gd name="T53" fmla="*/ 25 h 92"/>
                <a:gd name="T54" fmla="*/ 138 w 154"/>
                <a:gd name="T55" fmla="*/ 25 h 92"/>
                <a:gd name="T56" fmla="*/ 135 w 154"/>
                <a:gd name="T57" fmla="*/ 29 h 92"/>
                <a:gd name="T58" fmla="*/ 133 w 154"/>
                <a:gd name="T59" fmla="*/ 29 h 92"/>
                <a:gd name="T60" fmla="*/ 125 w 154"/>
                <a:gd name="T61" fmla="*/ 36 h 92"/>
                <a:gd name="T62" fmla="*/ 123 w 154"/>
                <a:gd name="T63" fmla="*/ 36 h 92"/>
                <a:gd name="T64" fmla="*/ 121 w 154"/>
                <a:gd name="T65" fmla="*/ 38 h 92"/>
                <a:gd name="T66" fmla="*/ 119 w 154"/>
                <a:gd name="T67" fmla="*/ 38 h 92"/>
                <a:gd name="T68" fmla="*/ 115 w 154"/>
                <a:gd name="T69" fmla="*/ 42 h 92"/>
                <a:gd name="T70" fmla="*/ 114 w 154"/>
                <a:gd name="T71" fmla="*/ 42 h 92"/>
                <a:gd name="T72" fmla="*/ 112 w 154"/>
                <a:gd name="T73" fmla="*/ 44 h 92"/>
                <a:gd name="T74" fmla="*/ 110 w 154"/>
                <a:gd name="T75" fmla="*/ 44 h 92"/>
                <a:gd name="T76" fmla="*/ 110 w 154"/>
                <a:gd name="T77" fmla="*/ 46 h 92"/>
                <a:gd name="T78" fmla="*/ 108 w 154"/>
                <a:gd name="T79" fmla="*/ 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59764" name="Rectangle 40">
              <a:extLst>
                <a:ext uri="{FF2B5EF4-FFF2-40B4-BE49-F238E27FC236}">
                  <a16:creationId xmlns:a16="http://schemas.microsoft.com/office/drawing/2014/main" id="{312B7B05-6701-7306-78DE-D54F81B8D062}"/>
                </a:ext>
              </a:extLst>
            </p:cNvPr>
            <p:cNvSpPr>
              <a:spLocks noChangeArrowheads="1"/>
            </p:cNvSpPr>
            <p:nvPr/>
          </p:nvSpPr>
          <p:spPr bwMode="auto">
            <a:xfrm flipV="1">
              <a:off x="3651" y="2506"/>
              <a:ext cx="395" cy="76"/>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65" name="Freeform 41">
              <a:extLst>
                <a:ext uri="{FF2B5EF4-FFF2-40B4-BE49-F238E27FC236}">
                  <a16:creationId xmlns:a16="http://schemas.microsoft.com/office/drawing/2014/main" id="{C9398DA8-25B2-10B0-9869-3025A29F5877}"/>
                </a:ext>
              </a:extLst>
            </p:cNvPr>
            <p:cNvSpPr>
              <a:spLocks/>
            </p:cNvSpPr>
            <p:nvPr/>
          </p:nvSpPr>
          <p:spPr bwMode="auto">
            <a:xfrm flipV="1">
              <a:off x="3092" y="2014"/>
              <a:ext cx="154" cy="94"/>
            </a:xfrm>
            <a:custGeom>
              <a:avLst/>
              <a:gdLst>
                <a:gd name="T0" fmla="*/ 46 w 154"/>
                <a:gd name="T1" fmla="*/ 48 h 94"/>
                <a:gd name="T2" fmla="*/ 46 w 154"/>
                <a:gd name="T3" fmla="*/ 44 h 94"/>
                <a:gd name="T4" fmla="*/ 44 w 154"/>
                <a:gd name="T5" fmla="*/ 42 h 94"/>
                <a:gd name="T6" fmla="*/ 44 w 154"/>
                <a:gd name="T7" fmla="*/ 40 h 94"/>
                <a:gd name="T8" fmla="*/ 42 w 154"/>
                <a:gd name="T9" fmla="*/ 38 h 94"/>
                <a:gd name="T10" fmla="*/ 42 w 154"/>
                <a:gd name="T11" fmla="*/ 34 h 94"/>
                <a:gd name="T12" fmla="*/ 40 w 154"/>
                <a:gd name="T13" fmla="*/ 34 h 94"/>
                <a:gd name="T14" fmla="*/ 40 w 154"/>
                <a:gd name="T15" fmla="*/ 30 h 94"/>
                <a:gd name="T16" fmla="*/ 38 w 154"/>
                <a:gd name="T17" fmla="*/ 29 h 94"/>
                <a:gd name="T18" fmla="*/ 38 w 154"/>
                <a:gd name="T19" fmla="*/ 27 h 94"/>
                <a:gd name="T20" fmla="*/ 36 w 154"/>
                <a:gd name="T21" fmla="*/ 25 h 94"/>
                <a:gd name="T22" fmla="*/ 36 w 154"/>
                <a:gd name="T23" fmla="*/ 23 h 94"/>
                <a:gd name="T24" fmla="*/ 34 w 154"/>
                <a:gd name="T25" fmla="*/ 21 h 94"/>
                <a:gd name="T26" fmla="*/ 34 w 154"/>
                <a:gd name="T27" fmla="*/ 19 h 94"/>
                <a:gd name="T28" fmla="*/ 33 w 154"/>
                <a:gd name="T29" fmla="*/ 17 h 94"/>
                <a:gd name="T30" fmla="*/ 33 w 154"/>
                <a:gd name="T31" fmla="*/ 15 h 94"/>
                <a:gd name="T32" fmla="*/ 31 w 154"/>
                <a:gd name="T33" fmla="*/ 15 h 94"/>
                <a:gd name="T34" fmla="*/ 31 w 154"/>
                <a:gd name="T35" fmla="*/ 4 h 94"/>
                <a:gd name="T36" fmla="*/ 33 w 154"/>
                <a:gd name="T37" fmla="*/ 2 h 94"/>
                <a:gd name="T38" fmla="*/ 34 w 154"/>
                <a:gd name="T39" fmla="*/ 2 h 94"/>
                <a:gd name="T40" fmla="*/ 36 w 154"/>
                <a:gd name="T41" fmla="*/ 0 h 94"/>
                <a:gd name="T42" fmla="*/ 154 w 154"/>
                <a:gd name="T43" fmla="*/ 0 h 94"/>
                <a:gd name="T44" fmla="*/ 154 w 154"/>
                <a:gd name="T45" fmla="*/ 94 h 94"/>
                <a:gd name="T46" fmla="*/ 0 w 154"/>
                <a:gd name="T47" fmla="*/ 94 h 94"/>
                <a:gd name="T48" fmla="*/ 0 w 154"/>
                <a:gd name="T49" fmla="*/ 82 h 94"/>
                <a:gd name="T50" fmla="*/ 13 w 154"/>
                <a:gd name="T51" fmla="*/ 69 h 94"/>
                <a:gd name="T52" fmla="*/ 15 w 154"/>
                <a:gd name="T53" fmla="*/ 69 h 94"/>
                <a:gd name="T54" fmla="*/ 19 w 154"/>
                <a:gd name="T55" fmla="*/ 65 h 94"/>
                <a:gd name="T56" fmla="*/ 21 w 154"/>
                <a:gd name="T57" fmla="*/ 65 h 94"/>
                <a:gd name="T58" fmla="*/ 29 w 154"/>
                <a:gd name="T59" fmla="*/ 57 h 94"/>
                <a:gd name="T60" fmla="*/ 31 w 154"/>
                <a:gd name="T61" fmla="*/ 57 h 94"/>
                <a:gd name="T62" fmla="*/ 33 w 154"/>
                <a:gd name="T63" fmla="*/ 55 h 94"/>
                <a:gd name="T64" fmla="*/ 34 w 154"/>
                <a:gd name="T65" fmla="*/ 55 h 94"/>
                <a:gd name="T66" fmla="*/ 38 w 154"/>
                <a:gd name="T67" fmla="*/ 52 h 94"/>
                <a:gd name="T68" fmla="*/ 40 w 154"/>
                <a:gd name="T69" fmla="*/ 52 h 94"/>
                <a:gd name="T70" fmla="*/ 42 w 154"/>
                <a:gd name="T71" fmla="*/ 50 h 94"/>
                <a:gd name="T72" fmla="*/ 44 w 154"/>
                <a:gd name="T73" fmla="*/ 50 h 94"/>
                <a:gd name="T74" fmla="*/ 44 w 154"/>
                <a:gd name="T75" fmla="*/ 48 h 94"/>
                <a:gd name="T76" fmla="*/ 46 w 154"/>
                <a:gd name="T77" fmla="*/ 48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59766" name="Rectangle 42">
              <a:extLst>
                <a:ext uri="{FF2B5EF4-FFF2-40B4-BE49-F238E27FC236}">
                  <a16:creationId xmlns:a16="http://schemas.microsoft.com/office/drawing/2014/main" id="{D4021A62-8C2F-2CD8-EE1E-9F1E6944F0EC}"/>
                </a:ext>
              </a:extLst>
            </p:cNvPr>
            <p:cNvSpPr>
              <a:spLocks noChangeArrowheads="1"/>
            </p:cNvSpPr>
            <p:nvPr/>
          </p:nvSpPr>
          <p:spPr bwMode="auto">
            <a:xfrm flipV="1">
              <a:off x="1304" y="2788"/>
              <a:ext cx="2080" cy="46"/>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67" name="Rectangle 43">
              <a:extLst>
                <a:ext uri="{FF2B5EF4-FFF2-40B4-BE49-F238E27FC236}">
                  <a16:creationId xmlns:a16="http://schemas.microsoft.com/office/drawing/2014/main" id="{76E3F1C1-0285-E4C5-B316-1B49986C5C05}"/>
                </a:ext>
              </a:extLst>
            </p:cNvPr>
            <p:cNvSpPr>
              <a:spLocks noChangeArrowheads="1"/>
            </p:cNvSpPr>
            <p:nvPr/>
          </p:nvSpPr>
          <p:spPr bwMode="auto">
            <a:xfrm flipV="1">
              <a:off x="3284"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68" name="Freeform 44">
              <a:extLst>
                <a:ext uri="{FF2B5EF4-FFF2-40B4-BE49-F238E27FC236}">
                  <a16:creationId xmlns:a16="http://schemas.microsoft.com/office/drawing/2014/main" id="{CB55BA12-BF14-9D61-C434-46F756EBB3AE}"/>
                </a:ext>
              </a:extLst>
            </p:cNvPr>
            <p:cNvSpPr>
              <a:spLocks/>
            </p:cNvSpPr>
            <p:nvPr/>
          </p:nvSpPr>
          <p:spPr bwMode="auto">
            <a:xfrm flipV="1">
              <a:off x="859" y="2948"/>
              <a:ext cx="301" cy="1"/>
            </a:xfrm>
            <a:custGeom>
              <a:avLst/>
              <a:gdLst>
                <a:gd name="T0" fmla="*/ 0 w 301"/>
                <a:gd name="T1" fmla="*/ 0 h 1"/>
                <a:gd name="T2" fmla="*/ 299 w 301"/>
                <a:gd name="T3" fmla="*/ 0 h 1"/>
                <a:gd name="T4" fmla="*/ 301 w 301"/>
                <a:gd name="T5" fmla="*/ 0 h 1"/>
                <a:gd name="T6" fmla="*/ 0 60000 65536"/>
                <a:gd name="T7" fmla="*/ 0 60000 65536"/>
                <a:gd name="T8" fmla="*/ 0 60000 65536"/>
              </a:gdLst>
              <a:ahLst/>
              <a:cxnLst>
                <a:cxn ang="T6">
                  <a:pos x="T0" y="T1"/>
                </a:cxn>
                <a:cxn ang="T7">
                  <a:pos x="T2" y="T3"/>
                </a:cxn>
                <a:cxn ang="T8">
                  <a:pos x="T4" y="T5"/>
                </a:cxn>
              </a:cxnLst>
              <a:rect l="0" t="0" r="r" b="b"/>
              <a:pathLst>
                <a:path w="301" h="1">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69" name="Freeform 45">
              <a:extLst>
                <a:ext uri="{FF2B5EF4-FFF2-40B4-BE49-F238E27FC236}">
                  <a16:creationId xmlns:a16="http://schemas.microsoft.com/office/drawing/2014/main" id="{F6392911-F61D-4F29-DCD0-99E903C18998}"/>
                </a:ext>
              </a:extLst>
            </p:cNvPr>
            <p:cNvSpPr>
              <a:spLocks/>
            </p:cNvSpPr>
            <p:nvPr/>
          </p:nvSpPr>
          <p:spPr bwMode="auto">
            <a:xfrm flipV="1">
              <a:off x="3524" y="2946"/>
              <a:ext cx="328" cy="1"/>
            </a:xfrm>
            <a:custGeom>
              <a:avLst/>
              <a:gdLst>
                <a:gd name="T0" fmla="*/ 0 w 328"/>
                <a:gd name="T1" fmla="*/ 0 h 1"/>
                <a:gd name="T2" fmla="*/ 326 w 328"/>
                <a:gd name="T3" fmla="*/ 0 h 1"/>
                <a:gd name="T4" fmla="*/ 328 w 328"/>
                <a:gd name="T5" fmla="*/ 0 h 1"/>
                <a:gd name="T6" fmla="*/ 0 60000 65536"/>
                <a:gd name="T7" fmla="*/ 0 60000 65536"/>
                <a:gd name="T8" fmla="*/ 0 60000 65536"/>
              </a:gdLst>
              <a:ahLst/>
              <a:cxnLst>
                <a:cxn ang="T6">
                  <a:pos x="T0" y="T1"/>
                </a:cxn>
                <a:cxn ang="T7">
                  <a:pos x="T2" y="T3"/>
                </a:cxn>
                <a:cxn ang="T8">
                  <a:pos x="T4" y="T5"/>
                </a:cxn>
              </a:cxnLst>
              <a:rect l="0" t="0" r="r" b="b"/>
              <a:pathLst>
                <a:path w="328" h="1">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70" name="Freeform 46">
              <a:extLst>
                <a:ext uri="{FF2B5EF4-FFF2-40B4-BE49-F238E27FC236}">
                  <a16:creationId xmlns:a16="http://schemas.microsoft.com/office/drawing/2014/main" id="{7BFA0ADC-5FFD-718C-CDF6-33515DEA8F97}"/>
                </a:ext>
              </a:extLst>
            </p:cNvPr>
            <p:cNvSpPr>
              <a:spLocks/>
            </p:cNvSpPr>
            <p:nvPr/>
          </p:nvSpPr>
          <p:spPr bwMode="auto">
            <a:xfrm flipV="1">
              <a:off x="3416" y="2629"/>
              <a:ext cx="87" cy="195"/>
            </a:xfrm>
            <a:custGeom>
              <a:avLst/>
              <a:gdLst>
                <a:gd name="T0" fmla="*/ 6 w 87"/>
                <a:gd name="T1" fmla="*/ 0 h 195"/>
                <a:gd name="T2" fmla="*/ 27 w 87"/>
                <a:gd name="T3" fmla="*/ 0 h 195"/>
                <a:gd name="T4" fmla="*/ 27 w 87"/>
                <a:gd name="T5" fmla="*/ 7 h 195"/>
                <a:gd name="T6" fmla="*/ 52 w 87"/>
                <a:gd name="T7" fmla="*/ 7 h 195"/>
                <a:gd name="T8" fmla="*/ 52 w 87"/>
                <a:gd name="T9" fmla="*/ 0 h 195"/>
                <a:gd name="T10" fmla="*/ 81 w 87"/>
                <a:gd name="T11" fmla="*/ 0 h 195"/>
                <a:gd name="T12" fmla="*/ 87 w 87"/>
                <a:gd name="T13" fmla="*/ 7 h 195"/>
                <a:gd name="T14" fmla="*/ 87 w 87"/>
                <a:gd name="T15" fmla="*/ 42 h 195"/>
                <a:gd name="T16" fmla="*/ 81 w 87"/>
                <a:gd name="T17" fmla="*/ 46 h 195"/>
                <a:gd name="T18" fmla="*/ 81 w 87"/>
                <a:gd name="T19" fmla="*/ 98 h 195"/>
                <a:gd name="T20" fmla="*/ 64 w 87"/>
                <a:gd name="T21" fmla="*/ 113 h 195"/>
                <a:gd name="T22" fmla="*/ 64 w 87"/>
                <a:gd name="T23" fmla="*/ 147 h 195"/>
                <a:gd name="T24" fmla="*/ 50 w 87"/>
                <a:gd name="T25" fmla="*/ 195 h 195"/>
                <a:gd name="T26" fmla="*/ 33 w 87"/>
                <a:gd name="T27" fmla="*/ 195 h 195"/>
                <a:gd name="T28" fmla="*/ 23 w 87"/>
                <a:gd name="T29" fmla="*/ 149 h 195"/>
                <a:gd name="T30" fmla="*/ 23 w 87"/>
                <a:gd name="T31" fmla="*/ 113 h 195"/>
                <a:gd name="T32" fmla="*/ 4 w 87"/>
                <a:gd name="T33" fmla="*/ 98 h 195"/>
                <a:gd name="T34" fmla="*/ 4 w 87"/>
                <a:gd name="T35" fmla="*/ 48 h 195"/>
                <a:gd name="T36" fmla="*/ 0 w 87"/>
                <a:gd name="T37" fmla="*/ 42 h 195"/>
                <a:gd name="T38" fmla="*/ 0 w 87"/>
                <a:gd name="T39" fmla="*/ 7 h 195"/>
                <a:gd name="T40" fmla="*/ 6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59771" name="Line 47">
              <a:extLst>
                <a:ext uri="{FF2B5EF4-FFF2-40B4-BE49-F238E27FC236}">
                  <a16:creationId xmlns:a16="http://schemas.microsoft.com/office/drawing/2014/main" id="{DF16ACEB-E4CB-F6D1-D6FB-63CA4CEB9E16}"/>
                </a:ext>
              </a:extLst>
            </p:cNvPr>
            <p:cNvSpPr>
              <a:spLocks noChangeShapeType="1"/>
            </p:cNvSpPr>
            <p:nvPr/>
          </p:nvSpPr>
          <p:spPr bwMode="auto">
            <a:xfrm flipV="1">
              <a:off x="3416"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72" name="Freeform 48">
              <a:extLst>
                <a:ext uri="{FF2B5EF4-FFF2-40B4-BE49-F238E27FC236}">
                  <a16:creationId xmlns:a16="http://schemas.microsoft.com/office/drawing/2014/main" id="{890EC6CA-DE02-0AB5-F41B-8CFAA3F28141}"/>
                </a:ext>
              </a:extLst>
            </p:cNvPr>
            <p:cNvSpPr>
              <a:spLocks/>
            </p:cNvSpPr>
            <p:nvPr/>
          </p:nvSpPr>
          <p:spPr bwMode="auto">
            <a:xfrm flipV="1">
              <a:off x="3416" y="2677"/>
              <a:ext cx="87" cy="140"/>
            </a:xfrm>
            <a:custGeom>
              <a:avLst/>
              <a:gdLst>
                <a:gd name="T0" fmla="*/ 85 w 87"/>
                <a:gd name="T1" fmla="*/ 0 h 140"/>
                <a:gd name="T2" fmla="*/ 0 w 87"/>
                <a:gd name="T3" fmla="*/ 0 h 140"/>
                <a:gd name="T4" fmla="*/ 0 w 87"/>
                <a:gd name="T5" fmla="*/ 33 h 140"/>
                <a:gd name="T6" fmla="*/ 87 w 87"/>
                <a:gd name="T7" fmla="*/ 33 h 140"/>
                <a:gd name="T8" fmla="*/ 81 w 87"/>
                <a:gd name="T9" fmla="*/ 39 h 140"/>
                <a:gd name="T10" fmla="*/ 4 w 87"/>
                <a:gd name="T11" fmla="*/ 39 h 140"/>
                <a:gd name="T12" fmla="*/ 4 w 87"/>
                <a:gd name="T13" fmla="*/ 91 h 140"/>
                <a:gd name="T14" fmla="*/ 81 w 87"/>
                <a:gd name="T15" fmla="*/ 91 h 140"/>
                <a:gd name="T16" fmla="*/ 62 w 87"/>
                <a:gd name="T17" fmla="*/ 106 h 140"/>
                <a:gd name="T18" fmla="*/ 23 w 87"/>
                <a:gd name="T19" fmla="*/ 106 h 140"/>
                <a:gd name="T20" fmla="*/ 23 w 87"/>
                <a:gd name="T21" fmla="*/ 140 h 140"/>
                <a:gd name="T22" fmla="*/ 62 w 87"/>
                <a:gd name="T23" fmla="*/ 140 h 140"/>
                <a:gd name="T24" fmla="*/ 64 w 87"/>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73" name="Freeform 49">
              <a:extLst>
                <a:ext uri="{FF2B5EF4-FFF2-40B4-BE49-F238E27FC236}">
                  <a16:creationId xmlns:a16="http://schemas.microsoft.com/office/drawing/2014/main" id="{33DB5673-CA47-7E10-6A34-989A0305CB56}"/>
                </a:ext>
              </a:extLst>
            </p:cNvPr>
            <p:cNvSpPr>
              <a:spLocks/>
            </p:cNvSpPr>
            <p:nvPr/>
          </p:nvSpPr>
          <p:spPr bwMode="auto">
            <a:xfrm flipV="1">
              <a:off x="3489" y="2567"/>
              <a:ext cx="70" cy="382"/>
            </a:xfrm>
            <a:custGeom>
              <a:avLst/>
              <a:gdLst>
                <a:gd name="T0" fmla="*/ 0 w 70"/>
                <a:gd name="T1" fmla="*/ 382 h 382"/>
                <a:gd name="T2" fmla="*/ 0 w 70"/>
                <a:gd name="T3" fmla="*/ 301 h 382"/>
                <a:gd name="T4" fmla="*/ 8 w 70"/>
                <a:gd name="T5" fmla="*/ 290 h 382"/>
                <a:gd name="T6" fmla="*/ 8 w 70"/>
                <a:gd name="T7" fmla="*/ 175 h 382"/>
                <a:gd name="T8" fmla="*/ 14 w 70"/>
                <a:gd name="T9" fmla="*/ 165 h 382"/>
                <a:gd name="T10" fmla="*/ 14 w 70"/>
                <a:gd name="T11" fmla="*/ 0 h 382"/>
                <a:gd name="T12" fmla="*/ 54 w 70"/>
                <a:gd name="T13" fmla="*/ 0 h 382"/>
                <a:gd name="T14" fmla="*/ 54 w 70"/>
                <a:gd name="T15" fmla="*/ 153 h 382"/>
                <a:gd name="T16" fmla="*/ 70 w 70"/>
                <a:gd name="T17" fmla="*/ 171 h 382"/>
                <a:gd name="T18" fmla="*/ 70 w 70"/>
                <a:gd name="T19" fmla="*/ 382 h 382"/>
                <a:gd name="T20" fmla="*/ 0 w 70"/>
                <a:gd name="T21" fmla="*/ 382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59774" name="Freeform 50">
              <a:extLst>
                <a:ext uri="{FF2B5EF4-FFF2-40B4-BE49-F238E27FC236}">
                  <a16:creationId xmlns:a16="http://schemas.microsoft.com/office/drawing/2014/main" id="{901EE73E-F5EA-3FE4-CE61-1FC4563A4220}"/>
                </a:ext>
              </a:extLst>
            </p:cNvPr>
            <p:cNvSpPr>
              <a:spLocks/>
            </p:cNvSpPr>
            <p:nvPr/>
          </p:nvSpPr>
          <p:spPr bwMode="auto">
            <a:xfrm flipV="1">
              <a:off x="3061" y="2694"/>
              <a:ext cx="361" cy="255"/>
            </a:xfrm>
            <a:custGeom>
              <a:avLst/>
              <a:gdLst>
                <a:gd name="T0" fmla="*/ 0 w 361"/>
                <a:gd name="T1" fmla="*/ 255 h 255"/>
                <a:gd name="T2" fmla="*/ 0 w 361"/>
                <a:gd name="T3" fmla="*/ 182 h 255"/>
                <a:gd name="T4" fmla="*/ 204 w 361"/>
                <a:gd name="T5" fmla="*/ 182 h 255"/>
                <a:gd name="T6" fmla="*/ 204 w 361"/>
                <a:gd name="T7" fmla="*/ 161 h 255"/>
                <a:gd name="T8" fmla="*/ 302 w 361"/>
                <a:gd name="T9" fmla="*/ 161 h 255"/>
                <a:gd name="T10" fmla="*/ 302 w 361"/>
                <a:gd name="T11" fmla="*/ 0 h 255"/>
                <a:gd name="T12" fmla="*/ 350 w 361"/>
                <a:gd name="T13" fmla="*/ 0 h 255"/>
                <a:gd name="T14" fmla="*/ 350 w 361"/>
                <a:gd name="T15" fmla="*/ 163 h 255"/>
                <a:gd name="T16" fmla="*/ 361 w 361"/>
                <a:gd name="T17" fmla="*/ 175 h 255"/>
                <a:gd name="T18" fmla="*/ 361 w 361"/>
                <a:gd name="T19" fmla="*/ 255 h 255"/>
                <a:gd name="T20" fmla="*/ 0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59775" name="Freeform 51">
              <a:extLst>
                <a:ext uri="{FF2B5EF4-FFF2-40B4-BE49-F238E27FC236}">
                  <a16:creationId xmlns:a16="http://schemas.microsoft.com/office/drawing/2014/main" id="{56276532-3574-7B32-4F42-399B92549185}"/>
                </a:ext>
              </a:extLst>
            </p:cNvPr>
            <p:cNvSpPr>
              <a:spLocks/>
            </p:cNvSpPr>
            <p:nvPr/>
          </p:nvSpPr>
          <p:spPr bwMode="auto">
            <a:xfrm flipV="1">
              <a:off x="3092" y="2548"/>
              <a:ext cx="155" cy="92"/>
            </a:xfrm>
            <a:custGeom>
              <a:avLst/>
              <a:gdLst>
                <a:gd name="T0" fmla="*/ 46 w 155"/>
                <a:gd name="T1" fmla="*/ 46 h 92"/>
                <a:gd name="T2" fmla="*/ 46 w 155"/>
                <a:gd name="T3" fmla="*/ 52 h 92"/>
                <a:gd name="T4" fmla="*/ 44 w 155"/>
                <a:gd name="T5" fmla="*/ 54 h 92"/>
                <a:gd name="T6" fmla="*/ 44 w 155"/>
                <a:gd name="T7" fmla="*/ 58 h 92"/>
                <a:gd name="T8" fmla="*/ 42 w 155"/>
                <a:gd name="T9" fmla="*/ 58 h 92"/>
                <a:gd name="T10" fmla="*/ 42 w 155"/>
                <a:gd name="T11" fmla="*/ 61 h 92"/>
                <a:gd name="T12" fmla="*/ 38 w 155"/>
                <a:gd name="T13" fmla="*/ 65 h 92"/>
                <a:gd name="T14" fmla="*/ 38 w 155"/>
                <a:gd name="T15" fmla="*/ 67 h 92"/>
                <a:gd name="T16" fmla="*/ 36 w 155"/>
                <a:gd name="T17" fmla="*/ 69 h 92"/>
                <a:gd name="T18" fmla="*/ 36 w 155"/>
                <a:gd name="T19" fmla="*/ 71 h 92"/>
                <a:gd name="T20" fmla="*/ 34 w 155"/>
                <a:gd name="T21" fmla="*/ 71 h 92"/>
                <a:gd name="T22" fmla="*/ 34 w 155"/>
                <a:gd name="T23" fmla="*/ 73 h 92"/>
                <a:gd name="T24" fmla="*/ 33 w 155"/>
                <a:gd name="T25" fmla="*/ 75 h 92"/>
                <a:gd name="T26" fmla="*/ 33 w 155"/>
                <a:gd name="T27" fmla="*/ 77 h 92"/>
                <a:gd name="T28" fmla="*/ 31 w 155"/>
                <a:gd name="T29" fmla="*/ 77 h 92"/>
                <a:gd name="T30" fmla="*/ 31 w 155"/>
                <a:gd name="T31" fmla="*/ 88 h 92"/>
                <a:gd name="T32" fmla="*/ 33 w 155"/>
                <a:gd name="T33" fmla="*/ 90 h 92"/>
                <a:gd name="T34" fmla="*/ 34 w 155"/>
                <a:gd name="T35" fmla="*/ 90 h 92"/>
                <a:gd name="T36" fmla="*/ 36 w 155"/>
                <a:gd name="T37" fmla="*/ 92 h 92"/>
                <a:gd name="T38" fmla="*/ 155 w 155"/>
                <a:gd name="T39" fmla="*/ 92 h 92"/>
                <a:gd name="T40" fmla="*/ 155 w 155"/>
                <a:gd name="T41" fmla="*/ 0 h 92"/>
                <a:gd name="T42" fmla="*/ 0 w 155"/>
                <a:gd name="T43" fmla="*/ 0 h 92"/>
                <a:gd name="T44" fmla="*/ 0 w 155"/>
                <a:gd name="T45" fmla="*/ 13 h 92"/>
                <a:gd name="T46" fmla="*/ 8 w 155"/>
                <a:gd name="T47" fmla="*/ 21 h 92"/>
                <a:gd name="T48" fmla="*/ 9 w 155"/>
                <a:gd name="T49" fmla="*/ 21 h 92"/>
                <a:gd name="T50" fmla="*/ 13 w 155"/>
                <a:gd name="T51" fmla="*/ 25 h 92"/>
                <a:gd name="T52" fmla="*/ 15 w 155"/>
                <a:gd name="T53" fmla="*/ 25 h 92"/>
                <a:gd name="T54" fmla="*/ 15 w 155"/>
                <a:gd name="T55" fmla="*/ 27 h 92"/>
                <a:gd name="T56" fmla="*/ 17 w 155"/>
                <a:gd name="T57" fmla="*/ 29 h 92"/>
                <a:gd name="T58" fmla="*/ 19 w 155"/>
                <a:gd name="T59" fmla="*/ 29 h 92"/>
                <a:gd name="T60" fmla="*/ 23 w 155"/>
                <a:gd name="T61" fmla="*/ 33 h 92"/>
                <a:gd name="T62" fmla="*/ 25 w 155"/>
                <a:gd name="T63" fmla="*/ 33 h 92"/>
                <a:gd name="T64" fmla="*/ 29 w 155"/>
                <a:gd name="T65" fmla="*/ 36 h 92"/>
                <a:gd name="T66" fmla="*/ 31 w 155"/>
                <a:gd name="T67" fmla="*/ 36 h 92"/>
                <a:gd name="T68" fmla="*/ 33 w 155"/>
                <a:gd name="T69" fmla="*/ 38 h 92"/>
                <a:gd name="T70" fmla="*/ 34 w 155"/>
                <a:gd name="T71" fmla="*/ 38 h 92"/>
                <a:gd name="T72" fmla="*/ 38 w 155"/>
                <a:gd name="T73" fmla="*/ 42 h 92"/>
                <a:gd name="T74" fmla="*/ 40 w 155"/>
                <a:gd name="T75" fmla="*/ 42 h 92"/>
                <a:gd name="T76" fmla="*/ 42 w 155"/>
                <a:gd name="T77" fmla="*/ 44 h 92"/>
                <a:gd name="T78" fmla="*/ 44 w 155"/>
                <a:gd name="T79" fmla="*/ 44 h 92"/>
                <a:gd name="T80" fmla="*/ 44 w 155"/>
                <a:gd name="T81" fmla="*/ 46 h 92"/>
                <a:gd name="T82" fmla="*/ 46 w 155"/>
                <a:gd name="T83" fmla="*/ 46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59776" name="Freeform 52">
              <a:extLst>
                <a:ext uri="{FF2B5EF4-FFF2-40B4-BE49-F238E27FC236}">
                  <a16:creationId xmlns:a16="http://schemas.microsoft.com/office/drawing/2014/main" id="{25FBF9FF-EEA5-1B93-E49A-72AEBB48E10E}"/>
                </a:ext>
              </a:extLst>
            </p:cNvPr>
            <p:cNvSpPr>
              <a:spLocks/>
            </p:cNvSpPr>
            <p:nvPr/>
          </p:nvSpPr>
          <p:spPr bwMode="auto">
            <a:xfrm flipV="1">
              <a:off x="3061" y="2567"/>
              <a:ext cx="369" cy="102"/>
            </a:xfrm>
            <a:custGeom>
              <a:avLst/>
              <a:gdLst>
                <a:gd name="T0" fmla="*/ 369 w 369"/>
                <a:gd name="T1" fmla="*/ 102 h 102"/>
                <a:gd name="T2" fmla="*/ 186 w 369"/>
                <a:gd name="T3" fmla="*/ 102 h 102"/>
                <a:gd name="T4" fmla="*/ 186 w 369"/>
                <a:gd name="T5" fmla="*/ 39 h 102"/>
                <a:gd name="T6" fmla="*/ 40 w 369"/>
                <a:gd name="T7" fmla="*/ 39 h 102"/>
                <a:gd name="T8" fmla="*/ 40 w 369"/>
                <a:gd name="T9" fmla="*/ 81 h 102"/>
                <a:gd name="T10" fmla="*/ 0 w 369"/>
                <a:gd name="T11" fmla="*/ 81 h 102"/>
                <a:gd name="T12" fmla="*/ 0 w 369"/>
                <a:gd name="T13" fmla="*/ 0 h 102"/>
                <a:gd name="T14" fmla="*/ 359 w 369"/>
                <a:gd name="T15" fmla="*/ 0 h 102"/>
                <a:gd name="T16" fmla="*/ 369 w 369"/>
                <a:gd name="T17" fmla="*/ 19 h 102"/>
                <a:gd name="T18" fmla="*/ 369 w 369"/>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59777" name="Freeform 53">
              <a:extLst>
                <a:ext uri="{FF2B5EF4-FFF2-40B4-BE49-F238E27FC236}">
                  <a16:creationId xmlns:a16="http://schemas.microsoft.com/office/drawing/2014/main" id="{4E8EDB21-613C-7E2D-9ED0-04919B4CC7E9}"/>
                </a:ext>
              </a:extLst>
            </p:cNvPr>
            <p:cNvSpPr>
              <a:spLocks/>
            </p:cNvSpPr>
            <p:nvPr/>
          </p:nvSpPr>
          <p:spPr bwMode="auto">
            <a:xfrm flipV="1">
              <a:off x="3048" y="1732"/>
              <a:ext cx="1263" cy="432"/>
            </a:xfrm>
            <a:custGeom>
              <a:avLst/>
              <a:gdLst>
                <a:gd name="T0" fmla="*/ 1263 w 1263"/>
                <a:gd name="T1" fmla="*/ 181 h 432"/>
                <a:gd name="T2" fmla="*/ 1263 w 1263"/>
                <a:gd name="T3" fmla="*/ 207 h 432"/>
                <a:gd name="T4" fmla="*/ 1261 w 1263"/>
                <a:gd name="T5" fmla="*/ 209 h 432"/>
                <a:gd name="T6" fmla="*/ 1261 w 1263"/>
                <a:gd name="T7" fmla="*/ 217 h 432"/>
                <a:gd name="T8" fmla="*/ 1259 w 1263"/>
                <a:gd name="T9" fmla="*/ 219 h 432"/>
                <a:gd name="T10" fmla="*/ 1258 w 1263"/>
                <a:gd name="T11" fmla="*/ 219 h 432"/>
                <a:gd name="T12" fmla="*/ 1258 w 1263"/>
                <a:gd name="T13" fmla="*/ 223 h 432"/>
                <a:gd name="T14" fmla="*/ 1256 w 1263"/>
                <a:gd name="T15" fmla="*/ 223 h 432"/>
                <a:gd name="T16" fmla="*/ 1256 w 1263"/>
                <a:gd name="T17" fmla="*/ 225 h 432"/>
                <a:gd name="T18" fmla="*/ 1254 w 1263"/>
                <a:gd name="T19" fmla="*/ 225 h 432"/>
                <a:gd name="T20" fmla="*/ 1254 w 1263"/>
                <a:gd name="T21" fmla="*/ 227 h 432"/>
                <a:gd name="T22" fmla="*/ 1252 w 1263"/>
                <a:gd name="T23" fmla="*/ 227 h 432"/>
                <a:gd name="T24" fmla="*/ 1250 w 1263"/>
                <a:gd name="T25" fmla="*/ 229 h 432"/>
                <a:gd name="T26" fmla="*/ 1250 w 1263"/>
                <a:gd name="T27" fmla="*/ 230 h 432"/>
                <a:gd name="T28" fmla="*/ 1244 w 1263"/>
                <a:gd name="T29" fmla="*/ 230 h 432"/>
                <a:gd name="T30" fmla="*/ 1244 w 1263"/>
                <a:gd name="T31" fmla="*/ 232 h 432"/>
                <a:gd name="T32" fmla="*/ 1242 w 1263"/>
                <a:gd name="T33" fmla="*/ 232 h 432"/>
                <a:gd name="T34" fmla="*/ 1240 w 1263"/>
                <a:gd name="T35" fmla="*/ 234 h 432"/>
                <a:gd name="T36" fmla="*/ 1231 w 1263"/>
                <a:gd name="T37" fmla="*/ 234 h 432"/>
                <a:gd name="T38" fmla="*/ 1229 w 1263"/>
                <a:gd name="T39" fmla="*/ 236 h 432"/>
                <a:gd name="T40" fmla="*/ 466 w 1263"/>
                <a:gd name="T41" fmla="*/ 236 h 432"/>
                <a:gd name="T42" fmla="*/ 428 w 1263"/>
                <a:gd name="T43" fmla="*/ 275 h 432"/>
                <a:gd name="T44" fmla="*/ 428 w 1263"/>
                <a:gd name="T45" fmla="*/ 359 h 432"/>
                <a:gd name="T46" fmla="*/ 461 w 1263"/>
                <a:gd name="T47" fmla="*/ 380 h 432"/>
                <a:gd name="T48" fmla="*/ 893 w 1263"/>
                <a:gd name="T49" fmla="*/ 380 h 432"/>
                <a:gd name="T50" fmla="*/ 893 w 1263"/>
                <a:gd name="T51" fmla="*/ 432 h 432"/>
                <a:gd name="T52" fmla="*/ 336 w 1263"/>
                <a:gd name="T53" fmla="*/ 432 h 432"/>
                <a:gd name="T54" fmla="*/ 336 w 1263"/>
                <a:gd name="T55" fmla="*/ 278 h 432"/>
                <a:gd name="T56" fmla="*/ 0 w 1263"/>
                <a:gd name="T57" fmla="*/ 280 h 432"/>
                <a:gd name="T58" fmla="*/ 0 w 1263"/>
                <a:gd name="T59" fmla="*/ 88 h 432"/>
                <a:gd name="T60" fmla="*/ 44 w 1263"/>
                <a:gd name="T61" fmla="*/ 88 h 432"/>
                <a:gd name="T62" fmla="*/ 44 w 1263"/>
                <a:gd name="T63" fmla="*/ 144 h 432"/>
                <a:gd name="T64" fmla="*/ 199 w 1263"/>
                <a:gd name="T65" fmla="*/ 144 h 432"/>
                <a:gd name="T66" fmla="*/ 199 w 1263"/>
                <a:gd name="T67" fmla="*/ 69 h 432"/>
                <a:gd name="T68" fmla="*/ 996 w 1263"/>
                <a:gd name="T69" fmla="*/ 69 h 432"/>
                <a:gd name="T70" fmla="*/ 998 w 1263"/>
                <a:gd name="T71" fmla="*/ 0 h 432"/>
                <a:gd name="T72" fmla="*/ 1263 w 1263"/>
                <a:gd name="T73" fmla="*/ 0 h 432"/>
                <a:gd name="T74" fmla="*/ 1263 w 1263"/>
                <a:gd name="T75" fmla="*/ 181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59778" name="Rectangle 54">
              <a:extLst>
                <a:ext uri="{FF2B5EF4-FFF2-40B4-BE49-F238E27FC236}">
                  <a16:creationId xmlns:a16="http://schemas.microsoft.com/office/drawing/2014/main" id="{614B8A96-C6E9-E503-D206-95144FFB6031}"/>
                </a:ext>
              </a:extLst>
            </p:cNvPr>
            <p:cNvSpPr>
              <a:spLocks noChangeArrowheads="1"/>
            </p:cNvSpPr>
            <p:nvPr/>
          </p:nvSpPr>
          <p:spPr bwMode="auto">
            <a:xfrm flipV="1">
              <a:off x="4046" y="2060"/>
              <a:ext cx="265" cy="104"/>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79" name="Rectangle 55">
              <a:extLst>
                <a:ext uri="{FF2B5EF4-FFF2-40B4-BE49-F238E27FC236}">
                  <a16:creationId xmlns:a16="http://schemas.microsoft.com/office/drawing/2014/main" id="{1C21C166-F154-7EBF-7EE7-B0B9DF78CC9C}"/>
                </a:ext>
              </a:extLst>
            </p:cNvPr>
            <p:cNvSpPr>
              <a:spLocks noChangeArrowheads="1"/>
            </p:cNvSpPr>
            <p:nvPr/>
          </p:nvSpPr>
          <p:spPr bwMode="auto">
            <a:xfrm flipV="1">
              <a:off x="3651" y="2083"/>
              <a:ext cx="395" cy="81"/>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80" name="Freeform 56">
              <a:extLst>
                <a:ext uri="{FF2B5EF4-FFF2-40B4-BE49-F238E27FC236}">
                  <a16:creationId xmlns:a16="http://schemas.microsoft.com/office/drawing/2014/main" id="{62380C65-623A-DC09-4087-44461AA64AB3}"/>
                </a:ext>
              </a:extLst>
            </p:cNvPr>
            <p:cNvSpPr>
              <a:spLocks/>
            </p:cNvSpPr>
            <p:nvPr/>
          </p:nvSpPr>
          <p:spPr bwMode="auto">
            <a:xfrm flipV="1">
              <a:off x="4073" y="2060"/>
              <a:ext cx="238" cy="104"/>
            </a:xfrm>
            <a:custGeom>
              <a:avLst/>
              <a:gdLst>
                <a:gd name="T0" fmla="*/ 71 w 238"/>
                <a:gd name="T1" fmla="*/ 48 h 104"/>
                <a:gd name="T2" fmla="*/ 69 w 238"/>
                <a:gd name="T3" fmla="*/ 44 h 104"/>
                <a:gd name="T4" fmla="*/ 65 w 238"/>
                <a:gd name="T5" fmla="*/ 38 h 104"/>
                <a:gd name="T6" fmla="*/ 64 w 238"/>
                <a:gd name="T7" fmla="*/ 35 h 104"/>
                <a:gd name="T8" fmla="*/ 62 w 238"/>
                <a:gd name="T9" fmla="*/ 33 h 104"/>
                <a:gd name="T10" fmla="*/ 58 w 238"/>
                <a:gd name="T11" fmla="*/ 27 h 104"/>
                <a:gd name="T12" fmla="*/ 54 w 238"/>
                <a:gd name="T13" fmla="*/ 25 h 104"/>
                <a:gd name="T14" fmla="*/ 52 w 238"/>
                <a:gd name="T15" fmla="*/ 23 h 104"/>
                <a:gd name="T16" fmla="*/ 46 w 238"/>
                <a:gd name="T17" fmla="*/ 15 h 104"/>
                <a:gd name="T18" fmla="*/ 50 w 238"/>
                <a:gd name="T19" fmla="*/ 2 h 104"/>
                <a:gd name="T20" fmla="*/ 58 w 238"/>
                <a:gd name="T21" fmla="*/ 0 h 104"/>
                <a:gd name="T22" fmla="*/ 238 w 238"/>
                <a:gd name="T23" fmla="*/ 104 h 104"/>
                <a:gd name="T24" fmla="*/ 0 w 238"/>
                <a:gd name="T25" fmla="*/ 90 h 104"/>
                <a:gd name="T26" fmla="*/ 2 w 238"/>
                <a:gd name="T27" fmla="*/ 86 h 104"/>
                <a:gd name="T28" fmla="*/ 6 w 238"/>
                <a:gd name="T29" fmla="*/ 85 h 104"/>
                <a:gd name="T30" fmla="*/ 8 w 238"/>
                <a:gd name="T31" fmla="*/ 83 h 104"/>
                <a:gd name="T32" fmla="*/ 12 w 238"/>
                <a:gd name="T33" fmla="*/ 81 h 104"/>
                <a:gd name="T34" fmla="*/ 16 w 238"/>
                <a:gd name="T35" fmla="*/ 79 h 104"/>
                <a:gd name="T36" fmla="*/ 17 w 238"/>
                <a:gd name="T37" fmla="*/ 77 h 104"/>
                <a:gd name="T38" fmla="*/ 21 w 238"/>
                <a:gd name="T39" fmla="*/ 75 h 104"/>
                <a:gd name="T40" fmla="*/ 25 w 238"/>
                <a:gd name="T41" fmla="*/ 73 h 104"/>
                <a:gd name="T42" fmla="*/ 29 w 238"/>
                <a:gd name="T43" fmla="*/ 71 h 104"/>
                <a:gd name="T44" fmla="*/ 33 w 238"/>
                <a:gd name="T45" fmla="*/ 69 h 104"/>
                <a:gd name="T46" fmla="*/ 37 w 238"/>
                <a:gd name="T47" fmla="*/ 67 h 104"/>
                <a:gd name="T48" fmla="*/ 40 w 238"/>
                <a:gd name="T49" fmla="*/ 65 h 104"/>
                <a:gd name="T50" fmla="*/ 44 w 238"/>
                <a:gd name="T51" fmla="*/ 63 h 104"/>
                <a:gd name="T52" fmla="*/ 48 w 238"/>
                <a:gd name="T53" fmla="*/ 62 h 104"/>
                <a:gd name="T54" fmla="*/ 52 w 238"/>
                <a:gd name="T55" fmla="*/ 60 h 104"/>
                <a:gd name="T56" fmla="*/ 56 w 238"/>
                <a:gd name="T57" fmla="*/ 58 h 104"/>
                <a:gd name="T58" fmla="*/ 62 w 238"/>
                <a:gd name="T59" fmla="*/ 56 h 104"/>
                <a:gd name="T60" fmla="*/ 65 w 238"/>
                <a:gd name="T61" fmla="*/ 54 h 104"/>
                <a:gd name="T62" fmla="*/ 69 w 238"/>
                <a:gd name="T63" fmla="*/ 5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59781" name="Freeform 57">
              <a:extLst>
                <a:ext uri="{FF2B5EF4-FFF2-40B4-BE49-F238E27FC236}">
                  <a16:creationId xmlns:a16="http://schemas.microsoft.com/office/drawing/2014/main" id="{DA70C0F2-331B-C878-52D2-27AEA5A2E412}"/>
                </a:ext>
              </a:extLst>
            </p:cNvPr>
            <p:cNvSpPr>
              <a:spLocks/>
            </p:cNvSpPr>
            <p:nvPr/>
          </p:nvSpPr>
          <p:spPr bwMode="auto">
            <a:xfrm flipV="1">
              <a:off x="3787" y="2506"/>
              <a:ext cx="524" cy="441"/>
            </a:xfrm>
            <a:custGeom>
              <a:avLst/>
              <a:gdLst>
                <a:gd name="T0" fmla="*/ 0 w 524"/>
                <a:gd name="T1" fmla="*/ 153 h 441"/>
                <a:gd name="T2" fmla="*/ 21 w 524"/>
                <a:gd name="T3" fmla="*/ 130 h 441"/>
                <a:gd name="T4" fmla="*/ 21 w 524"/>
                <a:gd name="T5" fmla="*/ 0 h 441"/>
                <a:gd name="T6" fmla="*/ 159 w 524"/>
                <a:gd name="T7" fmla="*/ 0 h 441"/>
                <a:gd name="T8" fmla="*/ 159 w 524"/>
                <a:gd name="T9" fmla="*/ 54 h 441"/>
                <a:gd name="T10" fmla="*/ 88 w 524"/>
                <a:gd name="T11" fmla="*/ 54 h 441"/>
                <a:gd name="T12" fmla="*/ 71 w 524"/>
                <a:gd name="T13" fmla="*/ 71 h 441"/>
                <a:gd name="T14" fmla="*/ 71 w 524"/>
                <a:gd name="T15" fmla="*/ 194 h 441"/>
                <a:gd name="T16" fmla="*/ 92 w 524"/>
                <a:gd name="T17" fmla="*/ 211 h 441"/>
                <a:gd name="T18" fmla="*/ 482 w 524"/>
                <a:gd name="T19" fmla="*/ 211 h 441"/>
                <a:gd name="T20" fmla="*/ 501 w 524"/>
                <a:gd name="T21" fmla="*/ 215 h 441"/>
                <a:gd name="T22" fmla="*/ 513 w 524"/>
                <a:gd name="T23" fmla="*/ 228 h 441"/>
                <a:gd name="T24" fmla="*/ 520 w 524"/>
                <a:gd name="T25" fmla="*/ 240 h 441"/>
                <a:gd name="T26" fmla="*/ 524 w 524"/>
                <a:gd name="T27" fmla="*/ 251 h 441"/>
                <a:gd name="T28" fmla="*/ 524 w 524"/>
                <a:gd name="T29" fmla="*/ 441 h 441"/>
                <a:gd name="T30" fmla="*/ 259 w 524"/>
                <a:gd name="T31" fmla="*/ 441 h 441"/>
                <a:gd name="T32" fmla="*/ 259 w 524"/>
                <a:gd name="T33" fmla="*/ 365 h 441"/>
                <a:gd name="T34" fmla="*/ 0 w 524"/>
                <a:gd name="T35" fmla="*/ 365 h 441"/>
                <a:gd name="T36" fmla="*/ 0 w 524"/>
                <a:gd name="T37" fmla="*/ 153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59782" name="Rectangle 58">
              <a:extLst>
                <a:ext uri="{FF2B5EF4-FFF2-40B4-BE49-F238E27FC236}">
                  <a16:creationId xmlns:a16="http://schemas.microsoft.com/office/drawing/2014/main" id="{A31CFEAD-B0FF-A71C-AA0E-8FB8A952F140}"/>
                </a:ext>
              </a:extLst>
            </p:cNvPr>
            <p:cNvSpPr>
              <a:spLocks noChangeArrowheads="1"/>
            </p:cNvSpPr>
            <p:nvPr/>
          </p:nvSpPr>
          <p:spPr bwMode="auto">
            <a:xfrm flipV="1">
              <a:off x="4046" y="2506"/>
              <a:ext cx="263" cy="103"/>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83" name="Freeform 59">
              <a:extLst>
                <a:ext uri="{FF2B5EF4-FFF2-40B4-BE49-F238E27FC236}">
                  <a16:creationId xmlns:a16="http://schemas.microsoft.com/office/drawing/2014/main" id="{10DFB1DF-3CAB-22FC-9D38-B3FC97F73703}"/>
                </a:ext>
              </a:extLst>
            </p:cNvPr>
            <p:cNvSpPr>
              <a:spLocks/>
            </p:cNvSpPr>
            <p:nvPr/>
          </p:nvSpPr>
          <p:spPr bwMode="auto">
            <a:xfrm flipV="1">
              <a:off x="4073" y="2506"/>
              <a:ext cx="236" cy="103"/>
            </a:xfrm>
            <a:custGeom>
              <a:avLst/>
              <a:gdLst>
                <a:gd name="T0" fmla="*/ 69 w 236"/>
                <a:gd name="T1" fmla="*/ 57 h 103"/>
                <a:gd name="T2" fmla="*/ 67 w 236"/>
                <a:gd name="T3" fmla="*/ 61 h 103"/>
                <a:gd name="T4" fmla="*/ 65 w 236"/>
                <a:gd name="T5" fmla="*/ 65 h 103"/>
                <a:gd name="T6" fmla="*/ 64 w 236"/>
                <a:gd name="T7" fmla="*/ 69 h 103"/>
                <a:gd name="T8" fmla="*/ 60 w 236"/>
                <a:gd name="T9" fmla="*/ 71 h 103"/>
                <a:gd name="T10" fmla="*/ 58 w 236"/>
                <a:gd name="T11" fmla="*/ 75 h 103"/>
                <a:gd name="T12" fmla="*/ 56 w 236"/>
                <a:gd name="T13" fmla="*/ 76 h 103"/>
                <a:gd name="T14" fmla="*/ 54 w 236"/>
                <a:gd name="T15" fmla="*/ 80 h 103"/>
                <a:gd name="T16" fmla="*/ 52 w 236"/>
                <a:gd name="T17" fmla="*/ 82 h 103"/>
                <a:gd name="T18" fmla="*/ 46 w 236"/>
                <a:gd name="T19" fmla="*/ 100 h 103"/>
                <a:gd name="T20" fmla="*/ 48 w 236"/>
                <a:gd name="T21" fmla="*/ 101 h 103"/>
                <a:gd name="T22" fmla="*/ 56 w 236"/>
                <a:gd name="T23" fmla="*/ 103 h 103"/>
                <a:gd name="T24" fmla="*/ 236 w 236"/>
                <a:gd name="T25" fmla="*/ 0 h 103"/>
                <a:gd name="T26" fmla="*/ 0 w 236"/>
                <a:gd name="T27" fmla="*/ 13 h 103"/>
                <a:gd name="T28" fmla="*/ 2 w 236"/>
                <a:gd name="T29" fmla="*/ 17 h 103"/>
                <a:gd name="T30" fmla="*/ 6 w 236"/>
                <a:gd name="T31" fmla="*/ 19 h 103"/>
                <a:gd name="T32" fmla="*/ 8 w 236"/>
                <a:gd name="T33" fmla="*/ 21 h 103"/>
                <a:gd name="T34" fmla="*/ 12 w 236"/>
                <a:gd name="T35" fmla="*/ 23 h 103"/>
                <a:gd name="T36" fmla="*/ 16 w 236"/>
                <a:gd name="T37" fmla="*/ 25 h 103"/>
                <a:gd name="T38" fmla="*/ 17 w 236"/>
                <a:gd name="T39" fmla="*/ 27 h 103"/>
                <a:gd name="T40" fmla="*/ 21 w 236"/>
                <a:gd name="T41" fmla="*/ 28 h 103"/>
                <a:gd name="T42" fmla="*/ 25 w 236"/>
                <a:gd name="T43" fmla="*/ 30 h 103"/>
                <a:gd name="T44" fmla="*/ 29 w 236"/>
                <a:gd name="T45" fmla="*/ 32 h 103"/>
                <a:gd name="T46" fmla="*/ 33 w 236"/>
                <a:gd name="T47" fmla="*/ 34 h 103"/>
                <a:gd name="T48" fmla="*/ 35 w 236"/>
                <a:gd name="T49" fmla="*/ 36 h 103"/>
                <a:gd name="T50" fmla="*/ 39 w 236"/>
                <a:gd name="T51" fmla="*/ 38 h 103"/>
                <a:gd name="T52" fmla="*/ 42 w 236"/>
                <a:gd name="T53" fmla="*/ 40 h 103"/>
                <a:gd name="T54" fmla="*/ 46 w 236"/>
                <a:gd name="T55" fmla="*/ 42 h 103"/>
                <a:gd name="T56" fmla="*/ 50 w 236"/>
                <a:gd name="T57" fmla="*/ 44 h 103"/>
                <a:gd name="T58" fmla="*/ 56 w 236"/>
                <a:gd name="T59" fmla="*/ 46 h 103"/>
                <a:gd name="T60" fmla="*/ 60 w 236"/>
                <a:gd name="T61" fmla="*/ 48 h 103"/>
                <a:gd name="T62" fmla="*/ 64 w 236"/>
                <a:gd name="T63" fmla="*/ 50 h 103"/>
                <a:gd name="T64" fmla="*/ 67 w 236"/>
                <a:gd name="T65" fmla="*/ 52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59784" name="Freeform 60">
              <a:extLst>
                <a:ext uri="{FF2B5EF4-FFF2-40B4-BE49-F238E27FC236}">
                  <a16:creationId xmlns:a16="http://schemas.microsoft.com/office/drawing/2014/main" id="{01D06D4F-4CAB-B450-3721-C64F01B30A00}"/>
                </a:ext>
              </a:extLst>
            </p:cNvPr>
            <p:cNvSpPr>
              <a:spLocks/>
            </p:cNvSpPr>
            <p:nvPr/>
          </p:nvSpPr>
          <p:spPr bwMode="auto">
            <a:xfrm flipV="1">
              <a:off x="1193" y="2629"/>
              <a:ext cx="84" cy="195"/>
            </a:xfrm>
            <a:custGeom>
              <a:avLst/>
              <a:gdLst>
                <a:gd name="T0" fmla="*/ 78 w 84"/>
                <a:gd name="T1" fmla="*/ 0 h 195"/>
                <a:gd name="T2" fmla="*/ 57 w 84"/>
                <a:gd name="T3" fmla="*/ 0 h 195"/>
                <a:gd name="T4" fmla="*/ 59 w 84"/>
                <a:gd name="T5" fmla="*/ 7 h 195"/>
                <a:gd name="T6" fmla="*/ 34 w 84"/>
                <a:gd name="T7" fmla="*/ 7 h 195"/>
                <a:gd name="T8" fmla="*/ 34 w 84"/>
                <a:gd name="T9" fmla="*/ 0 h 195"/>
                <a:gd name="T10" fmla="*/ 7 w 84"/>
                <a:gd name="T11" fmla="*/ 0 h 195"/>
                <a:gd name="T12" fmla="*/ 0 w 84"/>
                <a:gd name="T13" fmla="*/ 7 h 195"/>
                <a:gd name="T14" fmla="*/ 0 w 84"/>
                <a:gd name="T15" fmla="*/ 40 h 195"/>
                <a:gd name="T16" fmla="*/ 7 w 84"/>
                <a:gd name="T17" fmla="*/ 44 h 195"/>
                <a:gd name="T18" fmla="*/ 7 w 84"/>
                <a:gd name="T19" fmla="*/ 98 h 195"/>
                <a:gd name="T20" fmla="*/ 23 w 84"/>
                <a:gd name="T21" fmla="*/ 113 h 195"/>
                <a:gd name="T22" fmla="*/ 23 w 84"/>
                <a:gd name="T23" fmla="*/ 147 h 195"/>
                <a:gd name="T24" fmla="*/ 36 w 84"/>
                <a:gd name="T25" fmla="*/ 195 h 195"/>
                <a:gd name="T26" fmla="*/ 52 w 84"/>
                <a:gd name="T27" fmla="*/ 195 h 195"/>
                <a:gd name="T28" fmla="*/ 63 w 84"/>
                <a:gd name="T29" fmla="*/ 149 h 195"/>
                <a:gd name="T30" fmla="*/ 63 w 84"/>
                <a:gd name="T31" fmla="*/ 113 h 195"/>
                <a:gd name="T32" fmla="*/ 80 w 84"/>
                <a:gd name="T33" fmla="*/ 98 h 195"/>
                <a:gd name="T34" fmla="*/ 80 w 84"/>
                <a:gd name="T35" fmla="*/ 46 h 195"/>
                <a:gd name="T36" fmla="*/ 84 w 84"/>
                <a:gd name="T37" fmla="*/ 40 h 195"/>
                <a:gd name="T38" fmla="*/ 84 w 84"/>
                <a:gd name="T39" fmla="*/ 7 h 195"/>
                <a:gd name="T40" fmla="*/ 78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59785" name="Line 61">
              <a:extLst>
                <a:ext uri="{FF2B5EF4-FFF2-40B4-BE49-F238E27FC236}">
                  <a16:creationId xmlns:a16="http://schemas.microsoft.com/office/drawing/2014/main" id="{CD9D1CB6-43FC-AFCF-648F-5B27E8C4DDD1}"/>
                </a:ext>
              </a:extLst>
            </p:cNvPr>
            <p:cNvSpPr>
              <a:spLocks noChangeShapeType="1"/>
            </p:cNvSpPr>
            <p:nvPr/>
          </p:nvSpPr>
          <p:spPr bwMode="auto">
            <a:xfrm flipV="1">
              <a:off x="1277"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86" name="Freeform 62">
              <a:extLst>
                <a:ext uri="{FF2B5EF4-FFF2-40B4-BE49-F238E27FC236}">
                  <a16:creationId xmlns:a16="http://schemas.microsoft.com/office/drawing/2014/main" id="{CD5237F0-1FF2-0624-4C49-817696F5822E}"/>
                </a:ext>
              </a:extLst>
            </p:cNvPr>
            <p:cNvSpPr>
              <a:spLocks/>
            </p:cNvSpPr>
            <p:nvPr/>
          </p:nvSpPr>
          <p:spPr bwMode="auto">
            <a:xfrm flipV="1">
              <a:off x="1193" y="2677"/>
              <a:ext cx="84" cy="140"/>
            </a:xfrm>
            <a:custGeom>
              <a:avLst/>
              <a:gdLst>
                <a:gd name="T0" fmla="*/ 2 w 84"/>
                <a:gd name="T1" fmla="*/ 0 h 140"/>
                <a:gd name="T2" fmla="*/ 84 w 84"/>
                <a:gd name="T3" fmla="*/ 0 h 140"/>
                <a:gd name="T4" fmla="*/ 84 w 84"/>
                <a:gd name="T5" fmla="*/ 33 h 140"/>
                <a:gd name="T6" fmla="*/ 0 w 84"/>
                <a:gd name="T7" fmla="*/ 33 h 140"/>
                <a:gd name="T8" fmla="*/ 7 w 84"/>
                <a:gd name="T9" fmla="*/ 37 h 140"/>
                <a:gd name="T10" fmla="*/ 80 w 84"/>
                <a:gd name="T11" fmla="*/ 37 h 140"/>
                <a:gd name="T12" fmla="*/ 80 w 84"/>
                <a:gd name="T13" fmla="*/ 91 h 140"/>
                <a:gd name="T14" fmla="*/ 7 w 84"/>
                <a:gd name="T15" fmla="*/ 91 h 140"/>
                <a:gd name="T16" fmla="*/ 25 w 84"/>
                <a:gd name="T17" fmla="*/ 106 h 140"/>
                <a:gd name="T18" fmla="*/ 63 w 84"/>
                <a:gd name="T19" fmla="*/ 106 h 140"/>
                <a:gd name="T20" fmla="*/ 63 w 84"/>
                <a:gd name="T21" fmla="*/ 140 h 140"/>
                <a:gd name="T22" fmla="*/ 25 w 84"/>
                <a:gd name="T23" fmla="*/ 140 h 140"/>
                <a:gd name="T24" fmla="*/ 27 w 84"/>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87" name="Freeform 63">
              <a:extLst>
                <a:ext uri="{FF2B5EF4-FFF2-40B4-BE49-F238E27FC236}">
                  <a16:creationId xmlns:a16="http://schemas.microsoft.com/office/drawing/2014/main" id="{6DD2E76F-E9AB-56BB-0693-0050DA3F4952}"/>
                </a:ext>
              </a:extLst>
            </p:cNvPr>
            <p:cNvSpPr>
              <a:spLocks/>
            </p:cNvSpPr>
            <p:nvPr/>
          </p:nvSpPr>
          <p:spPr bwMode="auto">
            <a:xfrm flipV="1">
              <a:off x="1137" y="2567"/>
              <a:ext cx="69" cy="384"/>
            </a:xfrm>
            <a:custGeom>
              <a:avLst/>
              <a:gdLst>
                <a:gd name="T0" fmla="*/ 69 w 69"/>
                <a:gd name="T1" fmla="*/ 384 h 384"/>
                <a:gd name="T2" fmla="*/ 69 w 69"/>
                <a:gd name="T3" fmla="*/ 301 h 384"/>
                <a:gd name="T4" fmla="*/ 62 w 69"/>
                <a:gd name="T5" fmla="*/ 290 h 384"/>
                <a:gd name="T6" fmla="*/ 62 w 69"/>
                <a:gd name="T7" fmla="*/ 175 h 384"/>
                <a:gd name="T8" fmla="*/ 56 w 69"/>
                <a:gd name="T9" fmla="*/ 165 h 384"/>
                <a:gd name="T10" fmla="*/ 56 w 69"/>
                <a:gd name="T11" fmla="*/ 0 h 384"/>
                <a:gd name="T12" fmla="*/ 15 w 69"/>
                <a:gd name="T13" fmla="*/ 0 h 384"/>
                <a:gd name="T14" fmla="*/ 15 w 69"/>
                <a:gd name="T15" fmla="*/ 155 h 384"/>
                <a:gd name="T16" fmla="*/ 0 w 69"/>
                <a:gd name="T17" fmla="*/ 171 h 384"/>
                <a:gd name="T18" fmla="*/ 0 w 69"/>
                <a:gd name="T19" fmla="*/ 384 h 384"/>
                <a:gd name="T20" fmla="*/ 69 w 69"/>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59788" name="Freeform 64">
              <a:extLst>
                <a:ext uri="{FF2B5EF4-FFF2-40B4-BE49-F238E27FC236}">
                  <a16:creationId xmlns:a16="http://schemas.microsoft.com/office/drawing/2014/main" id="{6A0E3120-DFC7-9E76-1350-F9F3D8C07D23}"/>
                </a:ext>
              </a:extLst>
            </p:cNvPr>
            <p:cNvSpPr>
              <a:spLocks/>
            </p:cNvSpPr>
            <p:nvPr/>
          </p:nvSpPr>
          <p:spPr bwMode="auto">
            <a:xfrm flipV="1">
              <a:off x="1273" y="2696"/>
              <a:ext cx="361" cy="255"/>
            </a:xfrm>
            <a:custGeom>
              <a:avLst/>
              <a:gdLst>
                <a:gd name="T0" fmla="*/ 361 w 361"/>
                <a:gd name="T1" fmla="*/ 255 h 255"/>
                <a:gd name="T2" fmla="*/ 361 w 361"/>
                <a:gd name="T3" fmla="*/ 182 h 255"/>
                <a:gd name="T4" fmla="*/ 158 w 361"/>
                <a:gd name="T5" fmla="*/ 182 h 255"/>
                <a:gd name="T6" fmla="*/ 158 w 361"/>
                <a:gd name="T7" fmla="*/ 161 h 255"/>
                <a:gd name="T8" fmla="*/ 60 w 361"/>
                <a:gd name="T9" fmla="*/ 161 h 255"/>
                <a:gd name="T10" fmla="*/ 60 w 361"/>
                <a:gd name="T11" fmla="*/ 0 h 255"/>
                <a:gd name="T12" fmla="*/ 12 w 361"/>
                <a:gd name="T13" fmla="*/ 0 h 255"/>
                <a:gd name="T14" fmla="*/ 12 w 361"/>
                <a:gd name="T15" fmla="*/ 163 h 255"/>
                <a:gd name="T16" fmla="*/ 0 w 361"/>
                <a:gd name="T17" fmla="*/ 175 h 255"/>
                <a:gd name="T18" fmla="*/ 0 w 361"/>
                <a:gd name="T19" fmla="*/ 255 h 255"/>
                <a:gd name="T20" fmla="*/ 361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59789" name="Freeform 65">
              <a:extLst>
                <a:ext uri="{FF2B5EF4-FFF2-40B4-BE49-F238E27FC236}">
                  <a16:creationId xmlns:a16="http://schemas.microsoft.com/office/drawing/2014/main" id="{ECC5944B-DBA8-853D-E847-D31B7B2196DA}"/>
                </a:ext>
              </a:extLst>
            </p:cNvPr>
            <p:cNvSpPr>
              <a:spLocks/>
            </p:cNvSpPr>
            <p:nvPr/>
          </p:nvSpPr>
          <p:spPr bwMode="auto">
            <a:xfrm flipV="1">
              <a:off x="1264" y="2567"/>
              <a:ext cx="370" cy="102"/>
            </a:xfrm>
            <a:custGeom>
              <a:avLst/>
              <a:gdLst>
                <a:gd name="T0" fmla="*/ 0 w 370"/>
                <a:gd name="T1" fmla="*/ 102 h 102"/>
                <a:gd name="T2" fmla="*/ 184 w 370"/>
                <a:gd name="T3" fmla="*/ 102 h 102"/>
                <a:gd name="T4" fmla="*/ 184 w 370"/>
                <a:gd name="T5" fmla="*/ 39 h 102"/>
                <a:gd name="T6" fmla="*/ 330 w 370"/>
                <a:gd name="T7" fmla="*/ 39 h 102"/>
                <a:gd name="T8" fmla="*/ 330 w 370"/>
                <a:gd name="T9" fmla="*/ 81 h 102"/>
                <a:gd name="T10" fmla="*/ 370 w 370"/>
                <a:gd name="T11" fmla="*/ 81 h 102"/>
                <a:gd name="T12" fmla="*/ 370 w 370"/>
                <a:gd name="T13" fmla="*/ 0 h 102"/>
                <a:gd name="T14" fmla="*/ 11 w 370"/>
                <a:gd name="T15" fmla="*/ 0 h 102"/>
                <a:gd name="T16" fmla="*/ 0 w 370"/>
                <a:gd name="T17" fmla="*/ 19 h 102"/>
                <a:gd name="T18" fmla="*/ 0 w 37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59790" name="Rectangle 66">
              <a:extLst>
                <a:ext uri="{FF2B5EF4-FFF2-40B4-BE49-F238E27FC236}">
                  <a16:creationId xmlns:a16="http://schemas.microsoft.com/office/drawing/2014/main" id="{CABD7E54-4228-B8F2-2099-A07A2481AB10}"/>
                </a:ext>
              </a:extLst>
            </p:cNvPr>
            <p:cNvSpPr>
              <a:spLocks noChangeArrowheads="1"/>
            </p:cNvSpPr>
            <p:nvPr/>
          </p:nvSpPr>
          <p:spPr bwMode="auto">
            <a:xfrm flipV="1">
              <a:off x="1300" y="1839"/>
              <a:ext cx="2084" cy="48"/>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91" name="Freeform 67">
              <a:extLst>
                <a:ext uri="{FF2B5EF4-FFF2-40B4-BE49-F238E27FC236}">
                  <a16:creationId xmlns:a16="http://schemas.microsoft.com/office/drawing/2014/main" id="{CE73CAF9-7885-EAF3-C7AF-8BA0A1B9905C}"/>
                </a:ext>
              </a:extLst>
            </p:cNvPr>
            <p:cNvSpPr>
              <a:spLocks/>
            </p:cNvSpPr>
            <p:nvPr/>
          </p:nvSpPr>
          <p:spPr bwMode="auto">
            <a:xfrm flipV="1">
              <a:off x="657" y="1736"/>
              <a:ext cx="977" cy="1213"/>
            </a:xfrm>
            <a:custGeom>
              <a:avLst/>
              <a:gdLst>
                <a:gd name="T0" fmla="*/ 217 w 977"/>
                <a:gd name="T1" fmla="*/ 0 h 1213"/>
                <a:gd name="T2" fmla="*/ 81 w 977"/>
                <a:gd name="T3" fmla="*/ 0 h 1213"/>
                <a:gd name="T4" fmla="*/ 81 w 977"/>
                <a:gd name="T5" fmla="*/ 71 h 1213"/>
                <a:gd name="T6" fmla="*/ 154 w 977"/>
                <a:gd name="T7" fmla="*/ 71 h 1213"/>
                <a:gd name="T8" fmla="*/ 169 w 977"/>
                <a:gd name="T9" fmla="*/ 86 h 1213"/>
                <a:gd name="T10" fmla="*/ 169 w 977"/>
                <a:gd name="T11" fmla="*/ 209 h 1213"/>
                <a:gd name="T12" fmla="*/ 146 w 977"/>
                <a:gd name="T13" fmla="*/ 226 h 1213"/>
                <a:gd name="T14" fmla="*/ 0 w 977"/>
                <a:gd name="T15" fmla="*/ 226 h 1213"/>
                <a:gd name="T16" fmla="*/ 2 w 977"/>
                <a:gd name="T17" fmla="*/ 1017 h 1213"/>
                <a:gd name="T18" fmla="*/ 511 w 977"/>
                <a:gd name="T19" fmla="*/ 1017 h 1213"/>
                <a:gd name="T20" fmla="*/ 551 w 977"/>
                <a:gd name="T21" fmla="*/ 1056 h 1213"/>
                <a:gd name="T22" fmla="*/ 551 w 977"/>
                <a:gd name="T23" fmla="*/ 1140 h 1213"/>
                <a:gd name="T24" fmla="*/ 517 w 977"/>
                <a:gd name="T25" fmla="*/ 1161 h 1213"/>
                <a:gd name="T26" fmla="*/ 81 w 977"/>
                <a:gd name="T27" fmla="*/ 1161 h 1213"/>
                <a:gd name="T28" fmla="*/ 81 w 977"/>
                <a:gd name="T29" fmla="*/ 1213 h 1213"/>
                <a:gd name="T30" fmla="*/ 643 w 977"/>
                <a:gd name="T31" fmla="*/ 1213 h 1213"/>
                <a:gd name="T32" fmla="*/ 643 w 977"/>
                <a:gd name="T33" fmla="*/ 1067 h 1213"/>
                <a:gd name="T34" fmla="*/ 737 w 977"/>
                <a:gd name="T35" fmla="*/ 1067 h 1213"/>
                <a:gd name="T36" fmla="*/ 737 w 977"/>
                <a:gd name="T37" fmla="*/ 1046 h 1213"/>
                <a:gd name="T38" fmla="*/ 977 w 977"/>
                <a:gd name="T39" fmla="*/ 1046 h 1213"/>
                <a:gd name="T40" fmla="*/ 977 w 977"/>
                <a:gd name="T41" fmla="*/ 870 h 1213"/>
                <a:gd name="T42" fmla="*/ 935 w 977"/>
                <a:gd name="T43" fmla="*/ 870 h 1213"/>
                <a:gd name="T44" fmla="*/ 935 w 977"/>
                <a:gd name="T45" fmla="*/ 925 h 1213"/>
                <a:gd name="T46" fmla="*/ 780 w 977"/>
                <a:gd name="T47" fmla="*/ 925 h 1213"/>
                <a:gd name="T48" fmla="*/ 780 w 977"/>
                <a:gd name="T49" fmla="*/ 848 h 1213"/>
                <a:gd name="T50" fmla="*/ 109 w 977"/>
                <a:gd name="T51" fmla="*/ 848 h 1213"/>
                <a:gd name="T52" fmla="*/ 109 w 977"/>
                <a:gd name="T53" fmla="*/ 376 h 1213"/>
                <a:gd name="T54" fmla="*/ 240 w 977"/>
                <a:gd name="T55" fmla="*/ 376 h 1213"/>
                <a:gd name="T56" fmla="*/ 240 w 977"/>
                <a:gd name="T57" fmla="*/ 165 h 1213"/>
                <a:gd name="T58" fmla="*/ 217 w 977"/>
                <a:gd name="T59" fmla="*/ 152 h 1213"/>
                <a:gd name="T60" fmla="*/ 21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59792" name="Group 68">
              <a:extLst>
                <a:ext uri="{FF2B5EF4-FFF2-40B4-BE49-F238E27FC236}">
                  <a16:creationId xmlns:a16="http://schemas.microsoft.com/office/drawing/2014/main" id="{FEBA7CA4-610B-0C6C-3A17-66654AD671D7}"/>
                </a:ext>
              </a:extLst>
            </p:cNvPr>
            <p:cNvGrpSpPr>
              <a:grpSpLocks/>
            </p:cNvGrpSpPr>
            <p:nvPr/>
          </p:nvGrpSpPr>
          <p:grpSpPr bwMode="auto">
            <a:xfrm>
              <a:off x="1008" y="1886"/>
              <a:ext cx="3793" cy="902"/>
              <a:chOff x="1008" y="1682"/>
              <a:chExt cx="3793" cy="902"/>
            </a:xfrm>
          </p:grpSpPr>
          <p:sp>
            <p:nvSpPr>
              <p:cNvPr id="159799" name="Freeform 69">
                <a:extLst>
                  <a:ext uri="{FF2B5EF4-FFF2-40B4-BE49-F238E27FC236}">
                    <a16:creationId xmlns:a16="http://schemas.microsoft.com/office/drawing/2014/main" id="{7F33EF99-43BD-E526-6FE9-7C163F86B025}"/>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59800" name="Freeform 70">
                <a:extLst>
                  <a:ext uri="{FF2B5EF4-FFF2-40B4-BE49-F238E27FC236}">
                    <a16:creationId xmlns:a16="http://schemas.microsoft.com/office/drawing/2014/main" id="{0DD04ABC-7B4C-62BA-BF19-C98320E9DCD3}"/>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59801" name="Freeform 71">
                <a:extLst>
                  <a:ext uri="{FF2B5EF4-FFF2-40B4-BE49-F238E27FC236}">
                    <a16:creationId xmlns:a16="http://schemas.microsoft.com/office/drawing/2014/main" id="{9159C49F-B0D7-2C1D-24AB-1F531EE1D74C}"/>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59802" name="Freeform 72">
                <a:extLst>
                  <a:ext uri="{FF2B5EF4-FFF2-40B4-BE49-F238E27FC236}">
                    <a16:creationId xmlns:a16="http://schemas.microsoft.com/office/drawing/2014/main" id="{E15E082C-7B85-5467-10B4-BF01F44E8938}"/>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3" name="Freeform 73">
                <a:extLst>
                  <a:ext uri="{FF2B5EF4-FFF2-40B4-BE49-F238E27FC236}">
                    <a16:creationId xmlns:a16="http://schemas.microsoft.com/office/drawing/2014/main" id="{3AD82C2C-5DE8-5126-8023-18449507926B}"/>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4" name="Freeform 74">
                <a:extLst>
                  <a:ext uri="{FF2B5EF4-FFF2-40B4-BE49-F238E27FC236}">
                    <a16:creationId xmlns:a16="http://schemas.microsoft.com/office/drawing/2014/main" id="{FC9534CC-5797-53F6-70A7-FE5D1051ECFF}"/>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5" name="Freeform 75">
                <a:extLst>
                  <a:ext uri="{FF2B5EF4-FFF2-40B4-BE49-F238E27FC236}">
                    <a16:creationId xmlns:a16="http://schemas.microsoft.com/office/drawing/2014/main" id="{1B43EF5C-9199-80E2-60FC-83E52A98FBD9}"/>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6" name="Freeform 76">
                <a:extLst>
                  <a:ext uri="{FF2B5EF4-FFF2-40B4-BE49-F238E27FC236}">
                    <a16:creationId xmlns:a16="http://schemas.microsoft.com/office/drawing/2014/main" id="{DCBEF47D-B125-AC22-920A-CEF18748C62B}"/>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7" name="Freeform 77">
                <a:extLst>
                  <a:ext uri="{FF2B5EF4-FFF2-40B4-BE49-F238E27FC236}">
                    <a16:creationId xmlns:a16="http://schemas.microsoft.com/office/drawing/2014/main" id="{C694B0E6-BF24-2A23-BEA1-EB4240F7B1C4}"/>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8" name="Freeform 78">
                <a:extLst>
                  <a:ext uri="{FF2B5EF4-FFF2-40B4-BE49-F238E27FC236}">
                    <a16:creationId xmlns:a16="http://schemas.microsoft.com/office/drawing/2014/main" id="{A5F7F495-E65F-E45E-3A1A-CEE7D19CA53A}"/>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09" name="Freeform 79">
                <a:extLst>
                  <a:ext uri="{FF2B5EF4-FFF2-40B4-BE49-F238E27FC236}">
                    <a16:creationId xmlns:a16="http://schemas.microsoft.com/office/drawing/2014/main" id="{DEA72263-CBEE-C107-EC81-583273978704}"/>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10" name="Freeform 80">
                <a:extLst>
                  <a:ext uri="{FF2B5EF4-FFF2-40B4-BE49-F238E27FC236}">
                    <a16:creationId xmlns:a16="http://schemas.microsoft.com/office/drawing/2014/main" id="{F58FFFCA-8F4D-8DFD-F3AF-F2DB6DDE474E}"/>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11" name="Freeform 81">
                <a:extLst>
                  <a:ext uri="{FF2B5EF4-FFF2-40B4-BE49-F238E27FC236}">
                    <a16:creationId xmlns:a16="http://schemas.microsoft.com/office/drawing/2014/main" id="{0958A81F-6F0C-D383-7B31-78517BB79F6A}"/>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59812" name="Freeform 82">
                <a:extLst>
                  <a:ext uri="{FF2B5EF4-FFF2-40B4-BE49-F238E27FC236}">
                    <a16:creationId xmlns:a16="http://schemas.microsoft.com/office/drawing/2014/main" id="{0D9BC465-3DEF-0C23-918B-D1ACEAAE7A7A}"/>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59813" name="Freeform 83">
                <a:extLst>
                  <a:ext uri="{FF2B5EF4-FFF2-40B4-BE49-F238E27FC236}">
                    <a16:creationId xmlns:a16="http://schemas.microsoft.com/office/drawing/2014/main" id="{E32C28D9-3934-F4D4-8B59-07ED65B5398A}"/>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59814" name="Freeform 84">
                <a:extLst>
                  <a:ext uri="{FF2B5EF4-FFF2-40B4-BE49-F238E27FC236}">
                    <a16:creationId xmlns:a16="http://schemas.microsoft.com/office/drawing/2014/main" id="{605E8261-6539-6A46-C57D-F61D26B6AB40}"/>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59815" name="Rectangle 85">
                <a:extLst>
                  <a:ext uri="{FF2B5EF4-FFF2-40B4-BE49-F238E27FC236}">
                    <a16:creationId xmlns:a16="http://schemas.microsoft.com/office/drawing/2014/main" id="{2225B46D-501C-D583-2A2B-DFBE24D7B708}"/>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816" name="Freeform 86">
                <a:extLst>
                  <a:ext uri="{FF2B5EF4-FFF2-40B4-BE49-F238E27FC236}">
                    <a16:creationId xmlns:a16="http://schemas.microsoft.com/office/drawing/2014/main" id="{74B42B58-738D-6199-A76C-FC11DB6D1AC9}"/>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59817" name="Freeform 87">
                <a:extLst>
                  <a:ext uri="{FF2B5EF4-FFF2-40B4-BE49-F238E27FC236}">
                    <a16:creationId xmlns:a16="http://schemas.microsoft.com/office/drawing/2014/main" id="{F064FE7F-B507-F0F2-7A48-D323F03F4FDF}"/>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59818" name="Freeform 88">
                <a:extLst>
                  <a:ext uri="{FF2B5EF4-FFF2-40B4-BE49-F238E27FC236}">
                    <a16:creationId xmlns:a16="http://schemas.microsoft.com/office/drawing/2014/main" id="{D49B0B88-D00E-23F5-2600-2E204CB4444D}"/>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59819" name="Freeform 89">
                <a:extLst>
                  <a:ext uri="{FF2B5EF4-FFF2-40B4-BE49-F238E27FC236}">
                    <a16:creationId xmlns:a16="http://schemas.microsoft.com/office/drawing/2014/main" id="{9D29BEEB-711E-1658-36C2-925B69EEEE22}"/>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0" name="Freeform 90">
                <a:extLst>
                  <a:ext uri="{FF2B5EF4-FFF2-40B4-BE49-F238E27FC236}">
                    <a16:creationId xmlns:a16="http://schemas.microsoft.com/office/drawing/2014/main" id="{800073F0-9D29-0A03-C9DF-2A251C2E0372}"/>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1" name="Freeform 91">
                <a:extLst>
                  <a:ext uri="{FF2B5EF4-FFF2-40B4-BE49-F238E27FC236}">
                    <a16:creationId xmlns:a16="http://schemas.microsoft.com/office/drawing/2014/main" id="{8F05A9A4-B5FC-70E2-F544-49BF0BF210C8}"/>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2" name="Freeform 92">
                <a:extLst>
                  <a:ext uri="{FF2B5EF4-FFF2-40B4-BE49-F238E27FC236}">
                    <a16:creationId xmlns:a16="http://schemas.microsoft.com/office/drawing/2014/main" id="{130DBB6A-DDD5-BA45-B683-012F3EDD5ACE}"/>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3" name="Rectangle 93">
                <a:extLst>
                  <a:ext uri="{FF2B5EF4-FFF2-40B4-BE49-F238E27FC236}">
                    <a16:creationId xmlns:a16="http://schemas.microsoft.com/office/drawing/2014/main" id="{08ED69DE-458B-4962-4511-FAF89EE00C23}"/>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824" name="Freeform 94">
                <a:extLst>
                  <a:ext uri="{FF2B5EF4-FFF2-40B4-BE49-F238E27FC236}">
                    <a16:creationId xmlns:a16="http://schemas.microsoft.com/office/drawing/2014/main" id="{82F24EC3-DBDB-5871-7047-9D5F86C3462E}"/>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59825" name="Rectangle 95">
                <a:extLst>
                  <a:ext uri="{FF2B5EF4-FFF2-40B4-BE49-F238E27FC236}">
                    <a16:creationId xmlns:a16="http://schemas.microsoft.com/office/drawing/2014/main" id="{8DBB4181-1E2D-F42A-E47E-5A336DB1EF99}"/>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826" name="Freeform 96">
                <a:extLst>
                  <a:ext uri="{FF2B5EF4-FFF2-40B4-BE49-F238E27FC236}">
                    <a16:creationId xmlns:a16="http://schemas.microsoft.com/office/drawing/2014/main" id="{413C94AF-33C7-38AC-E439-D0E12912A840}"/>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7" name="Freeform 97">
                <a:extLst>
                  <a:ext uri="{FF2B5EF4-FFF2-40B4-BE49-F238E27FC236}">
                    <a16:creationId xmlns:a16="http://schemas.microsoft.com/office/drawing/2014/main" id="{55A7A04B-C0C4-36C4-950E-E2B90AFAE01A}"/>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8" name="Freeform 98">
                <a:extLst>
                  <a:ext uri="{FF2B5EF4-FFF2-40B4-BE49-F238E27FC236}">
                    <a16:creationId xmlns:a16="http://schemas.microsoft.com/office/drawing/2014/main" id="{DE2B4301-4D56-C37A-C702-7CB239FA53E5}"/>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29" name="Freeform 99">
                <a:extLst>
                  <a:ext uri="{FF2B5EF4-FFF2-40B4-BE49-F238E27FC236}">
                    <a16:creationId xmlns:a16="http://schemas.microsoft.com/office/drawing/2014/main" id="{C43BDB4C-A2CC-8B79-55DE-E736BAA6E475}"/>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59830" name="Freeform 100">
                <a:extLst>
                  <a:ext uri="{FF2B5EF4-FFF2-40B4-BE49-F238E27FC236}">
                    <a16:creationId xmlns:a16="http://schemas.microsoft.com/office/drawing/2014/main" id="{DC373454-C7ED-BF80-58F7-96E25F7AD202}"/>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59831" name="Freeform 101">
                <a:extLst>
                  <a:ext uri="{FF2B5EF4-FFF2-40B4-BE49-F238E27FC236}">
                    <a16:creationId xmlns:a16="http://schemas.microsoft.com/office/drawing/2014/main" id="{C56A4817-035E-5B1D-9CA4-CCE5ED86E833}"/>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32" name="Freeform 102">
                <a:extLst>
                  <a:ext uri="{FF2B5EF4-FFF2-40B4-BE49-F238E27FC236}">
                    <a16:creationId xmlns:a16="http://schemas.microsoft.com/office/drawing/2014/main" id="{3C063235-F6C3-20CE-8855-A41D7C749317}"/>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33" name="Freeform 103">
                <a:extLst>
                  <a:ext uri="{FF2B5EF4-FFF2-40B4-BE49-F238E27FC236}">
                    <a16:creationId xmlns:a16="http://schemas.microsoft.com/office/drawing/2014/main" id="{541C4E5B-52CD-53E7-7DB2-FC5154BF31F3}"/>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59793" name="AutoShape 104">
              <a:extLst>
                <a:ext uri="{FF2B5EF4-FFF2-40B4-BE49-F238E27FC236}">
                  <a16:creationId xmlns:a16="http://schemas.microsoft.com/office/drawing/2014/main" id="{21A86929-F460-8763-1134-5CE4D4C04ABE}"/>
                </a:ext>
              </a:extLst>
            </p:cNvPr>
            <p:cNvSpPr>
              <a:spLocks noChangeArrowheads="1"/>
            </p:cNvSpPr>
            <p:nvPr/>
          </p:nvSpPr>
          <p:spPr bwMode="auto">
            <a:xfrm>
              <a:off x="917" y="2860"/>
              <a:ext cx="219" cy="563"/>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94" name="Freeform 105">
              <a:extLst>
                <a:ext uri="{FF2B5EF4-FFF2-40B4-BE49-F238E27FC236}">
                  <a16:creationId xmlns:a16="http://schemas.microsoft.com/office/drawing/2014/main" id="{055EBB62-D43D-80FA-22DC-D3B9C00D8D2B}"/>
                </a:ext>
              </a:extLst>
            </p:cNvPr>
            <p:cNvSpPr>
              <a:spLocks/>
            </p:cNvSpPr>
            <p:nvPr/>
          </p:nvSpPr>
          <p:spPr bwMode="auto">
            <a:xfrm flipV="1">
              <a:off x="3092" y="2014"/>
              <a:ext cx="154" cy="110"/>
            </a:xfrm>
            <a:custGeom>
              <a:avLst/>
              <a:gdLst>
                <a:gd name="T0" fmla="*/ 46 w 154"/>
                <a:gd name="T1" fmla="*/ 56 h 94"/>
                <a:gd name="T2" fmla="*/ 46 w 154"/>
                <a:gd name="T3" fmla="*/ 51 h 94"/>
                <a:gd name="T4" fmla="*/ 44 w 154"/>
                <a:gd name="T5" fmla="*/ 49 h 94"/>
                <a:gd name="T6" fmla="*/ 44 w 154"/>
                <a:gd name="T7" fmla="*/ 47 h 94"/>
                <a:gd name="T8" fmla="*/ 42 w 154"/>
                <a:gd name="T9" fmla="*/ 44 h 94"/>
                <a:gd name="T10" fmla="*/ 42 w 154"/>
                <a:gd name="T11" fmla="*/ 40 h 94"/>
                <a:gd name="T12" fmla="*/ 40 w 154"/>
                <a:gd name="T13" fmla="*/ 40 h 94"/>
                <a:gd name="T14" fmla="*/ 40 w 154"/>
                <a:gd name="T15" fmla="*/ 35 h 94"/>
                <a:gd name="T16" fmla="*/ 38 w 154"/>
                <a:gd name="T17" fmla="*/ 34 h 94"/>
                <a:gd name="T18" fmla="*/ 38 w 154"/>
                <a:gd name="T19" fmla="*/ 32 h 94"/>
                <a:gd name="T20" fmla="*/ 36 w 154"/>
                <a:gd name="T21" fmla="*/ 29 h 94"/>
                <a:gd name="T22" fmla="*/ 36 w 154"/>
                <a:gd name="T23" fmla="*/ 27 h 94"/>
                <a:gd name="T24" fmla="*/ 34 w 154"/>
                <a:gd name="T25" fmla="*/ 25 h 94"/>
                <a:gd name="T26" fmla="*/ 34 w 154"/>
                <a:gd name="T27" fmla="*/ 22 h 94"/>
                <a:gd name="T28" fmla="*/ 33 w 154"/>
                <a:gd name="T29" fmla="*/ 20 h 94"/>
                <a:gd name="T30" fmla="*/ 33 w 154"/>
                <a:gd name="T31" fmla="*/ 18 h 94"/>
                <a:gd name="T32" fmla="*/ 31 w 154"/>
                <a:gd name="T33" fmla="*/ 18 h 94"/>
                <a:gd name="T34" fmla="*/ 31 w 154"/>
                <a:gd name="T35" fmla="*/ 5 h 94"/>
                <a:gd name="T36" fmla="*/ 33 w 154"/>
                <a:gd name="T37" fmla="*/ 2 h 94"/>
                <a:gd name="T38" fmla="*/ 34 w 154"/>
                <a:gd name="T39" fmla="*/ 2 h 94"/>
                <a:gd name="T40" fmla="*/ 36 w 154"/>
                <a:gd name="T41" fmla="*/ 0 h 94"/>
                <a:gd name="T42" fmla="*/ 154 w 154"/>
                <a:gd name="T43" fmla="*/ 0 h 94"/>
                <a:gd name="T44" fmla="*/ 154 w 154"/>
                <a:gd name="T45" fmla="*/ 110 h 94"/>
                <a:gd name="T46" fmla="*/ 0 w 154"/>
                <a:gd name="T47" fmla="*/ 110 h 94"/>
                <a:gd name="T48" fmla="*/ 0 w 154"/>
                <a:gd name="T49" fmla="*/ 96 h 94"/>
                <a:gd name="T50" fmla="*/ 13 w 154"/>
                <a:gd name="T51" fmla="*/ 81 h 94"/>
                <a:gd name="T52" fmla="*/ 15 w 154"/>
                <a:gd name="T53" fmla="*/ 81 h 94"/>
                <a:gd name="T54" fmla="*/ 19 w 154"/>
                <a:gd name="T55" fmla="*/ 76 h 94"/>
                <a:gd name="T56" fmla="*/ 21 w 154"/>
                <a:gd name="T57" fmla="*/ 76 h 94"/>
                <a:gd name="T58" fmla="*/ 29 w 154"/>
                <a:gd name="T59" fmla="*/ 67 h 94"/>
                <a:gd name="T60" fmla="*/ 31 w 154"/>
                <a:gd name="T61" fmla="*/ 67 h 94"/>
                <a:gd name="T62" fmla="*/ 33 w 154"/>
                <a:gd name="T63" fmla="*/ 64 h 94"/>
                <a:gd name="T64" fmla="*/ 34 w 154"/>
                <a:gd name="T65" fmla="*/ 64 h 94"/>
                <a:gd name="T66" fmla="*/ 38 w 154"/>
                <a:gd name="T67" fmla="*/ 61 h 94"/>
                <a:gd name="T68" fmla="*/ 40 w 154"/>
                <a:gd name="T69" fmla="*/ 61 h 94"/>
                <a:gd name="T70" fmla="*/ 42 w 154"/>
                <a:gd name="T71" fmla="*/ 59 h 94"/>
                <a:gd name="T72" fmla="*/ 44 w 154"/>
                <a:gd name="T73" fmla="*/ 59 h 94"/>
                <a:gd name="T74" fmla="*/ 44 w 154"/>
                <a:gd name="T75" fmla="*/ 56 h 94"/>
                <a:gd name="T76" fmla="*/ 46 w 154"/>
                <a:gd name="T77" fmla="*/ 5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grpSp>
          <p:nvGrpSpPr>
            <p:cNvPr id="159795" name="Group 106">
              <a:extLst>
                <a:ext uri="{FF2B5EF4-FFF2-40B4-BE49-F238E27FC236}">
                  <a16:creationId xmlns:a16="http://schemas.microsoft.com/office/drawing/2014/main" id="{11AF9D84-BED5-156C-4B28-633B4FE554D6}"/>
                </a:ext>
              </a:extLst>
            </p:cNvPr>
            <p:cNvGrpSpPr>
              <a:grpSpLocks/>
            </p:cNvGrpSpPr>
            <p:nvPr/>
          </p:nvGrpSpPr>
          <p:grpSpPr bwMode="auto">
            <a:xfrm>
              <a:off x="3048" y="1935"/>
              <a:ext cx="420" cy="159"/>
              <a:chOff x="3048" y="1731"/>
              <a:chExt cx="420" cy="159"/>
            </a:xfrm>
          </p:grpSpPr>
          <p:sp>
            <p:nvSpPr>
              <p:cNvPr id="159796" name="Freeform 107">
                <a:extLst>
                  <a:ext uri="{FF2B5EF4-FFF2-40B4-BE49-F238E27FC236}">
                    <a16:creationId xmlns:a16="http://schemas.microsoft.com/office/drawing/2014/main" id="{D233DA6A-50AE-B5C9-7909-873035799860}"/>
                  </a:ext>
                </a:extLst>
              </p:cNvPr>
              <p:cNvSpPr>
                <a:spLocks/>
              </p:cNvSpPr>
              <p:nvPr/>
            </p:nvSpPr>
            <p:spPr bwMode="auto">
              <a:xfrm>
                <a:off x="3048" y="1731"/>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9797" name="Oval 108">
                <a:extLst>
                  <a:ext uri="{FF2B5EF4-FFF2-40B4-BE49-F238E27FC236}">
                    <a16:creationId xmlns:a16="http://schemas.microsoft.com/office/drawing/2014/main" id="{D535D77A-F343-14FD-CE9D-4729FD71E1C3}"/>
                  </a:ext>
                </a:extLst>
              </p:cNvPr>
              <p:cNvSpPr>
                <a:spLocks noChangeArrowheads="1"/>
              </p:cNvSpPr>
              <p:nvPr/>
            </p:nvSpPr>
            <p:spPr bwMode="auto">
              <a:xfrm>
                <a:off x="3410" y="1809"/>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59798" name="Freeform 109">
                <a:extLst>
                  <a:ext uri="{FF2B5EF4-FFF2-40B4-BE49-F238E27FC236}">
                    <a16:creationId xmlns:a16="http://schemas.microsoft.com/office/drawing/2014/main" id="{9B0BD96A-4EB1-9241-646E-BEBB580495AC}"/>
                  </a:ext>
                </a:extLst>
              </p:cNvPr>
              <p:cNvSpPr>
                <a:spLocks/>
              </p:cNvSpPr>
              <p:nvPr/>
            </p:nvSpPr>
            <p:spPr bwMode="auto">
              <a:xfrm>
                <a:off x="3411" y="1733"/>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a:extLst>
              <a:ext uri="{FF2B5EF4-FFF2-40B4-BE49-F238E27FC236}">
                <a16:creationId xmlns:a16="http://schemas.microsoft.com/office/drawing/2014/main" id="{6DA63471-129D-E2CE-A370-F41CD0C99A3D}"/>
              </a:ext>
            </a:extLst>
          </p:cNvPr>
          <p:cNvSpPr>
            <a:spLocks noGrp="1" noChangeArrowheads="1"/>
          </p:cNvSpPr>
          <p:nvPr>
            <p:ph type="title"/>
          </p:nvPr>
        </p:nvSpPr>
        <p:spPr/>
        <p:txBody>
          <a:bodyPr/>
          <a:lstStyle/>
          <a:p>
            <a:pPr eaLnBrk="1" hangingPunct="1"/>
            <a:r>
              <a:rPr lang="en-GB" altLang="en-US" dirty="0"/>
              <a:t>Double acting cylinder 5</a:t>
            </a:r>
            <a:endParaRPr lang="en-US" altLang="en-US" dirty="0"/>
          </a:p>
        </p:txBody>
      </p:sp>
      <p:sp>
        <p:nvSpPr>
          <p:cNvPr id="160771" name="Rectangle 3">
            <a:extLst>
              <a:ext uri="{FF2B5EF4-FFF2-40B4-BE49-F238E27FC236}">
                <a16:creationId xmlns:a16="http://schemas.microsoft.com/office/drawing/2014/main" id="{AF11917E-11DD-3A43-589D-EDF1AED6F340}"/>
              </a:ext>
            </a:extLst>
          </p:cNvPr>
          <p:cNvSpPr>
            <a:spLocks noGrp="1" noChangeArrowheads="1"/>
          </p:cNvSpPr>
          <p:nvPr>
            <p:ph type="body" idx="1"/>
          </p:nvPr>
        </p:nvSpPr>
        <p:spPr/>
        <p:txBody>
          <a:bodyPr/>
          <a:lstStyle/>
          <a:p>
            <a:pPr eaLnBrk="1" hangingPunct="1"/>
            <a:endParaRPr lang="en-US" altLang="en-US"/>
          </a:p>
        </p:txBody>
      </p:sp>
      <p:grpSp>
        <p:nvGrpSpPr>
          <p:cNvPr id="160772" name="Group 4">
            <a:extLst>
              <a:ext uri="{FF2B5EF4-FFF2-40B4-BE49-F238E27FC236}">
                <a16:creationId xmlns:a16="http://schemas.microsoft.com/office/drawing/2014/main" id="{84AA68C4-DB81-84EF-8957-F7903BA42BC3}"/>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0874" name="Freeform 5">
              <a:extLst>
                <a:ext uri="{FF2B5EF4-FFF2-40B4-BE49-F238E27FC236}">
                  <a16:creationId xmlns:a16="http://schemas.microsoft.com/office/drawing/2014/main" id="{274407B6-179E-FACB-720F-230C74D172F4}"/>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75" name="Freeform 6">
              <a:extLst>
                <a:ext uri="{FF2B5EF4-FFF2-40B4-BE49-F238E27FC236}">
                  <a16:creationId xmlns:a16="http://schemas.microsoft.com/office/drawing/2014/main" id="{8C09F0AD-3B9A-8205-1D86-019DD37BFB46}"/>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76" name="Freeform 7">
              <a:extLst>
                <a:ext uri="{FF2B5EF4-FFF2-40B4-BE49-F238E27FC236}">
                  <a16:creationId xmlns:a16="http://schemas.microsoft.com/office/drawing/2014/main" id="{2A31FF23-E769-5115-D36A-9F9E8F688500}"/>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77" name="Freeform 8">
              <a:extLst>
                <a:ext uri="{FF2B5EF4-FFF2-40B4-BE49-F238E27FC236}">
                  <a16:creationId xmlns:a16="http://schemas.microsoft.com/office/drawing/2014/main" id="{EE4E11E7-5092-8DBD-9B29-AB7E19FC2837}"/>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78" name="Freeform 9">
              <a:extLst>
                <a:ext uri="{FF2B5EF4-FFF2-40B4-BE49-F238E27FC236}">
                  <a16:creationId xmlns:a16="http://schemas.microsoft.com/office/drawing/2014/main" id="{B8D3C4BC-480D-5A04-FA3A-21C70F383099}"/>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79" name="Freeform 10">
              <a:extLst>
                <a:ext uri="{FF2B5EF4-FFF2-40B4-BE49-F238E27FC236}">
                  <a16:creationId xmlns:a16="http://schemas.microsoft.com/office/drawing/2014/main" id="{9D7F28F0-B7F0-058A-65FD-BA3F18765FF4}"/>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80" name="Freeform 11">
              <a:extLst>
                <a:ext uri="{FF2B5EF4-FFF2-40B4-BE49-F238E27FC236}">
                  <a16:creationId xmlns:a16="http://schemas.microsoft.com/office/drawing/2014/main" id="{F90E1622-2125-6CAF-EF14-A21FD143D074}"/>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0773" name="Group 12">
            <a:extLst>
              <a:ext uri="{FF2B5EF4-FFF2-40B4-BE49-F238E27FC236}">
                <a16:creationId xmlns:a16="http://schemas.microsoft.com/office/drawing/2014/main" id="{5C592037-B7DD-D284-5ECB-8A2C6A4B4208}"/>
              </a:ext>
              <a:ext uri="{C183D7F6-B498-43B3-948B-1728B52AA6E4}">
                <adec:decorative xmlns:adec="http://schemas.microsoft.com/office/drawing/2017/decorative" val="1"/>
              </a:ext>
            </a:extLst>
          </p:cNvPr>
          <p:cNvGrpSpPr>
            <a:grpSpLocks/>
          </p:cNvGrpSpPr>
          <p:nvPr/>
        </p:nvGrpSpPr>
        <p:grpSpPr bwMode="auto">
          <a:xfrm>
            <a:off x="7362825" y="2260600"/>
            <a:ext cx="1093788" cy="361950"/>
            <a:chOff x="4944" y="1099"/>
            <a:chExt cx="689" cy="228"/>
          </a:xfrm>
        </p:grpSpPr>
        <p:sp>
          <p:nvSpPr>
            <p:cNvPr id="160861" name="Freeform 13">
              <a:extLst>
                <a:ext uri="{FF2B5EF4-FFF2-40B4-BE49-F238E27FC236}">
                  <a16:creationId xmlns:a16="http://schemas.microsoft.com/office/drawing/2014/main" id="{6F82216C-77AA-1924-61CC-1121D511BD88}"/>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0862" name="Group 14">
              <a:extLst>
                <a:ext uri="{FF2B5EF4-FFF2-40B4-BE49-F238E27FC236}">
                  <a16:creationId xmlns:a16="http://schemas.microsoft.com/office/drawing/2014/main" id="{1C341B70-E91F-249C-A764-52F36E82511E}"/>
                </a:ext>
              </a:extLst>
            </p:cNvPr>
            <p:cNvGrpSpPr>
              <a:grpSpLocks/>
            </p:cNvGrpSpPr>
            <p:nvPr/>
          </p:nvGrpSpPr>
          <p:grpSpPr bwMode="auto">
            <a:xfrm>
              <a:off x="4944" y="1099"/>
              <a:ext cx="689" cy="228"/>
              <a:chOff x="4944" y="1099"/>
              <a:chExt cx="689" cy="228"/>
            </a:xfrm>
          </p:grpSpPr>
          <p:sp>
            <p:nvSpPr>
              <p:cNvPr id="160863" name="Line 15">
                <a:extLst>
                  <a:ext uri="{FF2B5EF4-FFF2-40B4-BE49-F238E27FC236}">
                    <a16:creationId xmlns:a16="http://schemas.microsoft.com/office/drawing/2014/main" id="{68526AD0-B95D-75EA-5718-F135CF1CC8F6}"/>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0864" name="Group 16">
                <a:extLst>
                  <a:ext uri="{FF2B5EF4-FFF2-40B4-BE49-F238E27FC236}">
                    <a16:creationId xmlns:a16="http://schemas.microsoft.com/office/drawing/2014/main" id="{03A5204E-7446-B635-EF55-AAEBD402FD0C}"/>
                  </a:ext>
                </a:extLst>
              </p:cNvPr>
              <p:cNvGrpSpPr>
                <a:grpSpLocks/>
              </p:cNvGrpSpPr>
              <p:nvPr/>
            </p:nvGrpSpPr>
            <p:grpSpPr bwMode="auto">
              <a:xfrm>
                <a:off x="4944" y="1099"/>
                <a:ext cx="689" cy="228"/>
                <a:chOff x="4944" y="1099"/>
                <a:chExt cx="689" cy="228"/>
              </a:xfrm>
            </p:grpSpPr>
            <p:sp>
              <p:nvSpPr>
                <p:cNvPr id="160865" name="Freeform 17">
                  <a:extLst>
                    <a:ext uri="{FF2B5EF4-FFF2-40B4-BE49-F238E27FC236}">
                      <a16:creationId xmlns:a16="http://schemas.microsoft.com/office/drawing/2014/main" id="{2DFEDD49-1C2D-9601-14C1-200F90868D8F}"/>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66" name="Freeform 18">
                  <a:extLst>
                    <a:ext uri="{FF2B5EF4-FFF2-40B4-BE49-F238E27FC236}">
                      <a16:creationId xmlns:a16="http://schemas.microsoft.com/office/drawing/2014/main" id="{959FBA2D-B9CD-E0FD-B24B-F72480F67515}"/>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67" name="Freeform 19">
                  <a:extLst>
                    <a:ext uri="{FF2B5EF4-FFF2-40B4-BE49-F238E27FC236}">
                      <a16:creationId xmlns:a16="http://schemas.microsoft.com/office/drawing/2014/main" id="{EDB949A1-5B4D-2A85-1C5D-25A7E0BF404F}"/>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68" name="Freeform 20">
                  <a:extLst>
                    <a:ext uri="{FF2B5EF4-FFF2-40B4-BE49-F238E27FC236}">
                      <a16:creationId xmlns:a16="http://schemas.microsoft.com/office/drawing/2014/main" id="{028F4D41-21CD-7F52-2499-A6CC3B9D8382}"/>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69" name="Freeform 21">
                  <a:extLst>
                    <a:ext uri="{FF2B5EF4-FFF2-40B4-BE49-F238E27FC236}">
                      <a16:creationId xmlns:a16="http://schemas.microsoft.com/office/drawing/2014/main" id="{650886AC-A2B6-0179-BD92-F12E14A77DC8}"/>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70" name="Line 22">
                  <a:extLst>
                    <a:ext uri="{FF2B5EF4-FFF2-40B4-BE49-F238E27FC236}">
                      <a16:creationId xmlns:a16="http://schemas.microsoft.com/office/drawing/2014/main" id="{C380CC91-A093-934B-44A5-390126EAD4A7}"/>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0871" name="Line 23">
                  <a:extLst>
                    <a:ext uri="{FF2B5EF4-FFF2-40B4-BE49-F238E27FC236}">
                      <a16:creationId xmlns:a16="http://schemas.microsoft.com/office/drawing/2014/main" id="{2F22DA0F-CC26-302C-BF96-824A36A47BB9}"/>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0872" name="Line 24">
                  <a:extLst>
                    <a:ext uri="{FF2B5EF4-FFF2-40B4-BE49-F238E27FC236}">
                      <a16:creationId xmlns:a16="http://schemas.microsoft.com/office/drawing/2014/main" id="{E4AB1BBE-28D7-8C00-4CDF-CEEA5069CAFC}"/>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0873" name="Line 25">
                  <a:extLst>
                    <a:ext uri="{FF2B5EF4-FFF2-40B4-BE49-F238E27FC236}">
                      <a16:creationId xmlns:a16="http://schemas.microsoft.com/office/drawing/2014/main" id="{EBF60B36-1FC4-1AF6-9753-78B890B19A15}"/>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grpSp>
        <p:nvGrpSpPr>
          <p:cNvPr id="160774" name="Group 26">
            <a:extLst>
              <a:ext uri="{FF2B5EF4-FFF2-40B4-BE49-F238E27FC236}">
                <a16:creationId xmlns:a16="http://schemas.microsoft.com/office/drawing/2014/main" id="{37C2E6B8-561A-724B-705C-A3F9C6658373}"/>
              </a:ext>
              <a:ext uri="{C183D7F6-B498-43B3-948B-1728B52AA6E4}">
                <adec:decorative xmlns:adec="http://schemas.microsoft.com/office/drawing/2017/decorative" val="1"/>
              </a:ext>
            </a:extLst>
          </p:cNvPr>
          <p:cNvGrpSpPr>
            <a:grpSpLocks/>
          </p:cNvGrpSpPr>
          <p:nvPr/>
        </p:nvGrpSpPr>
        <p:grpSpPr bwMode="auto">
          <a:xfrm>
            <a:off x="468313" y="3265488"/>
            <a:ext cx="6792912" cy="2684462"/>
            <a:chOff x="657" y="1732"/>
            <a:chExt cx="4279" cy="1691"/>
          </a:xfrm>
        </p:grpSpPr>
        <p:sp>
          <p:nvSpPr>
            <p:cNvPr id="160775" name="Freeform 27">
              <a:extLst>
                <a:ext uri="{FF2B5EF4-FFF2-40B4-BE49-F238E27FC236}">
                  <a16:creationId xmlns:a16="http://schemas.microsoft.com/office/drawing/2014/main" id="{9796F857-E039-5245-E080-4FF7A65B2754}"/>
                </a:ext>
              </a:extLst>
            </p:cNvPr>
            <p:cNvSpPr>
              <a:spLocks/>
            </p:cNvSpPr>
            <p:nvPr/>
          </p:nvSpPr>
          <p:spPr bwMode="auto">
            <a:xfrm flipV="1">
              <a:off x="738" y="2711"/>
              <a:ext cx="2" cy="171"/>
            </a:xfrm>
            <a:custGeom>
              <a:avLst/>
              <a:gdLst>
                <a:gd name="T0" fmla="*/ 0 w 2"/>
                <a:gd name="T1" fmla="*/ 0 h 171"/>
                <a:gd name="T2" fmla="*/ 0 w 2"/>
                <a:gd name="T3" fmla="*/ 171 h 171"/>
                <a:gd name="T4" fmla="*/ 2 w 2"/>
                <a:gd name="T5" fmla="*/ 171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76" name="Freeform 28">
              <a:extLst>
                <a:ext uri="{FF2B5EF4-FFF2-40B4-BE49-F238E27FC236}">
                  <a16:creationId xmlns:a16="http://schemas.microsoft.com/office/drawing/2014/main" id="{F7F634B5-D9A5-369A-A3BD-BCBEBD497214}"/>
                </a:ext>
              </a:extLst>
            </p:cNvPr>
            <p:cNvSpPr>
              <a:spLocks/>
            </p:cNvSpPr>
            <p:nvPr/>
          </p:nvSpPr>
          <p:spPr bwMode="auto">
            <a:xfrm flipV="1">
              <a:off x="738" y="1778"/>
              <a:ext cx="2" cy="159"/>
            </a:xfrm>
            <a:custGeom>
              <a:avLst/>
              <a:gdLst>
                <a:gd name="T0" fmla="*/ 0 w 2"/>
                <a:gd name="T1" fmla="*/ 159 h 159"/>
                <a:gd name="T2" fmla="*/ 0 w 2"/>
                <a:gd name="T3" fmla="*/ 0 h 159"/>
                <a:gd name="T4" fmla="*/ 2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77" name="Freeform 29">
              <a:extLst>
                <a:ext uri="{FF2B5EF4-FFF2-40B4-BE49-F238E27FC236}">
                  <a16:creationId xmlns:a16="http://schemas.microsoft.com/office/drawing/2014/main" id="{5CD22080-0580-1040-5051-BAB1E0B7CE5B}"/>
                </a:ext>
              </a:extLst>
            </p:cNvPr>
            <p:cNvSpPr>
              <a:spLocks/>
            </p:cNvSpPr>
            <p:nvPr/>
          </p:nvSpPr>
          <p:spPr bwMode="auto">
            <a:xfrm flipV="1">
              <a:off x="1988" y="1864"/>
              <a:ext cx="1836" cy="1085"/>
            </a:xfrm>
            <a:custGeom>
              <a:avLst/>
              <a:gdLst>
                <a:gd name="T0" fmla="*/ 0 w 1836"/>
                <a:gd name="T1" fmla="*/ 1085 h 1085"/>
                <a:gd name="T2" fmla="*/ 1110 w 1836"/>
                <a:gd name="T3" fmla="*/ 1085 h 1085"/>
                <a:gd name="T4" fmla="*/ 1110 w 1836"/>
                <a:gd name="T5" fmla="*/ 966 h 1085"/>
                <a:gd name="T6" fmla="*/ 1836 w 1836"/>
                <a:gd name="T7" fmla="*/ 966 h 1085"/>
                <a:gd name="T8" fmla="*/ 1836 w 1836"/>
                <a:gd name="T9" fmla="*/ 0 h 1085"/>
                <a:gd name="T10" fmla="*/ 1536 w 1836"/>
                <a:gd name="T11" fmla="*/ 0 h 1085"/>
                <a:gd name="T12" fmla="*/ 1536 w 1836"/>
                <a:gd name="T13" fmla="*/ 194 h 1085"/>
                <a:gd name="T14" fmla="*/ 1354 w 1836"/>
                <a:gd name="T15" fmla="*/ 194 h 1085"/>
                <a:gd name="T16" fmla="*/ 1354 w 1836"/>
                <a:gd name="T17" fmla="*/ 134 h 1085"/>
                <a:gd name="T18" fmla="*/ 0 w 1836"/>
                <a:gd name="T19" fmla="*/ 134 h 1085"/>
                <a:gd name="T20" fmla="*/ 0 w 1836"/>
                <a:gd name="T21" fmla="*/ 1085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798" name="Freeform 30">
              <a:extLst>
                <a:ext uri="{FF2B5EF4-FFF2-40B4-BE49-F238E27FC236}">
                  <a16:creationId xmlns:a16="http://schemas.microsoft.com/office/drawing/2014/main" id="{0D6D048A-9CD4-7EEE-A991-5C00B3BB9119}"/>
                </a:ext>
              </a:extLst>
            </p:cNvPr>
            <p:cNvSpPr>
              <a:spLocks/>
            </p:cNvSpPr>
            <p:nvPr/>
          </p:nvSpPr>
          <p:spPr bwMode="auto">
            <a:xfrm>
              <a:off x="749" y="1868"/>
              <a:ext cx="1387" cy="1082"/>
            </a:xfrm>
            <a:custGeom>
              <a:avLst/>
              <a:gdLst>
                <a:gd name="T0" fmla="*/ 106 w 1387"/>
                <a:gd name="T1" fmla="*/ 1082 h 1082"/>
                <a:gd name="T2" fmla="*/ 106 w 1387"/>
                <a:gd name="T3" fmla="*/ 727 h 1082"/>
                <a:gd name="T4" fmla="*/ 0 w 1387"/>
                <a:gd name="T5" fmla="*/ 727 h 1082"/>
                <a:gd name="T6" fmla="*/ 0 w 1387"/>
                <a:gd name="T7" fmla="*/ 191 h 1082"/>
                <a:gd name="T8" fmla="*/ 628 w 1387"/>
                <a:gd name="T9" fmla="*/ 186 h 1082"/>
                <a:gd name="T10" fmla="*/ 628 w 1387"/>
                <a:gd name="T11" fmla="*/ 3 h 1082"/>
                <a:gd name="T12" fmla="*/ 1369 w 1387"/>
                <a:gd name="T13" fmla="*/ 0 h 1082"/>
                <a:gd name="T14" fmla="*/ 1387 w 1387"/>
                <a:gd name="T15" fmla="*/ 954 h 1082"/>
                <a:gd name="T16" fmla="*/ 595 w 1387"/>
                <a:gd name="T17" fmla="*/ 954 h 1082"/>
                <a:gd name="T18" fmla="*/ 595 w 1387"/>
                <a:gd name="T19" fmla="*/ 911 h 1082"/>
                <a:gd name="T20" fmla="*/ 417 w 1387"/>
                <a:gd name="T21" fmla="*/ 911 h 1082"/>
                <a:gd name="T22" fmla="*/ 417 w 1387"/>
                <a:gd name="T23" fmla="*/ 1082 h 1082"/>
                <a:gd name="T24" fmla="*/ 100 w 1387"/>
                <a:gd name="T25" fmla="*/ 1082 h 1082"/>
                <a:gd name="T26" fmla="*/ 106 w 1387"/>
                <a:gd name="T27" fmla="*/ 1082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7" h="1082">
                  <a:moveTo>
                    <a:pt x="106" y="1082"/>
                  </a:moveTo>
                  <a:lnTo>
                    <a:pt x="106" y="727"/>
                  </a:lnTo>
                  <a:lnTo>
                    <a:pt x="0" y="727"/>
                  </a:lnTo>
                  <a:lnTo>
                    <a:pt x="0" y="191"/>
                  </a:lnTo>
                  <a:lnTo>
                    <a:pt x="628" y="186"/>
                  </a:lnTo>
                  <a:lnTo>
                    <a:pt x="628" y="3"/>
                  </a:lnTo>
                  <a:lnTo>
                    <a:pt x="1369" y="0"/>
                  </a:lnTo>
                  <a:lnTo>
                    <a:pt x="1387" y="954"/>
                  </a:lnTo>
                  <a:lnTo>
                    <a:pt x="595" y="954"/>
                  </a:lnTo>
                  <a:lnTo>
                    <a:pt x="595" y="911"/>
                  </a:lnTo>
                  <a:lnTo>
                    <a:pt x="417" y="911"/>
                  </a:lnTo>
                  <a:lnTo>
                    <a:pt x="417" y="1082"/>
                  </a:lnTo>
                  <a:lnTo>
                    <a:pt x="100" y="1082"/>
                  </a:lnTo>
                  <a:lnTo>
                    <a:pt x="106" y="1082"/>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60779" name="Freeform 31">
              <a:extLst>
                <a:ext uri="{FF2B5EF4-FFF2-40B4-BE49-F238E27FC236}">
                  <a16:creationId xmlns:a16="http://schemas.microsoft.com/office/drawing/2014/main" id="{F15DDD93-8E56-7A70-63C4-EF70050FC498}"/>
                </a:ext>
              </a:extLst>
            </p:cNvPr>
            <p:cNvSpPr>
              <a:spLocks/>
            </p:cNvSpPr>
            <p:nvPr/>
          </p:nvSpPr>
          <p:spPr bwMode="auto">
            <a:xfrm flipV="1">
              <a:off x="1435" y="2024"/>
              <a:ext cx="149" cy="94"/>
            </a:xfrm>
            <a:custGeom>
              <a:avLst/>
              <a:gdLst>
                <a:gd name="T0" fmla="*/ 105 w 149"/>
                <a:gd name="T1" fmla="*/ 48 h 94"/>
                <a:gd name="T2" fmla="*/ 105 w 149"/>
                <a:gd name="T3" fmla="*/ 42 h 94"/>
                <a:gd name="T4" fmla="*/ 107 w 149"/>
                <a:gd name="T5" fmla="*/ 40 h 94"/>
                <a:gd name="T6" fmla="*/ 107 w 149"/>
                <a:gd name="T7" fmla="*/ 37 h 94"/>
                <a:gd name="T8" fmla="*/ 109 w 149"/>
                <a:gd name="T9" fmla="*/ 35 h 94"/>
                <a:gd name="T10" fmla="*/ 109 w 149"/>
                <a:gd name="T11" fmla="*/ 33 h 94"/>
                <a:gd name="T12" fmla="*/ 111 w 149"/>
                <a:gd name="T13" fmla="*/ 31 h 94"/>
                <a:gd name="T14" fmla="*/ 111 w 149"/>
                <a:gd name="T15" fmla="*/ 29 h 94"/>
                <a:gd name="T16" fmla="*/ 113 w 149"/>
                <a:gd name="T17" fmla="*/ 27 h 94"/>
                <a:gd name="T18" fmla="*/ 113 w 149"/>
                <a:gd name="T19" fmla="*/ 25 h 94"/>
                <a:gd name="T20" fmla="*/ 117 w 149"/>
                <a:gd name="T21" fmla="*/ 21 h 94"/>
                <a:gd name="T22" fmla="*/ 117 w 149"/>
                <a:gd name="T23" fmla="*/ 19 h 94"/>
                <a:gd name="T24" fmla="*/ 119 w 149"/>
                <a:gd name="T25" fmla="*/ 17 h 94"/>
                <a:gd name="T26" fmla="*/ 119 w 149"/>
                <a:gd name="T27" fmla="*/ 16 h 94"/>
                <a:gd name="T28" fmla="*/ 121 w 149"/>
                <a:gd name="T29" fmla="*/ 16 h 94"/>
                <a:gd name="T30" fmla="*/ 121 w 149"/>
                <a:gd name="T31" fmla="*/ 6 h 94"/>
                <a:gd name="T32" fmla="*/ 119 w 149"/>
                <a:gd name="T33" fmla="*/ 6 h 94"/>
                <a:gd name="T34" fmla="*/ 119 w 149"/>
                <a:gd name="T35" fmla="*/ 4 h 94"/>
                <a:gd name="T36" fmla="*/ 117 w 149"/>
                <a:gd name="T37" fmla="*/ 2 h 94"/>
                <a:gd name="T38" fmla="*/ 115 w 149"/>
                <a:gd name="T39" fmla="*/ 2 h 94"/>
                <a:gd name="T40" fmla="*/ 113 w 149"/>
                <a:gd name="T41" fmla="*/ 0 h 94"/>
                <a:gd name="T42" fmla="*/ 0 w 149"/>
                <a:gd name="T43" fmla="*/ 0 h 94"/>
                <a:gd name="T44" fmla="*/ 0 w 149"/>
                <a:gd name="T45" fmla="*/ 94 h 94"/>
                <a:gd name="T46" fmla="*/ 149 w 149"/>
                <a:gd name="T47" fmla="*/ 94 h 94"/>
                <a:gd name="T48" fmla="*/ 149 w 149"/>
                <a:gd name="T49" fmla="*/ 83 h 94"/>
                <a:gd name="T50" fmla="*/ 148 w 149"/>
                <a:gd name="T51" fmla="*/ 81 h 94"/>
                <a:gd name="T52" fmla="*/ 148 w 149"/>
                <a:gd name="T53" fmla="*/ 79 h 94"/>
                <a:gd name="T54" fmla="*/ 142 w 149"/>
                <a:gd name="T55" fmla="*/ 73 h 94"/>
                <a:gd name="T56" fmla="*/ 140 w 149"/>
                <a:gd name="T57" fmla="*/ 73 h 94"/>
                <a:gd name="T58" fmla="*/ 132 w 149"/>
                <a:gd name="T59" fmla="*/ 65 h 94"/>
                <a:gd name="T60" fmla="*/ 130 w 149"/>
                <a:gd name="T61" fmla="*/ 65 h 94"/>
                <a:gd name="T62" fmla="*/ 126 w 149"/>
                <a:gd name="T63" fmla="*/ 62 h 94"/>
                <a:gd name="T64" fmla="*/ 125 w 149"/>
                <a:gd name="T65" fmla="*/ 62 h 94"/>
                <a:gd name="T66" fmla="*/ 119 w 149"/>
                <a:gd name="T67" fmla="*/ 56 h 94"/>
                <a:gd name="T68" fmla="*/ 117 w 149"/>
                <a:gd name="T69" fmla="*/ 56 h 94"/>
                <a:gd name="T70" fmla="*/ 115 w 149"/>
                <a:gd name="T71" fmla="*/ 54 h 94"/>
                <a:gd name="T72" fmla="*/ 113 w 149"/>
                <a:gd name="T73" fmla="*/ 54 h 94"/>
                <a:gd name="T74" fmla="*/ 113 w 149"/>
                <a:gd name="T75" fmla="*/ 52 h 94"/>
                <a:gd name="T76" fmla="*/ 109 w 149"/>
                <a:gd name="T77" fmla="*/ 52 h 94"/>
                <a:gd name="T78" fmla="*/ 109 w 149"/>
                <a:gd name="T79" fmla="*/ 50 h 94"/>
                <a:gd name="T80" fmla="*/ 107 w 149"/>
                <a:gd name="T81" fmla="*/ 50 h 94"/>
                <a:gd name="T82" fmla="*/ 107 w 149"/>
                <a:gd name="T83" fmla="*/ 48 h 94"/>
                <a:gd name="T84" fmla="*/ 105 w 149"/>
                <a:gd name="T85" fmla="*/ 48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0780" name="Freeform 32">
              <a:extLst>
                <a:ext uri="{FF2B5EF4-FFF2-40B4-BE49-F238E27FC236}">
                  <a16:creationId xmlns:a16="http://schemas.microsoft.com/office/drawing/2014/main" id="{AD73DF3B-7CB5-EC84-D67A-03FE9EE55CEA}"/>
                </a:ext>
              </a:extLst>
            </p:cNvPr>
            <p:cNvSpPr>
              <a:spLocks/>
            </p:cNvSpPr>
            <p:nvPr/>
          </p:nvSpPr>
          <p:spPr bwMode="auto">
            <a:xfrm flipV="1">
              <a:off x="3128" y="2834"/>
              <a:ext cx="212" cy="94"/>
            </a:xfrm>
            <a:custGeom>
              <a:avLst/>
              <a:gdLst>
                <a:gd name="T0" fmla="*/ 0 w 212"/>
                <a:gd name="T1" fmla="*/ 94 h 94"/>
                <a:gd name="T2" fmla="*/ 0 w 212"/>
                <a:gd name="T3" fmla="*/ 0 h 94"/>
                <a:gd name="T4" fmla="*/ 194 w 212"/>
                <a:gd name="T5" fmla="*/ 0 h 94"/>
                <a:gd name="T6" fmla="*/ 212 w 212"/>
                <a:gd name="T7" fmla="*/ 15 h 94"/>
                <a:gd name="T8" fmla="*/ 212 w 212"/>
                <a:gd name="T9" fmla="*/ 69 h 94"/>
                <a:gd name="T10" fmla="*/ 158 w 212"/>
                <a:gd name="T11" fmla="*/ 69 h 94"/>
                <a:gd name="T12" fmla="*/ 158 w 212"/>
                <a:gd name="T13" fmla="*/ 94 h 94"/>
                <a:gd name="T14" fmla="*/ 0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0781" name="Rectangle 33">
              <a:extLst>
                <a:ext uri="{FF2B5EF4-FFF2-40B4-BE49-F238E27FC236}">
                  <a16:creationId xmlns:a16="http://schemas.microsoft.com/office/drawing/2014/main" id="{8B483638-9FF1-CBE8-AD72-710C08E18DCD}"/>
                </a:ext>
              </a:extLst>
            </p:cNvPr>
            <p:cNvSpPr>
              <a:spLocks noChangeArrowheads="1"/>
            </p:cNvSpPr>
            <p:nvPr/>
          </p:nvSpPr>
          <p:spPr bwMode="auto">
            <a:xfrm flipV="1">
              <a:off x="3282" y="2834"/>
              <a:ext cx="58"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782" name="Freeform 34">
              <a:extLst>
                <a:ext uri="{FF2B5EF4-FFF2-40B4-BE49-F238E27FC236}">
                  <a16:creationId xmlns:a16="http://schemas.microsoft.com/office/drawing/2014/main" id="{0B5BEA06-EB19-653F-5DB9-F5962F638ABF}"/>
                </a:ext>
              </a:extLst>
            </p:cNvPr>
            <p:cNvSpPr>
              <a:spLocks/>
            </p:cNvSpPr>
            <p:nvPr/>
          </p:nvSpPr>
          <p:spPr bwMode="auto">
            <a:xfrm flipV="1">
              <a:off x="3126" y="1747"/>
              <a:ext cx="212" cy="94"/>
            </a:xfrm>
            <a:custGeom>
              <a:avLst/>
              <a:gdLst>
                <a:gd name="T0" fmla="*/ 0 w 212"/>
                <a:gd name="T1" fmla="*/ 0 h 94"/>
                <a:gd name="T2" fmla="*/ 0 w 212"/>
                <a:gd name="T3" fmla="*/ 94 h 94"/>
                <a:gd name="T4" fmla="*/ 194 w 212"/>
                <a:gd name="T5" fmla="*/ 94 h 94"/>
                <a:gd name="T6" fmla="*/ 212 w 212"/>
                <a:gd name="T7" fmla="*/ 78 h 94"/>
                <a:gd name="T8" fmla="*/ 212 w 212"/>
                <a:gd name="T9" fmla="*/ 25 h 94"/>
                <a:gd name="T10" fmla="*/ 158 w 212"/>
                <a:gd name="T11" fmla="*/ 25 h 94"/>
                <a:gd name="T12" fmla="*/ 158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0783" name="Freeform 35">
              <a:extLst>
                <a:ext uri="{FF2B5EF4-FFF2-40B4-BE49-F238E27FC236}">
                  <a16:creationId xmlns:a16="http://schemas.microsoft.com/office/drawing/2014/main" id="{099932CB-AA80-7197-5F0D-7DD66BAB4B40}"/>
                </a:ext>
              </a:extLst>
            </p:cNvPr>
            <p:cNvSpPr>
              <a:spLocks/>
            </p:cNvSpPr>
            <p:nvPr/>
          </p:nvSpPr>
          <p:spPr bwMode="auto">
            <a:xfrm flipV="1">
              <a:off x="1367" y="1747"/>
              <a:ext cx="212" cy="94"/>
            </a:xfrm>
            <a:custGeom>
              <a:avLst/>
              <a:gdLst>
                <a:gd name="T0" fmla="*/ 212 w 212"/>
                <a:gd name="T1" fmla="*/ 0 h 94"/>
                <a:gd name="T2" fmla="*/ 212 w 212"/>
                <a:gd name="T3" fmla="*/ 94 h 94"/>
                <a:gd name="T4" fmla="*/ 18 w 212"/>
                <a:gd name="T5" fmla="*/ 94 h 94"/>
                <a:gd name="T6" fmla="*/ 0 w 212"/>
                <a:gd name="T7" fmla="*/ 78 h 94"/>
                <a:gd name="T8" fmla="*/ 0 w 212"/>
                <a:gd name="T9" fmla="*/ 25 h 94"/>
                <a:gd name="T10" fmla="*/ 54 w 212"/>
                <a:gd name="T11" fmla="*/ 25 h 94"/>
                <a:gd name="T12" fmla="*/ 54 w 212"/>
                <a:gd name="T13" fmla="*/ 0 h 94"/>
                <a:gd name="T14" fmla="*/ 212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0784" name="Rectangle 36">
              <a:extLst>
                <a:ext uri="{FF2B5EF4-FFF2-40B4-BE49-F238E27FC236}">
                  <a16:creationId xmlns:a16="http://schemas.microsoft.com/office/drawing/2014/main" id="{A412D861-349D-9295-07D9-30A32B562719}"/>
                </a:ext>
              </a:extLst>
            </p:cNvPr>
            <p:cNvSpPr>
              <a:spLocks noChangeArrowheads="1"/>
            </p:cNvSpPr>
            <p:nvPr/>
          </p:nvSpPr>
          <p:spPr bwMode="auto">
            <a:xfrm flipV="1">
              <a:off x="1367"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785" name="Freeform 37">
              <a:extLst>
                <a:ext uri="{FF2B5EF4-FFF2-40B4-BE49-F238E27FC236}">
                  <a16:creationId xmlns:a16="http://schemas.microsoft.com/office/drawing/2014/main" id="{3AC2653B-BF38-2F4D-7497-3143E69E555C}"/>
                </a:ext>
              </a:extLst>
            </p:cNvPr>
            <p:cNvSpPr>
              <a:spLocks/>
            </p:cNvSpPr>
            <p:nvPr/>
          </p:nvSpPr>
          <p:spPr bwMode="auto">
            <a:xfrm flipV="1">
              <a:off x="1367" y="2832"/>
              <a:ext cx="212" cy="94"/>
            </a:xfrm>
            <a:custGeom>
              <a:avLst/>
              <a:gdLst>
                <a:gd name="T0" fmla="*/ 212 w 212"/>
                <a:gd name="T1" fmla="*/ 94 h 94"/>
                <a:gd name="T2" fmla="*/ 212 w 212"/>
                <a:gd name="T3" fmla="*/ 0 h 94"/>
                <a:gd name="T4" fmla="*/ 18 w 212"/>
                <a:gd name="T5" fmla="*/ 0 h 94"/>
                <a:gd name="T6" fmla="*/ 0 w 212"/>
                <a:gd name="T7" fmla="*/ 15 h 94"/>
                <a:gd name="T8" fmla="*/ 0 w 212"/>
                <a:gd name="T9" fmla="*/ 69 h 94"/>
                <a:gd name="T10" fmla="*/ 54 w 212"/>
                <a:gd name="T11" fmla="*/ 69 h 94"/>
                <a:gd name="T12" fmla="*/ 54 w 212"/>
                <a:gd name="T13" fmla="*/ 94 h 94"/>
                <a:gd name="T14" fmla="*/ 212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0786" name="Rectangle 38">
              <a:extLst>
                <a:ext uri="{FF2B5EF4-FFF2-40B4-BE49-F238E27FC236}">
                  <a16:creationId xmlns:a16="http://schemas.microsoft.com/office/drawing/2014/main" id="{7FC315CC-DB2C-3ECE-3877-86A498400420}"/>
                </a:ext>
              </a:extLst>
            </p:cNvPr>
            <p:cNvSpPr>
              <a:spLocks noChangeArrowheads="1"/>
            </p:cNvSpPr>
            <p:nvPr/>
          </p:nvSpPr>
          <p:spPr bwMode="auto">
            <a:xfrm flipV="1">
              <a:off x="1367" y="2834"/>
              <a:ext cx="54"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787" name="Freeform 39">
              <a:extLst>
                <a:ext uri="{FF2B5EF4-FFF2-40B4-BE49-F238E27FC236}">
                  <a16:creationId xmlns:a16="http://schemas.microsoft.com/office/drawing/2014/main" id="{C9193DB5-D544-3AD4-C3C0-196E118E9E65}"/>
                </a:ext>
              </a:extLst>
            </p:cNvPr>
            <p:cNvSpPr>
              <a:spLocks/>
            </p:cNvSpPr>
            <p:nvPr/>
          </p:nvSpPr>
          <p:spPr bwMode="auto">
            <a:xfrm flipV="1">
              <a:off x="1446" y="2546"/>
              <a:ext cx="154" cy="92"/>
            </a:xfrm>
            <a:custGeom>
              <a:avLst/>
              <a:gdLst>
                <a:gd name="T0" fmla="*/ 108 w 154"/>
                <a:gd name="T1" fmla="*/ 46 h 92"/>
                <a:gd name="T2" fmla="*/ 108 w 154"/>
                <a:gd name="T3" fmla="*/ 50 h 92"/>
                <a:gd name="T4" fmla="*/ 110 w 154"/>
                <a:gd name="T5" fmla="*/ 50 h 92"/>
                <a:gd name="T6" fmla="*/ 110 w 154"/>
                <a:gd name="T7" fmla="*/ 54 h 92"/>
                <a:gd name="T8" fmla="*/ 112 w 154"/>
                <a:gd name="T9" fmla="*/ 56 h 92"/>
                <a:gd name="T10" fmla="*/ 112 w 154"/>
                <a:gd name="T11" fmla="*/ 57 h 92"/>
                <a:gd name="T12" fmla="*/ 114 w 154"/>
                <a:gd name="T13" fmla="*/ 59 h 92"/>
                <a:gd name="T14" fmla="*/ 114 w 154"/>
                <a:gd name="T15" fmla="*/ 63 h 92"/>
                <a:gd name="T16" fmla="*/ 115 w 154"/>
                <a:gd name="T17" fmla="*/ 63 h 92"/>
                <a:gd name="T18" fmla="*/ 115 w 154"/>
                <a:gd name="T19" fmla="*/ 67 h 92"/>
                <a:gd name="T20" fmla="*/ 117 w 154"/>
                <a:gd name="T21" fmla="*/ 67 h 92"/>
                <a:gd name="T22" fmla="*/ 117 w 154"/>
                <a:gd name="T23" fmla="*/ 71 h 92"/>
                <a:gd name="T24" fmla="*/ 119 w 154"/>
                <a:gd name="T25" fmla="*/ 71 h 92"/>
                <a:gd name="T26" fmla="*/ 119 w 154"/>
                <a:gd name="T27" fmla="*/ 73 h 92"/>
                <a:gd name="T28" fmla="*/ 121 w 154"/>
                <a:gd name="T29" fmla="*/ 75 h 92"/>
                <a:gd name="T30" fmla="*/ 121 w 154"/>
                <a:gd name="T31" fmla="*/ 77 h 92"/>
                <a:gd name="T32" fmla="*/ 123 w 154"/>
                <a:gd name="T33" fmla="*/ 77 h 92"/>
                <a:gd name="T34" fmla="*/ 123 w 154"/>
                <a:gd name="T35" fmla="*/ 88 h 92"/>
                <a:gd name="T36" fmla="*/ 121 w 154"/>
                <a:gd name="T37" fmla="*/ 88 h 92"/>
                <a:gd name="T38" fmla="*/ 121 w 154"/>
                <a:gd name="T39" fmla="*/ 90 h 92"/>
                <a:gd name="T40" fmla="*/ 115 w 154"/>
                <a:gd name="T41" fmla="*/ 90 h 92"/>
                <a:gd name="T42" fmla="*/ 114 w 154"/>
                <a:gd name="T43" fmla="*/ 92 h 92"/>
                <a:gd name="T44" fmla="*/ 0 w 154"/>
                <a:gd name="T45" fmla="*/ 92 h 92"/>
                <a:gd name="T46" fmla="*/ 0 w 154"/>
                <a:gd name="T47" fmla="*/ 0 h 92"/>
                <a:gd name="T48" fmla="*/ 154 w 154"/>
                <a:gd name="T49" fmla="*/ 0 h 92"/>
                <a:gd name="T50" fmla="*/ 154 w 154"/>
                <a:gd name="T51" fmla="*/ 11 h 92"/>
                <a:gd name="T52" fmla="*/ 140 w 154"/>
                <a:gd name="T53" fmla="*/ 25 h 92"/>
                <a:gd name="T54" fmla="*/ 138 w 154"/>
                <a:gd name="T55" fmla="*/ 25 h 92"/>
                <a:gd name="T56" fmla="*/ 135 w 154"/>
                <a:gd name="T57" fmla="*/ 29 h 92"/>
                <a:gd name="T58" fmla="*/ 133 w 154"/>
                <a:gd name="T59" fmla="*/ 29 h 92"/>
                <a:gd name="T60" fmla="*/ 125 w 154"/>
                <a:gd name="T61" fmla="*/ 36 h 92"/>
                <a:gd name="T62" fmla="*/ 123 w 154"/>
                <a:gd name="T63" fmla="*/ 36 h 92"/>
                <a:gd name="T64" fmla="*/ 121 w 154"/>
                <a:gd name="T65" fmla="*/ 38 h 92"/>
                <a:gd name="T66" fmla="*/ 119 w 154"/>
                <a:gd name="T67" fmla="*/ 38 h 92"/>
                <a:gd name="T68" fmla="*/ 115 w 154"/>
                <a:gd name="T69" fmla="*/ 42 h 92"/>
                <a:gd name="T70" fmla="*/ 114 w 154"/>
                <a:gd name="T71" fmla="*/ 42 h 92"/>
                <a:gd name="T72" fmla="*/ 112 w 154"/>
                <a:gd name="T73" fmla="*/ 44 h 92"/>
                <a:gd name="T74" fmla="*/ 110 w 154"/>
                <a:gd name="T75" fmla="*/ 44 h 92"/>
                <a:gd name="T76" fmla="*/ 110 w 154"/>
                <a:gd name="T77" fmla="*/ 46 h 92"/>
                <a:gd name="T78" fmla="*/ 108 w 154"/>
                <a:gd name="T79" fmla="*/ 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0788" name="Rectangle 40">
              <a:extLst>
                <a:ext uri="{FF2B5EF4-FFF2-40B4-BE49-F238E27FC236}">
                  <a16:creationId xmlns:a16="http://schemas.microsoft.com/office/drawing/2014/main" id="{03C782B1-0BDC-CF35-4BA9-0240C9C47D44}"/>
                </a:ext>
              </a:extLst>
            </p:cNvPr>
            <p:cNvSpPr>
              <a:spLocks noChangeArrowheads="1"/>
            </p:cNvSpPr>
            <p:nvPr/>
          </p:nvSpPr>
          <p:spPr bwMode="auto">
            <a:xfrm flipV="1">
              <a:off x="3651" y="2506"/>
              <a:ext cx="395" cy="76"/>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789" name="Freeform 41">
              <a:extLst>
                <a:ext uri="{FF2B5EF4-FFF2-40B4-BE49-F238E27FC236}">
                  <a16:creationId xmlns:a16="http://schemas.microsoft.com/office/drawing/2014/main" id="{C18C73D8-DBE1-7125-9AB5-21456A65E0A6}"/>
                </a:ext>
              </a:extLst>
            </p:cNvPr>
            <p:cNvSpPr>
              <a:spLocks/>
            </p:cNvSpPr>
            <p:nvPr/>
          </p:nvSpPr>
          <p:spPr bwMode="auto">
            <a:xfrm flipV="1">
              <a:off x="3092" y="2014"/>
              <a:ext cx="154" cy="94"/>
            </a:xfrm>
            <a:custGeom>
              <a:avLst/>
              <a:gdLst>
                <a:gd name="T0" fmla="*/ 46 w 154"/>
                <a:gd name="T1" fmla="*/ 48 h 94"/>
                <a:gd name="T2" fmla="*/ 46 w 154"/>
                <a:gd name="T3" fmla="*/ 44 h 94"/>
                <a:gd name="T4" fmla="*/ 44 w 154"/>
                <a:gd name="T5" fmla="*/ 42 h 94"/>
                <a:gd name="T6" fmla="*/ 44 w 154"/>
                <a:gd name="T7" fmla="*/ 40 h 94"/>
                <a:gd name="T8" fmla="*/ 42 w 154"/>
                <a:gd name="T9" fmla="*/ 38 h 94"/>
                <a:gd name="T10" fmla="*/ 42 w 154"/>
                <a:gd name="T11" fmla="*/ 34 h 94"/>
                <a:gd name="T12" fmla="*/ 40 w 154"/>
                <a:gd name="T13" fmla="*/ 34 h 94"/>
                <a:gd name="T14" fmla="*/ 40 w 154"/>
                <a:gd name="T15" fmla="*/ 30 h 94"/>
                <a:gd name="T16" fmla="*/ 38 w 154"/>
                <a:gd name="T17" fmla="*/ 29 h 94"/>
                <a:gd name="T18" fmla="*/ 38 w 154"/>
                <a:gd name="T19" fmla="*/ 27 h 94"/>
                <a:gd name="T20" fmla="*/ 36 w 154"/>
                <a:gd name="T21" fmla="*/ 25 h 94"/>
                <a:gd name="T22" fmla="*/ 36 w 154"/>
                <a:gd name="T23" fmla="*/ 23 h 94"/>
                <a:gd name="T24" fmla="*/ 34 w 154"/>
                <a:gd name="T25" fmla="*/ 21 h 94"/>
                <a:gd name="T26" fmla="*/ 34 w 154"/>
                <a:gd name="T27" fmla="*/ 19 h 94"/>
                <a:gd name="T28" fmla="*/ 33 w 154"/>
                <a:gd name="T29" fmla="*/ 17 h 94"/>
                <a:gd name="T30" fmla="*/ 33 w 154"/>
                <a:gd name="T31" fmla="*/ 15 h 94"/>
                <a:gd name="T32" fmla="*/ 31 w 154"/>
                <a:gd name="T33" fmla="*/ 15 h 94"/>
                <a:gd name="T34" fmla="*/ 31 w 154"/>
                <a:gd name="T35" fmla="*/ 4 h 94"/>
                <a:gd name="T36" fmla="*/ 33 w 154"/>
                <a:gd name="T37" fmla="*/ 2 h 94"/>
                <a:gd name="T38" fmla="*/ 34 w 154"/>
                <a:gd name="T39" fmla="*/ 2 h 94"/>
                <a:gd name="T40" fmla="*/ 36 w 154"/>
                <a:gd name="T41" fmla="*/ 0 h 94"/>
                <a:gd name="T42" fmla="*/ 154 w 154"/>
                <a:gd name="T43" fmla="*/ 0 h 94"/>
                <a:gd name="T44" fmla="*/ 154 w 154"/>
                <a:gd name="T45" fmla="*/ 94 h 94"/>
                <a:gd name="T46" fmla="*/ 0 w 154"/>
                <a:gd name="T47" fmla="*/ 94 h 94"/>
                <a:gd name="T48" fmla="*/ 0 w 154"/>
                <a:gd name="T49" fmla="*/ 82 h 94"/>
                <a:gd name="T50" fmla="*/ 13 w 154"/>
                <a:gd name="T51" fmla="*/ 69 h 94"/>
                <a:gd name="T52" fmla="*/ 15 w 154"/>
                <a:gd name="T53" fmla="*/ 69 h 94"/>
                <a:gd name="T54" fmla="*/ 19 w 154"/>
                <a:gd name="T55" fmla="*/ 65 h 94"/>
                <a:gd name="T56" fmla="*/ 21 w 154"/>
                <a:gd name="T57" fmla="*/ 65 h 94"/>
                <a:gd name="T58" fmla="*/ 29 w 154"/>
                <a:gd name="T59" fmla="*/ 57 h 94"/>
                <a:gd name="T60" fmla="*/ 31 w 154"/>
                <a:gd name="T61" fmla="*/ 57 h 94"/>
                <a:gd name="T62" fmla="*/ 33 w 154"/>
                <a:gd name="T63" fmla="*/ 55 h 94"/>
                <a:gd name="T64" fmla="*/ 34 w 154"/>
                <a:gd name="T65" fmla="*/ 55 h 94"/>
                <a:gd name="T66" fmla="*/ 38 w 154"/>
                <a:gd name="T67" fmla="*/ 52 h 94"/>
                <a:gd name="T68" fmla="*/ 40 w 154"/>
                <a:gd name="T69" fmla="*/ 52 h 94"/>
                <a:gd name="T70" fmla="*/ 42 w 154"/>
                <a:gd name="T71" fmla="*/ 50 h 94"/>
                <a:gd name="T72" fmla="*/ 44 w 154"/>
                <a:gd name="T73" fmla="*/ 50 h 94"/>
                <a:gd name="T74" fmla="*/ 44 w 154"/>
                <a:gd name="T75" fmla="*/ 48 h 94"/>
                <a:gd name="T76" fmla="*/ 46 w 154"/>
                <a:gd name="T77" fmla="*/ 48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0790" name="Rectangle 42">
              <a:extLst>
                <a:ext uri="{FF2B5EF4-FFF2-40B4-BE49-F238E27FC236}">
                  <a16:creationId xmlns:a16="http://schemas.microsoft.com/office/drawing/2014/main" id="{89C16F40-3DFB-EDA1-FDB4-B81E8102D46E}"/>
                </a:ext>
              </a:extLst>
            </p:cNvPr>
            <p:cNvSpPr>
              <a:spLocks noChangeArrowheads="1"/>
            </p:cNvSpPr>
            <p:nvPr/>
          </p:nvSpPr>
          <p:spPr bwMode="auto">
            <a:xfrm flipV="1">
              <a:off x="1304" y="2788"/>
              <a:ext cx="2080" cy="46"/>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791" name="Rectangle 43">
              <a:extLst>
                <a:ext uri="{FF2B5EF4-FFF2-40B4-BE49-F238E27FC236}">
                  <a16:creationId xmlns:a16="http://schemas.microsoft.com/office/drawing/2014/main" id="{094388AE-D843-ADCE-B135-EB460F571216}"/>
                </a:ext>
              </a:extLst>
            </p:cNvPr>
            <p:cNvSpPr>
              <a:spLocks noChangeArrowheads="1"/>
            </p:cNvSpPr>
            <p:nvPr/>
          </p:nvSpPr>
          <p:spPr bwMode="auto">
            <a:xfrm flipV="1">
              <a:off x="3284"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792" name="Freeform 44">
              <a:extLst>
                <a:ext uri="{FF2B5EF4-FFF2-40B4-BE49-F238E27FC236}">
                  <a16:creationId xmlns:a16="http://schemas.microsoft.com/office/drawing/2014/main" id="{A711BEE3-FB50-A752-0ED6-B553C944952B}"/>
                </a:ext>
              </a:extLst>
            </p:cNvPr>
            <p:cNvSpPr>
              <a:spLocks/>
            </p:cNvSpPr>
            <p:nvPr/>
          </p:nvSpPr>
          <p:spPr bwMode="auto">
            <a:xfrm flipV="1">
              <a:off x="859" y="2948"/>
              <a:ext cx="301" cy="1"/>
            </a:xfrm>
            <a:custGeom>
              <a:avLst/>
              <a:gdLst>
                <a:gd name="T0" fmla="*/ 0 w 301"/>
                <a:gd name="T1" fmla="*/ 0 h 1"/>
                <a:gd name="T2" fmla="*/ 299 w 301"/>
                <a:gd name="T3" fmla="*/ 0 h 1"/>
                <a:gd name="T4" fmla="*/ 301 w 301"/>
                <a:gd name="T5" fmla="*/ 0 h 1"/>
                <a:gd name="T6" fmla="*/ 0 60000 65536"/>
                <a:gd name="T7" fmla="*/ 0 60000 65536"/>
                <a:gd name="T8" fmla="*/ 0 60000 65536"/>
              </a:gdLst>
              <a:ahLst/>
              <a:cxnLst>
                <a:cxn ang="T6">
                  <a:pos x="T0" y="T1"/>
                </a:cxn>
                <a:cxn ang="T7">
                  <a:pos x="T2" y="T3"/>
                </a:cxn>
                <a:cxn ang="T8">
                  <a:pos x="T4" y="T5"/>
                </a:cxn>
              </a:cxnLst>
              <a:rect l="0" t="0" r="r" b="b"/>
              <a:pathLst>
                <a:path w="301" h="1">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93" name="Freeform 45">
              <a:extLst>
                <a:ext uri="{FF2B5EF4-FFF2-40B4-BE49-F238E27FC236}">
                  <a16:creationId xmlns:a16="http://schemas.microsoft.com/office/drawing/2014/main" id="{A6C9F533-BFE8-E59A-5489-A5E99EC880F9}"/>
                </a:ext>
              </a:extLst>
            </p:cNvPr>
            <p:cNvSpPr>
              <a:spLocks/>
            </p:cNvSpPr>
            <p:nvPr/>
          </p:nvSpPr>
          <p:spPr bwMode="auto">
            <a:xfrm flipV="1">
              <a:off x="3524" y="2946"/>
              <a:ext cx="328" cy="1"/>
            </a:xfrm>
            <a:custGeom>
              <a:avLst/>
              <a:gdLst>
                <a:gd name="T0" fmla="*/ 0 w 328"/>
                <a:gd name="T1" fmla="*/ 0 h 1"/>
                <a:gd name="T2" fmla="*/ 326 w 328"/>
                <a:gd name="T3" fmla="*/ 0 h 1"/>
                <a:gd name="T4" fmla="*/ 328 w 328"/>
                <a:gd name="T5" fmla="*/ 0 h 1"/>
                <a:gd name="T6" fmla="*/ 0 60000 65536"/>
                <a:gd name="T7" fmla="*/ 0 60000 65536"/>
                <a:gd name="T8" fmla="*/ 0 60000 65536"/>
              </a:gdLst>
              <a:ahLst/>
              <a:cxnLst>
                <a:cxn ang="T6">
                  <a:pos x="T0" y="T1"/>
                </a:cxn>
                <a:cxn ang="T7">
                  <a:pos x="T2" y="T3"/>
                </a:cxn>
                <a:cxn ang="T8">
                  <a:pos x="T4" y="T5"/>
                </a:cxn>
              </a:cxnLst>
              <a:rect l="0" t="0" r="r" b="b"/>
              <a:pathLst>
                <a:path w="328" h="1">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94" name="Freeform 46">
              <a:extLst>
                <a:ext uri="{FF2B5EF4-FFF2-40B4-BE49-F238E27FC236}">
                  <a16:creationId xmlns:a16="http://schemas.microsoft.com/office/drawing/2014/main" id="{2D33D20C-BB68-00B8-2D51-02BDC537BD30}"/>
                </a:ext>
              </a:extLst>
            </p:cNvPr>
            <p:cNvSpPr>
              <a:spLocks/>
            </p:cNvSpPr>
            <p:nvPr/>
          </p:nvSpPr>
          <p:spPr bwMode="auto">
            <a:xfrm flipV="1">
              <a:off x="3416" y="2629"/>
              <a:ext cx="87" cy="195"/>
            </a:xfrm>
            <a:custGeom>
              <a:avLst/>
              <a:gdLst>
                <a:gd name="T0" fmla="*/ 6 w 87"/>
                <a:gd name="T1" fmla="*/ 0 h 195"/>
                <a:gd name="T2" fmla="*/ 27 w 87"/>
                <a:gd name="T3" fmla="*/ 0 h 195"/>
                <a:gd name="T4" fmla="*/ 27 w 87"/>
                <a:gd name="T5" fmla="*/ 7 h 195"/>
                <a:gd name="T6" fmla="*/ 52 w 87"/>
                <a:gd name="T7" fmla="*/ 7 h 195"/>
                <a:gd name="T8" fmla="*/ 52 w 87"/>
                <a:gd name="T9" fmla="*/ 0 h 195"/>
                <a:gd name="T10" fmla="*/ 81 w 87"/>
                <a:gd name="T11" fmla="*/ 0 h 195"/>
                <a:gd name="T12" fmla="*/ 87 w 87"/>
                <a:gd name="T13" fmla="*/ 7 h 195"/>
                <a:gd name="T14" fmla="*/ 87 w 87"/>
                <a:gd name="T15" fmla="*/ 42 h 195"/>
                <a:gd name="T16" fmla="*/ 81 w 87"/>
                <a:gd name="T17" fmla="*/ 46 h 195"/>
                <a:gd name="T18" fmla="*/ 81 w 87"/>
                <a:gd name="T19" fmla="*/ 98 h 195"/>
                <a:gd name="T20" fmla="*/ 64 w 87"/>
                <a:gd name="T21" fmla="*/ 113 h 195"/>
                <a:gd name="T22" fmla="*/ 64 w 87"/>
                <a:gd name="T23" fmla="*/ 147 h 195"/>
                <a:gd name="T24" fmla="*/ 50 w 87"/>
                <a:gd name="T25" fmla="*/ 195 h 195"/>
                <a:gd name="T26" fmla="*/ 33 w 87"/>
                <a:gd name="T27" fmla="*/ 195 h 195"/>
                <a:gd name="T28" fmla="*/ 23 w 87"/>
                <a:gd name="T29" fmla="*/ 149 h 195"/>
                <a:gd name="T30" fmla="*/ 23 w 87"/>
                <a:gd name="T31" fmla="*/ 113 h 195"/>
                <a:gd name="T32" fmla="*/ 4 w 87"/>
                <a:gd name="T33" fmla="*/ 98 h 195"/>
                <a:gd name="T34" fmla="*/ 4 w 87"/>
                <a:gd name="T35" fmla="*/ 48 h 195"/>
                <a:gd name="T36" fmla="*/ 0 w 87"/>
                <a:gd name="T37" fmla="*/ 42 h 195"/>
                <a:gd name="T38" fmla="*/ 0 w 87"/>
                <a:gd name="T39" fmla="*/ 7 h 195"/>
                <a:gd name="T40" fmla="*/ 6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0795" name="Line 47">
              <a:extLst>
                <a:ext uri="{FF2B5EF4-FFF2-40B4-BE49-F238E27FC236}">
                  <a16:creationId xmlns:a16="http://schemas.microsoft.com/office/drawing/2014/main" id="{0B4A5DE4-0B1A-DB2A-5268-E6F869291EC2}"/>
                </a:ext>
              </a:extLst>
            </p:cNvPr>
            <p:cNvSpPr>
              <a:spLocks noChangeShapeType="1"/>
            </p:cNvSpPr>
            <p:nvPr/>
          </p:nvSpPr>
          <p:spPr bwMode="auto">
            <a:xfrm flipV="1">
              <a:off x="3416"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96" name="Freeform 48">
              <a:extLst>
                <a:ext uri="{FF2B5EF4-FFF2-40B4-BE49-F238E27FC236}">
                  <a16:creationId xmlns:a16="http://schemas.microsoft.com/office/drawing/2014/main" id="{404FAA3D-DCAE-7051-CC8F-CA46DFA02456}"/>
                </a:ext>
              </a:extLst>
            </p:cNvPr>
            <p:cNvSpPr>
              <a:spLocks/>
            </p:cNvSpPr>
            <p:nvPr/>
          </p:nvSpPr>
          <p:spPr bwMode="auto">
            <a:xfrm flipV="1">
              <a:off x="3416" y="2677"/>
              <a:ext cx="87" cy="140"/>
            </a:xfrm>
            <a:custGeom>
              <a:avLst/>
              <a:gdLst>
                <a:gd name="T0" fmla="*/ 85 w 87"/>
                <a:gd name="T1" fmla="*/ 0 h 140"/>
                <a:gd name="T2" fmla="*/ 0 w 87"/>
                <a:gd name="T3" fmla="*/ 0 h 140"/>
                <a:gd name="T4" fmla="*/ 0 w 87"/>
                <a:gd name="T5" fmla="*/ 33 h 140"/>
                <a:gd name="T6" fmla="*/ 87 w 87"/>
                <a:gd name="T7" fmla="*/ 33 h 140"/>
                <a:gd name="T8" fmla="*/ 81 w 87"/>
                <a:gd name="T9" fmla="*/ 39 h 140"/>
                <a:gd name="T10" fmla="*/ 4 w 87"/>
                <a:gd name="T11" fmla="*/ 39 h 140"/>
                <a:gd name="T12" fmla="*/ 4 w 87"/>
                <a:gd name="T13" fmla="*/ 91 h 140"/>
                <a:gd name="T14" fmla="*/ 81 w 87"/>
                <a:gd name="T15" fmla="*/ 91 h 140"/>
                <a:gd name="T16" fmla="*/ 62 w 87"/>
                <a:gd name="T17" fmla="*/ 106 h 140"/>
                <a:gd name="T18" fmla="*/ 23 w 87"/>
                <a:gd name="T19" fmla="*/ 106 h 140"/>
                <a:gd name="T20" fmla="*/ 23 w 87"/>
                <a:gd name="T21" fmla="*/ 140 h 140"/>
                <a:gd name="T22" fmla="*/ 62 w 87"/>
                <a:gd name="T23" fmla="*/ 140 h 140"/>
                <a:gd name="T24" fmla="*/ 64 w 87"/>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97" name="Freeform 49">
              <a:extLst>
                <a:ext uri="{FF2B5EF4-FFF2-40B4-BE49-F238E27FC236}">
                  <a16:creationId xmlns:a16="http://schemas.microsoft.com/office/drawing/2014/main" id="{E3744845-C53C-1122-6C34-A103A03CD986}"/>
                </a:ext>
              </a:extLst>
            </p:cNvPr>
            <p:cNvSpPr>
              <a:spLocks/>
            </p:cNvSpPr>
            <p:nvPr/>
          </p:nvSpPr>
          <p:spPr bwMode="auto">
            <a:xfrm flipV="1">
              <a:off x="3489" y="2567"/>
              <a:ext cx="70" cy="382"/>
            </a:xfrm>
            <a:custGeom>
              <a:avLst/>
              <a:gdLst>
                <a:gd name="T0" fmla="*/ 0 w 70"/>
                <a:gd name="T1" fmla="*/ 382 h 382"/>
                <a:gd name="T2" fmla="*/ 0 w 70"/>
                <a:gd name="T3" fmla="*/ 301 h 382"/>
                <a:gd name="T4" fmla="*/ 8 w 70"/>
                <a:gd name="T5" fmla="*/ 290 h 382"/>
                <a:gd name="T6" fmla="*/ 8 w 70"/>
                <a:gd name="T7" fmla="*/ 175 h 382"/>
                <a:gd name="T8" fmla="*/ 14 w 70"/>
                <a:gd name="T9" fmla="*/ 165 h 382"/>
                <a:gd name="T10" fmla="*/ 14 w 70"/>
                <a:gd name="T11" fmla="*/ 0 h 382"/>
                <a:gd name="T12" fmla="*/ 54 w 70"/>
                <a:gd name="T13" fmla="*/ 0 h 382"/>
                <a:gd name="T14" fmla="*/ 54 w 70"/>
                <a:gd name="T15" fmla="*/ 153 h 382"/>
                <a:gd name="T16" fmla="*/ 70 w 70"/>
                <a:gd name="T17" fmla="*/ 171 h 382"/>
                <a:gd name="T18" fmla="*/ 70 w 70"/>
                <a:gd name="T19" fmla="*/ 382 h 382"/>
                <a:gd name="T20" fmla="*/ 0 w 70"/>
                <a:gd name="T21" fmla="*/ 382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0798" name="Freeform 50">
              <a:extLst>
                <a:ext uri="{FF2B5EF4-FFF2-40B4-BE49-F238E27FC236}">
                  <a16:creationId xmlns:a16="http://schemas.microsoft.com/office/drawing/2014/main" id="{E077C0E2-6CBD-0049-1BBD-62CD2F811AFE}"/>
                </a:ext>
              </a:extLst>
            </p:cNvPr>
            <p:cNvSpPr>
              <a:spLocks/>
            </p:cNvSpPr>
            <p:nvPr/>
          </p:nvSpPr>
          <p:spPr bwMode="auto">
            <a:xfrm flipV="1">
              <a:off x="3061" y="2694"/>
              <a:ext cx="361" cy="255"/>
            </a:xfrm>
            <a:custGeom>
              <a:avLst/>
              <a:gdLst>
                <a:gd name="T0" fmla="*/ 0 w 361"/>
                <a:gd name="T1" fmla="*/ 255 h 255"/>
                <a:gd name="T2" fmla="*/ 0 w 361"/>
                <a:gd name="T3" fmla="*/ 182 h 255"/>
                <a:gd name="T4" fmla="*/ 204 w 361"/>
                <a:gd name="T5" fmla="*/ 182 h 255"/>
                <a:gd name="T6" fmla="*/ 204 w 361"/>
                <a:gd name="T7" fmla="*/ 161 h 255"/>
                <a:gd name="T8" fmla="*/ 302 w 361"/>
                <a:gd name="T9" fmla="*/ 161 h 255"/>
                <a:gd name="T10" fmla="*/ 302 w 361"/>
                <a:gd name="T11" fmla="*/ 0 h 255"/>
                <a:gd name="T12" fmla="*/ 350 w 361"/>
                <a:gd name="T13" fmla="*/ 0 h 255"/>
                <a:gd name="T14" fmla="*/ 350 w 361"/>
                <a:gd name="T15" fmla="*/ 163 h 255"/>
                <a:gd name="T16" fmla="*/ 361 w 361"/>
                <a:gd name="T17" fmla="*/ 175 h 255"/>
                <a:gd name="T18" fmla="*/ 361 w 361"/>
                <a:gd name="T19" fmla="*/ 255 h 255"/>
                <a:gd name="T20" fmla="*/ 0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0799" name="Freeform 51">
              <a:extLst>
                <a:ext uri="{FF2B5EF4-FFF2-40B4-BE49-F238E27FC236}">
                  <a16:creationId xmlns:a16="http://schemas.microsoft.com/office/drawing/2014/main" id="{89F41EE1-A252-A3AC-2DE6-6D94770B105D}"/>
                </a:ext>
              </a:extLst>
            </p:cNvPr>
            <p:cNvSpPr>
              <a:spLocks/>
            </p:cNvSpPr>
            <p:nvPr/>
          </p:nvSpPr>
          <p:spPr bwMode="auto">
            <a:xfrm flipV="1">
              <a:off x="3092" y="2548"/>
              <a:ext cx="155" cy="92"/>
            </a:xfrm>
            <a:custGeom>
              <a:avLst/>
              <a:gdLst>
                <a:gd name="T0" fmla="*/ 46 w 155"/>
                <a:gd name="T1" fmla="*/ 46 h 92"/>
                <a:gd name="T2" fmla="*/ 46 w 155"/>
                <a:gd name="T3" fmla="*/ 52 h 92"/>
                <a:gd name="T4" fmla="*/ 44 w 155"/>
                <a:gd name="T5" fmla="*/ 54 h 92"/>
                <a:gd name="T6" fmla="*/ 44 w 155"/>
                <a:gd name="T7" fmla="*/ 58 h 92"/>
                <a:gd name="T8" fmla="*/ 42 w 155"/>
                <a:gd name="T9" fmla="*/ 58 h 92"/>
                <a:gd name="T10" fmla="*/ 42 w 155"/>
                <a:gd name="T11" fmla="*/ 61 h 92"/>
                <a:gd name="T12" fmla="*/ 38 w 155"/>
                <a:gd name="T13" fmla="*/ 65 h 92"/>
                <a:gd name="T14" fmla="*/ 38 w 155"/>
                <a:gd name="T15" fmla="*/ 67 h 92"/>
                <a:gd name="T16" fmla="*/ 36 w 155"/>
                <a:gd name="T17" fmla="*/ 69 h 92"/>
                <a:gd name="T18" fmla="*/ 36 w 155"/>
                <a:gd name="T19" fmla="*/ 71 h 92"/>
                <a:gd name="T20" fmla="*/ 34 w 155"/>
                <a:gd name="T21" fmla="*/ 71 h 92"/>
                <a:gd name="T22" fmla="*/ 34 w 155"/>
                <a:gd name="T23" fmla="*/ 73 h 92"/>
                <a:gd name="T24" fmla="*/ 33 w 155"/>
                <a:gd name="T25" fmla="*/ 75 h 92"/>
                <a:gd name="T26" fmla="*/ 33 w 155"/>
                <a:gd name="T27" fmla="*/ 77 h 92"/>
                <a:gd name="T28" fmla="*/ 31 w 155"/>
                <a:gd name="T29" fmla="*/ 77 h 92"/>
                <a:gd name="T30" fmla="*/ 31 w 155"/>
                <a:gd name="T31" fmla="*/ 88 h 92"/>
                <a:gd name="T32" fmla="*/ 33 w 155"/>
                <a:gd name="T33" fmla="*/ 90 h 92"/>
                <a:gd name="T34" fmla="*/ 34 w 155"/>
                <a:gd name="T35" fmla="*/ 90 h 92"/>
                <a:gd name="T36" fmla="*/ 36 w 155"/>
                <a:gd name="T37" fmla="*/ 92 h 92"/>
                <a:gd name="T38" fmla="*/ 155 w 155"/>
                <a:gd name="T39" fmla="*/ 92 h 92"/>
                <a:gd name="T40" fmla="*/ 155 w 155"/>
                <a:gd name="T41" fmla="*/ 0 h 92"/>
                <a:gd name="T42" fmla="*/ 0 w 155"/>
                <a:gd name="T43" fmla="*/ 0 h 92"/>
                <a:gd name="T44" fmla="*/ 0 w 155"/>
                <a:gd name="T45" fmla="*/ 13 h 92"/>
                <a:gd name="T46" fmla="*/ 8 w 155"/>
                <a:gd name="T47" fmla="*/ 21 h 92"/>
                <a:gd name="T48" fmla="*/ 9 w 155"/>
                <a:gd name="T49" fmla="*/ 21 h 92"/>
                <a:gd name="T50" fmla="*/ 13 w 155"/>
                <a:gd name="T51" fmla="*/ 25 h 92"/>
                <a:gd name="T52" fmla="*/ 15 w 155"/>
                <a:gd name="T53" fmla="*/ 25 h 92"/>
                <a:gd name="T54" fmla="*/ 15 w 155"/>
                <a:gd name="T55" fmla="*/ 27 h 92"/>
                <a:gd name="T56" fmla="*/ 17 w 155"/>
                <a:gd name="T57" fmla="*/ 29 h 92"/>
                <a:gd name="T58" fmla="*/ 19 w 155"/>
                <a:gd name="T59" fmla="*/ 29 h 92"/>
                <a:gd name="T60" fmla="*/ 23 w 155"/>
                <a:gd name="T61" fmla="*/ 33 h 92"/>
                <a:gd name="T62" fmla="*/ 25 w 155"/>
                <a:gd name="T63" fmla="*/ 33 h 92"/>
                <a:gd name="T64" fmla="*/ 29 w 155"/>
                <a:gd name="T65" fmla="*/ 36 h 92"/>
                <a:gd name="T66" fmla="*/ 31 w 155"/>
                <a:gd name="T67" fmla="*/ 36 h 92"/>
                <a:gd name="T68" fmla="*/ 33 w 155"/>
                <a:gd name="T69" fmla="*/ 38 h 92"/>
                <a:gd name="T70" fmla="*/ 34 w 155"/>
                <a:gd name="T71" fmla="*/ 38 h 92"/>
                <a:gd name="T72" fmla="*/ 38 w 155"/>
                <a:gd name="T73" fmla="*/ 42 h 92"/>
                <a:gd name="T74" fmla="*/ 40 w 155"/>
                <a:gd name="T75" fmla="*/ 42 h 92"/>
                <a:gd name="T76" fmla="*/ 42 w 155"/>
                <a:gd name="T77" fmla="*/ 44 h 92"/>
                <a:gd name="T78" fmla="*/ 44 w 155"/>
                <a:gd name="T79" fmla="*/ 44 h 92"/>
                <a:gd name="T80" fmla="*/ 44 w 155"/>
                <a:gd name="T81" fmla="*/ 46 h 92"/>
                <a:gd name="T82" fmla="*/ 46 w 155"/>
                <a:gd name="T83" fmla="*/ 46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0800" name="Freeform 52">
              <a:extLst>
                <a:ext uri="{FF2B5EF4-FFF2-40B4-BE49-F238E27FC236}">
                  <a16:creationId xmlns:a16="http://schemas.microsoft.com/office/drawing/2014/main" id="{5A650699-19EC-674E-2CD0-1D0430DF9A7D}"/>
                </a:ext>
              </a:extLst>
            </p:cNvPr>
            <p:cNvSpPr>
              <a:spLocks/>
            </p:cNvSpPr>
            <p:nvPr/>
          </p:nvSpPr>
          <p:spPr bwMode="auto">
            <a:xfrm flipV="1">
              <a:off x="3061" y="2567"/>
              <a:ext cx="369" cy="102"/>
            </a:xfrm>
            <a:custGeom>
              <a:avLst/>
              <a:gdLst>
                <a:gd name="T0" fmla="*/ 369 w 369"/>
                <a:gd name="T1" fmla="*/ 102 h 102"/>
                <a:gd name="T2" fmla="*/ 186 w 369"/>
                <a:gd name="T3" fmla="*/ 102 h 102"/>
                <a:gd name="T4" fmla="*/ 186 w 369"/>
                <a:gd name="T5" fmla="*/ 39 h 102"/>
                <a:gd name="T6" fmla="*/ 40 w 369"/>
                <a:gd name="T7" fmla="*/ 39 h 102"/>
                <a:gd name="T8" fmla="*/ 40 w 369"/>
                <a:gd name="T9" fmla="*/ 81 h 102"/>
                <a:gd name="T10" fmla="*/ 0 w 369"/>
                <a:gd name="T11" fmla="*/ 81 h 102"/>
                <a:gd name="T12" fmla="*/ 0 w 369"/>
                <a:gd name="T13" fmla="*/ 0 h 102"/>
                <a:gd name="T14" fmla="*/ 359 w 369"/>
                <a:gd name="T15" fmla="*/ 0 h 102"/>
                <a:gd name="T16" fmla="*/ 369 w 369"/>
                <a:gd name="T17" fmla="*/ 19 h 102"/>
                <a:gd name="T18" fmla="*/ 369 w 369"/>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0801" name="Freeform 53">
              <a:extLst>
                <a:ext uri="{FF2B5EF4-FFF2-40B4-BE49-F238E27FC236}">
                  <a16:creationId xmlns:a16="http://schemas.microsoft.com/office/drawing/2014/main" id="{7F901863-7B6B-194C-56A0-643E4F94FCFE}"/>
                </a:ext>
              </a:extLst>
            </p:cNvPr>
            <p:cNvSpPr>
              <a:spLocks/>
            </p:cNvSpPr>
            <p:nvPr/>
          </p:nvSpPr>
          <p:spPr bwMode="auto">
            <a:xfrm flipV="1">
              <a:off x="3048" y="1732"/>
              <a:ext cx="1263" cy="432"/>
            </a:xfrm>
            <a:custGeom>
              <a:avLst/>
              <a:gdLst>
                <a:gd name="T0" fmla="*/ 1263 w 1263"/>
                <a:gd name="T1" fmla="*/ 181 h 432"/>
                <a:gd name="T2" fmla="*/ 1263 w 1263"/>
                <a:gd name="T3" fmla="*/ 207 h 432"/>
                <a:gd name="T4" fmla="*/ 1261 w 1263"/>
                <a:gd name="T5" fmla="*/ 209 h 432"/>
                <a:gd name="T6" fmla="*/ 1261 w 1263"/>
                <a:gd name="T7" fmla="*/ 217 h 432"/>
                <a:gd name="T8" fmla="*/ 1259 w 1263"/>
                <a:gd name="T9" fmla="*/ 219 h 432"/>
                <a:gd name="T10" fmla="*/ 1258 w 1263"/>
                <a:gd name="T11" fmla="*/ 219 h 432"/>
                <a:gd name="T12" fmla="*/ 1258 w 1263"/>
                <a:gd name="T13" fmla="*/ 223 h 432"/>
                <a:gd name="T14" fmla="*/ 1256 w 1263"/>
                <a:gd name="T15" fmla="*/ 223 h 432"/>
                <a:gd name="T16" fmla="*/ 1256 w 1263"/>
                <a:gd name="T17" fmla="*/ 225 h 432"/>
                <a:gd name="T18" fmla="*/ 1254 w 1263"/>
                <a:gd name="T19" fmla="*/ 225 h 432"/>
                <a:gd name="T20" fmla="*/ 1254 w 1263"/>
                <a:gd name="T21" fmla="*/ 227 h 432"/>
                <a:gd name="T22" fmla="*/ 1252 w 1263"/>
                <a:gd name="T23" fmla="*/ 227 h 432"/>
                <a:gd name="T24" fmla="*/ 1250 w 1263"/>
                <a:gd name="T25" fmla="*/ 229 h 432"/>
                <a:gd name="T26" fmla="*/ 1250 w 1263"/>
                <a:gd name="T27" fmla="*/ 230 h 432"/>
                <a:gd name="T28" fmla="*/ 1244 w 1263"/>
                <a:gd name="T29" fmla="*/ 230 h 432"/>
                <a:gd name="T30" fmla="*/ 1244 w 1263"/>
                <a:gd name="T31" fmla="*/ 232 h 432"/>
                <a:gd name="T32" fmla="*/ 1242 w 1263"/>
                <a:gd name="T33" fmla="*/ 232 h 432"/>
                <a:gd name="T34" fmla="*/ 1240 w 1263"/>
                <a:gd name="T35" fmla="*/ 234 h 432"/>
                <a:gd name="T36" fmla="*/ 1231 w 1263"/>
                <a:gd name="T37" fmla="*/ 234 h 432"/>
                <a:gd name="T38" fmla="*/ 1229 w 1263"/>
                <a:gd name="T39" fmla="*/ 236 h 432"/>
                <a:gd name="T40" fmla="*/ 466 w 1263"/>
                <a:gd name="T41" fmla="*/ 236 h 432"/>
                <a:gd name="T42" fmla="*/ 428 w 1263"/>
                <a:gd name="T43" fmla="*/ 275 h 432"/>
                <a:gd name="T44" fmla="*/ 428 w 1263"/>
                <a:gd name="T45" fmla="*/ 359 h 432"/>
                <a:gd name="T46" fmla="*/ 461 w 1263"/>
                <a:gd name="T47" fmla="*/ 380 h 432"/>
                <a:gd name="T48" fmla="*/ 893 w 1263"/>
                <a:gd name="T49" fmla="*/ 380 h 432"/>
                <a:gd name="T50" fmla="*/ 893 w 1263"/>
                <a:gd name="T51" fmla="*/ 432 h 432"/>
                <a:gd name="T52" fmla="*/ 336 w 1263"/>
                <a:gd name="T53" fmla="*/ 432 h 432"/>
                <a:gd name="T54" fmla="*/ 336 w 1263"/>
                <a:gd name="T55" fmla="*/ 278 h 432"/>
                <a:gd name="T56" fmla="*/ 0 w 1263"/>
                <a:gd name="T57" fmla="*/ 280 h 432"/>
                <a:gd name="T58" fmla="*/ 0 w 1263"/>
                <a:gd name="T59" fmla="*/ 88 h 432"/>
                <a:gd name="T60" fmla="*/ 44 w 1263"/>
                <a:gd name="T61" fmla="*/ 88 h 432"/>
                <a:gd name="T62" fmla="*/ 44 w 1263"/>
                <a:gd name="T63" fmla="*/ 144 h 432"/>
                <a:gd name="T64" fmla="*/ 199 w 1263"/>
                <a:gd name="T65" fmla="*/ 144 h 432"/>
                <a:gd name="T66" fmla="*/ 199 w 1263"/>
                <a:gd name="T67" fmla="*/ 69 h 432"/>
                <a:gd name="T68" fmla="*/ 996 w 1263"/>
                <a:gd name="T69" fmla="*/ 69 h 432"/>
                <a:gd name="T70" fmla="*/ 998 w 1263"/>
                <a:gd name="T71" fmla="*/ 0 h 432"/>
                <a:gd name="T72" fmla="*/ 1263 w 1263"/>
                <a:gd name="T73" fmla="*/ 0 h 432"/>
                <a:gd name="T74" fmla="*/ 1263 w 1263"/>
                <a:gd name="T75" fmla="*/ 181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0802" name="Rectangle 54">
              <a:extLst>
                <a:ext uri="{FF2B5EF4-FFF2-40B4-BE49-F238E27FC236}">
                  <a16:creationId xmlns:a16="http://schemas.microsoft.com/office/drawing/2014/main" id="{BEF5D4BB-4617-C276-DED4-DA13D6524EA3}"/>
                </a:ext>
              </a:extLst>
            </p:cNvPr>
            <p:cNvSpPr>
              <a:spLocks noChangeArrowheads="1"/>
            </p:cNvSpPr>
            <p:nvPr/>
          </p:nvSpPr>
          <p:spPr bwMode="auto">
            <a:xfrm flipV="1">
              <a:off x="4046" y="2060"/>
              <a:ext cx="265" cy="104"/>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03" name="Rectangle 55">
              <a:extLst>
                <a:ext uri="{FF2B5EF4-FFF2-40B4-BE49-F238E27FC236}">
                  <a16:creationId xmlns:a16="http://schemas.microsoft.com/office/drawing/2014/main" id="{4CCA63F3-A852-5C46-30B9-E0524C4A050E}"/>
                </a:ext>
              </a:extLst>
            </p:cNvPr>
            <p:cNvSpPr>
              <a:spLocks noChangeArrowheads="1"/>
            </p:cNvSpPr>
            <p:nvPr/>
          </p:nvSpPr>
          <p:spPr bwMode="auto">
            <a:xfrm flipV="1">
              <a:off x="3651" y="2083"/>
              <a:ext cx="395" cy="81"/>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04" name="Freeform 56">
              <a:extLst>
                <a:ext uri="{FF2B5EF4-FFF2-40B4-BE49-F238E27FC236}">
                  <a16:creationId xmlns:a16="http://schemas.microsoft.com/office/drawing/2014/main" id="{34592AB3-627A-EAAF-01C7-A51AF6E25B39}"/>
                </a:ext>
              </a:extLst>
            </p:cNvPr>
            <p:cNvSpPr>
              <a:spLocks/>
            </p:cNvSpPr>
            <p:nvPr/>
          </p:nvSpPr>
          <p:spPr bwMode="auto">
            <a:xfrm flipV="1">
              <a:off x="4073" y="2060"/>
              <a:ext cx="238" cy="104"/>
            </a:xfrm>
            <a:custGeom>
              <a:avLst/>
              <a:gdLst>
                <a:gd name="T0" fmla="*/ 71 w 238"/>
                <a:gd name="T1" fmla="*/ 48 h 104"/>
                <a:gd name="T2" fmla="*/ 69 w 238"/>
                <a:gd name="T3" fmla="*/ 44 h 104"/>
                <a:gd name="T4" fmla="*/ 65 w 238"/>
                <a:gd name="T5" fmla="*/ 38 h 104"/>
                <a:gd name="T6" fmla="*/ 64 w 238"/>
                <a:gd name="T7" fmla="*/ 35 h 104"/>
                <a:gd name="T8" fmla="*/ 62 w 238"/>
                <a:gd name="T9" fmla="*/ 33 h 104"/>
                <a:gd name="T10" fmla="*/ 58 w 238"/>
                <a:gd name="T11" fmla="*/ 27 h 104"/>
                <a:gd name="T12" fmla="*/ 54 w 238"/>
                <a:gd name="T13" fmla="*/ 25 h 104"/>
                <a:gd name="T14" fmla="*/ 52 w 238"/>
                <a:gd name="T15" fmla="*/ 23 h 104"/>
                <a:gd name="T16" fmla="*/ 46 w 238"/>
                <a:gd name="T17" fmla="*/ 15 h 104"/>
                <a:gd name="T18" fmla="*/ 50 w 238"/>
                <a:gd name="T19" fmla="*/ 2 h 104"/>
                <a:gd name="T20" fmla="*/ 58 w 238"/>
                <a:gd name="T21" fmla="*/ 0 h 104"/>
                <a:gd name="T22" fmla="*/ 238 w 238"/>
                <a:gd name="T23" fmla="*/ 104 h 104"/>
                <a:gd name="T24" fmla="*/ 0 w 238"/>
                <a:gd name="T25" fmla="*/ 90 h 104"/>
                <a:gd name="T26" fmla="*/ 2 w 238"/>
                <a:gd name="T27" fmla="*/ 86 h 104"/>
                <a:gd name="T28" fmla="*/ 6 w 238"/>
                <a:gd name="T29" fmla="*/ 85 h 104"/>
                <a:gd name="T30" fmla="*/ 8 w 238"/>
                <a:gd name="T31" fmla="*/ 83 h 104"/>
                <a:gd name="T32" fmla="*/ 12 w 238"/>
                <a:gd name="T33" fmla="*/ 81 h 104"/>
                <a:gd name="T34" fmla="*/ 16 w 238"/>
                <a:gd name="T35" fmla="*/ 79 h 104"/>
                <a:gd name="T36" fmla="*/ 17 w 238"/>
                <a:gd name="T37" fmla="*/ 77 h 104"/>
                <a:gd name="T38" fmla="*/ 21 w 238"/>
                <a:gd name="T39" fmla="*/ 75 h 104"/>
                <a:gd name="T40" fmla="*/ 25 w 238"/>
                <a:gd name="T41" fmla="*/ 73 h 104"/>
                <a:gd name="T42" fmla="*/ 29 w 238"/>
                <a:gd name="T43" fmla="*/ 71 h 104"/>
                <a:gd name="T44" fmla="*/ 33 w 238"/>
                <a:gd name="T45" fmla="*/ 69 h 104"/>
                <a:gd name="T46" fmla="*/ 37 w 238"/>
                <a:gd name="T47" fmla="*/ 67 h 104"/>
                <a:gd name="T48" fmla="*/ 40 w 238"/>
                <a:gd name="T49" fmla="*/ 65 h 104"/>
                <a:gd name="T50" fmla="*/ 44 w 238"/>
                <a:gd name="T51" fmla="*/ 63 h 104"/>
                <a:gd name="T52" fmla="*/ 48 w 238"/>
                <a:gd name="T53" fmla="*/ 62 h 104"/>
                <a:gd name="T54" fmla="*/ 52 w 238"/>
                <a:gd name="T55" fmla="*/ 60 h 104"/>
                <a:gd name="T56" fmla="*/ 56 w 238"/>
                <a:gd name="T57" fmla="*/ 58 h 104"/>
                <a:gd name="T58" fmla="*/ 62 w 238"/>
                <a:gd name="T59" fmla="*/ 56 h 104"/>
                <a:gd name="T60" fmla="*/ 65 w 238"/>
                <a:gd name="T61" fmla="*/ 54 h 104"/>
                <a:gd name="T62" fmla="*/ 69 w 238"/>
                <a:gd name="T63" fmla="*/ 5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0805" name="Freeform 57">
              <a:extLst>
                <a:ext uri="{FF2B5EF4-FFF2-40B4-BE49-F238E27FC236}">
                  <a16:creationId xmlns:a16="http://schemas.microsoft.com/office/drawing/2014/main" id="{DA8AC221-C535-695A-A854-732F305CDB75}"/>
                </a:ext>
              </a:extLst>
            </p:cNvPr>
            <p:cNvSpPr>
              <a:spLocks/>
            </p:cNvSpPr>
            <p:nvPr/>
          </p:nvSpPr>
          <p:spPr bwMode="auto">
            <a:xfrm flipV="1">
              <a:off x="3787" y="2506"/>
              <a:ext cx="524" cy="441"/>
            </a:xfrm>
            <a:custGeom>
              <a:avLst/>
              <a:gdLst>
                <a:gd name="T0" fmla="*/ 0 w 524"/>
                <a:gd name="T1" fmla="*/ 153 h 441"/>
                <a:gd name="T2" fmla="*/ 21 w 524"/>
                <a:gd name="T3" fmla="*/ 130 h 441"/>
                <a:gd name="T4" fmla="*/ 21 w 524"/>
                <a:gd name="T5" fmla="*/ 0 h 441"/>
                <a:gd name="T6" fmla="*/ 159 w 524"/>
                <a:gd name="T7" fmla="*/ 0 h 441"/>
                <a:gd name="T8" fmla="*/ 159 w 524"/>
                <a:gd name="T9" fmla="*/ 54 h 441"/>
                <a:gd name="T10" fmla="*/ 88 w 524"/>
                <a:gd name="T11" fmla="*/ 54 h 441"/>
                <a:gd name="T12" fmla="*/ 71 w 524"/>
                <a:gd name="T13" fmla="*/ 71 h 441"/>
                <a:gd name="T14" fmla="*/ 71 w 524"/>
                <a:gd name="T15" fmla="*/ 194 h 441"/>
                <a:gd name="T16" fmla="*/ 92 w 524"/>
                <a:gd name="T17" fmla="*/ 211 h 441"/>
                <a:gd name="T18" fmla="*/ 482 w 524"/>
                <a:gd name="T19" fmla="*/ 211 h 441"/>
                <a:gd name="T20" fmla="*/ 501 w 524"/>
                <a:gd name="T21" fmla="*/ 215 h 441"/>
                <a:gd name="T22" fmla="*/ 513 w 524"/>
                <a:gd name="T23" fmla="*/ 228 h 441"/>
                <a:gd name="T24" fmla="*/ 520 w 524"/>
                <a:gd name="T25" fmla="*/ 240 h 441"/>
                <a:gd name="T26" fmla="*/ 524 w 524"/>
                <a:gd name="T27" fmla="*/ 251 h 441"/>
                <a:gd name="T28" fmla="*/ 524 w 524"/>
                <a:gd name="T29" fmla="*/ 441 h 441"/>
                <a:gd name="T30" fmla="*/ 259 w 524"/>
                <a:gd name="T31" fmla="*/ 441 h 441"/>
                <a:gd name="T32" fmla="*/ 259 w 524"/>
                <a:gd name="T33" fmla="*/ 365 h 441"/>
                <a:gd name="T34" fmla="*/ 0 w 524"/>
                <a:gd name="T35" fmla="*/ 365 h 441"/>
                <a:gd name="T36" fmla="*/ 0 w 524"/>
                <a:gd name="T37" fmla="*/ 153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0806" name="Rectangle 58">
              <a:extLst>
                <a:ext uri="{FF2B5EF4-FFF2-40B4-BE49-F238E27FC236}">
                  <a16:creationId xmlns:a16="http://schemas.microsoft.com/office/drawing/2014/main" id="{03E9BB7E-69AE-79BE-F387-40CDE2AD91EE}"/>
                </a:ext>
              </a:extLst>
            </p:cNvPr>
            <p:cNvSpPr>
              <a:spLocks noChangeArrowheads="1"/>
            </p:cNvSpPr>
            <p:nvPr/>
          </p:nvSpPr>
          <p:spPr bwMode="auto">
            <a:xfrm flipV="1">
              <a:off x="4046" y="2506"/>
              <a:ext cx="263" cy="103"/>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07" name="Freeform 59">
              <a:extLst>
                <a:ext uri="{FF2B5EF4-FFF2-40B4-BE49-F238E27FC236}">
                  <a16:creationId xmlns:a16="http://schemas.microsoft.com/office/drawing/2014/main" id="{2D2F431E-293B-9EEE-D323-7142EC60FB67}"/>
                </a:ext>
              </a:extLst>
            </p:cNvPr>
            <p:cNvSpPr>
              <a:spLocks/>
            </p:cNvSpPr>
            <p:nvPr/>
          </p:nvSpPr>
          <p:spPr bwMode="auto">
            <a:xfrm flipV="1">
              <a:off x="4073" y="2506"/>
              <a:ext cx="236" cy="103"/>
            </a:xfrm>
            <a:custGeom>
              <a:avLst/>
              <a:gdLst>
                <a:gd name="T0" fmla="*/ 69 w 236"/>
                <a:gd name="T1" fmla="*/ 57 h 103"/>
                <a:gd name="T2" fmla="*/ 67 w 236"/>
                <a:gd name="T3" fmla="*/ 61 h 103"/>
                <a:gd name="T4" fmla="*/ 65 w 236"/>
                <a:gd name="T5" fmla="*/ 65 h 103"/>
                <a:gd name="T6" fmla="*/ 64 w 236"/>
                <a:gd name="T7" fmla="*/ 69 h 103"/>
                <a:gd name="T8" fmla="*/ 60 w 236"/>
                <a:gd name="T9" fmla="*/ 71 h 103"/>
                <a:gd name="T10" fmla="*/ 58 w 236"/>
                <a:gd name="T11" fmla="*/ 75 h 103"/>
                <a:gd name="T12" fmla="*/ 56 w 236"/>
                <a:gd name="T13" fmla="*/ 76 h 103"/>
                <a:gd name="T14" fmla="*/ 54 w 236"/>
                <a:gd name="T15" fmla="*/ 80 h 103"/>
                <a:gd name="T16" fmla="*/ 52 w 236"/>
                <a:gd name="T17" fmla="*/ 82 h 103"/>
                <a:gd name="T18" fmla="*/ 46 w 236"/>
                <a:gd name="T19" fmla="*/ 100 h 103"/>
                <a:gd name="T20" fmla="*/ 48 w 236"/>
                <a:gd name="T21" fmla="*/ 101 h 103"/>
                <a:gd name="T22" fmla="*/ 56 w 236"/>
                <a:gd name="T23" fmla="*/ 103 h 103"/>
                <a:gd name="T24" fmla="*/ 236 w 236"/>
                <a:gd name="T25" fmla="*/ 0 h 103"/>
                <a:gd name="T26" fmla="*/ 0 w 236"/>
                <a:gd name="T27" fmla="*/ 13 h 103"/>
                <a:gd name="T28" fmla="*/ 2 w 236"/>
                <a:gd name="T29" fmla="*/ 17 h 103"/>
                <a:gd name="T30" fmla="*/ 6 w 236"/>
                <a:gd name="T31" fmla="*/ 19 h 103"/>
                <a:gd name="T32" fmla="*/ 8 w 236"/>
                <a:gd name="T33" fmla="*/ 21 h 103"/>
                <a:gd name="T34" fmla="*/ 12 w 236"/>
                <a:gd name="T35" fmla="*/ 23 h 103"/>
                <a:gd name="T36" fmla="*/ 16 w 236"/>
                <a:gd name="T37" fmla="*/ 25 h 103"/>
                <a:gd name="T38" fmla="*/ 17 w 236"/>
                <a:gd name="T39" fmla="*/ 27 h 103"/>
                <a:gd name="T40" fmla="*/ 21 w 236"/>
                <a:gd name="T41" fmla="*/ 28 h 103"/>
                <a:gd name="T42" fmla="*/ 25 w 236"/>
                <a:gd name="T43" fmla="*/ 30 h 103"/>
                <a:gd name="T44" fmla="*/ 29 w 236"/>
                <a:gd name="T45" fmla="*/ 32 h 103"/>
                <a:gd name="T46" fmla="*/ 33 w 236"/>
                <a:gd name="T47" fmla="*/ 34 h 103"/>
                <a:gd name="T48" fmla="*/ 35 w 236"/>
                <a:gd name="T49" fmla="*/ 36 h 103"/>
                <a:gd name="T50" fmla="*/ 39 w 236"/>
                <a:gd name="T51" fmla="*/ 38 h 103"/>
                <a:gd name="T52" fmla="*/ 42 w 236"/>
                <a:gd name="T53" fmla="*/ 40 h 103"/>
                <a:gd name="T54" fmla="*/ 46 w 236"/>
                <a:gd name="T55" fmla="*/ 42 h 103"/>
                <a:gd name="T56" fmla="*/ 50 w 236"/>
                <a:gd name="T57" fmla="*/ 44 h 103"/>
                <a:gd name="T58" fmla="*/ 56 w 236"/>
                <a:gd name="T59" fmla="*/ 46 h 103"/>
                <a:gd name="T60" fmla="*/ 60 w 236"/>
                <a:gd name="T61" fmla="*/ 48 h 103"/>
                <a:gd name="T62" fmla="*/ 64 w 236"/>
                <a:gd name="T63" fmla="*/ 50 h 103"/>
                <a:gd name="T64" fmla="*/ 67 w 236"/>
                <a:gd name="T65" fmla="*/ 52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0808" name="Freeform 60">
              <a:extLst>
                <a:ext uri="{FF2B5EF4-FFF2-40B4-BE49-F238E27FC236}">
                  <a16:creationId xmlns:a16="http://schemas.microsoft.com/office/drawing/2014/main" id="{E941F57B-1593-D009-FD6C-FB96C7FF07BE}"/>
                </a:ext>
              </a:extLst>
            </p:cNvPr>
            <p:cNvSpPr>
              <a:spLocks/>
            </p:cNvSpPr>
            <p:nvPr/>
          </p:nvSpPr>
          <p:spPr bwMode="auto">
            <a:xfrm flipV="1">
              <a:off x="1193" y="2629"/>
              <a:ext cx="84" cy="195"/>
            </a:xfrm>
            <a:custGeom>
              <a:avLst/>
              <a:gdLst>
                <a:gd name="T0" fmla="*/ 78 w 84"/>
                <a:gd name="T1" fmla="*/ 0 h 195"/>
                <a:gd name="T2" fmla="*/ 57 w 84"/>
                <a:gd name="T3" fmla="*/ 0 h 195"/>
                <a:gd name="T4" fmla="*/ 59 w 84"/>
                <a:gd name="T5" fmla="*/ 7 h 195"/>
                <a:gd name="T6" fmla="*/ 34 w 84"/>
                <a:gd name="T7" fmla="*/ 7 h 195"/>
                <a:gd name="T8" fmla="*/ 34 w 84"/>
                <a:gd name="T9" fmla="*/ 0 h 195"/>
                <a:gd name="T10" fmla="*/ 7 w 84"/>
                <a:gd name="T11" fmla="*/ 0 h 195"/>
                <a:gd name="T12" fmla="*/ 0 w 84"/>
                <a:gd name="T13" fmla="*/ 7 h 195"/>
                <a:gd name="T14" fmla="*/ 0 w 84"/>
                <a:gd name="T15" fmla="*/ 40 h 195"/>
                <a:gd name="T16" fmla="*/ 7 w 84"/>
                <a:gd name="T17" fmla="*/ 44 h 195"/>
                <a:gd name="T18" fmla="*/ 7 w 84"/>
                <a:gd name="T19" fmla="*/ 98 h 195"/>
                <a:gd name="T20" fmla="*/ 23 w 84"/>
                <a:gd name="T21" fmla="*/ 113 h 195"/>
                <a:gd name="T22" fmla="*/ 23 w 84"/>
                <a:gd name="T23" fmla="*/ 147 h 195"/>
                <a:gd name="T24" fmla="*/ 36 w 84"/>
                <a:gd name="T25" fmla="*/ 195 h 195"/>
                <a:gd name="T26" fmla="*/ 52 w 84"/>
                <a:gd name="T27" fmla="*/ 195 h 195"/>
                <a:gd name="T28" fmla="*/ 63 w 84"/>
                <a:gd name="T29" fmla="*/ 149 h 195"/>
                <a:gd name="T30" fmla="*/ 63 w 84"/>
                <a:gd name="T31" fmla="*/ 113 h 195"/>
                <a:gd name="T32" fmla="*/ 80 w 84"/>
                <a:gd name="T33" fmla="*/ 98 h 195"/>
                <a:gd name="T34" fmla="*/ 80 w 84"/>
                <a:gd name="T35" fmla="*/ 46 h 195"/>
                <a:gd name="T36" fmla="*/ 84 w 84"/>
                <a:gd name="T37" fmla="*/ 40 h 195"/>
                <a:gd name="T38" fmla="*/ 84 w 84"/>
                <a:gd name="T39" fmla="*/ 7 h 195"/>
                <a:gd name="T40" fmla="*/ 78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0809" name="Line 61">
              <a:extLst>
                <a:ext uri="{FF2B5EF4-FFF2-40B4-BE49-F238E27FC236}">
                  <a16:creationId xmlns:a16="http://schemas.microsoft.com/office/drawing/2014/main" id="{6E5A4085-C836-6648-5486-BDF20BBBC4C1}"/>
                </a:ext>
              </a:extLst>
            </p:cNvPr>
            <p:cNvSpPr>
              <a:spLocks noChangeShapeType="1"/>
            </p:cNvSpPr>
            <p:nvPr/>
          </p:nvSpPr>
          <p:spPr bwMode="auto">
            <a:xfrm flipV="1">
              <a:off x="1277"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810" name="Freeform 62">
              <a:extLst>
                <a:ext uri="{FF2B5EF4-FFF2-40B4-BE49-F238E27FC236}">
                  <a16:creationId xmlns:a16="http://schemas.microsoft.com/office/drawing/2014/main" id="{4C9799F2-AE97-8CB4-D1C7-B0C6C29028D0}"/>
                </a:ext>
              </a:extLst>
            </p:cNvPr>
            <p:cNvSpPr>
              <a:spLocks/>
            </p:cNvSpPr>
            <p:nvPr/>
          </p:nvSpPr>
          <p:spPr bwMode="auto">
            <a:xfrm flipV="1">
              <a:off x="1193" y="2677"/>
              <a:ext cx="84" cy="140"/>
            </a:xfrm>
            <a:custGeom>
              <a:avLst/>
              <a:gdLst>
                <a:gd name="T0" fmla="*/ 2 w 84"/>
                <a:gd name="T1" fmla="*/ 0 h 140"/>
                <a:gd name="T2" fmla="*/ 84 w 84"/>
                <a:gd name="T3" fmla="*/ 0 h 140"/>
                <a:gd name="T4" fmla="*/ 84 w 84"/>
                <a:gd name="T5" fmla="*/ 33 h 140"/>
                <a:gd name="T6" fmla="*/ 0 w 84"/>
                <a:gd name="T7" fmla="*/ 33 h 140"/>
                <a:gd name="T8" fmla="*/ 7 w 84"/>
                <a:gd name="T9" fmla="*/ 37 h 140"/>
                <a:gd name="T10" fmla="*/ 80 w 84"/>
                <a:gd name="T11" fmla="*/ 37 h 140"/>
                <a:gd name="T12" fmla="*/ 80 w 84"/>
                <a:gd name="T13" fmla="*/ 91 h 140"/>
                <a:gd name="T14" fmla="*/ 7 w 84"/>
                <a:gd name="T15" fmla="*/ 91 h 140"/>
                <a:gd name="T16" fmla="*/ 25 w 84"/>
                <a:gd name="T17" fmla="*/ 106 h 140"/>
                <a:gd name="T18" fmla="*/ 63 w 84"/>
                <a:gd name="T19" fmla="*/ 106 h 140"/>
                <a:gd name="T20" fmla="*/ 63 w 84"/>
                <a:gd name="T21" fmla="*/ 140 h 140"/>
                <a:gd name="T22" fmla="*/ 25 w 84"/>
                <a:gd name="T23" fmla="*/ 140 h 140"/>
                <a:gd name="T24" fmla="*/ 27 w 84"/>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11" name="Freeform 63">
              <a:extLst>
                <a:ext uri="{FF2B5EF4-FFF2-40B4-BE49-F238E27FC236}">
                  <a16:creationId xmlns:a16="http://schemas.microsoft.com/office/drawing/2014/main" id="{85D3E4E6-F776-A335-3451-5F8DB5E5E3DC}"/>
                </a:ext>
              </a:extLst>
            </p:cNvPr>
            <p:cNvSpPr>
              <a:spLocks/>
            </p:cNvSpPr>
            <p:nvPr/>
          </p:nvSpPr>
          <p:spPr bwMode="auto">
            <a:xfrm flipV="1">
              <a:off x="1137" y="2567"/>
              <a:ext cx="69" cy="384"/>
            </a:xfrm>
            <a:custGeom>
              <a:avLst/>
              <a:gdLst>
                <a:gd name="T0" fmla="*/ 69 w 69"/>
                <a:gd name="T1" fmla="*/ 384 h 384"/>
                <a:gd name="T2" fmla="*/ 69 w 69"/>
                <a:gd name="T3" fmla="*/ 301 h 384"/>
                <a:gd name="T4" fmla="*/ 62 w 69"/>
                <a:gd name="T5" fmla="*/ 290 h 384"/>
                <a:gd name="T6" fmla="*/ 62 w 69"/>
                <a:gd name="T7" fmla="*/ 175 h 384"/>
                <a:gd name="T8" fmla="*/ 56 w 69"/>
                <a:gd name="T9" fmla="*/ 165 h 384"/>
                <a:gd name="T10" fmla="*/ 56 w 69"/>
                <a:gd name="T11" fmla="*/ 0 h 384"/>
                <a:gd name="T12" fmla="*/ 15 w 69"/>
                <a:gd name="T13" fmla="*/ 0 h 384"/>
                <a:gd name="T14" fmla="*/ 15 w 69"/>
                <a:gd name="T15" fmla="*/ 155 h 384"/>
                <a:gd name="T16" fmla="*/ 0 w 69"/>
                <a:gd name="T17" fmla="*/ 171 h 384"/>
                <a:gd name="T18" fmla="*/ 0 w 69"/>
                <a:gd name="T19" fmla="*/ 384 h 384"/>
                <a:gd name="T20" fmla="*/ 69 w 69"/>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0812" name="Freeform 64">
              <a:extLst>
                <a:ext uri="{FF2B5EF4-FFF2-40B4-BE49-F238E27FC236}">
                  <a16:creationId xmlns:a16="http://schemas.microsoft.com/office/drawing/2014/main" id="{8D2FDE6E-74FA-8D05-0D4C-AB4D53D46945}"/>
                </a:ext>
              </a:extLst>
            </p:cNvPr>
            <p:cNvSpPr>
              <a:spLocks/>
            </p:cNvSpPr>
            <p:nvPr/>
          </p:nvSpPr>
          <p:spPr bwMode="auto">
            <a:xfrm flipV="1">
              <a:off x="1273" y="2696"/>
              <a:ext cx="361" cy="255"/>
            </a:xfrm>
            <a:custGeom>
              <a:avLst/>
              <a:gdLst>
                <a:gd name="T0" fmla="*/ 361 w 361"/>
                <a:gd name="T1" fmla="*/ 255 h 255"/>
                <a:gd name="T2" fmla="*/ 361 w 361"/>
                <a:gd name="T3" fmla="*/ 182 h 255"/>
                <a:gd name="T4" fmla="*/ 158 w 361"/>
                <a:gd name="T5" fmla="*/ 182 h 255"/>
                <a:gd name="T6" fmla="*/ 158 w 361"/>
                <a:gd name="T7" fmla="*/ 161 h 255"/>
                <a:gd name="T8" fmla="*/ 60 w 361"/>
                <a:gd name="T9" fmla="*/ 161 h 255"/>
                <a:gd name="T10" fmla="*/ 60 w 361"/>
                <a:gd name="T11" fmla="*/ 0 h 255"/>
                <a:gd name="T12" fmla="*/ 12 w 361"/>
                <a:gd name="T13" fmla="*/ 0 h 255"/>
                <a:gd name="T14" fmla="*/ 12 w 361"/>
                <a:gd name="T15" fmla="*/ 163 h 255"/>
                <a:gd name="T16" fmla="*/ 0 w 361"/>
                <a:gd name="T17" fmla="*/ 175 h 255"/>
                <a:gd name="T18" fmla="*/ 0 w 361"/>
                <a:gd name="T19" fmla="*/ 255 h 255"/>
                <a:gd name="T20" fmla="*/ 361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0813" name="Freeform 65">
              <a:extLst>
                <a:ext uri="{FF2B5EF4-FFF2-40B4-BE49-F238E27FC236}">
                  <a16:creationId xmlns:a16="http://schemas.microsoft.com/office/drawing/2014/main" id="{4B1376A2-3458-D935-312C-0C785A7722D2}"/>
                </a:ext>
              </a:extLst>
            </p:cNvPr>
            <p:cNvSpPr>
              <a:spLocks/>
            </p:cNvSpPr>
            <p:nvPr/>
          </p:nvSpPr>
          <p:spPr bwMode="auto">
            <a:xfrm flipV="1">
              <a:off x="1264" y="2567"/>
              <a:ext cx="370" cy="102"/>
            </a:xfrm>
            <a:custGeom>
              <a:avLst/>
              <a:gdLst>
                <a:gd name="T0" fmla="*/ 0 w 370"/>
                <a:gd name="T1" fmla="*/ 102 h 102"/>
                <a:gd name="T2" fmla="*/ 184 w 370"/>
                <a:gd name="T3" fmla="*/ 102 h 102"/>
                <a:gd name="T4" fmla="*/ 184 w 370"/>
                <a:gd name="T5" fmla="*/ 39 h 102"/>
                <a:gd name="T6" fmla="*/ 330 w 370"/>
                <a:gd name="T7" fmla="*/ 39 h 102"/>
                <a:gd name="T8" fmla="*/ 330 w 370"/>
                <a:gd name="T9" fmla="*/ 81 h 102"/>
                <a:gd name="T10" fmla="*/ 370 w 370"/>
                <a:gd name="T11" fmla="*/ 81 h 102"/>
                <a:gd name="T12" fmla="*/ 370 w 370"/>
                <a:gd name="T13" fmla="*/ 0 h 102"/>
                <a:gd name="T14" fmla="*/ 11 w 370"/>
                <a:gd name="T15" fmla="*/ 0 h 102"/>
                <a:gd name="T16" fmla="*/ 0 w 370"/>
                <a:gd name="T17" fmla="*/ 19 h 102"/>
                <a:gd name="T18" fmla="*/ 0 w 37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0814" name="Rectangle 66">
              <a:extLst>
                <a:ext uri="{FF2B5EF4-FFF2-40B4-BE49-F238E27FC236}">
                  <a16:creationId xmlns:a16="http://schemas.microsoft.com/office/drawing/2014/main" id="{3A90A4FE-1B3F-75EE-5089-C3AFEC156F4C}"/>
                </a:ext>
              </a:extLst>
            </p:cNvPr>
            <p:cNvSpPr>
              <a:spLocks noChangeArrowheads="1"/>
            </p:cNvSpPr>
            <p:nvPr/>
          </p:nvSpPr>
          <p:spPr bwMode="auto">
            <a:xfrm flipV="1">
              <a:off x="1300" y="1839"/>
              <a:ext cx="2084" cy="48"/>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15" name="Freeform 67">
              <a:extLst>
                <a:ext uri="{FF2B5EF4-FFF2-40B4-BE49-F238E27FC236}">
                  <a16:creationId xmlns:a16="http://schemas.microsoft.com/office/drawing/2014/main" id="{ACC2BC08-CE67-F886-4689-A974AA0CEECD}"/>
                </a:ext>
              </a:extLst>
            </p:cNvPr>
            <p:cNvSpPr>
              <a:spLocks/>
            </p:cNvSpPr>
            <p:nvPr/>
          </p:nvSpPr>
          <p:spPr bwMode="auto">
            <a:xfrm flipV="1">
              <a:off x="657" y="1736"/>
              <a:ext cx="977" cy="1213"/>
            </a:xfrm>
            <a:custGeom>
              <a:avLst/>
              <a:gdLst>
                <a:gd name="T0" fmla="*/ 217 w 977"/>
                <a:gd name="T1" fmla="*/ 0 h 1213"/>
                <a:gd name="T2" fmla="*/ 81 w 977"/>
                <a:gd name="T3" fmla="*/ 0 h 1213"/>
                <a:gd name="T4" fmla="*/ 81 w 977"/>
                <a:gd name="T5" fmla="*/ 71 h 1213"/>
                <a:gd name="T6" fmla="*/ 154 w 977"/>
                <a:gd name="T7" fmla="*/ 71 h 1213"/>
                <a:gd name="T8" fmla="*/ 169 w 977"/>
                <a:gd name="T9" fmla="*/ 86 h 1213"/>
                <a:gd name="T10" fmla="*/ 169 w 977"/>
                <a:gd name="T11" fmla="*/ 209 h 1213"/>
                <a:gd name="T12" fmla="*/ 146 w 977"/>
                <a:gd name="T13" fmla="*/ 226 h 1213"/>
                <a:gd name="T14" fmla="*/ 0 w 977"/>
                <a:gd name="T15" fmla="*/ 226 h 1213"/>
                <a:gd name="T16" fmla="*/ 2 w 977"/>
                <a:gd name="T17" fmla="*/ 1017 h 1213"/>
                <a:gd name="T18" fmla="*/ 511 w 977"/>
                <a:gd name="T19" fmla="*/ 1017 h 1213"/>
                <a:gd name="T20" fmla="*/ 551 w 977"/>
                <a:gd name="T21" fmla="*/ 1056 h 1213"/>
                <a:gd name="T22" fmla="*/ 551 w 977"/>
                <a:gd name="T23" fmla="*/ 1140 h 1213"/>
                <a:gd name="T24" fmla="*/ 517 w 977"/>
                <a:gd name="T25" fmla="*/ 1161 h 1213"/>
                <a:gd name="T26" fmla="*/ 81 w 977"/>
                <a:gd name="T27" fmla="*/ 1161 h 1213"/>
                <a:gd name="T28" fmla="*/ 81 w 977"/>
                <a:gd name="T29" fmla="*/ 1213 h 1213"/>
                <a:gd name="T30" fmla="*/ 643 w 977"/>
                <a:gd name="T31" fmla="*/ 1213 h 1213"/>
                <a:gd name="T32" fmla="*/ 643 w 977"/>
                <a:gd name="T33" fmla="*/ 1067 h 1213"/>
                <a:gd name="T34" fmla="*/ 737 w 977"/>
                <a:gd name="T35" fmla="*/ 1067 h 1213"/>
                <a:gd name="T36" fmla="*/ 737 w 977"/>
                <a:gd name="T37" fmla="*/ 1046 h 1213"/>
                <a:gd name="T38" fmla="*/ 977 w 977"/>
                <a:gd name="T39" fmla="*/ 1046 h 1213"/>
                <a:gd name="T40" fmla="*/ 977 w 977"/>
                <a:gd name="T41" fmla="*/ 870 h 1213"/>
                <a:gd name="T42" fmla="*/ 935 w 977"/>
                <a:gd name="T43" fmla="*/ 870 h 1213"/>
                <a:gd name="T44" fmla="*/ 935 w 977"/>
                <a:gd name="T45" fmla="*/ 925 h 1213"/>
                <a:gd name="T46" fmla="*/ 780 w 977"/>
                <a:gd name="T47" fmla="*/ 925 h 1213"/>
                <a:gd name="T48" fmla="*/ 780 w 977"/>
                <a:gd name="T49" fmla="*/ 848 h 1213"/>
                <a:gd name="T50" fmla="*/ 109 w 977"/>
                <a:gd name="T51" fmla="*/ 848 h 1213"/>
                <a:gd name="T52" fmla="*/ 109 w 977"/>
                <a:gd name="T53" fmla="*/ 376 h 1213"/>
                <a:gd name="T54" fmla="*/ 240 w 977"/>
                <a:gd name="T55" fmla="*/ 376 h 1213"/>
                <a:gd name="T56" fmla="*/ 240 w 977"/>
                <a:gd name="T57" fmla="*/ 165 h 1213"/>
                <a:gd name="T58" fmla="*/ 217 w 977"/>
                <a:gd name="T59" fmla="*/ 152 h 1213"/>
                <a:gd name="T60" fmla="*/ 21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0816" name="Group 68">
              <a:extLst>
                <a:ext uri="{FF2B5EF4-FFF2-40B4-BE49-F238E27FC236}">
                  <a16:creationId xmlns:a16="http://schemas.microsoft.com/office/drawing/2014/main" id="{A5A8C377-3B2A-1180-B094-C15F8DA3D248}"/>
                </a:ext>
              </a:extLst>
            </p:cNvPr>
            <p:cNvGrpSpPr>
              <a:grpSpLocks/>
            </p:cNvGrpSpPr>
            <p:nvPr/>
          </p:nvGrpSpPr>
          <p:grpSpPr bwMode="auto">
            <a:xfrm>
              <a:off x="1143" y="1886"/>
              <a:ext cx="3793" cy="902"/>
              <a:chOff x="1008" y="1682"/>
              <a:chExt cx="3793" cy="902"/>
            </a:xfrm>
          </p:grpSpPr>
          <p:sp>
            <p:nvSpPr>
              <p:cNvPr id="160826" name="Freeform 69">
                <a:extLst>
                  <a:ext uri="{FF2B5EF4-FFF2-40B4-BE49-F238E27FC236}">
                    <a16:creationId xmlns:a16="http://schemas.microsoft.com/office/drawing/2014/main" id="{B94E7602-2FC9-7E7E-20C4-7DDCF7A8CF04}"/>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0827" name="Freeform 70">
                <a:extLst>
                  <a:ext uri="{FF2B5EF4-FFF2-40B4-BE49-F238E27FC236}">
                    <a16:creationId xmlns:a16="http://schemas.microsoft.com/office/drawing/2014/main" id="{7ED937B0-4DE2-A3F6-93FE-6A264082C85B}"/>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0828" name="Freeform 71">
                <a:extLst>
                  <a:ext uri="{FF2B5EF4-FFF2-40B4-BE49-F238E27FC236}">
                    <a16:creationId xmlns:a16="http://schemas.microsoft.com/office/drawing/2014/main" id="{9CA07CCA-9B98-7DD2-448A-E7720E6F6C8E}"/>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0829" name="Freeform 72">
                <a:extLst>
                  <a:ext uri="{FF2B5EF4-FFF2-40B4-BE49-F238E27FC236}">
                    <a16:creationId xmlns:a16="http://schemas.microsoft.com/office/drawing/2014/main" id="{E7481568-98E1-9D6C-7E64-B706336008A4}"/>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0" name="Freeform 73">
                <a:extLst>
                  <a:ext uri="{FF2B5EF4-FFF2-40B4-BE49-F238E27FC236}">
                    <a16:creationId xmlns:a16="http://schemas.microsoft.com/office/drawing/2014/main" id="{85FFEAF5-AD3B-C2AE-C07A-90D5A1D488A1}"/>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1" name="Freeform 74">
                <a:extLst>
                  <a:ext uri="{FF2B5EF4-FFF2-40B4-BE49-F238E27FC236}">
                    <a16:creationId xmlns:a16="http://schemas.microsoft.com/office/drawing/2014/main" id="{B2F1369B-9975-861D-6552-815290365716}"/>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2" name="Freeform 75">
                <a:extLst>
                  <a:ext uri="{FF2B5EF4-FFF2-40B4-BE49-F238E27FC236}">
                    <a16:creationId xmlns:a16="http://schemas.microsoft.com/office/drawing/2014/main" id="{F4ACA4DC-2AD0-2D70-8C04-11806AF3FB07}"/>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3" name="Freeform 76">
                <a:extLst>
                  <a:ext uri="{FF2B5EF4-FFF2-40B4-BE49-F238E27FC236}">
                    <a16:creationId xmlns:a16="http://schemas.microsoft.com/office/drawing/2014/main" id="{16125DFB-C1F0-DE1B-B1E0-64C3AA7B520E}"/>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4" name="Freeform 77">
                <a:extLst>
                  <a:ext uri="{FF2B5EF4-FFF2-40B4-BE49-F238E27FC236}">
                    <a16:creationId xmlns:a16="http://schemas.microsoft.com/office/drawing/2014/main" id="{1A1186F3-9C87-59AA-4E90-75A44AA4CC81}"/>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5" name="Freeform 78">
                <a:extLst>
                  <a:ext uri="{FF2B5EF4-FFF2-40B4-BE49-F238E27FC236}">
                    <a16:creationId xmlns:a16="http://schemas.microsoft.com/office/drawing/2014/main" id="{C2ABD3FC-BA8B-EEB5-CBC4-36E69922E082}"/>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6" name="Freeform 79">
                <a:extLst>
                  <a:ext uri="{FF2B5EF4-FFF2-40B4-BE49-F238E27FC236}">
                    <a16:creationId xmlns:a16="http://schemas.microsoft.com/office/drawing/2014/main" id="{6F19AED3-3656-86A0-CB30-DDB68D778BB1}"/>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7" name="Freeform 80">
                <a:extLst>
                  <a:ext uri="{FF2B5EF4-FFF2-40B4-BE49-F238E27FC236}">
                    <a16:creationId xmlns:a16="http://schemas.microsoft.com/office/drawing/2014/main" id="{5594D3B0-B0F8-F7BD-BE36-630EFED2400F}"/>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38" name="Freeform 81">
                <a:extLst>
                  <a:ext uri="{FF2B5EF4-FFF2-40B4-BE49-F238E27FC236}">
                    <a16:creationId xmlns:a16="http://schemas.microsoft.com/office/drawing/2014/main" id="{0F4358DD-E90F-501F-4106-7F5E1F917F4A}"/>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0839" name="Freeform 82">
                <a:extLst>
                  <a:ext uri="{FF2B5EF4-FFF2-40B4-BE49-F238E27FC236}">
                    <a16:creationId xmlns:a16="http://schemas.microsoft.com/office/drawing/2014/main" id="{04E42FBA-6A33-5832-DA14-164F0BB07485}"/>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0840" name="Freeform 83">
                <a:extLst>
                  <a:ext uri="{FF2B5EF4-FFF2-40B4-BE49-F238E27FC236}">
                    <a16:creationId xmlns:a16="http://schemas.microsoft.com/office/drawing/2014/main" id="{1E8FC5F4-96E7-4F89-2689-A41EFDEF2D85}"/>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0841" name="Freeform 84">
                <a:extLst>
                  <a:ext uri="{FF2B5EF4-FFF2-40B4-BE49-F238E27FC236}">
                    <a16:creationId xmlns:a16="http://schemas.microsoft.com/office/drawing/2014/main" id="{C44F3AE3-B199-B036-5BEA-27604B43C93B}"/>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0842" name="Rectangle 85">
                <a:extLst>
                  <a:ext uri="{FF2B5EF4-FFF2-40B4-BE49-F238E27FC236}">
                    <a16:creationId xmlns:a16="http://schemas.microsoft.com/office/drawing/2014/main" id="{526494CC-8E54-3FB2-28A0-C5A78142C0F1}"/>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43" name="Freeform 86">
                <a:extLst>
                  <a:ext uri="{FF2B5EF4-FFF2-40B4-BE49-F238E27FC236}">
                    <a16:creationId xmlns:a16="http://schemas.microsoft.com/office/drawing/2014/main" id="{C1E58639-13F3-7460-B8C8-9140ECCE2223}"/>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0844" name="Freeform 87">
                <a:extLst>
                  <a:ext uri="{FF2B5EF4-FFF2-40B4-BE49-F238E27FC236}">
                    <a16:creationId xmlns:a16="http://schemas.microsoft.com/office/drawing/2014/main" id="{F0F2176D-DBC0-04F4-BAF2-845748E666AA}"/>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0845" name="Freeform 88">
                <a:extLst>
                  <a:ext uri="{FF2B5EF4-FFF2-40B4-BE49-F238E27FC236}">
                    <a16:creationId xmlns:a16="http://schemas.microsoft.com/office/drawing/2014/main" id="{07032900-CC08-33A5-0807-0EE5D9F5222C}"/>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0846" name="Freeform 89">
                <a:extLst>
                  <a:ext uri="{FF2B5EF4-FFF2-40B4-BE49-F238E27FC236}">
                    <a16:creationId xmlns:a16="http://schemas.microsoft.com/office/drawing/2014/main" id="{EC967D43-08EF-2BD1-2A26-E74A029ED838}"/>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47" name="Freeform 90">
                <a:extLst>
                  <a:ext uri="{FF2B5EF4-FFF2-40B4-BE49-F238E27FC236}">
                    <a16:creationId xmlns:a16="http://schemas.microsoft.com/office/drawing/2014/main" id="{539E9801-2E96-C285-8317-C09EF930E0EA}"/>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48" name="Freeform 91">
                <a:extLst>
                  <a:ext uri="{FF2B5EF4-FFF2-40B4-BE49-F238E27FC236}">
                    <a16:creationId xmlns:a16="http://schemas.microsoft.com/office/drawing/2014/main" id="{A145C0F6-744A-BABC-2033-51C970A0D91F}"/>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49" name="Freeform 92">
                <a:extLst>
                  <a:ext uri="{FF2B5EF4-FFF2-40B4-BE49-F238E27FC236}">
                    <a16:creationId xmlns:a16="http://schemas.microsoft.com/office/drawing/2014/main" id="{E5F2243F-B3A9-7E84-ACBB-920EC8ADC0E8}"/>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0" name="Rectangle 93">
                <a:extLst>
                  <a:ext uri="{FF2B5EF4-FFF2-40B4-BE49-F238E27FC236}">
                    <a16:creationId xmlns:a16="http://schemas.microsoft.com/office/drawing/2014/main" id="{61AA35AF-9749-DD9C-8848-6899274D7EC9}"/>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51" name="Freeform 94">
                <a:extLst>
                  <a:ext uri="{FF2B5EF4-FFF2-40B4-BE49-F238E27FC236}">
                    <a16:creationId xmlns:a16="http://schemas.microsoft.com/office/drawing/2014/main" id="{11C207C1-BDE9-4F6E-12E3-4E78E24D17FE}"/>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0852" name="Rectangle 95">
                <a:extLst>
                  <a:ext uri="{FF2B5EF4-FFF2-40B4-BE49-F238E27FC236}">
                    <a16:creationId xmlns:a16="http://schemas.microsoft.com/office/drawing/2014/main" id="{80274106-8375-DDF6-AE62-6050B51C5C8B}"/>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53" name="Freeform 96">
                <a:extLst>
                  <a:ext uri="{FF2B5EF4-FFF2-40B4-BE49-F238E27FC236}">
                    <a16:creationId xmlns:a16="http://schemas.microsoft.com/office/drawing/2014/main" id="{138A6732-1295-313C-68A0-29847974C290}"/>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4" name="Freeform 97">
                <a:extLst>
                  <a:ext uri="{FF2B5EF4-FFF2-40B4-BE49-F238E27FC236}">
                    <a16:creationId xmlns:a16="http://schemas.microsoft.com/office/drawing/2014/main" id="{A23A8D12-0E2F-F775-5ED7-6EE8F7528082}"/>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5" name="Freeform 98">
                <a:extLst>
                  <a:ext uri="{FF2B5EF4-FFF2-40B4-BE49-F238E27FC236}">
                    <a16:creationId xmlns:a16="http://schemas.microsoft.com/office/drawing/2014/main" id="{DF1211D0-B280-09CD-9FFC-6997904D332D}"/>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6" name="Freeform 99">
                <a:extLst>
                  <a:ext uri="{FF2B5EF4-FFF2-40B4-BE49-F238E27FC236}">
                    <a16:creationId xmlns:a16="http://schemas.microsoft.com/office/drawing/2014/main" id="{62DEA46D-F57F-0989-84B5-95E58B98C919}"/>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0857" name="Freeform 100">
                <a:extLst>
                  <a:ext uri="{FF2B5EF4-FFF2-40B4-BE49-F238E27FC236}">
                    <a16:creationId xmlns:a16="http://schemas.microsoft.com/office/drawing/2014/main" id="{FAE503D3-D307-701C-9DDB-4291F215B1C0}"/>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0858" name="Freeform 101">
                <a:extLst>
                  <a:ext uri="{FF2B5EF4-FFF2-40B4-BE49-F238E27FC236}">
                    <a16:creationId xmlns:a16="http://schemas.microsoft.com/office/drawing/2014/main" id="{B4555923-401C-0F90-8839-0044A095909B}"/>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59" name="Freeform 102">
                <a:extLst>
                  <a:ext uri="{FF2B5EF4-FFF2-40B4-BE49-F238E27FC236}">
                    <a16:creationId xmlns:a16="http://schemas.microsoft.com/office/drawing/2014/main" id="{85DC705D-F295-C424-08D8-86E140C01261}"/>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60" name="Freeform 103">
                <a:extLst>
                  <a:ext uri="{FF2B5EF4-FFF2-40B4-BE49-F238E27FC236}">
                    <a16:creationId xmlns:a16="http://schemas.microsoft.com/office/drawing/2014/main" id="{33AA524D-CADF-CA0E-52D0-D3901F4255AA}"/>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0817" name="AutoShape 104">
              <a:extLst>
                <a:ext uri="{FF2B5EF4-FFF2-40B4-BE49-F238E27FC236}">
                  <a16:creationId xmlns:a16="http://schemas.microsoft.com/office/drawing/2014/main" id="{862E1137-B3FA-6333-D4EB-8C808A850C96}"/>
                </a:ext>
              </a:extLst>
            </p:cNvPr>
            <p:cNvSpPr>
              <a:spLocks noChangeArrowheads="1"/>
            </p:cNvSpPr>
            <p:nvPr/>
          </p:nvSpPr>
          <p:spPr bwMode="auto">
            <a:xfrm>
              <a:off x="917" y="2860"/>
              <a:ext cx="219" cy="563"/>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18" name="AutoShape 105">
              <a:extLst>
                <a:ext uri="{FF2B5EF4-FFF2-40B4-BE49-F238E27FC236}">
                  <a16:creationId xmlns:a16="http://schemas.microsoft.com/office/drawing/2014/main" id="{E4BAD8D3-E1E4-D2C9-0384-B843E7A89C10}"/>
                </a:ext>
              </a:extLst>
            </p:cNvPr>
            <p:cNvSpPr>
              <a:spLocks noChangeArrowheads="1"/>
            </p:cNvSpPr>
            <p:nvPr/>
          </p:nvSpPr>
          <p:spPr bwMode="auto">
            <a:xfrm rot="-771299">
              <a:off x="2545" y="2558"/>
              <a:ext cx="536" cy="128"/>
            </a:xfrm>
            <a:prstGeom prst="rightArrow">
              <a:avLst>
                <a:gd name="adj1" fmla="val 50000"/>
                <a:gd name="adj2" fmla="val 10468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19" name="AutoShape 106">
              <a:extLst>
                <a:ext uri="{FF2B5EF4-FFF2-40B4-BE49-F238E27FC236}">
                  <a16:creationId xmlns:a16="http://schemas.microsoft.com/office/drawing/2014/main" id="{81B2C6AA-78BE-3018-AB48-0EFE2BD9E650}"/>
                </a:ext>
              </a:extLst>
            </p:cNvPr>
            <p:cNvSpPr>
              <a:spLocks noChangeArrowheads="1"/>
            </p:cNvSpPr>
            <p:nvPr/>
          </p:nvSpPr>
          <p:spPr bwMode="auto">
            <a:xfrm rot="672399">
              <a:off x="2560" y="2000"/>
              <a:ext cx="536" cy="128"/>
            </a:xfrm>
            <a:prstGeom prst="rightArrow">
              <a:avLst>
                <a:gd name="adj1" fmla="val 50000"/>
                <a:gd name="adj2" fmla="val 10468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20" name="AutoShape 107">
              <a:extLst>
                <a:ext uri="{FF2B5EF4-FFF2-40B4-BE49-F238E27FC236}">
                  <a16:creationId xmlns:a16="http://schemas.microsoft.com/office/drawing/2014/main" id="{5B112BE2-7FB4-5EDC-B2E2-33624A105850}"/>
                </a:ext>
              </a:extLst>
            </p:cNvPr>
            <p:cNvSpPr>
              <a:spLocks noChangeArrowheads="1"/>
            </p:cNvSpPr>
            <p:nvPr/>
          </p:nvSpPr>
          <p:spPr bwMode="auto">
            <a:xfrm>
              <a:off x="3627" y="2913"/>
              <a:ext cx="164" cy="482"/>
            </a:xfrm>
            <a:prstGeom prst="downArrow">
              <a:avLst>
                <a:gd name="adj1" fmla="val 50000"/>
                <a:gd name="adj2" fmla="val 73476"/>
              </a:avLst>
            </a:prstGeom>
            <a:gradFill rotWithShape="0">
              <a:gsLst>
                <a:gs pos="0">
                  <a:srgbClr val="00FFCC"/>
                </a:gs>
                <a:gs pos="100000">
                  <a:srgbClr val="D8FFF7"/>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21" name="Freeform 108">
              <a:extLst>
                <a:ext uri="{FF2B5EF4-FFF2-40B4-BE49-F238E27FC236}">
                  <a16:creationId xmlns:a16="http://schemas.microsoft.com/office/drawing/2014/main" id="{C81163D4-D00D-D221-2E2B-6B6464A0DBBD}"/>
                </a:ext>
              </a:extLst>
            </p:cNvPr>
            <p:cNvSpPr>
              <a:spLocks/>
            </p:cNvSpPr>
            <p:nvPr/>
          </p:nvSpPr>
          <p:spPr bwMode="auto">
            <a:xfrm flipV="1">
              <a:off x="3092" y="2014"/>
              <a:ext cx="154" cy="110"/>
            </a:xfrm>
            <a:custGeom>
              <a:avLst/>
              <a:gdLst>
                <a:gd name="T0" fmla="*/ 46 w 154"/>
                <a:gd name="T1" fmla="*/ 56 h 94"/>
                <a:gd name="T2" fmla="*/ 46 w 154"/>
                <a:gd name="T3" fmla="*/ 51 h 94"/>
                <a:gd name="T4" fmla="*/ 44 w 154"/>
                <a:gd name="T5" fmla="*/ 49 h 94"/>
                <a:gd name="T6" fmla="*/ 44 w 154"/>
                <a:gd name="T7" fmla="*/ 47 h 94"/>
                <a:gd name="T8" fmla="*/ 42 w 154"/>
                <a:gd name="T9" fmla="*/ 44 h 94"/>
                <a:gd name="T10" fmla="*/ 42 w 154"/>
                <a:gd name="T11" fmla="*/ 40 h 94"/>
                <a:gd name="T12" fmla="*/ 40 w 154"/>
                <a:gd name="T13" fmla="*/ 40 h 94"/>
                <a:gd name="T14" fmla="*/ 40 w 154"/>
                <a:gd name="T15" fmla="*/ 35 h 94"/>
                <a:gd name="T16" fmla="*/ 38 w 154"/>
                <a:gd name="T17" fmla="*/ 34 h 94"/>
                <a:gd name="T18" fmla="*/ 38 w 154"/>
                <a:gd name="T19" fmla="*/ 32 h 94"/>
                <a:gd name="T20" fmla="*/ 36 w 154"/>
                <a:gd name="T21" fmla="*/ 29 h 94"/>
                <a:gd name="T22" fmla="*/ 36 w 154"/>
                <a:gd name="T23" fmla="*/ 27 h 94"/>
                <a:gd name="T24" fmla="*/ 34 w 154"/>
                <a:gd name="T25" fmla="*/ 25 h 94"/>
                <a:gd name="T26" fmla="*/ 34 w 154"/>
                <a:gd name="T27" fmla="*/ 22 h 94"/>
                <a:gd name="T28" fmla="*/ 33 w 154"/>
                <a:gd name="T29" fmla="*/ 20 h 94"/>
                <a:gd name="T30" fmla="*/ 33 w 154"/>
                <a:gd name="T31" fmla="*/ 18 h 94"/>
                <a:gd name="T32" fmla="*/ 31 w 154"/>
                <a:gd name="T33" fmla="*/ 18 h 94"/>
                <a:gd name="T34" fmla="*/ 31 w 154"/>
                <a:gd name="T35" fmla="*/ 5 h 94"/>
                <a:gd name="T36" fmla="*/ 33 w 154"/>
                <a:gd name="T37" fmla="*/ 2 h 94"/>
                <a:gd name="T38" fmla="*/ 34 w 154"/>
                <a:gd name="T39" fmla="*/ 2 h 94"/>
                <a:gd name="T40" fmla="*/ 36 w 154"/>
                <a:gd name="T41" fmla="*/ 0 h 94"/>
                <a:gd name="T42" fmla="*/ 154 w 154"/>
                <a:gd name="T43" fmla="*/ 0 h 94"/>
                <a:gd name="T44" fmla="*/ 154 w 154"/>
                <a:gd name="T45" fmla="*/ 110 h 94"/>
                <a:gd name="T46" fmla="*/ 0 w 154"/>
                <a:gd name="T47" fmla="*/ 110 h 94"/>
                <a:gd name="T48" fmla="*/ 0 w 154"/>
                <a:gd name="T49" fmla="*/ 96 h 94"/>
                <a:gd name="T50" fmla="*/ 13 w 154"/>
                <a:gd name="T51" fmla="*/ 81 h 94"/>
                <a:gd name="T52" fmla="*/ 15 w 154"/>
                <a:gd name="T53" fmla="*/ 81 h 94"/>
                <a:gd name="T54" fmla="*/ 19 w 154"/>
                <a:gd name="T55" fmla="*/ 76 h 94"/>
                <a:gd name="T56" fmla="*/ 21 w 154"/>
                <a:gd name="T57" fmla="*/ 76 h 94"/>
                <a:gd name="T58" fmla="*/ 29 w 154"/>
                <a:gd name="T59" fmla="*/ 67 h 94"/>
                <a:gd name="T60" fmla="*/ 31 w 154"/>
                <a:gd name="T61" fmla="*/ 67 h 94"/>
                <a:gd name="T62" fmla="*/ 33 w 154"/>
                <a:gd name="T63" fmla="*/ 64 h 94"/>
                <a:gd name="T64" fmla="*/ 34 w 154"/>
                <a:gd name="T65" fmla="*/ 64 h 94"/>
                <a:gd name="T66" fmla="*/ 38 w 154"/>
                <a:gd name="T67" fmla="*/ 61 h 94"/>
                <a:gd name="T68" fmla="*/ 40 w 154"/>
                <a:gd name="T69" fmla="*/ 61 h 94"/>
                <a:gd name="T70" fmla="*/ 42 w 154"/>
                <a:gd name="T71" fmla="*/ 59 h 94"/>
                <a:gd name="T72" fmla="*/ 44 w 154"/>
                <a:gd name="T73" fmla="*/ 59 h 94"/>
                <a:gd name="T74" fmla="*/ 44 w 154"/>
                <a:gd name="T75" fmla="*/ 56 h 94"/>
                <a:gd name="T76" fmla="*/ 46 w 154"/>
                <a:gd name="T77" fmla="*/ 5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grpSp>
          <p:nvGrpSpPr>
            <p:cNvPr id="160822" name="Group 109">
              <a:extLst>
                <a:ext uri="{FF2B5EF4-FFF2-40B4-BE49-F238E27FC236}">
                  <a16:creationId xmlns:a16="http://schemas.microsoft.com/office/drawing/2014/main" id="{6F5097C2-E514-9A94-2F5F-9DFD49289ACD}"/>
                </a:ext>
              </a:extLst>
            </p:cNvPr>
            <p:cNvGrpSpPr>
              <a:grpSpLocks/>
            </p:cNvGrpSpPr>
            <p:nvPr/>
          </p:nvGrpSpPr>
          <p:grpSpPr bwMode="auto">
            <a:xfrm>
              <a:off x="3048" y="1935"/>
              <a:ext cx="420" cy="159"/>
              <a:chOff x="3048" y="1731"/>
              <a:chExt cx="420" cy="159"/>
            </a:xfrm>
          </p:grpSpPr>
          <p:sp>
            <p:nvSpPr>
              <p:cNvPr id="160823" name="Freeform 110">
                <a:extLst>
                  <a:ext uri="{FF2B5EF4-FFF2-40B4-BE49-F238E27FC236}">
                    <a16:creationId xmlns:a16="http://schemas.microsoft.com/office/drawing/2014/main" id="{95759003-1139-D908-D894-F79C081B0CAF}"/>
                  </a:ext>
                </a:extLst>
              </p:cNvPr>
              <p:cNvSpPr>
                <a:spLocks/>
              </p:cNvSpPr>
              <p:nvPr/>
            </p:nvSpPr>
            <p:spPr bwMode="auto">
              <a:xfrm>
                <a:off x="3048" y="1731"/>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0824" name="Oval 111">
                <a:extLst>
                  <a:ext uri="{FF2B5EF4-FFF2-40B4-BE49-F238E27FC236}">
                    <a16:creationId xmlns:a16="http://schemas.microsoft.com/office/drawing/2014/main" id="{2ACEDE26-2325-222F-D2C9-F188809D314E}"/>
                  </a:ext>
                </a:extLst>
              </p:cNvPr>
              <p:cNvSpPr>
                <a:spLocks noChangeArrowheads="1"/>
              </p:cNvSpPr>
              <p:nvPr/>
            </p:nvSpPr>
            <p:spPr bwMode="auto">
              <a:xfrm>
                <a:off x="3410" y="1809"/>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0825" name="Freeform 112">
                <a:extLst>
                  <a:ext uri="{FF2B5EF4-FFF2-40B4-BE49-F238E27FC236}">
                    <a16:creationId xmlns:a16="http://schemas.microsoft.com/office/drawing/2014/main" id="{8C4A2996-048C-CCDD-8C12-E1EFFC8E673E}"/>
                  </a:ext>
                </a:extLst>
              </p:cNvPr>
              <p:cNvSpPr>
                <a:spLocks/>
              </p:cNvSpPr>
              <p:nvPr/>
            </p:nvSpPr>
            <p:spPr bwMode="auto">
              <a:xfrm>
                <a:off x="3411" y="1733"/>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3A974D52-D330-D8A0-E505-EDA9415349E8}"/>
              </a:ext>
            </a:extLst>
          </p:cNvPr>
          <p:cNvSpPr>
            <a:spLocks noGrp="1" noChangeArrowheads="1"/>
          </p:cNvSpPr>
          <p:nvPr>
            <p:ph type="title"/>
          </p:nvPr>
        </p:nvSpPr>
        <p:spPr/>
        <p:txBody>
          <a:bodyPr/>
          <a:lstStyle/>
          <a:p>
            <a:pPr eaLnBrk="1" hangingPunct="1"/>
            <a:r>
              <a:rPr lang="en-GB" altLang="en-US" dirty="0"/>
              <a:t>Double acting cylinder 6</a:t>
            </a:r>
            <a:endParaRPr lang="en-US" altLang="en-US" dirty="0"/>
          </a:p>
        </p:txBody>
      </p:sp>
      <p:sp>
        <p:nvSpPr>
          <p:cNvPr id="161795" name="Rectangle 3">
            <a:extLst>
              <a:ext uri="{FF2B5EF4-FFF2-40B4-BE49-F238E27FC236}">
                <a16:creationId xmlns:a16="http://schemas.microsoft.com/office/drawing/2014/main" id="{A6A584AA-E261-7314-6095-03F89CEFF2D5}"/>
              </a:ext>
            </a:extLst>
          </p:cNvPr>
          <p:cNvSpPr>
            <a:spLocks noGrp="1" noChangeArrowheads="1"/>
          </p:cNvSpPr>
          <p:nvPr>
            <p:ph type="body" idx="1"/>
          </p:nvPr>
        </p:nvSpPr>
        <p:spPr/>
        <p:txBody>
          <a:bodyPr/>
          <a:lstStyle/>
          <a:p>
            <a:pPr eaLnBrk="1" hangingPunct="1"/>
            <a:endParaRPr lang="en-US" altLang="en-US"/>
          </a:p>
        </p:txBody>
      </p:sp>
      <p:grpSp>
        <p:nvGrpSpPr>
          <p:cNvPr id="161796" name="Group 4">
            <a:extLst>
              <a:ext uri="{FF2B5EF4-FFF2-40B4-BE49-F238E27FC236}">
                <a16:creationId xmlns:a16="http://schemas.microsoft.com/office/drawing/2014/main" id="{269C49AC-DAE8-FF71-9C8B-A610EF98ECD9}"/>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1898" name="Freeform 5">
              <a:extLst>
                <a:ext uri="{FF2B5EF4-FFF2-40B4-BE49-F238E27FC236}">
                  <a16:creationId xmlns:a16="http://schemas.microsoft.com/office/drawing/2014/main" id="{898FC2C2-BAD4-83A6-6187-72541F14E2DC}"/>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9" name="Freeform 6">
              <a:extLst>
                <a:ext uri="{FF2B5EF4-FFF2-40B4-BE49-F238E27FC236}">
                  <a16:creationId xmlns:a16="http://schemas.microsoft.com/office/drawing/2014/main" id="{04D97D8B-7BA2-E168-6718-3DD8829CAA6A}"/>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900" name="Freeform 7">
              <a:extLst>
                <a:ext uri="{FF2B5EF4-FFF2-40B4-BE49-F238E27FC236}">
                  <a16:creationId xmlns:a16="http://schemas.microsoft.com/office/drawing/2014/main" id="{81CBEECD-520B-72B8-F9FC-68F19DA789AD}"/>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901" name="Freeform 8">
              <a:extLst>
                <a:ext uri="{FF2B5EF4-FFF2-40B4-BE49-F238E27FC236}">
                  <a16:creationId xmlns:a16="http://schemas.microsoft.com/office/drawing/2014/main" id="{7A77673A-BF4A-2BFA-BBFB-2FD1BED73AC8}"/>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902" name="Freeform 9">
              <a:extLst>
                <a:ext uri="{FF2B5EF4-FFF2-40B4-BE49-F238E27FC236}">
                  <a16:creationId xmlns:a16="http://schemas.microsoft.com/office/drawing/2014/main" id="{ABEEF080-7453-E1D1-6B63-8EE02DA2B583}"/>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903" name="Freeform 10">
              <a:extLst>
                <a:ext uri="{FF2B5EF4-FFF2-40B4-BE49-F238E27FC236}">
                  <a16:creationId xmlns:a16="http://schemas.microsoft.com/office/drawing/2014/main" id="{386F39D0-18EF-8137-D491-7E9F444BC7BC}"/>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904" name="Freeform 11">
              <a:extLst>
                <a:ext uri="{FF2B5EF4-FFF2-40B4-BE49-F238E27FC236}">
                  <a16:creationId xmlns:a16="http://schemas.microsoft.com/office/drawing/2014/main" id="{63F09B50-065E-C85A-4364-B5525D5C8C3B}"/>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1797" name="Group 12">
            <a:extLst>
              <a:ext uri="{FF2B5EF4-FFF2-40B4-BE49-F238E27FC236}">
                <a16:creationId xmlns:a16="http://schemas.microsoft.com/office/drawing/2014/main" id="{D860DDA8-8319-FAA0-D267-B2930DE2C77A}"/>
              </a:ext>
              <a:ext uri="{C183D7F6-B498-43B3-948B-1728B52AA6E4}">
                <adec:decorative xmlns:adec="http://schemas.microsoft.com/office/drawing/2017/decorative" val="1"/>
              </a:ext>
            </a:extLst>
          </p:cNvPr>
          <p:cNvGrpSpPr>
            <a:grpSpLocks/>
          </p:cNvGrpSpPr>
          <p:nvPr/>
        </p:nvGrpSpPr>
        <p:grpSpPr bwMode="auto">
          <a:xfrm>
            <a:off x="7527925" y="2260600"/>
            <a:ext cx="1093788" cy="361950"/>
            <a:chOff x="4944" y="1099"/>
            <a:chExt cx="689" cy="228"/>
          </a:xfrm>
        </p:grpSpPr>
        <p:sp>
          <p:nvSpPr>
            <p:cNvPr id="161885" name="Freeform 13">
              <a:extLst>
                <a:ext uri="{FF2B5EF4-FFF2-40B4-BE49-F238E27FC236}">
                  <a16:creationId xmlns:a16="http://schemas.microsoft.com/office/drawing/2014/main" id="{8FE9E2F7-6883-001C-88F7-23978DEF4611}"/>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1886" name="Group 14">
              <a:extLst>
                <a:ext uri="{FF2B5EF4-FFF2-40B4-BE49-F238E27FC236}">
                  <a16:creationId xmlns:a16="http://schemas.microsoft.com/office/drawing/2014/main" id="{78C141E9-D697-3709-7398-BAD471D5BA2A}"/>
                </a:ext>
              </a:extLst>
            </p:cNvPr>
            <p:cNvGrpSpPr>
              <a:grpSpLocks/>
            </p:cNvGrpSpPr>
            <p:nvPr/>
          </p:nvGrpSpPr>
          <p:grpSpPr bwMode="auto">
            <a:xfrm>
              <a:off x="4944" y="1099"/>
              <a:ext cx="689" cy="228"/>
              <a:chOff x="4944" y="1099"/>
              <a:chExt cx="689" cy="228"/>
            </a:xfrm>
          </p:grpSpPr>
          <p:sp>
            <p:nvSpPr>
              <p:cNvPr id="161887" name="Line 15">
                <a:extLst>
                  <a:ext uri="{FF2B5EF4-FFF2-40B4-BE49-F238E27FC236}">
                    <a16:creationId xmlns:a16="http://schemas.microsoft.com/office/drawing/2014/main" id="{4FFBD417-2A48-C98E-F68B-2A9F678473FC}"/>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1888" name="Group 16">
                <a:extLst>
                  <a:ext uri="{FF2B5EF4-FFF2-40B4-BE49-F238E27FC236}">
                    <a16:creationId xmlns:a16="http://schemas.microsoft.com/office/drawing/2014/main" id="{A23521E6-9859-5F96-AB72-949C18E939F9}"/>
                  </a:ext>
                </a:extLst>
              </p:cNvPr>
              <p:cNvGrpSpPr>
                <a:grpSpLocks/>
              </p:cNvGrpSpPr>
              <p:nvPr/>
            </p:nvGrpSpPr>
            <p:grpSpPr bwMode="auto">
              <a:xfrm>
                <a:off x="4944" y="1099"/>
                <a:ext cx="689" cy="228"/>
                <a:chOff x="4944" y="1099"/>
                <a:chExt cx="689" cy="228"/>
              </a:xfrm>
            </p:grpSpPr>
            <p:sp>
              <p:nvSpPr>
                <p:cNvPr id="161889" name="Freeform 17">
                  <a:extLst>
                    <a:ext uri="{FF2B5EF4-FFF2-40B4-BE49-F238E27FC236}">
                      <a16:creationId xmlns:a16="http://schemas.microsoft.com/office/drawing/2014/main" id="{1914F1BE-AA2E-ED6E-7237-184222A15EEE}"/>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0" name="Freeform 18">
                  <a:extLst>
                    <a:ext uri="{FF2B5EF4-FFF2-40B4-BE49-F238E27FC236}">
                      <a16:creationId xmlns:a16="http://schemas.microsoft.com/office/drawing/2014/main" id="{FAC52D37-126B-04BD-BA6C-5BBFB35597AC}"/>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1" name="Freeform 19">
                  <a:extLst>
                    <a:ext uri="{FF2B5EF4-FFF2-40B4-BE49-F238E27FC236}">
                      <a16:creationId xmlns:a16="http://schemas.microsoft.com/office/drawing/2014/main" id="{C6B539EC-71FD-17B7-FAB9-9C83750BE9FA}"/>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2" name="Freeform 20">
                  <a:extLst>
                    <a:ext uri="{FF2B5EF4-FFF2-40B4-BE49-F238E27FC236}">
                      <a16:creationId xmlns:a16="http://schemas.microsoft.com/office/drawing/2014/main" id="{CA99E7BB-DE85-0B1B-951D-7D6F56516735}"/>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3" name="Freeform 21">
                  <a:extLst>
                    <a:ext uri="{FF2B5EF4-FFF2-40B4-BE49-F238E27FC236}">
                      <a16:creationId xmlns:a16="http://schemas.microsoft.com/office/drawing/2014/main" id="{2D3E225E-AA9B-998B-4044-D287DA37A4A5}"/>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4" name="Line 22">
                  <a:extLst>
                    <a:ext uri="{FF2B5EF4-FFF2-40B4-BE49-F238E27FC236}">
                      <a16:creationId xmlns:a16="http://schemas.microsoft.com/office/drawing/2014/main" id="{39CD160A-70AA-6B5D-6E26-3268BC78366D}"/>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1895" name="Line 23">
                  <a:extLst>
                    <a:ext uri="{FF2B5EF4-FFF2-40B4-BE49-F238E27FC236}">
                      <a16:creationId xmlns:a16="http://schemas.microsoft.com/office/drawing/2014/main" id="{31086CC3-1217-9DE9-75CB-AE8185274CFB}"/>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1896" name="Line 24">
                  <a:extLst>
                    <a:ext uri="{FF2B5EF4-FFF2-40B4-BE49-F238E27FC236}">
                      <a16:creationId xmlns:a16="http://schemas.microsoft.com/office/drawing/2014/main" id="{F85A8B63-F45B-BA67-2325-A3E261F95664}"/>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1897" name="Line 25">
                  <a:extLst>
                    <a:ext uri="{FF2B5EF4-FFF2-40B4-BE49-F238E27FC236}">
                      <a16:creationId xmlns:a16="http://schemas.microsoft.com/office/drawing/2014/main" id="{9D3A78CA-35E8-ED66-21EA-CE2F31D7A431}"/>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grpSp>
        <p:nvGrpSpPr>
          <p:cNvPr id="161798" name="Group 26">
            <a:extLst>
              <a:ext uri="{FF2B5EF4-FFF2-40B4-BE49-F238E27FC236}">
                <a16:creationId xmlns:a16="http://schemas.microsoft.com/office/drawing/2014/main" id="{CAD131AE-9437-239E-34DA-97B188762A39}"/>
              </a:ext>
              <a:ext uri="{C183D7F6-B498-43B3-948B-1728B52AA6E4}">
                <adec:decorative xmlns:adec="http://schemas.microsoft.com/office/drawing/2017/decorative" val="1"/>
              </a:ext>
            </a:extLst>
          </p:cNvPr>
          <p:cNvGrpSpPr>
            <a:grpSpLocks/>
          </p:cNvGrpSpPr>
          <p:nvPr/>
        </p:nvGrpSpPr>
        <p:grpSpPr bwMode="auto">
          <a:xfrm>
            <a:off x="468313" y="3265488"/>
            <a:ext cx="7085012" cy="2684462"/>
            <a:chOff x="657" y="1732"/>
            <a:chExt cx="4463" cy="1691"/>
          </a:xfrm>
        </p:grpSpPr>
        <p:sp>
          <p:nvSpPr>
            <p:cNvPr id="161799" name="Freeform 27">
              <a:extLst>
                <a:ext uri="{FF2B5EF4-FFF2-40B4-BE49-F238E27FC236}">
                  <a16:creationId xmlns:a16="http://schemas.microsoft.com/office/drawing/2014/main" id="{BE03F978-A708-77E7-C272-B240F8081A55}"/>
                </a:ext>
              </a:extLst>
            </p:cNvPr>
            <p:cNvSpPr>
              <a:spLocks/>
            </p:cNvSpPr>
            <p:nvPr/>
          </p:nvSpPr>
          <p:spPr bwMode="auto">
            <a:xfrm flipV="1">
              <a:off x="738" y="2711"/>
              <a:ext cx="2" cy="171"/>
            </a:xfrm>
            <a:custGeom>
              <a:avLst/>
              <a:gdLst>
                <a:gd name="T0" fmla="*/ 0 w 2"/>
                <a:gd name="T1" fmla="*/ 0 h 171"/>
                <a:gd name="T2" fmla="*/ 0 w 2"/>
                <a:gd name="T3" fmla="*/ 171 h 171"/>
                <a:gd name="T4" fmla="*/ 2 w 2"/>
                <a:gd name="T5" fmla="*/ 171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00" name="Freeform 28">
              <a:extLst>
                <a:ext uri="{FF2B5EF4-FFF2-40B4-BE49-F238E27FC236}">
                  <a16:creationId xmlns:a16="http://schemas.microsoft.com/office/drawing/2014/main" id="{A40E3A63-2DC6-1322-5939-556D88D52A16}"/>
                </a:ext>
              </a:extLst>
            </p:cNvPr>
            <p:cNvSpPr>
              <a:spLocks/>
            </p:cNvSpPr>
            <p:nvPr/>
          </p:nvSpPr>
          <p:spPr bwMode="auto">
            <a:xfrm flipV="1">
              <a:off x="738" y="1778"/>
              <a:ext cx="2" cy="159"/>
            </a:xfrm>
            <a:custGeom>
              <a:avLst/>
              <a:gdLst>
                <a:gd name="T0" fmla="*/ 0 w 2"/>
                <a:gd name="T1" fmla="*/ 159 h 159"/>
                <a:gd name="T2" fmla="*/ 0 w 2"/>
                <a:gd name="T3" fmla="*/ 0 h 159"/>
                <a:gd name="T4" fmla="*/ 2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01" name="Freeform 29">
              <a:extLst>
                <a:ext uri="{FF2B5EF4-FFF2-40B4-BE49-F238E27FC236}">
                  <a16:creationId xmlns:a16="http://schemas.microsoft.com/office/drawing/2014/main" id="{AF346BB5-C8F7-E201-F9C2-9EA9DB52FB5E}"/>
                </a:ext>
              </a:extLst>
            </p:cNvPr>
            <p:cNvSpPr>
              <a:spLocks/>
            </p:cNvSpPr>
            <p:nvPr/>
          </p:nvSpPr>
          <p:spPr bwMode="auto">
            <a:xfrm flipV="1">
              <a:off x="1988" y="1864"/>
              <a:ext cx="1836" cy="1085"/>
            </a:xfrm>
            <a:custGeom>
              <a:avLst/>
              <a:gdLst>
                <a:gd name="T0" fmla="*/ 0 w 1836"/>
                <a:gd name="T1" fmla="*/ 1085 h 1085"/>
                <a:gd name="T2" fmla="*/ 1110 w 1836"/>
                <a:gd name="T3" fmla="*/ 1085 h 1085"/>
                <a:gd name="T4" fmla="*/ 1110 w 1836"/>
                <a:gd name="T5" fmla="*/ 966 h 1085"/>
                <a:gd name="T6" fmla="*/ 1836 w 1836"/>
                <a:gd name="T7" fmla="*/ 966 h 1085"/>
                <a:gd name="T8" fmla="*/ 1836 w 1836"/>
                <a:gd name="T9" fmla="*/ 0 h 1085"/>
                <a:gd name="T10" fmla="*/ 1536 w 1836"/>
                <a:gd name="T11" fmla="*/ 0 h 1085"/>
                <a:gd name="T12" fmla="*/ 1536 w 1836"/>
                <a:gd name="T13" fmla="*/ 194 h 1085"/>
                <a:gd name="T14" fmla="*/ 1354 w 1836"/>
                <a:gd name="T15" fmla="*/ 194 h 1085"/>
                <a:gd name="T16" fmla="*/ 1354 w 1836"/>
                <a:gd name="T17" fmla="*/ 134 h 1085"/>
                <a:gd name="T18" fmla="*/ 0 w 1836"/>
                <a:gd name="T19" fmla="*/ 134 h 1085"/>
                <a:gd name="T20" fmla="*/ 0 w 1836"/>
                <a:gd name="T21" fmla="*/ 1085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822" name="Freeform 30">
              <a:extLst>
                <a:ext uri="{FF2B5EF4-FFF2-40B4-BE49-F238E27FC236}">
                  <a16:creationId xmlns:a16="http://schemas.microsoft.com/office/drawing/2014/main" id="{023545AC-46F7-3CA7-CA2C-9FD4F360557E}"/>
                </a:ext>
              </a:extLst>
            </p:cNvPr>
            <p:cNvSpPr>
              <a:spLocks/>
            </p:cNvSpPr>
            <p:nvPr/>
          </p:nvSpPr>
          <p:spPr bwMode="auto">
            <a:xfrm>
              <a:off x="749" y="1860"/>
              <a:ext cx="1563" cy="1090"/>
            </a:xfrm>
            <a:custGeom>
              <a:avLst/>
              <a:gdLst>
                <a:gd name="T0" fmla="*/ 106 w 1563"/>
                <a:gd name="T1" fmla="*/ 1090 h 1090"/>
                <a:gd name="T2" fmla="*/ 106 w 1563"/>
                <a:gd name="T3" fmla="*/ 735 h 1090"/>
                <a:gd name="T4" fmla="*/ 0 w 1563"/>
                <a:gd name="T5" fmla="*/ 735 h 1090"/>
                <a:gd name="T6" fmla="*/ 0 w 1563"/>
                <a:gd name="T7" fmla="*/ 199 h 1090"/>
                <a:gd name="T8" fmla="*/ 628 w 1563"/>
                <a:gd name="T9" fmla="*/ 194 h 1090"/>
                <a:gd name="T10" fmla="*/ 628 w 1563"/>
                <a:gd name="T11" fmla="*/ 11 h 1090"/>
                <a:gd name="T12" fmla="*/ 1547 w 1563"/>
                <a:gd name="T13" fmla="*/ 0 h 1090"/>
                <a:gd name="T14" fmla="*/ 1563 w 1563"/>
                <a:gd name="T15" fmla="*/ 968 h 1090"/>
                <a:gd name="T16" fmla="*/ 595 w 1563"/>
                <a:gd name="T17" fmla="*/ 962 h 1090"/>
                <a:gd name="T18" fmla="*/ 595 w 1563"/>
                <a:gd name="T19" fmla="*/ 919 h 1090"/>
                <a:gd name="T20" fmla="*/ 417 w 1563"/>
                <a:gd name="T21" fmla="*/ 919 h 1090"/>
                <a:gd name="T22" fmla="*/ 417 w 1563"/>
                <a:gd name="T23" fmla="*/ 1090 h 1090"/>
                <a:gd name="T24" fmla="*/ 100 w 1563"/>
                <a:gd name="T25" fmla="*/ 1090 h 1090"/>
                <a:gd name="T26" fmla="*/ 106 w 1563"/>
                <a:gd name="T27" fmla="*/ 109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3" h="1090">
                  <a:moveTo>
                    <a:pt x="106" y="1090"/>
                  </a:moveTo>
                  <a:lnTo>
                    <a:pt x="106" y="735"/>
                  </a:lnTo>
                  <a:lnTo>
                    <a:pt x="0" y="735"/>
                  </a:lnTo>
                  <a:lnTo>
                    <a:pt x="0" y="199"/>
                  </a:lnTo>
                  <a:lnTo>
                    <a:pt x="628" y="194"/>
                  </a:lnTo>
                  <a:lnTo>
                    <a:pt x="628" y="11"/>
                  </a:lnTo>
                  <a:lnTo>
                    <a:pt x="1547" y="0"/>
                  </a:lnTo>
                  <a:lnTo>
                    <a:pt x="1563" y="968"/>
                  </a:lnTo>
                  <a:lnTo>
                    <a:pt x="595" y="962"/>
                  </a:lnTo>
                  <a:lnTo>
                    <a:pt x="595" y="919"/>
                  </a:lnTo>
                  <a:lnTo>
                    <a:pt x="417" y="919"/>
                  </a:lnTo>
                  <a:lnTo>
                    <a:pt x="417" y="1090"/>
                  </a:lnTo>
                  <a:lnTo>
                    <a:pt x="100" y="1090"/>
                  </a:lnTo>
                  <a:lnTo>
                    <a:pt x="106" y="1090"/>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61803" name="Freeform 31">
              <a:extLst>
                <a:ext uri="{FF2B5EF4-FFF2-40B4-BE49-F238E27FC236}">
                  <a16:creationId xmlns:a16="http://schemas.microsoft.com/office/drawing/2014/main" id="{04E33877-4C9D-4B4A-4EB9-8E6A4AA19AC3}"/>
                </a:ext>
              </a:extLst>
            </p:cNvPr>
            <p:cNvSpPr>
              <a:spLocks/>
            </p:cNvSpPr>
            <p:nvPr/>
          </p:nvSpPr>
          <p:spPr bwMode="auto">
            <a:xfrm flipV="1">
              <a:off x="1435" y="2024"/>
              <a:ext cx="149" cy="94"/>
            </a:xfrm>
            <a:custGeom>
              <a:avLst/>
              <a:gdLst>
                <a:gd name="T0" fmla="*/ 105 w 149"/>
                <a:gd name="T1" fmla="*/ 48 h 94"/>
                <a:gd name="T2" fmla="*/ 105 w 149"/>
                <a:gd name="T3" fmla="*/ 42 h 94"/>
                <a:gd name="T4" fmla="*/ 107 w 149"/>
                <a:gd name="T5" fmla="*/ 40 h 94"/>
                <a:gd name="T6" fmla="*/ 107 w 149"/>
                <a:gd name="T7" fmla="*/ 37 h 94"/>
                <a:gd name="T8" fmla="*/ 109 w 149"/>
                <a:gd name="T9" fmla="*/ 35 h 94"/>
                <a:gd name="T10" fmla="*/ 109 w 149"/>
                <a:gd name="T11" fmla="*/ 33 h 94"/>
                <a:gd name="T12" fmla="*/ 111 w 149"/>
                <a:gd name="T13" fmla="*/ 31 h 94"/>
                <a:gd name="T14" fmla="*/ 111 w 149"/>
                <a:gd name="T15" fmla="*/ 29 h 94"/>
                <a:gd name="T16" fmla="*/ 113 w 149"/>
                <a:gd name="T17" fmla="*/ 27 h 94"/>
                <a:gd name="T18" fmla="*/ 113 w 149"/>
                <a:gd name="T19" fmla="*/ 25 h 94"/>
                <a:gd name="T20" fmla="*/ 117 w 149"/>
                <a:gd name="T21" fmla="*/ 21 h 94"/>
                <a:gd name="T22" fmla="*/ 117 w 149"/>
                <a:gd name="T23" fmla="*/ 19 h 94"/>
                <a:gd name="T24" fmla="*/ 119 w 149"/>
                <a:gd name="T25" fmla="*/ 17 h 94"/>
                <a:gd name="T26" fmla="*/ 119 w 149"/>
                <a:gd name="T27" fmla="*/ 16 h 94"/>
                <a:gd name="T28" fmla="*/ 121 w 149"/>
                <a:gd name="T29" fmla="*/ 16 h 94"/>
                <a:gd name="T30" fmla="*/ 121 w 149"/>
                <a:gd name="T31" fmla="*/ 6 h 94"/>
                <a:gd name="T32" fmla="*/ 119 w 149"/>
                <a:gd name="T33" fmla="*/ 6 h 94"/>
                <a:gd name="T34" fmla="*/ 119 w 149"/>
                <a:gd name="T35" fmla="*/ 4 h 94"/>
                <a:gd name="T36" fmla="*/ 117 w 149"/>
                <a:gd name="T37" fmla="*/ 2 h 94"/>
                <a:gd name="T38" fmla="*/ 115 w 149"/>
                <a:gd name="T39" fmla="*/ 2 h 94"/>
                <a:gd name="T40" fmla="*/ 113 w 149"/>
                <a:gd name="T41" fmla="*/ 0 h 94"/>
                <a:gd name="T42" fmla="*/ 0 w 149"/>
                <a:gd name="T43" fmla="*/ 0 h 94"/>
                <a:gd name="T44" fmla="*/ 0 w 149"/>
                <a:gd name="T45" fmla="*/ 94 h 94"/>
                <a:gd name="T46" fmla="*/ 149 w 149"/>
                <a:gd name="T47" fmla="*/ 94 h 94"/>
                <a:gd name="T48" fmla="*/ 149 w 149"/>
                <a:gd name="T49" fmla="*/ 83 h 94"/>
                <a:gd name="T50" fmla="*/ 148 w 149"/>
                <a:gd name="T51" fmla="*/ 81 h 94"/>
                <a:gd name="T52" fmla="*/ 148 w 149"/>
                <a:gd name="T53" fmla="*/ 79 h 94"/>
                <a:gd name="T54" fmla="*/ 142 w 149"/>
                <a:gd name="T55" fmla="*/ 73 h 94"/>
                <a:gd name="T56" fmla="*/ 140 w 149"/>
                <a:gd name="T57" fmla="*/ 73 h 94"/>
                <a:gd name="T58" fmla="*/ 132 w 149"/>
                <a:gd name="T59" fmla="*/ 65 h 94"/>
                <a:gd name="T60" fmla="*/ 130 w 149"/>
                <a:gd name="T61" fmla="*/ 65 h 94"/>
                <a:gd name="T62" fmla="*/ 126 w 149"/>
                <a:gd name="T63" fmla="*/ 62 h 94"/>
                <a:gd name="T64" fmla="*/ 125 w 149"/>
                <a:gd name="T65" fmla="*/ 62 h 94"/>
                <a:gd name="T66" fmla="*/ 119 w 149"/>
                <a:gd name="T67" fmla="*/ 56 h 94"/>
                <a:gd name="T68" fmla="*/ 117 w 149"/>
                <a:gd name="T69" fmla="*/ 56 h 94"/>
                <a:gd name="T70" fmla="*/ 115 w 149"/>
                <a:gd name="T71" fmla="*/ 54 h 94"/>
                <a:gd name="T72" fmla="*/ 113 w 149"/>
                <a:gd name="T73" fmla="*/ 54 h 94"/>
                <a:gd name="T74" fmla="*/ 113 w 149"/>
                <a:gd name="T75" fmla="*/ 52 h 94"/>
                <a:gd name="T76" fmla="*/ 109 w 149"/>
                <a:gd name="T77" fmla="*/ 52 h 94"/>
                <a:gd name="T78" fmla="*/ 109 w 149"/>
                <a:gd name="T79" fmla="*/ 50 h 94"/>
                <a:gd name="T80" fmla="*/ 107 w 149"/>
                <a:gd name="T81" fmla="*/ 50 h 94"/>
                <a:gd name="T82" fmla="*/ 107 w 149"/>
                <a:gd name="T83" fmla="*/ 48 h 94"/>
                <a:gd name="T84" fmla="*/ 105 w 149"/>
                <a:gd name="T85" fmla="*/ 48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1804" name="Freeform 32">
              <a:extLst>
                <a:ext uri="{FF2B5EF4-FFF2-40B4-BE49-F238E27FC236}">
                  <a16:creationId xmlns:a16="http://schemas.microsoft.com/office/drawing/2014/main" id="{09E1F91F-9A3F-EA0C-BD75-82A9C03252D0}"/>
                </a:ext>
              </a:extLst>
            </p:cNvPr>
            <p:cNvSpPr>
              <a:spLocks/>
            </p:cNvSpPr>
            <p:nvPr/>
          </p:nvSpPr>
          <p:spPr bwMode="auto">
            <a:xfrm flipV="1">
              <a:off x="3128" y="2834"/>
              <a:ext cx="212" cy="94"/>
            </a:xfrm>
            <a:custGeom>
              <a:avLst/>
              <a:gdLst>
                <a:gd name="T0" fmla="*/ 0 w 212"/>
                <a:gd name="T1" fmla="*/ 94 h 94"/>
                <a:gd name="T2" fmla="*/ 0 w 212"/>
                <a:gd name="T3" fmla="*/ 0 h 94"/>
                <a:gd name="T4" fmla="*/ 194 w 212"/>
                <a:gd name="T5" fmla="*/ 0 h 94"/>
                <a:gd name="T6" fmla="*/ 212 w 212"/>
                <a:gd name="T7" fmla="*/ 15 h 94"/>
                <a:gd name="T8" fmla="*/ 212 w 212"/>
                <a:gd name="T9" fmla="*/ 69 h 94"/>
                <a:gd name="T10" fmla="*/ 158 w 212"/>
                <a:gd name="T11" fmla="*/ 69 h 94"/>
                <a:gd name="T12" fmla="*/ 158 w 212"/>
                <a:gd name="T13" fmla="*/ 94 h 94"/>
                <a:gd name="T14" fmla="*/ 0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1805" name="Rectangle 33">
              <a:extLst>
                <a:ext uri="{FF2B5EF4-FFF2-40B4-BE49-F238E27FC236}">
                  <a16:creationId xmlns:a16="http://schemas.microsoft.com/office/drawing/2014/main" id="{F4626487-DB32-6537-2DB8-285AE1278BE3}"/>
                </a:ext>
              </a:extLst>
            </p:cNvPr>
            <p:cNvSpPr>
              <a:spLocks noChangeArrowheads="1"/>
            </p:cNvSpPr>
            <p:nvPr/>
          </p:nvSpPr>
          <p:spPr bwMode="auto">
            <a:xfrm flipV="1">
              <a:off x="3282" y="2834"/>
              <a:ext cx="58"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06" name="Freeform 34">
              <a:extLst>
                <a:ext uri="{FF2B5EF4-FFF2-40B4-BE49-F238E27FC236}">
                  <a16:creationId xmlns:a16="http://schemas.microsoft.com/office/drawing/2014/main" id="{A7EA7597-9081-5F9E-140B-F69BB07FEE83}"/>
                </a:ext>
              </a:extLst>
            </p:cNvPr>
            <p:cNvSpPr>
              <a:spLocks/>
            </p:cNvSpPr>
            <p:nvPr/>
          </p:nvSpPr>
          <p:spPr bwMode="auto">
            <a:xfrm flipV="1">
              <a:off x="3126" y="1747"/>
              <a:ext cx="212" cy="94"/>
            </a:xfrm>
            <a:custGeom>
              <a:avLst/>
              <a:gdLst>
                <a:gd name="T0" fmla="*/ 0 w 212"/>
                <a:gd name="T1" fmla="*/ 0 h 94"/>
                <a:gd name="T2" fmla="*/ 0 w 212"/>
                <a:gd name="T3" fmla="*/ 94 h 94"/>
                <a:gd name="T4" fmla="*/ 194 w 212"/>
                <a:gd name="T5" fmla="*/ 94 h 94"/>
                <a:gd name="T6" fmla="*/ 212 w 212"/>
                <a:gd name="T7" fmla="*/ 78 h 94"/>
                <a:gd name="T8" fmla="*/ 212 w 212"/>
                <a:gd name="T9" fmla="*/ 25 h 94"/>
                <a:gd name="T10" fmla="*/ 158 w 212"/>
                <a:gd name="T11" fmla="*/ 25 h 94"/>
                <a:gd name="T12" fmla="*/ 158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1807" name="Freeform 35">
              <a:extLst>
                <a:ext uri="{FF2B5EF4-FFF2-40B4-BE49-F238E27FC236}">
                  <a16:creationId xmlns:a16="http://schemas.microsoft.com/office/drawing/2014/main" id="{3CCA271F-06D7-B69E-F47F-A1AC75AC8F4B}"/>
                </a:ext>
              </a:extLst>
            </p:cNvPr>
            <p:cNvSpPr>
              <a:spLocks/>
            </p:cNvSpPr>
            <p:nvPr/>
          </p:nvSpPr>
          <p:spPr bwMode="auto">
            <a:xfrm flipV="1">
              <a:off x="1367" y="1747"/>
              <a:ext cx="212" cy="94"/>
            </a:xfrm>
            <a:custGeom>
              <a:avLst/>
              <a:gdLst>
                <a:gd name="T0" fmla="*/ 212 w 212"/>
                <a:gd name="T1" fmla="*/ 0 h 94"/>
                <a:gd name="T2" fmla="*/ 212 w 212"/>
                <a:gd name="T3" fmla="*/ 94 h 94"/>
                <a:gd name="T4" fmla="*/ 18 w 212"/>
                <a:gd name="T5" fmla="*/ 94 h 94"/>
                <a:gd name="T6" fmla="*/ 0 w 212"/>
                <a:gd name="T7" fmla="*/ 78 h 94"/>
                <a:gd name="T8" fmla="*/ 0 w 212"/>
                <a:gd name="T9" fmla="*/ 25 h 94"/>
                <a:gd name="T10" fmla="*/ 54 w 212"/>
                <a:gd name="T11" fmla="*/ 25 h 94"/>
                <a:gd name="T12" fmla="*/ 54 w 212"/>
                <a:gd name="T13" fmla="*/ 0 h 94"/>
                <a:gd name="T14" fmla="*/ 212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1808" name="Rectangle 36">
              <a:extLst>
                <a:ext uri="{FF2B5EF4-FFF2-40B4-BE49-F238E27FC236}">
                  <a16:creationId xmlns:a16="http://schemas.microsoft.com/office/drawing/2014/main" id="{95CC57FE-A356-1ECB-D07B-2287F456470F}"/>
                </a:ext>
              </a:extLst>
            </p:cNvPr>
            <p:cNvSpPr>
              <a:spLocks noChangeArrowheads="1"/>
            </p:cNvSpPr>
            <p:nvPr/>
          </p:nvSpPr>
          <p:spPr bwMode="auto">
            <a:xfrm flipV="1">
              <a:off x="1367"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09" name="Freeform 37">
              <a:extLst>
                <a:ext uri="{FF2B5EF4-FFF2-40B4-BE49-F238E27FC236}">
                  <a16:creationId xmlns:a16="http://schemas.microsoft.com/office/drawing/2014/main" id="{02E4F6A3-3416-1580-C24D-BB764A73A40D}"/>
                </a:ext>
              </a:extLst>
            </p:cNvPr>
            <p:cNvSpPr>
              <a:spLocks/>
            </p:cNvSpPr>
            <p:nvPr/>
          </p:nvSpPr>
          <p:spPr bwMode="auto">
            <a:xfrm flipV="1">
              <a:off x="1367" y="2832"/>
              <a:ext cx="212" cy="94"/>
            </a:xfrm>
            <a:custGeom>
              <a:avLst/>
              <a:gdLst>
                <a:gd name="T0" fmla="*/ 212 w 212"/>
                <a:gd name="T1" fmla="*/ 94 h 94"/>
                <a:gd name="T2" fmla="*/ 212 w 212"/>
                <a:gd name="T3" fmla="*/ 0 h 94"/>
                <a:gd name="T4" fmla="*/ 18 w 212"/>
                <a:gd name="T5" fmla="*/ 0 h 94"/>
                <a:gd name="T6" fmla="*/ 0 w 212"/>
                <a:gd name="T7" fmla="*/ 15 h 94"/>
                <a:gd name="T8" fmla="*/ 0 w 212"/>
                <a:gd name="T9" fmla="*/ 69 h 94"/>
                <a:gd name="T10" fmla="*/ 54 w 212"/>
                <a:gd name="T11" fmla="*/ 69 h 94"/>
                <a:gd name="T12" fmla="*/ 54 w 212"/>
                <a:gd name="T13" fmla="*/ 94 h 94"/>
                <a:gd name="T14" fmla="*/ 212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1810" name="Rectangle 38">
              <a:extLst>
                <a:ext uri="{FF2B5EF4-FFF2-40B4-BE49-F238E27FC236}">
                  <a16:creationId xmlns:a16="http://schemas.microsoft.com/office/drawing/2014/main" id="{C5EF9FD3-A364-B160-DB10-94FBE9CA18B6}"/>
                </a:ext>
              </a:extLst>
            </p:cNvPr>
            <p:cNvSpPr>
              <a:spLocks noChangeArrowheads="1"/>
            </p:cNvSpPr>
            <p:nvPr/>
          </p:nvSpPr>
          <p:spPr bwMode="auto">
            <a:xfrm flipV="1">
              <a:off x="1367" y="2834"/>
              <a:ext cx="54"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11" name="Freeform 39">
              <a:extLst>
                <a:ext uri="{FF2B5EF4-FFF2-40B4-BE49-F238E27FC236}">
                  <a16:creationId xmlns:a16="http://schemas.microsoft.com/office/drawing/2014/main" id="{30678EA3-7E97-6D41-D203-D0AFFA9EAD25}"/>
                </a:ext>
              </a:extLst>
            </p:cNvPr>
            <p:cNvSpPr>
              <a:spLocks/>
            </p:cNvSpPr>
            <p:nvPr/>
          </p:nvSpPr>
          <p:spPr bwMode="auto">
            <a:xfrm flipV="1">
              <a:off x="1446" y="2546"/>
              <a:ext cx="154" cy="92"/>
            </a:xfrm>
            <a:custGeom>
              <a:avLst/>
              <a:gdLst>
                <a:gd name="T0" fmla="*/ 108 w 154"/>
                <a:gd name="T1" fmla="*/ 46 h 92"/>
                <a:gd name="T2" fmla="*/ 108 w 154"/>
                <a:gd name="T3" fmla="*/ 50 h 92"/>
                <a:gd name="T4" fmla="*/ 110 w 154"/>
                <a:gd name="T5" fmla="*/ 50 h 92"/>
                <a:gd name="T6" fmla="*/ 110 w 154"/>
                <a:gd name="T7" fmla="*/ 54 h 92"/>
                <a:gd name="T8" fmla="*/ 112 w 154"/>
                <a:gd name="T9" fmla="*/ 56 h 92"/>
                <a:gd name="T10" fmla="*/ 112 w 154"/>
                <a:gd name="T11" fmla="*/ 57 h 92"/>
                <a:gd name="T12" fmla="*/ 114 w 154"/>
                <a:gd name="T13" fmla="*/ 59 h 92"/>
                <a:gd name="T14" fmla="*/ 114 w 154"/>
                <a:gd name="T15" fmla="*/ 63 h 92"/>
                <a:gd name="T16" fmla="*/ 115 w 154"/>
                <a:gd name="T17" fmla="*/ 63 h 92"/>
                <a:gd name="T18" fmla="*/ 115 w 154"/>
                <a:gd name="T19" fmla="*/ 67 h 92"/>
                <a:gd name="T20" fmla="*/ 117 w 154"/>
                <a:gd name="T21" fmla="*/ 67 h 92"/>
                <a:gd name="T22" fmla="*/ 117 w 154"/>
                <a:gd name="T23" fmla="*/ 71 h 92"/>
                <a:gd name="T24" fmla="*/ 119 w 154"/>
                <a:gd name="T25" fmla="*/ 71 h 92"/>
                <a:gd name="T26" fmla="*/ 119 w 154"/>
                <a:gd name="T27" fmla="*/ 73 h 92"/>
                <a:gd name="T28" fmla="*/ 121 w 154"/>
                <a:gd name="T29" fmla="*/ 75 h 92"/>
                <a:gd name="T30" fmla="*/ 121 w 154"/>
                <a:gd name="T31" fmla="*/ 77 h 92"/>
                <a:gd name="T32" fmla="*/ 123 w 154"/>
                <a:gd name="T33" fmla="*/ 77 h 92"/>
                <a:gd name="T34" fmla="*/ 123 w 154"/>
                <a:gd name="T35" fmla="*/ 88 h 92"/>
                <a:gd name="T36" fmla="*/ 121 w 154"/>
                <a:gd name="T37" fmla="*/ 88 h 92"/>
                <a:gd name="T38" fmla="*/ 121 w 154"/>
                <a:gd name="T39" fmla="*/ 90 h 92"/>
                <a:gd name="T40" fmla="*/ 115 w 154"/>
                <a:gd name="T41" fmla="*/ 90 h 92"/>
                <a:gd name="T42" fmla="*/ 114 w 154"/>
                <a:gd name="T43" fmla="*/ 92 h 92"/>
                <a:gd name="T44" fmla="*/ 0 w 154"/>
                <a:gd name="T45" fmla="*/ 92 h 92"/>
                <a:gd name="T46" fmla="*/ 0 w 154"/>
                <a:gd name="T47" fmla="*/ 0 h 92"/>
                <a:gd name="T48" fmla="*/ 154 w 154"/>
                <a:gd name="T49" fmla="*/ 0 h 92"/>
                <a:gd name="T50" fmla="*/ 154 w 154"/>
                <a:gd name="T51" fmla="*/ 11 h 92"/>
                <a:gd name="T52" fmla="*/ 140 w 154"/>
                <a:gd name="T53" fmla="*/ 25 h 92"/>
                <a:gd name="T54" fmla="*/ 138 w 154"/>
                <a:gd name="T55" fmla="*/ 25 h 92"/>
                <a:gd name="T56" fmla="*/ 135 w 154"/>
                <a:gd name="T57" fmla="*/ 29 h 92"/>
                <a:gd name="T58" fmla="*/ 133 w 154"/>
                <a:gd name="T59" fmla="*/ 29 h 92"/>
                <a:gd name="T60" fmla="*/ 125 w 154"/>
                <a:gd name="T61" fmla="*/ 36 h 92"/>
                <a:gd name="T62" fmla="*/ 123 w 154"/>
                <a:gd name="T63" fmla="*/ 36 h 92"/>
                <a:gd name="T64" fmla="*/ 121 w 154"/>
                <a:gd name="T65" fmla="*/ 38 h 92"/>
                <a:gd name="T66" fmla="*/ 119 w 154"/>
                <a:gd name="T67" fmla="*/ 38 h 92"/>
                <a:gd name="T68" fmla="*/ 115 w 154"/>
                <a:gd name="T69" fmla="*/ 42 h 92"/>
                <a:gd name="T70" fmla="*/ 114 w 154"/>
                <a:gd name="T71" fmla="*/ 42 h 92"/>
                <a:gd name="T72" fmla="*/ 112 w 154"/>
                <a:gd name="T73" fmla="*/ 44 h 92"/>
                <a:gd name="T74" fmla="*/ 110 w 154"/>
                <a:gd name="T75" fmla="*/ 44 h 92"/>
                <a:gd name="T76" fmla="*/ 110 w 154"/>
                <a:gd name="T77" fmla="*/ 46 h 92"/>
                <a:gd name="T78" fmla="*/ 108 w 154"/>
                <a:gd name="T79" fmla="*/ 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1812" name="Rectangle 40">
              <a:extLst>
                <a:ext uri="{FF2B5EF4-FFF2-40B4-BE49-F238E27FC236}">
                  <a16:creationId xmlns:a16="http://schemas.microsoft.com/office/drawing/2014/main" id="{02E6E658-A7B6-5DE6-02EA-E8A135F736D6}"/>
                </a:ext>
              </a:extLst>
            </p:cNvPr>
            <p:cNvSpPr>
              <a:spLocks noChangeArrowheads="1"/>
            </p:cNvSpPr>
            <p:nvPr/>
          </p:nvSpPr>
          <p:spPr bwMode="auto">
            <a:xfrm flipV="1">
              <a:off x="3651" y="2506"/>
              <a:ext cx="395" cy="76"/>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13" name="Freeform 41">
              <a:extLst>
                <a:ext uri="{FF2B5EF4-FFF2-40B4-BE49-F238E27FC236}">
                  <a16:creationId xmlns:a16="http://schemas.microsoft.com/office/drawing/2014/main" id="{8A4216B9-17B9-6F05-745E-ACF3701B47E7}"/>
                </a:ext>
              </a:extLst>
            </p:cNvPr>
            <p:cNvSpPr>
              <a:spLocks/>
            </p:cNvSpPr>
            <p:nvPr/>
          </p:nvSpPr>
          <p:spPr bwMode="auto">
            <a:xfrm flipV="1">
              <a:off x="3092" y="2014"/>
              <a:ext cx="154" cy="94"/>
            </a:xfrm>
            <a:custGeom>
              <a:avLst/>
              <a:gdLst>
                <a:gd name="T0" fmla="*/ 46 w 154"/>
                <a:gd name="T1" fmla="*/ 48 h 94"/>
                <a:gd name="T2" fmla="*/ 46 w 154"/>
                <a:gd name="T3" fmla="*/ 44 h 94"/>
                <a:gd name="T4" fmla="*/ 44 w 154"/>
                <a:gd name="T5" fmla="*/ 42 h 94"/>
                <a:gd name="T6" fmla="*/ 44 w 154"/>
                <a:gd name="T7" fmla="*/ 40 h 94"/>
                <a:gd name="T8" fmla="*/ 42 w 154"/>
                <a:gd name="T9" fmla="*/ 38 h 94"/>
                <a:gd name="T10" fmla="*/ 42 w 154"/>
                <a:gd name="T11" fmla="*/ 34 h 94"/>
                <a:gd name="T12" fmla="*/ 40 w 154"/>
                <a:gd name="T13" fmla="*/ 34 h 94"/>
                <a:gd name="T14" fmla="*/ 40 w 154"/>
                <a:gd name="T15" fmla="*/ 30 h 94"/>
                <a:gd name="T16" fmla="*/ 38 w 154"/>
                <a:gd name="T17" fmla="*/ 29 h 94"/>
                <a:gd name="T18" fmla="*/ 38 w 154"/>
                <a:gd name="T19" fmla="*/ 27 h 94"/>
                <a:gd name="T20" fmla="*/ 36 w 154"/>
                <a:gd name="T21" fmla="*/ 25 h 94"/>
                <a:gd name="T22" fmla="*/ 36 w 154"/>
                <a:gd name="T23" fmla="*/ 23 h 94"/>
                <a:gd name="T24" fmla="*/ 34 w 154"/>
                <a:gd name="T25" fmla="*/ 21 h 94"/>
                <a:gd name="T26" fmla="*/ 34 w 154"/>
                <a:gd name="T27" fmla="*/ 19 h 94"/>
                <a:gd name="T28" fmla="*/ 33 w 154"/>
                <a:gd name="T29" fmla="*/ 17 h 94"/>
                <a:gd name="T30" fmla="*/ 33 w 154"/>
                <a:gd name="T31" fmla="*/ 15 h 94"/>
                <a:gd name="T32" fmla="*/ 31 w 154"/>
                <a:gd name="T33" fmla="*/ 15 h 94"/>
                <a:gd name="T34" fmla="*/ 31 w 154"/>
                <a:gd name="T35" fmla="*/ 4 h 94"/>
                <a:gd name="T36" fmla="*/ 33 w 154"/>
                <a:gd name="T37" fmla="*/ 2 h 94"/>
                <a:gd name="T38" fmla="*/ 34 w 154"/>
                <a:gd name="T39" fmla="*/ 2 h 94"/>
                <a:gd name="T40" fmla="*/ 36 w 154"/>
                <a:gd name="T41" fmla="*/ 0 h 94"/>
                <a:gd name="T42" fmla="*/ 154 w 154"/>
                <a:gd name="T43" fmla="*/ 0 h 94"/>
                <a:gd name="T44" fmla="*/ 154 w 154"/>
                <a:gd name="T45" fmla="*/ 94 h 94"/>
                <a:gd name="T46" fmla="*/ 0 w 154"/>
                <a:gd name="T47" fmla="*/ 94 h 94"/>
                <a:gd name="T48" fmla="*/ 0 w 154"/>
                <a:gd name="T49" fmla="*/ 82 h 94"/>
                <a:gd name="T50" fmla="*/ 13 w 154"/>
                <a:gd name="T51" fmla="*/ 69 h 94"/>
                <a:gd name="T52" fmla="*/ 15 w 154"/>
                <a:gd name="T53" fmla="*/ 69 h 94"/>
                <a:gd name="T54" fmla="*/ 19 w 154"/>
                <a:gd name="T55" fmla="*/ 65 h 94"/>
                <a:gd name="T56" fmla="*/ 21 w 154"/>
                <a:gd name="T57" fmla="*/ 65 h 94"/>
                <a:gd name="T58" fmla="*/ 29 w 154"/>
                <a:gd name="T59" fmla="*/ 57 h 94"/>
                <a:gd name="T60" fmla="*/ 31 w 154"/>
                <a:gd name="T61" fmla="*/ 57 h 94"/>
                <a:gd name="T62" fmla="*/ 33 w 154"/>
                <a:gd name="T63" fmla="*/ 55 h 94"/>
                <a:gd name="T64" fmla="*/ 34 w 154"/>
                <a:gd name="T65" fmla="*/ 55 h 94"/>
                <a:gd name="T66" fmla="*/ 38 w 154"/>
                <a:gd name="T67" fmla="*/ 52 h 94"/>
                <a:gd name="T68" fmla="*/ 40 w 154"/>
                <a:gd name="T69" fmla="*/ 52 h 94"/>
                <a:gd name="T70" fmla="*/ 42 w 154"/>
                <a:gd name="T71" fmla="*/ 50 h 94"/>
                <a:gd name="T72" fmla="*/ 44 w 154"/>
                <a:gd name="T73" fmla="*/ 50 h 94"/>
                <a:gd name="T74" fmla="*/ 44 w 154"/>
                <a:gd name="T75" fmla="*/ 48 h 94"/>
                <a:gd name="T76" fmla="*/ 46 w 154"/>
                <a:gd name="T77" fmla="*/ 48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1814" name="Rectangle 42">
              <a:extLst>
                <a:ext uri="{FF2B5EF4-FFF2-40B4-BE49-F238E27FC236}">
                  <a16:creationId xmlns:a16="http://schemas.microsoft.com/office/drawing/2014/main" id="{16FFE019-6B7D-757A-67E2-B6A78FD8D199}"/>
                </a:ext>
              </a:extLst>
            </p:cNvPr>
            <p:cNvSpPr>
              <a:spLocks noChangeArrowheads="1"/>
            </p:cNvSpPr>
            <p:nvPr/>
          </p:nvSpPr>
          <p:spPr bwMode="auto">
            <a:xfrm flipV="1">
              <a:off x="1304" y="2788"/>
              <a:ext cx="2080" cy="46"/>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15" name="Rectangle 43">
              <a:extLst>
                <a:ext uri="{FF2B5EF4-FFF2-40B4-BE49-F238E27FC236}">
                  <a16:creationId xmlns:a16="http://schemas.microsoft.com/office/drawing/2014/main" id="{4DC846FF-3E8A-0CB8-880B-B0B8E35C31E9}"/>
                </a:ext>
              </a:extLst>
            </p:cNvPr>
            <p:cNvSpPr>
              <a:spLocks noChangeArrowheads="1"/>
            </p:cNvSpPr>
            <p:nvPr/>
          </p:nvSpPr>
          <p:spPr bwMode="auto">
            <a:xfrm flipV="1">
              <a:off x="3284"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16" name="Freeform 44">
              <a:extLst>
                <a:ext uri="{FF2B5EF4-FFF2-40B4-BE49-F238E27FC236}">
                  <a16:creationId xmlns:a16="http://schemas.microsoft.com/office/drawing/2014/main" id="{7739A4B4-EF3C-8596-B98F-D60A6FF14FED}"/>
                </a:ext>
              </a:extLst>
            </p:cNvPr>
            <p:cNvSpPr>
              <a:spLocks/>
            </p:cNvSpPr>
            <p:nvPr/>
          </p:nvSpPr>
          <p:spPr bwMode="auto">
            <a:xfrm flipV="1">
              <a:off x="859" y="2948"/>
              <a:ext cx="301" cy="1"/>
            </a:xfrm>
            <a:custGeom>
              <a:avLst/>
              <a:gdLst>
                <a:gd name="T0" fmla="*/ 0 w 301"/>
                <a:gd name="T1" fmla="*/ 0 h 1"/>
                <a:gd name="T2" fmla="*/ 299 w 301"/>
                <a:gd name="T3" fmla="*/ 0 h 1"/>
                <a:gd name="T4" fmla="*/ 301 w 301"/>
                <a:gd name="T5" fmla="*/ 0 h 1"/>
                <a:gd name="T6" fmla="*/ 0 60000 65536"/>
                <a:gd name="T7" fmla="*/ 0 60000 65536"/>
                <a:gd name="T8" fmla="*/ 0 60000 65536"/>
              </a:gdLst>
              <a:ahLst/>
              <a:cxnLst>
                <a:cxn ang="T6">
                  <a:pos x="T0" y="T1"/>
                </a:cxn>
                <a:cxn ang="T7">
                  <a:pos x="T2" y="T3"/>
                </a:cxn>
                <a:cxn ang="T8">
                  <a:pos x="T4" y="T5"/>
                </a:cxn>
              </a:cxnLst>
              <a:rect l="0" t="0" r="r" b="b"/>
              <a:pathLst>
                <a:path w="301" h="1">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17" name="Freeform 45">
              <a:extLst>
                <a:ext uri="{FF2B5EF4-FFF2-40B4-BE49-F238E27FC236}">
                  <a16:creationId xmlns:a16="http://schemas.microsoft.com/office/drawing/2014/main" id="{3CB6D458-73A0-E725-6550-95E6FCC90105}"/>
                </a:ext>
              </a:extLst>
            </p:cNvPr>
            <p:cNvSpPr>
              <a:spLocks/>
            </p:cNvSpPr>
            <p:nvPr/>
          </p:nvSpPr>
          <p:spPr bwMode="auto">
            <a:xfrm flipV="1">
              <a:off x="3524" y="2946"/>
              <a:ext cx="328" cy="1"/>
            </a:xfrm>
            <a:custGeom>
              <a:avLst/>
              <a:gdLst>
                <a:gd name="T0" fmla="*/ 0 w 328"/>
                <a:gd name="T1" fmla="*/ 0 h 1"/>
                <a:gd name="T2" fmla="*/ 326 w 328"/>
                <a:gd name="T3" fmla="*/ 0 h 1"/>
                <a:gd name="T4" fmla="*/ 328 w 328"/>
                <a:gd name="T5" fmla="*/ 0 h 1"/>
                <a:gd name="T6" fmla="*/ 0 60000 65536"/>
                <a:gd name="T7" fmla="*/ 0 60000 65536"/>
                <a:gd name="T8" fmla="*/ 0 60000 65536"/>
              </a:gdLst>
              <a:ahLst/>
              <a:cxnLst>
                <a:cxn ang="T6">
                  <a:pos x="T0" y="T1"/>
                </a:cxn>
                <a:cxn ang="T7">
                  <a:pos x="T2" y="T3"/>
                </a:cxn>
                <a:cxn ang="T8">
                  <a:pos x="T4" y="T5"/>
                </a:cxn>
              </a:cxnLst>
              <a:rect l="0" t="0" r="r" b="b"/>
              <a:pathLst>
                <a:path w="328" h="1">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18" name="Freeform 46">
              <a:extLst>
                <a:ext uri="{FF2B5EF4-FFF2-40B4-BE49-F238E27FC236}">
                  <a16:creationId xmlns:a16="http://schemas.microsoft.com/office/drawing/2014/main" id="{97AF246E-4AED-FA70-EBA6-AD69443A4076}"/>
                </a:ext>
              </a:extLst>
            </p:cNvPr>
            <p:cNvSpPr>
              <a:spLocks/>
            </p:cNvSpPr>
            <p:nvPr/>
          </p:nvSpPr>
          <p:spPr bwMode="auto">
            <a:xfrm flipV="1">
              <a:off x="3416" y="2629"/>
              <a:ext cx="87" cy="195"/>
            </a:xfrm>
            <a:custGeom>
              <a:avLst/>
              <a:gdLst>
                <a:gd name="T0" fmla="*/ 6 w 87"/>
                <a:gd name="T1" fmla="*/ 0 h 195"/>
                <a:gd name="T2" fmla="*/ 27 w 87"/>
                <a:gd name="T3" fmla="*/ 0 h 195"/>
                <a:gd name="T4" fmla="*/ 27 w 87"/>
                <a:gd name="T5" fmla="*/ 7 h 195"/>
                <a:gd name="T6" fmla="*/ 52 w 87"/>
                <a:gd name="T7" fmla="*/ 7 h 195"/>
                <a:gd name="T8" fmla="*/ 52 w 87"/>
                <a:gd name="T9" fmla="*/ 0 h 195"/>
                <a:gd name="T10" fmla="*/ 81 w 87"/>
                <a:gd name="T11" fmla="*/ 0 h 195"/>
                <a:gd name="T12" fmla="*/ 87 w 87"/>
                <a:gd name="T13" fmla="*/ 7 h 195"/>
                <a:gd name="T14" fmla="*/ 87 w 87"/>
                <a:gd name="T15" fmla="*/ 42 h 195"/>
                <a:gd name="T16" fmla="*/ 81 w 87"/>
                <a:gd name="T17" fmla="*/ 46 h 195"/>
                <a:gd name="T18" fmla="*/ 81 w 87"/>
                <a:gd name="T19" fmla="*/ 98 h 195"/>
                <a:gd name="T20" fmla="*/ 64 w 87"/>
                <a:gd name="T21" fmla="*/ 113 h 195"/>
                <a:gd name="T22" fmla="*/ 64 w 87"/>
                <a:gd name="T23" fmla="*/ 147 h 195"/>
                <a:gd name="T24" fmla="*/ 50 w 87"/>
                <a:gd name="T25" fmla="*/ 195 h 195"/>
                <a:gd name="T26" fmla="*/ 33 w 87"/>
                <a:gd name="T27" fmla="*/ 195 h 195"/>
                <a:gd name="T28" fmla="*/ 23 w 87"/>
                <a:gd name="T29" fmla="*/ 149 h 195"/>
                <a:gd name="T30" fmla="*/ 23 w 87"/>
                <a:gd name="T31" fmla="*/ 113 h 195"/>
                <a:gd name="T32" fmla="*/ 4 w 87"/>
                <a:gd name="T33" fmla="*/ 98 h 195"/>
                <a:gd name="T34" fmla="*/ 4 w 87"/>
                <a:gd name="T35" fmla="*/ 48 h 195"/>
                <a:gd name="T36" fmla="*/ 0 w 87"/>
                <a:gd name="T37" fmla="*/ 42 h 195"/>
                <a:gd name="T38" fmla="*/ 0 w 87"/>
                <a:gd name="T39" fmla="*/ 7 h 195"/>
                <a:gd name="T40" fmla="*/ 6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1819" name="Line 47">
              <a:extLst>
                <a:ext uri="{FF2B5EF4-FFF2-40B4-BE49-F238E27FC236}">
                  <a16:creationId xmlns:a16="http://schemas.microsoft.com/office/drawing/2014/main" id="{BF984ADE-62AE-17A7-0A25-4BC92F632942}"/>
                </a:ext>
              </a:extLst>
            </p:cNvPr>
            <p:cNvSpPr>
              <a:spLocks noChangeShapeType="1"/>
            </p:cNvSpPr>
            <p:nvPr/>
          </p:nvSpPr>
          <p:spPr bwMode="auto">
            <a:xfrm flipV="1">
              <a:off x="3416"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0" name="Freeform 48">
              <a:extLst>
                <a:ext uri="{FF2B5EF4-FFF2-40B4-BE49-F238E27FC236}">
                  <a16:creationId xmlns:a16="http://schemas.microsoft.com/office/drawing/2014/main" id="{D52E79CD-0E45-2205-14D3-B9CC09FFF447}"/>
                </a:ext>
              </a:extLst>
            </p:cNvPr>
            <p:cNvSpPr>
              <a:spLocks/>
            </p:cNvSpPr>
            <p:nvPr/>
          </p:nvSpPr>
          <p:spPr bwMode="auto">
            <a:xfrm flipV="1">
              <a:off x="3416" y="2677"/>
              <a:ext cx="87" cy="140"/>
            </a:xfrm>
            <a:custGeom>
              <a:avLst/>
              <a:gdLst>
                <a:gd name="T0" fmla="*/ 85 w 87"/>
                <a:gd name="T1" fmla="*/ 0 h 140"/>
                <a:gd name="T2" fmla="*/ 0 w 87"/>
                <a:gd name="T3" fmla="*/ 0 h 140"/>
                <a:gd name="T4" fmla="*/ 0 w 87"/>
                <a:gd name="T5" fmla="*/ 33 h 140"/>
                <a:gd name="T6" fmla="*/ 87 w 87"/>
                <a:gd name="T7" fmla="*/ 33 h 140"/>
                <a:gd name="T8" fmla="*/ 81 w 87"/>
                <a:gd name="T9" fmla="*/ 39 h 140"/>
                <a:gd name="T10" fmla="*/ 4 w 87"/>
                <a:gd name="T11" fmla="*/ 39 h 140"/>
                <a:gd name="T12" fmla="*/ 4 w 87"/>
                <a:gd name="T13" fmla="*/ 91 h 140"/>
                <a:gd name="T14" fmla="*/ 81 w 87"/>
                <a:gd name="T15" fmla="*/ 91 h 140"/>
                <a:gd name="T16" fmla="*/ 62 w 87"/>
                <a:gd name="T17" fmla="*/ 106 h 140"/>
                <a:gd name="T18" fmla="*/ 23 w 87"/>
                <a:gd name="T19" fmla="*/ 106 h 140"/>
                <a:gd name="T20" fmla="*/ 23 w 87"/>
                <a:gd name="T21" fmla="*/ 140 h 140"/>
                <a:gd name="T22" fmla="*/ 62 w 87"/>
                <a:gd name="T23" fmla="*/ 140 h 140"/>
                <a:gd name="T24" fmla="*/ 64 w 87"/>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21" name="Freeform 49">
              <a:extLst>
                <a:ext uri="{FF2B5EF4-FFF2-40B4-BE49-F238E27FC236}">
                  <a16:creationId xmlns:a16="http://schemas.microsoft.com/office/drawing/2014/main" id="{FE61AD62-9428-082B-FB78-F37A1F8B4151}"/>
                </a:ext>
              </a:extLst>
            </p:cNvPr>
            <p:cNvSpPr>
              <a:spLocks/>
            </p:cNvSpPr>
            <p:nvPr/>
          </p:nvSpPr>
          <p:spPr bwMode="auto">
            <a:xfrm flipV="1">
              <a:off x="3489" y="2567"/>
              <a:ext cx="70" cy="382"/>
            </a:xfrm>
            <a:custGeom>
              <a:avLst/>
              <a:gdLst>
                <a:gd name="T0" fmla="*/ 0 w 70"/>
                <a:gd name="T1" fmla="*/ 382 h 382"/>
                <a:gd name="T2" fmla="*/ 0 w 70"/>
                <a:gd name="T3" fmla="*/ 301 h 382"/>
                <a:gd name="T4" fmla="*/ 8 w 70"/>
                <a:gd name="T5" fmla="*/ 290 h 382"/>
                <a:gd name="T6" fmla="*/ 8 w 70"/>
                <a:gd name="T7" fmla="*/ 175 h 382"/>
                <a:gd name="T8" fmla="*/ 14 w 70"/>
                <a:gd name="T9" fmla="*/ 165 h 382"/>
                <a:gd name="T10" fmla="*/ 14 w 70"/>
                <a:gd name="T11" fmla="*/ 0 h 382"/>
                <a:gd name="T12" fmla="*/ 54 w 70"/>
                <a:gd name="T13" fmla="*/ 0 h 382"/>
                <a:gd name="T14" fmla="*/ 54 w 70"/>
                <a:gd name="T15" fmla="*/ 153 h 382"/>
                <a:gd name="T16" fmla="*/ 70 w 70"/>
                <a:gd name="T17" fmla="*/ 171 h 382"/>
                <a:gd name="T18" fmla="*/ 70 w 70"/>
                <a:gd name="T19" fmla="*/ 382 h 382"/>
                <a:gd name="T20" fmla="*/ 0 w 70"/>
                <a:gd name="T21" fmla="*/ 382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1822" name="Freeform 50">
              <a:extLst>
                <a:ext uri="{FF2B5EF4-FFF2-40B4-BE49-F238E27FC236}">
                  <a16:creationId xmlns:a16="http://schemas.microsoft.com/office/drawing/2014/main" id="{B51EC35A-EC6C-E33B-D275-D25A4E9F14C1}"/>
                </a:ext>
              </a:extLst>
            </p:cNvPr>
            <p:cNvSpPr>
              <a:spLocks/>
            </p:cNvSpPr>
            <p:nvPr/>
          </p:nvSpPr>
          <p:spPr bwMode="auto">
            <a:xfrm flipV="1">
              <a:off x="3061" y="2694"/>
              <a:ext cx="361" cy="255"/>
            </a:xfrm>
            <a:custGeom>
              <a:avLst/>
              <a:gdLst>
                <a:gd name="T0" fmla="*/ 0 w 361"/>
                <a:gd name="T1" fmla="*/ 255 h 255"/>
                <a:gd name="T2" fmla="*/ 0 w 361"/>
                <a:gd name="T3" fmla="*/ 182 h 255"/>
                <a:gd name="T4" fmla="*/ 204 w 361"/>
                <a:gd name="T5" fmla="*/ 182 h 255"/>
                <a:gd name="T6" fmla="*/ 204 w 361"/>
                <a:gd name="T7" fmla="*/ 161 h 255"/>
                <a:gd name="T8" fmla="*/ 302 w 361"/>
                <a:gd name="T9" fmla="*/ 161 h 255"/>
                <a:gd name="T10" fmla="*/ 302 w 361"/>
                <a:gd name="T11" fmla="*/ 0 h 255"/>
                <a:gd name="T12" fmla="*/ 350 w 361"/>
                <a:gd name="T13" fmla="*/ 0 h 255"/>
                <a:gd name="T14" fmla="*/ 350 w 361"/>
                <a:gd name="T15" fmla="*/ 163 h 255"/>
                <a:gd name="T16" fmla="*/ 361 w 361"/>
                <a:gd name="T17" fmla="*/ 175 h 255"/>
                <a:gd name="T18" fmla="*/ 361 w 361"/>
                <a:gd name="T19" fmla="*/ 255 h 255"/>
                <a:gd name="T20" fmla="*/ 0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1823" name="Freeform 51">
              <a:extLst>
                <a:ext uri="{FF2B5EF4-FFF2-40B4-BE49-F238E27FC236}">
                  <a16:creationId xmlns:a16="http://schemas.microsoft.com/office/drawing/2014/main" id="{6CEEECE1-2FB7-6409-5601-7D669C659C99}"/>
                </a:ext>
              </a:extLst>
            </p:cNvPr>
            <p:cNvSpPr>
              <a:spLocks/>
            </p:cNvSpPr>
            <p:nvPr/>
          </p:nvSpPr>
          <p:spPr bwMode="auto">
            <a:xfrm flipV="1">
              <a:off x="3092" y="2548"/>
              <a:ext cx="155" cy="92"/>
            </a:xfrm>
            <a:custGeom>
              <a:avLst/>
              <a:gdLst>
                <a:gd name="T0" fmla="*/ 46 w 155"/>
                <a:gd name="T1" fmla="*/ 46 h 92"/>
                <a:gd name="T2" fmla="*/ 46 w 155"/>
                <a:gd name="T3" fmla="*/ 52 h 92"/>
                <a:gd name="T4" fmla="*/ 44 w 155"/>
                <a:gd name="T5" fmla="*/ 54 h 92"/>
                <a:gd name="T6" fmla="*/ 44 w 155"/>
                <a:gd name="T7" fmla="*/ 58 h 92"/>
                <a:gd name="T8" fmla="*/ 42 w 155"/>
                <a:gd name="T9" fmla="*/ 58 h 92"/>
                <a:gd name="T10" fmla="*/ 42 w 155"/>
                <a:gd name="T11" fmla="*/ 61 h 92"/>
                <a:gd name="T12" fmla="*/ 38 w 155"/>
                <a:gd name="T13" fmla="*/ 65 h 92"/>
                <a:gd name="T14" fmla="*/ 38 w 155"/>
                <a:gd name="T15" fmla="*/ 67 h 92"/>
                <a:gd name="T16" fmla="*/ 36 w 155"/>
                <a:gd name="T17" fmla="*/ 69 h 92"/>
                <a:gd name="T18" fmla="*/ 36 w 155"/>
                <a:gd name="T19" fmla="*/ 71 h 92"/>
                <a:gd name="T20" fmla="*/ 34 w 155"/>
                <a:gd name="T21" fmla="*/ 71 h 92"/>
                <a:gd name="T22" fmla="*/ 34 w 155"/>
                <a:gd name="T23" fmla="*/ 73 h 92"/>
                <a:gd name="T24" fmla="*/ 33 w 155"/>
                <a:gd name="T25" fmla="*/ 75 h 92"/>
                <a:gd name="T26" fmla="*/ 33 w 155"/>
                <a:gd name="T27" fmla="*/ 77 h 92"/>
                <a:gd name="T28" fmla="*/ 31 w 155"/>
                <a:gd name="T29" fmla="*/ 77 h 92"/>
                <a:gd name="T30" fmla="*/ 31 w 155"/>
                <a:gd name="T31" fmla="*/ 88 h 92"/>
                <a:gd name="T32" fmla="*/ 33 w 155"/>
                <a:gd name="T33" fmla="*/ 90 h 92"/>
                <a:gd name="T34" fmla="*/ 34 w 155"/>
                <a:gd name="T35" fmla="*/ 90 h 92"/>
                <a:gd name="T36" fmla="*/ 36 w 155"/>
                <a:gd name="T37" fmla="*/ 92 h 92"/>
                <a:gd name="T38" fmla="*/ 155 w 155"/>
                <a:gd name="T39" fmla="*/ 92 h 92"/>
                <a:gd name="T40" fmla="*/ 155 w 155"/>
                <a:gd name="T41" fmla="*/ 0 h 92"/>
                <a:gd name="T42" fmla="*/ 0 w 155"/>
                <a:gd name="T43" fmla="*/ 0 h 92"/>
                <a:gd name="T44" fmla="*/ 0 w 155"/>
                <a:gd name="T45" fmla="*/ 13 h 92"/>
                <a:gd name="T46" fmla="*/ 8 w 155"/>
                <a:gd name="T47" fmla="*/ 21 h 92"/>
                <a:gd name="T48" fmla="*/ 9 w 155"/>
                <a:gd name="T49" fmla="*/ 21 h 92"/>
                <a:gd name="T50" fmla="*/ 13 w 155"/>
                <a:gd name="T51" fmla="*/ 25 h 92"/>
                <a:gd name="T52" fmla="*/ 15 w 155"/>
                <a:gd name="T53" fmla="*/ 25 h 92"/>
                <a:gd name="T54" fmla="*/ 15 w 155"/>
                <a:gd name="T55" fmla="*/ 27 h 92"/>
                <a:gd name="T56" fmla="*/ 17 w 155"/>
                <a:gd name="T57" fmla="*/ 29 h 92"/>
                <a:gd name="T58" fmla="*/ 19 w 155"/>
                <a:gd name="T59" fmla="*/ 29 h 92"/>
                <a:gd name="T60" fmla="*/ 23 w 155"/>
                <a:gd name="T61" fmla="*/ 33 h 92"/>
                <a:gd name="T62" fmla="*/ 25 w 155"/>
                <a:gd name="T63" fmla="*/ 33 h 92"/>
                <a:gd name="T64" fmla="*/ 29 w 155"/>
                <a:gd name="T65" fmla="*/ 36 h 92"/>
                <a:gd name="T66" fmla="*/ 31 w 155"/>
                <a:gd name="T67" fmla="*/ 36 h 92"/>
                <a:gd name="T68" fmla="*/ 33 w 155"/>
                <a:gd name="T69" fmla="*/ 38 h 92"/>
                <a:gd name="T70" fmla="*/ 34 w 155"/>
                <a:gd name="T71" fmla="*/ 38 h 92"/>
                <a:gd name="T72" fmla="*/ 38 w 155"/>
                <a:gd name="T73" fmla="*/ 42 h 92"/>
                <a:gd name="T74" fmla="*/ 40 w 155"/>
                <a:gd name="T75" fmla="*/ 42 h 92"/>
                <a:gd name="T76" fmla="*/ 42 w 155"/>
                <a:gd name="T77" fmla="*/ 44 h 92"/>
                <a:gd name="T78" fmla="*/ 44 w 155"/>
                <a:gd name="T79" fmla="*/ 44 h 92"/>
                <a:gd name="T80" fmla="*/ 44 w 155"/>
                <a:gd name="T81" fmla="*/ 46 h 92"/>
                <a:gd name="T82" fmla="*/ 46 w 155"/>
                <a:gd name="T83" fmla="*/ 46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1824" name="Freeform 52">
              <a:extLst>
                <a:ext uri="{FF2B5EF4-FFF2-40B4-BE49-F238E27FC236}">
                  <a16:creationId xmlns:a16="http://schemas.microsoft.com/office/drawing/2014/main" id="{BE9653F3-E398-B5D4-0890-B10E5872198F}"/>
                </a:ext>
              </a:extLst>
            </p:cNvPr>
            <p:cNvSpPr>
              <a:spLocks/>
            </p:cNvSpPr>
            <p:nvPr/>
          </p:nvSpPr>
          <p:spPr bwMode="auto">
            <a:xfrm flipV="1">
              <a:off x="3061" y="2567"/>
              <a:ext cx="369" cy="102"/>
            </a:xfrm>
            <a:custGeom>
              <a:avLst/>
              <a:gdLst>
                <a:gd name="T0" fmla="*/ 369 w 369"/>
                <a:gd name="T1" fmla="*/ 102 h 102"/>
                <a:gd name="T2" fmla="*/ 186 w 369"/>
                <a:gd name="T3" fmla="*/ 102 h 102"/>
                <a:gd name="T4" fmla="*/ 186 w 369"/>
                <a:gd name="T5" fmla="*/ 39 h 102"/>
                <a:gd name="T6" fmla="*/ 40 w 369"/>
                <a:gd name="T7" fmla="*/ 39 h 102"/>
                <a:gd name="T8" fmla="*/ 40 w 369"/>
                <a:gd name="T9" fmla="*/ 81 h 102"/>
                <a:gd name="T10" fmla="*/ 0 w 369"/>
                <a:gd name="T11" fmla="*/ 81 h 102"/>
                <a:gd name="T12" fmla="*/ 0 w 369"/>
                <a:gd name="T13" fmla="*/ 0 h 102"/>
                <a:gd name="T14" fmla="*/ 359 w 369"/>
                <a:gd name="T15" fmla="*/ 0 h 102"/>
                <a:gd name="T16" fmla="*/ 369 w 369"/>
                <a:gd name="T17" fmla="*/ 19 h 102"/>
                <a:gd name="T18" fmla="*/ 369 w 369"/>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1825" name="Freeform 53">
              <a:extLst>
                <a:ext uri="{FF2B5EF4-FFF2-40B4-BE49-F238E27FC236}">
                  <a16:creationId xmlns:a16="http://schemas.microsoft.com/office/drawing/2014/main" id="{FC4C6E9B-7978-CD89-7145-8815942DB093}"/>
                </a:ext>
              </a:extLst>
            </p:cNvPr>
            <p:cNvSpPr>
              <a:spLocks/>
            </p:cNvSpPr>
            <p:nvPr/>
          </p:nvSpPr>
          <p:spPr bwMode="auto">
            <a:xfrm flipV="1">
              <a:off x="3048" y="1732"/>
              <a:ext cx="1263" cy="432"/>
            </a:xfrm>
            <a:custGeom>
              <a:avLst/>
              <a:gdLst>
                <a:gd name="T0" fmla="*/ 1263 w 1263"/>
                <a:gd name="T1" fmla="*/ 181 h 432"/>
                <a:gd name="T2" fmla="*/ 1263 w 1263"/>
                <a:gd name="T3" fmla="*/ 207 h 432"/>
                <a:gd name="T4" fmla="*/ 1261 w 1263"/>
                <a:gd name="T5" fmla="*/ 209 h 432"/>
                <a:gd name="T6" fmla="*/ 1261 w 1263"/>
                <a:gd name="T7" fmla="*/ 217 h 432"/>
                <a:gd name="T8" fmla="*/ 1259 w 1263"/>
                <a:gd name="T9" fmla="*/ 219 h 432"/>
                <a:gd name="T10" fmla="*/ 1258 w 1263"/>
                <a:gd name="T11" fmla="*/ 219 h 432"/>
                <a:gd name="T12" fmla="*/ 1258 w 1263"/>
                <a:gd name="T13" fmla="*/ 223 h 432"/>
                <a:gd name="T14" fmla="*/ 1256 w 1263"/>
                <a:gd name="T15" fmla="*/ 223 h 432"/>
                <a:gd name="T16" fmla="*/ 1256 w 1263"/>
                <a:gd name="T17" fmla="*/ 225 h 432"/>
                <a:gd name="T18" fmla="*/ 1254 w 1263"/>
                <a:gd name="T19" fmla="*/ 225 h 432"/>
                <a:gd name="T20" fmla="*/ 1254 w 1263"/>
                <a:gd name="T21" fmla="*/ 227 h 432"/>
                <a:gd name="T22" fmla="*/ 1252 w 1263"/>
                <a:gd name="T23" fmla="*/ 227 h 432"/>
                <a:gd name="T24" fmla="*/ 1250 w 1263"/>
                <a:gd name="T25" fmla="*/ 229 h 432"/>
                <a:gd name="T26" fmla="*/ 1250 w 1263"/>
                <a:gd name="T27" fmla="*/ 230 h 432"/>
                <a:gd name="T28" fmla="*/ 1244 w 1263"/>
                <a:gd name="T29" fmla="*/ 230 h 432"/>
                <a:gd name="T30" fmla="*/ 1244 w 1263"/>
                <a:gd name="T31" fmla="*/ 232 h 432"/>
                <a:gd name="T32" fmla="*/ 1242 w 1263"/>
                <a:gd name="T33" fmla="*/ 232 h 432"/>
                <a:gd name="T34" fmla="*/ 1240 w 1263"/>
                <a:gd name="T35" fmla="*/ 234 h 432"/>
                <a:gd name="T36" fmla="*/ 1231 w 1263"/>
                <a:gd name="T37" fmla="*/ 234 h 432"/>
                <a:gd name="T38" fmla="*/ 1229 w 1263"/>
                <a:gd name="T39" fmla="*/ 236 h 432"/>
                <a:gd name="T40" fmla="*/ 466 w 1263"/>
                <a:gd name="T41" fmla="*/ 236 h 432"/>
                <a:gd name="T42" fmla="*/ 428 w 1263"/>
                <a:gd name="T43" fmla="*/ 275 h 432"/>
                <a:gd name="T44" fmla="*/ 428 w 1263"/>
                <a:gd name="T45" fmla="*/ 359 h 432"/>
                <a:gd name="T46" fmla="*/ 461 w 1263"/>
                <a:gd name="T47" fmla="*/ 380 h 432"/>
                <a:gd name="T48" fmla="*/ 893 w 1263"/>
                <a:gd name="T49" fmla="*/ 380 h 432"/>
                <a:gd name="T50" fmla="*/ 893 w 1263"/>
                <a:gd name="T51" fmla="*/ 432 h 432"/>
                <a:gd name="T52" fmla="*/ 336 w 1263"/>
                <a:gd name="T53" fmla="*/ 432 h 432"/>
                <a:gd name="T54" fmla="*/ 336 w 1263"/>
                <a:gd name="T55" fmla="*/ 278 h 432"/>
                <a:gd name="T56" fmla="*/ 0 w 1263"/>
                <a:gd name="T57" fmla="*/ 280 h 432"/>
                <a:gd name="T58" fmla="*/ 0 w 1263"/>
                <a:gd name="T59" fmla="*/ 88 h 432"/>
                <a:gd name="T60" fmla="*/ 44 w 1263"/>
                <a:gd name="T61" fmla="*/ 88 h 432"/>
                <a:gd name="T62" fmla="*/ 44 w 1263"/>
                <a:gd name="T63" fmla="*/ 144 h 432"/>
                <a:gd name="T64" fmla="*/ 199 w 1263"/>
                <a:gd name="T65" fmla="*/ 144 h 432"/>
                <a:gd name="T66" fmla="*/ 199 w 1263"/>
                <a:gd name="T67" fmla="*/ 69 h 432"/>
                <a:gd name="T68" fmla="*/ 996 w 1263"/>
                <a:gd name="T69" fmla="*/ 69 h 432"/>
                <a:gd name="T70" fmla="*/ 998 w 1263"/>
                <a:gd name="T71" fmla="*/ 0 h 432"/>
                <a:gd name="T72" fmla="*/ 1263 w 1263"/>
                <a:gd name="T73" fmla="*/ 0 h 432"/>
                <a:gd name="T74" fmla="*/ 1263 w 1263"/>
                <a:gd name="T75" fmla="*/ 181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1826" name="Rectangle 54">
              <a:extLst>
                <a:ext uri="{FF2B5EF4-FFF2-40B4-BE49-F238E27FC236}">
                  <a16:creationId xmlns:a16="http://schemas.microsoft.com/office/drawing/2014/main" id="{DB0D9564-2367-2363-E341-848EBD55874D}"/>
                </a:ext>
              </a:extLst>
            </p:cNvPr>
            <p:cNvSpPr>
              <a:spLocks noChangeArrowheads="1"/>
            </p:cNvSpPr>
            <p:nvPr/>
          </p:nvSpPr>
          <p:spPr bwMode="auto">
            <a:xfrm flipV="1">
              <a:off x="4046" y="2060"/>
              <a:ext cx="265" cy="104"/>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27" name="Rectangle 55">
              <a:extLst>
                <a:ext uri="{FF2B5EF4-FFF2-40B4-BE49-F238E27FC236}">
                  <a16:creationId xmlns:a16="http://schemas.microsoft.com/office/drawing/2014/main" id="{27511541-FB8B-26F2-7130-3C8B6E9258D0}"/>
                </a:ext>
              </a:extLst>
            </p:cNvPr>
            <p:cNvSpPr>
              <a:spLocks noChangeArrowheads="1"/>
            </p:cNvSpPr>
            <p:nvPr/>
          </p:nvSpPr>
          <p:spPr bwMode="auto">
            <a:xfrm flipV="1">
              <a:off x="3651" y="2083"/>
              <a:ext cx="395" cy="81"/>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28" name="Freeform 56">
              <a:extLst>
                <a:ext uri="{FF2B5EF4-FFF2-40B4-BE49-F238E27FC236}">
                  <a16:creationId xmlns:a16="http://schemas.microsoft.com/office/drawing/2014/main" id="{02B3A4F2-CB11-B5A6-7E90-B44F4A36DA5B}"/>
                </a:ext>
              </a:extLst>
            </p:cNvPr>
            <p:cNvSpPr>
              <a:spLocks/>
            </p:cNvSpPr>
            <p:nvPr/>
          </p:nvSpPr>
          <p:spPr bwMode="auto">
            <a:xfrm flipV="1">
              <a:off x="4073" y="2060"/>
              <a:ext cx="238" cy="104"/>
            </a:xfrm>
            <a:custGeom>
              <a:avLst/>
              <a:gdLst>
                <a:gd name="T0" fmla="*/ 71 w 238"/>
                <a:gd name="T1" fmla="*/ 48 h 104"/>
                <a:gd name="T2" fmla="*/ 69 w 238"/>
                <a:gd name="T3" fmla="*/ 44 h 104"/>
                <a:gd name="T4" fmla="*/ 65 w 238"/>
                <a:gd name="T5" fmla="*/ 38 h 104"/>
                <a:gd name="T6" fmla="*/ 64 w 238"/>
                <a:gd name="T7" fmla="*/ 35 h 104"/>
                <a:gd name="T8" fmla="*/ 62 w 238"/>
                <a:gd name="T9" fmla="*/ 33 h 104"/>
                <a:gd name="T10" fmla="*/ 58 w 238"/>
                <a:gd name="T11" fmla="*/ 27 h 104"/>
                <a:gd name="T12" fmla="*/ 54 w 238"/>
                <a:gd name="T13" fmla="*/ 25 h 104"/>
                <a:gd name="T14" fmla="*/ 52 w 238"/>
                <a:gd name="T15" fmla="*/ 23 h 104"/>
                <a:gd name="T16" fmla="*/ 46 w 238"/>
                <a:gd name="T17" fmla="*/ 15 h 104"/>
                <a:gd name="T18" fmla="*/ 50 w 238"/>
                <a:gd name="T19" fmla="*/ 2 h 104"/>
                <a:gd name="T20" fmla="*/ 58 w 238"/>
                <a:gd name="T21" fmla="*/ 0 h 104"/>
                <a:gd name="T22" fmla="*/ 238 w 238"/>
                <a:gd name="T23" fmla="*/ 104 h 104"/>
                <a:gd name="T24" fmla="*/ 0 w 238"/>
                <a:gd name="T25" fmla="*/ 90 h 104"/>
                <a:gd name="T26" fmla="*/ 2 w 238"/>
                <a:gd name="T27" fmla="*/ 86 h 104"/>
                <a:gd name="T28" fmla="*/ 6 w 238"/>
                <a:gd name="T29" fmla="*/ 85 h 104"/>
                <a:gd name="T30" fmla="*/ 8 w 238"/>
                <a:gd name="T31" fmla="*/ 83 h 104"/>
                <a:gd name="T32" fmla="*/ 12 w 238"/>
                <a:gd name="T33" fmla="*/ 81 h 104"/>
                <a:gd name="T34" fmla="*/ 16 w 238"/>
                <a:gd name="T35" fmla="*/ 79 h 104"/>
                <a:gd name="T36" fmla="*/ 17 w 238"/>
                <a:gd name="T37" fmla="*/ 77 h 104"/>
                <a:gd name="T38" fmla="*/ 21 w 238"/>
                <a:gd name="T39" fmla="*/ 75 h 104"/>
                <a:gd name="T40" fmla="*/ 25 w 238"/>
                <a:gd name="T41" fmla="*/ 73 h 104"/>
                <a:gd name="T42" fmla="*/ 29 w 238"/>
                <a:gd name="T43" fmla="*/ 71 h 104"/>
                <a:gd name="T44" fmla="*/ 33 w 238"/>
                <a:gd name="T45" fmla="*/ 69 h 104"/>
                <a:gd name="T46" fmla="*/ 37 w 238"/>
                <a:gd name="T47" fmla="*/ 67 h 104"/>
                <a:gd name="T48" fmla="*/ 40 w 238"/>
                <a:gd name="T49" fmla="*/ 65 h 104"/>
                <a:gd name="T50" fmla="*/ 44 w 238"/>
                <a:gd name="T51" fmla="*/ 63 h 104"/>
                <a:gd name="T52" fmla="*/ 48 w 238"/>
                <a:gd name="T53" fmla="*/ 62 h 104"/>
                <a:gd name="T54" fmla="*/ 52 w 238"/>
                <a:gd name="T55" fmla="*/ 60 h 104"/>
                <a:gd name="T56" fmla="*/ 56 w 238"/>
                <a:gd name="T57" fmla="*/ 58 h 104"/>
                <a:gd name="T58" fmla="*/ 62 w 238"/>
                <a:gd name="T59" fmla="*/ 56 h 104"/>
                <a:gd name="T60" fmla="*/ 65 w 238"/>
                <a:gd name="T61" fmla="*/ 54 h 104"/>
                <a:gd name="T62" fmla="*/ 69 w 238"/>
                <a:gd name="T63" fmla="*/ 5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1829" name="Freeform 57">
              <a:extLst>
                <a:ext uri="{FF2B5EF4-FFF2-40B4-BE49-F238E27FC236}">
                  <a16:creationId xmlns:a16="http://schemas.microsoft.com/office/drawing/2014/main" id="{E77CA3F2-182D-F7A9-6777-BBDCEAF75814}"/>
                </a:ext>
              </a:extLst>
            </p:cNvPr>
            <p:cNvSpPr>
              <a:spLocks/>
            </p:cNvSpPr>
            <p:nvPr/>
          </p:nvSpPr>
          <p:spPr bwMode="auto">
            <a:xfrm flipV="1">
              <a:off x="3787" y="2506"/>
              <a:ext cx="524" cy="441"/>
            </a:xfrm>
            <a:custGeom>
              <a:avLst/>
              <a:gdLst>
                <a:gd name="T0" fmla="*/ 0 w 524"/>
                <a:gd name="T1" fmla="*/ 153 h 441"/>
                <a:gd name="T2" fmla="*/ 21 w 524"/>
                <a:gd name="T3" fmla="*/ 130 h 441"/>
                <a:gd name="T4" fmla="*/ 21 w 524"/>
                <a:gd name="T5" fmla="*/ 0 h 441"/>
                <a:gd name="T6" fmla="*/ 159 w 524"/>
                <a:gd name="T7" fmla="*/ 0 h 441"/>
                <a:gd name="T8" fmla="*/ 159 w 524"/>
                <a:gd name="T9" fmla="*/ 54 h 441"/>
                <a:gd name="T10" fmla="*/ 88 w 524"/>
                <a:gd name="T11" fmla="*/ 54 h 441"/>
                <a:gd name="T12" fmla="*/ 71 w 524"/>
                <a:gd name="T13" fmla="*/ 71 h 441"/>
                <a:gd name="T14" fmla="*/ 71 w 524"/>
                <a:gd name="T15" fmla="*/ 194 h 441"/>
                <a:gd name="T16" fmla="*/ 92 w 524"/>
                <a:gd name="T17" fmla="*/ 211 h 441"/>
                <a:gd name="T18" fmla="*/ 482 w 524"/>
                <a:gd name="T19" fmla="*/ 211 h 441"/>
                <a:gd name="T20" fmla="*/ 501 w 524"/>
                <a:gd name="T21" fmla="*/ 215 h 441"/>
                <a:gd name="T22" fmla="*/ 513 w 524"/>
                <a:gd name="T23" fmla="*/ 228 h 441"/>
                <a:gd name="T24" fmla="*/ 520 w 524"/>
                <a:gd name="T25" fmla="*/ 240 h 441"/>
                <a:gd name="T26" fmla="*/ 524 w 524"/>
                <a:gd name="T27" fmla="*/ 251 h 441"/>
                <a:gd name="T28" fmla="*/ 524 w 524"/>
                <a:gd name="T29" fmla="*/ 441 h 441"/>
                <a:gd name="T30" fmla="*/ 259 w 524"/>
                <a:gd name="T31" fmla="*/ 441 h 441"/>
                <a:gd name="T32" fmla="*/ 259 w 524"/>
                <a:gd name="T33" fmla="*/ 365 h 441"/>
                <a:gd name="T34" fmla="*/ 0 w 524"/>
                <a:gd name="T35" fmla="*/ 365 h 441"/>
                <a:gd name="T36" fmla="*/ 0 w 524"/>
                <a:gd name="T37" fmla="*/ 153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1830" name="Rectangle 58">
              <a:extLst>
                <a:ext uri="{FF2B5EF4-FFF2-40B4-BE49-F238E27FC236}">
                  <a16:creationId xmlns:a16="http://schemas.microsoft.com/office/drawing/2014/main" id="{1E18D399-A6CE-3C8E-20A9-7A588FDDB163}"/>
                </a:ext>
              </a:extLst>
            </p:cNvPr>
            <p:cNvSpPr>
              <a:spLocks noChangeArrowheads="1"/>
            </p:cNvSpPr>
            <p:nvPr/>
          </p:nvSpPr>
          <p:spPr bwMode="auto">
            <a:xfrm flipV="1">
              <a:off x="4046" y="2506"/>
              <a:ext cx="263" cy="103"/>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31" name="Freeform 59">
              <a:extLst>
                <a:ext uri="{FF2B5EF4-FFF2-40B4-BE49-F238E27FC236}">
                  <a16:creationId xmlns:a16="http://schemas.microsoft.com/office/drawing/2014/main" id="{E474ED67-2B74-7336-FF61-7C1DF58C8DA8}"/>
                </a:ext>
              </a:extLst>
            </p:cNvPr>
            <p:cNvSpPr>
              <a:spLocks/>
            </p:cNvSpPr>
            <p:nvPr/>
          </p:nvSpPr>
          <p:spPr bwMode="auto">
            <a:xfrm flipV="1">
              <a:off x="4073" y="2506"/>
              <a:ext cx="236" cy="103"/>
            </a:xfrm>
            <a:custGeom>
              <a:avLst/>
              <a:gdLst>
                <a:gd name="T0" fmla="*/ 69 w 236"/>
                <a:gd name="T1" fmla="*/ 57 h 103"/>
                <a:gd name="T2" fmla="*/ 67 w 236"/>
                <a:gd name="T3" fmla="*/ 61 h 103"/>
                <a:gd name="T4" fmla="*/ 65 w 236"/>
                <a:gd name="T5" fmla="*/ 65 h 103"/>
                <a:gd name="T6" fmla="*/ 64 w 236"/>
                <a:gd name="T7" fmla="*/ 69 h 103"/>
                <a:gd name="T8" fmla="*/ 60 w 236"/>
                <a:gd name="T9" fmla="*/ 71 h 103"/>
                <a:gd name="T10" fmla="*/ 58 w 236"/>
                <a:gd name="T11" fmla="*/ 75 h 103"/>
                <a:gd name="T12" fmla="*/ 56 w 236"/>
                <a:gd name="T13" fmla="*/ 76 h 103"/>
                <a:gd name="T14" fmla="*/ 54 w 236"/>
                <a:gd name="T15" fmla="*/ 80 h 103"/>
                <a:gd name="T16" fmla="*/ 52 w 236"/>
                <a:gd name="T17" fmla="*/ 82 h 103"/>
                <a:gd name="T18" fmla="*/ 46 w 236"/>
                <a:gd name="T19" fmla="*/ 100 h 103"/>
                <a:gd name="T20" fmla="*/ 48 w 236"/>
                <a:gd name="T21" fmla="*/ 101 h 103"/>
                <a:gd name="T22" fmla="*/ 56 w 236"/>
                <a:gd name="T23" fmla="*/ 103 h 103"/>
                <a:gd name="T24" fmla="*/ 236 w 236"/>
                <a:gd name="T25" fmla="*/ 0 h 103"/>
                <a:gd name="T26" fmla="*/ 0 w 236"/>
                <a:gd name="T27" fmla="*/ 13 h 103"/>
                <a:gd name="T28" fmla="*/ 2 w 236"/>
                <a:gd name="T29" fmla="*/ 17 h 103"/>
                <a:gd name="T30" fmla="*/ 6 w 236"/>
                <a:gd name="T31" fmla="*/ 19 h 103"/>
                <a:gd name="T32" fmla="*/ 8 w 236"/>
                <a:gd name="T33" fmla="*/ 21 h 103"/>
                <a:gd name="T34" fmla="*/ 12 w 236"/>
                <a:gd name="T35" fmla="*/ 23 h 103"/>
                <a:gd name="T36" fmla="*/ 16 w 236"/>
                <a:gd name="T37" fmla="*/ 25 h 103"/>
                <a:gd name="T38" fmla="*/ 17 w 236"/>
                <a:gd name="T39" fmla="*/ 27 h 103"/>
                <a:gd name="T40" fmla="*/ 21 w 236"/>
                <a:gd name="T41" fmla="*/ 28 h 103"/>
                <a:gd name="T42" fmla="*/ 25 w 236"/>
                <a:gd name="T43" fmla="*/ 30 h 103"/>
                <a:gd name="T44" fmla="*/ 29 w 236"/>
                <a:gd name="T45" fmla="*/ 32 h 103"/>
                <a:gd name="T46" fmla="*/ 33 w 236"/>
                <a:gd name="T47" fmla="*/ 34 h 103"/>
                <a:gd name="T48" fmla="*/ 35 w 236"/>
                <a:gd name="T49" fmla="*/ 36 h 103"/>
                <a:gd name="T50" fmla="*/ 39 w 236"/>
                <a:gd name="T51" fmla="*/ 38 h 103"/>
                <a:gd name="T52" fmla="*/ 42 w 236"/>
                <a:gd name="T53" fmla="*/ 40 h 103"/>
                <a:gd name="T54" fmla="*/ 46 w 236"/>
                <a:gd name="T55" fmla="*/ 42 h 103"/>
                <a:gd name="T56" fmla="*/ 50 w 236"/>
                <a:gd name="T57" fmla="*/ 44 h 103"/>
                <a:gd name="T58" fmla="*/ 56 w 236"/>
                <a:gd name="T59" fmla="*/ 46 h 103"/>
                <a:gd name="T60" fmla="*/ 60 w 236"/>
                <a:gd name="T61" fmla="*/ 48 h 103"/>
                <a:gd name="T62" fmla="*/ 64 w 236"/>
                <a:gd name="T63" fmla="*/ 50 h 103"/>
                <a:gd name="T64" fmla="*/ 67 w 236"/>
                <a:gd name="T65" fmla="*/ 52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1832" name="Freeform 60">
              <a:extLst>
                <a:ext uri="{FF2B5EF4-FFF2-40B4-BE49-F238E27FC236}">
                  <a16:creationId xmlns:a16="http://schemas.microsoft.com/office/drawing/2014/main" id="{B26D6369-9283-E9FD-8821-BEFC2818E4F8}"/>
                </a:ext>
              </a:extLst>
            </p:cNvPr>
            <p:cNvSpPr>
              <a:spLocks/>
            </p:cNvSpPr>
            <p:nvPr/>
          </p:nvSpPr>
          <p:spPr bwMode="auto">
            <a:xfrm flipV="1">
              <a:off x="1193" y="2629"/>
              <a:ext cx="84" cy="195"/>
            </a:xfrm>
            <a:custGeom>
              <a:avLst/>
              <a:gdLst>
                <a:gd name="T0" fmla="*/ 78 w 84"/>
                <a:gd name="T1" fmla="*/ 0 h 195"/>
                <a:gd name="T2" fmla="*/ 57 w 84"/>
                <a:gd name="T3" fmla="*/ 0 h 195"/>
                <a:gd name="T4" fmla="*/ 59 w 84"/>
                <a:gd name="T5" fmla="*/ 7 h 195"/>
                <a:gd name="T6" fmla="*/ 34 w 84"/>
                <a:gd name="T7" fmla="*/ 7 h 195"/>
                <a:gd name="T8" fmla="*/ 34 w 84"/>
                <a:gd name="T9" fmla="*/ 0 h 195"/>
                <a:gd name="T10" fmla="*/ 7 w 84"/>
                <a:gd name="T11" fmla="*/ 0 h 195"/>
                <a:gd name="T12" fmla="*/ 0 w 84"/>
                <a:gd name="T13" fmla="*/ 7 h 195"/>
                <a:gd name="T14" fmla="*/ 0 w 84"/>
                <a:gd name="T15" fmla="*/ 40 h 195"/>
                <a:gd name="T16" fmla="*/ 7 w 84"/>
                <a:gd name="T17" fmla="*/ 44 h 195"/>
                <a:gd name="T18" fmla="*/ 7 w 84"/>
                <a:gd name="T19" fmla="*/ 98 h 195"/>
                <a:gd name="T20" fmla="*/ 23 w 84"/>
                <a:gd name="T21" fmla="*/ 113 h 195"/>
                <a:gd name="T22" fmla="*/ 23 w 84"/>
                <a:gd name="T23" fmla="*/ 147 h 195"/>
                <a:gd name="T24" fmla="*/ 36 w 84"/>
                <a:gd name="T25" fmla="*/ 195 h 195"/>
                <a:gd name="T26" fmla="*/ 52 w 84"/>
                <a:gd name="T27" fmla="*/ 195 h 195"/>
                <a:gd name="T28" fmla="*/ 63 w 84"/>
                <a:gd name="T29" fmla="*/ 149 h 195"/>
                <a:gd name="T30" fmla="*/ 63 w 84"/>
                <a:gd name="T31" fmla="*/ 113 h 195"/>
                <a:gd name="T32" fmla="*/ 80 w 84"/>
                <a:gd name="T33" fmla="*/ 98 h 195"/>
                <a:gd name="T34" fmla="*/ 80 w 84"/>
                <a:gd name="T35" fmla="*/ 46 h 195"/>
                <a:gd name="T36" fmla="*/ 84 w 84"/>
                <a:gd name="T37" fmla="*/ 40 h 195"/>
                <a:gd name="T38" fmla="*/ 84 w 84"/>
                <a:gd name="T39" fmla="*/ 7 h 195"/>
                <a:gd name="T40" fmla="*/ 78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1833" name="Line 61">
              <a:extLst>
                <a:ext uri="{FF2B5EF4-FFF2-40B4-BE49-F238E27FC236}">
                  <a16:creationId xmlns:a16="http://schemas.microsoft.com/office/drawing/2014/main" id="{35EF88CD-C9AB-F911-7A6C-BE7D1B99E3A9}"/>
                </a:ext>
              </a:extLst>
            </p:cNvPr>
            <p:cNvSpPr>
              <a:spLocks noChangeShapeType="1"/>
            </p:cNvSpPr>
            <p:nvPr/>
          </p:nvSpPr>
          <p:spPr bwMode="auto">
            <a:xfrm flipV="1">
              <a:off x="1277"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4" name="Freeform 62">
              <a:extLst>
                <a:ext uri="{FF2B5EF4-FFF2-40B4-BE49-F238E27FC236}">
                  <a16:creationId xmlns:a16="http://schemas.microsoft.com/office/drawing/2014/main" id="{904100B2-B9BE-356C-876F-A19EFD76328A}"/>
                </a:ext>
              </a:extLst>
            </p:cNvPr>
            <p:cNvSpPr>
              <a:spLocks/>
            </p:cNvSpPr>
            <p:nvPr/>
          </p:nvSpPr>
          <p:spPr bwMode="auto">
            <a:xfrm flipV="1">
              <a:off x="1193" y="2677"/>
              <a:ext cx="84" cy="140"/>
            </a:xfrm>
            <a:custGeom>
              <a:avLst/>
              <a:gdLst>
                <a:gd name="T0" fmla="*/ 2 w 84"/>
                <a:gd name="T1" fmla="*/ 0 h 140"/>
                <a:gd name="T2" fmla="*/ 84 w 84"/>
                <a:gd name="T3" fmla="*/ 0 h 140"/>
                <a:gd name="T4" fmla="*/ 84 w 84"/>
                <a:gd name="T5" fmla="*/ 33 h 140"/>
                <a:gd name="T6" fmla="*/ 0 w 84"/>
                <a:gd name="T7" fmla="*/ 33 h 140"/>
                <a:gd name="T8" fmla="*/ 7 w 84"/>
                <a:gd name="T9" fmla="*/ 37 h 140"/>
                <a:gd name="T10" fmla="*/ 80 w 84"/>
                <a:gd name="T11" fmla="*/ 37 h 140"/>
                <a:gd name="T12" fmla="*/ 80 w 84"/>
                <a:gd name="T13" fmla="*/ 91 h 140"/>
                <a:gd name="T14" fmla="*/ 7 w 84"/>
                <a:gd name="T15" fmla="*/ 91 h 140"/>
                <a:gd name="T16" fmla="*/ 25 w 84"/>
                <a:gd name="T17" fmla="*/ 106 h 140"/>
                <a:gd name="T18" fmla="*/ 63 w 84"/>
                <a:gd name="T19" fmla="*/ 106 h 140"/>
                <a:gd name="T20" fmla="*/ 63 w 84"/>
                <a:gd name="T21" fmla="*/ 140 h 140"/>
                <a:gd name="T22" fmla="*/ 25 w 84"/>
                <a:gd name="T23" fmla="*/ 140 h 140"/>
                <a:gd name="T24" fmla="*/ 27 w 84"/>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35" name="Freeform 63">
              <a:extLst>
                <a:ext uri="{FF2B5EF4-FFF2-40B4-BE49-F238E27FC236}">
                  <a16:creationId xmlns:a16="http://schemas.microsoft.com/office/drawing/2014/main" id="{BE0E24CA-BECE-FD29-D109-57C79E152901}"/>
                </a:ext>
              </a:extLst>
            </p:cNvPr>
            <p:cNvSpPr>
              <a:spLocks/>
            </p:cNvSpPr>
            <p:nvPr/>
          </p:nvSpPr>
          <p:spPr bwMode="auto">
            <a:xfrm flipV="1">
              <a:off x="1137" y="2567"/>
              <a:ext cx="69" cy="384"/>
            </a:xfrm>
            <a:custGeom>
              <a:avLst/>
              <a:gdLst>
                <a:gd name="T0" fmla="*/ 69 w 69"/>
                <a:gd name="T1" fmla="*/ 384 h 384"/>
                <a:gd name="T2" fmla="*/ 69 w 69"/>
                <a:gd name="T3" fmla="*/ 301 h 384"/>
                <a:gd name="T4" fmla="*/ 62 w 69"/>
                <a:gd name="T5" fmla="*/ 290 h 384"/>
                <a:gd name="T6" fmla="*/ 62 w 69"/>
                <a:gd name="T7" fmla="*/ 175 h 384"/>
                <a:gd name="T8" fmla="*/ 56 w 69"/>
                <a:gd name="T9" fmla="*/ 165 h 384"/>
                <a:gd name="T10" fmla="*/ 56 w 69"/>
                <a:gd name="T11" fmla="*/ 0 h 384"/>
                <a:gd name="T12" fmla="*/ 15 w 69"/>
                <a:gd name="T13" fmla="*/ 0 h 384"/>
                <a:gd name="T14" fmla="*/ 15 w 69"/>
                <a:gd name="T15" fmla="*/ 155 h 384"/>
                <a:gd name="T16" fmla="*/ 0 w 69"/>
                <a:gd name="T17" fmla="*/ 171 h 384"/>
                <a:gd name="T18" fmla="*/ 0 w 69"/>
                <a:gd name="T19" fmla="*/ 384 h 384"/>
                <a:gd name="T20" fmla="*/ 69 w 69"/>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1836" name="Freeform 64">
              <a:extLst>
                <a:ext uri="{FF2B5EF4-FFF2-40B4-BE49-F238E27FC236}">
                  <a16:creationId xmlns:a16="http://schemas.microsoft.com/office/drawing/2014/main" id="{E4C50AA7-F187-C388-28F1-0BEB388FEC0E}"/>
                </a:ext>
              </a:extLst>
            </p:cNvPr>
            <p:cNvSpPr>
              <a:spLocks/>
            </p:cNvSpPr>
            <p:nvPr/>
          </p:nvSpPr>
          <p:spPr bwMode="auto">
            <a:xfrm flipV="1">
              <a:off x="1273" y="2696"/>
              <a:ext cx="361" cy="255"/>
            </a:xfrm>
            <a:custGeom>
              <a:avLst/>
              <a:gdLst>
                <a:gd name="T0" fmla="*/ 361 w 361"/>
                <a:gd name="T1" fmla="*/ 255 h 255"/>
                <a:gd name="T2" fmla="*/ 361 w 361"/>
                <a:gd name="T3" fmla="*/ 182 h 255"/>
                <a:gd name="T4" fmla="*/ 158 w 361"/>
                <a:gd name="T5" fmla="*/ 182 h 255"/>
                <a:gd name="T6" fmla="*/ 158 w 361"/>
                <a:gd name="T7" fmla="*/ 161 h 255"/>
                <a:gd name="T8" fmla="*/ 60 w 361"/>
                <a:gd name="T9" fmla="*/ 161 h 255"/>
                <a:gd name="T10" fmla="*/ 60 w 361"/>
                <a:gd name="T11" fmla="*/ 0 h 255"/>
                <a:gd name="T12" fmla="*/ 12 w 361"/>
                <a:gd name="T13" fmla="*/ 0 h 255"/>
                <a:gd name="T14" fmla="*/ 12 w 361"/>
                <a:gd name="T15" fmla="*/ 163 h 255"/>
                <a:gd name="T16" fmla="*/ 0 w 361"/>
                <a:gd name="T17" fmla="*/ 175 h 255"/>
                <a:gd name="T18" fmla="*/ 0 w 361"/>
                <a:gd name="T19" fmla="*/ 255 h 255"/>
                <a:gd name="T20" fmla="*/ 361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1837" name="Freeform 65">
              <a:extLst>
                <a:ext uri="{FF2B5EF4-FFF2-40B4-BE49-F238E27FC236}">
                  <a16:creationId xmlns:a16="http://schemas.microsoft.com/office/drawing/2014/main" id="{2F84FAC8-9D00-DC2B-B3E4-2C5E0B05D611}"/>
                </a:ext>
              </a:extLst>
            </p:cNvPr>
            <p:cNvSpPr>
              <a:spLocks/>
            </p:cNvSpPr>
            <p:nvPr/>
          </p:nvSpPr>
          <p:spPr bwMode="auto">
            <a:xfrm flipV="1">
              <a:off x="1264" y="2567"/>
              <a:ext cx="370" cy="102"/>
            </a:xfrm>
            <a:custGeom>
              <a:avLst/>
              <a:gdLst>
                <a:gd name="T0" fmla="*/ 0 w 370"/>
                <a:gd name="T1" fmla="*/ 102 h 102"/>
                <a:gd name="T2" fmla="*/ 184 w 370"/>
                <a:gd name="T3" fmla="*/ 102 h 102"/>
                <a:gd name="T4" fmla="*/ 184 w 370"/>
                <a:gd name="T5" fmla="*/ 39 h 102"/>
                <a:gd name="T6" fmla="*/ 330 w 370"/>
                <a:gd name="T7" fmla="*/ 39 h 102"/>
                <a:gd name="T8" fmla="*/ 330 w 370"/>
                <a:gd name="T9" fmla="*/ 81 h 102"/>
                <a:gd name="T10" fmla="*/ 370 w 370"/>
                <a:gd name="T11" fmla="*/ 81 h 102"/>
                <a:gd name="T12" fmla="*/ 370 w 370"/>
                <a:gd name="T13" fmla="*/ 0 h 102"/>
                <a:gd name="T14" fmla="*/ 11 w 370"/>
                <a:gd name="T15" fmla="*/ 0 h 102"/>
                <a:gd name="T16" fmla="*/ 0 w 370"/>
                <a:gd name="T17" fmla="*/ 19 h 102"/>
                <a:gd name="T18" fmla="*/ 0 w 37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1838" name="Rectangle 66">
              <a:extLst>
                <a:ext uri="{FF2B5EF4-FFF2-40B4-BE49-F238E27FC236}">
                  <a16:creationId xmlns:a16="http://schemas.microsoft.com/office/drawing/2014/main" id="{969424F1-BFA8-C8F2-2FDE-CB6612E3A032}"/>
                </a:ext>
              </a:extLst>
            </p:cNvPr>
            <p:cNvSpPr>
              <a:spLocks noChangeArrowheads="1"/>
            </p:cNvSpPr>
            <p:nvPr/>
          </p:nvSpPr>
          <p:spPr bwMode="auto">
            <a:xfrm flipV="1">
              <a:off x="1300" y="1839"/>
              <a:ext cx="2084" cy="48"/>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39" name="Freeform 67">
              <a:extLst>
                <a:ext uri="{FF2B5EF4-FFF2-40B4-BE49-F238E27FC236}">
                  <a16:creationId xmlns:a16="http://schemas.microsoft.com/office/drawing/2014/main" id="{C5363373-47CA-B90A-C22D-9A74C3491464}"/>
                </a:ext>
              </a:extLst>
            </p:cNvPr>
            <p:cNvSpPr>
              <a:spLocks/>
            </p:cNvSpPr>
            <p:nvPr/>
          </p:nvSpPr>
          <p:spPr bwMode="auto">
            <a:xfrm flipV="1">
              <a:off x="657" y="1736"/>
              <a:ext cx="977" cy="1213"/>
            </a:xfrm>
            <a:custGeom>
              <a:avLst/>
              <a:gdLst>
                <a:gd name="T0" fmla="*/ 217 w 977"/>
                <a:gd name="T1" fmla="*/ 0 h 1213"/>
                <a:gd name="T2" fmla="*/ 81 w 977"/>
                <a:gd name="T3" fmla="*/ 0 h 1213"/>
                <a:gd name="T4" fmla="*/ 81 w 977"/>
                <a:gd name="T5" fmla="*/ 71 h 1213"/>
                <a:gd name="T6" fmla="*/ 154 w 977"/>
                <a:gd name="T7" fmla="*/ 71 h 1213"/>
                <a:gd name="T8" fmla="*/ 169 w 977"/>
                <a:gd name="T9" fmla="*/ 86 h 1213"/>
                <a:gd name="T10" fmla="*/ 169 w 977"/>
                <a:gd name="T11" fmla="*/ 209 h 1213"/>
                <a:gd name="T12" fmla="*/ 146 w 977"/>
                <a:gd name="T13" fmla="*/ 226 h 1213"/>
                <a:gd name="T14" fmla="*/ 0 w 977"/>
                <a:gd name="T15" fmla="*/ 226 h 1213"/>
                <a:gd name="T16" fmla="*/ 2 w 977"/>
                <a:gd name="T17" fmla="*/ 1017 h 1213"/>
                <a:gd name="T18" fmla="*/ 511 w 977"/>
                <a:gd name="T19" fmla="*/ 1017 h 1213"/>
                <a:gd name="T20" fmla="*/ 551 w 977"/>
                <a:gd name="T21" fmla="*/ 1056 h 1213"/>
                <a:gd name="T22" fmla="*/ 551 w 977"/>
                <a:gd name="T23" fmla="*/ 1140 h 1213"/>
                <a:gd name="T24" fmla="*/ 517 w 977"/>
                <a:gd name="T25" fmla="*/ 1161 h 1213"/>
                <a:gd name="T26" fmla="*/ 81 w 977"/>
                <a:gd name="T27" fmla="*/ 1161 h 1213"/>
                <a:gd name="T28" fmla="*/ 81 w 977"/>
                <a:gd name="T29" fmla="*/ 1213 h 1213"/>
                <a:gd name="T30" fmla="*/ 643 w 977"/>
                <a:gd name="T31" fmla="*/ 1213 h 1213"/>
                <a:gd name="T32" fmla="*/ 643 w 977"/>
                <a:gd name="T33" fmla="*/ 1067 h 1213"/>
                <a:gd name="T34" fmla="*/ 737 w 977"/>
                <a:gd name="T35" fmla="*/ 1067 h 1213"/>
                <a:gd name="T36" fmla="*/ 737 w 977"/>
                <a:gd name="T37" fmla="*/ 1046 h 1213"/>
                <a:gd name="T38" fmla="*/ 977 w 977"/>
                <a:gd name="T39" fmla="*/ 1046 h 1213"/>
                <a:gd name="T40" fmla="*/ 977 w 977"/>
                <a:gd name="T41" fmla="*/ 870 h 1213"/>
                <a:gd name="T42" fmla="*/ 935 w 977"/>
                <a:gd name="T43" fmla="*/ 870 h 1213"/>
                <a:gd name="T44" fmla="*/ 935 w 977"/>
                <a:gd name="T45" fmla="*/ 925 h 1213"/>
                <a:gd name="T46" fmla="*/ 780 w 977"/>
                <a:gd name="T47" fmla="*/ 925 h 1213"/>
                <a:gd name="T48" fmla="*/ 780 w 977"/>
                <a:gd name="T49" fmla="*/ 848 h 1213"/>
                <a:gd name="T50" fmla="*/ 109 w 977"/>
                <a:gd name="T51" fmla="*/ 848 h 1213"/>
                <a:gd name="T52" fmla="*/ 109 w 977"/>
                <a:gd name="T53" fmla="*/ 376 h 1213"/>
                <a:gd name="T54" fmla="*/ 240 w 977"/>
                <a:gd name="T55" fmla="*/ 376 h 1213"/>
                <a:gd name="T56" fmla="*/ 240 w 977"/>
                <a:gd name="T57" fmla="*/ 165 h 1213"/>
                <a:gd name="T58" fmla="*/ 217 w 977"/>
                <a:gd name="T59" fmla="*/ 152 h 1213"/>
                <a:gd name="T60" fmla="*/ 21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1840" name="Group 68">
              <a:extLst>
                <a:ext uri="{FF2B5EF4-FFF2-40B4-BE49-F238E27FC236}">
                  <a16:creationId xmlns:a16="http://schemas.microsoft.com/office/drawing/2014/main" id="{0A2D34A6-F5A3-64A0-0C0C-BEA0870BACA6}"/>
                </a:ext>
              </a:extLst>
            </p:cNvPr>
            <p:cNvGrpSpPr>
              <a:grpSpLocks/>
            </p:cNvGrpSpPr>
            <p:nvPr/>
          </p:nvGrpSpPr>
          <p:grpSpPr bwMode="auto">
            <a:xfrm>
              <a:off x="1327" y="1886"/>
              <a:ext cx="3793" cy="902"/>
              <a:chOff x="1008" y="1682"/>
              <a:chExt cx="3793" cy="902"/>
            </a:xfrm>
          </p:grpSpPr>
          <p:sp>
            <p:nvSpPr>
              <p:cNvPr id="161850" name="Freeform 69">
                <a:extLst>
                  <a:ext uri="{FF2B5EF4-FFF2-40B4-BE49-F238E27FC236}">
                    <a16:creationId xmlns:a16="http://schemas.microsoft.com/office/drawing/2014/main" id="{C33A5071-979A-4FFB-C933-D3177436776E}"/>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1851" name="Freeform 70">
                <a:extLst>
                  <a:ext uri="{FF2B5EF4-FFF2-40B4-BE49-F238E27FC236}">
                    <a16:creationId xmlns:a16="http://schemas.microsoft.com/office/drawing/2014/main" id="{F32175D8-4EAA-DEF1-81F5-43D8F4F30FA9}"/>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1852" name="Freeform 71">
                <a:extLst>
                  <a:ext uri="{FF2B5EF4-FFF2-40B4-BE49-F238E27FC236}">
                    <a16:creationId xmlns:a16="http://schemas.microsoft.com/office/drawing/2014/main" id="{C8137A7F-6A31-B7DA-55FE-14E7C031654A}"/>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1853" name="Freeform 72">
                <a:extLst>
                  <a:ext uri="{FF2B5EF4-FFF2-40B4-BE49-F238E27FC236}">
                    <a16:creationId xmlns:a16="http://schemas.microsoft.com/office/drawing/2014/main" id="{3923808A-FFD1-9C97-B2EB-51D6BF5EA47E}"/>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54" name="Freeform 73">
                <a:extLst>
                  <a:ext uri="{FF2B5EF4-FFF2-40B4-BE49-F238E27FC236}">
                    <a16:creationId xmlns:a16="http://schemas.microsoft.com/office/drawing/2014/main" id="{C063EBEC-3CFD-6131-2DF2-31B5820A6714}"/>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55" name="Freeform 74">
                <a:extLst>
                  <a:ext uri="{FF2B5EF4-FFF2-40B4-BE49-F238E27FC236}">
                    <a16:creationId xmlns:a16="http://schemas.microsoft.com/office/drawing/2014/main" id="{EA5EA15D-7CAC-EB80-A443-36FA3535F7C7}"/>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56" name="Freeform 75">
                <a:extLst>
                  <a:ext uri="{FF2B5EF4-FFF2-40B4-BE49-F238E27FC236}">
                    <a16:creationId xmlns:a16="http://schemas.microsoft.com/office/drawing/2014/main" id="{8E8D8F8C-418C-7576-440B-69D36DD2F88B}"/>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57" name="Freeform 76">
                <a:extLst>
                  <a:ext uri="{FF2B5EF4-FFF2-40B4-BE49-F238E27FC236}">
                    <a16:creationId xmlns:a16="http://schemas.microsoft.com/office/drawing/2014/main" id="{A12D44BD-C259-4532-76F3-AD1B908EC06A}"/>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58" name="Freeform 77">
                <a:extLst>
                  <a:ext uri="{FF2B5EF4-FFF2-40B4-BE49-F238E27FC236}">
                    <a16:creationId xmlns:a16="http://schemas.microsoft.com/office/drawing/2014/main" id="{0D293103-56DB-A50C-3A99-808A8CE53139}"/>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59" name="Freeform 78">
                <a:extLst>
                  <a:ext uri="{FF2B5EF4-FFF2-40B4-BE49-F238E27FC236}">
                    <a16:creationId xmlns:a16="http://schemas.microsoft.com/office/drawing/2014/main" id="{7DDE4406-4AFA-E3FB-0856-38B0C9357EDB}"/>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60" name="Freeform 79">
                <a:extLst>
                  <a:ext uri="{FF2B5EF4-FFF2-40B4-BE49-F238E27FC236}">
                    <a16:creationId xmlns:a16="http://schemas.microsoft.com/office/drawing/2014/main" id="{54481FD7-6F4E-B58B-ACA4-ABD135C57227}"/>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61" name="Freeform 80">
                <a:extLst>
                  <a:ext uri="{FF2B5EF4-FFF2-40B4-BE49-F238E27FC236}">
                    <a16:creationId xmlns:a16="http://schemas.microsoft.com/office/drawing/2014/main" id="{CB245D9D-1EB3-3FB1-C394-74BE8CC2A2DF}"/>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62" name="Freeform 81">
                <a:extLst>
                  <a:ext uri="{FF2B5EF4-FFF2-40B4-BE49-F238E27FC236}">
                    <a16:creationId xmlns:a16="http://schemas.microsoft.com/office/drawing/2014/main" id="{3D91D86D-6CBB-8755-2E09-269DF16F8BE9}"/>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1863" name="Freeform 82">
                <a:extLst>
                  <a:ext uri="{FF2B5EF4-FFF2-40B4-BE49-F238E27FC236}">
                    <a16:creationId xmlns:a16="http://schemas.microsoft.com/office/drawing/2014/main" id="{87E9E180-08B7-71BA-D760-66AFE21D5057}"/>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1864" name="Freeform 83">
                <a:extLst>
                  <a:ext uri="{FF2B5EF4-FFF2-40B4-BE49-F238E27FC236}">
                    <a16:creationId xmlns:a16="http://schemas.microsoft.com/office/drawing/2014/main" id="{7DBD1C35-84B1-87E0-EAEC-804101F68777}"/>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1865" name="Freeform 84">
                <a:extLst>
                  <a:ext uri="{FF2B5EF4-FFF2-40B4-BE49-F238E27FC236}">
                    <a16:creationId xmlns:a16="http://schemas.microsoft.com/office/drawing/2014/main" id="{45923F17-3EF5-2200-FF07-B7A51522DE2B}"/>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1866" name="Rectangle 85">
                <a:extLst>
                  <a:ext uri="{FF2B5EF4-FFF2-40B4-BE49-F238E27FC236}">
                    <a16:creationId xmlns:a16="http://schemas.microsoft.com/office/drawing/2014/main" id="{A4FCEFCC-EFB3-AF4A-CE96-97023DC4C2C6}"/>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67" name="Freeform 86">
                <a:extLst>
                  <a:ext uri="{FF2B5EF4-FFF2-40B4-BE49-F238E27FC236}">
                    <a16:creationId xmlns:a16="http://schemas.microsoft.com/office/drawing/2014/main" id="{2E7DA21F-DDA1-3B43-939E-86907489160D}"/>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1868" name="Freeform 87">
                <a:extLst>
                  <a:ext uri="{FF2B5EF4-FFF2-40B4-BE49-F238E27FC236}">
                    <a16:creationId xmlns:a16="http://schemas.microsoft.com/office/drawing/2014/main" id="{6BA7CEF0-8CEE-546E-403D-185992E2CD4B}"/>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1869" name="Freeform 88">
                <a:extLst>
                  <a:ext uri="{FF2B5EF4-FFF2-40B4-BE49-F238E27FC236}">
                    <a16:creationId xmlns:a16="http://schemas.microsoft.com/office/drawing/2014/main" id="{95DC7DD0-2A5D-90F1-0FAF-2A5EBAC8909F}"/>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1870" name="Freeform 89">
                <a:extLst>
                  <a:ext uri="{FF2B5EF4-FFF2-40B4-BE49-F238E27FC236}">
                    <a16:creationId xmlns:a16="http://schemas.microsoft.com/office/drawing/2014/main" id="{53834870-FA06-E895-8052-2049ABD5B863}"/>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71" name="Freeform 90">
                <a:extLst>
                  <a:ext uri="{FF2B5EF4-FFF2-40B4-BE49-F238E27FC236}">
                    <a16:creationId xmlns:a16="http://schemas.microsoft.com/office/drawing/2014/main" id="{7B7B70B4-5E7F-B33C-BE7F-328B69173C41}"/>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72" name="Freeform 91">
                <a:extLst>
                  <a:ext uri="{FF2B5EF4-FFF2-40B4-BE49-F238E27FC236}">
                    <a16:creationId xmlns:a16="http://schemas.microsoft.com/office/drawing/2014/main" id="{E588FAA4-0ACF-D19E-3D99-97CB810FAE18}"/>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73" name="Freeform 92">
                <a:extLst>
                  <a:ext uri="{FF2B5EF4-FFF2-40B4-BE49-F238E27FC236}">
                    <a16:creationId xmlns:a16="http://schemas.microsoft.com/office/drawing/2014/main" id="{7F238DA6-F97F-1FD1-DB46-0560E9097DA1}"/>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74" name="Rectangle 93">
                <a:extLst>
                  <a:ext uri="{FF2B5EF4-FFF2-40B4-BE49-F238E27FC236}">
                    <a16:creationId xmlns:a16="http://schemas.microsoft.com/office/drawing/2014/main" id="{574DB1F3-258E-B3D5-083D-BB7E30BB94E0}"/>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75" name="Freeform 94">
                <a:extLst>
                  <a:ext uri="{FF2B5EF4-FFF2-40B4-BE49-F238E27FC236}">
                    <a16:creationId xmlns:a16="http://schemas.microsoft.com/office/drawing/2014/main" id="{562D73B1-666A-0D7B-9B7B-1790E42E0FE0}"/>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1876" name="Rectangle 95">
                <a:extLst>
                  <a:ext uri="{FF2B5EF4-FFF2-40B4-BE49-F238E27FC236}">
                    <a16:creationId xmlns:a16="http://schemas.microsoft.com/office/drawing/2014/main" id="{0FE9D8E6-6345-C8BE-0BD9-18226DC46EFA}"/>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77" name="Freeform 96">
                <a:extLst>
                  <a:ext uri="{FF2B5EF4-FFF2-40B4-BE49-F238E27FC236}">
                    <a16:creationId xmlns:a16="http://schemas.microsoft.com/office/drawing/2014/main" id="{B7D53827-854C-1B57-D015-8095182E6BE5}"/>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78" name="Freeform 97">
                <a:extLst>
                  <a:ext uri="{FF2B5EF4-FFF2-40B4-BE49-F238E27FC236}">
                    <a16:creationId xmlns:a16="http://schemas.microsoft.com/office/drawing/2014/main" id="{AB7A2CFD-E4DE-67DC-58DF-4602D5C9F865}"/>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79" name="Freeform 98">
                <a:extLst>
                  <a:ext uri="{FF2B5EF4-FFF2-40B4-BE49-F238E27FC236}">
                    <a16:creationId xmlns:a16="http://schemas.microsoft.com/office/drawing/2014/main" id="{F639BCD8-E727-0485-30C7-1D33500AC0CA}"/>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80" name="Freeform 99">
                <a:extLst>
                  <a:ext uri="{FF2B5EF4-FFF2-40B4-BE49-F238E27FC236}">
                    <a16:creationId xmlns:a16="http://schemas.microsoft.com/office/drawing/2014/main" id="{7BE5E2EE-0814-1E4E-B890-1C63875FA681}"/>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1881" name="Freeform 100">
                <a:extLst>
                  <a:ext uri="{FF2B5EF4-FFF2-40B4-BE49-F238E27FC236}">
                    <a16:creationId xmlns:a16="http://schemas.microsoft.com/office/drawing/2014/main" id="{998C52B0-3C00-5696-EC21-F675E112AD39}"/>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1882" name="Freeform 101">
                <a:extLst>
                  <a:ext uri="{FF2B5EF4-FFF2-40B4-BE49-F238E27FC236}">
                    <a16:creationId xmlns:a16="http://schemas.microsoft.com/office/drawing/2014/main" id="{5EDF47E4-B75A-DD7D-E38A-C2026417BCFB}"/>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83" name="Freeform 102">
                <a:extLst>
                  <a:ext uri="{FF2B5EF4-FFF2-40B4-BE49-F238E27FC236}">
                    <a16:creationId xmlns:a16="http://schemas.microsoft.com/office/drawing/2014/main" id="{389DA05C-36D1-BBDA-2332-079ECBA10400}"/>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84" name="Freeform 103">
                <a:extLst>
                  <a:ext uri="{FF2B5EF4-FFF2-40B4-BE49-F238E27FC236}">
                    <a16:creationId xmlns:a16="http://schemas.microsoft.com/office/drawing/2014/main" id="{BF0F54F9-3E82-9F10-99F8-D2B11E098B45}"/>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1841" name="AutoShape 104">
              <a:extLst>
                <a:ext uri="{FF2B5EF4-FFF2-40B4-BE49-F238E27FC236}">
                  <a16:creationId xmlns:a16="http://schemas.microsoft.com/office/drawing/2014/main" id="{A3C799B6-302F-FBC7-29F9-491693E9200E}"/>
                </a:ext>
              </a:extLst>
            </p:cNvPr>
            <p:cNvSpPr>
              <a:spLocks noChangeArrowheads="1"/>
            </p:cNvSpPr>
            <p:nvPr/>
          </p:nvSpPr>
          <p:spPr bwMode="auto">
            <a:xfrm>
              <a:off x="917" y="2860"/>
              <a:ext cx="219" cy="563"/>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42" name="AutoShape 105">
              <a:extLst>
                <a:ext uri="{FF2B5EF4-FFF2-40B4-BE49-F238E27FC236}">
                  <a16:creationId xmlns:a16="http://schemas.microsoft.com/office/drawing/2014/main" id="{70A265C8-50D6-3FC1-58B8-61C2307240A8}"/>
                </a:ext>
              </a:extLst>
            </p:cNvPr>
            <p:cNvSpPr>
              <a:spLocks noChangeArrowheads="1"/>
            </p:cNvSpPr>
            <p:nvPr/>
          </p:nvSpPr>
          <p:spPr bwMode="auto">
            <a:xfrm rot="-771299">
              <a:off x="2545" y="2558"/>
              <a:ext cx="536" cy="128"/>
            </a:xfrm>
            <a:prstGeom prst="rightArrow">
              <a:avLst>
                <a:gd name="adj1" fmla="val 50000"/>
                <a:gd name="adj2" fmla="val 10468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43" name="AutoShape 106">
              <a:extLst>
                <a:ext uri="{FF2B5EF4-FFF2-40B4-BE49-F238E27FC236}">
                  <a16:creationId xmlns:a16="http://schemas.microsoft.com/office/drawing/2014/main" id="{6F657705-9D3A-405E-EFEA-DCEEC0B2954C}"/>
                </a:ext>
              </a:extLst>
            </p:cNvPr>
            <p:cNvSpPr>
              <a:spLocks noChangeArrowheads="1"/>
            </p:cNvSpPr>
            <p:nvPr/>
          </p:nvSpPr>
          <p:spPr bwMode="auto">
            <a:xfrm rot="672399">
              <a:off x="2560" y="2000"/>
              <a:ext cx="536" cy="128"/>
            </a:xfrm>
            <a:prstGeom prst="rightArrow">
              <a:avLst>
                <a:gd name="adj1" fmla="val 50000"/>
                <a:gd name="adj2" fmla="val 10468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44" name="AutoShape 107">
              <a:extLst>
                <a:ext uri="{FF2B5EF4-FFF2-40B4-BE49-F238E27FC236}">
                  <a16:creationId xmlns:a16="http://schemas.microsoft.com/office/drawing/2014/main" id="{E9D8851B-B01E-CE4A-E052-AE2588B9151C}"/>
                </a:ext>
              </a:extLst>
            </p:cNvPr>
            <p:cNvSpPr>
              <a:spLocks noChangeArrowheads="1"/>
            </p:cNvSpPr>
            <p:nvPr/>
          </p:nvSpPr>
          <p:spPr bwMode="auto">
            <a:xfrm>
              <a:off x="3627" y="2913"/>
              <a:ext cx="164" cy="482"/>
            </a:xfrm>
            <a:prstGeom prst="downArrow">
              <a:avLst>
                <a:gd name="adj1" fmla="val 50000"/>
                <a:gd name="adj2" fmla="val 73476"/>
              </a:avLst>
            </a:prstGeom>
            <a:gradFill rotWithShape="0">
              <a:gsLst>
                <a:gs pos="0">
                  <a:srgbClr val="00FFCC"/>
                </a:gs>
                <a:gs pos="100000">
                  <a:srgbClr val="D8FFF7"/>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45" name="Freeform 108">
              <a:extLst>
                <a:ext uri="{FF2B5EF4-FFF2-40B4-BE49-F238E27FC236}">
                  <a16:creationId xmlns:a16="http://schemas.microsoft.com/office/drawing/2014/main" id="{FF9189BD-830D-1925-372E-8422C4ED4A33}"/>
                </a:ext>
              </a:extLst>
            </p:cNvPr>
            <p:cNvSpPr>
              <a:spLocks/>
            </p:cNvSpPr>
            <p:nvPr/>
          </p:nvSpPr>
          <p:spPr bwMode="auto">
            <a:xfrm flipV="1">
              <a:off x="3092" y="2014"/>
              <a:ext cx="154" cy="110"/>
            </a:xfrm>
            <a:custGeom>
              <a:avLst/>
              <a:gdLst>
                <a:gd name="T0" fmla="*/ 46 w 154"/>
                <a:gd name="T1" fmla="*/ 56 h 94"/>
                <a:gd name="T2" fmla="*/ 46 w 154"/>
                <a:gd name="T3" fmla="*/ 51 h 94"/>
                <a:gd name="T4" fmla="*/ 44 w 154"/>
                <a:gd name="T5" fmla="*/ 49 h 94"/>
                <a:gd name="T6" fmla="*/ 44 w 154"/>
                <a:gd name="T7" fmla="*/ 47 h 94"/>
                <a:gd name="T8" fmla="*/ 42 w 154"/>
                <a:gd name="T9" fmla="*/ 44 h 94"/>
                <a:gd name="T10" fmla="*/ 42 w 154"/>
                <a:gd name="T11" fmla="*/ 40 h 94"/>
                <a:gd name="T12" fmla="*/ 40 w 154"/>
                <a:gd name="T13" fmla="*/ 40 h 94"/>
                <a:gd name="T14" fmla="*/ 40 w 154"/>
                <a:gd name="T15" fmla="*/ 35 h 94"/>
                <a:gd name="T16" fmla="*/ 38 w 154"/>
                <a:gd name="T17" fmla="*/ 34 h 94"/>
                <a:gd name="T18" fmla="*/ 38 w 154"/>
                <a:gd name="T19" fmla="*/ 32 h 94"/>
                <a:gd name="T20" fmla="*/ 36 w 154"/>
                <a:gd name="T21" fmla="*/ 29 h 94"/>
                <a:gd name="T22" fmla="*/ 36 w 154"/>
                <a:gd name="T23" fmla="*/ 27 h 94"/>
                <a:gd name="T24" fmla="*/ 34 w 154"/>
                <a:gd name="T25" fmla="*/ 25 h 94"/>
                <a:gd name="T26" fmla="*/ 34 w 154"/>
                <a:gd name="T27" fmla="*/ 22 h 94"/>
                <a:gd name="T28" fmla="*/ 33 w 154"/>
                <a:gd name="T29" fmla="*/ 20 h 94"/>
                <a:gd name="T30" fmla="*/ 33 w 154"/>
                <a:gd name="T31" fmla="*/ 18 h 94"/>
                <a:gd name="T32" fmla="*/ 31 w 154"/>
                <a:gd name="T33" fmla="*/ 18 h 94"/>
                <a:gd name="T34" fmla="*/ 31 w 154"/>
                <a:gd name="T35" fmla="*/ 5 h 94"/>
                <a:gd name="T36" fmla="*/ 33 w 154"/>
                <a:gd name="T37" fmla="*/ 2 h 94"/>
                <a:gd name="T38" fmla="*/ 34 w 154"/>
                <a:gd name="T39" fmla="*/ 2 h 94"/>
                <a:gd name="T40" fmla="*/ 36 w 154"/>
                <a:gd name="T41" fmla="*/ 0 h 94"/>
                <a:gd name="T42" fmla="*/ 154 w 154"/>
                <a:gd name="T43" fmla="*/ 0 h 94"/>
                <a:gd name="T44" fmla="*/ 154 w 154"/>
                <a:gd name="T45" fmla="*/ 110 h 94"/>
                <a:gd name="T46" fmla="*/ 0 w 154"/>
                <a:gd name="T47" fmla="*/ 110 h 94"/>
                <a:gd name="T48" fmla="*/ 0 w 154"/>
                <a:gd name="T49" fmla="*/ 96 h 94"/>
                <a:gd name="T50" fmla="*/ 13 w 154"/>
                <a:gd name="T51" fmla="*/ 81 h 94"/>
                <a:gd name="T52" fmla="*/ 15 w 154"/>
                <a:gd name="T53" fmla="*/ 81 h 94"/>
                <a:gd name="T54" fmla="*/ 19 w 154"/>
                <a:gd name="T55" fmla="*/ 76 h 94"/>
                <a:gd name="T56" fmla="*/ 21 w 154"/>
                <a:gd name="T57" fmla="*/ 76 h 94"/>
                <a:gd name="T58" fmla="*/ 29 w 154"/>
                <a:gd name="T59" fmla="*/ 67 h 94"/>
                <a:gd name="T60" fmla="*/ 31 w 154"/>
                <a:gd name="T61" fmla="*/ 67 h 94"/>
                <a:gd name="T62" fmla="*/ 33 w 154"/>
                <a:gd name="T63" fmla="*/ 64 h 94"/>
                <a:gd name="T64" fmla="*/ 34 w 154"/>
                <a:gd name="T65" fmla="*/ 64 h 94"/>
                <a:gd name="T66" fmla="*/ 38 w 154"/>
                <a:gd name="T67" fmla="*/ 61 h 94"/>
                <a:gd name="T68" fmla="*/ 40 w 154"/>
                <a:gd name="T69" fmla="*/ 61 h 94"/>
                <a:gd name="T70" fmla="*/ 42 w 154"/>
                <a:gd name="T71" fmla="*/ 59 h 94"/>
                <a:gd name="T72" fmla="*/ 44 w 154"/>
                <a:gd name="T73" fmla="*/ 59 h 94"/>
                <a:gd name="T74" fmla="*/ 44 w 154"/>
                <a:gd name="T75" fmla="*/ 56 h 94"/>
                <a:gd name="T76" fmla="*/ 46 w 154"/>
                <a:gd name="T77" fmla="*/ 5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grpSp>
          <p:nvGrpSpPr>
            <p:cNvPr id="161846" name="Group 109">
              <a:extLst>
                <a:ext uri="{FF2B5EF4-FFF2-40B4-BE49-F238E27FC236}">
                  <a16:creationId xmlns:a16="http://schemas.microsoft.com/office/drawing/2014/main" id="{77020D84-3B68-B3C2-0B60-4AF2ADC02E93}"/>
                </a:ext>
              </a:extLst>
            </p:cNvPr>
            <p:cNvGrpSpPr>
              <a:grpSpLocks/>
            </p:cNvGrpSpPr>
            <p:nvPr/>
          </p:nvGrpSpPr>
          <p:grpSpPr bwMode="auto">
            <a:xfrm>
              <a:off x="3048" y="1935"/>
              <a:ext cx="420" cy="159"/>
              <a:chOff x="3048" y="1731"/>
              <a:chExt cx="420" cy="159"/>
            </a:xfrm>
          </p:grpSpPr>
          <p:sp>
            <p:nvSpPr>
              <p:cNvPr id="161847" name="Freeform 110">
                <a:extLst>
                  <a:ext uri="{FF2B5EF4-FFF2-40B4-BE49-F238E27FC236}">
                    <a16:creationId xmlns:a16="http://schemas.microsoft.com/office/drawing/2014/main" id="{06C31445-A9E2-AD82-ED24-AEDAB03A7F86}"/>
                  </a:ext>
                </a:extLst>
              </p:cNvPr>
              <p:cNvSpPr>
                <a:spLocks/>
              </p:cNvSpPr>
              <p:nvPr/>
            </p:nvSpPr>
            <p:spPr bwMode="auto">
              <a:xfrm>
                <a:off x="3048" y="1731"/>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1848" name="Oval 111">
                <a:extLst>
                  <a:ext uri="{FF2B5EF4-FFF2-40B4-BE49-F238E27FC236}">
                    <a16:creationId xmlns:a16="http://schemas.microsoft.com/office/drawing/2014/main" id="{48F29E1D-FDE6-7B2B-D63D-0DEA95A9B058}"/>
                  </a:ext>
                </a:extLst>
              </p:cNvPr>
              <p:cNvSpPr>
                <a:spLocks noChangeArrowheads="1"/>
              </p:cNvSpPr>
              <p:nvPr/>
            </p:nvSpPr>
            <p:spPr bwMode="auto">
              <a:xfrm>
                <a:off x="3410" y="1809"/>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1849" name="Freeform 112">
                <a:extLst>
                  <a:ext uri="{FF2B5EF4-FFF2-40B4-BE49-F238E27FC236}">
                    <a16:creationId xmlns:a16="http://schemas.microsoft.com/office/drawing/2014/main" id="{555837F8-7635-6F54-4FA0-B9A17A35E7A1}"/>
                  </a:ext>
                </a:extLst>
              </p:cNvPr>
              <p:cNvSpPr>
                <a:spLocks/>
              </p:cNvSpPr>
              <p:nvPr/>
            </p:nvSpPr>
            <p:spPr bwMode="auto">
              <a:xfrm>
                <a:off x="3411" y="1733"/>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F15F778D-C148-715D-BDE9-5535401C607B}"/>
              </a:ext>
            </a:extLst>
          </p:cNvPr>
          <p:cNvSpPr>
            <a:spLocks noGrp="1" noChangeArrowheads="1"/>
          </p:cNvSpPr>
          <p:nvPr>
            <p:ph type="title"/>
          </p:nvPr>
        </p:nvSpPr>
        <p:spPr/>
        <p:txBody>
          <a:bodyPr/>
          <a:lstStyle/>
          <a:p>
            <a:pPr eaLnBrk="1" hangingPunct="1"/>
            <a:r>
              <a:rPr lang="de-DE" altLang="en-US" sz="4000"/>
              <a:t>Cleanliness</a:t>
            </a:r>
            <a:br>
              <a:rPr lang="de-DE" altLang="en-US" sz="4000"/>
            </a:br>
            <a:endParaRPr lang="en-US" altLang="en-US" sz="4000"/>
          </a:p>
        </p:txBody>
      </p:sp>
      <p:sp>
        <p:nvSpPr>
          <p:cNvPr id="37891" name="Rectangle 3">
            <a:extLst>
              <a:ext uri="{FF2B5EF4-FFF2-40B4-BE49-F238E27FC236}">
                <a16:creationId xmlns:a16="http://schemas.microsoft.com/office/drawing/2014/main" id="{3A1C3CFA-284C-E107-A820-6BD9FFEF4DEB}"/>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Unlubricated exhaust air is clean.</a:t>
            </a:r>
          </a:p>
          <a:p>
            <a:pPr algn="just" eaLnBrk="1" hangingPunct="1">
              <a:lnSpc>
                <a:spcPts val="2100"/>
              </a:lnSpc>
              <a:spcBef>
                <a:spcPct val="50000"/>
              </a:spcBef>
              <a:buClr>
                <a:schemeClr val="tx2"/>
              </a:buClr>
              <a:buFontTx/>
              <a:buChar char="•"/>
            </a:pPr>
            <a:r>
              <a:rPr lang="en-US" altLang="en-US" b="1">
                <a:solidFill>
                  <a:schemeClr val="tx2"/>
                </a:solidFill>
              </a:rPr>
              <a:t>Any unlubricated air does not cause </a:t>
            </a:r>
          </a:p>
          <a:p>
            <a:pPr algn="just" eaLnBrk="1" hangingPunct="1">
              <a:lnSpc>
                <a:spcPts val="2100"/>
              </a:lnSpc>
              <a:spcBef>
                <a:spcPct val="50000"/>
              </a:spcBef>
              <a:buClr>
                <a:schemeClr val="tx2"/>
              </a:buClr>
              <a:buFontTx/>
              <a:buNone/>
            </a:pPr>
            <a:r>
              <a:rPr lang="en-US" altLang="en-US" b="1">
                <a:solidFill>
                  <a:schemeClr val="tx2"/>
                </a:solidFill>
              </a:rPr>
              <a:t>	contamination.</a:t>
            </a:r>
          </a:p>
          <a:p>
            <a:pPr algn="just" eaLnBrk="1" hangingPunct="1">
              <a:lnSpc>
                <a:spcPts val="2100"/>
              </a:lnSpc>
              <a:spcBef>
                <a:spcPct val="50000"/>
              </a:spcBef>
              <a:buClr>
                <a:schemeClr val="tx2"/>
              </a:buClr>
              <a:buFontTx/>
              <a:buChar char="•"/>
            </a:pPr>
            <a:r>
              <a:rPr lang="en-US" altLang="en-US" b="1">
                <a:solidFill>
                  <a:schemeClr val="tx2"/>
                </a:solidFill>
              </a:rPr>
              <a:t>Useful in food, wood and textile </a:t>
            </a:r>
          </a:p>
          <a:p>
            <a:pPr algn="just" eaLnBrk="1" hangingPunct="1">
              <a:lnSpc>
                <a:spcPts val="2100"/>
              </a:lnSpc>
              <a:spcBef>
                <a:spcPct val="50000"/>
              </a:spcBef>
              <a:buClr>
                <a:schemeClr val="tx2"/>
              </a:buClr>
              <a:buFontTx/>
              <a:buNone/>
            </a:pPr>
            <a:r>
              <a:rPr lang="en-US" altLang="en-US" b="1">
                <a:solidFill>
                  <a:schemeClr val="tx2"/>
                </a:solidFill>
              </a:rPr>
              <a:t>	industries.</a:t>
            </a:r>
            <a:endParaRPr lang="en-GB" altLang="en-US" b="1">
              <a:solidFill>
                <a:schemeClr val="tx2"/>
              </a:solidFill>
            </a:endParaRPr>
          </a:p>
          <a:p>
            <a:pPr eaLnBrk="1" hangingPunct="1"/>
            <a:endParaRPr lang="en-US" altLang="en-US">
              <a:solidFill>
                <a:schemeClr val="tx2"/>
              </a:solidFill>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a:extLst>
              <a:ext uri="{FF2B5EF4-FFF2-40B4-BE49-F238E27FC236}">
                <a16:creationId xmlns:a16="http://schemas.microsoft.com/office/drawing/2014/main" id="{30ADC6D5-C40A-7872-46A2-986A8C9AD026}"/>
              </a:ext>
            </a:extLst>
          </p:cNvPr>
          <p:cNvSpPr>
            <a:spLocks noGrp="1" noChangeArrowheads="1"/>
          </p:cNvSpPr>
          <p:nvPr>
            <p:ph type="title"/>
          </p:nvPr>
        </p:nvSpPr>
        <p:spPr/>
        <p:txBody>
          <a:bodyPr/>
          <a:lstStyle/>
          <a:p>
            <a:pPr eaLnBrk="1" hangingPunct="1"/>
            <a:r>
              <a:rPr lang="en-GB" altLang="en-US" dirty="0"/>
              <a:t>Double acting cylinder 7</a:t>
            </a:r>
            <a:endParaRPr lang="en-US" altLang="en-US" dirty="0"/>
          </a:p>
        </p:txBody>
      </p:sp>
      <p:sp>
        <p:nvSpPr>
          <p:cNvPr id="162819" name="Rectangle 3">
            <a:extLst>
              <a:ext uri="{FF2B5EF4-FFF2-40B4-BE49-F238E27FC236}">
                <a16:creationId xmlns:a16="http://schemas.microsoft.com/office/drawing/2014/main" id="{7E7AFAC6-492E-167F-8296-F15ACD9C6054}"/>
              </a:ext>
            </a:extLst>
          </p:cNvPr>
          <p:cNvSpPr>
            <a:spLocks noGrp="1" noChangeArrowheads="1"/>
          </p:cNvSpPr>
          <p:nvPr>
            <p:ph type="body" idx="1"/>
          </p:nvPr>
        </p:nvSpPr>
        <p:spPr/>
        <p:txBody>
          <a:bodyPr/>
          <a:lstStyle/>
          <a:p>
            <a:pPr eaLnBrk="1" hangingPunct="1"/>
            <a:endParaRPr lang="en-US" altLang="en-US"/>
          </a:p>
        </p:txBody>
      </p:sp>
      <p:sp>
        <p:nvSpPr>
          <p:cNvPr id="162820" name="Freeform 4">
            <a:extLst>
              <a:ext uri="{FF2B5EF4-FFF2-40B4-BE49-F238E27FC236}">
                <a16:creationId xmlns:a16="http://schemas.microsoft.com/office/drawing/2014/main" id="{FE79050D-CAAA-1433-BFC5-864238E83C11}"/>
              </a:ext>
              <a:ext uri="{C183D7F6-B498-43B3-948B-1728B52AA6E4}">
                <adec:decorative xmlns:adec="http://schemas.microsoft.com/office/drawing/2017/decorative" val="1"/>
              </a:ext>
            </a:extLst>
          </p:cNvPr>
          <p:cNvSpPr>
            <a:spLocks/>
          </p:cNvSpPr>
          <p:nvPr/>
        </p:nvSpPr>
        <p:spPr bwMode="auto">
          <a:xfrm flipV="1">
            <a:off x="596900" y="4819650"/>
            <a:ext cx="3175" cy="271463"/>
          </a:xfrm>
          <a:custGeom>
            <a:avLst/>
            <a:gdLst>
              <a:gd name="T0" fmla="*/ 0 w 2"/>
              <a:gd name="T1" fmla="*/ 0 h 171"/>
              <a:gd name="T2" fmla="*/ 0 w 2"/>
              <a:gd name="T3" fmla="*/ 271463 h 171"/>
              <a:gd name="T4" fmla="*/ 3175 w 2"/>
              <a:gd name="T5" fmla="*/ 271463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21" name="Freeform 5">
            <a:extLst>
              <a:ext uri="{FF2B5EF4-FFF2-40B4-BE49-F238E27FC236}">
                <a16:creationId xmlns:a16="http://schemas.microsoft.com/office/drawing/2014/main" id="{8B003548-3C7A-8D40-3B11-54EB305BDA52}"/>
              </a:ext>
              <a:ext uri="{C183D7F6-B498-43B3-948B-1728B52AA6E4}">
                <adec:decorative xmlns:adec="http://schemas.microsoft.com/office/drawing/2017/decorative" val="1"/>
              </a:ext>
            </a:extLst>
          </p:cNvPr>
          <p:cNvSpPr>
            <a:spLocks/>
          </p:cNvSpPr>
          <p:nvPr/>
        </p:nvSpPr>
        <p:spPr bwMode="auto">
          <a:xfrm flipV="1">
            <a:off x="596900" y="3338513"/>
            <a:ext cx="3175" cy="252412"/>
          </a:xfrm>
          <a:custGeom>
            <a:avLst/>
            <a:gdLst>
              <a:gd name="T0" fmla="*/ 0 w 2"/>
              <a:gd name="T1" fmla="*/ 252412 h 159"/>
              <a:gd name="T2" fmla="*/ 0 w 2"/>
              <a:gd name="T3" fmla="*/ 0 h 159"/>
              <a:gd name="T4" fmla="*/ 3175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22" name="Freeform 6">
            <a:extLst>
              <a:ext uri="{FF2B5EF4-FFF2-40B4-BE49-F238E27FC236}">
                <a16:creationId xmlns:a16="http://schemas.microsoft.com/office/drawing/2014/main" id="{8F3538CD-24C5-3B79-E103-398FB342555B}"/>
              </a:ext>
              <a:ext uri="{C183D7F6-B498-43B3-948B-1728B52AA6E4}">
                <adec:decorative xmlns:adec="http://schemas.microsoft.com/office/drawing/2017/decorative" val="1"/>
              </a:ext>
            </a:extLst>
          </p:cNvPr>
          <p:cNvSpPr>
            <a:spLocks/>
          </p:cNvSpPr>
          <p:nvPr/>
        </p:nvSpPr>
        <p:spPr bwMode="auto">
          <a:xfrm flipV="1">
            <a:off x="2581275" y="3475038"/>
            <a:ext cx="2914650" cy="1722437"/>
          </a:xfrm>
          <a:custGeom>
            <a:avLst/>
            <a:gdLst>
              <a:gd name="T0" fmla="*/ 0 w 1836"/>
              <a:gd name="T1" fmla="*/ 1722437 h 1085"/>
              <a:gd name="T2" fmla="*/ 1762125 w 1836"/>
              <a:gd name="T3" fmla="*/ 1722437 h 1085"/>
              <a:gd name="T4" fmla="*/ 1762125 w 1836"/>
              <a:gd name="T5" fmla="*/ 1533525 h 1085"/>
              <a:gd name="T6" fmla="*/ 2914650 w 1836"/>
              <a:gd name="T7" fmla="*/ 1533525 h 1085"/>
              <a:gd name="T8" fmla="*/ 2914650 w 1836"/>
              <a:gd name="T9" fmla="*/ 0 h 1085"/>
              <a:gd name="T10" fmla="*/ 2438400 w 1836"/>
              <a:gd name="T11" fmla="*/ 0 h 1085"/>
              <a:gd name="T12" fmla="*/ 2438400 w 1836"/>
              <a:gd name="T13" fmla="*/ 307975 h 1085"/>
              <a:gd name="T14" fmla="*/ 2149475 w 1836"/>
              <a:gd name="T15" fmla="*/ 307975 h 1085"/>
              <a:gd name="T16" fmla="*/ 2149475 w 1836"/>
              <a:gd name="T17" fmla="*/ 212725 h 1085"/>
              <a:gd name="T18" fmla="*/ 0 w 1836"/>
              <a:gd name="T19" fmla="*/ 212725 h 1085"/>
              <a:gd name="T20" fmla="*/ 0 w 1836"/>
              <a:gd name="T21" fmla="*/ 1722437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823" name="Freeform 7">
            <a:extLst>
              <a:ext uri="{FF2B5EF4-FFF2-40B4-BE49-F238E27FC236}">
                <a16:creationId xmlns:a16="http://schemas.microsoft.com/office/drawing/2014/main" id="{42179E62-4BC3-38C9-2268-E9001FF9502F}"/>
              </a:ext>
              <a:ext uri="{C183D7F6-B498-43B3-948B-1728B52AA6E4}">
                <adec:decorative xmlns:adec="http://schemas.microsoft.com/office/drawing/2017/decorative" val="1"/>
              </a:ext>
            </a:extLst>
          </p:cNvPr>
          <p:cNvSpPr>
            <a:spLocks/>
          </p:cNvSpPr>
          <p:nvPr/>
        </p:nvSpPr>
        <p:spPr bwMode="auto">
          <a:xfrm>
            <a:off x="614363" y="3468688"/>
            <a:ext cx="2544762" cy="1730375"/>
          </a:xfrm>
          <a:custGeom>
            <a:avLst/>
            <a:gdLst>
              <a:gd name="T0" fmla="*/ 106 w 1603"/>
              <a:gd name="T1" fmla="*/ 1090 h 1090"/>
              <a:gd name="T2" fmla="*/ 106 w 1603"/>
              <a:gd name="T3" fmla="*/ 735 h 1090"/>
              <a:gd name="T4" fmla="*/ 0 w 1603"/>
              <a:gd name="T5" fmla="*/ 735 h 1090"/>
              <a:gd name="T6" fmla="*/ 0 w 1603"/>
              <a:gd name="T7" fmla="*/ 199 h 1090"/>
              <a:gd name="T8" fmla="*/ 628 w 1603"/>
              <a:gd name="T9" fmla="*/ 194 h 1090"/>
              <a:gd name="T10" fmla="*/ 628 w 1603"/>
              <a:gd name="T11" fmla="*/ 11 h 1090"/>
              <a:gd name="T12" fmla="*/ 1603 w 1603"/>
              <a:gd name="T13" fmla="*/ 0 h 1090"/>
              <a:gd name="T14" fmla="*/ 1603 w 1603"/>
              <a:gd name="T15" fmla="*/ 960 h 1090"/>
              <a:gd name="T16" fmla="*/ 595 w 1603"/>
              <a:gd name="T17" fmla="*/ 962 h 1090"/>
              <a:gd name="T18" fmla="*/ 595 w 1603"/>
              <a:gd name="T19" fmla="*/ 919 h 1090"/>
              <a:gd name="T20" fmla="*/ 417 w 1603"/>
              <a:gd name="T21" fmla="*/ 919 h 1090"/>
              <a:gd name="T22" fmla="*/ 417 w 1603"/>
              <a:gd name="T23" fmla="*/ 1090 h 1090"/>
              <a:gd name="T24" fmla="*/ 100 w 1603"/>
              <a:gd name="T25" fmla="*/ 1090 h 1090"/>
              <a:gd name="T26" fmla="*/ 106 w 1603"/>
              <a:gd name="T27" fmla="*/ 109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3" h="1090">
                <a:moveTo>
                  <a:pt x="106" y="1090"/>
                </a:moveTo>
                <a:lnTo>
                  <a:pt x="106" y="735"/>
                </a:lnTo>
                <a:lnTo>
                  <a:pt x="0" y="735"/>
                </a:lnTo>
                <a:lnTo>
                  <a:pt x="0" y="199"/>
                </a:lnTo>
                <a:lnTo>
                  <a:pt x="628" y="194"/>
                </a:lnTo>
                <a:lnTo>
                  <a:pt x="628" y="11"/>
                </a:lnTo>
                <a:lnTo>
                  <a:pt x="1603" y="0"/>
                </a:lnTo>
                <a:lnTo>
                  <a:pt x="1603" y="960"/>
                </a:lnTo>
                <a:lnTo>
                  <a:pt x="595" y="962"/>
                </a:lnTo>
                <a:lnTo>
                  <a:pt x="595" y="919"/>
                </a:lnTo>
                <a:lnTo>
                  <a:pt x="417" y="919"/>
                </a:lnTo>
                <a:lnTo>
                  <a:pt x="417" y="1090"/>
                </a:lnTo>
                <a:lnTo>
                  <a:pt x="100" y="1090"/>
                </a:lnTo>
                <a:lnTo>
                  <a:pt x="106" y="1090"/>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62824" name="Freeform 8">
            <a:extLst>
              <a:ext uri="{FF2B5EF4-FFF2-40B4-BE49-F238E27FC236}">
                <a16:creationId xmlns:a16="http://schemas.microsoft.com/office/drawing/2014/main" id="{3F2737CB-863E-4BD2-DCB6-F11C2EF0443F}"/>
              </a:ext>
              <a:ext uri="{C183D7F6-B498-43B3-948B-1728B52AA6E4}">
                <adec:decorative xmlns:adec="http://schemas.microsoft.com/office/drawing/2017/decorative" val="1"/>
              </a:ext>
            </a:extLst>
          </p:cNvPr>
          <p:cNvSpPr>
            <a:spLocks/>
          </p:cNvSpPr>
          <p:nvPr/>
        </p:nvSpPr>
        <p:spPr bwMode="auto">
          <a:xfrm flipV="1">
            <a:off x="1703388" y="3729038"/>
            <a:ext cx="236537" cy="149225"/>
          </a:xfrm>
          <a:custGeom>
            <a:avLst/>
            <a:gdLst>
              <a:gd name="T0" fmla="*/ 166687 w 149"/>
              <a:gd name="T1" fmla="*/ 76200 h 94"/>
              <a:gd name="T2" fmla="*/ 166687 w 149"/>
              <a:gd name="T3" fmla="*/ 66675 h 94"/>
              <a:gd name="T4" fmla="*/ 169862 w 149"/>
              <a:gd name="T5" fmla="*/ 63500 h 94"/>
              <a:gd name="T6" fmla="*/ 169862 w 149"/>
              <a:gd name="T7" fmla="*/ 58738 h 94"/>
              <a:gd name="T8" fmla="*/ 173037 w 149"/>
              <a:gd name="T9" fmla="*/ 55563 h 94"/>
              <a:gd name="T10" fmla="*/ 173037 w 149"/>
              <a:gd name="T11" fmla="*/ 52388 h 94"/>
              <a:gd name="T12" fmla="*/ 176212 w 149"/>
              <a:gd name="T13" fmla="*/ 49213 h 94"/>
              <a:gd name="T14" fmla="*/ 176212 w 149"/>
              <a:gd name="T15" fmla="*/ 46038 h 94"/>
              <a:gd name="T16" fmla="*/ 179387 w 149"/>
              <a:gd name="T17" fmla="*/ 42863 h 94"/>
              <a:gd name="T18" fmla="*/ 179387 w 149"/>
              <a:gd name="T19" fmla="*/ 39688 h 94"/>
              <a:gd name="T20" fmla="*/ 185737 w 149"/>
              <a:gd name="T21" fmla="*/ 33338 h 94"/>
              <a:gd name="T22" fmla="*/ 185737 w 149"/>
              <a:gd name="T23" fmla="*/ 30163 h 94"/>
              <a:gd name="T24" fmla="*/ 188912 w 149"/>
              <a:gd name="T25" fmla="*/ 26988 h 94"/>
              <a:gd name="T26" fmla="*/ 188912 w 149"/>
              <a:gd name="T27" fmla="*/ 25400 h 94"/>
              <a:gd name="T28" fmla="*/ 192087 w 149"/>
              <a:gd name="T29" fmla="*/ 25400 h 94"/>
              <a:gd name="T30" fmla="*/ 192087 w 149"/>
              <a:gd name="T31" fmla="*/ 9525 h 94"/>
              <a:gd name="T32" fmla="*/ 188912 w 149"/>
              <a:gd name="T33" fmla="*/ 9525 h 94"/>
              <a:gd name="T34" fmla="*/ 188912 w 149"/>
              <a:gd name="T35" fmla="*/ 6350 h 94"/>
              <a:gd name="T36" fmla="*/ 185737 w 149"/>
              <a:gd name="T37" fmla="*/ 3175 h 94"/>
              <a:gd name="T38" fmla="*/ 182562 w 149"/>
              <a:gd name="T39" fmla="*/ 3175 h 94"/>
              <a:gd name="T40" fmla="*/ 179387 w 149"/>
              <a:gd name="T41" fmla="*/ 0 h 94"/>
              <a:gd name="T42" fmla="*/ 0 w 149"/>
              <a:gd name="T43" fmla="*/ 0 h 94"/>
              <a:gd name="T44" fmla="*/ 0 w 149"/>
              <a:gd name="T45" fmla="*/ 149225 h 94"/>
              <a:gd name="T46" fmla="*/ 236537 w 149"/>
              <a:gd name="T47" fmla="*/ 149225 h 94"/>
              <a:gd name="T48" fmla="*/ 236537 w 149"/>
              <a:gd name="T49" fmla="*/ 131763 h 94"/>
              <a:gd name="T50" fmla="*/ 234950 w 149"/>
              <a:gd name="T51" fmla="*/ 128588 h 94"/>
              <a:gd name="T52" fmla="*/ 234950 w 149"/>
              <a:gd name="T53" fmla="*/ 125413 h 94"/>
              <a:gd name="T54" fmla="*/ 225425 w 149"/>
              <a:gd name="T55" fmla="*/ 115888 h 94"/>
              <a:gd name="T56" fmla="*/ 222250 w 149"/>
              <a:gd name="T57" fmla="*/ 115888 h 94"/>
              <a:gd name="T58" fmla="*/ 209550 w 149"/>
              <a:gd name="T59" fmla="*/ 103188 h 94"/>
              <a:gd name="T60" fmla="*/ 206375 w 149"/>
              <a:gd name="T61" fmla="*/ 103188 h 94"/>
              <a:gd name="T62" fmla="*/ 200025 w 149"/>
              <a:gd name="T63" fmla="*/ 98425 h 94"/>
              <a:gd name="T64" fmla="*/ 198437 w 149"/>
              <a:gd name="T65" fmla="*/ 98425 h 94"/>
              <a:gd name="T66" fmla="*/ 188912 w 149"/>
              <a:gd name="T67" fmla="*/ 88900 h 94"/>
              <a:gd name="T68" fmla="*/ 185737 w 149"/>
              <a:gd name="T69" fmla="*/ 88900 h 94"/>
              <a:gd name="T70" fmla="*/ 182562 w 149"/>
              <a:gd name="T71" fmla="*/ 85725 h 94"/>
              <a:gd name="T72" fmla="*/ 179387 w 149"/>
              <a:gd name="T73" fmla="*/ 85725 h 94"/>
              <a:gd name="T74" fmla="*/ 179387 w 149"/>
              <a:gd name="T75" fmla="*/ 82550 h 94"/>
              <a:gd name="T76" fmla="*/ 173037 w 149"/>
              <a:gd name="T77" fmla="*/ 82550 h 94"/>
              <a:gd name="T78" fmla="*/ 173037 w 149"/>
              <a:gd name="T79" fmla="*/ 79375 h 94"/>
              <a:gd name="T80" fmla="*/ 169862 w 149"/>
              <a:gd name="T81" fmla="*/ 79375 h 94"/>
              <a:gd name="T82" fmla="*/ 169862 w 149"/>
              <a:gd name="T83" fmla="*/ 76200 h 94"/>
              <a:gd name="T84" fmla="*/ 166687 w 149"/>
              <a:gd name="T85" fmla="*/ 7620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2825" name="Freeform 9">
            <a:extLst>
              <a:ext uri="{FF2B5EF4-FFF2-40B4-BE49-F238E27FC236}">
                <a16:creationId xmlns:a16="http://schemas.microsoft.com/office/drawing/2014/main" id="{91AF464D-C66A-98EB-EF1D-5241DD1F97A9}"/>
              </a:ext>
              <a:ext uri="{C183D7F6-B498-43B3-948B-1728B52AA6E4}">
                <adec:decorative xmlns:adec="http://schemas.microsoft.com/office/drawing/2017/decorative" val="1"/>
              </a:ext>
            </a:extLst>
          </p:cNvPr>
          <p:cNvSpPr>
            <a:spLocks/>
          </p:cNvSpPr>
          <p:nvPr/>
        </p:nvSpPr>
        <p:spPr bwMode="auto">
          <a:xfrm flipV="1">
            <a:off x="4391025" y="5014913"/>
            <a:ext cx="336550" cy="149225"/>
          </a:xfrm>
          <a:custGeom>
            <a:avLst/>
            <a:gdLst>
              <a:gd name="T0" fmla="*/ 0 w 212"/>
              <a:gd name="T1" fmla="*/ 149225 h 94"/>
              <a:gd name="T2" fmla="*/ 0 w 212"/>
              <a:gd name="T3" fmla="*/ 0 h 94"/>
              <a:gd name="T4" fmla="*/ 307975 w 212"/>
              <a:gd name="T5" fmla="*/ 0 h 94"/>
              <a:gd name="T6" fmla="*/ 336550 w 212"/>
              <a:gd name="T7" fmla="*/ 23813 h 94"/>
              <a:gd name="T8" fmla="*/ 336550 w 212"/>
              <a:gd name="T9" fmla="*/ 109538 h 94"/>
              <a:gd name="T10" fmla="*/ 250825 w 212"/>
              <a:gd name="T11" fmla="*/ 109538 h 94"/>
              <a:gd name="T12" fmla="*/ 250825 w 212"/>
              <a:gd name="T13" fmla="*/ 149225 h 94"/>
              <a:gd name="T14" fmla="*/ 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2826" name="Rectangle 10">
            <a:extLst>
              <a:ext uri="{FF2B5EF4-FFF2-40B4-BE49-F238E27FC236}">
                <a16:creationId xmlns:a16="http://schemas.microsoft.com/office/drawing/2014/main" id="{3A1AC52D-0202-8B4E-3602-E524372388DE}"/>
              </a:ext>
              <a:ext uri="{C183D7F6-B498-43B3-948B-1728B52AA6E4}">
                <adec:decorative xmlns:adec="http://schemas.microsoft.com/office/drawing/2017/decorative" val="1"/>
              </a:ext>
            </a:extLst>
          </p:cNvPr>
          <p:cNvSpPr>
            <a:spLocks noChangeArrowheads="1"/>
          </p:cNvSpPr>
          <p:nvPr/>
        </p:nvSpPr>
        <p:spPr bwMode="auto">
          <a:xfrm flipV="1">
            <a:off x="4635500" y="5014913"/>
            <a:ext cx="9207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27" name="Freeform 11">
            <a:extLst>
              <a:ext uri="{FF2B5EF4-FFF2-40B4-BE49-F238E27FC236}">
                <a16:creationId xmlns:a16="http://schemas.microsoft.com/office/drawing/2014/main" id="{2BDF7726-9A8A-823C-C4F8-0CA0D356DB50}"/>
              </a:ext>
              <a:ext uri="{C183D7F6-B498-43B3-948B-1728B52AA6E4}">
                <adec:decorative xmlns:adec="http://schemas.microsoft.com/office/drawing/2017/decorative" val="1"/>
              </a:ext>
            </a:extLst>
          </p:cNvPr>
          <p:cNvSpPr>
            <a:spLocks/>
          </p:cNvSpPr>
          <p:nvPr/>
        </p:nvSpPr>
        <p:spPr bwMode="auto">
          <a:xfrm flipV="1">
            <a:off x="4387850" y="3289300"/>
            <a:ext cx="336550" cy="149225"/>
          </a:xfrm>
          <a:custGeom>
            <a:avLst/>
            <a:gdLst>
              <a:gd name="T0" fmla="*/ 0 w 212"/>
              <a:gd name="T1" fmla="*/ 0 h 94"/>
              <a:gd name="T2" fmla="*/ 0 w 212"/>
              <a:gd name="T3" fmla="*/ 149225 h 94"/>
              <a:gd name="T4" fmla="*/ 307975 w 212"/>
              <a:gd name="T5" fmla="*/ 149225 h 94"/>
              <a:gd name="T6" fmla="*/ 336550 w 212"/>
              <a:gd name="T7" fmla="*/ 123825 h 94"/>
              <a:gd name="T8" fmla="*/ 336550 w 212"/>
              <a:gd name="T9" fmla="*/ 39688 h 94"/>
              <a:gd name="T10" fmla="*/ 250825 w 212"/>
              <a:gd name="T11" fmla="*/ 39688 h 94"/>
              <a:gd name="T12" fmla="*/ 25082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2828" name="Freeform 12">
            <a:extLst>
              <a:ext uri="{FF2B5EF4-FFF2-40B4-BE49-F238E27FC236}">
                <a16:creationId xmlns:a16="http://schemas.microsoft.com/office/drawing/2014/main" id="{0554E27F-03B3-2547-86E4-0154AC78B959}"/>
              </a:ext>
              <a:ext uri="{C183D7F6-B498-43B3-948B-1728B52AA6E4}">
                <adec:decorative xmlns:adec="http://schemas.microsoft.com/office/drawing/2017/decorative" val="1"/>
              </a:ext>
            </a:extLst>
          </p:cNvPr>
          <p:cNvSpPr>
            <a:spLocks/>
          </p:cNvSpPr>
          <p:nvPr/>
        </p:nvSpPr>
        <p:spPr bwMode="auto">
          <a:xfrm flipV="1">
            <a:off x="1595438" y="3289300"/>
            <a:ext cx="336550" cy="149225"/>
          </a:xfrm>
          <a:custGeom>
            <a:avLst/>
            <a:gdLst>
              <a:gd name="T0" fmla="*/ 336550 w 212"/>
              <a:gd name="T1" fmla="*/ 0 h 94"/>
              <a:gd name="T2" fmla="*/ 336550 w 212"/>
              <a:gd name="T3" fmla="*/ 149225 h 94"/>
              <a:gd name="T4" fmla="*/ 28575 w 212"/>
              <a:gd name="T5" fmla="*/ 149225 h 94"/>
              <a:gd name="T6" fmla="*/ 0 w 212"/>
              <a:gd name="T7" fmla="*/ 123825 h 94"/>
              <a:gd name="T8" fmla="*/ 0 w 212"/>
              <a:gd name="T9" fmla="*/ 39688 h 94"/>
              <a:gd name="T10" fmla="*/ 85725 w 212"/>
              <a:gd name="T11" fmla="*/ 39688 h 94"/>
              <a:gd name="T12" fmla="*/ 85725 w 212"/>
              <a:gd name="T13" fmla="*/ 0 h 94"/>
              <a:gd name="T14" fmla="*/ 33655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2829" name="Rectangle 13">
            <a:extLst>
              <a:ext uri="{FF2B5EF4-FFF2-40B4-BE49-F238E27FC236}">
                <a16:creationId xmlns:a16="http://schemas.microsoft.com/office/drawing/2014/main" id="{44DD481E-F180-C79B-6641-968BEAB660A4}"/>
              </a:ext>
              <a:ext uri="{C183D7F6-B498-43B3-948B-1728B52AA6E4}">
                <adec:decorative xmlns:adec="http://schemas.microsoft.com/office/drawing/2017/decorative" val="1"/>
              </a:ext>
            </a:extLst>
          </p:cNvPr>
          <p:cNvSpPr>
            <a:spLocks noChangeArrowheads="1"/>
          </p:cNvSpPr>
          <p:nvPr/>
        </p:nvSpPr>
        <p:spPr bwMode="auto">
          <a:xfrm flipV="1">
            <a:off x="1595438"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30" name="Freeform 14">
            <a:extLst>
              <a:ext uri="{FF2B5EF4-FFF2-40B4-BE49-F238E27FC236}">
                <a16:creationId xmlns:a16="http://schemas.microsoft.com/office/drawing/2014/main" id="{8A94F092-022C-F2D6-C2D8-46C05E1EBA66}"/>
              </a:ext>
              <a:ext uri="{C183D7F6-B498-43B3-948B-1728B52AA6E4}">
                <adec:decorative xmlns:adec="http://schemas.microsoft.com/office/drawing/2017/decorative" val="1"/>
              </a:ext>
            </a:extLst>
          </p:cNvPr>
          <p:cNvSpPr>
            <a:spLocks/>
          </p:cNvSpPr>
          <p:nvPr/>
        </p:nvSpPr>
        <p:spPr bwMode="auto">
          <a:xfrm flipV="1">
            <a:off x="1595438" y="5011738"/>
            <a:ext cx="336550" cy="149225"/>
          </a:xfrm>
          <a:custGeom>
            <a:avLst/>
            <a:gdLst>
              <a:gd name="T0" fmla="*/ 336550 w 212"/>
              <a:gd name="T1" fmla="*/ 149225 h 94"/>
              <a:gd name="T2" fmla="*/ 336550 w 212"/>
              <a:gd name="T3" fmla="*/ 0 h 94"/>
              <a:gd name="T4" fmla="*/ 28575 w 212"/>
              <a:gd name="T5" fmla="*/ 0 h 94"/>
              <a:gd name="T6" fmla="*/ 0 w 212"/>
              <a:gd name="T7" fmla="*/ 23813 h 94"/>
              <a:gd name="T8" fmla="*/ 0 w 212"/>
              <a:gd name="T9" fmla="*/ 109538 h 94"/>
              <a:gd name="T10" fmla="*/ 85725 w 212"/>
              <a:gd name="T11" fmla="*/ 109538 h 94"/>
              <a:gd name="T12" fmla="*/ 85725 w 212"/>
              <a:gd name="T13" fmla="*/ 149225 h 94"/>
              <a:gd name="T14" fmla="*/ 33655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2831" name="Rectangle 15">
            <a:extLst>
              <a:ext uri="{FF2B5EF4-FFF2-40B4-BE49-F238E27FC236}">
                <a16:creationId xmlns:a16="http://schemas.microsoft.com/office/drawing/2014/main" id="{9D9579F0-2766-4AB9-8471-257FACFE6BF4}"/>
              </a:ext>
              <a:ext uri="{C183D7F6-B498-43B3-948B-1728B52AA6E4}">
                <adec:decorative xmlns:adec="http://schemas.microsoft.com/office/drawing/2017/decorative" val="1"/>
              </a:ext>
            </a:extLst>
          </p:cNvPr>
          <p:cNvSpPr>
            <a:spLocks noChangeArrowheads="1"/>
          </p:cNvSpPr>
          <p:nvPr/>
        </p:nvSpPr>
        <p:spPr bwMode="auto">
          <a:xfrm flipV="1">
            <a:off x="1595438" y="5014913"/>
            <a:ext cx="8572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32" name="Freeform 16">
            <a:extLst>
              <a:ext uri="{FF2B5EF4-FFF2-40B4-BE49-F238E27FC236}">
                <a16:creationId xmlns:a16="http://schemas.microsoft.com/office/drawing/2014/main" id="{708DB491-D2B6-3720-3478-F428E24F7EAD}"/>
              </a:ext>
              <a:ext uri="{C183D7F6-B498-43B3-948B-1728B52AA6E4}">
                <adec:decorative xmlns:adec="http://schemas.microsoft.com/office/drawing/2017/decorative" val="1"/>
              </a:ext>
            </a:extLst>
          </p:cNvPr>
          <p:cNvSpPr>
            <a:spLocks/>
          </p:cNvSpPr>
          <p:nvPr/>
        </p:nvSpPr>
        <p:spPr bwMode="auto">
          <a:xfrm flipV="1">
            <a:off x="1720850" y="4557713"/>
            <a:ext cx="244475" cy="146050"/>
          </a:xfrm>
          <a:custGeom>
            <a:avLst/>
            <a:gdLst>
              <a:gd name="T0" fmla="*/ 171450 w 154"/>
              <a:gd name="T1" fmla="*/ 73025 h 92"/>
              <a:gd name="T2" fmla="*/ 171450 w 154"/>
              <a:gd name="T3" fmla="*/ 79375 h 92"/>
              <a:gd name="T4" fmla="*/ 174625 w 154"/>
              <a:gd name="T5" fmla="*/ 79375 h 92"/>
              <a:gd name="T6" fmla="*/ 174625 w 154"/>
              <a:gd name="T7" fmla="*/ 85725 h 92"/>
              <a:gd name="T8" fmla="*/ 177800 w 154"/>
              <a:gd name="T9" fmla="*/ 88900 h 92"/>
              <a:gd name="T10" fmla="*/ 177800 w 154"/>
              <a:gd name="T11" fmla="*/ 90488 h 92"/>
              <a:gd name="T12" fmla="*/ 180975 w 154"/>
              <a:gd name="T13" fmla="*/ 93663 h 92"/>
              <a:gd name="T14" fmla="*/ 180975 w 154"/>
              <a:gd name="T15" fmla="*/ 100013 h 92"/>
              <a:gd name="T16" fmla="*/ 182563 w 154"/>
              <a:gd name="T17" fmla="*/ 100013 h 92"/>
              <a:gd name="T18" fmla="*/ 182563 w 154"/>
              <a:gd name="T19" fmla="*/ 106363 h 92"/>
              <a:gd name="T20" fmla="*/ 185738 w 154"/>
              <a:gd name="T21" fmla="*/ 106363 h 92"/>
              <a:gd name="T22" fmla="*/ 185738 w 154"/>
              <a:gd name="T23" fmla="*/ 112713 h 92"/>
              <a:gd name="T24" fmla="*/ 188913 w 154"/>
              <a:gd name="T25" fmla="*/ 112713 h 92"/>
              <a:gd name="T26" fmla="*/ 188913 w 154"/>
              <a:gd name="T27" fmla="*/ 115888 h 92"/>
              <a:gd name="T28" fmla="*/ 192088 w 154"/>
              <a:gd name="T29" fmla="*/ 119063 h 92"/>
              <a:gd name="T30" fmla="*/ 192088 w 154"/>
              <a:gd name="T31" fmla="*/ 122238 h 92"/>
              <a:gd name="T32" fmla="*/ 195263 w 154"/>
              <a:gd name="T33" fmla="*/ 122238 h 92"/>
              <a:gd name="T34" fmla="*/ 195263 w 154"/>
              <a:gd name="T35" fmla="*/ 139700 h 92"/>
              <a:gd name="T36" fmla="*/ 192088 w 154"/>
              <a:gd name="T37" fmla="*/ 139700 h 92"/>
              <a:gd name="T38" fmla="*/ 192088 w 154"/>
              <a:gd name="T39" fmla="*/ 142875 h 92"/>
              <a:gd name="T40" fmla="*/ 182563 w 154"/>
              <a:gd name="T41" fmla="*/ 142875 h 92"/>
              <a:gd name="T42" fmla="*/ 180975 w 154"/>
              <a:gd name="T43" fmla="*/ 146050 h 92"/>
              <a:gd name="T44" fmla="*/ 0 w 154"/>
              <a:gd name="T45" fmla="*/ 146050 h 92"/>
              <a:gd name="T46" fmla="*/ 0 w 154"/>
              <a:gd name="T47" fmla="*/ 0 h 92"/>
              <a:gd name="T48" fmla="*/ 244475 w 154"/>
              <a:gd name="T49" fmla="*/ 0 h 92"/>
              <a:gd name="T50" fmla="*/ 244475 w 154"/>
              <a:gd name="T51" fmla="*/ 17463 h 92"/>
              <a:gd name="T52" fmla="*/ 222250 w 154"/>
              <a:gd name="T53" fmla="*/ 39688 h 92"/>
              <a:gd name="T54" fmla="*/ 219075 w 154"/>
              <a:gd name="T55" fmla="*/ 39688 h 92"/>
              <a:gd name="T56" fmla="*/ 214313 w 154"/>
              <a:gd name="T57" fmla="*/ 46038 h 92"/>
              <a:gd name="T58" fmla="*/ 211138 w 154"/>
              <a:gd name="T59" fmla="*/ 46038 h 92"/>
              <a:gd name="T60" fmla="*/ 198438 w 154"/>
              <a:gd name="T61" fmla="*/ 57150 h 92"/>
              <a:gd name="T62" fmla="*/ 195263 w 154"/>
              <a:gd name="T63" fmla="*/ 57150 h 92"/>
              <a:gd name="T64" fmla="*/ 192088 w 154"/>
              <a:gd name="T65" fmla="*/ 60325 h 92"/>
              <a:gd name="T66" fmla="*/ 188913 w 154"/>
              <a:gd name="T67" fmla="*/ 60325 h 92"/>
              <a:gd name="T68" fmla="*/ 182563 w 154"/>
              <a:gd name="T69" fmla="*/ 66675 h 92"/>
              <a:gd name="T70" fmla="*/ 180975 w 154"/>
              <a:gd name="T71" fmla="*/ 66675 h 92"/>
              <a:gd name="T72" fmla="*/ 177800 w 154"/>
              <a:gd name="T73" fmla="*/ 69850 h 92"/>
              <a:gd name="T74" fmla="*/ 174625 w 154"/>
              <a:gd name="T75" fmla="*/ 69850 h 92"/>
              <a:gd name="T76" fmla="*/ 174625 w 154"/>
              <a:gd name="T77" fmla="*/ 73025 h 92"/>
              <a:gd name="T78" fmla="*/ 171450 w 154"/>
              <a:gd name="T79" fmla="*/ 73025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2833" name="Rectangle 17">
            <a:extLst>
              <a:ext uri="{FF2B5EF4-FFF2-40B4-BE49-F238E27FC236}">
                <a16:creationId xmlns:a16="http://schemas.microsoft.com/office/drawing/2014/main" id="{076644C3-29EE-0F21-733F-931749FE32D9}"/>
              </a:ext>
              <a:ext uri="{C183D7F6-B498-43B3-948B-1728B52AA6E4}">
                <adec:decorative xmlns:adec="http://schemas.microsoft.com/office/drawing/2017/decorative" val="1"/>
              </a:ext>
            </a:extLst>
          </p:cNvPr>
          <p:cNvSpPr>
            <a:spLocks noChangeArrowheads="1"/>
          </p:cNvSpPr>
          <p:nvPr/>
        </p:nvSpPr>
        <p:spPr bwMode="auto">
          <a:xfrm flipV="1">
            <a:off x="4638675"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34" name="Freeform 18">
            <a:extLst>
              <a:ext uri="{FF2B5EF4-FFF2-40B4-BE49-F238E27FC236}">
                <a16:creationId xmlns:a16="http://schemas.microsoft.com/office/drawing/2014/main" id="{5537AE0D-FB83-7049-EF1C-76A4EC95C2EF}"/>
              </a:ext>
              <a:ext uri="{C183D7F6-B498-43B3-948B-1728B52AA6E4}">
                <adec:decorative xmlns:adec="http://schemas.microsoft.com/office/drawing/2017/decorative" val="1"/>
              </a:ext>
            </a:extLst>
          </p:cNvPr>
          <p:cNvSpPr>
            <a:spLocks/>
          </p:cNvSpPr>
          <p:nvPr/>
        </p:nvSpPr>
        <p:spPr bwMode="auto">
          <a:xfrm flipV="1">
            <a:off x="788988" y="5195888"/>
            <a:ext cx="477837" cy="1587"/>
          </a:xfrm>
          <a:custGeom>
            <a:avLst/>
            <a:gdLst>
              <a:gd name="T0" fmla="*/ 0 w 301"/>
              <a:gd name="T1" fmla="*/ 0 h 1587"/>
              <a:gd name="T2" fmla="*/ 474662 w 301"/>
              <a:gd name="T3" fmla="*/ 0 h 1587"/>
              <a:gd name="T4" fmla="*/ 477837 w 301"/>
              <a:gd name="T5" fmla="*/ 0 h 1587"/>
              <a:gd name="T6" fmla="*/ 0 60000 65536"/>
              <a:gd name="T7" fmla="*/ 0 60000 65536"/>
              <a:gd name="T8" fmla="*/ 0 60000 65536"/>
            </a:gdLst>
            <a:ahLst/>
            <a:cxnLst>
              <a:cxn ang="T6">
                <a:pos x="T0" y="T1"/>
              </a:cxn>
              <a:cxn ang="T7">
                <a:pos x="T2" y="T3"/>
              </a:cxn>
              <a:cxn ang="T8">
                <a:pos x="T4" y="T5"/>
              </a:cxn>
            </a:cxnLst>
            <a:rect l="0" t="0" r="r" b="b"/>
            <a:pathLst>
              <a:path w="301" h="1587">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35" name="Freeform 19">
            <a:extLst>
              <a:ext uri="{FF2B5EF4-FFF2-40B4-BE49-F238E27FC236}">
                <a16:creationId xmlns:a16="http://schemas.microsoft.com/office/drawing/2014/main" id="{2A83958E-A14F-6C38-E481-969F28B7115F}"/>
              </a:ext>
              <a:ext uri="{C183D7F6-B498-43B3-948B-1728B52AA6E4}">
                <adec:decorative xmlns:adec="http://schemas.microsoft.com/office/drawing/2017/decorative" val="1"/>
              </a:ext>
            </a:extLst>
          </p:cNvPr>
          <p:cNvSpPr>
            <a:spLocks/>
          </p:cNvSpPr>
          <p:nvPr/>
        </p:nvSpPr>
        <p:spPr bwMode="auto">
          <a:xfrm flipV="1">
            <a:off x="5019675" y="5192713"/>
            <a:ext cx="520700" cy="1587"/>
          </a:xfrm>
          <a:custGeom>
            <a:avLst/>
            <a:gdLst>
              <a:gd name="T0" fmla="*/ 0 w 328"/>
              <a:gd name="T1" fmla="*/ 0 h 1587"/>
              <a:gd name="T2" fmla="*/ 517525 w 328"/>
              <a:gd name="T3" fmla="*/ 0 h 1587"/>
              <a:gd name="T4" fmla="*/ 520700 w 328"/>
              <a:gd name="T5" fmla="*/ 0 h 1587"/>
              <a:gd name="T6" fmla="*/ 0 60000 65536"/>
              <a:gd name="T7" fmla="*/ 0 60000 65536"/>
              <a:gd name="T8" fmla="*/ 0 60000 65536"/>
            </a:gdLst>
            <a:ahLst/>
            <a:cxnLst>
              <a:cxn ang="T6">
                <a:pos x="T0" y="T1"/>
              </a:cxn>
              <a:cxn ang="T7">
                <a:pos x="T2" y="T3"/>
              </a:cxn>
              <a:cxn ang="T8">
                <a:pos x="T4" y="T5"/>
              </a:cxn>
            </a:cxnLst>
            <a:rect l="0" t="0" r="r" b="b"/>
            <a:pathLst>
              <a:path w="328" h="1587">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36" name="Line 20">
            <a:extLst>
              <a:ext uri="{FF2B5EF4-FFF2-40B4-BE49-F238E27FC236}">
                <a16:creationId xmlns:a16="http://schemas.microsoft.com/office/drawing/2014/main" id="{6CD52CE3-577D-39D1-6484-9D6BF08FBACE}"/>
              </a:ext>
              <a:ext uri="{C183D7F6-B498-43B3-948B-1728B52AA6E4}">
                <adec:decorative xmlns:adec="http://schemas.microsoft.com/office/drawing/2017/decorative" val="1"/>
              </a:ext>
            </a:extLst>
          </p:cNvPr>
          <p:cNvSpPr>
            <a:spLocks noChangeShapeType="1"/>
          </p:cNvSpPr>
          <p:nvPr/>
        </p:nvSpPr>
        <p:spPr bwMode="auto">
          <a:xfrm flipV="1">
            <a:off x="4848225"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7" name="Freeform 21">
            <a:extLst>
              <a:ext uri="{FF2B5EF4-FFF2-40B4-BE49-F238E27FC236}">
                <a16:creationId xmlns:a16="http://schemas.microsoft.com/office/drawing/2014/main" id="{8E294C45-8AD8-BECF-EA61-BED046E01A0C}"/>
              </a:ext>
              <a:ext uri="{C183D7F6-B498-43B3-948B-1728B52AA6E4}">
                <adec:decorative xmlns:adec="http://schemas.microsoft.com/office/drawing/2017/decorative" val="1"/>
              </a:ext>
            </a:extLst>
          </p:cNvPr>
          <p:cNvSpPr>
            <a:spLocks/>
          </p:cNvSpPr>
          <p:nvPr/>
        </p:nvSpPr>
        <p:spPr bwMode="auto">
          <a:xfrm>
            <a:off x="3146425" y="3494088"/>
            <a:ext cx="1879600" cy="1498600"/>
          </a:xfrm>
          <a:custGeom>
            <a:avLst/>
            <a:gdLst>
              <a:gd name="T0" fmla="*/ 0 w 1184"/>
              <a:gd name="T1" fmla="*/ 0 h 944"/>
              <a:gd name="T2" fmla="*/ 1295400 w 1184"/>
              <a:gd name="T3" fmla="*/ 0 h 944"/>
              <a:gd name="T4" fmla="*/ 1295400 w 1184"/>
              <a:gd name="T5" fmla="*/ 1193800 h 944"/>
              <a:gd name="T6" fmla="*/ 1879600 w 1184"/>
              <a:gd name="T7" fmla="*/ 1219200 h 944"/>
              <a:gd name="T8" fmla="*/ 1879600 w 1184"/>
              <a:gd name="T9" fmla="*/ 1498600 h 944"/>
              <a:gd name="T10" fmla="*/ 12700 w 1184"/>
              <a:gd name="T11" fmla="*/ 1498600 h 944"/>
              <a:gd name="T12" fmla="*/ 0 w 1184"/>
              <a:gd name="T13" fmla="*/ 0 h 9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84" h="944">
                <a:moveTo>
                  <a:pt x="0" y="0"/>
                </a:moveTo>
                <a:lnTo>
                  <a:pt x="816" y="0"/>
                </a:lnTo>
                <a:lnTo>
                  <a:pt x="816" y="752"/>
                </a:lnTo>
                <a:lnTo>
                  <a:pt x="1184" y="768"/>
                </a:lnTo>
                <a:lnTo>
                  <a:pt x="1184" y="944"/>
                </a:lnTo>
                <a:lnTo>
                  <a:pt x="8" y="944"/>
                </a:lnTo>
                <a:lnTo>
                  <a:pt x="0" y="0"/>
                </a:lnTo>
                <a:close/>
              </a:path>
            </a:pathLst>
          </a:custGeom>
          <a:gradFill rotWithShape="0">
            <a:gsLst>
              <a:gs pos="0">
                <a:srgbClr val="A2B5EC"/>
              </a:gs>
              <a:gs pos="100000">
                <a:srgbClr val="0033CC"/>
              </a:gs>
            </a:gsLst>
            <a:lin ang="0" scaled="1"/>
          </a:gra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838" name="Freeform 22">
            <a:extLst>
              <a:ext uri="{FF2B5EF4-FFF2-40B4-BE49-F238E27FC236}">
                <a16:creationId xmlns:a16="http://schemas.microsoft.com/office/drawing/2014/main" id="{E68168D9-176B-647F-4D39-DA90835CBA5D}"/>
              </a:ext>
              <a:ext uri="{C183D7F6-B498-43B3-948B-1728B52AA6E4}">
                <adec:decorative xmlns:adec="http://schemas.microsoft.com/office/drawing/2017/decorative" val="1"/>
              </a:ext>
            </a:extLst>
          </p:cNvPr>
          <p:cNvSpPr>
            <a:spLocks/>
          </p:cNvSpPr>
          <p:nvPr/>
        </p:nvSpPr>
        <p:spPr bwMode="auto">
          <a:xfrm flipV="1">
            <a:off x="5437188" y="4494213"/>
            <a:ext cx="831850" cy="700087"/>
          </a:xfrm>
          <a:custGeom>
            <a:avLst/>
            <a:gdLst>
              <a:gd name="T0" fmla="*/ 0 w 524"/>
              <a:gd name="T1" fmla="*/ 242887 h 441"/>
              <a:gd name="T2" fmla="*/ 33338 w 524"/>
              <a:gd name="T3" fmla="*/ 206375 h 441"/>
              <a:gd name="T4" fmla="*/ 33338 w 524"/>
              <a:gd name="T5" fmla="*/ 0 h 441"/>
              <a:gd name="T6" fmla="*/ 252413 w 524"/>
              <a:gd name="T7" fmla="*/ 0 h 441"/>
              <a:gd name="T8" fmla="*/ 252413 w 524"/>
              <a:gd name="T9" fmla="*/ 85725 h 441"/>
              <a:gd name="T10" fmla="*/ 139700 w 524"/>
              <a:gd name="T11" fmla="*/ 85725 h 441"/>
              <a:gd name="T12" fmla="*/ 112713 w 524"/>
              <a:gd name="T13" fmla="*/ 112712 h 441"/>
              <a:gd name="T14" fmla="*/ 112713 w 524"/>
              <a:gd name="T15" fmla="*/ 307975 h 441"/>
              <a:gd name="T16" fmla="*/ 146050 w 524"/>
              <a:gd name="T17" fmla="*/ 334962 h 441"/>
              <a:gd name="T18" fmla="*/ 765175 w 524"/>
              <a:gd name="T19" fmla="*/ 334962 h 441"/>
              <a:gd name="T20" fmla="*/ 795338 w 524"/>
              <a:gd name="T21" fmla="*/ 341312 h 441"/>
              <a:gd name="T22" fmla="*/ 814388 w 524"/>
              <a:gd name="T23" fmla="*/ 361950 h 441"/>
              <a:gd name="T24" fmla="*/ 825500 w 524"/>
              <a:gd name="T25" fmla="*/ 381000 h 441"/>
              <a:gd name="T26" fmla="*/ 831850 w 524"/>
              <a:gd name="T27" fmla="*/ 398462 h 441"/>
              <a:gd name="T28" fmla="*/ 831850 w 524"/>
              <a:gd name="T29" fmla="*/ 700087 h 441"/>
              <a:gd name="T30" fmla="*/ 411163 w 524"/>
              <a:gd name="T31" fmla="*/ 700087 h 441"/>
              <a:gd name="T32" fmla="*/ 411163 w 524"/>
              <a:gd name="T33" fmla="*/ 579437 h 441"/>
              <a:gd name="T34" fmla="*/ 0 w 524"/>
              <a:gd name="T35" fmla="*/ 579437 h 441"/>
              <a:gd name="T36" fmla="*/ 0 w 524"/>
              <a:gd name="T37" fmla="*/ 242887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2839" name="Rectangle 23">
            <a:extLst>
              <a:ext uri="{FF2B5EF4-FFF2-40B4-BE49-F238E27FC236}">
                <a16:creationId xmlns:a16="http://schemas.microsoft.com/office/drawing/2014/main" id="{95A52A42-0892-320A-A681-D60A7DD5AA6C}"/>
              </a:ext>
              <a:ext uri="{C183D7F6-B498-43B3-948B-1728B52AA6E4}">
                <adec:decorative xmlns:adec="http://schemas.microsoft.com/office/drawing/2017/decorative" val="1"/>
              </a:ext>
            </a:extLst>
          </p:cNvPr>
          <p:cNvSpPr>
            <a:spLocks noChangeArrowheads="1"/>
          </p:cNvSpPr>
          <p:nvPr/>
        </p:nvSpPr>
        <p:spPr bwMode="auto">
          <a:xfrm flipV="1">
            <a:off x="5848350" y="4494213"/>
            <a:ext cx="417513" cy="163512"/>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40" name="Freeform 24">
            <a:extLst>
              <a:ext uri="{FF2B5EF4-FFF2-40B4-BE49-F238E27FC236}">
                <a16:creationId xmlns:a16="http://schemas.microsoft.com/office/drawing/2014/main" id="{7E6A61FC-5FD5-A505-DC93-2B97DC504743}"/>
              </a:ext>
              <a:ext uri="{C183D7F6-B498-43B3-948B-1728B52AA6E4}">
                <adec:decorative xmlns:adec="http://schemas.microsoft.com/office/drawing/2017/decorative" val="1"/>
              </a:ext>
            </a:extLst>
          </p:cNvPr>
          <p:cNvSpPr>
            <a:spLocks/>
          </p:cNvSpPr>
          <p:nvPr/>
        </p:nvSpPr>
        <p:spPr bwMode="auto">
          <a:xfrm flipV="1">
            <a:off x="5891213" y="4494213"/>
            <a:ext cx="374650" cy="163512"/>
          </a:xfrm>
          <a:custGeom>
            <a:avLst/>
            <a:gdLst>
              <a:gd name="T0" fmla="*/ 109538 w 236"/>
              <a:gd name="T1" fmla="*/ 90487 h 103"/>
              <a:gd name="T2" fmla="*/ 106363 w 236"/>
              <a:gd name="T3" fmla="*/ 96837 h 103"/>
              <a:gd name="T4" fmla="*/ 103188 w 236"/>
              <a:gd name="T5" fmla="*/ 103187 h 103"/>
              <a:gd name="T6" fmla="*/ 101600 w 236"/>
              <a:gd name="T7" fmla="*/ 109537 h 103"/>
              <a:gd name="T8" fmla="*/ 95250 w 236"/>
              <a:gd name="T9" fmla="*/ 112712 h 103"/>
              <a:gd name="T10" fmla="*/ 92075 w 236"/>
              <a:gd name="T11" fmla="*/ 119062 h 103"/>
              <a:gd name="T12" fmla="*/ 88900 w 236"/>
              <a:gd name="T13" fmla="*/ 120650 h 103"/>
              <a:gd name="T14" fmla="*/ 85725 w 236"/>
              <a:gd name="T15" fmla="*/ 127000 h 103"/>
              <a:gd name="T16" fmla="*/ 82550 w 236"/>
              <a:gd name="T17" fmla="*/ 130175 h 103"/>
              <a:gd name="T18" fmla="*/ 73025 w 236"/>
              <a:gd name="T19" fmla="*/ 158750 h 103"/>
              <a:gd name="T20" fmla="*/ 76200 w 236"/>
              <a:gd name="T21" fmla="*/ 160337 h 103"/>
              <a:gd name="T22" fmla="*/ 88900 w 236"/>
              <a:gd name="T23" fmla="*/ 163512 h 103"/>
              <a:gd name="T24" fmla="*/ 374650 w 236"/>
              <a:gd name="T25" fmla="*/ 0 h 103"/>
              <a:gd name="T26" fmla="*/ 0 w 236"/>
              <a:gd name="T27" fmla="*/ 20637 h 103"/>
              <a:gd name="T28" fmla="*/ 3175 w 236"/>
              <a:gd name="T29" fmla="*/ 26987 h 103"/>
              <a:gd name="T30" fmla="*/ 9525 w 236"/>
              <a:gd name="T31" fmla="*/ 30162 h 103"/>
              <a:gd name="T32" fmla="*/ 12700 w 236"/>
              <a:gd name="T33" fmla="*/ 33337 h 103"/>
              <a:gd name="T34" fmla="*/ 19050 w 236"/>
              <a:gd name="T35" fmla="*/ 36512 h 103"/>
              <a:gd name="T36" fmla="*/ 25400 w 236"/>
              <a:gd name="T37" fmla="*/ 39687 h 103"/>
              <a:gd name="T38" fmla="*/ 26988 w 236"/>
              <a:gd name="T39" fmla="*/ 42862 h 103"/>
              <a:gd name="T40" fmla="*/ 33338 w 236"/>
              <a:gd name="T41" fmla="*/ 44450 h 103"/>
              <a:gd name="T42" fmla="*/ 39688 w 236"/>
              <a:gd name="T43" fmla="*/ 47625 h 103"/>
              <a:gd name="T44" fmla="*/ 46038 w 236"/>
              <a:gd name="T45" fmla="*/ 50800 h 103"/>
              <a:gd name="T46" fmla="*/ 52388 w 236"/>
              <a:gd name="T47" fmla="*/ 53975 h 103"/>
              <a:gd name="T48" fmla="*/ 55563 w 236"/>
              <a:gd name="T49" fmla="*/ 57150 h 103"/>
              <a:gd name="T50" fmla="*/ 61913 w 236"/>
              <a:gd name="T51" fmla="*/ 60325 h 103"/>
              <a:gd name="T52" fmla="*/ 66675 w 236"/>
              <a:gd name="T53" fmla="*/ 63500 h 103"/>
              <a:gd name="T54" fmla="*/ 73025 w 236"/>
              <a:gd name="T55" fmla="*/ 66675 h 103"/>
              <a:gd name="T56" fmla="*/ 79375 w 236"/>
              <a:gd name="T57" fmla="*/ 69850 h 103"/>
              <a:gd name="T58" fmla="*/ 88900 w 236"/>
              <a:gd name="T59" fmla="*/ 73025 h 103"/>
              <a:gd name="T60" fmla="*/ 95250 w 236"/>
              <a:gd name="T61" fmla="*/ 76200 h 103"/>
              <a:gd name="T62" fmla="*/ 101600 w 236"/>
              <a:gd name="T63" fmla="*/ 79375 h 103"/>
              <a:gd name="T64" fmla="*/ 106363 w 236"/>
              <a:gd name="T65" fmla="*/ 8255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2841" name="Freeform 25">
            <a:extLst>
              <a:ext uri="{FF2B5EF4-FFF2-40B4-BE49-F238E27FC236}">
                <a16:creationId xmlns:a16="http://schemas.microsoft.com/office/drawing/2014/main" id="{F35604BF-6F4D-CE6A-36FA-2A04974E31C2}"/>
              </a:ext>
              <a:ext uri="{C183D7F6-B498-43B3-948B-1728B52AA6E4}">
                <adec:decorative xmlns:adec="http://schemas.microsoft.com/office/drawing/2017/decorative" val="1"/>
              </a:ext>
            </a:extLst>
          </p:cNvPr>
          <p:cNvSpPr>
            <a:spLocks/>
          </p:cNvSpPr>
          <p:nvPr/>
        </p:nvSpPr>
        <p:spPr bwMode="auto">
          <a:xfrm flipV="1">
            <a:off x="1319213" y="4689475"/>
            <a:ext cx="133350" cy="309563"/>
          </a:xfrm>
          <a:custGeom>
            <a:avLst/>
            <a:gdLst>
              <a:gd name="T0" fmla="*/ 123825 w 84"/>
              <a:gd name="T1" fmla="*/ 0 h 195"/>
              <a:gd name="T2" fmla="*/ 90488 w 84"/>
              <a:gd name="T3" fmla="*/ 0 h 195"/>
              <a:gd name="T4" fmla="*/ 93663 w 84"/>
              <a:gd name="T5" fmla="*/ 11113 h 195"/>
              <a:gd name="T6" fmla="*/ 53975 w 84"/>
              <a:gd name="T7" fmla="*/ 11113 h 195"/>
              <a:gd name="T8" fmla="*/ 53975 w 84"/>
              <a:gd name="T9" fmla="*/ 0 h 195"/>
              <a:gd name="T10" fmla="*/ 11113 w 84"/>
              <a:gd name="T11" fmla="*/ 0 h 195"/>
              <a:gd name="T12" fmla="*/ 0 w 84"/>
              <a:gd name="T13" fmla="*/ 11113 h 195"/>
              <a:gd name="T14" fmla="*/ 0 w 84"/>
              <a:gd name="T15" fmla="*/ 63500 h 195"/>
              <a:gd name="T16" fmla="*/ 11113 w 84"/>
              <a:gd name="T17" fmla="*/ 69850 h 195"/>
              <a:gd name="T18" fmla="*/ 11113 w 84"/>
              <a:gd name="T19" fmla="*/ 155575 h 195"/>
              <a:gd name="T20" fmla="*/ 36513 w 84"/>
              <a:gd name="T21" fmla="*/ 179388 h 195"/>
              <a:gd name="T22" fmla="*/ 36513 w 84"/>
              <a:gd name="T23" fmla="*/ 233363 h 195"/>
              <a:gd name="T24" fmla="*/ 57150 w 84"/>
              <a:gd name="T25" fmla="*/ 309563 h 195"/>
              <a:gd name="T26" fmla="*/ 82550 w 84"/>
              <a:gd name="T27" fmla="*/ 309563 h 195"/>
              <a:gd name="T28" fmla="*/ 100013 w 84"/>
              <a:gd name="T29" fmla="*/ 236538 h 195"/>
              <a:gd name="T30" fmla="*/ 100013 w 84"/>
              <a:gd name="T31" fmla="*/ 179388 h 195"/>
              <a:gd name="T32" fmla="*/ 127000 w 84"/>
              <a:gd name="T33" fmla="*/ 155575 h 195"/>
              <a:gd name="T34" fmla="*/ 127000 w 84"/>
              <a:gd name="T35" fmla="*/ 73025 h 195"/>
              <a:gd name="T36" fmla="*/ 133350 w 84"/>
              <a:gd name="T37" fmla="*/ 63500 h 195"/>
              <a:gd name="T38" fmla="*/ 133350 w 84"/>
              <a:gd name="T39" fmla="*/ 11113 h 195"/>
              <a:gd name="T40" fmla="*/ 123825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2842" name="Line 26">
            <a:extLst>
              <a:ext uri="{FF2B5EF4-FFF2-40B4-BE49-F238E27FC236}">
                <a16:creationId xmlns:a16="http://schemas.microsoft.com/office/drawing/2014/main" id="{2233B4EF-1043-6B8A-7115-E30B0F8B05F9}"/>
              </a:ext>
              <a:ext uri="{C183D7F6-B498-43B3-948B-1728B52AA6E4}">
                <adec:decorative xmlns:adec="http://schemas.microsoft.com/office/drawing/2017/decorative" val="1"/>
              </a:ext>
            </a:extLst>
          </p:cNvPr>
          <p:cNvSpPr>
            <a:spLocks noChangeShapeType="1"/>
          </p:cNvSpPr>
          <p:nvPr/>
        </p:nvSpPr>
        <p:spPr bwMode="auto">
          <a:xfrm flipV="1">
            <a:off x="1452563"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3" name="Freeform 27">
            <a:extLst>
              <a:ext uri="{FF2B5EF4-FFF2-40B4-BE49-F238E27FC236}">
                <a16:creationId xmlns:a16="http://schemas.microsoft.com/office/drawing/2014/main" id="{4D1AAAE3-073F-9B58-B174-8E4C99BA497B}"/>
              </a:ext>
              <a:ext uri="{C183D7F6-B498-43B3-948B-1728B52AA6E4}">
                <adec:decorative xmlns:adec="http://schemas.microsoft.com/office/drawing/2017/decorative" val="1"/>
              </a:ext>
            </a:extLst>
          </p:cNvPr>
          <p:cNvSpPr>
            <a:spLocks/>
          </p:cNvSpPr>
          <p:nvPr/>
        </p:nvSpPr>
        <p:spPr bwMode="auto">
          <a:xfrm flipV="1">
            <a:off x="1319213" y="4765675"/>
            <a:ext cx="133350" cy="222250"/>
          </a:xfrm>
          <a:custGeom>
            <a:avLst/>
            <a:gdLst>
              <a:gd name="T0" fmla="*/ 3175 w 84"/>
              <a:gd name="T1" fmla="*/ 0 h 140"/>
              <a:gd name="T2" fmla="*/ 133350 w 84"/>
              <a:gd name="T3" fmla="*/ 0 h 140"/>
              <a:gd name="T4" fmla="*/ 133350 w 84"/>
              <a:gd name="T5" fmla="*/ 52388 h 140"/>
              <a:gd name="T6" fmla="*/ 0 w 84"/>
              <a:gd name="T7" fmla="*/ 52388 h 140"/>
              <a:gd name="T8" fmla="*/ 11113 w 84"/>
              <a:gd name="T9" fmla="*/ 58738 h 140"/>
              <a:gd name="T10" fmla="*/ 127000 w 84"/>
              <a:gd name="T11" fmla="*/ 58738 h 140"/>
              <a:gd name="T12" fmla="*/ 127000 w 84"/>
              <a:gd name="T13" fmla="*/ 144463 h 140"/>
              <a:gd name="T14" fmla="*/ 11113 w 84"/>
              <a:gd name="T15" fmla="*/ 144463 h 140"/>
              <a:gd name="T16" fmla="*/ 39688 w 84"/>
              <a:gd name="T17" fmla="*/ 168275 h 140"/>
              <a:gd name="T18" fmla="*/ 100013 w 84"/>
              <a:gd name="T19" fmla="*/ 168275 h 140"/>
              <a:gd name="T20" fmla="*/ 100013 w 84"/>
              <a:gd name="T21" fmla="*/ 222250 h 140"/>
              <a:gd name="T22" fmla="*/ 39688 w 84"/>
              <a:gd name="T23" fmla="*/ 222250 h 140"/>
              <a:gd name="T24" fmla="*/ 42863 w 84"/>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44" name="Freeform 28">
            <a:extLst>
              <a:ext uri="{FF2B5EF4-FFF2-40B4-BE49-F238E27FC236}">
                <a16:creationId xmlns:a16="http://schemas.microsoft.com/office/drawing/2014/main" id="{569F92FA-8FCB-D294-78F3-491BF3CE95DB}"/>
              </a:ext>
              <a:ext uri="{C183D7F6-B498-43B3-948B-1728B52AA6E4}">
                <adec:decorative xmlns:adec="http://schemas.microsoft.com/office/drawing/2017/decorative" val="1"/>
              </a:ext>
            </a:extLst>
          </p:cNvPr>
          <p:cNvSpPr>
            <a:spLocks/>
          </p:cNvSpPr>
          <p:nvPr/>
        </p:nvSpPr>
        <p:spPr bwMode="auto">
          <a:xfrm flipV="1">
            <a:off x="1230313" y="4591050"/>
            <a:ext cx="109537" cy="609600"/>
          </a:xfrm>
          <a:custGeom>
            <a:avLst/>
            <a:gdLst>
              <a:gd name="T0" fmla="*/ 109537 w 69"/>
              <a:gd name="T1" fmla="*/ 609600 h 384"/>
              <a:gd name="T2" fmla="*/ 109537 w 69"/>
              <a:gd name="T3" fmla="*/ 477838 h 384"/>
              <a:gd name="T4" fmla="*/ 98425 w 69"/>
              <a:gd name="T5" fmla="*/ 460375 h 384"/>
              <a:gd name="T6" fmla="*/ 98425 w 69"/>
              <a:gd name="T7" fmla="*/ 277813 h 384"/>
              <a:gd name="T8" fmla="*/ 88900 w 69"/>
              <a:gd name="T9" fmla="*/ 261938 h 384"/>
              <a:gd name="T10" fmla="*/ 88900 w 69"/>
              <a:gd name="T11" fmla="*/ 0 h 384"/>
              <a:gd name="T12" fmla="*/ 23812 w 69"/>
              <a:gd name="T13" fmla="*/ 0 h 384"/>
              <a:gd name="T14" fmla="*/ 23812 w 69"/>
              <a:gd name="T15" fmla="*/ 246063 h 384"/>
              <a:gd name="T16" fmla="*/ 0 w 69"/>
              <a:gd name="T17" fmla="*/ 271463 h 384"/>
              <a:gd name="T18" fmla="*/ 0 w 69"/>
              <a:gd name="T19" fmla="*/ 609600 h 384"/>
              <a:gd name="T20" fmla="*/ 109537 w 69"/>
              <a:gd name="T21" fmla="*/ 60960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2845" name="Freeform 29">
            <a:extLst>
              <a:ext uri="{FF2B5EF4-FFF2-40B4-BE49-F238E27FC236}">
                <a16:creationId xmlns:a16="http://schemas.microsoft.com/office/drawing/2014/main" id="{901088D7-7EC6-8161-B498-D7D2F3638C14}"/>
              </a:ext>
              <a:ext uri="{C183D7F6-B498-43B3-948B-1728B52AA6E4}">
                <adec:decorative xmlns:adec="http://schemas.microsoft.com/office/drawing/2017/decorative" val="1"/>
              </a:ext>
            </a:extLst>
          </p:cNvPr>
          <p:cNvSpPr>
            <a:spLocks/>
          </p:cNvSpPr>
          <p:nvPr/>
        </p:nvSpPr>
        <p:spPr bwMode="auto">
          <a:xfrm flipV="1">
            <a:off x="1446213" y="4795838"/>
            <a:ext cx="573087" cy="404812"/>
          </a:xfrm>
          <a:custGeom>
            <a:avLst/>
            <a:gdLst>
              <a:gd name="T0" fmla="*/ 573087 w 361"/>
              <a:gd name="T1" fmla="*/ 404812 h 255"/>
              <a:gd name="T2" fmla="*/ 573087 w 361"/>
              <a:gd name="T3" fmla="*/ 288925 h 255"/>
              <a:gd name="T4" fmla="*/ 250825 w 361"/>
              <a:gd name="T5" fmla="*/ 288925 h 255"/>
              <a:gd name="T6" fmla="*/ 250825 w 361"/>
              <a:gd name="T7" fmla="*/ 255587 h 255"/>
              <a:gd name="T8" fmla="*/ 95250 w 361"/>
              <a:gd name="T9" fmla="*/ 255587 h 255"/>
              <a:gd name="T10" fmla="*/ 95250 w 361"/>
              <a:gd name="T11" fmla="*/ 0 h 255"/>
              <a:gd name="T12" fmla="*/ 19050 w 361"/>
              <a:gd name="T13" fmla="*/ 0 h 255"/>
              <a:gd name="T14" fmla="*/ 19050 w 361"/>
              <a:gd name="T15" fmla="*/ 258762 h 255"/>
              <a:gd name="T16" fmla="*/ 0 w 361"/>
              <a:gd name="T17" fmla="*/ 277812 h 255"/>
              <a:gd name="T18" fmla="*/ 0 w 361"/>
              <a:gd name="T19" fmla="*/ 404812 h 255"/>
              <a:gd name="T20" fmla="*/ 573087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2846" name="Freeform 30">
            <a:extLst>
              <a:ext uri="{FF2B5EF4-FFF2-40B4-BE49-F238E27FC236}">
                <a16:creationId xmlns:a16="http://schemas.microsoft.com/office/drawing/2014/main" id="{DEF9D4D0-89A2-6E86-2F2D-C8DEEE9E7CAB}"/>
              </a:ext>
              <a:ext uri="{C183D7F6-B498-43B3-948B-1728B52AA6E4}">
                <adec:decorative xmlns:adec="http://schemas.microsoft.com/office/drawing/2017/decorative" val="1"/>
              </a:ext>
            </a:extLst>
          </p:cNvPr>
          <p:cNvSpPr>
            <a:spLocks/>
          </p:cNvSpPr>
          <p:nvPr/>
        </p:nvSpPr>
        <p:spPr bwMode="auto">
          <a:xfrm flipV="1">
            <a:off x="1431925" y="4591050"/>
            <a:ext cx="587375" cy="161925"/>
          </a:xfrm>
          <a:custGeom>
            <a:avLst/>
            <a:gdLst>
              <a:gd name="T0" fmla="*/ 0 w 370"/>
              <a:gd name="T1" fmla="*/ 161925 h 102"/>
              <a:gd name="T2" fmla="*/ 292100 w 370"/>
              <a:gd name="T3" fmla="*/ 161925 h 102"/>
              <a:gd name="T4" fmla="*/ 292100 w 370"/>
              <a:gd name="T5" fmla="*/ 61913 h 102"/>
              <a:gd name="T6" fmla="*/ 523875 w 370"/>
              <a:gd name="T7" fmla="*/ 61913 h 102"/>
              <a:gd name="T8" fmla="*/ 523875 w 370"/>
              <a:gd name="T9" fmla="*/ 128588 h 102"/>
              <a:gd name="T10" fmla="*/ 587375 w 370"/>
              <a:gd name="T11" fmla="*/ 128588 h 102"/>
              <a:gd name="T12" fmla="*/ 587375 w 370"/>
              <a:gd name="T13" fmla="*/ 0 h 102"/>
              <a:gd name="T14" fmla="*/ 17463 w 370"/>
              <a:gd name="T15" fmla="*/ 0 h 102"/>
              <a:gd name="T16" fmla="*/ 0 w 370"/>
              <a:gd name="T17" fmla="*/ 30163 h 102"/>
              <a:gd name="T18" fmla="*/ 0 w 370"/>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2847" name="Freeform 31">
            <a:extLst>
              <a:ext uri="{FF2B5EF4-FFF2-40B4-BE49-F238E27FC236}">
                <a16:creationId xmlns:a16="http://schemas.microsoft.com/office/drawing/2014/main" id="{C14424BF-3FE2-D4F8-DBC7-9533C8E17796}"/>
              </a:ext>
              <a:ext uri="{C183D7F6-B498-43B3-948B-1728B52AA6E4}">
                <adec:decorative xmlns:adec="http://schemas.microsoft.com/office/drawing/2017/decorative" val="1"/>
              </a:ext>
            </a:extLst>
          </p:cNvPr>
          <p:cNvSpPr>
            <a:spLocks/>
          </p:cNvSpPr>
          <p:nvPr/>
        </p:nvSpPr>
        <p:spPr bwMode="auto">
          <a:xfrm flipV="1">
            <a:off x="468313" y="3271838"/>
            <a:ext cx="1550987" cy="1925637"/>
          </a:xfrm>
          <a:custGeom>
            <a:avLst/>
            <a:gdLst>
              <a:gd name="T0" fmla="*/ 344487 w 977"/>
              <a:gd name="T1" fmla="*/ 0 h 1213"/>
              <a:gd name="T2" fmla="*/ 128587 w 977"/>
              <a:gd name="T3" fmla="*/ 0 h 1213"/>
              <a:gd name="T4" fmla="*/ 128587 w 977"/>
              <a:gd name="T5" fmla="*/ 112712 h 1213"/>
              <a:gd name="T6" fmla="*/ 244475 w 977"/>
              <a:gd name="T7" fmla="*/ 112712 h 1213"/>
              <a:gd name="T8" fmla="*/ 268287 w 977"/>
              <a:gd name="T9" fmla="*/ 136525 h 1213"/>
              <a:gd name="T10" fmla="*/ 268287 w 977"/>
              <a:gd name="T11" fmla="*/ 331787 h 1213"/>
              <a:gd name="T12" fmla="*/ 231775 w 977"/>
              <a:gd name="T13" fmla="*/ 358775 h 1213"/>
              <a:gd name="T14" fmla="*/ 0 w 977"/>
              <a:gd name="T15" fmla="*/ 358775 h 1213"/>
              <a:gd name="T16" fmla="*/ 3175 w 977"/>
              <a:gd name="T17" fmla="*/ 1614487 h 1213"/>
              <a:gd name="T18" fmla="*/ 811212 w 977"/>
              <a:gd name="T19" fmla="*/ 1614487 h 1213"/>
              <a:gd name="T20" fmla="*/ 874712 w 977"/>
              <a:gd name="T21" fmla="*/ 1676400 h 1213"/>
              <a:gd name="T22" fmla="*/ 874712 w 977"/>
              <a:gd name="T23" fmla="*/ 1809750 h 1213"/>
              <a:gd name="T24" fmla="*/ 820737 w 977"/>
              <a:gd name="T25" fmla="*/ 1843087 h 1213"/>
              <a:gd name="T26" fmla="*/ 128587 w 977"/>
              <a:gd name="T27" fmla="*/ 1843087 h 1213"/>
              <a:gd name="T28" fmla="*/ 128587 w 977"/>
              <a:gd name="T29" fmla="*/ 1925637 h 1213"/>
              <a:gd name="T30" fmla="*/ 1020762 w 977"/>
              <a:gd name="T31" fmla="*/ 1925637 h 1213"/>
              <a:gd name="T32" fmla="*/ 1020762 w 977"/>
              <a:gd name="T33" fmla="*/ 1693862 h 1213"/>
              <a:gd name="T34" fmla="*/ 1169987 w 977"/>
              <a:gd name="T35" fmla="*/ 1693862 h 1213"/>
              <a:gd name="T36" fmla="*/ 1169987 w 977"/>
              <a:gd name="T37" fmla="*/ 1660525 h 1213"/>
              <a:gd name="T38" fmla="*/ 1550987 w 977"/>
              <a:gd name="T39" fmla="*/ 1660525 h 1213"/>
              <a:gd name="T40" fmla="*/ 1550987 w 977"/>
              <a:gd name="T41" fmla="*/ 1381125 h 1213"/>
              <a:gd name="T42" fmla="*/ 1484312 w 977"/>
              <a:gd name="T43" fmla="*/ 1381125 h 1213"/>
              <a:gd name="T44" fmla="*/ 1484312 w 977"/>
              <a:gd name="T45" fmla="*/ 1468437 h 1213"/>
              <a:gd name="T46" fmla="*/ 1238250 w 977"/>
              <a:gd name="T47" fmla="*/ 1468437 h 1213"/>
              <a:gd name="T48" fmla="*/ 1238250 w 977"/>
              <a:gd name="T49" fmla="*/ 1346200 h 1213"/>
              <a:gd name="T50" fmla="*/ 173037 w 977"/>
              <a:gd name="T51" fmla="*/ 1346200 h 1213"/>
              <a:gd name="T52" fmla="*/ 173037 w 977"/>
              <a:gd name="T53" fmla="*/ 596900 h 1213"/>
              <a:gd name="T54" fmla="*/ 381000 w 977"/>
              <a:gd name="T55" fmla="*/ 596900 h 1213"/>
              <a:gd name="T56" fmla="*/ 381000 w 977"/>
              <a:gd name="T57" fmla="*/ 261937 h 1213"/>
              <a:gd name="T58" fmla="*/ 344487 w 977"/>
              <a:gd name="T59" fmla="*/ 241300 h 1213"/>
              <a:gd name="T60" fmla="*/ 34448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2848" name="Group 32">
            <a:extLst>
              <a:ext uri="{FF2B5EF4-FFF2-40B4-BE49-F238E27FC236}">
                <a16:creationId xmlns:a16="http://schemas.microsoft.com/office/drawing/2014/main" id="{9F615487-CDB8-F162-5908-B8F55AC9FC09}"/>
              </a:ext>
              <a:ext uri="{C183D7F6-B498-43B3-948B-1728B52AA6E4}">
                <adec:decorative xmlns:adec="http://schemas.microsoft.com/office/drawing/2017/decorative" val="1"/>
              </a:ext>
            </a:extLst>
          </p:cNvPr>
          <p:cNvGrpSpPr>
            <a:grpSpLocks/>
          </p:cNvGrpSpPr>
          <p:nvPr/>
        </p:nvGrpSpPr>
        <p:grpSpPr bwMode="auto">
          <a:xfrm>
            <a:off x="1593850" y="3509963"/>
            <a:ext cx="6021388" cy="1431925"/>
            <a:chOff x="1008" y="1682"/>
            <a:chExt cx="3793" cy="902"/>
          </a:xfrm>
        </p:grpSpPr>
        <p:sp>
          <p:nvSpPr>
            <p:cNvPr id="162897" name="Freeform 33">
              <a:extLst>
                <a:ext uri="{FF2B5EF4-FFF2-40B4-BE49-F238E27FC236}">
                  <a16:creationId xmlns:a16="http://schemas.microsoft.com/office/drawing/2014/main" id="{385E0DF4-EF9C-C13B-431E-2E408CA4C8C3}"/>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2898" name="Freeform 34">
              <a:extLst>
                <a:ext uri="{FF2B5EF4-FFF2-40B4-BE49-F238E27FC236}">
                  <a16:creationId xmlns:a16="http://schemas.microsoft.com/office/drawing/2014/main" id="{21A5E10C-C44D-794E-3847-D773C43BC940}"/>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2899" name="Freeform 35">
              <a:extLst>
                <a:ext uri="{FF2B5EF4-FFF2-40B4-BE49-F238E27FC236}">
                  <a16:creationId xmlns:a16="http://schemas.microsoft.com/office/drawing/2014/main" id="{F4013C54-62C4-2271-A5EE-2FAFEEAC1E85}"/>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2900" name="Freeform 36">
              <a:extLst>
                <a:ext uri="{FF2B5EF4-FFF2-40B4-BE49-F238E27FC236}">
                  <a16:creationId xmlns:a16="http://schemas.microsoft.com/office/drawing/2014/main" id="{73B383F7-6008-5D43-249D-9B3D7829B38B}"/>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1" name="Freeform 37">
              <a:extLst>
                <a:ext uri="{FF2B5EF4-FFF2-40B4-BE49-F238E27FC236}">
                  <a16:creationId xmlns:a16="http://schemas.microsoft.com/office/drawing/2014/main" id="{85C07C1B-19F5-F4B8-FEAD-392CC1554F0F}"/>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2" name="Freeform 38">
              <a:extLst>
                <a:ext uri="{FF2B5EF4-FFF2-40B4-BE49-F238E27FC236}">
                  <a16:creationId xmlns:a16="http://schemas.microsoft.com/office/drawing/2014/main" id="{52BE8C7C-85B0-D5C3-AA10-AB99BDE54305}"/>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3" name="Freeform 39">
              <a:extLst>
                <a:ext uri="{FF2B5EF4-FFF2-40B4-BE49-F238E27FC236}">
                  <a16:creationId xmlns:a16="http://schemas.microsoft.com/office/drawing/2014/main" id="{FE6DB39D-E962-C9E8-1DBE-D2A935091176}"/>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4" name="Freeform 40">
              <a:extLst>
                <a:ext uri="{FF2B5EF4-FFF2-40B4-BE49-F238E27FC236}">
                  <a16:creationId xmlns:a16="http://schemas.microsoft.com/office/drawing/2014/main" id="{D250E241-391A-6774-6D74-86D0FF41491A}"/>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5" name="Freeform 41">
              <a:extLst>
                <a:ext uri="{FF2B5EF4-FFF2-40B4-BE49-F238E27FC236}">
                  <a16:creationId xmlns:a16="http://schemas.microsoft.com/office/drawing/2014/main" id="{F0B55341-9844-617E-A2BE-8F8EB5DCDE60}"/>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6" name="Freeform 42">
              <a:extLst>
                <a:ext uri="{FF2B5EF4-FFF2-40B4-BE49-F238E27FC236}">
                  <a16:creationId xmlns:a16="http://schemas.microsoft.com/office/drawing/2014/main" id="{877B3760-812F-145B-8EC3-8F688C632916}"/>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7" name="Freeform 43">
              <a:extLst>
                <a:ext uri="{FF2B5EF4-FFF2-40B4-BE49-F238E27FC236}">
                  <a16:creationId xmlns:a16="http://schemas.microsoft.com/office/drawing/2014/main" id="{BEB8C940-A8A2-F0A9-803E-240B3B894AD1}"/>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8" name="Freeform 44">
              <a:extLst>
                <a:ext uri="{FF2B5EF4-FFF2-40B4-BE49-F238E27FC236}">
                  <a16:creationId xmlns:a16="http://schemas.microsoft.com/office/drawing/2014/main" id="{E4CC6559-DCD3-57D9-DA3A-1FD9A6EDAF10}"/>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09" name="Freeform 45">
              <a:extLst>
                <a:ext uri="{FF2B5EF4-FFF2-40B4-BE49-F238E27FC236}">
                  <a16:creationId xmlns:a16="http://schemas.microsoft.com/office/drawing/2014/main" id="{F63265AC-516D-2665-10CB-B568B306974C}"/>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2910" name="Freeform 46">
              <a:extLst>
                <a:ext uri="{FF2B5EF4-FFF2-40B4-BE49-F238E27FC236}">
                  <a16:creationId xmlns:a16="http://schemas.microsoft.com/office/drawing/2014/main" id="{27A54154-234F-CFAC-5E5F-1E6FD7E7CE0C}"/>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2911" name="Freeform 47">
              <a:extLst>
                <a:ext uri="{FF2B5EF4-FFF2-40B4-BE49-F238E27FC236}">
                  <a16:creationId xmlns:a16="http://schemas.microsoft.com/office/drawing/2014/main" id="{2F77781A-0EB7-B242-D155-6FC2345BC102}"/>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2912" name="Freeform 48">
              <a:extLst>
                <a:ext uri="{FF2B5EF4-FFF2-40B4-BE49-F238E27FC236}">
                  <a16:creationId xmlns:a16="http://schemas.microsoft.com/office/drawing/2014/main" id="{F6CCBD66-C946-150C-15BB-3B258620EBCE}"/>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2913" name="Rectangle 49">
              <a:extLst>
                <a:ext uri="{FF2B5EF4-FFF2-40B4-BE49-F238E27FC236}">
                  <a16:creationId xmlns:a16="http://schemas.microsoft.com/office/drawing/2014/main" id="{1736C8F7-186F-0924-C8BF-3DC8E1E61D75}"/>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914" name="Freeform 50">
              <a:extLst>
                <a:ext uri="{FF2B5EF4-FFF2-40B4-BE49-F238E27FC236}">
                  <a16:creationId xmlns:a16="http://schemas.microsoft.com/office/drawing/2014/main" id="{6F129D93-071C-347B-30C6-6E60BF9AFB28}"/>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2915" name="Freeform 51">
              <a:extLst>
                <a:ext uri="{FF2B5EF4-FFF2-40B4-BE49-F238E27FC236}">
                  <a16:creationId xmlns:a16="http://schemas.microsoft.com/office/drawing/2014/main" id="{C6F81848-0873-03E7-31A9-3EFD3AF95F62}"/>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2916" name="Freeform 52">
              <a:extLst>
                <a:ext uri="{FF2B5EF4-FFF2-40B4-BE49-F238E27FC236}">
                  <a16:creationId xmlns:a16="http://schemas.microsoft.com/office/drawing/2014/main" id="{27FEFBE7-06B1-445C-8A72-1E58B3019B9E}"/>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2917" name="Freeform 53">
              <a:extLst>
                <a:ext uri="{FF2B5EF4-FFF2-40B4-BE49-F238E27FC236}">
                  <a16:creationId xmlns:a16="http://schemas.microsoft.com/office/drawing/2014/main" id="{C8FD21E6-46C3-2DA6-C07C-A17FBC42ED99}"/>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18" name="Freeform 54">
              <a:extLst>
                <a:ext uri="{FF2B5EF4-FFF2-40B4-BE49-F238E27FC236}">
                  <a16:creationId xmlns:a16="http://schemas.microsoft.com/office/drawing/2014/main" id="{4668D1FB-52F7-5ED6-E717-D9E4539838AB}"/>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19" name="Freeform 55">
              <a:extLst>
                <a:ext uri="{FF2B5EF4-FFF2-40B4-BE49-F238E27FC236}">
                  <a16:creationId xmlns:a16="http://schemas.microsoft.com/office/drawing/2014/main" id="{6B7813DB-4C5A-41BE-500D-302830E21B9C}"/>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20" name="Freeform 56">
              <a:extLst>
                <a:ext uri="{FF2B5EF4-FFF2-40B4-BE49-F238E27FC236}">
                  <a16:creationId xmlns:a16="http://schemas.microsoft.com/office/drawing/2014/main" id="{CDA3B0D2-8641-1E84-4C25-F7D2DB7535E3}"/>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21" name="Rectangle 57">
              <a:extLst>
                <a:ext uri="{FF2B5EF4-FFF2-40B4-BE49-F238E27FC236}">
                  <a16:creationId xmlns:a16="http://schemas.microsoft.com/office/drawing/2014/main" id="{1750ADE8-CAA4-80FD-B5A2-BF2D889604B4}"/>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922" name="Freeform 58">
              <a:extLst>
                <a:ext uri="{FF2B5EF4-FFF2-40B4-BE49-F238E27FC236}">
                  <a16:creationId xmlns:a16="http://schemas.microsoft.com/office/drawing/2014/main" id="{31BF02E2-0E93-1B59-4D57-B6DACDC7A378}"/>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2923" name="Rectangle 59">
              <a:extLst>
                <a:ext uri="{FF2B5EF4-FFF2-40B4-BE49-F238E27FC236}">
                  <a16:creationId xmlns:a16="http://schemas.microsoft.com/office/drawing/2014/main" id="{C44AC495-EE43-D85E-6972-FDA9D2F51FE0}"/>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924" name="Freeform 60">
              <a:extLst>
                <a:ext uri="{FF2B5EF4-FFF2-40B4-BE49-F238E27FC236}">
                  <a16:creationId xmlns:a16="http://schemas.microsoft.com/office/drawing/2014/main" id="{352FDE2F-126F-FC68-854D-9D4B7297FE99}"/>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25" name="Freeform 61">
              <a:extLst>
                <a:ext uri="{FF2B5EF4-FFF2-40B4-BE49-F238E27FC236}">
                  <a16:creationId xmlns:a16="http://schemas.microsoft.com/office/drawing/2014/main" id="{3A71532F-C5A3-D40B-614B-CD941923BB78}"/>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26" name="Freeform 62">
              <a:extLst>
                <a:ext uri="{FF2B5EF4-FFF2-40B4-BE49-F238E27FC236}">
                  <a16:creationId xmlns:a16="http://schemas.microsoft.com/office/drawing/2014/main" id="{21C7BEE0-DB27-3349-5A71-60EA66E4EACF}"/>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27" name="Freeform 63">
              <a:extLst>
                <a:ext uri="{FF2B5EF4-FFF2-40B4-BE49-F238E27FC236}">
                  <a16:creationId xmlns:a16="http://schemas.microsoft.com/office/drawing/2014/main" id="{409BDEAD-D1E2-D762-A0EB-C7501D2C8410}"/>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2928" name="Freeform 64">
              <a:extLst>
                <a:ext uri="{FF2B5EF4-FFF2-40B4-BE49-F238E27FC236}">
                  <a16:creationId xmlns:a16="http://schemas.microsoft.com/office/drawing/2014/main" id="{4E848122-DEEF-9D6F-6490-1FAA304E52CA}"/>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2929" name="Freeform 65">
              <a:extLst>
                <a:ext uri="{FF2B5EF4-FFF2-40B4-BE49-F238E27FC236}">
                  <a16:creationId xmlns:a16="http://schemas.microsoft.com/office/drawing/2014/main" id="{0D82371F-6A94-47C2-FF5D-F2EBB9854BCF}"/>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30" name="Freeform 66">
              <a:extLst>
                <a:ext uri="{FF2B5EF4-FFF2-40B4-BE49-F238E27FC236}">
                  <a16:creationId xmlns:a16="http://schemas.microsoft.com/office/drawing/2014/main" id="{BEC2F300-DBDE-16B7-DBB1-2E0F6D8E2DF8}"/>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931" name="Freeform 67">
              <a:extLst>
                <a:ext uri="{FF2B5EF4-FFF2-40B4-BE49-F238E27FC236}">
                  <a16:creationId xmlns:a16="http://schemas.microsoft.com/office/drawing/2014/main" id="{C7ECFDC4-51D4-770C-3081-21E61DE13ADD}"/>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2849" name="AutoShape 68">
            <a:extLst>
              <a:ext uri="{FF2B5EF4-FFF2-40B4-BE49-F238E27FC236}">
                <a16:creationId xmlns:a16="http://schemas.microsoft.com/office/drawing/2014/main" id="{AF48EBBA-A51F-52AB-ABB8-9A3466F211E5}"/>
              </a:ext>
              <a:ext uri="{C183D7F6-B498-43B3-948B-1728B52AA6E4}">
                <adec:decorative xmlns:adec="http://schemas.microsoft.com/office/drawing/2017/decorative" val="1"/>
              </a:ext>
            </a:extLst>
          </p:cNvPr>
          <p:cNvSpPr>
            <a:spLocks noChangeArrowheads="1"/>
          </p:cNvSpPr>
          <p:nvPr/>
        </p:nvSpPr>
        <p:spPr bwMode="auto">
          <a:xfrm>
            <a:off x="881063" y="5056188"/>
            <a:ext cx="347662" cy="893762"/>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50" name="AutoShape 69">
            <a:extLst>
              <a:ext uri="{FF2B5EF4-FFF2-40B4-BE49-F238E27FC236}">
                <a16:creationId xmlns:a16="http://schemas.microsoft.com/office/drawing/2014/main" id="{1A2CB56E-48D3-03D2-8644-465A7B1035D7}"/>
              </a:ext>
              <a:ext uri="{C183D7F6-B498-43B3-948B-1728B52AA6E4}">
                <adec:decorative xmlns:adec="http://schemas.microsoft.com/office/drawing/2017/decorative" val="1"/>
              </a:ext>
            </a:extLst>
          </p:cNvPr>
          <p:cNvSpPr>
            <a:spLocks noChangeArrowheads="1"/>
          </p:cNvSpPr>
          <p:nvPr/>
        </p:nvSpPr>
        <p:spPr bwMode="auto">
          <a:xfrm>
            <a:off x="5183188" y="5140325"/>
            <a:ext cx="158750" cy="498475"/>
          </a:xfrm>
          <a:prstGeom prst="downArrow">
            <a:avLst>
              <a:gd name="adj1" fmla="val 50000"/>
              <a:gd name="adj2" fmla="val 78500"/>
            </a:avLst>
          </a:prstGeom>
          <a:gradFill rotWithShape="0">
            <a:gsLst>
              <a:gs pos="0">
                <a:srgbClr val="00FFCC"/>
              </a:gs>
              <a:gs pos="100000">
                <a:srgbClr val="D8FFF7"/>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51" name="Freeform 70">
            <a:extLst>
              <a:ext uri="{FF2B5EF4-FFF2-40B4-BE49-F238E27FC236}">
                <a16:creationId xmlns:a16="http://schemas.microsoft.com/office/drawing/2014/main" id="{E73C9E35-C047-29BC-BEBD-44B89AD5E90B}"/>
              </a:ext>
              <a:ext uri="{C183D7F6-B498-43B3-948B-1728B52AA6E4}">
                <adec:decorative xmlns:adec="http://schemas.microsoft.com/office/drawing/2017/decorative" val="1"/>
              </a:ext>
            </a:extLst>
          </p:cNvPr>
          <p:cNvSpPr>
            <a:spLocks/>
          </p:cNvSpPr>
          <p:nvPr/>
        </p:nvSpPr>
        <p:spPr bwMode="auto">
          <a:xfrm flipV="1">
            <a:off x="4333875" y="3713163"/>
            <a:ext cx="244475" cy="174625"/>
          </a:xfrm>
          <a:custGeom>
            <a:avLst/>
            <a:gdLst>
              <a:gd name="T0" fmla="*/ 73025 w 154"/>
              <a:gd name="T1" fmla="*/ 89170 h 94"/>
              <a:gd name="T2" fmla="*/ 73025 w 154"/>
              <a:gd name="T3" fmla="*/ 81739 h 94"/>
              <a:gd name="T4" fmla="*/ 69850 w 154"/>
              <a:gd name="T5" fmla="*/ 78024 h 94"/>
              <a:gd name="T6" fmla="*/ 69850 w 154"/>
              <a:gd name="T7" fmla="*/ 74309 h 94"/>
              <a:gd name="T8" fmla="*/ 66675 w 154"/>
              <a:gd name="T9" fmla="*/ 70593 h 94"/>
              <a:gd name="T10" fmla="*/ 66675 w 154"/>
              <a:gd name="T11" fmla="*/ 63162 h 94"/>
              <a:gd name="T12" fmla="*/ 63500 w 154"/>
              <a:gd name="T13" fmla="*/ 63162 h 94"/>
              <a:gd name="T14" fmla="*/ 63500 w 154"/>
              <a:gd name="T15" fmla="*/ 55731 h 94"/>
              <a:gd name="T16" fmla="*/ 60325 w 154"/>
              <a:gd name="T17" fmla="*/ 53874 h 94"/>
              <a:gd name="T18" fmla="*/ 60325 w 154"/>
              <a:gd name="T19" fmla="*/ 50158 h 94"/>
              <a:gd name="T20" fmla="*/ 57150 w 154"/>
              <a:gd name="T21" fmla="*/ 46443 h 94"/>
              <a:gd name="T22" fmla="*/ 57150 w 154"/>
              <a:gd name="T23" fmla="*/ 42727 h 94"/>
              <a:gd name="T24" fmla="*/ 53975 w 154"/>
              <a:gd name="T25" fmla="*/ 39012 h 94"/>
              <a:gd name="T26" fmla="*/ 53975 w 154"/>
              <a:gd name="T27" fmla="*/ 35297 h 94"/>
              <a:gd name="T28" fmla="*/ 52388 w 154"/>
              <a:gd name="T29" fmla="*/ 31581 h 94"/>
              <a:gd name="T30" fmla="*/ 52388 w 154"/>
              <a:gd name="T31" fmla="*/ 27866 h 94"/>
              <a:gd name="T32" fmla="*/ 49213 w 154"/>
              <a:gd name="T33" fmla="*/ 27866 h 94"/>
              <a:gd name="T34" fmla="*/ 49213 w 154"/>
              <a:gd name="T35" fmla="*/ 7431 h 94"/>
              <a:gd name="T36" fmla="*/ 52388 w 154"/>
              <a:gd name="T37" fmla="*/ 3715 h 94"/>
              <a:gd name="T38" fmla="*/ 53975 w 154"/>
              <a:gd name="T39" fmla="*/ 3715 h 94"/>
              <a:gd name="T40" fmla="*/ 57150 w 154"/>
              <a:gd name="T41" fmla="*/ 0 h 94"/>
              <a:gd name="T42" fmla="*/ 244475 w 154"/>
              <a:gd name="T43" fmla="*/ 0 h 94"/>
              <a:gd name="T44" fmla="*/ 244475 w 154"/>
              <a:gd name="T45" fmla="*/ 174625 h 94"/>
              <a:gd name="T46" fmla="*/ 0 w 154"/>
              <a:gd name="T47" fmla="*/ 174625 h 94"/>
              <a:gd name="T48" fmla="*/ 0 w 154"/>
              <a:gd name="T49" fmla="*/ 152332 h 94"/>
              <a:gd name="T50" fmla="*/ 20638 w 154"/>
              <a:gd name="T51" fmla="*/ 128182 h 94"/>
              <a:gd name="T52" fmla="*/ 23813 w 154"/>
              <a:gd name="T53" fmla="*/ 128182 h 94"/>
              <a:gd name="T54" fmla="*/ 30163 w 154"/>
              <a:gd name="T55" fmla="*/ 120751 h 94"/>
              <a:gd name="T56" fmla="*/ 33338 w 154"/>
              <a:gd name="T57" fmla="*/ 120751 h 94"/>
              <a:gd name="T58" fmla="*/ 46038 w 154"/>
              <a:gd name="T59" fmla="*/ 105890 h 94"/>
              <a:gd name="T60" fmla="*/ 49213 w 154"/>
              <a:gd name="T61" fmla="*/ 105890 h 94"/>
              <a:gd name="T62" fmla="*/ 52388 w 154"/>
              <a:gd name="T63" fmla="*/ 102174 h 94"/>
              <a:gd name="T64" fmla="*/ 53975 w 154"/>
              <a:gd name="T65" fmla="*/ 102174 h 94"/>
              <a:gd name="T66" fmla="*/ 60325 w 154"/>
              <a:gd name="T67" fmla="*/ 96601 h 94"/>
              <a:gd name="T68" fmla="*/ 63500 w 154"/>
              <a:gd name="T69" fmla="*/ 96601 h 94"/>
              <a:gd name="T70" fmla="*/ 66675 w 154"/>
              <a:gd name="T71" fmla="*/ 92886 h 94"/>
              <a:gd name="T72" fmla="*/ 69850 w 154"/>
              <a:gd name="T73" fmla="*/ 92886 h 94"/>
              <a:gd name="T74" fmla="*/ 69850 w 154"/>
              <a:gd name="T75" fmla="*/ 89170 h 94"/>
              <a:gd name="T76" fmla="*/ 73025 w 154"/>
              <a:gd name="T77" fmla="*/ 8917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2852" name="Freeform 71">
            <a:extLst>
              <a:ext uri="{FF2B5EF4-FFF2-40B4-BE49-F238E27FC236}">
                <a16:creationId xmlns:a16="http://schemas.microsoft.com/office/drawing/2014/main" id="{94CA7B1D-D78D-884C-6552-C38D388627E7}"/>
              </a:ext>
              <a:ext uri="{C183D7F6-B498-43B3-948B-1728B52AA6E4}">
                <adec:decorative xmlns:adec="http://schemas.microsoft.com/office/drawing/2017/decorative" val="1"/>
              </a:ext>
            </a:extLst>
          </p:cNvPr>
          <p:cNvSpPr>
            <a:spLocks/>
          </p:cNvSpPr>
          <p:nvPr/>
        </p:nvSpPr>
        <p:spPr bwMode="auto">
          <a:xfrm flipV="1">
            <a:off x="4848225" y="4689475"/>
            <a:ext cx="138113" cy="309563"/>
          </a:xfrm>
          <a:custGeom>
            <a:avLst/>
            <a:gdLst>
              <a:gd name="T0" fmla="*/ 9525 w 87"/>
              <a:gd name="T1" fmla="*/ 0 h 195"/>
              <a:gd name="T2" fmla="*/ 42863 w 87"/>
              <a:gd name="T3" fmla="*/ 0 h 195"/>
              <a:gd name="T4" fmla="*/ 42863 w 87"/>
              <a:gd name="T5" fmla="*/ 11113 h 195"/>
              <a:gd name="T6" fmla="*/ 82550 w 87"/>
              <a:gd name="T7" fmla="*/ 11113 h 195"/>
              <a:gd name="T8" fmla="*/ 82550 w 87"/>
              <a:gd name="T9" fmla="*/ 0 h 195"/>
              <a:gd name="T10" fmla="*/ 128588 w 87"/>
              <a:gd name="T11" fmla="*/ 0 h 195"/>
              <a:gd name="T12" fmla="*/ 138113 w 87"/>
              <a:gd name="T13" fmla="*/ 11113 h 195"/>
              <a:gd name="T14" fmla="*/ 138113 w 87"/>
              <a:gd name="T15" fmla="*/ 66675 h 195"/>
              <a:gd name="T16" fmla="*/ 128588 w 87"/>
              <a:gd name="T17" fmla="*/ 73025 h 195"/>
              <a:gd name="T18" fmla="*/ 128588 w 87"/>
              <a:gd name="T19" fmla="*/ 155575 h 195"/>
              <a:gd name="T20" fmla="*/ 101600 w 87"/>
              <a:gd name="T21" fmla="*/ 179388 h 195"/>
              <a:gd name="T22" fmla="*/ 101600 w 87"/>
              <a:gd name="T23" fmla="*/ 233363 h 195"/>
              <a:gd name="T24" fmla="*/ 79375 w 87"/>
              <a:gd name="T25" fmla="*/ 309563 h 195"/>
              <a:gd name="T26" fmla="*/ 52388 w 87"/>
              <a:gd name="T27" fmla="*/ 309563 h 195"/>
              <a:gd name="T28" fmla="*/ 36513 w 87"/>
              <a:gd name="T29" fmla="*/ 236538 h 195"/>
              <a:gd name="T30" fmla="*/ 36513 w 87"/>
              <a:gd name="T31" fmla="*/ 179388 h 195"/>
              <a:gd name="T32" fmla="*/ 6350 w 87"/>
              <a:gd name="T33" fmla="*/ 155575 h 195"/>
              <a:gd name="T34" fmla="*/ 6350 w 87"/>
              <a:gd name="T35" fmla="*/ 76200 h 195"/>
              <a:gd name="T36" fmla="*/ 0 w 87"/>
              <a:gd name="T37" fmla="*/ 66675 h 195"/>
              <a:gd name="T38" fmla="*/ 0 w 87"/>
              <a:gd name="T39" fmla="*/ 11113 h 195"/>
              <a:gd name="T40" fmla="*/ 9525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2853" name="Freeform 72">
            <a:extLst>
              <a:ext uri="{FF2B5EF4-FFF2-40B4-BE49-F238E27FC236}">
                <a16:creationId xmlns:a16="http://schemas.microsoft.com/office/drawing/2014/main" id="{84B53C69-9976-4C3E-C73A-E57CCCE63D37}"/>
              </a:ext>
              <a:ext uri="{C183D7F6-B498-43B3-948B-1728B52AA6E4}">
                <adec:decorative xmlns:adec="http://schemas.microsoft.com/office/drawing/2017/decorative" val="1"/>
              </a:ext>
            </a:extLst>
          </p:cNvPr>
          <p:cNvSpPr>
            <a:spLocks/>
          </p:cNvSpPr>
          <p:nvPr/>
        </p:nvSpPr>
        <p:spPr bwMode="auto">
          <a:xfrm flipV="1">
            <a:off x="4264025" y="3265488"/>
            <a:ext cx="2005013" cy="685800"/>
          </a:xfrm>
          <a:custGeom>
            <a:avLst/>
            <a:gdLst>
              <a:gd name="T0" fmla="*/ 2005013 w 1263"/>
              <a:gd name="T1" fmla="*/ 287338 h 432"/>
              <a:gd name="T2" fmla="*/ 2005013 w 1263"/>
              <a:gd name="T3" fmla="*/ 328613 h 432"/>
              <a:gd name="T4" fmla="*/ 2001838 w 1263"/>
              <a:gd name="T5" fmla="*/ 331788 h 432"/>
              <a:gd name="T6" fmla="*/ 2001838 w 1263"/>
              <a:gd name="T7" fmla="*/ 344488 h 432"/>
              <a:gd name="T8" fmla="*/ 1998663 w 1263"/>
              <a:gd name="T9" fmla="*/ 347663 h 432"/>
              <a:gd name="T10" fmla="*/ 1997075 w 1263"/>
              <a:gd name="T11" fmla="*/ 347663 h 432"/>
              <a:gd name="T12" fmla="*/ 1997075 w 1263"/>
              <a:gd name="T13" fmla="*/ 354013 h 432"/>
              <a:gd name="T14" fmla="*/ 1993900 w 1263"/>
              <a:gd name="T15" fmla="*/ 354013 h 432"/>
              <a:gd name="T16" fmla="*/ 1993900 w 1263"/>
              <a:gd name="T17" fmla="*/ 357188 h 432"/>
              <a:gd name="T18" fmla="*/ 1990725 w 1263"/>
              <a:gd name="T19" fmla="*/ 357188 h 432"/>
              <a:gd name="T20" fmla="*/ 1990725 w 1263"/>
              <a:gd name="T21" fmla="*/ 360363 h 432"/>
              <a:gd name="T22" fmla="*/ 1987550 w 1263"/>
              <a:gd name="T23" fmla="*/ 360363 h 432"/>
              <a:gd name="T24" fmla="*/ 1984375 w 1263"/>
              <a:gd name="T25" fmla="*/ 363538 h 432"/>
              <a:gd name="T26" fmla="*/ 1984375 w 1263"/>
              <a:gd name="T27" fmla="*/ 365125 h 432"/>
              <a:gd name="T28" fmla="*/ 1974850 w 1263"/>
              <a:gd name="T29" fmla="*/ 365125 h 432"/>
              <a:gd name="T30" fmla="*/ 1974850 w 1263"/>
              <a:gd name="T31" fmla="*/ 368300 h 432"/>
              <a:gd name="T32" fmla="*/ 1971675 w 1263"/>
              <a:gd name="T33" fmla="*/ 368300 h 432"/>
              <a:gd name="T34" fmla="*/ 1968500 w 1263"/>
              <a:gd name="T35" fmla="*/ 371475 h 432"/>
              <a:gd name="T36" fmla="*/ 1954213 w 1263"/>
              <a:gd name="T37" fmla="*/ 371475 h 432"/>
              <a:gd name="T38" fmla="*/ 1951038 w 1263"/>
              <a:gd name="T39" fmla="*/ 374650 h 432"/>
              <a:gd name="T40" fmla="*/ 739775 w 1263"/>
              <a:gd name="T41" fmla="*/ 374650 h 432"/>
              <a:gd name="T42" fmla="*/ 679450 w 1263"/>
              <a:gd name="T43" fmla="*/ 436563 h 432"/>
              <a:gd name="T44" fmla="*/ 679450 w 1263"/>
              <a:gd name="T45" fmla="*/ 569913 h 432"/>
              <a:gd name="T46" fmla="*/ 731838 w 1263"/>
              <a:gd name="T47" fmla="*/ 603250 h 432"/>
              <a:gd name="T48" fmla="*/ 1417638 w 1263"/>
              <a:gd name="T49" fmla="*/ 603250 h 432"/>
              <a:gd name="T50" fmla="*/ 1417638 w 1263"/>
              <a:gd name="T51" fmla="*/ 685800 h 432"/>
              <a:gd name="T52" fmla="*/ 533400 w 1263"/>
              <a:gd name="T53" fmla="*/ 685800 h 432"/>
              <a:gd name="T54" fmla="*/ 533400 w 1263"/>
              <a:gd name="T55" fmla="*/ 441325 h 432"/>
              <a:gd name="T56" fmla="*/ 0 w 1263"/>
              <a:gd name="T57" fmla="*/ 444500 h 432"/>
              <a:gd name="T58" fmla="*/ 0 w 1263"/>
              <a:gd name="T59" fmla="*/ 139700 h 432"/>
              <a:gd name="T60" fmla="*/ 69850 w 1263"/>
              <a:gd name="T61" fmla="*/ 139700 h 432"/>
              <a:gd name="T62" fmla="*/ 69850 w 1263"/>
              <a:gd name="T63" fmla="*/ 228600 h 432"/>
              <a:gd name="T64" fmla="*/ 315913 w 1263"/>
              <a:gd name="T65" fmla="*/ 228600 h 432"/>
              <a:gd name="T66" fmla="*/ 315913 w 1263"/>
              <a:gd name="T67" fmla="*/ 109538 h 432"/>
              <a:gd name="T68" fmla="*/ 1581150 w 1263"/>
              <a:gd name="T69" fmla="*/ 109538 h 432"/>
              <a:gd name="T70" fmla="*/ 1584325 w 1263"/>
              <a:gd name="T71" fmla="*/ 0 h 432"/>
              <a:gd name="T72" fmla="*/ 2005013 w 1263"/>
              <a:gd name="T73" fmla="*/ 0 h 432"/>
              <a:gd name="T74" fmla="*/ 2005013 w 1263"/>
              <a:gd name="T75" fmla="*/ 287338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2854" name="Freeform 73">
            <a:extLst>
              <a:ext uri="{FF2B5EF4-FFF2-40B4-BE49-F238E27FC236}">
                <a16:creationId xmlns:a16="http://schemas.microsoft.com/office/drawing/2014/main" id="{2DDC0FF8-DE3B-2FD7-ECFB-31FC7279C1F3}"/>
              </a:ext>
              <a:ext uri="{C183D7F6-B498-43B3-948B-1728B52AA6E4}">
                <adec:decorative xmlns:adec="http://schemas.microsoft.com/office/drawing/2017/decorative" val="1"/>
              </a:ext>
            </a:extLst>
          </p:cNvPr>
          <p:cNvSpPr>
            <a:spLocks/>
          </p:cNvSpPr>
          <p:nvPr/>
        </p:nvSpPr>
        <p:spPr bwMode="auto">
          <a:xfrm flipV="1">
            <a:off x="4848225" y="4765675"/>
            <a:ext cx="138113" cy="222250"/>
          </a:xfrm>
          <a:custGeom>
            <a:avLst/>
            <a:gdLst>
              <a:gd name="T0" fmla="*/ 134938 w 87"/>
              <a:gd name="T1" fmla="*/ 0 h 140"/>
              <a:gd name="T2" fmla="*/ 0 w 87"/>
              <a:gd name="T3" fmla="*/ 0 h 140"/>
              <a:gd name="T4" fmla="*/ 0 w 87"/>
              <a:gd name="T5" fmla="*/ 52388 h 140"/>
              <a:gd name="T6" fmla="*/ 138113 w 87"/>
              <a:gd name="T7" fmla="*/ 52388 h 140"/>
              <a:gd name="T8" fmla="*/ 128588 w 87"/>
              <a:gd name="T9" fmla="*/ 61913 h 140"/>
              <a:gd name="T10" fmla="*/ 6350 w 87"/>
              <a:gd name="T11" fmla="*/ 61913 h 140"/>
              <a:gd name="T12" fmla="*/ 6350 w 87"/>
              <a:gd name="T13" fmla="*/ 144463 h 140"/>
              <a:gd name="T14" fmla="*/ 128588 w 87"/>
              <a:gd name="T15" fmla="*/ 144463 h 140"/>
              <a:gd name="T16" fmla="*/ 98425 w 87"/>
              <a:gd name="T17" fmla="*/ 168275 h 140"/>
              <a:gd name="T18" fmla="*/ 36513 w 87"/>
              <a:gd name="T19" fmla="*/ 168275 h 140"/>
              <a:gd name="T20" fmla="*/ 36513 w 87"/>
              <a:gd name="T21" fmla="*/ 222250 h 140"/>
              <a:gd name="T22" fmla="*/ 98425 w 87"/>
              <a:gd name="T23" fmla="*/ 222250 h 140"/>
              <a:gd name="T24" fmla="*/ 101600 w 87"/>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55" name="Freeform 74">
            <a:extLst>
              <a:ext uri="{FF2B5EF4-FFF2-40B4-BE49-F238E27FC236}">
                <a16:creationId xmlns:a16="http://schemas.microsoft.com/office/drawing/2014/main" id="{7E3E9E0B-DFBC-3925-F64F-096BF3CA199C}"/>
              </a:ext>
              <a:ext uri="{C183D7F6-B498-43B3-948B-1728B52AA6E4}">
                <adec:decorative xmlns:adec="http://schemas.microsoft.com/office/drawing/2017/decorative" val="1"/>
              </a:ext>
            </a:extLst>
          </p:cNvPr>
          <p:cNvSpPr>
            <a:spLocks/>
          </p:cNvSpPr>
          <p:nvPr/>
        </p:nvSpPr>
        <p:spPr bwMode="auto">
          <a:xfrm flipV="1">
            <a:off x="4284663" y="4792663"/>
            <a:ext cx="573087" cy="404812"/>
          </a:xfrm>
          <a:custGeom>
            <a:avLst/>
            <a:gdLst>
              <a:gd name="T0" fmla="*/ 0 w 361"/>
              <a:gd name="T1" fmla="*/ 404812 h 255"/>
              <a:gd name="T2" fmla="*/ 0 w 361"/>
              <a:gd name="T3" fmla="*/ 288925 h 255"/>
              <a:gd name="T4" fmla="*/ 323850 w 361"/>
              <a:gd name="T5" fmla="*/ 288925 h 255"/>
              <a:gd name="T6" fmla="*/ 323850 w 361"/>
              <a:gd name="T7" fmla="*/ 255587 h 255"/>
              <a:gd name="T8" fmla="*/ 479425 w 361"/>
              <a:gd name="T9" fmla="*/ 255587 h 255"/>
              <a:gd name="T10" fmla="*/ 479425 w 361"/>
              <a:gd name="T11" fmla="*/ 0 h 255"/>
              <a:gd name="T12" fmla="*/ 555625 w 361"/>
              <a:gd name="T13" fmla="*/ 0 h 255"/>
              <a:gd name="T14" fmla="*/ 555625 w 361"/>
              <a:gd name="T15" fmla="*/ 258762 h 255"/>
              <a:gd name="T16" fmla="*/ 573087 w 361"/>
              <a:gd name="T17" fmla="*/ 277812 h 255"/>
              <a:gd name="T18" fmla="*/ 573087 w 361"/>
              <a:gd name="T19" fmla="*/ 404812 h 255"/>
              <a:gd name="T20" fmla="*/ 0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2856" name="Freeform 75">
            <a:extLst>
              <a:ext uri="{FF2B5EF4-FFF2-40B4-BE49-F238E27FC236}">
                <a16:creationId xmlns:a16="http://schemas.microsoft.com/office/drawing/2014/main" id="{33004545-726D-FCF4-5D7F-73E3E62FCC2F}"/>
              </a:ext>
              <a:ext uri="{C183D7F6-B498-43B3-948B-1728B52AA6E4}">
                <adec:decorative xmlns:adec="http://schemas.microsoft.com/office/drawing/2017/decorative" val="1"/>
              </a:ext>
            </a:extLst>
          </p:cNvPr>
          <p:cNvSpPr>
            <a:spLocks/>
          </p:cNvSpPr>
          <p:nvPr/>
        </p:nvSpPr>
        <p:spPr bwMode="auto">
          <a:xfrm flipV="1">
            <a:off x="4333875" y="4560888"/>
            <a:ext cx="246063" cy="146050"/>
          </a:xfrm>
          <a:custGeom>
            <a:avLst/>
            <a:gdLst>
              <a:gd name="T0" fmla="*/ 73025 w 155"/>
              <a:gd name="T1" fmla="*/ 73025 h 92"/>
              <a:gd name="T2" fmla="*/ 73025 w 155"/>
              <a:gd name="T3" fmla="*/ 82550 h 92"/>
              <a:gd name="T4" fmla="*/ 69850 w 155"/>
              <a:gd name="T5" fmla="*/ 85725 h 92"/>
              <a:gd name="T6" fmla="*/ 69850 w 155"/>
              <a:gd name="T7" fmla="*/ 92075 h 92"/>
              <a:gd name="T8" fmla="*/ 66675 w 155"/>
              <a:gd name="T9" fmla="*/ 92075 h 92"/>
              <a:gd name="T10" fmla="*/ 66675 w 155"/>
              <a:gd name="T11" fmla="*/ 96838 h 92"/>
              <a:gd name="T12" fmla="*/ 60325 w 155"/>
              <a:gd name="T13" fmla="*/ 103188 h 92"/>
              <a:gd name="T14" fmla="*/ 60325 w 155"/>
              <a:gd name="T15" fmla="*/ 106363 h 92"/>
              <a:gd name="T16" fmla="*/ 57150 w 155"/>
              <a:gd name="T17" fmla="*/ 109538 h 92"/>
              <a:gd name="T18" fmla="*/ 57150 w 155"/>
              <a:gd name="T19" fmla="*/ 112713 h 92"/>
              <a:gd name="T20" fmla="*/ 53975 w 155"/>
              <a:gd name="T21" fmla="*/ 112713 h 92"/>
              <a:gd name="T22" fmla="*/ 53975 w 155"/>
              <a:gd name="T23" fmla="*/ 115888 h 92"/>
              <a:gd name="T24" fmla="*/ 52388 w 155"/>
              <a:gd name="T25" fmla="*/ 119063 h 92"/>
              <a:gd name="T26" fmla="*/ 52388 w 155"/>
              <a:gd name="T27" fmla="*/ 122238 h 92"/>
              <a:gd name="T28" fmla="*/ 49213 w 155"/>
              <a:gd name="T29" fmla="*/ 122238 h 92"/>
              <a:gd name="T30" fmla="*/ 49213 w 155"/>
              <a:gd name="T31" fmla="*/ 139700 h 92"/>
              <a:gd name="T32" fmla="*/ 52388 w 155"/>
              <a:gd name="T33" fmla="*/ 142875 h 92"/>
              <a:gd name="T34" fmla="*/ 53975 w 155"/>
              <a:gd name="T35" fmla="*/ 142875 h 92"/>
              <a:gd name="T36" fmla="*/ 57150 w 155"/>
              <a:gd name="T37" fmla="*/ 146050 h 92"/>
              <a:gd name="T38" fmla="*/ 246063 w 155"/>
              <a:gd name="T39" fmla="*/ 146050 h 92"/>
              <a:gd name="T40" fmla="*/ 246063 w 155"/>
              <a:gd name="T41" fmla="*/ 0 h 92"/>
              <a:gd name="T42" fmla="*/ 0 w 155"/>
              <a:gd name="T43" fmla="*/ 0 h 92"/>
              <a:gd name="T44" fmla="*/ 0 w 155"/>
              <a:gd name="T45" fmla="*/ 20638 h 92"/>
              <a:gd name="T46" fmla="*/ 12700 w 155"/>
              <a:gd name="T47" fmla="*/ 33338 h 92"/>
              <a:gd name="T48" fmla="*/ 14288 w 155"/>
              <a:gd name="T49" fmla="*/ 33338 h 92"/>
              <a:gd name="T50" fmla="*/ 20638 w 155"/>
              <a:gd name="T51" fmla="*/ 39688 h 92"/>
              <a:gd name="T52" fmla="*/ 23813 w 155"/>
              <a:gd name="T53" fmla="*/ 39688 h 92"/>
              <a:gd name="T54" fmla="*/ 23813 w 155"/>
              <a:gd name="T55" fmla="*/ 42863 h 92"/>
              <a:gd name="T56" fmla="*/ 26988 w 155"/>
              <a:gd name="T57" fmla="*/ 46038 h 92"/>
              <a:gd name="T58" fmla="*/ 30163 w 155"/>
              <a:gd name="T59" fmla="*/ 46038 h 92"/>
              <a:gd name="T60" fmla="*/ 36513 w 155"/>
              <a:gd name="T61" fmla="*/ 52388 h 92"/>
              <a:gd name="T62" fmla="*/ 39688 w 155"/>
              <a:gd name="T63" fmla="*/ 52388 h 92"/>
              <a:gd name="T64" fmla="*/ 46038 w 155"/>
              <a:gd name="T65" fmla="*/ 57150 h 92"/>
              <a:gd name="T66" fmla="*/ 49213 w 155"/>
              <a:gd name="T67" fmla="*/ 57150 h 92"/>
              <a:gd name="T68" fmla="*/ 52388 w 155"/>
              <a:gd name="T69" fmla="*/ 60325 h 92"/>
              <a:gd name="T70" fmla="*/ 53975 w 155"/>
              <a:gd name="T71" fmla="*/ 60325 h 92"/>
              <a:gd name="T72" fmla="*/ 60325 w 155"/>
              <a:gd name="T73" fmla="*/ 66675 h 92"/>
              <a:gd name="T74" fmla="*/ 63500 w 155"/>
              <a:gd name="T75" fmla="*/ 66675 h 92"/>
              <a:gd name="T76" fmla="*/ 66675 w 155"/>
              <a:gd name="T77" fmla="*/ 69850 h 92"/>
              <a:gd name="T78" fmla="*/ 69850 w 155"/>
              <a:gd name="T79" fmla="*/ 69850 h 92"/>
              <a:gd name="T80" fmla="*/ 69850 w 155"/>
              <a:gd name="T81" fmla="*/ 73025 h 92"/>
              <a:gd name="T82" fmla="*/ 73025 w 155"/>
              <a:gd name="T83" fmla="*/ 73025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2857" name="Freeform 76">
            <a:extLst>
              <a:ext uri="{FF2B5EF4-FFF2-40B4-BE49-F238E27FC236}">
                <a16:creationId xmlns:a16="http://schemas.microsoft.com/office/drawing/2014/main" id="{41BFA37F-1F96-8DD8-2553-9A356D12C4A3}"/>
              </a:ext>
              <a:ext uri="{C183D7F6-B498-43B3-948B-1728B52AA6E4}">
                <adec:decorative xmlns:adec="http://schemas.microsoft.com/office/drawing/2017/decorative" val="1"/>
              </a:ext>
            </a:extLst>
          </p:cNvPr>
          <p:cNvSpPr>
            <a:spLocks/>
          </p:cNvSpPr>
          <p:nvPr/>
        </p:nvSpPr>
        <p:spPr bwMode="auto">
          <a:xfrm flipV="1">
            <a:off x="4284663" y="4591050"/>
            <a:ext cx="585787" cy="161925"/>
          </a:xfrm>
          <a:custGeom>
            <a:avLst/>
            <a:gdLst>
              <a:gd name="T0" fmla="*/ 585787 w 369"/>
              <a:gd name="T1" fmla="*/ 161925 h 102"/>
              <a:gd name="T2" fmla="*/ 295275 w 369"/>
              <a:gd name="T3" fmla="*/ 161925 h 102"/>
              <a:gd name="T4" fmla="*/ 295275 w 369"/>
              <a:gd name="T5" fmla="*/ 61913 h 102"/>
              <a:gd name="T6" fmla="*/ 63500 w 369"/>
              <a:gd name="T7" fmla="*/ 61913 h 102"/>
              <a:gd name="T8" fmla="*/ 63500 w 369"/>
              <a:gd name="T9" fmla="*/ 128588 h 102"/>
              <a:gd name="T10" fmla="*/ 0 w 369"/>
              <a:gd name="T11" fmla="*/ 128588 h 102"/>
              <a:gd name="T12" fmla="*/ 0 w 369"/>
              <a:gd name="T13" fmla="*/ 0 h 102"/>
              <a:gd name="T14" fmla="*/ 569912 w 369"/>
              <a:gd name="T15" fmla="*/ 0 h 102"/>
              <a:gd name="T16" fmla="*/ 585787 w 369"/>
              <a:gd name="T17" fmla="*/ 30163 h 102"/>
              <a:gd name="T18" fmla="*/ 585787 w 369"/>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2858" name="Rectangle 77">
            <a:extLst>
              <a:ext uri="{FF2B5EF4-FFF2-40B4-BE49-F238E27FC236}">
                <a16:creationId xmlns:a16="http://schemas.microsoft.com/office/drawing/2014/main" id="{166B91C5-35D8-9275-9284-F95F7DFB699A}"/>
              </a:ext>
              <a:ext uri="{C183D7F6-B498-43B3-948B-1728B52AA6E4}">
                <adec:decorative xmlns:adec="http://schemas.microsoft.com/office/drawing/2017/decorative" val="1"/>
              </a:ext>
            </a:extLst>
          </p:cNvPr>
          <p:cNvSpPr>
            <a:spLocks noChangeArrowheads="1"/>
          </p:cNvSpPr>
          <p:nvPr/>
        </p:nvSpPr>
        <p:spPr bwMode="auto">
          <a:xfrm flipV="1">
            <a:off x="1489075" y="3435350"/>
            <a:ext cx="3308350" cy="7620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59" name="Rectangle 78">
            <a:extLst>
              <a:ext uri="{FF2B5EF4-FFF2-40B4-BE49-F238E27FC236}">
                <a16:creationId xmlns:a16="http://schemas.microsoft.com/office/drawing/2014/main" id="{16D36EA7-7F60-7510-4013-AEF30A0D0A52}"/>
              </a:ext>
              <a:ext uri="{C183D7F6-B498-43B3-948B-1728B52AA6E4}">
                <adec:decorative xmlns:adec="http://schemas.microsoft.com/office/drawing/2017/decorative" val="1"/>
              </a:ext>
            </a:extLst>
          </p:cNvPr>
          <p:cNvSpPr>
            <a:spLocks noChangeArrowheads="1"/>
          </p:cNvSpPr>
          <p:nvPr/>
        </p:nvSpPr>
        <p:spPr bwMode="auto">
          <a:xfrm flipV="1">
            <a:off x="1495425" y="4941888"/>
            <a:ext cx="3302000" cy="7302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60" name="Freeform 79">
            <a:extLst>
              <a:ext uri="{FF2B5EF4-FFF2-40B4-BE49-F238E27FC236}">
                <a16:creationId xmlns:a16="http://schemas.microsoft.com/office/drawing/2014/main" id="{B498E5F7-B463-CB13-300F-7940D0DC9B47}"/>
              </a:ext>
              <a:ext uri="{C183D7F6-B498-43B3-948B-1728B52AA6E4}">
                <adec:decorative xmlns:adec="http://schemas.microsoft.com/office/drawing/2017/decorative" val="1"/>
              </a:ext>
            </a:extLst>
          </p:cNvPr>
          <p:cNvSpPr>
            <a:spLocks/>
          </p:cNvSpPr>
          <p:nvPr/>
        </p:nvSpPr>
        <p:spPr bwMode="auto">
          <a:xfrm flipV="1">
            <a:off x="4964113" y="4591050"/>
            <a:ext cx="111125" cy="606425"/>
          </a:xfrm>
          <a:custGeom>
            <a:avLst/>
            <a:gdLst>
              <a:gd name="T0" fmla="*/ 0 w 70"/>
              <a:gd name="T1" fmla="*/ 606425 h 382"/>
              <a:gd name="T2" fmla="*/ 0 w 70"/>
              <a:gd name="T3" fmla="*/ 477838 h 382"/>
              <a:gd name="T4" fmla="*/ 12700 w 70"/>
              <a:gd name="T5" fmla="*/ 460375 h 382"/>
              <a:gd name="T6" fmla="*/ 12700 w 70"/>
              <a:gd name="T7" fmla="*/ 277813 h 382"/>
              <a:gd name="T8" fmla="*/ 22225 w 70"/>
              <a:gd name="T9" fmla="*/ 261938 h 382"/>
              <a:gd name="T10" fmla="*/ 22225 w 70"/>
              <a:gd name="T11" fmla="*/ 0 h 382"/>
              <a:gd name="T12" fmla="*/ 85725 w 70"/>
              <a:gd name="T13" fmla="*/ 0 h 382"/>
              <a:gd name="T14" fmla="*/ 85725 w 70"/>
              <a:gd name="T15" fmla="*/ 242888 h 382"/>
              <a:gd name="T16" fmla="*/ 111125 w 70"/>
              <a:gd name="T17" fmla="*/ 271463 h 382"/>
              <a:gd name="T18" fmla="*/ 111125 w 70"/>
              <a:gd name="T19" fmla="*/ 606425 h 382"/>
              <a:gd name="T20" fmla="*/ 0 w 70"/>
              <a:gd name="T21" fmla="*/ 60642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18896" name="AutoShape 80">
            <a:extLst>
              <a:ext uri="{FF2B5EF4-FFF2-40B4-BE49-F238E27FC236}">
                <a16:creationId xmlns:a16="http://schemas.microsoft.com/office/drawing/2014/main" id="{C1A0AE4E-7DDF-EB1F-0CB1-319270D39209}"/>
              </a:ext>
              <a:ext uri="{C183D7F6-B498-43B3-948B-1728B52AA6E4}">
                <adec:decorative xmlns:adec="http://schemas.microsoft.com/office/drawing/2017/decorative" val="1"/>
              </a:ext>
            </a:extLst>
          </p:cNvPr>
          <p:cNvSpPr>
            <a:spLocks noChangeArrowheads="1"/>
          </p:cNvSpPr>
          <p:nvPr/>
        </p:nvSpPr>
        <p:spPr bwMode="auto">
          <a:xfrm>
            <a:off x="3794125" y="4675188"/>
            <a:ext cx="495300" cy="203200"/>
          </a:xfrm>
          <a:prstGeom prst="rightArrow">
            <a:avLst>
              <a:gd name="adj1" fmla="val 50000"/>
              <a:gd name="adj2" fmla="val 6093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62" name="AutoShape 81">
            <a:extLst>
              <a:ext uri="{FF2B5EF4-FFF2-40B4-BE49-F238E27FC236}">
                <a16:creationId xmlns:a16="http://schemas.microsoft.com/office/drawing/2014/main" id="{5A498359-C508-3777-336F-6A582C6DA65F}"/>
              </a:ext>
              <a:ext uri="{C183D7F6-B498-43B3-948B-1728B52AA6E4}">
                <adec:decorative xmlns:adec="http://schemas.microsoft.com/office/drawing/2017/decorative" val="1"/>
              </a:ext>
            </a:extLst>
          </p:cNvPr>
          <p:cNvSpPr>
            <a:spLocks noChangeArrowheads="1"/>
          </p:cNvSpPr>
          <p:nvPr/>
        </p:nvSpPr>
        <p:spPr bwMode="auto">
          <a:xfrm>
            <a:off x="3592513" y="3602038"/>
            <a:ext cx="171450" cy="74612"/>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63" name="AutoShape 82">
            <a:extLst>
              <a:ext uri="{FF2B5EF4-FFF2-40B4-BE49-F238E27FC236}">
                <a16:creationId xmlns:a16="http://schemas.microsoft.com/office/drawing/2014/main" id="{DAB43A7B-922D-D65F-DC22-3A7BD016A714}"/>
              </a:ext>
              <a:ext uri="{C183D7F6-B498-43B3-948B-1728B52AA6E4}">
                <adec:decorative xmlns:adec="http://schemas.microsoft.com/office/drawing/2017/decorative" val="1"/>
              </a:ext>
            </a:extLst>
          </p:cNvPr>
          <p:cNvSpPr>
            <a:spLocks noChangeArrowheads="1"/>
          </p:cNvSpPr>
          <p:nvPr/>
        </p:nvSpPr>
        <p:spPr bwMode="auto">
          <a:xfrm>
            <a:off x="3592513" y="3754438"/>
            <a:ext cx="171450" cy="74612"/>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64" name="AutoShape 83">
            <a:extLst>
              <a:ext uri="{FF2B5EF4-FFF2-40B4-BE49-F238E27FC236}">
                <a16:creationId xmlns:a16="http://schemas.microsoft.com/office/drawing/2014/main" id="{BE6ADE78-1509-A7FE-4F1A-4C025544D648}"/>
              </a:ext>
              <a:ext uri="{C183D7F6-B498-43B3-948B-1728B52AA6E4}">
                <adec:decorative xmlns:adec="http://schemas.microsoft.com/office/drawing/2017/decorative" val="1"/>
              </a:ext>
            </a:extLst>
          </p:cNvPr>
          <p:cNvSpPr>
            <a:spLocks noChangeArrowheads="1"/>
          </p:cNvSpPr>
          <p:nvPr/>
        </p:nvSpPr>
        <p:spPr bwMode="auto">
          <a:xfrm>
            <a:off x="3592513" y="4606925"/>
            <a:ext cx="171450" cy="74613"/>
          </a:xfrm>
          <a:prstGeom prst="leftArrow">
            <a:avLst>
              <a:gd name="adj1" fmla="val 50000"/>
              <a:gd name="adj2" fmla="val 57446"/>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65" name="AutoShape 84">
            <a:extLst>
              <a:ext uri="{FF2B5EF4-FFF2-40B4-BE49-F238E27FC236}">
                <a16:creationId xmlns:a16="http://schemas.microsoft.com/office/drawing/2014/main" id="{69B69027-FA9D-941E-74B3-823557E61754}"/>
              </a:ext>
              <a:ext uri="{C183D7F6-B498-43B3-948B-1728B52AA6E4}">
                <adec:decorative xmlns:adec="http://schemas.microsoft.com/office/drawing/2017/decorative" val="1"/>
              </a:ext>
            </a:extLst>
          </p:cNvPr>
          <p:cNvSpPr>
            <a:spLocks noChangeArrowheads="1"/>
          </p:cNvSpPr>
          <p:nvPr/>
        </p:nvSpPr>
        <p:spPr bwMode="auto">
          <a:xfrm>
            <a:off x="3592513" y="4783138"/>
            <a:ext cx="171450" cy="74612"/>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62866" name="Group 85">
            <a:extLst>
              <a:ext uri="{FF2B5EF4-FFF2-40B4-BE49-F238E27FC236}">
                <a16:creationId xmlns:a16="http://schemas.microsoft.com/office/drawing/2014/main" id="{3E6B6F31-A14D-09B4-D446-1348AB6AFAEE}"/>
              </a:ext>
              <a:ext uri="{C183D7F6-B498-43B3-948B-1728B52AA6E4}">
                <adec:decorative xmlns:adec="http://schemas.microsoft.com/office/drawing/2017/decorative" val="1"/>
              </a:ext>
            </a:extLst>
          </p:cNvPr>
          <p:cNvGrpSpPr>
            <a:grpSpLocks/>
          </p:cNvGrpSpPr>
          <p:nvPr/>
        </p:nvGrpSpPr>
        <p:grpSpPr bwMode="auto">
          <a:xfrm>
            <a:off x="4264025" y="3587750"/>
            <a:ext cx="666750" cy="252413"/>
            <a:chOff x="3048" y="1731"/>
            <a:chExt cx="420" cy="159"/>
          </a:xfrm>
        </p:grpSpPr>
        <p:sp>
          <p:nvSpPr>
            <p:cNvPr id="162893" name="Freeform 86">
              <a:extLst>
                <a:ext uri="{FF2B5EF4-FFF2-40B4-BE49-F238E27FC236}">
                  <a16:creationId xmlns:a16="http://schemas.microsoft.com/office/drawing/2014/main" id="{38575C16-E6B9-1B2E-4362-0563FD67F6D9}"/>
                </a:ext>
              </a:extLst>
            </p:cNvPr>
            <p:cNvSpPr>
              <a:spLocks/>
            </p:cNvSpPr>
            <p:nvPr/>
          </p:nvSpPr>
          <p:spPr bwMode="auto">
            <a:xfrm>
              <a:off x="3048" y="1731"/>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894" name="Freeform 87">
              <a:extLst>
                <a:ext uri="{FF2B5EF4-FFF2-40B4-BE49-F238E27FC236}">
                  <a16:creationId xmlns:a16="http://schemas.microsoft.com/office/drawing/2014/main" id="{CA5CE846-2556-DA61-43F8-AC3908797B78}"/>
                </a:ext>
              </a:extLst>
            </p:cNvPr>
            <p:cNvSpPr>
              <a:spLocks/>
            </p:cNvSpPr>
            <p:nvPr/>
          </p:nvSpPr>
          <p:spPr bwMode="auto">
            <a:xfrm>
              <a:off x="3048" y="1731"/>
              <a:ext cx="420" cy="120"/>
            </a:xfrm>
            <a:custGeom>
              <a:avLst/>
              <a:gdLst>
                <a:gd name="T0" fmla="*/ 0 w 420"/>
                <a:gd name="T1" fmla="*/ 42 h 120"/>
                <a:gd name="T2" fmla="*/ 351 w 420"/>
                <a:gd name="T3" fmla="*/ 42 h 120"/>
                <a:gd name="T4" fmla="*/ 351 w 420"/>
                <a:gd name="T5" fmla="*/ 105 h 120"/>
                <a:gd name="T6" fmla="*/ 366 w 420"/>
                <a:gd name="T7" fmla="*/ 120 h 120"/>
                <a:gd name="T8" fmla="*/ 379 w 420"/>
                <a:gd name="T9" fmla="*/ 120 h 120"/>
                <a:gd name="T10" fmla="*/ 393 w 420"/>
                <a:gd name="T11" fmla="*/ 120 h 120"/>
                <a:gd name="T12" fmla="*/ 405 w 420"/>
                <a:gd name="T13" fmla="*/ 120 h 120"/>
                <a:gd name="T14" fmla="*/ 420 w 420"/>
                <a:gd name="T15" fmla="*/ 105 h 120"/>
                <a:gd name="T16" fmla="*/ 420 w 420"/>
                <a:gd name="T17" fmla="*/ 0 h 120"/>
                <a:gd name="T18" fmla="*/ 0 w 420"/>
                <a:gd name="T19" fmla="*/ 0 h 120"/>
                <a:gd name="T20" fmla="*/ 0 w 420"/>
                <a:gd name="T21" fmla="*/ 42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20">
                  <a:moveTo>
                    <a:pt x="0" y="42"/>
                  </a:moveTo>
                  <a:lnTo>
                    <a:pt x="351" y="42"/>
                  </a:lnTo>
                  <a:lnTo>
                    <a:pt x="351" y="105"/>
                  </a:lnTo>
                  <a:lnTo>
                    <a:pt x="366" y="120"/>
                  </a:lnTo>
                  <a:lnTo>
                    <a:pt x="379" y="120"/>
                  </a:lnTo>
                  <a:lnTo>
                    <a:pt x="393" y="120"/>
                  </a:lnTo>
                  <a:lnTo>
                    <a:pt x="405" y="120"/>
                  </a:lnTo>
                  <a:lnTo>
                    <a:pt x="420" y="105"/>
                  </a:lnTo>
                  <a:lnTo>
                    <a:pt x="420" y="0"/>
                  </a:lnTo>
                  <a:lnTo>
                    <a:pt x="0" y="0"/>
                  </a:lnTo>
                  <a:lnTo>
                    <a:pt x="0" y="42"/>
                  </a:lnTo>
                  <a:close/>
                </a:path>
              </a:pathLst>
            </a:custGeom>
            <a:solidFill>
              <a:srgbClr val="3366FF"/>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895" name="Oval 88">
              <a:extLst>
                <a:ext uri="{FF2B5EF4-FFF2-40B4-BE49-F238E27FC236}">
                  <a16:creationId xmlns:a16="http://schemas.microsoft.com/office/drawing/2014/main" id="{B73273C2-704A-8E9E-72CF-E11AA7CF7FDD}"/>
                </a:ext>
              </a:extLst>
            </p:cNvPr>
            <p:cNvSpPr>
              <a:spLocks noChangeArrowheads="1"/>
            </p:cNvSpPr>
            <p:nvPr/>
          </p:nvSpPr>
          <p:spPr bwMode="auto">
            <a:xfrm>
              <a:off x="3410" y="1809"/>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96" name="Freeform 89">
              <a:extLst>
                <a:ext uri="{FF2B5EF4-FFF2-40B4-BE49-F238E27FC236}">
                  <a16:creationId xmlns:a16="http://schemas.microsoft.com/office/drawing/2014/main" id="{95AAD978-14E5-A4C4-836E-3294E2E8F4F8}"/>
                </a:ext>
              </a:extLst>
            </p:cNvPr>
            <p:cNvSpPr>
              <a:spLocks/>
            </p:cNvSpPr>
            <p:nvPr/>
          </p:nvSpPr>
          <p:spPr bwMode="auto">
            <a:xfrm>
              <a:off x="3411" y="1733"/>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62867" name="Rectangle 90">
            <a:extLst>
              <a:ext uri="{FF2B5EF4-FFF2-40B4-BE49-F238E27FC236}">
                <a16:creationId xmlns:a16="http://schemas.microsoft.com/office/drawing/2014/main" id="{4C2A0641-24AD-163A-4DF4-D3FE66160F30}"/>
              </a:ext>
              <a:ext uri="{C183D7F6-B498-43B3-948B-1728B52AA6E4}">
                <adec:decorative xmlns:adec="http://schemas.microsoft.com/office/drawing/2017/decorative" val="1"/>
              </a:ext>
            </a:extLst>
          </p:cNvPr>
          <p:cNvSpPr>
            <a:spLocks noChangeArrowheads="1"/>
          </p:cNvSpPr>
          <p:nvPr/>
        </p:nvSpPr>
        <p:spPr bwMode="auto">
          <a:xfrm flipV="1">
            <a:off x="5848350" y="3786188"/>
            <a:ext cx="420688" cy="165100"/>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68" name="Freeform 91">
            <a:extLst>
              <a:ext uri="{FF2B5EF4-FFF2-40B4-BE49-F238E27FC236}">
                <a16:creationId xmlns:a16="http://schemas.microsoft.com/office/drawing/2014/main" id="{F53D6EB4-C6FE-7B97-0FF8-1D17437BF5BD}"/>
              </a:ext>
              <a:ext uri="{C183D7F6-B498-43B3-948B-1728B52AA6E4}">
                <adec:decorative xmlns:adec="http://schemas.microsoft.com/office/drawing/2017/decorative" val="1"/>
              </a:ext>
            </a:extLst>
          </p:cNvPr>
          <p:cNvSpPr>
            <a:spLocks/>
          </p:cNvSpPr>
          <p:nvPr/>
        </p:nvSpPr>
        <p:spPr bwMode="auto">
          <a:xfrm flipV="1">
            <a:off x="5891213" y="3786188"/>
            <a:ext cx="377825" cy="165100"/>
          </a:xfrm>
          <a:custGeom>
            <a:avLst/>
            <a:gdLst>
              <a:gd name="T0" fmla="*/ 112713 w 238"/>
              <a:gd name="T1" fmla="*/ 76200 h 104"/>
              <a:gd name="T2" fmla="*/ 109538 w 238"/>
              <a:gd name="T3" fmla="*/ 69850 h 104"/>
              <a:gd name="T4" fmla="*/ 103188 w 238"/>
              <a:gd name="T5" fmla="*/ 60325 h 104"/>
              <a:gd name="T6" fmla="*/ 101600 w 238"/>
              <a:gd name="T7" fmla="*/ 55563 h 104"/>
              <a:gd name="T8" fmla="*/ 98425 w 238"/>
              <a:gd name="T9" fmla="*/ 52388 h 104"/>
              <a:gd name="T10" fmla="*/ 92075 w 238"/>
              <a:gd name="T11" fmla="*/ 42863 h 104"/>
              <a:gd name="T12" fmla="*/ 85725 w 238"/>
              <a:gd name="T13" fmla="*/ 39688 h 104"/>
              <a:gd name="T14" fmla="*/ 82550 w 238"/>
              <a:gd name="T15" fmla="*/ 36513 h 104"/>
              <a:gd name="T16" fmla="*/ 73025 w 238"/>
              <a:gd name="T17" fmla="*/ 23813 h 104"/>
              <a:gd name="T18" fmla="*/ 79375 w 238"/>
              <a:gd name="T19" fmla="*/ 3175 h 104"/>
              <a:gd name="T20" fmla="*/ 92075 w 238"/>
              <a:gd name="T21" fmla="*/ 0 h 104"/>
              <a:gd name="T22" fmla="*/ 377825 w 238"/>
              <a:gd name="T23" fmla="*/ 165100 h 104"/>
              <a:gd name="T24" fmla="*/ 0 w 238"/>
              <a:gd name="T25" fmla="*/ 142875 h 104"/>
              <a:gd name="T26" fmla="*/ 3175 w 238"/>
              <a:gd name="T27" fmla="*/ 136525 h 104"/>
              <a:gd name="T28" fmla="*/ 9525 w 238"/>
              <a:gd name="T29" fmla="*/ 134938 h 104"/>
              <a:gd name="T30" fmla="*/ 12700 w 238"/>
              <a:gd name="T31" fmla="*/ 131763 h 104"/>
              <a:gd name="T32" fmla="*/ 19050 w 238"/>
              <a:gd name="T33" fmla="*/ 128588 h 104"/>
              <a:gd name="T34" fmla="*/ 25400 w 238"/>
              <a:gd name="T35" fmla="*/ 125413 h 104"/>
              <a:gd name="T36" fmla="*/ 26988 w 238"/>
              <a:gd name="T37" fmla="*/ 122238 h 104"/>
              <a:gd name="T38" fmla="*/ 33338 w 238"/>
              <a:gd name="T39" fmla="*/ 119063 h 104"/>
              <a:gd name="T40" fmla="*/ 39688 w 238"/>
              <a:gd name="T41" fmla="*/ 115888 h 104"/>
              <a:gd name="T42" fmla="*/ 46038 w 238"/>
              <a:gd name="T43" fmla="*/ 112713 h 104"/>
              <a:gd name="T44" fmla="*/ 52388 w 238"/>
              <a:gd name="T45" fmla="*/ 109538 h 104"/>
              <a:gd name="T46" fmla="*/ 58738 w 238"/>
              <a:gd name="T47" fmla="*/ 106363 h 104"/>
              <a:gd name="T48" fmla="*/ 63500 w 238"/>
              <a:gd name="T49" fmla="*/ 103188 h 104"/>
              <a:gd name="T50" fmla="*/ 69850 w 238"/>
              <a:gd name="T51" fmla="*/ 100013 h 104"/>
              <a:gd name="T52" fmla="*/ 76200 w 238"/>
              <a:gd name="T53" fmla="*/ 98425 h 104"/>
              <a:gd name="T54" fmla="*/ 82550 w 238"/>
              <a:gd name="T55" fmla="*/ 95250 h 104"/>
              <a:gd name="T56" fmla="*/ 88900 w 238"/>
              <a:gd name="T57" fmla="*/ 92075 h 104"/>
              <a:gd name="T58" fmla="*/ 98425 w 238"/>
              <a:gd name="T59" fmla="*/ 88900 h 104"/>
              <a:gd name="T60" fmla="*/ 103188 w 238"/>
              <a:gd name="T61" fmla="*/ 85725 h 104"/>
              <a:gd name="T62" fmla="*/ 109538 w 238"/>
              <a:gd name="T63" fmla="*/ 82550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2869" name="Rectangle 92">
            <a:extLst>
              <a:ext uri="{FF2B5EF4-FFF2-40B4-BE49-F238E27FC236}">
                <a16:creationId xmlns:a16="http://schemas.microsoft.com/office/drawing/2014/main" id="{B127A44D-0127-D24D-4312-C326E4BEBF8E}"/>
              </a:ext>
              <a:ext uri="{C183D7F6-B498-43B3-948B-1728B52AA6E4}">
                <adec:decorative xmlns:adec="http://schemas.microsoft.com/office/drawing/2017/decorative" val="1"/>
              </a:ext>
            </a:extLst>
          </p:cNvPr>
          <p:cNvSpPr>
            <a:spLocks noChangeArrowheads="1"/>
          </p:cNvSpPr>
          <p:nvPr/>
        </p:nvSpPr>
        <p:spPr bwMode="auto">
          <a:xfrm flipV="1">
            <a:off x="5221288" y="4494213"/>
            <a:ext cx="627062" cy="120650"/>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2870" name="Rectangle 93">
            <a:extLst>
              <a:ext uri="{FF2B5EF4-FFF2-40B4-BE49-F238E27FC236}">
                <a16:creationId xmlns:a16="http://schemas.microsoft.com/office/drawing/2014/main" id="{4BAE6B68-553D-802F-1DC3-AA95FBD52AFD}"/>
              </a:ext>
              <a:ext uri="{C183D7F6-B498-43B3-948B-1728B52AA6E4}">
                <adec:decorative xmlns:adec="http://schemas.microsoft.com/office/drawing/2017/decorative" val="1"/>
              </a:ext>
            </a:extLst>
          </p:cNvPr>
          <p:cNvSpPr>
            <a:spLocks noChangeArrowheads="1"/>
          </p:cNvSpPr>
          <p:nvPr/>
        </p:nvSpPr>
        <p:spPr bwMode="auto">
          <a:xfrm flipV="1">
            <a:off x="5221288" y="3822700"/>
            <a:ext cx="627062" cy="1285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62871" name="Group 94">
            <a:extLst>
              <a:ext uri="{FF2B5EF4-FFF2-40B4-BE49-F238E27FC236}">
                <a16:creationId xmlns:a16="http://schemas.microsoft.com/office/drawing/2014/main" id="{F98BBD40-5DFB-49F4-94D0-53357852D8F5}"/>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2886" name="Freeform 95">
              <a:extLst>
                <a:ext uri="{FF2B5EF4-FFF2-40B4-BE49-F238E27FC236}">
                  <a16:creationId xmlns:a16="http://schemas.microsoft.com/office/drawing/2014/main" id="{116B361C-605D-E3FD-B5BB-712A4A7F5EF9}"/>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87" name="Freeform 96">
              <a:extLst>
                <a:ext uri="{FF2B5EF4-FFF2-40B4-BE49-F238E27FC236}">
                  <a16:creationId xmlns:a16="http://schemas.microsoft.com/office/drawing/2014/main" id="{C780E717-2B1D-CD27-B12A-D337BD5348D1}"/>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88" name="Freeform 97">
              <a:extLst>
                <a:ext uri="{FF2B5EF4-FFF2-40B4-BE49-F238E27FC236}">
                  <a16:creationId xmlns:a16="http://schemas.microsoft.com/office/drawing/2014/main" id="{0068D5F5-7775-8079-C399-B77D8AD89644}"/>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89" name="Freeform 98">
              <a:extLst>
                <a:ext uri="{FF2B5EF4-FFF2-40B4-BE49-F238E27FC236}">
                  <a16:creationId xmlns:a16="http://schemas.microsoft.com/office/drawing/2014/main" id="{8D55CB81-C12D-672C-DA23-DA10CBF0C18E}"/>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90" name="Freeform 99">
              <a:extLst>
                <a:ext uri="{FF2B5EF4-FFF2-40B4-BE49-F238E27FC236}">
                  <a16:creationId xmlns:a16="http://schemas.microsoft.com/office/drawing/2014/main" id="{39A14553-0B0C-FCA8-118C-106FD46BBC5A}"/>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91" name="Freeform 100">
              <a:extLst>
                <a:ext uri="{FF2B5EF4-FFF2-40B4-BE49-F238E27FC236}">
                  <a16:creationId xmlns:a16="http://schemas.microsoft.com/office/drawing/2014/main" id="{470AF097-00A8-36BB-59AC-FD13499BB4F8}"/>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92" name="Freeform 101">
              <a:extLst>
                <a:ext uri="{FF2B5EF4-FFF2-40B4-BE49-F238E27FC236}">
                  <a16:creationId xmlns:a16="http://schemas.microsoft.com/office/drawing/2014/main" id="{330B1A0A-3593-DC5E-98D3-61BED0B35FFD}"/>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2872" name="Group 102">
            <a:extLst>
              <a:ext uri="{FF2B5EF4-FFF2-40B4-BE49-F238E27FC236}">
                <a16:creationId xmlns:a16="http://schemas.microsoft.com/office/drawing/2014/main" id="{3B85B914-FC21-686E-4F77-D7D3A9106C2B}"/>
              </a:ext>
              <a:ext uri="{C183D7F6-B498-43B3-948B-1728B52AA6E4}">
                <adec:decorative xmlns:adec="http://schemas.microsoft.com/office/drawing/2017/decorative" val="1"/>
              </a:ext>
            </a:extLst>
          </p:cNvPr>
          <p:cNvGrpSpPr>
            <a:grpSpLocks/>
          </p:cNvGrpSpPr>
          <p:nvPr/>
        </p:nvGrpSpPr>
        <p:grpSpPr bwMode="auto">
          <a:xfrm>
            <a:off x="7581900" y="2260600"/>
            <a:ext cx="1093788" cy="361950"/>
            <a:chOff x="4944" y="1099"/>
            <a:chExt cx="689" cy="228"/>
          </a:xfrm>
        </p:grpSpPr>
        <p:sp>
          <p:nvSpPr>
            <p:cNvPr id="162873" name="Freeform 103">
              <a:extLst>
                <a:ext uri="{FF2B5EF4-FFF2-40B4-BE49-F238E27FC236}">
                  <a16:creationId xmlns:a16="http://schemas.microsoft.com/office/drawing/2014/main" id="{3F7FE792-5481-D6B5-792C-32480580498E}"/>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2874" name="Group 104">
              <a:extLst>
                <a:ext uri="{FF2B5EF4-FFF2-40B4-BE49-F238E27FC236}">
                  <a16:creationId xmlns:a16="http://schemas.microsoft.com/office/drawing/2014/main" id="{0AFB0BA7-5A9B-55BD-86F3-271987F97875}"/>
                </a:ext>
              </a:extLst>
            </p:cNvPr>
            <p:cNvGrpSpPr>
              <a:grpSpLocks/>
            </p:cNvGrpSpPr>
            <p:nvPr/>
          </p:nvGrpSpPr>
          <p:grpSpPr bwMode="auto">
            <a:xfrm>
              <a:off x="4944" y="1099"/>
              <a:ext cx="689" cy="228"/>
              <a:chOff x="4944" y="1099"/>
              <a:chExt cx="689" cy="228"/>
            </a:xfrm>
          </p:grpSpPr>
          <p:sp>
            <p:nvSpPr>
              <p:cNvPr id="162875" name="Line 105">
                <a:extLst>
                  <a:ext uri="{FF2B5EF4-FFF2-40B4-BE49-F238E27FC236}">
                    <a16:creationId xmlns:a16="http://schemas.microsoft.com/office/drawing/2014/main" id="{DE406989-6277-27F9-47D1-8DBC7C048284}"/>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2876" name="Group 106">
                <a:extLst>
                  <a:ext uri="{FF2B5EF4-FFF2-40B4-BE49-F238E27FC236}">
                    <a16:creationId xmlns:a16="http://schemas.microsoft.com/office/drawing/2014/main" id="{E3B6CF31-01AF-941C-C5A9-8F70952D1CA7}"/>
                  </a:ext>
                </a:extLst>
              </p:cNvPr>
              <p:cNvGrpSpPr>
                <a:grpSpLocks/>
              </p:cNvGrpSpPr>
              <p:nvPr/>
            </p:nvGrpSpPr>
            <p:grpSpPr bwMode="auto">
              <a:xfrm>
                <a:off x="4944" y="1099"/>
                <a:ext cx="689" cy="228"/>
                <a:chOff x="4944" y="1099"/>
                <a:chExt cx="689" cy="228"/>
              </a:xfrm>
            </p:grpSpPr>
            <p:sp>
              <p:nvSpPr>
                <p:cNvPr id="162877" name="Freeform 107">
                  <a:extLst>
                    <a:ext uri="{FF2B5EF4-FFF2-40B4-BE49-F238E27FC236}">
                      <a16:creationId xmlns:a16="http://schemas.microsoft.com/office/drawing/2014/main" id="{A296574C-149A-B1E3-F6A2-C93028C31D25}"/>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78" name="Freeform 108">
                  <a:extLst>
                    <a:ext uri="{FF2B5EF4-FFF2-40B4-BE49-F238E27FC236}">
                      <a16:creationId xmlns:a16="http://schemas.microsoft.com/office/drawing/2014/main" id="{CAF472F6-F000-2B81-72DB-F896FEEDC6D0}"/>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79" name="Freeform 109">
                  <a:extLst>
                    <a:ext uri="{FF2B5EF4-FFF2-40B4-BE49-F238E27FC236}">
                      <a16:creationId xmlns:a16="http://schemas.microsoft.com/office/drawing/2014/main" id="{4EA8E32F-2BBE-E1EC-F2DF-B650F4AB8C79}"/>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80" name="Freeform 110">
                  <a:extLst>
                    <a:ext uri="{FF2B5EF4-FFF2-40B4-BE49-F238E27FC236}">
                      <a16:creationId xmlns:a16="http://schemas.microsoft.com/office/drawing/2014/main" id="{4E137844-4E5F-B008-7CD3-0D38A7B346C7}"/>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81" name="Freeform 111">
                  <a:extLst>
                    <a:ext uri="{FF2B5EF4-FFF2-40B4-BE49-F238E27FC236}">
                      <a16:creationId xmlns:a16="http://schemas.microsoft.com/office/drawing/2014/main" id="{4454E523-C7E7-FFBC-9061-DA003F24F11D}"/>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82" name="Line 112">
                  <a:extLst>
                    <a:ext uri="{FF2B5EF4-FFF2-40B4-BE49-F238E27FC236}">
                      <a16:creationId xmlns:a16="http://schemas.microsoft.com/office/drawing/2014/main" id="{7FA0FE7C-A70D-430E-095A-81B97F2FAEBF}"/>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883" name="Line 113">
                  <a:extLst>
                    <a:ext uri="{FF2B5EF4-FFF2-40B4-BE49-F238E27FC236}">
                      <a16:creationId xmlns:a16="http://schemas.microsoft.com/office/drawing/2014/main" id="{62963B9E-FB6E-3721-4139-BBE29B261601}"/>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884" name="Line 114">
                  <a:extLst>
                    <a:ext uri="{FF2B5EF4-FFF2-40B4-BE49-F238E27FC236}">
                      <a16:creationId xmlns:a16="http://schemas.microsoft.com/office/drawing/2014/main" id="{56376373-8036-74FA-8DD9-015E07D9AD3C}"/>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2885" name="Line 115">
                  <a:extLst>
                    <a:ext uri="{FF2B5EF4-FFF2-40B4-BE49-F238E27FC236}">
                      <a16:creationId xmlns:a16="http://schemas.microsoft.com/office/drawing/2014/main" id="{94197E77-37F8-027E-E842-049B2F53AD2C}"/>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18896"/>
                                        </p:tgtEl>
                                        <p:attrNameLst>
                                          <p:attrName>style.visibility</p:attrName>
                                        </p:attrNameLst>
                                      </p:cBhvr>
                                      <p:to>
                                        <p:strVal val="visible"/>
                                      </p:to>
                                    </p:set>
                                    <p:animEffect transition="in" filter="dissolve">
                                      <p:cBhvr>
                                        <p:cTn id="7" dur="500"/>
                                        <p:tgtEl>
                                          <p:spTgt spid="418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a:extLst>
              <a:ext uri="{FF2B5EF4-FFF2-40B4-BE49-F238E27FC236}">
                <a16:creationId xmlns:a16="http://schemas.microsoft.com/office/drawing/2014/main" id="{46EFBBDF-B9C2-60B5-FAE4-15EA33C9AFAE}"/>
              </a:ext>
            </a:extLst>
          </p:cNvPr>
          <p:cNvSpPr>
            <a:spLocks noGrp="1" noChangeArrowheads="1"/>
          </p:cNvSpPr>
          <p:nvPr>
            <p:ph type="title"/>
          </p:nvPr>
        </p:nvSpPr>
        <p:spPr/>
        <p:txBody>
          <a:bodyPr/>
          <a:lstStyle/>
          <a:p>
            <a:pPr eaLnBrk="1" hangingPunct="1"/>
            <a:r>
              <a:rPr lang="en-GB" altLang="en-US" dirty="0"/>
              <a:t>Double acting cylinder 8</a:t>
            </a:r>
            <a:endParaRPr lang="en-US" altLang="en-US" dirty="0"/>
          </a:p>
        </p:txBody>
      </p:sp>
      <p:sp>
        <p:nvSpPr>
          <p:cNvPr id="163843" name="Rectangle 3">
            <a:extLst>
              <a:ext uri="{FF2B5EF4-FFF2-40B4-BE49-F238E27FC236}">
                <a16:creationId xmlns:a16="http://schemas.microsoft.com/office/drawing/2014/main" id="{1A18A5EB-7843-EA75-7A60-83E660905847}"/>
              </a:ext>
            </a:extLst>
          </p:cNvPr>
          <p:cNvSpPr>
            <a:spLocks noGrp="1" noChangeArrowheads="1"/>
          </p:cNvSpPr>
          <p:nvPr>
            <p:ph type="body" idx="1"/>
          </p:nvPr>
        </p:nvSpPr>
        <p:spPr/>
        <p:txBody>
          <a:bodyPr/>
          <a:lstStyle/>
          <a:p>
            <a:pPr eaLnBrk="1" hangingPunct="1"/>
            <a:endParaRPr lang="en-US" altLang="en-US"/>
          </a:p>
        </p:txBody>
      </p:sp>
      <p:grpSp>
        <p:nvGrpSpPr>
          <p:cNvPr id="163844" name="Group 4">
            <a:extLst>
              <a:ext uri="{FF2B5EF4-FFF2-40B4-BE49-F238E27FC236}">
                <a16:creationId xmlns:a16="http://schemas.microsoft.com/office/drawing/2014/main" id="{7013A247-F6BC-335E-516D-28595DC86CCC}"/>
              </a:ext>
              <a:ext uri="{C183D7F6-B498-43B3-948B-1728B52AA6E4}">
                <adec:decorative xmlns:adec="http://schemas.microsoft.com/office/drawing/2017/decorative" val="1"/>
              </a:ext>
            </a:extLst>
          </p:cNvPr>
          <p:cNvGrpSpPr>
            <a:grpSpLocks/>
          </p:cNvGrpSpPr>
          <p:nvPr/>
        </p:nvGrpSpPr>
        <p:grpSpPr bwMode="auto">
          <a:xfrm>
            <a:off x="468313" y="3265488"/>
            <a:ext cx="7312025" cy="2684462"/>
            <a:chOff x="657" y="1732"/>
            <a:chExt cx="4606" cy="1691"/>
          </a:xfrm>
        </p:grpSpPr>
        <p:sp>
          <p:nvSpPr>
            <p:cNvPr id="163867" name="Freeform 5">
              <a:extLst>
                <a:ext uri="{FF2B5EF4-FFF2-40B4-BE49-F238E27FC236}">
                  <a16:creationId xmlns:a16="http://schemas.microsoft.com/office/drawing/2014/main" id="{D64C6FC8-982A-2ABC-358A-22B81BE5F70A}"/>
                </a:ext>
              </a:extLst>
            </p:cNvPr>
            <p:cNvSpPr>
              <a:spLocks/>
            </p:cNvSpPr>
            <p:nvPr/>
          </p:nvSpPr>
          <p:spPr bwMode="auto">
            <a:xfrm flipV="1">
              <a:off x="738" y="2711"/>
              <a:ext cx="2" cy="171"/>
            </a:xfrm>
            <a:custGeom>
              <a:avLst/>
              <a:gdLst>
                <a:gd name="T0" fmla="*/ 0 w 2"/>
                <a:gd name="T1" fmla="*/ 0 h 171"/>
                <a:gd name="T2" fmla="*/ 0 w 2"/>
                <a:gd name="T3" fmla="*/ 171 h 171"/>
                <a:gd name="T4" fmla="*/ 2 w 2"/>
                <a:gd name="T5" fmla="*/ 171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8" name="Freeform 6">
              <a:extLst>
                <a:ext uri="{FF2B5EF4-FFF2-40B4-BE49-F238E27FC236}">
                  <a16:creationId xmlns:a16="http://schemas.microsoft.com/office/drawing/2014/main" id="{7D190E16-FDFD-32A9-1184-ABB2E1200180}"/>
                </a:ext>
              </a:extLst>
            </p:cNvPr>
            <p:cNvSpPr>
              <a:spLocks/>
            </p:cNvSpPr>
            <p:nvPr/>
          </p:nvSpPr>
          <p:spPr bwMode="auto">
            <a:xfrm flipV="1">
              <a:off x="738" y="1778"/>
              <a:ext cx="2" cy="159"/>
            </a:xfrm>
            <a:custGeom>
              <a:avLst/>
              <a:gdLst>
                <a:gd name="T0" fmla="*/ 0 w 2"/>
                <a:gd name="T1" fmla="*/ 159 h 159"/>
                <a:gd name="T2" fmla="*/ 0 w 2"/>
                <a:gd name="T3" fmla="*/ 0 h 159"/>
                <a:gd name="T4" fmla="*/ 2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9" name="Freeform 7">
              <a:extLst>
                <a:ext uri="{FF2B5EF4-FFF2-40B4-BE49-F238E27FC236}">
                  <a16:creationId xmlns:a16="http://schemas.microsoft.com/office/drawing/2014/main" id="{30B4B2F8-E79E-C212-ECF0-DD9BB48B4903}"/>
                </a:ext>
              </a:extLst>
            </p:cNvPr>
            <p:cNvSpPr>
              <a:spLocks/>
            </p:cNvSpPr>
            <p:nvPr/>
          </p:nvSpPr>
          <p:spPr bwMode="auto">
            <a:xfrm flipV="1">
              <a:off x="1988" y="1864"/>
              <a:ext cx="1836" cy="1085"/>
            </a:xfrm>
            <a:custGeom>
              <a:avLst/>
              <a:gdLst>
                <a:gd name="T0" fmla="*/ 0 w 1836"/>
                <a:gd name="T1" fmla="*/ 1085 h 1085"/>
                <a:gd name="T2" fmla="*/ 1110 w 1836"/>
                <a:gd name="T3" fmla="*/ 1085 h 1085"/>
                <a:gd name="T4" fmla="*/ 1110 w 1836"/>
                <a:gd name="T5" fmla="*/ 966 h 1085"/>
                <a:gd name="T6" fmla="*/ 1836 w 1836"/>
                <a:gd name="T7" fmla="*/ 966 h 1085"/>
                <a:gd name="T8" fmla="*/ 1836 w 1836"/>
                <a:gd name="T9" fmla="*/ 0 h 1085"/>
                <a:gd name="T10" fmla="*/ 1536 w 1836"/>
                <a:gd name="T11" fmla="*/ 0 h 1085"/>
                <a:gd name="T12" fmla="*/ 1536 w 1836"/>
                <a:gd name="T13" fmla="*/ 194 h 1085"/>
                <a:gd name="T14" fmla="*/ 1354 w 1836"/>
                <a:gd name="T15" fmla="*/ 194 h 1085"/>
                <a:gd name="T16" fmla="*/ 1354 w 1836"/>
                <a:gd name="T17" fmla="*/ 134 h 1085"/>
                <a:gd name="T18" fmla="*/ 0 w 1836"/>
                <a:gd name="T19" fmla="*/ 134 h 1085"/>
                <a:gd name="T20" fmla="*/ 0 w 1836"/>
                <a:gd name="T21" fmla="*/ 1085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848" name="Freeform 8">
              <a:extLst>
                <a:ext uri="{FF2B5EF4-FFF2-40B4-BE49-F238E27FC236}">
                  <a16:creationId xmlns:a16="http://schemas.microsoft.com/office/drawing/2014/main" id="{4C747291-2850-E41E-313E-C57DFD84B1BD}"/>
                </a:ext>
              </a:extLst>
            </p:cNvPr>
            <p:cNvSpPr>
              <a:spLocks/>
            </p:cNvSpPr>
            <p:nvPr/>
          </p:nvSpPr>
          <p:spPr bwMode="auto">
            <a:xfrm>
              <a:off x="749" y="1860"/>
              <a:ext cx="1699" cy="1090"/>
            </a:xfrm>
            <a:custGeom>
              <a:avLst/>
              <a:gdLst>
                <a:gd name="T0" fmla="*/ 106 w 1699"/>
                <a:gd name="T1" fmla="*/ 1090 h 1090"/>
                <a:gd name="T2" fmla="*/ 106 w 1699"/>
                <a:gd name="T3" fmla="*/ 735 h 1090"/>
                <a:gd name="T4" fmla="*/ 0 w 1699"/>
                <a:gd name="T5" fmla="*/ 735 h 1090"/>
                <a:gd name="T6" fmla="*/ 0 w 1699"/>
                <a:gd name="T7" fmla="*/ 199 h 1090"/>
                <a:gd name="T8" fmla="*/ 628 w 1699"/>
                <a:gd name="T9" fmla="*/ 194 h 1090"/>
                <a:gd name="T10" fmla="*/ 628 w 1699"/>
                <a:gd name="T11" fmla="*/ 11 h 1090"/>
                <a:gd name="T12" fmla="*/ 1699 w 1699"/>
                <a:gd name="T13" fmla="*/ 0 h 1090"/>
                <a:gd name="T14" fmla="*/ 1691 w 1699"/>
                <a:gd name="T15" fmla="*/ 968 h 1090"/>
                <a:gd name="T16" fmla="*/ 595 w 1699"/>
                <a:gd name="T17" fmla="*/ 962 h 1090"/>
                <a:gd name="T18" fmla="*/ 595 w 1699"/>
                <a:gd name="T19" fmla="*/ 919 h 1090"/>
                <a:gd name="T20" fmla="*/ 417 w 1699"/>
                <a:gd name="T21" fmla="*/ 919 h 1090"/>
                <a:gd name="T22" fmla="*/ 417 w 1699"/>
                <a:gd name="T23" fmla="*/ 1090 h 1090"/>
                <a:gd name="T24" fmla="*/ 100 w 1699"/>
                <a:gd name="T25" fmla="*/ 1090 h 1090"/>
                <a:gd name="T26" fmla="*/ 106 w 1699"/>
                <a:gd name="T27" fmla="*/ 109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9" h="1090">
                  <a:moveTo>
                    <a:pt x="106" y="1090"/>
                  </a:moveTo>
                  <a:lnTo>
                    <a:pt x="106" y="735"/>
                  </a:lnTo>
                  <a:lnTo>
                    <a:pt x="0" y="735"/>
                  </a:lnTo>
                  <a:lnTo>
                    <a:pt x="0" y="199"/>
                  </a:lnTo>
                  <a:lnTo>
                    <a:pt x="628" y="194"/>
                  </a:lnTo>
                  <a:lnTo>
                    <a:pt x="628" y="11"/>
                  </a:lnTo>
                  <a:lnTo>
                    <a:pt x="1699" y="0"/>
                  </a:lnTo>
                  <a:lnTo>
                    <a:pt x="1691" y="968"/>
                  </a:lnTo>
                  <a:lnTo>
                    <a:pt x="595" y="962"/>
                  </a:lnTo>
                  <a:lnTo>
                    <a:pt x="595" y="919"/>
                  </a:lnTo>
                  <a:lnTo>
                    <a:pt x="417" y="919"/>
                  </a:lnTo>
                  <a:lnTo>
                    <a:pt x="417" y="1090"/>
                  </a:lnTo>
                  <a:lnTo>
                    <a:pt x="100" y="1090"/>
                  </a:lnTo>
                  <a:lnTo>
                    <a:pt x="106" y="1090"/>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63871" name="Freeform 9">
              <a:extLst>
                <a:ext uri="{FF2B5EF4-FFF2-40B4-BE49-F238E27FC236}">
                  <a16:creationId xmlns:a16="http://schemas.microsoft.com/office/drawing/2014/main" id="{2BCA6BD4-07F6-13DE-B02B-9AE6C5E70AFA}"/>
                </a:ext>
              </a:extLst>
            </p:cNvPr>
            <p:cNvSpPr>
              <a:spLocks/>
            </p:cNvSpPr>
            <p:nvPr/>
          </p:nvSpPr>
          <p:spPr bwMode="auto">
            <a:xfrm flipV="1">
              <a:off x="1435" y="2024"/>
              <a:ext cx="149" cy="94"/>
            </a:xfrm>
            <a:custGeom>
              <a:avLst/>
              <a:gdLst>
                <a:gd name="T0" fmla="*/ 105 w 149"/>
                <a:gd name="T1" fmla="*/ 48 h 94"/>
                <a:gd name="T2" fmla="*/ 105 w 149"/>
                <a:gd name="T3" fmla="*/ 42 h 94"/>
                <a:gd name="T4" fmla="*/ 107 w 149"/>
                <a:gd name="T5" fmla="*/ 40 h 94"/>
                <a:gd name="T6" fmla="*/ 107 w 149"/>
                <a:gd name="T7" fmla="*/ 37 h 94"/>
                <a:gd name="T8" fmla="*/ 109 w 149"/>
                <a:gd name="T9" fmla="*/ 35 h 94"/>
                <a:gd name="T10" fmla="*/ 109 w 149"/>
                <a:gd name="T11" fmla="*/ 33 h 94"/>
                <a:gd name="T12" fmla="*/ 111 w 149"/>
                <a:gd name="T13" fmla="*/ 31 h 94"/>
                <a:gd name="T14" fmla="*/ 111 w 149"/>
                <a:gd name="T15" fmla="*/ 29 h 94"/>
                <a:gd name="T16" fmla="*/ 113 w 149"/>
                <a:gd name="T17" fmla="*/ 27 h 94"/>
                <a:gd name="T18" fmla="*/ 113 w 149"/>
                <a:gd name="T19" fmla="*/ 25 h 94"/>
                <a:gd name="T20" fmla="*/ 117 w 149"/>
                <a:gd name="T21" fmla="*/ 21 h 94"/>
                <a:gd name="T22" fmla="*/ 117 w 149"/>
                <a:gd name="T23" fmla="*/ 19 h 94"/>
                <a:gd name="T24" fmla="*/ 119 w 149"/>
                <a:gd name="T25" fmla="*/ 17 h 94"/>
                <a:gd name="T26" fmla="*/ 119 w 149"/>
                <a:gd name="T27" fmla="*/ 16 h 94"/>
                <a:gd name="T28" fmla="*/ 121 w 149"/>
                <a:gd name="T29" fmla="*/ 16 h 94"/>
                <a:gd name="T30" fmla="*/ 121 w 149"/>
                <a:gd name="T31" fmla="*/ 6 h 94"/>
                <a:gd name="T32" fmla="*/ 119 w 149"/>
                <a:gd name="T33" fmla="*/ 6 h 94"/>
                <a:gd name="T34" fmla="*/ 119 w 149"/>
                <a:gd name="T35" fmla="*/ 4 h 94"/>
                <a:gd name="T36" fmla="*/ 117 w 149"/>
                <a:gd name="T37" fmla="*/ 2 h 94"/>
                <a:gd name="T38" fmla="*/ 115 w 149"/>
                <a:gd name="T39" fmla="*/ 2 h 94"/>
                <a:gd name="T40" fmla="*/ 113 w 149"/>
                <a:gd name="T41" fmla="*/ 0 h 94"/>
                <a:gd name="T42" fmla="*/ 0 w 149"/>
                <a:gd name="T43" fmla="*/ 0 h 94"/>
                <a:gd name="T44" fmla="*/ 0 w 149"/>
                <a:gd name="T45" fmla="*/ 94 h 94"/>
                <a:gd name="T46" fmla="*/ 149 w 149"/>
                <a:gd name="T47" fmla="*/ 94 h 94"/>
                <a:gd name="T48" fmla="*/ 149 w 149"/>
                <a:gd name="T49" fmla="*/ 83 h 94"/>
                <a:gd name="T50" fmla="*/ 148 w 149"/>
                <a:gd name="T51" fmla="*/ 81 h 94"/>
                <a:gd name="T52" fmla="*/ 148 w 149"/>
                <a:gd name="T53" fmla="*/ 79 h 94"/>
                <a:gd name="T54" fmla="*/ 142 w 149"/>
                <a:gd name="T55" fmla="*/ 73 h 94"/>
                <a:gd name="T56" fmla="*/ 140 w 149"/>
                <a:gd name="T57" fmla="*/ 73 h 94"/>
                <a:gd name="T58" fmla="*/ 132 w 149"/>
                <a:gd name="T59" fmla="*/ 65 h 94"/>
                <a:gd name="T60" fmla="*/ 130 w 149"/>
                <a:gd name="T61" fmla="*/ 65 h 94"/>
                <a:gd name="T62" fmla="*/ 126 w 149"/>
                <a:gd name="T63" fmla="*/ 62 h 94"/>
                <a:gd name="T64" fmla="*/ 125 w 149"/>
                <a:gd name="T65" fmla="*/ 62 h 94"/>
                <a:gd name="T66" fmla="*/ 119 w 149"/>
                <a:gd name="T67" fmla="*/ 56 h 94"/>
                <a:gd name="T68" fmla="*/ 117 w 149"/>
                <a:gd name="T69" fmla="*/ 56 h 94"/>
                <a:gd name="T70" fmla="*/ 115 w 149"/>
                <a:gd name="T71" fmla="*/ 54 h 94"/>
                <a:gd name="T72" fmla="*/ 113 w 149"/>
                <a:gd name="T73" fmla="*/ 54 h 94"/>
                <a:gd name="T74" fmla="*/ 113 w 149"/>
                <a:gd name="T75" fmla="*/ 52 h 94"/>
                <a:gd name="T76" fmla="*/ 109 w 149"/>
                <a:gd name="T77" fmla="*/ 52 h 94"/>
                <a:gd name="T78" fmla="*/ 109 w 149"/>
                <a:gd name="T79" fmla="*/ 50 h 94"/>
                <a:gd name="T80" fmla="*/ 107 w 149"/>
                <a:gd name="T81" fmla="*/ 50 h 94"/>
                <a:gd name="T82" fmla="*/ 107 w 149"/>
                <a:gd name="T83" fmla="*/ 48 h 94"/>
                <a:gd name="T84" fmla="*/ 105 w 149"/>
                <a:gd name="T85" fmla="*/ 48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3872" name="Freeform 10">
              <a:extLst>
                <a:ext uri="{FF2B5EF4-FFF2-40B4-BE49-F238E27FC236}">
                  <a16:creationId xmlns:a16="http://schemas.microsoft.com/office/drawing/2014/main" id="{A12F899F-A1A3-0F5A-3CEA-D332ED5E7508}"/>
                </a:ext>
              </a:extLst>
            </p:cNvPr>
            <p:cNvSpPr>
              <a:spLocks/>
            </p:cNvSpPr>
            <p:nvPr/>
          </p:nvSpPr>
          <p:spPr bwMode="auto">
            <a:xfrm flipV="1">
              <a:off x="3128" y="2834"/>
              <a:ext cx="212" cy="94"/>
            </a:xfrm>
            <a:custGeom>
              <a:avLst/>
              <a:gdLst>
                <a:gd name="T0" fmla="*/ 0 w 212"/>
                <a:gd name="T1" fmla="*/ 94 h 94"/>
                <a:gd name="T2" fmla="*/ 0 w 212"/>
                <a:gd name="T3" fmla="*/ 0 h 94"/>
                <a:gd name="T4" fmla="*/ 194 w 212"/>
                <a:gd name="T5" fmla="*/ 0 h 94"/>
                <a:gd name="T6" fmla="*/ 212 w 212"/>
                <a:gd name="T7" fmla="*/ 15 h 94"/>
                <a:gd name="T8" fmla="*/ 212 w 212"/>
                <a:gd name="T9" fmla="*/ 69 h 94"/>
                <a:gd name="T10" fmla="*/ 158 w 212"/>
                <a:gd name="T11" fmla="*/ 69 h 94"/>
                <a:gd name="T12" fmla="*/ 158 w 212"/>
                <a:gd name="T13" fmla="*/ 94 h 94"/>
                <a:gd name="T14" fmla="*/ 0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3873" name="Rectangle 11">
              <a:extLst>
                <a:ext uri="{FF2B5EF4-FFF2-40B4-BE49-F238E27FC236}">
                  <a16:creationId xmlns:a16="http://schemas.microsoft.com/office/drawing/2014/main" id="{A8FD4646-3A04-6AA3-69D5-0411A103AD47}"/>
                </a:ext>
              </a:extLst>
            </p:cNvPr>
            <p:cNvSpPr>
              <a:spLocks noChangeArrowheads="1"/>
            </p:cNvSpPr>
            <p:nvPr/>
          </p:nvSpPr>
          <p:spPr bwMode="auto">
            <a:xfrm flipV="1">
              <a:off x="3282" y="2834"/>
              <a:ext cx="58"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74" name="Freeform 12">
              <a:extLst>
                <a:ext uri="{FF2B5EF4-FFF2-40B4-BE49-F238E27FC236}">
                  <a16:creationId xmlns:a16="http://schemas.microsoft.com/office/drawing/2014/main" id="{9F048E34-00B1-BB62-6C5C-F9B0E2FEC4BE}"/>
                </a:ext>
              </a:extLst>
            </p:cNvPr>
            <p:cNvSpPr>
              <a:spLocks/>
            </p:cNvSpPr>
            <p:nvPr/>
          </p:nvSpPr>
          <p:spPr bwMode="auto">
            <a:xfrm flipV="1">
              <a:off x="3126" y="1747"/>
              <a:ext cx="212" cy="94"/>
            </a:xfrm>
            <a:custGeom>
              <a:avLst/>
              <a:gdLst>
                <a:gd name="T0" fmla="*/ 0 w 212"/>
                <a:gd name="T1" fmla="*/ 0 h 94"/>
                <a:gd name="T2" fmla="*/ 0 w 212"/>
                <a:gd name="T3" fmla="*/ 94 h 94"/>
                <a:gd name="T4" fmla="*/ 194 w 212"/>
                <a:gd name="T5" fmla="*/ 94 h 94"/>
                <a:gd name="T6" fmla="*/ 212 w 212"/>
                <a:gd name="T7" fmla="*/ 78 h 94"/>
                <a:gd name="T8" fmla="*/ 212 w 212"/>
                <a:gd name="T9" fmla="*/ 25 h 94"/>
                <a:gd name="T10" fmla="*/ 158 w 212"/>
                <a:gd name="T11" fmla="*/ 25 h 94"/>
                <a:gd name="T12" fmla="*/ 158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3875" name="Freeform 13">
              <a:extLst>
                <a:ext uri="{FF2B5EF4-FFF2-40B4-BE49-F238E27FC236}">
                  <a16:creationId xmlns:a16="http://schemas.microsoft.com/office/drawing/2014/main" id="{12D578F8-5447-64CD-7BAB-A40D88CEFD27}"/>
                </a:ext>
              </a:extLst>
            </p:cNvPr>
            <p:cNvSpPr>
              <a:spLocks/>
            </p:cNvSpPr>
            <p:nvPr/>
          </p:nvSpPr>
          <p:spPr bwMode="auto">
            <a:xfrm flipV="1">
              <a:off x="1367" y="1747"/>
              <a:ext cx="212" cy="94"/>
            </a:xfrm>
            <a:custGeom>
              <a:avLst/>
              <a:gdLst>
                <a:gd name="T0" fmla="*/ 212 w 212"/>
                <a:gd name="T1" fmla="*/ 0 h 94"/>
                <a:gd name="T2" fmla="*/ 212 w 212"/>
                <a:gd name="T3" fmla="*/ 94 h 94"/>
                <a:gd name="T4" fmla="*/ 18 w 212"/>
                <a:gd name="T5" fmla="*/ 94 h 94"/>
                <a:gd name="T6" fmla="*/ 0 w 212"/>
                <a:gd name="T7" fmla="*/ 78 h 94"/>
                <a:gd name="T8" fmla="*/ 0 w 212"/>
                <a:gd name="T9" fmla="*/ 25 h 94"/>
                <a:gd name="T10" fmla="*/ 54 w 212"/>
                <a:gd name="T11" fmla="*/ 25 h 94"/>
                <a:gd name="T12" fmla="*/ 54 w 212"/>
                <a:gd name="T13" fmla="*/ 0 h 94"/>
                <a:gd name="T14" fmla="*/ 212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3876" name="Rectangle 14">
              <a:extLst>
                <a:ext uri="{FF2B5EF4-FFF2-40B4-BE49-F238E27FC236}">
                  <a16:creationId xmlns:a16="http://schemas.microsoft.com/office/drawing/2014/main" id="{46D3D207-BE11-6B47-B4FC-0DFFAA32E90C}"/>
                </a:ext>
              </a:extLst>
            </p:cNvPr>
            <p:cNvSpPr>
              <a:spLocks noChangeArrowheads="1"/>
            </p:cNvSpPr>
            <p:nvPr/>
          </p:nvSpPr>
          <p:spPr bwMode="auto">
            <a:xfrm flipV="1">
              <a:off x="1367"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77" name="Freeform 15">
              <a:extLst>
                <a:ext uri="{FF2B5EF4-FFF2-40B4-BE49-F238E27FC236}">
                  <a16:creationId xmlns:a16="http://schemas.microsoft.com/office/drawing/2014/main" id="{88C34954-2C74-5941-C52A-4D86FF603AE5}"/>
                </a:ext>
              </a:extLst>
            </p:cNvPr>
            <p:cNvSpPr>
              <a:spLocks/>
            </p:cNvSpPr>
            <p:nvPr/>
          </p:nvSpPr>
          <p:spPr bwMode="auto">
            <a:xfrm flipV="1">
              <a:off x="1367" y="2832"/>
              <a:ext cx="212" cy="94"/>
            </a:xfrm>
            <a:custGeom>
              <a:avLst/>
              <a:gdLst>
                <a:gd name="T0" fmla="*/ 212 w 212"/>
                <a:gd name="T1" fmla="*/ 94 h 94"/>
                <a:gd name="T2" fmla="*/ 212 w 212"/>
                <a:gd name="T3" fmla="*/ 0 h 94"/>
                <a:gd name="T4" fmla="*/ 18 w 212"/>
                <a:gd name="T5" fmla="*/ 0 h 94"/>
                <a:gd name="T6" fmla="*/ 0 w 212"/>
                <a:gd name="T7" fmla="*/ 15 h 94"/>
                <a:gd name="T8" fmla="*/ 0 w 212"/>
                <a:gd name="T9" fmla="*/ 69 h 94"/>
                <a:gd name="T10" fmla="*/ 54 w 212"/>
                <a:gd name="T11" fmla="*/ 69 h 94"/>
                <a:gd name="T12" fmla="*/ 54 w 212"/>
                <a:gd name="T13" fmla="*/ 94 h 94"/>
                <a:gd name="T14" fmla="*/ 212 w 212"/>
                <a:gd name="T15" fmla="*/ 94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3878" name="Rectangle 16">
              <a:extLst>
                <a:ext uri="{FF2B5EF4-FFF2-40B4-BE49-F238E27FC236}">
                  <a16:creationId xmlns:a16="http://schemas.microsoft.com/office/drawing/2014/main" id="{A24AFDE1-F626-8DFF-8AA7-07868BD2078B}"/>
                </a:ext>
              </a:extLst>
            </p:cNvPr>
            <p:cNvSpPr>
              <a:spLocks noChangeArrowheads="1"/>
            </p:cNvSpPr>
            <p:nvPr/>
          </p:nvSpPr>
          <p:spPr bwMode="auto">
            <a:xfrm flipV="1">
              <a:off x="1367" y="2834"/>
              <a:ext cx="54" cy="46"/>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79" name="Freeform 17">
              <a:extLst>
                <a:ext uri="{FF2B5EF4-FFF2-40B4-BE49-F238E27FC236}">
                  <a16:creationId xmlns:a16="http://schemas.microsoft.com/office/drawing/2014/main" id="{37757D3B-444E-72B0-58E6-3AA5224C5C02}"/>
                </a:ext>
              </a:extLst>
            </p:cNvPr>
            <p:cNvSpPr>
              <a:spLocks/>
            </p:cNvSpPr>
            <p:nvPr/>
          </p:nvSpPr>
          <p:spPr bwMode="auto">
            <a:xfrm flipV="1">
              <a:off x="1446" y="2546"/>
              <a:ext cx="154" cy="92"/>
            </a:xfrm>
            <a:custGeom>
              <a:avLst/>
              <a:gdLst>
                <a:gd name="T0" fmla="*/ 108 w 154"/>
                <a:gd name="T1" fmla="*/ 46 h 92"/>
                <a:gd name="T2" fmla="*/ 108 w 154"/>
                <a:gd name="T3" fmla="*/ 50 h 92"/>
                <a:gd name="T4" fmla="*/ 110 w 154"/>
                <a:gd name="T5" fmla="*/ 50 h 92"/>
                <a:gd name="T6" fmla="*/ 110 w 154"/>
                <a:gd name="T7" fmla="*/ 54 h 92"/>
                <a:gd name="T8" fmla="*/ 112 w 154"/>
                <a:gd name="T9" fmla="*/ 56 h 92"/>
                <a:gd name="T10" fmla="*/ 112 w 154"/>
                <a:gd name="T11" fmla="*/ 57 h 92"/>
                <a:gd name="T12" fmla="*/ 114 w 154"/>
                <a:gd name="T13" fmla="*/ 59 h 92"/>
                <a:gd name="T14" fmla="*/ 114 w 154"/>
                <a:gd name="T15" fmla="*/ 63 h 92"/>
                <a:gd name="T16" fmla="*/ 115 w 154"/>
                <a:gd name="T17" fmla="*/ 63 h 92"/>
                <a:gd name="T18" fmla="*/ 115 w 154"/>
                <a:gd name="T19" fmla="*/ 67 h 92"/>
                <a:gd name="T20" fmla="*/ 117 w 154"/>
                <a:gd name="T21" fmla="*/ 67 h 92"/>
                <a:gd name="T22" fmla="*/ 117 w 154"/>
                <a:gd name="T23" fmla="*/ 71 h 92"/>
                <a:gd name="T24" fmla="*/ 119 w 154"/>
                <a:gd name="T25" fmla="*/ 71 h 92"/>
                <a:gd name="T26" fmla="*/ 119 w 154"/>
                <a:gd name="T27" fmla="*/ 73 h 92"/>
                <a:gd name="T28" fmla="*/ 121 w 154"/>
                <a:gd name="T29" fmla="*/ 75 h 92"/>
                <a:gd name="T30" fmla="*/ 121 w 154"/>
                <a:gd name="T31" fmla="*/ 77 h 92"/>
                <a:gd name="T32" fmla="*/ 123 w 154"/>
                <a:gd name="T33" fmla="*/ 77 h 92"/>
                <a:gd name="T34" fmla="*/ 123 w 154"/>
                <a:gd name="T35" fmla="*/ 88 h 92"/>
                <a:gd name="T36" fmla="*/ 121 w 154"/>
                <a:gd name="T37" fmla="*/ 88 h 92"/>
                <a:gd name="T38" fmla="*/ 121 w 154"/>
                <a:gd name="T39" fmla="*/ 90 h 92"/>
                <a:gd name="T40" fmla="*/ 115 w 154"/>
                <a:gd name="T41" fmla="*/ 90 h 92"/>
                <a:gd name="T42" fmla="*/ 114 w 154"/>
                <a:gd name="T43" fmla="*/ 92 h 92"/>
                <a:gd name="T44" fmla="*/ 0 w 154"/>
                <a:gd name="T45" fmla="*/ 92 h 92"/>
                <a:gd name="T46" fmla="*/ 0 w 154"/>
                <a:gd name="T47" fmla="*/ 0 h 92"/>
                <a:gd name="T48" fmla="*/ 154 w 154"/>
                <a:gd name="T49" fmla="*/ 0 h 92"/>
                <a:gd name="T50" fmla="*/ 154 w 154"/>
                <a:gd name="T51" fmla="*/ 11 h 92"/>
                <a:gd name="T52" fmla="*/ 140 w 154"/>
                <a:gd name="T53" fmla="*/ 25 h 92"/>
                <a:gd name="T54" fmla="*/ 138 w 154"/>
                <a:gd name="T55" fmla="*/ 25 h 92"/>
                <a:gd name="T56" fmla="*/ 135 w 154"/>
                <a:gd name="T57" fmla="*/ 29 h 92"/>
                <a:gd name="T58" fmla="*/ 133 w 154"/>
                <a:gd name="T59" fmla="*/ 29 h 92"/>
                <a:gd name="T60" fmla="*/ 125 w 154"/>
                <a:gd name="T61" fmla="*/ 36 h 92"/>
                <a:gd name="T62" fmla="*/ 123 w 154"/>
                <a:gd name="T63" fmla="*/ 36 h 92"/>
                <a:gd name="T64" fmla="*/ 121 w 154"/>
                <a:gd name="T65" fmla="*/ 38 h 92"/>
                <a:gd name="T66" fmla="*/ 119 w 154"/>
                <a:gd name="T67" fmla="*/ 38 h 92"/>
                <a:gd name="T68" fmla="*/ 115 w 154"/>
                <a:gd name="T69" fmla="*/ 42 h 92"/>
                <a:gd name="T70" fmla="*/ 114 w 154"/>
                <a:gd name="T71" fmla="*/ 42 h 92"/>
                <a:gd name="T72" fmla="*/ 112 w 154"/>
                <a:gd name="T73" fmla="*/ 44 h 92"/>
                <a:gd name="T74" fmla="*/ 110 w 154"/>
                <a:gd name="T75" fmla="*/ 44 h 92"/>
                <a:gd name="T76" fmla="*/ 110 w 154"/>
                <a:gd name="T77" fmla="*/ 46 h 92"/>
                <a:gd name="T78" fmla="*/ 108 w 154"/>
                <a:gd name="T79" fmla="*/ 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3880" name="Rectangle 18">
              <a:extLst>
                <a:ext uri="{FF2B5EF4-FFF2-40B4-BE49-F238E27FC236}">
                  <a16:creationId xmlns:a16="http://schemas.microsoft.com/office/drawing/2014/main" id="{2C6502DA-1BF2-75DE-50F1-E9B526BE00E5}"/>
                </a:ext>
              </a:extLst>
            </p:cNvPr>
            <p:cNvSpPr>
              <a:spLocks noChangeArrowheads="1"/>
            </p:cNvSpPr>
            <p:nvPr/>
          </p:nvSpPr>
          <p:spPr bwMode="auto">
            <a:xfrm flipV="1">
              <a:off x="3284" y="1793"/>
              <a:ext cx="54" cy="4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81" name="Freeform 19">
              <a:extLst>
                <a:ext uri="{FF2B5EF4-FFF2-40B4-BE49-F238E27FC236}">
                  <a16:creationId xmlns:a16="http://schemas.microsoft.com/office/drawing/2014/main" id="{EB47E61C-82F6-279A-F27B-984134CF4A55}"/>
                </a:ext>
              </a:extLst>
            </p:cNvPr>
            <p:cNvSpPr>
              <a:spLocks/>
            </p:cNvSpPr>
            <p:nvPr/>
          </p:nvSpPr>
          <p:spPr bwMode="auto">
            <a:xfrm flipV="1">
              <a:off x="859" y="2948"/>
              <a:ext cx="301" cy="1"/>
            </a:xfrm>
            <a:custGeom>
              <a:avLst/>
              <a:gdLst>
                <a:gd name="T0" fmla="*/ 0 w 301"/>
                <a:gd name="T1" fmla="*/ 0 h 1"/>
                <a:gd name="T2" fmla="*/ 299 w 301"/>
                <a:gd name="T3" fmla="*/ 0 h 1"/>
                <a:gd name="T4" fmla="*/ 301 w 301"/>
                <a:gd name="T5" fmla="*/ 0 h 1"/>
                <a:gd name="T6" fmla="*/ 0 60000 65536"/>
                <a:gd name="T7" fmla="*/ 0 60000 65536"/>
                <a:gd name="T8" fmla="*/ 0 60000 65536"/>
              </a:gdLst>
              <a:ahLst/>
              <a:cxnLst>
                <a:cxn ang="T6">
                  <a:pos x="T0" y="T1"/>
                </a:cxn>
                <a:cxn ang="T7">
                  <a:pos x="T2" y="T3"/>
                </a:cxn>
                <a:cxn ang="T8">
                  <a:pos x="T4" y="T5"/>
                </a:cxn>
              </a:cxnLst>
              <a:rect l="0" t="0" r="r" b="b"/>
              <a:pathLst>
                <a:path w="301" h="1">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82" name="Freeform 20">
              <a:extLst>
                <a:ext uri="{FF2B5EF4-FFF2-40B4-BE49-F238E27FC236}">
                  <a16:creationId xmlns:a16="http://schemas.microsoft.com/office/drawing/2014/main" id="{99161ACF-CEF8-E22C-C34C-27C61FC99F47}"/>
                </a:ext>
              </a:extLst>
            </p:cNvPr>
            <p:cNvSpPr>
              <a:spLocks/>
            </p:cNvSpPr>
            <p:nvPr/>
          </p:nvSpPr>
          <p:spPr bwMode="auto">
            <a:xfrm flipV="1">
              <a:off x="3524" y="2946"/>
              <a:ext cx="328" cy="1"/>
            </a:xfrm>
            <a:custGeom>
              <a:avLst/>
              <a:gdLst>
                <a:gd name="T0" fmla="*/ 0 w 328"/>
                <a:gd name="T1" fmla="*/ 0 h 1"/>
                <a:gd name="T2" fmla="*/ 326 w 328"/>
                <a:gd name="T3" fmla="*/ 0 h 1"/>
                <a:gd name="T4" fmla="*/ 328 w 328"/>
                <a:gd name="T5" fmla="*/ 0 h 1"/>
                <a:gd name="T6" fmla="*/ 0 60000 65536"/>
                <a:gd name="T7" fmla="*/ 0 60000 65536"/>
                <a:gd name="T8" fmla="*/ 0 60000 65536"/>
              </a:gdLst>
              <a:ahLst/>
              <a:cxnLst>
                <a:cxn ang="T6">
                  <a:pos x="T0" y="T1"/>
                </a:cxn>
                <a:cxn ang="T7">
                  <a:pos x="T2" y="T3"/>
                </a:cxn>
                <a:cxn ang="T8">
                  <a:pos x="T4" y="T5"/>
                </a:cxn>
              </a:cxnLst>
              <a:rect l="0" t="0" r="r" b="b"/>
              <a:pathLst>
                <a:path w="328" h="1">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83" name="Line 21">
              <a:extLst>
                <a:ext uri="{FF2B5EF4-FFF2-40B4-BE49-F238E27FC236}">
                  <a16:creationId xmlns:a16="http://schemas.microsoft.com/office/drawing/2014/main" id="{5C360F70-9394-10A8-A77D-7091FA246AD1}"/>
                </a:ext>
              </a:extLst>
            </p:cNvPr>
            <p:cNvSpPr>
              <a:spLocks noChangeShapeType="1"/>
            </p:cNvSpPr>
            <p:nvPr/>
          </p:nvSpPr>
          <p:spPr bwMode="auto">
            <a:xfrm flipV="1">
              <a:off x="3416"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84" name="Freeform 22">
              <a:extLst>
                <a:ext uri="{FF2B5EF4-FFF2-40B4-BE49-F238E27FC236}">
                  <a16:creationId xmlns:a16="http://schemas.microsoft.com/office/drawing/2014/main" id="{CC2F044E-2D26-3263-19F6-67B084917531}"/>
                </a:ext>
              </a:extLst>
            </p:cNvPr>
            <p:cNvSpPr>
              <a:spLocks/>
            </p:cNvSpPr>
            <p:nvPr/>
          </p:nvSpPr>
          <p:spPr bwMode="auto">
            <a:xfrm>
              <a:off x="2440" y="1868"/>
              <a:ext cx="1088" cy="960"/>
            </a:xfrm>
            <a:custGeom>
              <a:avLst/>
              <a:gdLst>
                <a:gd name="T0" fmla="*/ 0 w 1088"/>
                <a:gd name="T1" fmla="*/ 0 h 960"/>
                <a:gd name="T2" fmla="*/ 720 w 1088"/>
                <a:gd name="T3" fmla="*/ 8 h 960"/>
                <a:gd name="T4" fmla="*/ 720 w 1088"/>
                <a:gd name="T5" fmla="*/ 760 h 960"/>
                <a:gd name="T6" fmla="*/ 1088 w 1088"/>
                <a:gd name="T7" fmla="*/ 776 h 960"/>
                <a:gd name="T8" fmla="*/ 1088 w 1088"/>
                <a:gd name="T9" fmla="*/ 952 h 960"/>
                <a:gd name="T10" fmla="*/ 8 w 1088"/>
                <a:gd name="T11" fmla="*/ 960 h 960"/>
                <a:gd name="T12" fmla="*/ 0 w 1088"/>
                <a:gd name="T13" fmla="*/ 0 h 9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8" h="960">
                  <a:moveTo>
                    <a:pt x="0" y="0"/>
                  </a:moveTo>
                  <a:lnTo>
                    <a:pt x="720" y="8"/>
                  </a:lnTo>
                  <a:lnTo>
                    <a:pt x="720" y="760"/>
                  </a:lnTo>
                  <a:lnTo>
                    <a:pt x="1088" y="776"/>
                  </a:lnTo>
                  <a:lnTo>
                    <a:pt x="1088" y="952"/>
                  </a:lnTo>
                  <a:lnTo>
                    <a:pt x="8" y="960"/>
                  </a:lnTo>
                  <a:lnTo>
                    <a:pt x="0" y="0"/>
                  </a:lnTo>
                  <a:close/>
                </a:path>
              </a:pathLst>
            </a:custGeom>
            <a:solidFill>
              <a:schemeClr val="accent2"/>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885" name="Freeform 23">
              <a:extLst>
                <a:ext uri="{FF2B5EF4-FFF2-40B4-BE49-F238E27FC236}">
                  <a16:creationId xmlns:a16="http://schemas.microsoft.com/office/drawing/2014/main" id="{8BEECD4D-38B6-FEC8-C449-A31EE5D6F191}"/>
                </a:ext>
              </a:extLst>
            </p:cNvPr>
            <p:cNvSpPr>
              <a:spLocks/>
            </p:cNvSpPr>
            <p:nvPr/>
          </p:nvSpPr>
          <p:spPr bwMode="auto">
            <a:xfrm flipV="1">
              <a:off x="3787" y="2506"/>
              <a:ext cx="524" cy="441"/>
            </a:xfrm>
            <a:custGeom>
              <a:avLst/>
              <a:gdLst>
                <a:gd name="T0" fmla="*/ 0 w 524"/>
                <a:gd name="T1" fmla="*/ 153 h 441"/>
                <a:gd name="T2" fmla="*/ 21 w 524"/>
                <a:gd name="T3" fmla="*/ 130 h 441"/>
                <a:gd name="T4" fmla="*/ 21 w 524"/>
                <a:gd name="T5" fmla="*/ 0 h 441"/>
                <a:gd name="T6" fmla="*/ 159 w 524"/>
                <a:gd name="T7" fmla="*/ 0 h 441"/>
                <a:gd name="T8" fmla="*/ 159 w 524"/>
                <a:gd name="T9" fmla="*/ 54 h 441"/>
                <a:gd name="T10" fmla="*/ 88 w 524"/>
                <a:gd name="T11" fmla="*/ 54 h 441"/>
                <a:gd name="T12" fmla="*/ 71 w 524"/>
                <a:gd name="T13" fmla="*/ 71 h 441"/>
                <a:gd name="T14" fmla="*/ 71 w 524"/>
                <a:gd name="T15" fmla="*/ 194 h 441"/>
                <a:gd name="T16" fmla="*/ 92 w 524"/>
                <a:gd name="T17" fmla="*/ 211 h 441"/>
                <a:gd name="T18" fmla="*/ 482 w 524"/>
                <a:gd name="T19" fmla="*/ 211 h 441"/>
                <a:gd name="T20" fmla="*/ 501 w 524"/>
                <a:gd name="T21" fmla="*/ 215 h 441"/>
                <a:gd name="T22" fmla="*/ 513 w 524"/>
                <a:gd name="T23" fmla="*/ 228 h 441"/>
                <a:gd name="T24" fmla="*/ 520 w 524"/>
                <a:gd name="T25" fmla="*/ 240 h 441"/>
                <a:gd name="T26" fmla="*/ 524 w 524"/>
                <a:gd name="T27" fmla="*/ 251 h 441"/>
                <a:gd name="T28" fmla="*/ 524 w 524"/>
                <a:gd name="T29" fmla="*/ 441 h 441"/>
                <a:gd name="T30" fmla="*/ 259 w 524"/>
                <a:gd name="T31" fmla="*/ 441 h 441"/>
                <a:gd name="T32" fmla="*/ 259 w 524"/>
                <a:gd name="T33" fmla="*/ 365 h 441"/>
                <a:gd name="T34" fmla="*/ 0 w 524"/>
                <a:gd name="T35" fmla="*/ 365 h 441"/>
                <a:gd name="T36" fmla="*/ 0 w 524"/>
                <a:gd name="T37" fmla="*/ 153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3886" name="Rectangle 24">
              <a:extLst>
                <a:ext uri="{FF2B5EF4-FFF2-40B4-BE49-F238E27FC236}">
                  <a16:creationId xmlns:a16="http://schemas.microsoft.com/office/drawing/2014/main" id="{201A2FF7-4787-090D-2AB9-3B5C643C9D06}"/>
                </a:ext>
              </a:extLst>
            </p:cNvPr>
            <p:cNvSpPr>
              <a:spLocks noChangeArrowheads="1"/>
            </p:cNvSpPr>
            <p:nvPr/>
          </p:nvSpPr>
          <p:spPr bwMode="auto">
            <a:xfrm flipV="1">
              <a:off x="4046" y="2506"/>
              <a:ext cx="263" cy="103"/>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87" name="Freeform 25">
              <a:extLst>
                <a:ext uri="{FF2B5EF4-FFF2-40B4-BE49-F238E27FC236}">
                  <a16:creationId xmlns:a16="http://schemas.microsoft.com/office/drawing/2014/main" id="{B544D879-E3E8-960B-43DD-60550010A0EE}"/>
                </a:ext>
              </a:extLst>
            </p:cNvPr>
            <p:cNvSpPr>
              <a:spLocks/>
            </p:cNvSpPr>
            <p:nvPr/>
          </p:nvSpPr>
          <p:spPr bwMode="auto">
            <a:xfrm flipV="1">
              <a:off x="4073" y="2506"/>
              <a:ext cx="236" cy="103"/>
            </a:xfrm>
            <a:custGeom>
              <a:avLst/>
              <a:gdLst>
                <a:gd name="T0" fmla="*/ 69 w 236"/>
                <a:gd name="T1" fmla="*/ 57 h 103"/>
                <a:gd name="T2" fmla="*/ 67 w 236"/>
                <a:gd name="T3" fmla="*/ 61 h 103"/>
                <a:gd name="T4" fmla="*/ 65 w 236"/>
                <a:gd name="T5" fmla="*/ 65 h 103"/>
                <a:gd name="T6" fmla="*/ 64 w 236"/>
                <a:gd name="T7" fmla="*/ 69 h 103"/>
                <a:gd name="T8" fmla="*/ 60 w 236"/>
                <a:gd name="T9" fmla="*/ 71 h 103"/>
                <a:gd name="T10" fmla="*/ 58 w 236"/>
                <a:gd name="T11" fmla="*/ 75 h 103"/>
                <a:gd name="T12" fmla="*/ 56 w 236"/>
                <a:gd name="T13" fmla="*/ 76 h 103"/>
                <a:gd name="T14" fmla="*/ 54 w 236"/>
                <a:gd name="T15" fmla="*/ 80 h 103"/>
                <a:gd name="T16" fmla="*/ 52 w 236"/>
                <a:gd name="T17" fmla="*/ 82 h 103"/>
                <a:gd name="T18" fmla="*/ 46 w 236"/>
                <a:gd name="T19" fmla="*/ 100 h 103"/>
                <a:gd name="T20" fmla="*/ 48 w 236"/>
                <a:gd name="T21" fmla="*/ 101 h 103"/>
                <a:gd name="T22" fmla="*/ 56 w 236"/>
                <a:gd name="T23" fmla="*/ 103 h 103"/>
                <a:gd name="T24" fmla="*/ 236 w 236"/>
                <a:gd name="T25" fmla="*/ 0 h 103"/>
                <a:gd name="T26" fmla="*/ 0 w 236"/>
                <a:gd name="T27" fmla="*/ 13 h 103"/>
                <a:gd name="T28" fmla="*/ 2 w 236"/>
                <a:gd name="T29" fmla="*/ 17 h 103"/>
                <a:gd name="T30" fmla="*/ 6 w 236"/>
                <a:gd name="T31" fmla="*/ 19 h 103"/>
                <a:gd name="T32" fmla="*/ 8 w 236"/>
                <a:gd name="T33" fmla="*/ 21 h 103"/>
                <a:gd name="T34" fmla="*/ 12 w 236"/>
                <a:gd name="T35" fmla="*/ 23 h 103"/>
                <a:gd name="T36" fmla="*/ 16 w 236"/>
                <a:gd name="T37" fmla="*/ 25 h 103"/>
                <a:gd name="T38" fmla="*/ 17 w 236"/>
                <a:gd name="T39" fmla="*/ 27 h 103"/>
                <a:gd name="T40" fmla="*/ 21 w 236"/>
                <a:gd name="T41" fmla="*/ 28 h 103"/>
                <a:gd name="T42" fmla="*/ 25 w 236"/>
                <a:gd name="T43" fmla="*/ 30 h 103"/>
                <a:gd name="T44" fmla="*/ 29 w 236"/>
                <a:gd name="T45" fmla="*/ 32 h 103"/>
                <a:gd name="T46" fmla="*/ 33 w 236"/>
                <a:gd name="T47" fmla="*/ 34 h 103"/>
                <a:gd name="T48" fmla="*/ 35 w 236"/>
                <a:gd name="T49" fmla="*/ 36 h 103"/>
                <a:gd name="T50" fmla="*/ 39 w 236"/>
                <a:gd name="T51" fmla="*/ 38 h 103"/>
                <a:gd name="T52" fmla="*/ 42 w 236"/>
                <a:gd name="T53" fmla="*/ 40 h 103"/>
                <a:gd name="T54" fmla="*/ 46 w 236"/>
                <a:gd name="T55" fmla="*/ 42 h 103"/>
                <a:gd name="T56" fmla="*/ 50 w 236"/>
                <a:gd name="T57" fmla="*/ 44 h 103"/>
                <a:gd name="T58" fmla="*/ 56 w 236"/>
                <a:gd name="T59" fmla="*/ 46 h 103"/>
                <a:gd name="T60" fmla="*/ 60 w 236"/>
                <a:gd name="T61" fmla="*/ 48 h 103"/>
                <a:gd name="T62" fmla="*/ 64 w 236"/>
                <a:gd name="T63" fmla="*/ 50 h 103"/>
                <a:gd name="T64" fmla="*/ 67 w 236"/>
                <a:gd name="T65" fmla="*/ 52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3888" name="Freeform 26">
              <a:extLst>
                <a:ext uri="{FF2B5EF4-FFF2-40B4-BE49-F238E27FC236}">
                  <a16:creationId xmlns:a16="http://schemas.microsoft.com/office/drawing/2014/main" id="{7920E0CE-602D-6936-92CF-93A56193C938}"/>
                </a:ext>
              </a:extLst>
            </p:cNvPr>
            <p:cNvSpPr>
              <a:spLocks/>
            </p:cNvSpPr>
            <p:nvPr/>
          </p:nvSpPr>
          <p:spPr bwMode="auto">
            <a:xfrm flipV="1">
              <a:off x="1193" y="2629"/>
              <a:ext cx="84" cy="195"/>
            </a:xfrm>
            <a:custGeom>
              <a:avLst/>
              <a:gdLst>
                <a:gd name="T0" fmla="*/ 78 w 84"/>
                <a:gd name="T1" fmla="*/ 0 h 195"/>
                <a:gd name="T2" fmla="*/ 57 w 84"/>
                <a:gd name="T3" fmla="*/ 0 h 195"/>
                <a:gd name="T4" fmla="*/ 59 w 84"/>
                <a:gd name="T5" fmla="*/ 7 h 195"/>
                <a:gd name="T6" fmla="*/ 34 w 84"/>
                <a:gd name="T7" fmla="*/ 7 h 195"/>
                <a:gd name="T8" fmla="*/ 34 w 84"/>
                <a:gd name="T9" fmla="*/ 0 h 195"/>
                <a:gd name="T10" fmla="*/ 7 w 84"/>
                <a:gd name="T11" fmla="*/ 0 h 195"/>
                <a:gd name="T12" fmla="*/ 0 w 84"/>
                <a:gd name="T13" fmla="*/ 7 h 195"/>
                <a:gd name="T14" fmla="*/ 0 w 84"/>
                <a:gd name="T15" fmla="*/ 40 h 195"/>
                <a:gd name="T16" fmla="*/ 7 w 84"/>
                <a:gd name="T17" fmla="*/ 44 h 195"/>
                <a:gd name="T18" fmla="*/ 7 w 84"/>
                <a:gd name="T19" fmla="*/ 98 h 195"/>
                <a:gd name="T20" fmla="*/ 23 w 84"/>
                <a:gd name="T21" fmla="*/ 113 h 195"/>
                <a:gd name="T22" fmla="*/ 23 w 84"/>
                <a:gd name="T23" fmla="*/ 147 h 195"/>
                <a:gd name="T24" fmla="*/ 36 w 84"/>
                <a:gd name="T25" fmla="*/ 195 h 195"/>
                <a:gd name="T26" fmla="*/ 52 w 84"/>
                <a:gd name="T27" fmla="*/ 195 h 195"/>
                <a:gd name="T28" fmla="*/ 63 w 84"/>
                <a:gd name="T29" fmla="*/ 149 h 195"/>
                <a:gd name="T30" fmla="*/ 63 w 84"/>
                <a:gd name="T31" fmla="*/ 113 h 195"/>
                <a:gd name="T32" fmla="*/ 80 w 84"/>
                <a:gd name="T33" fmla="*/ 98 h 195"/>
                <a:gd name="T34" fmla="*/ 80 w 84"/>
                <a:gd name="T35" fmla="*/ 46 h 195"/>
                <a:gd name="T36" fmla="*/ 84 w 84"/>
                <a:gd name="T37" fmla="*/ 40 h 195"/>
                <a:gd name="T38" fmla="*/ 84 w 84"/>
                <a:gd name="T39" fmla="*/ 7 h 195"/>
                <a:gd name="T40" fmla="*/ 78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3889" name="Line 27">
              <a:extLst>
                <a:ext uri="{FF2B5EF4-FFF2-40B4-BE49-F238E27FC236}">
                  <a16:creationId xmlns:a16="http://schemas.microsoft.com/office/drawing/2014/main" id="{E517F1E4-053B-801A-6351-9DEFF508DFAC}"/>
                </a:ext>
              </a:extLst>
            </p:cNvPr>
            <p:cNvSpPr>
              <a:spLocks noChangeShapeType="1"/>
            </p:cNvSpPr>
            <p:nvPr/>
          </p:nvSpPr>
          <p:spPr bwMode="auto">
            <a:xfrm flipV="1">
              <a:off x="1277" y="2795"/>
              <a:ext cx="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90" name="Freeform 28">
              <a:extLst>
                <a:ext uri="{FF2B5EF4-FFF2-40B4-BE49-F238E27FC236}">
                  <a16:creationId xmlns:a16="http://schemas.microsoft.com/office/drawing/2014/main" id="{9A4D588A-69FF-B3C2-DCF2-A52BDC903BAD}"/>
                </a:ext>
              </a:extLst>
            </p:cNvPr>
            <p:cNvSpPr>
              <a:spLocks/>
            </p:cNvSpPr>
            <p:nvPr/>
          </p:nvSpPr>
          <p:spPr bwMode="auto">
            <a:xfrm flipV="1">
              <a:off x="1193" y="2677"/>
              <a:ext cx="84" cy="140"/>
            </a:xfrm>
            <a:custGeom>
              <a:avLst/>
              <a:gdLst>
                <a:gd name="T0" fmla="*/ 2 w 84"/>
                <a:gd name="T1" fmla="*/ 0 h 140"/>
                <a:gd name="T2" fmla="*/ 84 w 84"/>
                <a:gd name="T3" fmla="*/ 0 h 140"/>
                <a:gd name="T4" fmla="*/ 84 w 84"/>
                <a:gd name="T5" fmla="*/ 33 h 140"/>
                <a:gd name="T6" fmla="*/ 0 w 84"/>
                <a:gd name="T7" fmla="*/ 33 h 140"/>
                <a:gd name="T8" fmla="*/ 7 w 84"/>
                <a:gd name="T9" fmla="*/ 37 h 140"/>
                <a:gd name="T10" fmla="*/ 80 w 84"/>
                <a:gd name="T11" fmla="*/ 37 h 140"/>
                <a:gd name="T12" fmla="*/ 80 w 84"/>
                <a:gd name="T13" fmla="*/ 91 h 140"/>
                <a:gd name="T14" fmla="*/ 7 w 84"/>
                <a:gd name="T15" fmla="*/ 91 h 140"/>
                <a:gd name="T16" fmla="*/ 25 w 84"/>
                <a:gd name="T17" fmla="*/ 106 h 140"/>
                <a:gd name="T18" fmla="*/ 63 w 84"/>
                <a:gd name="T19" fmla="*/ 106 h 140"/>
                <a:gd name="T20" fmla="*/ 63 w 84"/>
                <a:gd name="T21" fmla="*/ 140 h 140"/>
                <a:gd name="T22" fmla="*/ 25 w 84"/>
                <a:gd name="T23" fmla="*/ 140 h 140"/>
                <a:gd name="T24" fmla="*/ 27 w 84"/>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91" name="Freeform 29">
              <a:extLst>
                <a:ext uri="{FF2B5EF4-FFF2-40B4-BE49-F238E27FC236}">
                  <a16:creationId xmlns:a16="http://schemas.microsoft.com/office/drawing/2014/main" id="{D6A51C2A-CC78-0720-F2B8-290E86B2B913}"/>
                </a:ext>
              </a:extLst>
            </p:cNvPr>
            <p:cNvSpPr>
              <a:spLocks/>
            </p:cNvSpPr>
            <p:nvPr/>
          </p:nvSpPr>
          <p:spPr bwMode="auto">
            <a:xfrm flipV="1">
              <a:off x="1137" y="2567"/>
              <a:ext cx="69" cy="384"/>
            </a:xfrm>
            <a:custGeom>
              <a:avLst/>
              <a:gdLst>
                <a:gd name="T0" fmla="*/ 69 w 69"/>
                <a:gd name="T1" fmla="*/ 384 h 384"/>
                <a:gd name="T2" fmla="*/ 69 w 69"/>
                <a:gd name="T3" fmla="*/ 301 h 384"/>
                <a:gd name="T4" fmla="*/ 62 w 69"/>
                <a:gd name="T5" fmla="*/ 290 h 384"/>
                <a:gd name="T6" fmla="*/ 62 w 69"/>
                <a:gd name="T7" fmla="*/ 175 h 384"/>
                <a:gd name="T8" fmla="*/ 56 w 69"/>
                <a:gd name="T9" fmla="*/ 165 h 384"/>
                <a:gd name="T10" fmla="*/ 56 w 69"/>
                <a:gd name="T11" fmla="*/ 0 h 384"/>
                <a:gd name="T12" fmla="*/ 15 w 69"/>
                <a:gd name="T13" fmla="*/ 0 h 384"/>
                <a:gd name="T14" fmla="*/ 15 w 69"/>
                <a:gd name="T15" fmla="*/ 155 h 384"/>
                <a:gd name="T16" fmla="*/ 0 w 69"/>
                <a:gd name="T17" fmla="*/ 171 h 384"/>
                <a:gd name="T18" fmla="*/ 0 w 69"/>
                <a:gd name="T19" fmla="*/ 384 h 384"/>
                <a:gd name="T20" fmla="*/ 69 w 69"/>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3892" name="Freeform 30">
              <a:extLst>
                <a:ext uri="{FF2B5EF4-FFF2-40B4-BE49-F238E27FC236}">
                  <a16:creationId xmlns:a16="http://schemas.microsoft.com/office/drawing/2014/main" id="{1E98D8C9-1173-38F5-7AC0-70ACD039058B}"/>
                </a:ext>
              </a:extLst>
            </p:cNvPr>
            <p:cNvSpPr>
              <a:spLocks/>
            </p:cNvSpPr>
            <p:nvPr/>
          </p:nvSpPr>
          <p:spPr bwMode="auto">
            <a:xfrm flipV="1">
              <a:off x="1273" y="2696"/>
              <a:ext cx="361" cy="255"/>
            </a:xfrm>
            <a:custGeom>
              <a:avLst/>
              <a:gdLst>
                <a:gd name="T0" fmla="*/ 361 w 361"/>
                <a:gd name="T1" fmla="*/ 255 h 255"/>
                <a:gd name="T2" fmla="*/ 361 w 361"/>
                <a:gd name="T3" fmla="*/ 182 h 255"/>
                <a:gd name="T4" fmla="*/ 158 w 361"/>
                <a:gd name="T5" fmla="*/ 182 h 255"/>
                <a:gd name="T6" fmla="*/ 158 w 361"/>
                <a:gd name="T7" fmla="*/ 161 h 255"/>
                <a:gd name="T8" fmla="*/ 60 w 361"/>
                <a:gd name="T9" fmla="*/ 161 h 255"/>
                <a:gd name="T10" fmla="*/ 60 w 361"/>
                <a:gd name="T11" fmla="*/ 0 h 255"/>
                <a:gd name="T12" fmla="*/ 12 w 361"/>
                <a:gd name="T13" fmla="*/ 0 h 255"/>
                <a:gd name="T14" fmla="*/ 12 w 361"/>
                <a:gd name="T15" fmla="*/ 163 h 255"/>
                <a:gd name="T16" fmla="*/ 0 w 361"/>
                <a:gd name="T17" fmla="*/ 175 h 255"/>
                <a:gd name="T18" fmla="*/ 0 w 361"/>
                <a:gd name="T19" fmla="*/ 255 h 255"/>
                <a:gd name="T20" fmla="*/ 361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3893" name="Freeform 31">
              <a:extLst>
                <a:ext uri="{FF2B5EF4-FFF2-40B4-BE49-F238E27FC236}">
                  <a16:creationId xmlns:a16="http://schemas.microsoft.com/office/drawing/2014/main" id="{D3D63ECC-4F6E-54EC-38E0-42922CF28531}"/>
                </a:ext>
              </a:extLst>
            </p:cNvPr>
            <p:cNvSpPr>
              <a:spLocks/>
            </p:cNvSpPr>
            <p:nvPr/>
          </p:nvSpPr>
          <p:spPr bwMode="auto">
            <a:xfrm flipV="1">
              <a:off x="1264" y="2567"/>
              <a:ext cx="370" cy="102"/>
            </a:xfrm>
            <a:custGeom>
              <a:avLst/>
              <a:gdLst>
                <a:gd name="T0" fmla="*/ 0 w 370"/>
                <a:gd name="T1" fmla="*/ 102 h 102"/>
                <a:gd name="T2" fmla="*/ 184 w 370"/>
                <a:gd name="T3" fmla="*/ 102 h 102"/>
                <a:gd name="T4" fmla="*/ 184 w 370"/>
                <a:gd name="T5" fmla="*/ 39 h 102"/>
                <a:gd name="T6" fmla="*/ 330 w 370"/>
                <a:gd name="T7" fmla="*/ 39 h 102"/>
                <a:gd name="T8" fmla="*/ 330 w 370"/>
                <a:gd name="T9" fmla="*/ 81 h 102"/>
                <a:gd name="T10" fmla="*/ 370 w 370"/>
                <a:gd name="T11" fmla="*/ 81 h 102"/>
                <a:gd name="T12" fmla="*/ 370 w 370"/>
                <a:gd name="T13" fmla="*/ 0 h 102"/>
                <a:gd name="T14" fmla="*/ 11 w 370"/>
                <a:gd name="T15" fmla="*/ 0 h 102"/>
                <a:gd name="T16" fmla="*/ 0 w 370"/>
                <a:gd name="T17" fmla="*/ 19 h 102"/>
                <a:gd name="T18" fmla="*/ 0 w 370"/>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3894" name="Freeform 32">
              <a:extLst>
                <a:ext uri="{FF2B5EF4-FFF2-40B4-BE49-F238E27FC236}">
                  <a16:creationId xmlns:a16="http://schemas.microsoft.com/office/drawing/2014/main" id="{52BEBC24-8A11-49EF-4C4F-EADCD00AA083}"/>
                </a:ext>
              </a:extLst>
            </p:cNvPr>
            <p:cNvSpPr>
              <a:spLocks/>
            </p:cNvSpPr>
            <p:nvPr/>
          </p:nvSpPr>
          <p:spPr bwMode="auto">
            <a:xfrm flipV="1">
              <a:off x="657" y="1736"/>
              <a:ext cx="977" cy="1213"/>
            </a:xfrm>
            <a:custGeom>
              <a:avLst/>
              <a:gdLst>
                <a:gd name="T0" fmla="*/ 217 w 977"/>
                <a:gd name="T1" fmla="*/ 0 h 1213"/>
                <a:gd name="T2" fmla="*/ 81 w 977"/>
                <a:gd name="T3" fmla="*/ 0 h 1213"/>
                <a:gd name="T4" fmla="*/ 81 w 977"/>
                <a:gd name="T5" fmla="*/ 71 h 1213"/>
                <a:gd name="T6" fmla="*/ 154 w 977"/>
                <a:gd name="T7" fmla="*/ 71 h 1213"/>
                <a:gd name="T8" fmla="*/ 169 w 977"/>
                <a:gd name="T9" fmla="*/ 86 h 1213"/>
                <a:gd name="T10" fmla="*/ 169 w 977"/>
                <a:gd name="T11" fmla="*/ 209 h 1213"/>
                <a:gd name="T12" fmla="*/ 146 w 977"/>
                <a:gd name="T13" fmla="*/ 226 h 1213"/>
                <a:gd name="T14" fmla="*/ 0 w 977"/>
                <a:gd name="T15" fmla="*/ 226 h 1213"/>
                <a:gd name="T16" fmla="*/ 2 w 977"/>
                <a:gd name="T17" fmla="*/ 1017 h 1213"/>
                <a:gd name="T18" fmla="*/ 511 w 977"/>
                <a:gd name="T19" fmla="*/ 1017 h 1213"/>
                <a:gd name="T20" fmla="*/ 551 w 977"/>
                <a:gd name="T21" fmla="*/ 1056 h 1213"/>
                <a:gd name="T22" fmla="*/ 551 w 977"/>
                <a:gd name="T23" fmla="*/ 1140 h 1213"/>
                <a:gd name="T24" fmla="*/ 517 w 977"/>
                <a:gd name="T25" fmla="*/ 1161 h 1213"/>
                <a:gd name="T26" fmla="*/ 81 w 977"/>
                <a:gd name="T27" fmla="*/ 1161 h 1213"/>
                <a:gd name="T28" fmla="*/ 81 w 977"/>
                <a:gd name="T29" fmla="*/ 1213 h 1213"/>
                <a:gd name="T30" fmla="*/ 643 w 977"/>
                <a:gd name="T31" fmla="*/ 1213 h 1213"/>
                <a:gd name="T32" fmla="*/ 643 w 977"/>
                <a:gd name="T33" fmla="*/ 1067 h 1213"/>
                <a:gd name="T34" fmla="*/ 737 w 977"/>
                <a:gd name="T35" fmla="*/ 1067 h 1213"/>
                <a:gd name="T36" fmla="*/ 737 w 977"/>
                <a:gd name="T37" fmla="*/ 1046 h 1213"/>
                <a:gd name="T38" fmla="*/ 977 w 977"/>
                <a:gd name="T39" fmla="*/ 1046 h 1213"/>
                <a:gd name="T40" fmla="*/ 977 w 977"/>
                <a:gd name="T41" fmla="*/ 870 h 1213"/>
                <a:gd name="T42" fmla="*/ 935 w 977"/>
                <a:gd name="T43" fmla="*/ 870 h 1213"/>
                <a:gd name="T44" fmla="*/ 935 w 977"/>
                <a:gd name="T45" fmla="*/ 925 h 1213"/>
                <a:gd name="T46" fmla="*/ 780 w 977"/>
                <a:gd name="T47" fmla="*/ 925 h 1213"/>
                <a:gd name="T48" fmla="*/ 780 w 977"/>
                <a:gd name="T49" fmla="*/ 848 h 1213"/>
                <a:gd name="T50" fmla="*/ 109 w 977"/>
                <a:gd name="T51" fmla="*/ 848 h 1213"/>
                <a:gd name="T52" fmla="*/ 109 w 977"/>
                <a:gd name="T53" fmla="*/ 376 h 1213"/>
                <a:gd name="T54" fmla="*/ 240 w 977"/>
                <a:gd name="T55" fmla="*/ 376 h 1213"/>
                <a:gd name="T56" fmla="*/ 240 w 977"/>
                <a:gd name="T57" fmla="*/ 165 h 1213"/>
                <a:gd name="T58" fmla="*/ 217 w 977"/>
                <a:gd name="T59" fmla="*/ 152 h 1213"/>
                <a:gd name="T60" fmla="*/ 21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3895" name="Group 33">
              <a:extLst>
                <a:ext uri="{FF2B5EF4-FFF2-40B4-BE49-F238E27FC236}">
                  <a16:creationId xmlns:a16="http://schemas.microsoft.com/office/drawing/2014/main" id="{CBA9CAE8-1EC0-9BEC-F583-A7FCD4A61507}"/>
                </a:ext>
              </a:extLst>
            </p:cNvPr>
            <p:cNvGrpSpPr>
              <a:grpSpLocks/>
            </p:cNvGrpSpPr>
            <p:nvPr/>
          </p:nvGrpSpPr>
          <p:grpSpPr bwMode="auto">
            <a:xfrm>
              <a:off x="1470" y="1886"/>
              <a:ext cx="3793" cy="902"/>
              <a:chOff x="1008" y="1682"/>
              <a:chExt cx="3793" cy="902"/>
            </a:xfrm>
          </p:grpSpPr>
          <p:sp>
            <p:nvSpPr>
              <p:cNvPr id="163921" name="Freeform 34">
                <a:extLst>
                  <a:ext uri="{FF2B5EF4-FFF2-40B4-BE49-F238E27FC236}">
                    <a16:creationId xmlns:a16="http://schemas.microsoft.com/office/drawing/2014/main" id="{DF3A94B1-358F-E945-A5F4-A7C5D5BD6399}"/>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3922" name="Freeform 35">
                <a:extLst>
                  <a:ext uri="{FF2B5EF4-FFF2-40B4-BE49-F238E27FC236}">
                    <a16:creationId xmlns:a16="http://schemas.microsoft.com/office/drawing/2014/main" id="{C287ABF2-E717-244C-C333-3BEE396344DF}"/>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3923" name="Freeform 36">
                <a:extLst>
                  <a:ext uri="{FF2B5EF4-FFF2-40B4-BE49-F238E27FC236}">
                    <a16:creationId xmlns:a16="http://schemas.microsoft.com/office/drawing/2014/main" id="{962A1982-16E4-3AD9-DE0E-5FCBAFE5A021}"/>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3924" name="Freeform 37">
                <a:extLst>
                  <a:ext uri="{FF2B5EF4-FFF2-40B4-BE49-F238E27FC236}">
                    <a16:creationId xmlns:a16="http://schemas.microsoft.com/office/drawing/2014/main" id="{367BAAB1-C751-C58A-117B-B5B0897FCFB9}"/>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25" name="Freeform 38">
                <a:extLst>
                  <a:ext uri="{FF2B5EF4-FFF2-40B4-BE49-F238E27FC236}">
                    <a16:creationId xmlns:a16="http://schemas.microsoft.com/office/drawing/2014/main" id="{6B6250AE-F8BD-E7B7-02B5-DB3D0CE2AD6B}"/>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26" name="Freeform 39">
                <a:extLst>
                  <a:ext uri="{FF2B5EF4-FFF2-40B4-BE49-F238E27FC236}">
                    <a16:creationId xmlns:a16="http://schemas.microsoft.com/office/drawing/2014/main" id="{901C20AA-A0BB-D861-1C3E-E90ED7721902}"/>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27" name="Freeform 40">
                <a:extLst>
                  <a:ext uri="{FF2B5EF4-FFF2-40B4-BE49-F238E27FC236}">
                    <a16:creationId xmlns:a16="http://schemas.microsoft.com/office/drawing/2014/main" id="{0E7F1B7E-F3F7-CC77-7F15-AF35673920DF}"/>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28" name="Freeform 41">
                <a:extLst>
                  <a:ext uri="{FF2B5EF4-FFF2-40B4-BE49-F238E27FC236}">
                    <a16:creationId xmlns:a16="http://schemas.microsoft.com/office/drawing/2014/main" id="{7F84CB49-28A0-B994-D8B8-15C71249906B}"/>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29" name="Freeform 42">
                <a:extLst>
                  <a:ext uri="{FF2B5EF4-FFF2-40B4-BE49-F238E27FC236}">
                    <a16:creationId xmlns:a16="http://schemas.microsoft.com/office/drawing/2014/main" id="{837BF5FA-6A27-19EB-CC85-824618CD051F}"/>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30" name="Freeform 43">
                <a:extLst>
                  <a:ext uri="{FF2B5EF4-FFF2-40B4-BE49-F238E27FC236}">
                    <a16:creationId xmlns:a16="http://schemas.microsoft.com/office/drawing/2014/main" id="{56809CCA-150E-E9D2-9916-72A56FB611AA}"/>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31" name="Freeform 44">
                <a:extLst>
                  <a:ext uri="{FF2B5EF4-FFF2-40B4-BE49-F238E27FC236}">
                    <a16:creationId xmlns:a16="http://schemas.microsoft.com/office/drawing/2014/main" id="{598E7B87-DA55-7C41-9E76-32A071F742B8}"/>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32" name="Freeform 45">
                <a:extLst>
                  <a:ext uri="{FF2B5EF4-FFF2-40B4-BE49-F238E27FC236}">
                    <a16:creationId xmlns:a16="http://schemas.microsoft.com/office/drawing/2014/main" id="{698B1066-3F56-79EC-1267-872FAA7278AA}"/>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33" name="Freeform 46">
                <a:extLst>
                  <a:ext uri="{FF2B5EF4-FFF2-40B4-BE49-F238E27FC236}">
                    <a16:creationId xmlns:a16="http://schemas.microsoft.com/office/drawing/2014/main" id="{59E6D067-FE3E-C7A7-B6F8-9A32ED7CF26D}"/>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3934" name="Freeform 47">
                <a:extLst>
                  <a:ext uri="{FF2B5EF4-FFF2-40B4-BE49-F238E27FC236}">
                    <a16:creationId xmlns:a16="http://schemas.microsoft.com/office/drawing/2014/main" id="{7CF49A9C-F395-9113-291B-34F0C7B769A7}"/>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3935" name="Freeform 48">
                <a:extLst>
                  <a:ext uri="{FF2B5EF4-FFF2-40B4-BE49-F238E27FC236}">
                    <a16:creationId xmlns:a16="http://schemas.microsoft.com/office/drawing/2014/main" id="{7D1EAB5E-C63C-B6AF-F1AC-769B54D9B611}"/>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3936" name="Freeform 49">
                <a:extLst>
                  <a:ext uri="{FF2B5EF4-FFF2-40B4-BE49-F238E27FC236}">
                    <a16:creationId xmlns:a16="http://schemas.microsoft.com/office/drawing/2014/main" id="{07F5B51A-658C-1F43-BDF5-C52510849977}"/>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3937" name="Rectangle 50">
                <a:extLst>
                  <a:ext uri="{FF2B5EF4-FFF2-40B4-BE49-F238E27FC236}">
                    <a16:creationId xmlns:a16="http://schemas.microsoft.com/office/drawing/2014/main" id="{8AE04D8C-37BD-604F-A1C1-787A1DE5960A}"/>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38" name="Freeform 51">
                <a:extLst>
                  <a:ext uri="{FF2B5EF4-FFF2-40B4-BE49-F238E27FC236}">
                    <a16:creationId xmlns:a16="http://schemas.microsoft.com/office/drawing/2014/main" id="{ECF519A0-C8DA-5286-53D3-B50D9725A058}"/>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3939" name="Freeform 52">
                <a:extLst>
                  <a:ext uri="{FF2B5EF4-FFF2-40B4-BE49-F238E27FC236}">
                    <a16:creationId xmlns:a16="http://schemas.microsoft.com/office/drawing/2014/main" id="{71DB370B-7DC1-BA6A-B847-7A76871F563F}"/>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3940" name="Freeform 53">
                <a:extLst>
                  <a:ext uri="{FF2B5EF4-FFF2-40B4-BE49-F238E27FC236}">
                    <a16:creationId xmlns:a16="http://schemas.microsoft.com/office/drawing/2014/main" id="{95996825-A444-8077-B211-3956BEA3A15C}"/>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3941" name="Freeform 54">
                <a:extLst>
                  <a:ext uri="{FF2B5EF4-FFF2-40B4-BE49-F238E27FC236}">
                    <a16:creationId xmlns:a16="http://schemas.microsoft.com/office/drawing/2014/main" id="{6E055BB6-DD0F-18A5-A8D3-815676D36EF0}"/>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42" name="Freeform 55">
                <a:extLst>
                  <a:ext uri="{FF2B5EF4-FFF2-40B4-BE49-F238E27FC236}">
                    <a16:creationId xmlns:a16="http://schemas.microsoft.com/office/drawing/2014/main" id="{DD587920-7C23-0F8C-8155-CFEFAE261F21}"/>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43" name="Freeform 56">
                <a:extLst>
                  <a:ext uri="{FF2B5EF4-FFF2-40B4-BE49-F238E27FC236}">
                    <a16:creationId xmlns:a16="http://schemas.microsoft.com/office/drawing/2014/main" id="{84E92D96-763A-4C80-6C73-A605F8557EE1}"/>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44" name="Freeform 57">
                <a:extLst>
                  <a:ext uri="{FF2B5EF4-FFF2-40B4-BE49-F238E27FC236}">
                    <a16:creationId xmlns:a16="http://schemas.microsoft.com/office/drawing/2014/main" id="{69C70123-2B23-4F37-3FC8-6FA938E87378}"/>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45" name="Rectangle 58">
                <a:extLst>
                  <a:ext uri="{FF2B5EF4-FFF2-40B4-BE49-F238E27FC236}">
                    <a16:creationId xmlns:a16="http://schemas.microsoft.com/office/drawing/2014/main" id="{E7A98FE1-A2EF-BF9B-6D57-C2DBB3CB92AB}"/>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46" name="Freeform 59">
                <a:extLst>
                  <a:ext uri="{FF2B5EF4-FFF2-40B4-BE49-F238E27FC236}">
                    <a16:creationId xmlns:a16="http://schemas.microsoft.com/office/drawing/2014/main" id="{99B02E4F-2DAA-9EC4-0FDE-CB2C3824F60F}"/>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3947" name="Rectangle 60">
                <a:extLst>
                  <a:ext uri="{FF2B5EF4-FFF2-40B4-BE49-F238E27FC236}">
                    <a16:creationId xmlns:a16="http://schemas.microsoft.com/office/drawing/2014/main" id="{3F539CA2-729B-2B45-21DE-B722F19A6DAE}"/>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48" name="Freeform 61">
                <a:extLst>
                  <a:ext uri="{FF2B5EF4-FFF2-40B4-BE49-F238E27FC236}">
                    <a16:creationId xmlns:a16="http://schemas.microsoft.com/office/drawing/2014/main" id="{88BA9E65-FC5A-B8E6-6AE7-DE7DD17F7538}"/>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49" name="Freeform 62">
                <a:extLst>
                  <a:ext uri="{FF2B5EF4-FFF2-40B4-BE49-F238E27FC236}">
                    <a16:creationId xmlns:a16="http://schemas.microsoft.com/office/drawing/2014/main" id="{6E9C131F-76F4-FD7D-8DDA-0AC3BA05E6D4}"/>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50" name="Freeform 63">
                <a:extLst>
                  <a:ext uri="{FF2B5EF4-FFF2-40B4-BE49-F238E27FC236}">
                    <a16:creationId xmlns:a16="http://schemas.microsoft.com/office/drawing/2014/main" id="{E8DA0308-7BEB-CA64-76C8-BA14699A4344}"/>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51" name="Freeform 64">
                <a:extLst>
                  <a:ext uri="{FF2B5EF4-FFF2-40B4-BE49-F238E27FC236}">
                    <a16:creationId xmlns:a16="http://schemas.microsoft.com/office/drawing/2014/main" id="{72E6A057-07F8-138B-F6B0-BEE4409AA99F}"/>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3952" name="Freeform 65">
                <a:extLst>
                  <a:ext uri="{FF2B5EF4-FFF2-40B4-BE49-F238E27FC236}">
                    <a16:creationId xmlns:a16="http://schemas.microsoft.com/office/drawing/2014/main" id="{033EA9BF-C638-00D7-2D8B-66C13C909437}"/>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3953" name="Freeform 66">
                <a:extLst>
                  <a:ext uri="{FF2B5EF4-FFF2-40B4-BE49-F238E27FC236}">
                    <a16:creationId xmlns:a16="http://schemas.microsoft.com/office/drawing/2014/main" id="{7577AC09-041C-9639-E2D9-84D7AD97C816}"/>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54" name="Freeform 67">
                <a:extLst>
                  <a:ext uri="{FF2B5EF4-FFF2-40B4-BE49-F238E27FC236}">
                    <a16:creationId xmlns:a16="http://schemas.microsoft.com/office/drawing/2014/main" id="{970E2162-A996-4090-5E7D-1137E0DDF63E}"/>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55" name="Freeform 68">
                <a:extLst>
                  <a:ext uri="{FF2B5EF4-FFF2-40B4-BE49-F238E27FC236}">
                    <a16:creationId xmlns:a16="http://schemas.microsoft.com/office/drawing/2014/main" id="{2D075455-A7A8-0AE5-ACE5-9D6858C251D4}"/>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3896" name="AutoShape 69">
              <a:extLst>
                <a:ext uri="{FF2B5EF4-FFF2-40B4-BE49-F238E27FC236}">
                  <a16:creationId xmlns:a16="http://schemas.microsoft.com/office/drawing/2014/main" id="{4B4A4E2A-E1D3-383D-B7BB-9160AEF3B5F5}"/>
                </a:ext>
              </a:extLst>
            </p:cNvPr>
            <p:cNvSpPr>
              <a:spLocks noChangeArrowheads="1"/>
            </p:cNvSpPr>
            <p:nvPr/>
          </p:nvSpPr>
          <p:spPr bwMode="auto">
            <a:xfrm>
              <a:off x="917" y="2860"/>
              <a:ext cx="219" cy="563"/>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97" name="AutoShape 70">
              <a:extLst>
                <a:ext uri="{FF2B5EF4-FFF2-40B4-BE49-F238E27FC236}">
                  <a16:creationId xmlns:a16="http://schemas.microsoft.com/office/drawing/2014/main" id="{BE158489-2680-491B-20AF-47785D8EFA42}"/>
                </a:ext>
              </a:extLst>
            </p:cNvPr>
            <p:cNvSpPr>
              <a:spLocks noChangeArrowheads="1"/>
            </p:cNvSpPr>
            <p:nvPr/>
          </p:nvSpPr>
          <p:spPr bwMode="auto">
            <a:xfrm>
              <a:off x="3627" y="2913"/>
              <a:ext cx="100" cy="314"/>
            </a:xfrm>
            <a:prstGeom prst="downArrow">
              <a:avLst>
                <a:gd name="adj1" fmla="val 50000"/>
                <a:gd name="adj2" fmla="val 78500"/>
              </a:avLst>
            </a:prstGeom>
            <a:gradFill rotWithShape="0">
              <a:gsLst>
                <a:gs pos="0">
                  <a:srgbClr val="00FFCC"/>
                </a:gs>
                <a:gs pos="100000">
                  <a:srgbClr val="D8FFF7"/>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898" name="Freeform 71">
              <a:extLst>
                <a:ext uri="{FF2B5EF4-FFF2-40B4-BE49-F238E27FC236}">
                  <a16:creationId xmlns:a16="http://schemas.microsoft.com/office/drawing/2014/main" id="{DAEA7900-1965-A9DC-6553-53469C782B2B}"/>
                </a:ext>
              </a:extLst>
            </p:cNvPr>
            <p:cNvSpPr>
              <a:spLocks/>
            </p:cNvSpPr>
            <p:nvPr/>
          </p:nvSpPr>
          <p:spPr bwMode="auto">
            <a:xfrm flipV="1">
              <a:off x="3092" y="2014"/>
              <a:ext cx="154" cy="110"/>
            </a:xfrm>
            <a:custGeom>
              <a:avLst/>
              <a:gdLst>
                <a:gd name="T0" fmla="*/ 46 w 154"/>
                <a:gd name="T1" fmla="*/ 56 h 94"/>
                <a:gd name="T2" fmla="*/ 46 w 154"/>
                <a:gd name="T3" fmla="*/ 51 h 94"/>
                <a:gd name="T4" fmla="*/ 44 w 154"/>
                <a:gd name="T5" fmla="*/ 49 h 94"/>
                <a:gd name="T6" fmla="*/ 44 w 154"/>
                <a:gd name="T7" fmla="*/ 47 h 94"/>
                <a:gd name="T8" fmla="*/ 42 w 154"/>
                <a:gd name="T9" fmla="*/ 44 h 94"/>
                <a:gd name="T10" fmla="*/ 42 w 154"/>
                <a:gd name="T11" fmla="*/ 40 h 94"/>
                <a:gd name="T12" fmla="*/ 40 w 154"/>
                <a:gd name="T13" fmla="*/ 40 h 94"/>
                <a:gd name="T14" fmla="*/ 40 w 154"/>
                <a:gd name="T15" fmla="*/ 35 h 94"/>
                <a:gd name="T16" fmla="*/ 38 w 154"/>
                <a:gd name="T17" fmla="*/ 34 h 94"/>
                <a:gd name="T18" fmla="*/ 38 w 154"/>
                <a:gd name="T19" fmla="*/ 32 h 94"/>
                <a:gd name="T20" fmla="*/ 36 w 154"/>
                <a:gd name="T21" fmla="*/ 29 h 94"/>
                <a:gd name="T22" fmla="*/ 36 w 154"/>
                <a:gd name="T23" fmla="*/ 27 h 94"/>
                <a:gd name="T24" fmla="*/ 34 w 154"/>
                <a:gd name="T25" fmla="*/ 25 h 94"/>
                <a:gd name="T26" fmla="*/ 34 w 154"/>
                <a:gd name="T27" fmla="*/ 22 h 94"/>
                <a:gd name="T28" fmla="*/ 33 w 154"/>
                <a:gd name="T29" fmla="*/ 20 h 94"/>
                <a:gd name="T30" fmla="*/ 33 w 154"/>
                <a:gd name="T31" fmla="*/ 18 h 94"/>
                <a:gd name="T32" fmla="*/ 31 w 154"/>
                <a:gd name="T33" fmla="*/ 18 h 94"/>
                <a:gd name="T34" fmla="*/ 31 w 154"/>
                <a:gd name="T35" fmla="*/ 5 h 94"/>
                <a:gd name="T36" fmla="*/ 33 w 154"/>
                <a:gd name="T37" fmla="*/ 2 h 94"/>
                <a:gd name="T38" fmla="*/ 34 w 154"/>
                <a:gd name="T39" fmla="*/ 2 h 94"/>
                <a:gd name="T40" fmla="*/ 36 w 154"/>
                <a:gd name="T41" fmla="*/ 0 h 94"/>
                <a:gd name="T42" fmla="*/ 154 w 154"/>
                <a:gd name="T43" fmla="*/ 0 h 94"/>
                <a:gd name="T44" fmla="*/ 154 w 154"/>
                <a:gd name="T45" fmla="*/ 110 h 94"/>
                <a:gd name="T46" fmla="*/ 0 w 154"/>
                <a:gd name="T47" fmla="*/ 110 h 94"/>
                <a:gd name="T48" fmla="*/ 0 w 154"/>
                <a:gd name="T49" fmla="*/ 96 h 94"/>
                <a:gd name="T50" fmla="*/ 13 w 154"/>
                <a:gd name="T51" fmla="*/ 81 h 94"/>
                <a:gd name="T52" fmla="*/ 15 w 154"/>
                <a:gd name="T53" fmla="*/ 81 h 94"/>
                <a:gd name="T54" fmla="*/ 19 w 154"/>
                <a:gd name="T55" fmla="*/ 76 h 94"/>
                <a:gd name="T56" fmla="*/ 21 w 154"/>
                <a:gd name="T57" fmla="*/ 76 h 94"/>
                <a:gd name="T58" fmla="*/ 29 w 154"/>
                <a:gd name="T59" fmla="*/ 67 h 94"/>
                <a:gd name="T60" fmla="*/ 31 w 154"/>
                <a:gd name="T61" fmla="*/ 67 h 94"/>
                <a:gd name="T62" fmla="*/ 33 w 154"/>
                <a:gd name="T63" fmla="*/ 64 h 94"/>
                <a:gd name="T64" fmla="*/ 34 w 154"/>
                <a:gd name="T65" fmla="*/ 64 h 94"/>
                <a:gd name="T66" fmla="*/ 38 w 154"/>
                <a:gd name="T67" fmla="*/ 61 h 94"/>
                <a:gd name="T68" fmla="*/ 40 w 154"/>
                <a:gd name="T69" fmla="*/ 61 h 94"/>
                <a:gd name="T70" fmla="*/ 42 w 154"/>
                <a:gd name="T71" fmla="*/ 59 h 94"/>
                <a:gd name="T72" fmla="*/ 44 w 154"/>
                <a:gd name="T73" fmla="*/ 59 h 94"/>
                <a:gd name="T74" fmla="*/ 44 w 154"/>
                <a:gd name="T75" fmla="*/ 56 h 94"/>
                <a:gd name="T76" fmla="*/ 46 w 154"/>
                <a:gd name="T77" fmla="*/ 5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3899" name="Freeform 72">
              <a:extLst>
                <a:ext uri="{FF2B5EF4-FFF2-40B4-BE49-F238E27FC236}">
                  <a16:creationId xmlns:a16="http://schemas.microsoft.com/office/drawing/2014/main" id="{170F67FB-4C22-C3C0-B8F9-74F5AFF5CC68}"/>
                </a:ext>
              </a:extLst>
            </p:cNvPr>
            <p:cNvSpPr>
              <a:spLocks/>
            </p:cNvSpPr>
            <p:nvPr/>
          </p:nvSpPr>
          <p:spPr bwMode="auto">
            <a:xfrm flipV="1">
              <a:off x="3416" y="2629"/>
              <a:ext cx="87" cy="195"/>
            </a:xfrm>
            <a:custGeom>
              <a:avLst/>
              <a:gdLst>
                <a:gd name="T0" fmla="*/ 6 w 87"/>
                <a:gd name="T1" fmla="*/ 0 h 195"/>
                <a:gd name="T2" fmla="*/ 27 w 87"/>
                <a:gd name="T3" fmla="*/ 0 h 195"/>
                <a:gd name="T4" fmla="*/ 27 w 87"/>
                <a:gd name="T5" fmla="*/ 7 h 195"/>
                <a:gd name="T6" fmla="*/ 52 w 87"/>
                <a:gd name="T7" fmla="*/ 7 h 195"/>
                <a:gd name="T8" fmla="*/ 52 w 87"/>
                <a:gd name="T9" fmla="*/ 0 h 195"/>
                <a:gd name="T10" fmla="*/ 81 w 87"/>
                <a:gd name="T11" fmla="*/ 0 h 195"/>
                <a:gd name="T12" fmla="*/ 87 w 87"/>
                <a:gd name="T13" fmla="*/ 7 h 195"/>
                <a:gd name="T14" fmla="*/ 87 w 87"/>
                <a:gd name="T15" fmla="*/ 42 h 195"/>
                <a:gd name="T16" fmla="*/ 81 w 87"/>
                <a:gd name="T17" fmla="*/ 46 h 195"/>
                <a:gd name="T18" fmla="*/ 81 w 87"/>
                <a:gd name="T19" fmla="*/ 98 h 195"/>
                <a:gd name="T20" fmla="*/ 64 w 87"/>
                <a:gd name="T21" fmla="*/ 113 h 195"/>
                <a:gd name="T22" fmla="*/ 64 w 87"/>
                <a:gd name="T23" fmla="*/ 147 h 195"/>
                <a:gd name="T24" fmla="*/ 50 w 87"/>
                <a:gd name="T25" fmla="*/ 195 h 195"/>
                <a:gd name="T26" fmla="*/ 33 w 87"/>
                <a:gd name="T27" fmla="*/ 195 h 195"/>
                <a:gd name="T28" fmla="*/ 23 w 87"/>
                <a:gd name="T29" fmla="*/ 149 h 195"/>
                <a:gd name="T30" fmla="*/ 23 w 87"/>
                <a:gd name="T31" fmla="*/ 113 h 195"/>
                <a:gd name="T32" fmla="*/ 4 w 87"/>
                <a:gd name="T33" fmla="*/ 98 h 195"/>
                <a:gd name="T34" fmla="*/ 4 w 87"/>
                <a:gd name="T35" fmla="*/ 48 h 195"/>
                <a:gd name="T36" fmla="*/ 0 w 87"/>
                <a:gd name="T37" fmla="*/ 42 h 195"/>
                <a:gd name="T38" fmla="*/ 0 w 87"/>
                <a:gd name="T39" fmla="*/ 7 h 195"/>
                <a:gd name="T40" fmla="*/ 6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3900" name="Freeform 73">
              <a:extLst>
                <a:ext uri="{FF2B5EF4-FFF2-40B4-BE49-F238E27FC236}">
                  <a16:creationId xmlns:a16="http://schemas.microsoft.com/office/drawing/2014/main" id="{DD0E0C0F-F564-4951-2CF7-C934934DD1FB}"/>
                </a:ext>
              </a:extLst>
            </p:cNvPr>
            <p:cNvSpPr>
              <a:spLocks/>
            </p:cNvSpPr>
            <p:nvPr/>
          </p:nvSpPr>
          <p:spPr bwMode="auto">
            <a:xfrm flipV="1">
              <a:off x="3416" y="2677"/>
              <a:ext cx="87" cy="140"/>
            </a:xfrm>
            <a:custGeom>
              <a:avLst/>
              <a:gdLst>
                <a:gd name="T0" fmla="*/ 85 w 87"/>
                <a:gd name="T1" fmla="*/ 0 h 140"/>
                <a:gd name="T2" fmla="*/ 0 w 87"/>
                <a:gd name="T3" fmla="*/ 0 h 140"/>
                <a:gd name="T4" fmla="*/ 0 w 87"/>
                <a:gd name="T5" fmla="*/ 33 h 140"/>
                <a:gd name="T6" fmla="*/ 87 w 87"/>
                <a:gd name="T7" fmla="*/ 33 h 140"/>
                <a:gd name="T8" fmla="*/ 81 w 87"/>
                <a:gd name="T9" fmla="*/ 39 h 140"/>
                <a:gd name="T10" fmla="*/ 4 w 87"/>
                <a:gd name="T11" fmla="*/ 39 h 140"/>
                <a:gd name="T12" fmla="*/ 4 w 87"/>
                <a:gd name="T13" fmla="*/ 91 h 140"/>
                <a:gd name="T14" fmla="*/ 81 w 87"/>
                <a:gd name="T15" fmla="*/ 91 h 140"/>
                <a:gd name="T16" fmla="*/ 62 w 87"/>
                <a:gd name="T17" fmla="*/ 106 h 140"/>
                <a:gd name="T18" fmla="*/ 23 w 87"/>
                <a:gd name="T19" fmla="*/ 106 h 140"/>
                <a:gd name="T20" fmla="*/ 23 w 87"/>
                <a:gd name="T21" fmla="*/ 140 h 140"/>
                <a:gd name="T22" fmla="*/ 62 w 87"/>
                <a:gd name="T23" fmla="*/ 140 h 140"/>
                <a:gd name="T24" fmla="*/ 64 w 87"/>
                <a:gd name="T25" fmla="*/ 14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01" name="Freeform 74">
              <a:extLst>
                <a:ext uri="{FF2B5EF4-FFF2-40B4-BE49-F238E27FC236}">
                  <a16:creationId xmlns:a16="http://schemas.microsoft.com/office/drawing/2014/main" id="{8831508A-8C0E-2FA0-41D0-422C156F5DD7}"/>
                </a:ext>
              </a:extLst>
            </p:cNvPr>
            <p:cNvSpPr>
              <a:spLocks/>
            </p:cNvSpPr>
            <p:nvPr/>
          </p:nvSpPr>
          <p:spPr bwMode="auto">
            <a:xfrm flipV="1">
              <a:off x="3061" y="2694"/>
              <a:ext cx="361" cy="255"/>
            </a:xfrm>
            <a:custGeom>
              <a:avLst/>
              <a:gdLst>
                <a:gd name="T0" fmla="*/ 0 w 361"/>
                <a:gd name="T1" fmla="*/ 255 h 255"/>
                <a:gd name="T2" fmla="*/ 0 w 361"/>
                <a:gd name="T3" fmla="*/ 182 h 255"/>
                <a:gd name="T4" fmla="*/ 204 w 361"/>
                <a:gd name="T5" fmla="*/ 182 h 255"/>
                <a:gd name="T6" fmla="*/ 204 w 361"/>
                <a:gd name="T7" fmla="*/ 161 h 255"/>
                <a:gd name="T8" fmla="*/ 302 w 361"/>
                <a:gd name="T9" fmla="*/ 161 h 255"/>
                <a:gd name="T10" fmla="*/ 302 w 361"/>
                <a:gd name="T11" fmla="*/ 0 h 255"/>
                <a:gd name="T12" fmla="*/ 350 w 361"/>
                <a:gd name="T13" fmla="*/ 0 h 255"/>
                <a:gd name="T14" fmla="*/ 350 w 361"/>
                <a:gd name="T15" fmla="*/ 163 h 255"/>
                <a:gd name="T16" fmla="*/ 361 w 361"/>
                <a:gd name="T17" fmla="*/ 175 h 255"/>
                <a:gd name="T18" fmla="*/ 361 w 361"/>
                <a:gd name="T19" fmla="*/ 255 h 255"/>
                <a:gd name="T20" fmla="*/ 0 w 361"/>
                <a:gd name="T21" fmla="*/ 25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3902" name="Freeform 75">
              <a:extLst>
                <a:ext uri="{FF2B5EF4-FFF2-40B4-BE49-F238E27FC236}">
                  <a16:creationId xmlns:a16="http://schemas.microsoft.com/office/drawing/2014/main" id="{3850251B-088C-537A-240C-5ECAC7E4967F}"/>
                </a:ext>
              </a:extLst>
            </p:cNvPr>
            <p:cNvSpPr>
              <a:spLocks/>
            </p:cNvSpPr>
            <p:nvPr/>
          </p:nvSpPr>
          <p:spPr bwMode="auto">
            <a:xfrm flipV="1">
              <a:off x="3092" y="2548"/>
              <a:ext cx="155" cy="92"/>
            </a:xfrm>
            <a:custGeom>
              <a:avLst/>
              <a:gdLst>
                <a:gd name="T0" fmla="*/ 46 w 155"/>
                <a:gd name="T1" fmla="*/ 46 h 92"/>
                <a:gd name="T2" fmla="*/ 46 w 155"/>
                <a:gd name="T3" fmla="*/ 52 h 92"/>
                <a:gd name="T4" fmla="*/ 44 w 155"/>
                <a:gd name="T5" fmla="*/ 54 h 92"/>
                <a:gd name="T6" fmla="*/ 44 w 155"/>
                <a:gd name="T7" fmla="*/ 58 h 92"/>
                <a:gd name="T8" fmla="*/ 42 w 155"/>
                <a:gd name="T9" fmla="*/ 58 h 92"/>
                <a:gd name="T10" fmla="*/ 42 w 155"/>
                <a:gd name="T11" fmla="*/ 61 h 92"/>
                <a:gd name="T12" fmla="*/ 38 w 155"/>
                <a:gd name="T13" fmla="*/ 65 h 92"/>
                <a:gd name="T14" fmla="*/ 38 w 155"/>
                <a:gd name="T15" fmla="*/ 67 h 92"/>
                <a:gd name="T16" fmla="*/ 36 w 155"/>
                <a:gd name="T17" fmla="*/ 69 h 92"/>
                <a:gd name="T18" fmla="*/ 36 w 155"/>
                <a:gd name="T19" fmla="*/ 71 h 92"/>
                <a:gd name="T20" fmla="*/ 34 w 155"/>
                <a:gd name="T21" fmla="*/ 71 h 92"/>
                <a:gd name="T22" fmla="*/ 34 w 155"/>
                <a:gd name="T23" fmla="*/ 73 h 92"/>
                <a:gd name="T24" fmla="*/ 33 w 155"/>
                <a:gd name="T25" fmla="*/ 75 h 92"/>
                <a:gd name="T26" fmla="*/ 33 w 155"/>
                <a:gd name="T27" fmla="*/ 77 h 92"/>
                <a:gd name="T28" fmla="*/ 31 w 155"/>
                <a:gd name="T29" fmla="*/ 77 h 92"/>
                <a:gd name="T30" fmla="*/ 31 w 155"/>
                <a:gd name="T31" fmla="*/ 88 h 92"/>
                <a:gd name="T32" fmla="*/ 33 w 155"/>
                <a:gd name="T33" fmla="*/ 90 h 92"/>
                <a:gd name="T34" fmla="*/ 34 w 155"/>
                <a:gd name="T35" fmla="*/ 90 h 92"/>
                <a:gd name="T36" fmla="*/ 36 w 155"/>
                <a:gd name="T37" fmla="*/ 92 h 92"/>
                <a:gd name="T38" fmla="*/ 155 w 155"/>
                <a:gd name="T39" fmla="*/ 92 h 92"/>
                <a:gd name="T40" fmla="*/ 155 w 155"/>
                <a:gd name="T41" fmla="*/ 0 h 92"/>
                <a:gd name="T42" fmla="*/ 0 w 155"/>
                <a:gd name="T43" fmla="*/ 0 h 92"/>
                <a:gd name="T44" fmla="*/ 0 w 155"/>
                <a:gd name="T45" fmla="*/ 13 h 92"/>
                <a:gd name="T46" fmla="*/ 8 w 155"/>
                <a:gd name="T47" fmla="*/ 21 h 92"/>
                <a:gd name="T48" fmla="*/ 9 w 155"/>
                <a:gd name="T49" fmla="*/ 21 h 92"/>
                <a:gd name="T50" fmla="*/ 13 w 155"/>
                <a:gd name="T51" fmla="*/ 25 h 92"/>
                <a:gd name="T52" fmla="*/ 15 w 155"/>
                <a:gd name="T53" fmla="*/ 25 h 92"/>
                <a:gd name="T54" fmla="*/ 15 w 155"/>
                <a:gd name="T55" fmla="*/ 27 h 92"/>
                <a:gd name="T56" fmla="*/ 17 w 155"/>
                <a:gd name="T57" fmla="*/ 29 h 92"/>
                <a:gd name="T58" fmla="*/ 19 w 155"/>
                <a:gd name="T59" fmla="*/ 29 h 92"/>
                <a:gd name="T60" fmla="*/ 23 w 155"/>
                <a:gd name="T61" fmla="*/ 33 h 92"/>
                <a:gd name="T62" fmla="*/ 25 w 155"/>
                <a:gd name="T63" fmla="*/ 33 h 92"/>
                <a:gd name="T64" fmla="*/ 29 w 155"/>
                <a:gd name="T65" fmla="*/ 36 h 92"/>
                <a:gd name="T66" fmla="*/ 31 w 155"/>
                <a:gd name="T67" fmla="*/ 36 h 92"/>
                <a:gd name="T68" fmla="*/ 33 w 155"/>
                <a:gd name="T69" fmla="*/ 38 h 92"/>
                <a:gd name="T70" fmla="*/ 34 w 155"/>
                <a:gd name="T71" fmla="*/ 38 h 92"/>
                <a:gd name="T72" fmla="*/ 38 w 155"/>
                <a:gd name="T73" fmla="*/ 42 h 92"/>
                <a:gd name="T74" fmla="*/ 40 w 155"/>
                <a:gd name="T75" fmla="*/ 42 h 92"/>
                <a:gd name="T76" fmla="*/ 42 w 155"/>
                <a:gd name="T77" fmla="*/ 44 h 92"/>
                <a:gd name="T78" fmla="*/ 44 w 155"/>
                <a:gd name="T79" fmla="*/ 44 h 92"/>
                <a:gd name="T80" fmla="*/ 44 w 155"/>
                <a:gd name="T81" fmla="*/ 46 h 92"/>
                <a:gd name="T82" fmla="*/ 46 w 155"/>
                <a:gd name="T83" fmla="*/ 46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3903" name="Freeform 76">
              <a:extLst>
                <a:ext uri="{FF2B5EF4-FFF2-40B4-BE49-F238E27FC236}">
                  <a16:creationId xmlns:a16="http://schemas.microsoft.com/office/drawing/2014/main" id="{DCBBB8FC-F46E-940E-AEF7-66F854454158}"/>
                </a:ext>
              </a:extLst>
            </p:cNvPr>
            <p:cNvSpPr>
              <a:spLocks/>
            </p:cNvSpPr>
            <p:nvPr/>
          </p:nvSpPr>
          <p:spPr bwMode="auto">
            <a:xfrm flipV="1">
              <a:off x="3061" y="2567"/>
              <a:ext cx="369" cy="102"/>
            </a:xfrm>
            <a:custGeom>
              <a:avLst/>
              <a:gdLst>
                <a:gd name="T0" fmla="*/ 369 w 369"/>
                <a:gd name="T1" fmla="*/ 102 h 102"/>
                <a:gd name="T2" fmla="*/ 186 w 369"/>
                <a:gd name="T3" fmla="*/ 102 h 102"/>
                <a:gd name="T4" fmla="*/ 186 w 369"/>
                <a:gd name="T5" fmla="*/ 39 h 102"/>
                <a:gd name="T6" fmla="*/ 40 w 369"/>
                <a:gd name="T7" fmla="*/ 39 h 102"/>
                <a:gd name="T8" fmla="*/ 40 w 369"/>
                <a:gd name="T9" fmla="*/ 81 h 102"/>
                <a:gd name="T10" fmla="*/ 0 w 369"/>
                <a:gd name="T11" fmla="*/ 81 h 102"/>
                <a:gd name="T12" fmla="*/ 0 w 369"/>
                <a:gd name="T13" fmla="*/ 0 h 102"/>
                <a:gd name="T14" fmla="*/ 359 w 369"/>
                <a:gd name="T15" fmla="*/ 0 h 102"/>
                <a:gd name="T16" fmla="*/ 369 w 369"/>
                <a:gd name="T17" fmla="*/ 19 h 102"/>
                <a:gd name="T18" fmla="*/ 369 w 369"/>
                <a:gd name="T19" fmla="*/ 102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3904" name="Rectangle 77">
              <a:extLst>
                <a:ext uri="{FF2B5EF4-FFF2-40B4-BE49-F238E27FC236}">
                  <a16:creationId xmlns:a16="http://schemas.microsoft.com/office/drawing/2014/main" id="{9A826D8B-8F0E-31FD-3B18-CBA8A0DF95CF}"/>
                </a:ext>
              </a:extLst>
            </p:cNvPr>
            <p:cNvSpPr>
              <a:spLocks noChangeArrowheads="1"/>
            </p:cNvSpPr>
            <p:nvPr/>
          </p:nvSpPr>
          <p:spPr bwMode="auto">
            <a:xfrm flipV="1">
              <a:off x="1300" y="1839"/>
              <a:ext cx="2084" cy="48"/>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05" name="Rectangle 78">
              <a:extLst>
                <a:ext uri="{FF2B5EF4-FFF2-40B4-BE49-F238E27FC236}">
                  <a16:creationId xmlns:a16="http://schemas.microsoft.com/office/drawing/2014/main" id="{D0C112A8-3A27-9711-3D5C-154810B3193E}"/>
                </a:ext>
              </a:extLst>
            </p:cNvPr>
            <p:cNvSpPr>
              <a:spLocks noChangeArrowheads="1"/>
            </p:cNvSpPr>
            <p:nvPr/>
          </p:nvSpPr>
          <p:spPr bwMode="auto">
            <a:xfrm flipV="1">
              <a:off x="1304" y="2788"/>
              <a:ext cx="2080" cy="46"/>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06" name="Freeform 79">
              <a:extLst>
                <a:ext uri="{FF2B5EF4-FFF2-40B4-BE49-F238E27FC236}">
                  <a16:creationId xmlns:a16="http://schemas.microsoft.com/office/drawing/2014/main" id="{8556C789-1943-DAF3-7F6F-6663421F0DB9}"/>
                </a:ext>
              </a:extLst>
            </p:cNvPr>
            <p:cNvSpPr>
              <a:spLocks/>
            </p:cNvSpPr>
            <p:nvPr/>
          </p:nvSpPr>
          <p:spPr bwMode="auto">
            <a:xfrm flipV="1">
              <a:off x="3489" y="2567"/>
              <a:ext cx="70" cy="382"/>
            </a:xfrm>
            <a:custGeom>
              <a:avLst/>
              <a:gdLst>
                <a:gd name="T0" fmla="*/ 0 w 70"/>
                <a:gd name="T1" fmla="*/ 382 h 382"/>
                <a:gd name="T2" fmla="*/ 0 w 70"/>
                <a:gd name="T3" fmla="*/ 301 h 382"/>
                <a:gd name="T4" fmla="*/ 8 w 70"/>
                <a:gd name="T5" fmla="*/ 290 h 382"/>
                <a:gd name="T6" fmla="*/ 8 w 70"/>
                <a:gd name="T7" fmla="*/ 175 h 382"/>
                <a:gd name="T8" fmla="*/ 14 w 70"/>
                <a:gd name="T9" fmla="*/ 165 h 382"/>
                <a:gd name="T10" fmla="*/ 14 w 70"/>
                <a:gd name="T11" fmla="*/ 0 h 382"/>
                <a:gd name="T12" fmla="*/ 54 w 70"/>
                <a:gd name="T13" fmla="*/ 0 h 382"/>
                <a:gd name="T14" fmla="*/ 54 w 70"/>
                <a:gd name="T15" fmla="*/ 153 h 382"/>
                <a:gd name="T16" fmla="*/ 70 w 70"/>
                <a:gd name="T17" fmla="*/ 171 h 382"/>
                <a:gd name="T18" fmla="*/ 70 w 70"/>
                <a:gd name="T19" fmla="*/ 382 h 382"/>
                <a:gd name="T20" fmla="*/ 0 w 70"/>
                <a:gd name="T21" fmla="*/ 382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3907" name="AutoShape 80">
              <a:extLst>
                <a:ext uri="{FF2B5EF4-FFF2-40B4-BE49-F238E27FC236}">
                  <a16:creationId xmlns:a16="http://schemas.microsoft.com/office/drawing/2014/main" id="{386E4CF1-60C1-88C1-7E9E-1E1F43EB76E8}"/>
                </a:ext>
              </a:extLst>
            </p:cNvPr>
            <p:cNvSpPr>
              <a:spLocks noChangeArrowheads="1"/>
            </p:cNvSpPr>
            <p:nvPr/>
          </p:nvSpPr>
          <p:spPr bwMode="auto">
            <a:xfrm>
              <a:off x="2752" y="2620"/>
              <a:ext cx="312" cy="128"/>
            </a:xfrm>
            <a:prstGeom prst="rightArrow">
              <a:avLst>
                <a:gd name="adj1" fmla="val 50000"/>
                <a:gd name="adj2" fmla="val 6093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08" name="Freeform 81">
              <a:extLst>
                <a:ext uri="{FF2B5EF4-FFF2-40B4-BE49-F238E27FC236}">
                  <a16:creationId xmlns:a16="http://schemas.microsoft.com/office/drawing/2014/main" id="{39F2E77B-9B3B-55BB-296D-C574BD59D56D}"/>
                </a:ext>
              </a:extLst>
            </p:cNvPr>
            <p:cNvSpPr>
              <a:spLocks/>
            </p:cNvSpPr>
            <p:nvPr/>
          </p:nvSpPr>
          <p:spPr bwMode="auto">
            <a:xfrm flipV="1">
              <a:off x="3048" y="1732"/>
              <a:ext cx="1263" cy="432"/>
            </a:xfrm>
            <a:custGeom>
              <a:avLst/>
              <a:gdLst>
                <a:gd name="T0" fmla="*/ 1263 w 1263"/>
                <a:gd name="T1" fmla="*/ 181 h 432"/>
                <a:gd name="T2" fmla="*/ 1263 w 1263"/>
                <a:gd name="T3" fmla="*/ 207 h 432"/>
                <a:gd name="T4" fmla="*/ 1261 w 1263"/>
                <a:gd name="T5" fmla="*/ 209 h 432"/>
                <a:gd name="T6" fmla="*/ 1261 w 1263"/>
                <a:gd name="T7" fmla="*/ 217 h 432"/>
                <a:gd name="T8" fmla="*/ 1259 w 1263"/>
                <a:gd name="T9" fmla="*/ 219 h 432"/>
                <a:gd name="T10" fmla="*/ 1258 w 1263"/>
                <a:gd name="T11" fmla="*/ 219 h 432"/>
                <a:gd name="T12" fmla="*/ 1258 w 1263"/>
                <a:gd name="T13" fmla="*/ 223 h 432"/>
                <a:gd name="T14" fmla="*/ 1256 w 1263"/>
                <a:gd name="T15" fmla="*/ 223 h 432"/>
                <a:gd name="T16" fmla="*/ 1256 w 1263"/>
                <a:gd name="T17" fmla="*/ 225 h 432"/>
                <a:gd name="T18" fmla="*/ 1254 w 1263"/>
                <a:gd name="T19" fmla="*/ 225 h 432"/>
                <a:gd name="T20" fmla="*/ 1254 w 1263"/>
                <a:gd name="T21" fmla="*/ 227 h 432"/>
                <a:gd name="T22" fmla="*/ 1252 w 1263"/>
                <a:gd name="T23" fmla="*/ 227 h 432"/>
                <a:gd name="T24" fmla="*/ 1250 w 1263"/>
                <a:gd name="T25" fmla="*/ 229 h 432"/>
                <a:gd name="T26" fmla="*/ 1250 w 1263"/>
                <a:gd name="T27" fmla="*/ 230 h 432"/>
                <a:gd name="T28" fmla="*/ 1244 w 1263"/>
                <a:gd name="T29" fmla="*/ 230 h 432"/>
                <a:gd name="T30" fmla="*/ 1244 w 1263"/>
                <a:gd name="T31" fmla="*/ 232 h 432"/>
                <a:gd name="T32" fmla="*/ 1242 w 1263"/>
                <a:gd name="T33" fmla="*/ 232 h 432"/>
                <a:gd name="T34" fmla="*/ 1240 w 1263"/>
                <a:gd name="T35" fmla="*/ 234 h 432"/>
                <a:gd name="T36" fmla="*/ 1231 w 1263"/>
                <a:gd name="T37" fmla="*/ 234 h 432"/>
                <a:gd name="T38" fmla="*/ 1229 w 1263"/>
                <a:gd name="T39" fmla="*/ 236 h 432"/>
                <a:gd name="T40" fmla="*/ 466 w 1263"/>
                <a:gd name="T41" fmla="*/ 236 h 432"/>
                <a:gd name="T42" fmla="*/ 428 w 1263"/>
                <a:gd name="T43" fmla="*/ 275 h 432"/>
                <a:gd name="T44" fmla="*/ 428 w 1263"/>
                <a:gd name="T45" fmla="*/ 359 h 432"/>
                <a:gd name="T46" fmla="*/ 461 w 1263"/>
                <a:gd name="T47" fmla="*/ 380 h 432"/>
                <a:gd name="T48" fmla="*/ 893 w 1263"/>
                <a:gd name="T49" fmla="*/ 380 h 432"/>
                <a:gd name="T50" fmla="*/ 893 w 1263"/>
                <a:gd name="T51" fmla="*/ 432 h 432"/>
                <a:gd name="T52" fmla="*/ 336 w 1263"/>
                <a:gd name="T53" fmla="*/ 432 h 432"/>
                <a:gd name="T54" fmla="*/ 336 w 1263"/>
                <a:gd name="T55" fmla="*/ 278 h 432"/>
                <a:gd name="T56" fmla="*/ 0 w 1263"/>
                <a:gd name="T57" fmla="*/ 280 h 432"/>
                <a:gd name="T58" fmla="*/ 0 w 1263"/>
                <a:gd name="T59" fmla="*/ 88 h 432"/>
                <a:gd name="T60" fmla="*/ 44 w 1263"/>
                <a:gd name="T61" fmla="*/ 88 h 432"/>
                <a:gd name="T62" fmla="*/ 44 w 1263"/>
                <a:gd name="T63" fmla="*/ 144 h 432"/>
                <a:gd name="T64" fmla="*/ 199 w 1263"/>
                <a:gd name="T65" fmla="*/ 144 h 432"/>
                <a:gd name="T66" fmla="*/ 199 w 1263"/>
                <a:gd name="T67" fmla="*/ 69 h 432"/>
                <a:gd name="T68" fmla="*/ 996 w 1263"/>
                <a:gd name="T69" fmla="*/ 69 h 432"/>
                <a:gd name="T70" fmla="*/ 998 w 1263"/>
                <a:gd name="T71" fmla="*/ 0 h 432"/>
                <a:gd name="T72" fmla="*/ 1263 w 1263"/>
                <a:gd name="T73" fmla="*/ 0 h 432"/>
                <a:gd name="T74" fmla="*/ 1263 w 1263"/>
                <a:gd name="T75" fmla="*/ 181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3909" name="AutoShape 82">
              <a:extLst>
                <a:ext uri="{FF2B5EF4-FFF2-40B4-BE49-F238E27FC236}">
                  <a16:creationId xmlns:a16="http://schemas.microsoft.com/office/drawing/2014/main" id="{CA2ED7DF-A6C1-F4D6-5D80-49C424A125F3}"/>
                </a:ext>
              </a:extLst>
            </p:cNvPr>
            <p:cNvSpPr>
              <a:spLocks noChangeArrowheads="1"/>
            </p:cNvSpPr>
            <p:nvPr/>
          </p:nvSpPr>
          <p:spPr bwMode="auto">
            <a:xfrm>
              <a:off x="2724" y="1944"/>
              <a:ext cx="108" cy="47"/>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10" name="AutoShape 83">
              <a:extLst>
                <a:ext uri="{FF2B5EF4-FFF2-40B4-BE49-F238E27FC236}">
                  <a16:creationId xmlns:a16="http://schemas.microsoft.com/office/drawing/2014/main" id="{89822895-EC0F-59CC-FDFE-94DA1800FFB5}"/>
                </a:ext>
              </a:extLst>
            </p:cNvPr>
            <p:cNvSpPr>
              <a:spLocks noChangeArrowheads="1"/>
            </p:cNvSpPr>
            <p:nvPr/>
          </p:nvSpPr>
          <p:spPr bwMode="auto">
            <a:xfrm>
              <a:off x="2724" y="2040"/>
              <a:ext cx="108" cy="47"/>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11" name="AutoShape 84">
              <a:extLst>
                <a:ext uri="{FF2B5EF4-FFF2-40B4-BE49-F238E27FC236}">
                  <a16:creationId xmlns:a16="http://schemas.microsoft.com/office/drawing/2014/main" id="{F6E1B168-9D38-CA67-36BC-59103CCBB07B}"/>
                </a:ext>
              </a:extLst>
            </p:cNvPr>
            <p:cNvSpPr>
              <a:spLocks noChangeArrowheads="1"/>
            </p:cNvSpPr>
            <p:nvPr/>
          </p:nvSpPr>
          <p:spPr bwMode="auto">
            <a:xfrm>
              <a:off x="2724" y="2577"/>
              <a:ext cx="108" cy="47"/>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12" name="AutoShape 85">
              <a:extLst>
                <a:ext uri="{FF2B5EF4-FFF2-40B4-BE49-F238E27FC236}">
                  <a16:creationId xmlns:a16="http://schemas.microsoft.com/office/drawing/2014/main" id="{B2DD5C1D-61C2-6C4B-1E4B-C8DFE1AEE36B}"/>
                </a:ext>
              </a:extLst>
            </p:cNvPr>
            <p:cNvSpPr>
              <a:spLocks noChangeArrowheads="1"/>
            </p:cNvSpPr>
            <p:nvPr/>
          </p:nvSpPr>
          <p:spPr bwMode="auto">
            <a:xfrm>
              <a:off x="2724" y="2688"/>
              <a:ext cx="108" cy="47"/>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13" name="Freeform 86">
              <a:extLst>
                <a:ext uri="{FF2B5EF4-FFF2-40B4-BE49-F238E27FC236}">
                  <a16:creationId xmlns:a16="http://schemas.microsoft.com/office/drawing/2014/main" id="{9342539F-BD90-A316-DAAD-C7FCD842DF15}"/>
                </a:ext>
              </a:extLst>
            </p:cNvPr>
            <p:cNvSpPr>
              <a:spLocks/>
            </p:cNvSpPr>
            <p:nvPr/>
          </p:nvSpPr>
          <p:spPr bwMode="auto">
            <a:xfrm>
              <a:off x="3048" y="1935"/>
              <a:ext cx="420" cy="159"/>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FF"/>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4" name="Freeform 87">
              <a:extLst>
                <a:ext uri="{FF2B5EF4-FFF2-40B4-BE49-F238E27FC236}">
                  <a16:creationId xmlns:a16="http://schemas.microsoft.com/office/drawing/2014/main" id="{FC9F3422-4E93-1E24-4BAD-33485D5EA18A}"/>
                </a:ext>
              </a:extLst>
            </p:cNvPr>
            <p:cNvSpPr>
              <a:spLocks/>
            </p:cNvSpPr>
            <p:nvPr/>
          </p:nvSpPr>
          <p:spPr bwMode="auto">
            <a:xfrm>
              <a:off x="3048" y="1935"/>
              <a:ext cx="420" cy="120"/>
            </a:xfrm>
            <a:custGeom>
              <a:avLst/>
              <a:gdLst>
                <a:gd name="T0" fmla="*/ 0 w 420"/>
                <a:gd name="T1" fmla="*/ 42 h 120"/>
                <a:gd name="T2" fmla="*/ 351 w 420"/>
                <a:gd name="T3" fmla="*/ 42 h 120"/>
                <a:gd name="T4" fmla="*/ 351 w 420"/>
                <a:gd name="T5" fmla="*/ 105 h 120"/>
                <a:gd name="T6" fmla="*/ 366 w 420"/>
                <a:gd name="T7" fmla="*/ 120 h 120"/>
                <a:gd name="T8" fmla="*/ 379 w 420"/>
                <a:gd name="T9" fmla="*/ 120 h 120"/>
                <a:gd name="T10" fmla="*/ 393 w 420"/>
                <a:gd name="T11" fmla="*/ 120 h 120"/>
                <a:gd name="T12" fmla="*/ 405 w 420"/>
                <a:gd name="T13" fmla="*/ 120 h 120"/>
                <a:gd name="T14" fmla="*/ 420 w 420"/>
                <a:gd name="T15" fmla="*/ 105 h 120"/>
                <a:gd name="T16" fmla="*/ 420 w 420"/>
                <a:gd name="T17" fmla="*/ 0 h 120"/>
                <a:gd name="T18" fmla="*/ 0 w 420"/>
                <a:gd name="T19" fmla="*/ 0 h 120"/>
                <a:gd name="T20" fmla="*/ 0 w 420"/>
                <a:gd name="T21" fmla="*/ 42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20">
                  <a:moveTo>
                    <a:pt x="0" y="42"/>
                  </a:moveTo>
                  <a:lnTo>
                    <a:pt x="351" y="42"/>
                  </a:lnTo>
                  <a:lnTo>
                    <a:pt x="351" y="105"/>
                  </a:lnTo>
                  <a:lnTo>
                    <a:pt x="366" y="120"/>
                  </a:lnTo>
                  <a:lnTo>
                    <a:pt x="379" y="120"/>
                  </a:lnTo>
                  <a:lnTo>
                    <a:pt x="393" y="120"/>
                  </a:lnTo>
                  <a:lnTo>
                    <a:pt x="405" y="120"/>
                  </a:lnTo>
                  <a:lnTo>
                    <a:pt x="420" y="105"/>
                  </a:lnTo>
                  <a:lnTo>
                    <a:pt x="420" y="0"/>
                  </a:lnTo>
                  <a:lnTo>
                    <a:pt x="0" y="0"/>
                  </a:lnTo>
                  <a:lnTo>
                    <a:pt x="0" y="42"/>
                  </a:lnTo>
                  <a:close/>
                </a:path>
              </a:pathLst>
            </a:custGeom>
            <a:solidFill>
              <a:schemeClr val="accent2"/>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5" name="Oval 88">
              <a:extLst>
                <a:ext uri="{FF2B5EF4-FFF2-40B4-BE49-F238E27FC236}">
                  <a16:creationId xmlns:a16="http://schemas.microsoft.com/office/drawing/2014/main" id="{9DEFB5F9-30BF-09F1-154A-19E80A8CF400}"/>
                </a:ext>
              </a:extLst>
            </p:cNvPr>
            <p:cNvSpPr>
              <a:spLocks noChangeArrowheads="1"/>
            </p:cNvSpPr>
            <p:nvPr/>
          </p:nvSpPr>
          <p:spPr bwMode="auto">
            <a:xfrm>
              <a:off x="3410" y="2013"/>
              <a:ext cx="47" cy="4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16" name="Freeform 89">
              <a:extLst>
                <a:ext uri="{FF2B5EF4-FFF2-40B4-BE49-F238E27FC236}">
                  <a16:creationId xmlns:a16="http://schemas.microsoft.com/office/drawing/2014/main" id="{4CA6A8D9-14A7-F0D4-94AC-192543F0F68F}"/>
                </a:ext>
              </a:extLst>
            </p:cNvPr>
            <p:cNvSpPr>
              <a:spLocks/>
            </p:cNvSpPr>
            <p:nvPr/>
          </p:nvSpPr>
          <p:spPr bwMode="auto">
            <a:xfrm>
              <a:off x="3411" y="1937"/>
              <a:ext cx="45" cy="87"/>
            </a:xfrm>
            <a:custGeom>
              <a:avLst/>
              <a:gdLst>
                <a:gd name="T0" fmla="*/ 0 w 45"/>
                <a:gd name="T1" fmla="*/ 87 h 87"/>
                <a:gd name="T2" fmla="*/ 45 w 45"/>
                <a:gd name="T3" fmla="*/ 87 h 87"/>
                <a:gd name="T4" fmla="*/ 2 w 45"/>
                <a:gd name="T5" fmla="*/ 75 h 87"/>
                <a:gd name="T6" fmla="*/ 44 w 45"/>
                <a:gd name="T7" fmla="*/ 66 h 87"/>
                <a:gd name="T8" fmla="*/ 3 w 45"/>
                <a:gd name="T9" fmla="*/ 54 h 87"/>
                <a:gd name="T10" fmla="*/ 44 w 45"/>
                <a:gd name="T11" fmla="*/ 43 h 87"/>
                <a:gd name="T12" fmla="*/ 5 w 45"/>
                <a:gd name="T13" fmla="*/ 30 h 87"/>
                <a:gd name="T14" fmla="*/ 42 w 45"/>
                <a:gd name="T15" fmla="*/ 19 h 87"/>
                <a:gd name="T16" fmla="*/ 5 w 45"/>
                <a:gd name="T17" fmla="*/ 7 h 87"/>
                <a:gd name="T18" fmla="*/ 41 w 45"/>
                <a:gd name="T19" fmla="*/ 0 h 87"/>
                <a:gd name="T20" fmla="*/ 6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solidFill>
              <a:schemeClr val="accent2"/>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7" name="Rectangle 90">
              <a:extLst>
                <a:ext uri="{FF2B5EF4-FFF2-40B4-BE49-F238E27FC236}">
                  <a16:creationId xmlns:a16="http://schemas.microsoft.com/office/drawing/2014/main" id="{F4733152-694E-C38A-ED8F-B9F76FD99F2C}"/>
                </a:ext>
              </a:extLst>
            </p:cNvPr>
            <p:cNvSpPr>
              <a:spLocks noChangeArrowheads="1"/>
            </p:cNvSpPr>
            <p:nvPr/>
          </p:nvSpPr>
          <p:spPr bwMode="auto">
            <a:xfrm flipV="1">
              <a:off x="4046" y="2060"/>
              <a:ext cx="265" cy="104"/>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18" name="Freeform 91">
              <a:extLst>
                <a:ext uri="{FF2B5EF4-FFF2-40B4-BE49-F238E27FC236}">
                  <a16:creationId xmlns:a16="http://schemas.microsoft.com/office/drawing/2014/main" id="{76ED14FC-2BED-4584-112D-064FF0641044}"/>
                </a:ext>
              </a:extLst>
            </p:cNvPr>
            <p:cNvSpPr>
              <a:spLocks/>
            </p:cNvSpPr>
            <p:nvPr/>
          </p:nvSpPr>
          <p:spPr bwMode="auto">
            <a:xfrm flipV="1">
              <a:off x="4073" y="2060"/>
              <a:ext cx="238" cy="104"/>
            </a:xfrm>
            <a:custGeom>
              <a:avLst/>
              <a:gdLst>
                <a:gd name="T0" fmla="*/ 71 w 238"/>
                <a:gd name="T1" fmla="*/ 48 h 104"/>
                <a:gd name="T2" fmla="*/ 69 w 238"/>
                <a:gd name="T3" fmla="*/ 44 h 104"/>
                <a:gd name="T4" fmla="*/ 65 w 238"/>
                <a:gd name="T5" fmla="*/ 38 h 104"/>
                <a:gd name="T6" fmla="*/ 64 w 238"/>
                <a:gd name="T7" fmla="*/ 35 h 104"/>
                <a:gd name="T8" fmla="*/ 62 w 238"/>
                <a:gd name="T9" fmla="*/ 33 h 104"/>
                <a:gd name="T10" fmla="*/ 58 w 238"/>
                <a:gd name="T11" fmla="*/ 27 h 104"/>
                <a:gd name="T12" fmla="*/ 54 w 238"/>
                <a:gd name="T13" fmla="*/ 25 h 104"/>
                <a:gd name="T14" fmla="*/ 52 w 238"/>
                <a:gd name="T15" fmla="*/ 23 h 104"/>
                <a:gd name="T16" fmla="*/ 46 w 238"/>
                <a:gd name="T17" fmla="*/ 15 h 104"/>
                <a:gd name="T18" fmla="*/ 50 w 238"/>
                <a:gd name="T19" fmla="*/ 2 h 104"/>
                <a:gd name="T20" fmla="*/ 58 w 238"/>
                <a:gd name="T21" fmla="*/ 0 h 104"/>
                <a:gd name="T22" fmla="*/ 238 w 238"/>
                <a:gd name="T23" fmla="*/ 104 h 104"/>
                <a:gd name="T24" fmla="*/ 0 w 238"/>
                <a:gd name="T25" fmla="*/ 90 h 104"/>
                <a:gd name="T26" fmla="*/ 2 w 238"/>
                <a:gd name="T27" fmla="*/ 86 h 104"/>
                <a:gd name="T28" fmla="*/ 6 w 238"/>
                <a:gd name="T29" fmla="*/ 85 h 104"/>
                <a:gd name="T30" fmla="*/ 8 w 238"/>
                <a:gd name="T31" fmla="*/ 83 h 104"/>
                <a:gd name="T32" fmla="*/ 12 w 238"/>
                <a:gd name="T33" fmla="*/ 81 h 104"/>
                <a:gd name="T34" fmla="*/ 16 w 238"/>
                <a:gd name="T35" fmla="*/ 79 h 104"/>
                <a:gd name="T36" fmla="*/ 17 w 238"/>
                <a:gd name="T37" fmla="*/ 77 h 104"/>
                <a:gd name="T38" fmla="*/ 21 w 238"/>
                <a:gd name="T39" fmla="*/ 75 h 104"/>
                <a:gd name="T40" fmla="*/ 25 w 238"/>
                <a:gd name="T41" fmla="*/ 73 h 104"/>
                <a:gd name="T42" fmla="*/ 29 w 238"/>
                <a:gd name="T43" fmla="*/ 71 h 104"/>
                <a:gd name="T44" fmla="*/ 33 w 238"/>
                <a:gd name="T45" fmla="*/ 69 h 104"/>
                <a:gd name="T46" fmla="*/ 37 w 238"/>
                <a:gd name="T47" fmla="*/ 67 h 104"/>
                <a:gd name="T48" fmla="*/ 40 w 238"/>
                <a:gd name="T49" fmla="*/ 65 h 104"/>
                <a:gd name="T50" fmla="*/ 44 w 238"/>
                <a:gd name="T51" fmla="*/ 63 h 104"/>
                <a:gd name="T52" fmla="*/ 48 w 238"/>
                <a:gd name="T53" fmla="*/ 62 h 104"/>
                <a:gd name="T54" fmla="*/ 52 w 238"/>
                <a:gd name="T55" fmla="*/ 60 h 104"/>
                <a:gd name="T56" fmla="*/ 56 w 238"/>
                <a:gd name="T57" fmla="*/ 58 h 104"/>
                <a:gd name="T58" fmla="*/ 62 w 238"/>
                <a:gd name="T59" fmla="*/ 56 h 104"/>
                <a:gd name="T60" fmla="*/ 65 w 238"/>
                <a:gd name="T61" fmla="*/ 54 h 104"/>
                <a:gd name="T62" fmla="*/ 69 w 238"/>
                <a:gd name="T63" fmla="*/ 5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3919" name="Rectangle 92">
              <a:extLst>
                <a:ext uri="{FF2B5EF4-FFF2-40B4-BE49-F238E27FC236}">
                  <a16:creationId xmlns:a16="http://schemas.microsoft.com/office/drawing/2014/main" id="{0537071D-BD64-57D7-16F4-D0A34396852B}"/>
                </a:ext>
              </a:extLst>
            </p:cNvPr>
            <p:cNvSpPr>
              <a:spLocks noChangeArrowheads="1"/>
            </p:cNvSpPr>
            <p:nvPr/>
          </p:nvSpPr>
          <p:spPr bwMode="auto">
            <a:xfrm flipV="1">
              <a:off x="3651" y="2506"/>
              <a:ext cx="395" cy="76"/>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3920" name="Rectangle 93">
              <a:extLst>
                <a:ext uri="{FF2B5EF4-FFF2-40B4-BE49-F238E27FC236}">
                  <a16:creationId xmlns:a16="http://schemas.microsoft.com/office/drawing/2014/main" id="{2A796823-671D-BF48-861A-612957F74990}"/>
                </a:ext>
              </a:extLst>
            </p:cNvPr>
            <p:cNvSpPr>
              <a:spLocks noChangeArrowheads="1"/>
            </p:cNvSpPr>
            <p:nvPr/>
          </p:nvSpPr>
          <p:spPr bwMode="auto">
            <a:xfrm flipV="1">
              <a:off x="3651" y="2083"/>
              <a:ext cx="395" cy="81"/>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grpSp>
        <p:nvGrpSpPr>
          <p:cNvPr id="163845" name="Group 94">
            <a:extLst>
              <a:ext uri="{FF2B5EF4-FFF2-40B4-BE49-F238E27FC236}">
                <a16:creationId xmlns:a16="http://schemas.microsoft.com/office/drawing/2014/main" id="{00457D81-65B0-E9F4-4C1F-6FA94F386FAB}"/>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3860" name="Freeform 95">
              <a:extLst>
                <a:ext uri="{FF2B5EF4-FFF2-40B4-BE49-F238E27FC236}">
                  <a16:creationId xmlns:a16="http://schemas.microsoft.com/office/drawing/2014/main" id="{0CDABC85-9A8A-263E-F9F3-34D15CAB3F40}"/>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1" name="Freeform 96">
              <a:extLst>
                <a:ext uri="{FF2B5EF4-FFF2-40B4-BE49-F238E27FC236}">
                  <a16:creationId xmlns:a16="http://schemas.microsoft.com/office/drawing/2014/main" id="{BBD1CDCB-8C27-F269-4F3C-C386D589C201}"/>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2" name="Freeform 97">
              <a:extLst>
                <a:ext uri="{FF2B5EF4-FFF2-40B4-BE49-F238E27FC236}">
                  <a16:creationId xmlns:a16="http://schemas.microsoft.com/office/drawing/2014/main" id="{C673EDEE-4271-6791-16EF-8FF128C54F2A}"/>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3" name="Freeform 98">
              <a:extLst>
                <a:ext uri="{FF2B5EF4-FFF2-40B4-BE49-F238E27FC236}">
                  <a16:creationId xmlns:a16="http://schemas.microsoft.com/office/drawing/2014/main" id="{F20177B9-7AB4-4A71-96D2-7770E594B6DC}"/>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4" name="Freeform 99">
              <a:extLst>
                <a:ext uri="{FF2B5EF4-FFF2-40B4-BE49-F238E27FC236}">
                  <a16:creationId xmlns:a16="http://schemas.microsoft.com/office/drawing/2014/main" id="{8FF7F42C-002E-FC43-F7CE-99570ECF6489}"/>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5" name="Freeform 100">
              <a:extLst>
                <a:ext uri="{FF2B5EF4-FFF2-40B4-BE49-F238E27FC236}">
                  <a16:creationId xmlns:a16="http://schemas.microsoft.com/office/drawing/2014/main" id="{68FBCE75-D602-5445-AD30-6498D72A8ED9}"/>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6" name="Freeform 101">
              <a:extLst>
                <a:ext uri="{FF2B5EF4-FFF2-40B4-BE49-F238E27FC236}">
                  <a16:creationId xmlns:a16="http://schemas.microsoft.com/office/drawing/2014/main" id="{DD9B59F4-86B1-A655-3355-3E39D6893113}"/>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3846" name="Group 102">
            <a:extLst>
              <a:ext uri="{FF2B5EF4-FFF2-40B4-BE49-F238E27FC236}">
                <a16:creationId xmlns:a16="http://schemas.microsoft.com/office/drawing/2014/main" id="{838100E8-88B7-9B10-EAE6-EB97DC3F5406}"/>
              </a:ext>
              <a:ext uri="{C183D7F6-B498-43B3-948B-1728B52AA6E4}">
                <adec:decorative xmlns:adec="http://schemas.microsoft.com/office/drawing/2017/decorative" val="1"/>
              </a:ext>
            </a:extLst>
          </p:cNvPr>
          <p:cNvGrpSpPr>
            <a:grpSpLocks/>
          </p:cNvGrpSpPr>
          <p:nvPr/>
        </p:nvGrpSpPr>
        <p:grpSpPr bwMode="auto">
          <a:xfrm>
            <a:off x="7726363" y="2260600"/>
            <a:ext cx="1093787" cy="361950"/>
            <a:chOff x="4944" y="1099"/>
            <a:chExt cx="689" cy="228"/>
          </a:xfrm>
        </p:grpSpPr>
        <p:sp>
          <p:nvSpPr>
            <p:cNvPr id="163847" name="Freeform 103">
              <a:extLst>
                <a:ext uri="{FF2B5EF4-FFF2-40B4-BE49-F238E27FC236}">
                  <a16:creationId xmlns:a16="http://schemas.microsoft.com/office/drawing/2014/main" id="{F6463A51-08C7-AB46-73E5-4CCDDA118598}"/>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3848" name="Group 104">
              <a:extLst>
                <a:ext uri="{FF2B5EF4-FFF2-40B4-BE49-F238E27FC236}">
                  <a16:creationId xmlns:a16="http://schemas.microsoft.com/office/drawing/2014/main" id="{85682467-D113-FD61-9220-71E9606B6673}"/>
                </a:ext>
              </a:extLst>
            </p:cNvPr>
            <p:cNvGrpSpPr>
              <a:grpSpLocks/>
            </p:cNvGrpSpPr>
            <p:nvPr/>
          </p:nvGrpSpPr>
          <p:grpSpPr bwMode="auto">
            <a:xfrm>
              <a:off x="4944" y="1099"/>
              <a:ext cx="689" cy="228"/>
              <a:chOff x="4944" y="1099"/>
              <a:chExt cx="689" cy="228"/>
            </a:xfrm>
          </p:grpSpPr>
          <p:sp>
            <p:nvSpPr>
              <p:cNvPr id="163849" name="Line 105">
                <a:extLst>
                  <a:ext uri="{FF2B5EF4-FFF2-40B4-BE49-F238E27FC236}">
                    <a16:creationId xmlns:a16="http://schemas.microsoft.com/office/drawing/2014/main" id="{221CC7D9-AD83-A5DC-33BD-36B3FEA8A94A}"/>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3850" name="Group 106">
                <a:extLst>
                  <a:ext uri="{FF2B5EF4-FFF2-40B4-BE49-F238E27FC236}">
                    <a16:creationId xmlns:a16="http://schemas.microsoft.com/office/drawing/2014/main" id="{CF6300E5-2113-3DDC-2E95-AAB18DE45275}"/>
                  </a:ext>
                </a:extLst>
              </p:cNvPr>
              <p:cNvGrpSpPr>
                <a:grpSpLocks/>
              </p:cNvGrpSpPr>
              <p:nvPr/>
            </p:nvGrpSpPr>
            <p:grpSpPr bwMode="auto">
              <a:xfrm>
                <a:off x="4944" y="1099"/>
                <a:ext cx="689" cy="228"/>
                <a:chOff x="4944" y="1099"/>
                <a:chExt cx="689" cy="228"/>
              </a:xfrm>
            </p:grpSpPr>
            <p:sp>
              <p:nvSpPr>
                <p:cNvPr id="163851" name="Freeform 107">
                  <a:extLst>
                    <a:ext uri="{FF2B5EF4-FFF2-40B4-BE49-F238E27FC236}">
                      <a16:creationId xmlns:a16="http://schemas.microsoft.com/office/drawing/2014/main" id="{BE59112E-C97C-58D3-8D9B-8A2D72402220}"/>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2" name="Freeform 108">
                  <a:extLst>
                    <a:ext uri="{FF2B5EF4-FFF2-40B4-BE49-F238E27FC236}">
                      <a16:creationId xmlns:a16="http://schemas.microsoft.com/office/drawing/2014/main" id="{FB255E7F-A395-9171-927F-418608C0A076}"/>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3" name="Freeform 109">
                  <a:extLst>
                    <a:ext uri="{FF2B5EF4-FFF2-40B4-BE49-F238E27FC236}">
                      <a16:creationId xmlns:a16="http://schemas.microsoft.com/office/drawing/2014/main" id="{E0443320-F197-1E2B-C04A-6876F2E6533B}"/>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4" name="Freeform 110">
                  <a:extLst>
                    <a:ext uri="{FF2B5EF4-FFF2-40B4-BE49-F238E27FC236}">
                      <a16:creationId xmlns:a16="http://schemas.microsoft.com/office/drawing/2014/main" id="{FBA25C42-257E-FD01-5C72-9625BE17BA69}"/>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5" name="Freeform 111">
                  <a:extLst>
                    <a:ext uri="{FF2B5EF4-FFF2-40B4-BE49-F238E27FC236}">
                      <a16:creationId xmlns:a16="http://schemas.microsoft.com/office/drawing/2014/main" id="{AA481768-36A0-C19A-98F5-97E096086DC4}"/>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6" name="Line 112">
                  <a:extLst>
                    <a:ext uri="{FF2B5EF4-FFF2-40B4-BE49-F238E27FC236}">
                      <a16:creationId xmlns:a16="http://schemas.microsoft.com/office/drawing/2014/main" id="{39D4C032-7528-41B3-4A3A-073243D234C8}"/>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857" name="Line 113">
                  <a:extLst>
                    <a:ext uri="{FF2B5EF4-FFF2-40B4-BE49-F238E27FC236}">
                      <a16:creationId xmlns:a16="http://schemas.microsoft.com/office/drawing/2014/main" id="{6B0698FD-6758-AF6C-4F8F-AD7E502BD1C8}"/>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858" name="Line 114">
                  <a:extLst>
                    <a:ext uri="{FF2B5EF4-FFF2-40B4-BE49-F238E27FC236}">
                      <a16:creationId xmlns:a16="http://schemas.microsoft.com/office/drawing/2014/main" id="{0D7DD92B-905B-4EA6-0EC1-8B4B9C9344E8}"/>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859" name="Line 115">
                  <a:extLst>
                    <a:ext uri="{FF2B5EF4-FFF2-40B4-BE49-F238E27FC236}">
                      <a16:creationId xmlns:a16="http://schemas.microsoft.com/office/drawing/2014/main" id="{59A1561A-6889-AAD9-93AA-568AF7797552}"/>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a:extLst>
              <a:ext uri="{FF2B5EF4-FFF2-40B4-BE49-F238E27FC236}">
                <a16:creationId xmlns:a16="http://schemas.microsoft.com/office/drawing/2014/main" id="{4F4FECCA-EADD-F8CC-CD07-89ED7877E159}"/>
              </a:ext>
            </a:extLst>
          </p:cNvPr>
          <p:cNvSpPr>
            <a:spLocks noGrp="1" noChangeArrowheads="1"/>
          </p:cNvSpPr>
          <p:nvPr>
            <p:ph type="title"/>
          </p:nvPr>
        </p:nvSpPr>
        <p:spPr/>
        <p:txBody>
          <a:bodyPr/>
          <a:lstStyle/>
          <a:p>
            <a:pPr eaLnBrk="1" hangingPunct="1"/>
            <a:r>
              <a:rPr lang="en-GB" altLang="en-US" dirty="0"/>
              <a:t>Double acting cylinder 9</a:t>
            </a:r>
            <a:endParaRPr lang="en-US" altLang="en-US" dirty="0"/>
          </a:p>
        </p:txBody>
      </p:sp>
      <p:sp>
        <p:nvSpPr>
          <p:cNvPr id="164867" name="Rectangle 3">
            <a:extLst>
              <a:ext uri="{FF2B5EF4-FFF2-40B4-BE49-F238E27FC236}">
                <a16:creationId xmlns:a16="http://schemas.microsoft.com/office/drawing/2014/main" id="{429AF84C-2369-F33C-5633-25CD5B48A9C1}"/>
              </a:ext>
            </a:extLst>
          </p:cNvPr>
          <p:cNvSpPr>
            <a:spLocks noGrp="1" noChangeArrowheads="1"/>
          </p:cNvSpPr>
          <p:nvPr>
            <p:ph type="body" idx="1"/>
          </p:nvPr>
        </p:nvSpPr>
        <p:spPr/>
        <p:txBody>
          <a:bodyPr/>
          <a:lstStyle/>
          <a:p>
            <a:pPr eaLnBrk="1" hangingPunct="1"/>
            <a:endParaRPr lang="en-US" altLang="en-US"/>
          </a:p>
        </p:txBody>
      </p:sp>
      <p:sp>
        <p:nvSpPr>
          <p:cNvPr id="164868" name="Freeform 4">
            <a:extLst>
              <a:ext uri="{FF2B5EF4-FFF2-40B4-BE49-F238E27FC236}">
                <a16:creationId xmlns:a16="http://schemas.microsoft.com/office/drawing/2014/main" id="{D9A3A1DB-6636-A663-E9E5-79D1B04CE0FC}"/>
              </a:ext>
              <a:ext uri="{C183D7F6-B498-43B3-948B-1728B52AA6E4}">
                <adec:decorative xmlns:adec="http://schemas.microsoft.com/office/drawing/2017/decorative" val="1"/>
              </a:ext>
            </a:extLst>
          </p:cNvPr>
          <p:cNvSpPr>
            <a:spLocks/>
          </p:cNvSpPr>
          <p:nvPr/>
        </p:nvSpPr>
        <p:spPr bwMode="auto">
          <a:xfrm flipV="1">
            <a:off x="596900" y="4819650"/>
            <a:ext cx="3175" cy="271463"/>
          </a:xfrm>
          <a:custGeom>
            <a:avLst/>
            <a:gdLst>
              <a:gd name="T0" fmla="*/ 0 w 2"/>
              <a:gd name="T1" fmla="*/ 0 h 171"/>
              <a:gd name="T2" fmla="*/ 0 w 2"/>
              <a:gd name="T3" fmla="*/ 271463 h 171"/>
              <a:gd name="T4" fmla="*/ 3175 w 2"/>
              <a:gd name="T5" fmla="*/ 271463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69" name="Freeform 5">
            <a:extLst>
              <a:ext uri="{FF2B5EF4-FFF2-40B4-BE49-F238E27FC236}">
                <a16:creationId xmlns:a16="http://schemas.microsoft.com/office/drawing/2014/main" id="{98561DB7-3C4D-03D6-EC6A-3468D9288389}"/>
              </a:ext>
              <a:ext uri="{C183D7F6-B498-43B3-948B-1728B52AA6E4}">
                <adec:decorative xmlns:adec="http://schemas.microsoft.com/office/drawing/2017/decorative" val="1"/>
              </a:ext>
            </a:extLst>
          </p:cNvPr>
          <p:cNvSpPr>
            <a:spLocks/>
          </p:cNvSpPr>
          <p:nvPr/>
        </p:nvSpPr>
        <p:spPr bwMode="auto">
          <a:xfrm flipV="1">
            <a:off x="596900" y="3338513"/>
            <a:ext cx="3175" cy="252412"/>
          </a:xfrm>
          <a:custGeom>
            <a:avLst/>
            <a:gdLst>
              <a:gd name="T0" fmla="*/ 0 w 2"/>
              <a:gd name="T1" fmla="*/ 252412 h 159"/>
              <a:gd name="T2" fmla="*/ 0 w 2"/>
              <a:gd name="T3" fmla="*/ 0 h 159"/>
              <a:gd name="T4" fmla="*/ 3175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70" name="Freeform 6">
            <a:extLst>
              <a:ext uri="{FF2B5EF4-FFF2-40B4-BE49-F238E27FC236}">
                <a16:creationId xmlns:a16="http://schemas.microsoft.com/office/drawing/2014/main" id="{1ED5158A-43AC-8163-BB85-E62B9D894D5E}"/>
              </a:ext>
              <a:ext uri="{C183D7F6-B498-43B3-948B-1728B52AA6E4}">
                <adec:decorative xmlns:adec="http://schemas.microsoft.com/office/drawing/2017/decorative" val="1"/>
              </a:ext>
            </a:extLst>
          </p:cNvPr>
          <p:cNvSpPr>
            <a:spLocks/>
          </p:cNvSpPr>
          <p:nvPr/>
        </p:nvSpPr>
        <p:spPr bwMode="auto">
          <a:xfrm flipV="1">
            <a:off x="2581275" y="3475038"/>
            <a:ext cx="2914650" cy="1722437"/>
          </a:xfrm>
          <a:custGeom>
            <a:avLst/>
            <a:gdLst>
              <a:gd name="T0" fmla="*/ 0 w 1836"/>
              <a:gd name="T1" fmla="*/ 1722437 h 1085"/>
              <a:gd name="T2" fmla="*/ 1762125 w 1836"/>
              <a:gd name="T3" fmla="*/ 1722437 h 1085"/>
              <a:gd name="T4" fmla="*/ 1762125 w 1836"/>
              <a:gd name="T5" fmla="*/ 1533525 h 1085"/>
              <a:gd name="T6" fmla="*/ 2914650 w 1836"/>
              <a:gd name="T7" fmla="*/ 1533525 h 1085"/>
              <a:gd name="T8" fmla="*/ 2914650 w 1836"/>
              <a:gd name="T9" fmla="*/ 0 h 1085"/>
              <a:gd name="T10" fmla="*/ 2438400 w 1836"/>
              <a:gd name="T11" fmla="*/ 0 h 1085"/>
              <a:gd name="T12" fmla="*/ 2438400 w 1836"/>
              <a:gd name="T13" fmla="*/ 307975 h 1085"/>
              <a:gd name="T14" fmla="*/ 2149475 w 1836"/>
              <a:gd name="T15" fmla="*/ 307975 h 1085"/>
              <a:gd name="T16" fmla="*/ 2149475 w 1836"/>
              <a:gd name="T17" fmla="*/ 212725 h 1085"/>
              <a:gd name="T18" fmla="*/ 0 w 1836"/>
              <a:gd name="T19" fmla="*/ 212725 h 1085"/>
              <a:gd name="T20" fmla="*/ 0 w 1836"/>
              <a:gd name="T21" fmla="*/ 1722437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71" name="Freeform 7">
            <a:extLst>
              <a:ext uri="{FF2B5EF4-FFF2-40B4-BE49-F238E27FC236}">
                <a16:creationId xmlns:a16="http://schemas.microsoft.com/office/drawing/2014/main" id="{4679D6FE-35F3-4D9B-3587-680319E7C44F}"/>
              </a:ext>
              <a:ext uri="{C183D7F6-B498-43B3-948B-1728B52AA6E4}">
                <adec:decorative xmlns:adec="http://schemas.microsoft.com/office/drawing/2017/decorative" val="1"/>
              </a:ext>
            </a:extLst>
          </p:cNvPr>
          <p:cNvSpPr>
            <a:spLocks/>
          </p:cNvSpPr>
          <p:nvPr/>
        </p:nvSpPr>
        <p:spPr bwMode="auto">
          <a:xfrm>
            <a:off x="614363" y="3468688"/>
            <a:ext cx="2697162" cy="1730375"/>
          </a:xfrm>
          <a:custGeom>
            <a:avLst/>
            <a:gdLst>
              <a:gd name="T0" fmla="*/ 106 w 1699"/>
              <a:gd name="T1" fmla="*/ 1090 h 1090"/>
              <a:gd name="T2" fmla="*/ 106 w 1699"/>
              <a:gd name="T3" fmla="*/ 735 h 1090"/>
              <a:gd name="T4" fmla="*/ 0 w 1699"/>
              <a:gd name="T5" fmla="*/ 735 h 1090"/>
              <a:gd name="T6" fmla="*/ 0 w 1699"/>
              <a:gd name="T7" fmla="*/ 199 h 1090"/>
              <a:gd name="T8" fmla="*/ 628 w 1699"/>
              <a:gd name="T9" fmla="*/ 194 h 1090"/>
              <a:gd name="T10" fmla="*/ 628 w 1699"/>
              <a:gd name="T11" fmla="*/ 11 h 1090"/>
              <a:gd name="T12" fmla="*/ 1699 w 1699"/>
              <a:gd name="T13" fmla="*/ 0 h 1090"/>
              <a:gd name="T14" fmla="*/ 1691 w 1699"/>
              <a:gd name="T15" fmla="*/ 968 h 1090"/>
              <a:gd name="T16" fmla="*/ 595 w 1699"/>
              <a:gd name="T17" fmla="*/ 962 h 1090"/>
              <a:gd name="T18" fmla="*/ 595 w 1699"/>
              <a:gd name="T19" fmla="*/ 919 h 1090"/>
              <a:gd name="T20" fmla="*/ 417 w 1699"/>
              <a:gd name="T21" fmla="*/ 919 h 1090"/>
              <a:gd name="T22" fmla="*/ 417 w 1699"/>
              <a:gd name="T23" fmla="*/ 1090 h 1090"/>
              <a:gd name="T24" fmla="*/ 100 w 1699"/>
              <a:gd name="T25" fmla="*/ 1090 h 1090"/>
              <a:gd name="T26" fmla="*/ 106 w 1699"/>
              <a:gd name="T27" fmla="*/ 109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9" h="1090">
                <a:moveTo>
                  <a:pt x="106" y="1090"/>
                </a:moveTo>
                <a:lnTo>
                  <a:pt x="106" y="735"/>
                </a:lnTo>
                <a:lnTo>
                  <a:pt x="0" y="735"/>
                </a:lnTo>
                <a:lnTo>
                  <a:pt x="0" y="199"/>
                </a:lnTo>
                <a:lnTo>
                  <a:pt x="628" y="194"/>
                </a:lnTo>
                <a:lnTo>
                  <a:pt x="628" y="11"/>
                </a:lnTo>
                <a:lnTo>
                  <a:pt x="1699" y="0"/>
                </a:lnTo>
                <a:lnTo>
                  <a:pt x="1691" y="968"/>
                </a:lnTo>
                <a:lnTo>
                  <a:pt x="595" y="962"/>
                </a:lnTo>
                <a:lnTo>
                  <a:pt x="595" y="919"/>
                </a:lnTo>
                <a:lnTo>
                  <a:pt x="417" y="919"/>
                </a:lnTo>
                <a:lnTo>
                  <a:pt x="417" y="1090"/>
                </a:lnTo>
                <a:lnTo>
                  <a:pt x="100" y="1090"/>
                </a:lnTo>
                <a:lnTo>
                  <a:pt x="106" y="1090"/>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64872" name="Freeform 8">
            <a:extLst>
              <a:ext uri="{FF2B5EF4-FFF2-40B4-BE49-F238E27FC236}">
                <a16:creationId xmlns:a16="http://schemas.microsoft.com/office/drawing/2014/main" id="{414D9D58-865B-592D-4AC4-755D7B059E65}"/>
              </a:ext>
              <a:ext uri="{C183D7F6-B498-43B3-948B-1728B52AA6E4}">
                <adec:decorative xmlns:adec="http://schemas.microsoft.com/office/drawing/2017/decorative" val="1"/>
              </a:ext>
            </a:extLst>
          </p:cNvPr>
          <p:cNvSpPr>
            <a:spLocks/>
          </p:cNvSpPr>
          <p:nvPr/>
        </p:nvSpPr>
        <p:spPr bwMode="auto">
          <a:xfrm flipV="1">
            <a:off x="1703388" y="3729038"/>
            <a:ext cx="236537" cy="149225"/>
          </a:xfrm>
          <a:custGeom>
            <a:avLst/>
            <a:gdLst>
              <a:gd name="T0" fmla="*/ 166687 w 149"/>
              <a:gd name="T1" fmla="*/ 76200 h 94"/>
              <a:gd name="T2" fmla="*/ 166687 w 149"/>
              <a:gd name="T3" fmla="*/ 66675 h 94"/>
              <a:gd name="T4" fmla="*/ 169862 w 149"/>
              <a:gd name="T5" fmla="*/ 63500 h 94"/>
              <a:gd name="T6" fmla="*/ 169862 w 149"/>
              <a:gd name="T7" fmla="*/ 58738 h 94"/>
              <a:gd name="T8" fmla="*/ 173037 w 149"/>
              <a:gd name="T9" fmla="*/ 55563 h 94"/>
              <a:gd name="T10" fmla="*/ 173037 w 149"/>
              <a:gd name="T11" fmla="*/ 52388 h 94"/>
              <a:gd name="T12" fmla="*/ 176212 w 149"/>
              <a:gd name="T13" fmla="*/ 49213 h 94"/>
              <a:gd name="T14" fmla="*/ 176212 w 149"/>
              <a:gd name="T15" fmla="*/ 46038 h 94"/>
              <a:gd name="T16" fmla="*/ 179387 w 149"/>
              <a:gd name="T17" fmla="*/ 42863 h 94"/>
              <a:gd name="T18" fmla="*/ 179387 w 149"/>
              <a:gd name="T19" fmla="*/ 39688 h 94"/>
              <a:gd name="T20" fmla="*/ 185737 w 149"/>
              <a:gd name="T21" fmla="*/ 33338 h 94"/>
              <a:gd name="T22" fmla="*/ 185737 w 149"/>
              <a:gd name="T23" fmla="*/ 30163 h 94"/>
              <a:gd name="T24" fmla="*/ 188912 w 149"/>
              <a:gd name="T25" fmla="*/ 26988 h 94"/>
              <a:gd name="T26" fmla="*/ 188912 w 149"/>
              <a:gd name="T27" fmla="*/ 25400 h 94"/>
              <a:gd name="T28" fmla="*/ 192087 w 149"/>
              <a:gd name="T29" fmla="*/ 25400 h 94"/>
              <a:gd name="T30" fmla="*/ 192087 w 149"/>
              <a:gd name="T31" fmla="*/ 9525 h 94"/>
              <a:gd name="T32" fmla="*/ 188912 w 149"/>
              <a:gd name="T33" fmla="*/ 9525 h 94"/>
              <a:gd name="T34" fmla="*/ 188912 w 149"/>
              <a:gd name="T35" fmla="*/ 6350 h 94"/>
              <a:gd name="T36" fmla="*/ 185737 w 149"/>
              <a:gd name="T37" fmla="*/ 3175 h 94"/>
              <a:gd name="T38" fmla="*/ 182562 w 149"/>
              <a:gd name="T39" fmla="*/ 3175 h 94"/>
              <a:gd name="T40" fmla="*/ 179387 w 149"/>
              <a:gd name="T41" fmla="*/ 0 h 94"/>
              <a:gd name="T42" fmla="*/ 0 w 149"/>
              <a:gd name="T43" fmla="*/ 0 h 94"/>
              <a:gd name="T44" fmla="*/ 0 w 149"/>
              <a:gd name="T45" fmla="*/ 149225 h 94"/>
              <a:gd name="T46" fmla="*/ 236537 w 149"/>
              <a:gd name="T47" fmla="*/ 149225 h 94"/>
              <a:gd name="T48" fmla="*/ 236537 w 149"/>
              <a:gd name="T49" fmla="*/ 131763 h 94"/>
              <a:gd name="T50" fmla="*/ 234950 w 149"/>
              <a:gd name="T51" fmla="*/ 128588 h 94"/>
              <a:gd name="T52" fmla="*/ 234950 w 149"/>
              <a:gd name="T53" fmla="*/ 125413 h 94"/>
              <a:gd name="T54" fmla="*/ 225425 w 149"/>
              <a:gd name="T55" fmla="*/ 115888 h 94"/>
              <a:gd name="T56" fmla="*/ 222250 w 149"/>
              <a:gd name="T57" fmla="*/ 115888 h 94"/>
              <a:gd name="T58" fmla="*/ 209550 w 149"/>
              <a:gd name="T59" fmla="*/ 103188 h 94"/>
              <a:gd name="T60" fmla="*/ 206375 w 149"/>
              <a:gd name="T61" fmla="*/ 103188 h 94"/>
              <a:gd name="T62" fmla="*/ 200025 w 149"/>
              <a:gd name="T63" fmla="*/ 98425 h 94"/>
              <a:gd name="T64" fmla="*/ 198437 w 149"/>
              <a:gd name="T65" fmla="*/ 98425 h 94"/>
              <a:gd name="T66" fmla="*/ 188912 w 149"/>
              <a:gd name="T67" fmla="*/ 88900 h 94"/>
              <a:gd name="T68" fmla="*/ 185737 w 149"/>
              <a:gd name="T69" fmla="*/ 88900 h 94"/>
              <a:gd name="T70" fmla="*/ 182562 w 149"/>
              <a:gd name="T71" fmla="*/ 85725 h 94"/>
              <a:gd name="T72" fmla="*/ 179387 w 149"/>
              <a:gd name="T73" fmla="*/ 85725 h 94"/>
              <a:gd name="T74" fmla="*/ 179387 w 149"/>
              <a:gd name="T75" fmla="*/ 82550 h 94"/>
              <a:gd name="T76" fmla="*/ 173037 w 149"/>
              <a:gd name="T77" fmla="*/ 82550 h 94"/>
              <a:gd name="T78" fmla="*/ 173037 w 149"/>
              <a:gd name="T79" fmla="*/ 79375 h 94"/>
              <a:gd name="T80" fmla="*/ 169862 w 149"/>
              <a:gd name="T81" fmla="*/ 79375 h 94"/>
              <a:gd name="T82" fmla="*/ 169862 w 149"/>
              <a:gd name="T83" fmla="*/ 76200 h 94"/>
              <a:gd name="T84" fmla="*/ 166687 w 149"/>
              <a:gd name="T85" fmla="*/ 7620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4873" name="Freeform 9">
            <a:extLst>
              <a:ext uri="{FF2B5EF4-FFF2-40B4-BE49-F238E27FC236}">
                <a16:creationId xmlns:a16="http://schemas.microsoft.com/office/drawing/2014/main" id="{252AACFA-1E6D-C5C9-6575-2F7A3BC37943}"/>
              </a:ext>
              <a:ext uri="{C183D7F6-B498-43B3-948B-1728B52AA6E4}">
                <adec:decorative xmlns:adec="http://schemas.microsoft.com/office/drawing/2017/decorative" val="1"/>
              </a:ext>
            </a:extLst>
          </p:cNvPr>
          <p:cNvSpPr>
            <a:spLocks/>
          </p:cNvSpPr>
          <p:nvPr/>
        </p:nvSpPr>
        <p:spPr bwMode="auto">
          <a:xfrm flipV="1">
            <a:off x="4391025" y="5014913"/>
            <a:ext cx="336550" cy="149225"/>
          </a:xfrm>
          <a:custGeom>
            <a:avLst/>
            <a:gdLst>
              <a:gd name="T0" fmla="*/ 0 w 212"/>
              <a:gd name="T1" fmla="*/ 149225 h 94"/>
              <a:gd name="T2" fmla="*/ 0 w 212"/>
              <a:gd name="T3" fmla="*/ 0 h 94"/>
              <a:gd name="T4" fmla="*/ 307975 w 212"/>
              <a:gd name="T5" fmla="*/ 0 h 94"/>
              <a:gd name="T6" fmla="*/ 336550 w 212"/>
              <a:gd name="T7" fmla="*/ 23813 h 94"/>
              <a:gd name="T8" fmla="*/ 336550 w 212"/>
              <a:gd name="T9" fmla="*/ 109538 h 94"/>
              <a:gd name="T10" fmla="*/ 250825 w 212"/>
              <a:gd name="T11" fmla="*/ 109538 h 94"/>
              <a:gd name="T12" fmla="*/ 250825 w 212"/>
              <a:gd name="T13" fmla="*/ 149225 h 94"/>
              <a:gd name="T14" fmla="*/ 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4874" name="Rectangle 10">
            <a:extLst>
              <a:ext uri="{FF2B5EF4-FFF2-40B4-BE49-F238E27FC236}">
                <a16:creationId xmlns:a16="http://schemas.microsoft.com/office/drawing/2014/main" id="{D3CB01B0-3596-0026-1D5F-5C4BF6E39483}"/>
              </a:ext>
              <a:ext uri="{C183D7F6-B498-43B3-948B-1728B52AA6E4}">
                <adec:decorative xmlns:adec="http://schemas.microsoft.com/office/drawing/2017/decorative" val="1"/>
              </a:ext>
            </a:extLst>
          </p:cNvPr>
          <p:cNvSpPr>
            <a:spLocks noChangeArrowheads="1"/>
          </p:cNvSpPr>
          <p:nvPr/>
        </p:nvSpPr>
        <p:spPr bwMode="auto">
          <a:xfrm flipV="1">
            <a:off x="4635500" y="5014913"/>
            <a:ext cx="9207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75" name="Freeform 11">
            <a:extLst>
              <a:ext uri="{FF2B5EF4-FFF2-40B4-BE49-F238E27FC236}">
                <a16:creationId xmlns:a16="http://schemas.microsoft.com/office/drawing/2014/main" id="{D15E4826-CE05-AFBB-E029-BE133868C128}"/>
              </a:ext>
              <a:ext uri="{C183D7F6-B498-43B3-948B-1728B52AA6E4}">
                <adec:decorative xmlns:adec="http://schemas.microsoft.com/office/drawing/2017/decorative" val="1"/>
              </a:ext>
            </a:extLst>
          </p:cNvPr>
          <p:cNvSpPr>
            <a:spLocks/>
          </p:cNvSpPr>
          <p:nvPr/>
        </p:nvSpPr>
        <p:spPr bwMode="auto">
          <a:xfrm flipV="1">
            <a:off x="4387850" y="3289300"/>
            <a:ext cx="336550" cy="149225"/>
          </a:xfrm>
          <a:custGeom>
            <a:avLst/>
            <a:gdLst>
              <a:gd name="T0" fmla="*/ 0 w 212"/>
              <a:gd name="T1" fmla="*/ 0 h 94"/>
              <a:gd name="T2" fmla="*/ 0 w 212"/>
              <a:gd name="T3" fmla="*/ 149225 h 94"/>
              <a:gd name="T4" fmla="*/ 307975 w 212"/>
              <a:gd name="T5" fmla="*/ 149225 h 94"/>
              <a:gd name="T6" fmla="*/ 336550 w 212"/>
              <a:gd name="T7" fmla="*/ 123825 h 94"/>
              <a:gd name="T8" fmla="*/ 336550 w 212"/>
              <a:gd name="T9" fmla="*/ 39688 h 94"/>
              <a:gd name="T10" fmla="*/ 250825 w 212"/>
              <a:gd name="T11" fmla="*/ 39688 h 94"/>
              <a:gd name="T12" fmla="*/ 25082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4876" name="Freeform 12">
            <a:extLst>
              <a:ext uri="{FF2B5EF4-FFF2-40B4-BE49-F238E27FC236}">
                <a16:creationId xmlns:a16="http://schemas.microsoft.com/office/drawing/2014/main" id="{2B66F488-FA73-0E12-3132-248BA411DB27}"/>
              </a:ext>
              <a:ext uri="{C183D7F6-B498-43B3-948B-1728B52AA6E4}">
                <adec:decorative xmlns:adec="http://schemas.microsoft.com/office/drawing/2017/decorative" val="1"/>
              </a:ext>
            </a:extLst>
          </p:cNvPr>
          <p:cNvSpPr>
            <a:spLocks/>
          </p:cNvSpPr>
          <p:nvPr/>
        </p:nvSpPr>
        <p:spPr bwMode="auto">
          <a:xfrm flipV="1">
            <a:off x="1595438" y="3289300"/>
            <a:ext cx="336550" cy="149225"/>
          </a:xfrm>
          <a:custGeom>
            <a:avLst/>
            <a:gdLst>
              <a:gd name="T0" fmla="*/ 336550 w 212"/>
              <a:gd name="T1" fmla="*/ 0 h 94"/>
              <a:gd name="T2" fmla="*/ 336550 w 212"/>
              <a:gd name="T3" fmla="*/ 149225 h 94"/>
              <a:gd name="T4" fmla="*/ 28575 w 212"/>
              <a:gd name="T5" fmla="*/ 149225 h 94"/>
              <a:gd name="T6" fmla="*/ 0 w 212"/>
              <a:gd name="T7" fmla="*/ 123825 h 94"/>
              <a:gd name="T8" fmla="*/ 0 w 212"/>
              <a:gd name="T9" fmla="*/ 39688 h 94"/>
              <a:gd name="T10" fmla="*/ 85725 w 212"/>
              <a:gd name="T11" fmla="*/ 39688 h 94"/>
              <a:gd name="T12" fmla="*/ 85725 w 212"/>
              <a:gd name="T13" fmla="*/ 0 h 94"/>
              <a:gd name="T14" fmla="*/ 33655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4877" name="Rectangle 13">
            <a:extLst>
              <a:ext uri="{FF2B5EF4-FFF2-40B4-BE49-F238E27FC236}">
                <a16:creationId xmlns:a16="http://schemas.microsoft.com/office/drawing/2014/main" id="{1FF39754-C9CE-F83B-19BB-D23FEB027D56}"/>
              </a:ext>
              <a:ext uri="{C183D7F6-B498-43B3-948B-1728B52AA6E4}">
                <adec:decorative xmlns:adec="http://schemas.microsoft.com/office/drawing/2017/decorative" val="1"/>
              </a:ext>
            </a:extLst>
          </p:cNvPr>
          <p:cNvSpPr>
            <a:spLocks noChangeArrowheads="1"/>
          </p:cNvSpPr>
          <p:nvPr/>
        </p:nvSpPr>
        <p:spPr bwMode="auto">
          <a:xfrm flipV="1">
            <a:off x="1595438"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78" name="Freeform 14">
            <a:extLst>
              <a:ext uri="{FF2B5EF4-FFF2-40B4-BE49-F238E27FC236}">
                <a16:creationId xmlns:a16="http://schemas.microsoft.com/office/drawing/2014/main" id="{F3851BE1-AEE5-AA0E-3F7B-585224E76168}"/>
              </a:ext>
              <a:ext uri="{C183D7F6-B498-43B3-948B-1728B52AA6E4}">
                <adec:decorative xmlns:adec="http://schemas.microsoft.com/office/drawing/2017/decorative" val="1"/>
              </a:ext>
            </a:extLst>
          </p:cNvPr>
          <p:cNvSpPr>
            <a:spLocks/>
          </p:cNvSpPr>
          <p:nvPr/>
        </p:nvSpPr>
        <p:spPr bwMode="auto">
          <a:xfrm flipV="1">
            <a:off x="1595438" y="5011738"/>
            <a:ext cx="336550" cy="149225"/>
          </a:xfrm>
          <a:custGeom>
            <a:avLst/>
            <a:gdLst>
              <a:gd name="T0" fmla="*/ 336550 w 212"/>
              <a:gd name="T1" fmla="*/ 149225 h 94"/>
              <a:gd name="T2" fmla="*/ 336550 w 212"/>
              <a:gd name="T3" fmla="*/ 0 h 94"/>
              <a:gd name="T4" fmla="*/ 28575 w 212"/>
              <a:gd name="T5" fmla="*/ 0 h 94"/>
              <a:gd name="T6" fmla="*/ 0 w 212"/>
              <a:gd name="T7" fmla="*/ 23813 h 94"/>
              <a:gd name="T8" fmla="*/ 0 w 212"/>
              <a:gd name="T9" fmla="*/ 109538 h 94"/>
              <a:gd name="T10" fmla="*/ 85725 w 212"/>
              <a:gd name="T11" fmla="*/ 109538 h 94"/>
              <a:gd name="T12" fmla="*/ 85725 w 212"/>
              <a:gd name="T13" fmla="*/ 149225 h 94"/>
              <a:gd name="T14" fmla="*/ 33655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4879" name="Rectangle 15">
            <a:extLst>
              <a:ext uri="{FF2B5EF4-FFF2-40B4-BE49-F238E27FC236}">
                <a16:creationId xmlns:a16="http://schemas.microsoft.com/office/drawing/2014/main" id="{CE6E7579-757A-4E06-9040-873FCA030303}"/>
              </a:ext>
              <a:ext uri="{C183D7F6-B498-43B3-948B-1728B52AA6E4}">
                <adec:decorative xmlns:adec="http://schemas.microsoft.com/office/drawing/2017/decorative" val="1"/>
              </a:ext>
            </a:extLst>
          </p:cNvPr>
          <p:cNvSpPr>
            <a:spLocks noChangeArrowheads="1"/>
          </p:cNvSpPr>
          <p:nvPr/>
        </p:nvSpPr>
        <p:spPr bwMode="auto">
          <a:xfrm flipV="1">
            <a:off x="1595438" y="5014913"/>
            <a:ext cx="8572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80" name="Freeform 16">
            <a:extLst>
              <a:ext uri="{FF2B5EF4-FFF2-40B4-BE49-F238E27FC236}">
                <a16:creationId xmlns:a16="http://schemas.microsoft.com/office/drawing/2014/main" id="{B3B8DC9F-9D58-76EA-B02E-CA542FB60CB6}"/>
              </a:ext>
              <a:ext uri="{C183D7F6-B498-43B3-948B-1728B52AA6E4}">
                <adec:decorative xmlns:adec="http://schemas.microsoft.com/office/drawing/2017/decorative" val="1"/>
              </a:ext>
            </a:extLst>
          </p:cNvPr>
          <p:cNvSpPr>
            <a:spLocks/>
          </p:cNvSpPr>
          <p:nvPr/>
        </p:nvSpPr>
        <p:spPr bwMode="auto">
          <a:xfrm flipV="1">
            <a:off x="1720850" y="4557713"/>
            <a:ext cx="244475" cy="146050"/>
          </a:xfrm>
          <a:custGeom>
            <a:avLst/>
            <a:gdLst>
              <a:gd name="T0" fmla="*/ 171450 w 154"/>
              <a:gd name="T1" fmla="*/ 73025 h 92"/>
              <a:gd name="T2" fmla="*/ 171450 w 154"/>
              <a:gd name="T3" fmla="*/ 79375 h 92"/>
              <a:gd name="T4" fmla="*/ 174625 w 154"/>
              <a:gd name="T5" fmla="*/ 79375 h 92"/>
              <a:gd name="T6" fmla="*/ 174625 w 154"/>
              <a:gd name="T7" fmla="*/ 85725 h 92"/>
              <a:gd name="T8" fmla="*/ 177800 w 154"/>
              <a:gd name="T9" fmla="*/ 88900 h 92"/>
              <a:gd name="T10" fmla="*/ 177800 w 154"/>
              <a:gd name="T11" fmla="*/ 90488 h 92"/>
              <a:gd name="T12" fmla="*/ 180975 w 154"/>
              <a:gd name="T13" fmla="*/ 93663 h 92"/>
              <a:gd name="T14" fmla="*/ 180975 w 154"/>
              <a:gd name="T15" fmla="*/ 100013 h 92"/>
              <a:gd name="T16" fmla="*/ 182563 w 154"/>
              <a:gd name="T17" fmla="*/ 100013 h 92"/>
              <a:gd name="T18" fmla="*/ 182563 w 154"/>
              <a:gd name="T19" fmla="*/ 106363 h 92"/>
              <a:gd name="T20" fmla="*/ 185738 w 154"/>
              <a:gd name="T21" fmla="*/ 106363 h 92"/>
              <a:gd name="T22" fmla="*/ 185738 w 154"/>
              <a:gd name="T23" fmla="*/ 112713 h 92"/>
              <a:gd name="T24" fmla="*/ 188913 w 154"/>
              <a:gd name="T25" fmla="*/ 112713 h 92"/>
              <a:gd name="T26" fmla="*/ 188913 w 154"/>
              <a:gd name="T27" fmla="*/ 115888 h 92"/>
              <a:gd name="T28" fmla="*/ 192088 w 154"/>
              <a:gd name="T29" fmla="*/ 119063 h 92"/>
              <a:gd name="T30" fmla="*/ 192088 w 154"/>
              <a:gd name="T31" fmla="*/ 122238 h 92"/>
              <a:gd name="T32" fmla="*/ 195263 w 154"/>
              <a:gd name="T33" fmla="*/ 122238 h 92"/>
              <a:gd name="T34" fmla="*/ 195263 w 154"/>
              <a:gd name="T35" fmla="*/ 139700 h 92"/>
              <a:gd name="T36" fmla="*/ 192088 w 154"/>
              <a:gd name="T37" fmla="*/ 139700 h 92"/>
              <a:gd name="T38" fmla="*/ 192088 w 154"/>
              <a:gd name="T39" fmla="*/ 142875 h 92"/>
              <a:gd name="T40" fmla="*/ 182563 w 154"/>
              <a:gd name="T41" fmla="*/ 142875 h 92"/>
              <a:gd name="T42" fmla="*/ 180975 w 154"/>
              <a:gd name="T43" fmla="*/ 146050 h 92"/>
              <a:gd name="T44" fmla="*/ 0 w 154"/>
              <a:gd name="T45" fmla="*/ 146050 h 92"/>
              <a:gd name="T46" fmla="*/ 0 w 154"/>
              <a:gd name="T47" fmla="*/ 0 h 92"/>
              <a:gd name="T48" fmla="*/ 244475 w 154"/>
              <a:gd name="T49" fmla="*/ 0 h 92"/>
              <a:gd name="T50" fmla="*/ 244475 w 154"/>
              <a:gd name="T51" fmla="*/ 17463 h 92"/>
              <a:gd name="T52" fmla="*/ 222250 w 154"/>
              <a:gd name="T53" fmla="*/ 39688 h 92"/>
              <a:gd name="T54" fmla="*/ 219075 w 154"/>
              <a:gd name="T55" fmla="*/ 39688 h 92"/>
              <a:gd name="T56" fmla="*/ 214313 w 154"/>
              <a:gd name="T57" fmla="*/ 46038 h 92"/>
              <a:gd name="T58" fmla="*/ 211138 w 154"/>
              <a:gd name="T59" fmla="*/ 46038 h 92"/>
              <a:gd name="T60" fmla="*/ 198438 w 154"/>
              <a:gd name="T61" fmla="*/ 57150 h 92"/>
              <a:gd name="T62" fmla="*/ 195263 w 154"/>
              <a:gd name="T63" fmla="*/ 57150 h 92"/>
              <a:gd name="T64" fmla="*/ 192088 w 154"/>
              <a:gd name="T65" fmla="*/ 60325 h 92"/>
              <a:gd name="T66" fmla="*/ 188913 w 154"/>
              <a:gd name="T67" fmla="*/ 60325 h 92"/>
              <a:gd name="T68" fmla="*/ 182563 w 154"/>
              <a:gd name="T69" fmla="*/ 66675 h 92"/>
              <a:gd name="T70" fmla="*/ 180975 w 154"/>
              <a:gd name="T71" fmla="*/ 66675 h 92"/>
              <a:gd name="T72" fmla="*/ 177800 w 154"/>
              <a:gd name="T73" fmla="*/ 69850 h 92"/>
              <a:gd name="T74" fmla="*/ 174625 w 154"/>
              <a:gd name="T75" fmla="*/ 69850 h 92"/>
              <a:gd name="T76" fmla="*/ 174625 w 154"/>
              <a:gd name="T77" fmla="*/ 73025 h 92"/>
              <a:gd name="T78" fmla="*/ 171450 w 154"/>
              <a:gd name="T79" fmla="*/ 73025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4881" name="Rectangle 17">
            <a:extLst>
              <a:ext uri="{FF2B5EF4-FFF2-40B4-BE49-F238E27FC236}">
                <a16:creationId xmlns:a16="http://schemas.microsoft.com/office/drawing/2014/main" id="{A9B57933-ED45-60EE-FC00-B8168926B7B8}"/>
              </a:ext>
              <a:ext uri="{C183D7F6-B498-43B3-948B-1728B52AA6E4}">
                <adec:decorative xmlns:adec="http://schemas.microsoft.com/office/drawing/2017/decorative" val="1"/>
              </a:ext>
            </a:extLst>
          </p:cNvPr>
          <p:cNvSpPr>
            <a:spLocks noChangeArrowheads="1"/>
          </p:cNvSpPr>
          <p:nvPr/>
        </p:nvSpPr>
        <p:spPr bwMode="auto">
          <a:xfrm flipV="1">
            <a:off x="5221288" y="4494213"/>
            <a:ext cx="627062" cy="120650"/>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82" name="Rectangle 18">
            <a:extLst>
              <a:ext uri="{FF2B5EF4-FFF2-40B4-BE49-F238E27FC236}">
                <a16:creationId xmlns:a16="http://schemas.microsoft.com/office/drawing/2014/main" id="{F45F2091-A90E-233D-CC1E-BF7A5E84A62B}"/>
              </a:ext>
              <a:ext uri="{C183D7F6-B498-43B3-948B-1728B52AA6E4}">
                <adec:decorative xmlns:adec="http://schemas.microsoft.com/office/drawing/2017/decorative" val="1"/>
              </a:ext>
            </a:extLst>
          </p:cNvPr>
          <p:cNvSpPr>
            <a:spLocks noChangeArrowheads="1"/>
          </p:cNvSpPr>
          <p:nvPr/>
        </p:nvSpPr>
        <p:spPr bwMode="auto">
          <a:xfrm flipV="1">
            <a:off x="4638675"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83" name="Freeform 19">
            <a:extLst>
              <a:ext uri="{FF2B5EF4-FFF2-40B4-BE49-F238E27FC236}">
                <a16:creationId xmlns:a16="http://schemas.microsoft.com/office/drawing/2014/main" id="{501ED3D6-9E77-C2F9-F0EF-DF48CBF03A3B}"/>
              </a:ext>
              <a:ext uri="{C183D7F6-B498-43B3-948B-1728B52AA6E4}">
                <adec:decorative xmlns:adec="http://schemas.microsoft.com/office/drawing/2017/decorative" val="1"/>
              </a:ext>
            </a:extLst>
          </p:cNvPr>
          <p:cNvSpPr>
            <a:spLocks/>
          </p:cNvSpPr>
          <p:nvPr/>
        </p:nvSpPr>
        <p:spPr bwMode="auto">
          <a:xfrm flipV="1">
            <a:off x="788988" y="5195888"/>
            <a:ext cx="477837" cy="1587"/>
          </a:xfrm>
          <a:custGeom>
            <a:avLst/>
            <a:gdLst>
              <a:gd name="T0" fmla="*/ 0 w 301"/>
              <a:gd name="T1" fmla="*/ 0 h 1587"/>
              <a:gd name="T2" fmla="*/ 474662 w 301"/>
              <a:gd name="T3" fmla="*/ 0 h 1587"/>
              <a:gd name="T4" fmla="*/ 477837 w 301"/>
              <a:gd name="T5" fmla="*/ 0 h 1587"/>
              <a:gd name="T6" fmla="*/ 0 60000 65536"/>
              <a:gd name="T7" fmla="*/ 0 60000 65536"/>
              <a:gd name="T8" fmla="*/ 0 60000 65536"/>
            </a:gdLst>
            <a:ahLst/>
            <a:cxnLst>
              <a:cxn ang="T6">
                <a:pos x="T0" y="T1"/>
              </a:cxn>
              <a:cxn ang="T7">
                <a:pos x="T2" y="T3"/>
              </a:cxn>
              <a:cxn ang="T8">
                <a:pos x="T4" y="T5"/>
              </a:cxn>
            </a:cxnLst>
            <a:rect l="0" t="0" r="r" b="b"/>
            <a:pathLst>
              <a:path w="301" h="1587">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84" name="Freeform 20">
            <a:extLst>
              <a:ext uri="{FF2B5EF4-FFF2-40B4-BE49-F238E27FC236}">
                <a16:creationId xmlns:a16="http://schemas.microsoft.com/office/drawing/2014/main" id="{2A904018-13C5-491E-C5A3-F9EDF81ABE1C}"/>
              </a:ext>
              <a:ext uri="{C183D7F6-B498-43B3-948B-1728B52AA6E4}">
                <adec:decorative xmlns:adec="http://schemas.microsoft.com/office/drawing/2017/decorative" val="1"/>
              </a:ext>
            </a:extLst>
          </p:cNvPr>
          <p:cNvSpPr>
            <a:spLocks/>
          </p:cNvSpPr>
          <p:nvPr/>
        </p:nvSpPr>
        <p:spPr bwMode="auto">
          <a:xfrm flipV="1">
            <a:off x="5019675" y="5192713"/>
            <a:ext cx="520700" cy="1587"/>
          </a:xfrm>
          <a:custGeom>
            <a:avLst/>
            <a:gdLst>
              <a:gd name="T0" fmla="*/ 0 w 328"/>
              <a:gd name="T1" fmla="*/ 0 h 1587"/>
              <a:gd name="T2" fmla="*/ 517525 w 328"/>
              <a:gd name="T3" fmla="*/ 0 h 1587"/>
              <a:gd name="T4" fmla="*/ 520700 w 328"/>
              <a:gd name="T5" fmla="*/ 0 h 1587"/>
              <a:gd name="T6" fmla="*/ 0 60000 65536"/>
              <a:gd name="T7" fmla="*/ 0 60000 65536"/>
              <a:gd name="T8" fmla="*/ 0 60000 65536"/>
            </a:gdLst>
            <a:ahLst/>
            <a:cxnLst>
              <a:cxn ang="T6">
                <a:pos x="T0" y="T1"/>
              </a:cxn>
              <a:cxn ang="T7">
                <a:pos x="T2" y="T3"/>
              </a:cxn>
              <a:cxn ang="T8">
                <a:pos x="T4" y="T5"/>
              </a:cxn>
            </a:cxnLst>
            <a:rect l="0" t="0" r="r" b="b"/>
            <a:pathLst>
              <a:path w="328" h="1587">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885" name="Line 21">
            <a:extLst>
              <a:ext uri="{FF2B5EF4-FFF2-40B4-BE49-F238E27FC236}">
                <a16:creationId xmlns:a16="http://schemas.microsoft.com/office/drawing/2014/main" id="{BF18B5F9-977D-50A5-FFBE-76F0D577D3CD}"/>
              </a:ext>
              <a:ext uri="{C183D7F6-B498-43B3-948B-1728B52AA6E4}">
                <adec:decorative xmlns:adec="http://schemas.microsoft.com/office/drawing/2017/decorative" val="1"/>
              </a:ext>
            </a:extLst>
          </p:cNvPr>
          <p:cNvSpPr>
            <a:spLocks noChangeShapeType="1"/>
          </p:cNvSpPr>
          <p:nvPr/>
        </p:nvSpPr>
        <p:spPr bwMode="auto">
          <a:xfrm flipV="1">
            <a:off x="4848225"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86" name="Rectangle 22">
            <a:extLst>
              <a:ext uri="{FF2B5EF4-FFF2-40B4-BE49-F238E27FC236}">
                <a16:creationId xmlns:a16="http://schemas.microsoft.com/office/drawing/2014/main" id="{7E9FD9E3-EC95-F3AC-6C42-0B2661F7C9AA}"/>
              </a:ext>
              <a:ext uri="{C183D7F6-B498-43B3-948B-1728B52AA6E4}">
                <adec:decorative xmlns:adec="http://schemas.microsoft.com/office/drawing/2017/decorative" val="1"/>
              </a:ext>
            </a:extLst>
          </p:cNvPr>
          <p:cNvSpPr>
            <a:spLocks noChangeArrowheads="1"/>
          </p:cNvSpPr>
          <p:nvPr/>
        </p:nvSpPr>
        <p:spPr bwMode="auto">
          <a:xfrm flipV="1">
            <a:off x="5221288" y="3822700"/>
            <a:ext cx="627062" cy="1285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87" name="Freeform 23">
            <a:extLst>
              <a:ext uri="{FF2B5EF4-FFF2-40B4-BE49-F238E27FC236}">
                <a16:creationId xmlns:a16="http://schemas.microsoft.com/office/drawing/2014/main" id="{4F14E528-6539-4A73-2ECF-DC57563B8A60}"/>
              </a:ext>
              <a:ext uri="{C183D7F6-B498-43B3-948B-1728B52AA6E4}">
                <adec:decorative xmlns:adec="http://schemas.microsoft.com/office/drawing/2017/decorative" val="1"/>
              </a:ext>
            </a:extLst>
          </p:cNvPr>
          <p:cNvSpPr>
            <a:spLocks/>
          </p:cNvSpPr>
          <p:nvPr/>
        </p:nvSpPr>
        <p:spPr bwMode="auto">
          <a:xfrm>
            <a:off x="3298825" y="3481388"/>
            <a:ext cx="1727200" cy="1524000"/>
          </a:xfrm>
          <a:custGeom>
            <a:avLst/>
            <a:gdLst>
              <a:gd name="T0" fmla="*/ 0 w 1088"/>
              <a:gd name="T1" fmla="*/ 0 h 960"/>
              <a:gd name="T2" fmla="*/ 1143000 w 1088"/>
              <a:gd name="T3" fmla="*/ 12700 h 960"/>
              <a:gd name="T4" fmla="*/ 1143000 w 1088"/>
              <a:gd name="T5" fmla="*/ 1206500 h 960"/>
              <a:gd name="T6" fmla="*/ 1727200 w 1088"/>
              <a:gd name="T7" fmla="*/ 1231900 h 960"/>
              <a:gd name="T8" fmla="*/ 1727200 w 1088"/>
              <a:gd name="T9" fmla="*/ 1511300 h 960"/>
              <a:gd name="T10" fmla="*/ 12700 w 1088"/>
              <a:gd name="T11" fmla="*/ 1524000 h 960"/>
              <a:gd name="T12" fmla="*/ 0 w 1088"/>
              <a:gd name="T13" fmla="*/ 0 h 9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8" h="960">
                <a:moveTo>
                  <a:pt x="0" y="0"/>
                </a:moveTo>
                <a:lnTo>
                  <a:pt x="720" y="8"/>
                </a:lnTo>
                <a:lnTo>
                  <a:pt x="720" y="760"/>
                </a:lnTo>
                <a:lnTo>
                  <a:pt x="1088" y="776"/>
                </a:lnTo>
                <a:lnTo>
                  <a:pt x="1088" y="952"/>
                </a:lnTo>
                <a:lnTo>
                  <a:pt x="8" y="960"/>
                </a:lnTo>
                <a:lnTo>
                  <a:pt x="0" y="0"/>
                </a:lnTo>
                <a:close/>
              </a:path>
            </a:pathLst>
          </a:custGeom>
          <a:solidFill>
            <a:schemeClr val="accent2"/>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888" name="Freeform 24">
            <a:extLst>
              <a:ext uri="{FF2B5EF4-FFF2-40B4-BE49-F238E27FC236}">
                <a16:creationId xmlns:a16="http://schemas.microsoft.com/office/drawing/2014/main" id="{57A1C65A-C3D2-6F54-238C-F01FB97D58B1}"/>
              </a:ext>
              <a:ext uri="{C183D7F6-B498-43B3-948B-1728B52AA6E4}">
                <adec:decorative xmlns:adec="http://schemas.microsoft.com/office/drawing/2017/decorative" val="1"/>
              </a:ext>
            </a:extLst>
          </p:cNvPr>
          <p:cNvSpPr>
            <a:spLocks/>
          </p:cNvSpPr>
          <p:nvPr/>
        </p:nvSpPr>
        <p:spPr bwMode="auto">
          <a:xfrm flipV="1">
            <a:off x="5437188" y="4494213"/>
            <a:ext cx="831850" cy="700087"/>
          </a:xfrm>
          <a:custGeom>
            <a:avLst/>
            <a:gdLst>
              <a:gd name="T0" fmla="*/ 0 w 524"/>
              <a:gd name="T1" fmla="*/ 242887 h 441"/>
              <a:gd name="T2" fmla="*/ 33338 w 524"/>
              <a:gd name="T3" fmla="*/ 206375 h 441"/>
              <a:gd name="T4" fmla="*/ 33338 w 524"/>
              <a:gd name="T5" fmla="*/ 0 h 441"/>
              <a:gd name="T6" fmla="*/ 252413 w 524"/>
              <a:gd name="T7" fmla="*/ 0 h 441"/>
              <a:gd name="T8" fmla="*/ 252413 w 524"/>
              <a:gd name="T9" fmla="*/ 85725 h 441"/>
              <a:gd name="T10" fmla="*/ 139700 w 524"/>
              <a:gd name="T11" fmla="*/ 85725 h 441"/>
              <a:gd name="T12" fmla="*/ 112713 w 524"/>
              <a:gd name="T13" fmla="*/ 112712 h 441"/>
              <a:gd name="T14" fmla="*/ 112713 w 524"/>
              <a:gd name="T15" fmla="*/ 307975 h 441"/>
              <a:gd name="T16" fmla="*/ 146050 w 524"/>
              <a:gd name="T17" fmla="*/ 334962 h 441"/>
              <a:gd name="T18" fmla="*/ 765175 w 524"/>
              <a:gd name="T19" fmla="*/ 334962 h 441"/>
              <a:gd name="T20" fmla="*/ 795338 w 524"/>
              <a:gd name="T21" fmla="*/ 341312 h 441"/>
              <a:gd name="T22" fmla="*/ 814388 w 524"/>
              <a:gd name="T23" fmla="*/ 361950 h 441"/>
              <a:gd name="T24" fmla="*/ 825500 w 524"/>
              <a:gd name="T25" fmla="*/ 381000 h 441"/>
              <a:gd name="T26" fmla="*/ 831850 w 524"/>
              <a:gd name="T27" fmla="*/ 398462 h 441"/>
              <a:gd name="T28" fmla="*/ 831850 w 524"/>
              <a:gd name="T29" fmla="*/ 700087 h 441"/>
              <a:gd name="T30" fmla="*/ 411163 w 524"/>
              <a:gd name="T31" fmla="*/ 700087 h 441"/>
              <a:gd name="T32" fmla="*/ 411163 w 524"/>
              <a:gd name="T33" fmla="*/ 579437 h 441"/>
              <a:gd name="T34" fmla="*/ 0 w 524"/>
              <a:gd name="T35" fmla="*/ 579437 h 441"/>
              <a:gd name="T36" fmla="*/ 0 w 524"/>
              <a:gd name="T37" fmla="*/ 242887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4889" name="Rectangle 25">
            <a:extLst>
              <a:ext uri="{FF2B5EF4-FFF2-40B4-BE49-F238E27FC236}">
                <a16:creationId xmlns:a16="http://schemas.microsoft.com/office/drawing/2014/main" id="{87530D3A-818D-6792-0211-B9306ED0F085}"/>
              </a:ext>
              <a:ext uri="{C183D7F6-B498-43B3-948B-1728B52AA6E4}">
                <adec:decorative xmlns:adec="http://schemas.microsoft.com/office/drawing/2017/decorative" val="1"/>
              </a:ext>
            </a:extLst>
          </p:cNvPr>
          <p:cNvSpPr>
            <a:spLocks noChangeArrowheads="1"/>
          </p:cNvSpPr>
          <p:nvPr/>
        </p:nvSpPr>
        <p:spPr bwMode="auto">
          <a:xfrm flipV="1">
            <a:off x="5848350" y="4494213"/>
            <a:ext cx="417513" cy="163512"/>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890" name="Freeform 26">
            <a:extLst>
              <a:ext uri="{FF2B5EF4-FFF2-40B4-BE49-F238E27FC236}">
                <a16:creationId xmlns:a16="http://schemas.microsoft.com/office/drawing/2014/main" id="{320118C6-98AF-B0D2-3913-2BE1C4249F66}"/>
              </a:ext>
              <a:ext uri="{C183D7F6-B498-43B3-948B-1728B52AA6E4}">
                <adec:decorative xmlns:adec="http://schemas.microsoft.com/office/drawing/2017/decorative" val="1"/>
              </a:ext>
            </a:extLst>
          </p:cNvPr>
          <p:cNvSpPr>
            <a:spLocks/>
          </p:cNvSpPr>
          <p:nvPr/>
        </p:nvSpPr>
        <p:spPr bwMode="auto">
          <a:xfrm flipV="1">
            <a:off x="5891213" y="4494213"/>
            <a:ext cx="374650" cy="163512"/>
          </a:xfrm>
          <a:custGeom>
            <a:avLst/>
            <a:gdLst>
              <a:gd name="T0" fmla="*/ 109538 w 236"/>
              <a:gd name="T1" fmla="*/ 90487 h 103"/>
              <a:gd name="T2" fmla="*/ 106363 w 236"/>
              <a:gd name="T3" fmla="*/ 96837 h 103"/>
              <a:gd name="T4" fmla="*/ 103188 w 236"/>
              <a:gd name="T5" fmla="*/ 103187 h 103"/>
              <a:gd name="T6" fmla="*/ 101600 w 236"/>
              <a:gd name="T7" fmla="*/ 109537 h 103"/>
              <a:gd name="T8" fmla="*/ 95250 w 236"/>
              <a:gd name="T9" fmla="*/ 112712 h 103"/>
              <a:gd name="T10" fmla="*/ 92075 w 236"/>
              <a:gd name="T11" fmla="*/ 119062 h 103"/>
              <a:gd name="T12" fmla="*/ 88900 w 236"/>
              <a:gd name="T13" fmla="*/ 120650 h 103"/>
              <a:gd name="T14" fmla="*/ 85725 w 236"/>
              <a:gd name="T15" fmla="*/ 127000 h 103"/>
              <a:gd name="T16" fmla="*/ 82550 w 236"/>
              <a:gd name="T17" fmla="*/ 130175 h 103"/>
              <a:gd name="T18" fmla="*/ 73025 w 236"/>
              <a:gd name="T19" fmla="*/ 158750 h 103"/>
              <a:gd name="T20" fmla="*/ 76200 w 236"/>
              <a:gd name="T21" fmla="*/ 160337 h 103"/>
              <a:gd name="T22" fmla="*/ 88900 w 236"/>
              <a:gd name="T23" fmla="*/ 163512 h 103"/>
              <a:gd name="T24" fmla="*/ 374650 w 236"/>
              <a:gd name="T25" fmla="*/ 0 h 103"/>
              <a:gd name="T26" fmla="*/ 0 w 236"/>
              <a:gd name="T27" fmla="*/ 20637 h 103"/>
              <a:gd name="T28" fmla="*/ 3175 w 236"/>
              <a:gd name="T29" fmla="*/ 26987 h 103"/>
              <a:gd name="T30" fmla="*/ 9525 w 236"/>
              <a:gd name="T31" fmla="*/ 30162 h 103"/>
              <a:gd name="T32" fmla="*/ 12700 w 236"/>
              <a:gd name="T33" fmla="*/ 33337 h 103"/>
              <a:gd name="T34" fmla="*/ 19050 w 236"/>
              <a:gd name="T35" fmla="*/ 36512 h 103"/>
              <a:gd name="T36" fmla="*/ 25400 w 236"/>
              <a:gd name="T37" fmla="*/ 39687 h 103"/>
              <a:gd name="T38" fmla="*/ 26988 w 236"/>
              <a:gd name="T39" fmla="*/ 42862 h 103"/>
              <a:gd name="T40" fmla="*/ 33338 w 236"/>
              <a:gd name="T41" fmla="*/ 44450 h 103"/>
              <a:gd name="T42" fmla="*/ 39688 w 236"/>
              <a:gd name="T43" fmla="*/ 47625 h 103"/>
              <a:gd name="T44" fmla="*/ 46038 w 236"/>
              <a:gd name="T45" fmla="*/ 50800 h 103"/>
              <a:gd name="T46" fmla="*/ 52388 w 236"/>
              <a:gd name="T47" fmla="*/ 53975 h 103"/>
              <a:gd name="T48" fmla="*/ 55563 w 236"/>
              <a:gd name="T49" fmla="*/ 57150 h 103"/>
              <a:gd name="T50" fmla="*/ 61913 w 236"/>
              <a:gd name="T51" fmla="*/ 60325 h 103"/>
              <a:gd name="T52" fmla="*/ 66675 w 236"/>
              <a:gd name="T53" fmla="*/ 63500 h 103"/>
              <a:gd name="T54" fmla="*/ 73025 w 236"/>
              <a:gd name="T55" fmla="*/ 66675 h 103"/>
              <a:gd name="T56" fmla="*/ 79375 w 236"/>
              <a:gd name="T57" fmla="*/ 69850 h 103"/>
              <a:gd name="T58" fmla="*/ 88900 w 236"/>
              <a:gd name="T59" fmla="*/ 73025 h 103"/>
              <a:gd name="T60" fmla="*/ 95250 w 236"/>
              <a:gd name="T61" fmla="*/ 76200 h 103"/>
              <a:gd name="T62" fmla="*/ 101600 w 236"/>
              <a:gd name="T63" fmla="*/ 79375 h 103"/>
              <a:gd name="T64" fmla="*/ 106363 w 236"/>
              <a:gd name="T65" fmla="*/ 8255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4891" name="Freeform 27">
            <a:extLst>
              <a:ext uri="{FF2B5EF4-FFF2-40B4-BE49-F238E27FC236}">
                <a16:creationId xmlns:a16="http://schemas.microsoft.com/office/drawing/2014/main" id="{4F4CD150-4CDA-0661-273A-81D56D145FD4}"/>
              </a:ext>
              <a:ext uri="{C183D7F6-B498-43B3-948B-1728B52AA6E4}">
                <adec:decorative xmlns:adec="http://schemas.microsoft.com/office/drawing/2017/decorative" val="1"/>
              </a:ext>
            </a:extLst>
          </p:cNvPr>
          <p:cNvSpPr>
            <a:spLocks/>
          </p:cNvSpPr>
          <p:nvPr/>
        </p:nvSpPr>
        <p:spPr bwMode="auto">
          <a:xfrm flipV="1">
            <a:off x="1319213" y="4689475"/>
            <a:ext cx="133350" cy="309563"/>
          </a:xfrm>
          <a:custGeom>
            <a:avLst/>
            <a:gdLst>
              <a:gd name="T0" fmla="*/ 123825 w 84"/>
              <a:gd name="T1" fmla="*/ 0 h 195"/>
              <a:gd name="T2" fmla="*/ 90488 w 84"/>
              <a:gd name="T3" fmla="*/ 0 h 195"/>
              <a:gd name="T4" fmla="*/ 93663 w 84"/>
              <a:gd name="T5" fmla="*/ 11113 h 195"/>
              <a:gd name="T6" fmla="*/ 53975 w 84"/>
              <a:gd name="T7" fmla="*/ 11113 h 195"/>
              <a:gd name="T8" fmla="*/ 53975 w 84"/>
              <a:gd name="T9" fmla="*/ 0 h 195"/>
              <a:gd name="T10" fmla="*/ 11113 w 84"/>
              <a:gd name="T11" fmla="*/ 0 h 195"/>
              <a:gd name="T12" fmla="*/ 0 w 84"/>
              <a:gd name="T13" fmla="*/ 11113 h 195"/>
              <a:gd name="T14" fmla="*/ 0 w 84"/>
              <a:gd name="T15" fmla="*/ 63500 h 195"/>
              <a:gd name="T16" fmla="*/ 11113 w 84"/>
              <a:gd name="T17" fmla="*/ 69850 h 195"/>
              <a:gd name="T18" fmla="*/ 11113 w 84"/>
              <a:gd name="T19" fmla="*/ 155575 h 195"/>
              <a:gd name="T20" fmla="*/ 36513 w 84"/>
              <a:gd name="T21" fmla="*/ 179388 h 195"/>
              <a:gd name="T22" fmla="*/ 36513 w 84"/>
              <a:gd name="T23" fmla="*/ 233363 h 195"/>
              <a:gd name="T24" fmla="*/ 57150 w 84"/>
              <a:gd name="T25" fmla="*/ 309563 h 195"/>
              <a:gd name="T26" fmla="*/ 82550 w 84"/>
              <a:gd name="T27" fmla="*/ 309563 h 195"/>
              <a:gd name="T28" fmla="*/ 100013 w 84"/>
              <a:gd name="T29" fmla="*/ 236538 h 195"/>
              <a:gd name="T30" fmla="*/ 100013 w 84"/>
              <a:gd name="T31" fmla="*/ 179388 h 195"/>
              <a:gd name="T32" fmla="*/ 127000 w 84"/>
              <a:gd name="T33" fmla="*/ 155575 h 195"/>
              <a:gd name="T34" fmla="*/ 127000 w 84"/>
              <a:gd name="T35" fmla="*/ 73025 h 195"/>
              <a:gd name="T36" fmla="*/ 133350 w 84"/>
              <a:gd name="T37" fmla="*/ 63500 h 195"/>
              <a:gd name="T38" fmla="*/ 133350 w 84"/>
              <a:gd name="T39" fmla="*/ 11113 h 195"/>
              <a:gd name="T40" fmla="*/ 123825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4892" name="Line 28">
            <a:extLst>
              <a:ext uri="{FF2B5EF4-FFF2-40B4-BE49-F238E27FC236}">
                <a16:creationId xmlns:a16="http://schemas.microsoft.com/office/drawing/2014/main" id="{D5E0FFCF-B510-5A0C-70D2-E3024A84237A}"/>
              </a:ext>
              <a:ext uri="{C183D7F6-B498-43B3-948B-1728B52AA6E4}">
                <adec:decorative xmlns:adec="http://schemas.microsoft.com/office/drawing/2017/decorative" val="1"/>
              </a:ext>
            </a:extLst>
          </p:cNvPr>
          <p:cNvSpPr>
            <a:spLocks noChangeShapeType="1"/>
          </p:cNvSpPr>
          <p:nvPr/>
        </p:nvSpPr>
        <p:spPr bwMode="auto">
          <a:xfrm flipV="1">
            <a:off x="1452563"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893" name="Freeform 29">
            <a:extLst>
              <a:ext uri="{FF2B5EF4-FFF2-40B4-BE49-F238E27FC236}">
                <a16:creationId xmlns:a16="http://schemas.microsoft.com/office/drawing/2014/main" id="{724BAA40-0C15-6D8D-C37D-9021BE1152BA}"/>
              </a:ext>
              <a:ext uri="{C183D7F6-B498-43B3-948B-1728B52AA6E4}">
                <adec:decorative xmlns:adec="http://schemas.microsoft.com/office/drawing/2017/decorative" val="1"/>
              </a:ext>
            </a:extLst>
          </p:cNvPr>
          <p:cNvSpPr>
            <a:spLocks/>
          </p:cNvSpPr>
          <p:nvPr/>
        </p:nvSpPr>
        <p:spPr bwMode="auto">
          <a:xfrm flipV="1">
            <a:off x="1319213" y="4765675"/>
            <a:ext cx="133350" cy="222250"/>
          </a:xfrm>
          <a:custGeom>
            <a:avLst/>
            <a:gdLst>
              <a:gd name="T0" fmla="*/ 3175 w 84"/>
              <a:gd name="T1" fmla="*/ 0 h 140"/>
              <a:gd name="T2" fmla="*/ 133350 w 84"/>
              <a:gd name="T3" fmla="*/ 0 h 140"/>
              <a:gd name="T4" fmla="*/ 133350 w 84"/>
              <a:gd name="T5" fmla="*/ 52388 h 140"/>
              <a:gd name="T6" fmla="*/ 0 w 84"/>
              <a:gd name="T7" fmla="*/ 52388 h 140"/>
              <a:gd name="T8" fmla="*/ 11113 w 84"/>
              <a:gd name="T9" fmla="*/ 58738 h 140"/>
              <a:gd name="T10" fmla="*/ 127000 w 84"/>
              <a:gd name="T11" fmla="*/ 58738 h 140"/>
              <a:gd name="T12" fmla="*/ 127000 w 84"/>
              <a:gd name="T13" fmla="*/ 144463 h 140"/>
              <a:gd name="T14" fmla="*/ 11113 w 84"/>
              <a:gd name="T15" fmla="*/ 144463 h 140"/>
              <a:gd name="T16" fmla="*/ 39688 w 84"/>
              <a:gd name="T17" fmla="*/ 168275 h 140"/>
              <a:gd name="T18" fmla="*/ 100013 w 84"/>
              <a:gd name="T19" fmla="*/ 168275 h 140"/>
              <a:gd name="T20" fmla="*/ 100013 w 84"/>
              <a:gd name="T21" fmla="*/ 222250 h 140"/>
              <a:gd name="T22" fmla="*/ 39688 w 84"/>
              <a:gd name="T23" fmla="*/ 222250 h 140"/>
              <a:gd name="T24" fmla="*/ 42863 w 84"/>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4894" name="Group 30">
            <a:extLst>
              <a:ext uri="{FF2B5EF4-FFF2-40B4-BE49-F238E27FC236}">
                <a16:creationId xmlns:a16="http://schemas.microsoft.com/office/drawing/2014/main" id="{B9CFC59B-677A-AEFE-729E-B3A41EB0344B}"/>
              </a:ext>
              <a:ext uri="{C183D7F6-B498-43B3-948B-1728B52AA6E4}">
                <adec:decorative xmlns:adec="http://schemas.microsoft.com/office/drawing/2017/decorative" val="1"/>
              </a:ext>
            </a:extLst>
          </p:cNvPr>
          <p:cNvGrpSpPr>
            <a:grpSpLocks/>
          </p:cNvGrpSpPr>
          <p:nvPr/>
        </p:nvGrpSpPr>
        <p:grpSpPr bwMode="auto">
          <a:xfrm>
            <a:off x="2012950" y="3509963"/>
            <a:ext cx="6021388" cy="1431925"/>
            <a:chOff x="1008" y="1682"/>
            <a:chExt cx="3793" cy="902"/>
          </a:xfrm>
        </p:grpSpPr>
        <p:sp>
          <p:nvSpPr>
            <p:cNvPr id="164944" name="Freeform 31">
              <a:extLst>
                <a:ext uri="{FF2B5EF4-FFF2-40B4-BE49-F238E27FC236}">
                  <a16:creationId xmlns:a16="http://schemas.microsoft.com/office/drawing/2014/main" id="{F15081D9-5CA1-2954-4A08-B1D7A28B890F}"/>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4945" name="Freeform 32">
              <a:extLst>
                <a:ext uri="{FF2B5EF4-FFF2-40B4-BE49-F238E27FC236}">
                  <a16:creationId xmlns:a16="http://schemas.microsoft.com/office/drawing/2014/main" id="{21728808-9FBC-0A43-D1E7-F196DB41C37B}"/>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4946" name="Freeform 33">
              <a:extLst>
                <a:ext uri="{FF2B5EF4-FFF2-40B4-BE49-F238E27FC236}">
                  <a16:creationId xmlns:a16="http://schemas.microsoft.com/office/drawing/2014/main" id="{4764E967-CEC4-9AC9-9B18-7461BB0EF8B6}"/>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4947" name="Freeform 34">
              <a:extLst>
                <a:ext uri="{FF2B5EF4-FFF2-40B4-BE49-F238E27FC236}">
                  <a16:creationId xmlns:a16="http://schemas.microsoft.com/office/drawing/2014/main" id="{E6C95CA2-8308-F0E0-9F36-D5F9E180ED36}"/>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48" name="Freeform 35">
              <a:extLst>
                <a:ext uri="{FF2B5EF4-FFF2-40B4-BE49-F238E27FC236}">
                  <a16:creationId xmlns:a16="http://schemas.microsoft.com/office/drawing/2014/main" id="{6EBEF79E-F1FF-43AE-FCBF-44AA41B80D62}"/>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49" name="Freeform 36">
              <a:extLst>
                <a:ext uri="{FF2B5EF4-FFF2-40B4-BE49-F238E27FC236}">
                  <a16:creationId xmlns:a16="http://schemas.microsoft.com/office/drawing/2014/main" id="{9467BBA8-2241-4DE9-5143-225696B8F4A7}"/>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0" name="Freeform 37">
              <a:extLst>
                <a:ext uri="{FF2B5EF4-FFF2-40B4-BE49-F238E27FC236}">
                  <a16:creationId xmlns:a16="http://schemas.microsoft.com/office/drawing/2014/main" id="{3D5DBFE0-CBD4-E66A-D562-7B7A971C570E}"/>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1" name="Freeform 38">
              <a:extLst>
                <a:ext uri="{FF2B5EF4-FFF2-40B4-BE49-F238E27FC236}">
                  <a16:creationId xmlns:a16="http://schemas.microsoft.com/office/drawing/2014/main" id="{5176D026-36AE-8FF0-F0C2-5A03FAA8631B}"/>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2" name="Freeform 39">
              <a:extLst>
                <a:ext uri="{FF2B5EF4-FFF2-40B4-BE49-F238E27FC236}">
                  <a16:creationId xmlns:a16="http://schemas.microsoft.com/office/drawing/2014/main" id="{E80033AF-E3E7-41E9-2DFB-03D3F5122147}"/>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3" name="Freeform 40">
              <a:extLst>
                <a:ext uri="{FF2B5EF4-FFF2-40B4-BE49-F238E27FC236}">
                  <a16:creationId xmlns:a16="http://schemas.microsoft.com/office/drawing/2014/main" id="{D82C7E4B-B2AB-4A0C-ABAC-D12B06A4C0BF}"/>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4" name="Freeform 41">
              <a:extLst>
                <a:ext uri="{FF2B5EF4-FFF2-40B4-BE49-F238E27FC236}">
                  <a16:creationId xmlns:a16="http://schemas.microsoft.com/office/drawing/2014/main" id="{0F5AD491-CE36-1C76-FEA1-BF81B84F84C9}"/>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5" name="Freeform 42">
              <a:extLst>
                <a:ext uri="{FF2B5EF4-FFF2-40B4-BE49-F238E27FC236}">
                  <a16:creationId xmlns:a16="http://schemas.microsoft.com/office/drawing/2014/main" id="{56D451F8-B3AE-BCF1-0993-862A5DC90D4A}"/>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56" name="Freeform 43">
              <a:extLst>
                <a:ext uri="{FF2B5EF4-FFF2-40B4-BE49-F238E27FC236}">
                  <a16:creationId xmlns:a16="http://schemas.microsoft.com/office/drawing/2014/main" id="{94AF168F-6109-7D41-23AA-EE1DE0621EC5}"/>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4957" name="Freeform 44">
              <a:extLst>
                <a:ext uri="{FF2B5EF4-FFF2-40B4-BE49-F238E27FC236}">
                  <a16:creationId xmlns:a16="http://schemas.microsoft.com/office/drawing/2014/main" id="{5A42EF5E-EA2E-A5B4-BBBE-D1549058FE03}"/>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4958" name="Freeform 45">
              <a:extLst>
                <a:ext uri="{FF2B5EF4-FFF2-40B4-BE49-F238E27FC236}">
                  <a16:creationId xmlns:a16="http://schemas.microsoft.com/office/drawing/2014/main" id="{F29AA38A-9A71-D039-0A85-516C404C6681}"/>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4959" name="Freeform 46">
              <a:extLst>
                <a:ext uri="{FF2B5EF4-FFF2-40B4-BE49-F238E27FC236}">
                  <a16:creationId xmlns:a16="http://schemas.microsoft.com/office/drawing/2014/main" id="{C6E9946F-E4B7-5123-FB64-453449AA7844}"/>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4960" name="Rectangle 47">
              <a:extLst>
                <a:ext uri="{FF2B5EF4-FFF2-40B4-BE49-F238E27FC236}">
                  <a16:creationId xmlns:a16="http://schemas.microsoft.com/office/drawing/2014/main" id="{81CCAE59-1587-1D8D-93F0-747CB46C9C20}"/>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61" name="Freeform 48">
              <a:extLst>
                <a:ext uri="{FF2B5EF4-FFF2-40B4-BE49-F238E27FC236}">
                  <a16:creationId xmlns:a16="http://schemas.microsoft.com/office/drawing/2014/main" id="{8CCD489A-75D5-3D96-F686-674D248A0E14}"/>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4962" name="Freeform 49">
              <a:extLst>
                <a:ext uri="{FF2B5EF4-FFF2-40B4-BE49-F238E27FC236}">
                  <a16:creationId xmlns:a16="http://schemas.microsoft.com/office/drawing/2014/main" id="{E58D6734-6DDF-F50A-D1A2-D558A7BBEC22}"/>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4963" name="Freeform 50">
              <a:extLst>
                <a:ext uri="{FF2B5EF4-FFF2-40B4-BE49-F238E27FC236}">
                  <a16:creationId xmlns:a16="http://schemas.microsoft.com/office/drawing/2014/main" id="{1D740E66-44B8-6D11-B317-58A3DDDD6C98}"/>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4964" name="Freeform 51">
              <a:extLst>
                <a:ext uri="{FF2B5EF4-FFF2-40B4-BE49-F238E27FC236}">
                  <a16:creationId xmlns:a16="http://schemas.microsoft.com/office/drawing/2014/main" id="{6983B938-850A-2FE9-56F1-76F11666D3C8}"/>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65" name="Freeform 52">
              <a:extLst>
                <a:ext uri="{FF2B5EF4-FFF2-40B4-BE49-F238E27FC236}">
                  <a16:creationId xmlns:a16="http://schemas.microsoft.com/office/drawing/2014/main" id="{DF6F28FD-E91F-034A-6770-6D9C69F69B4A}"/>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66" name="Freeform 53">
              <a:extLst>
                <a:ext uri="{FF2B5EF4-FFF2-40B4-BE49-F238E27FC236}">
                  <a16:creationId xmlns:a16="http://schemas.microsoft.com/office/drawing/2014/main" id="{81F7ED91-5019-0D5D-D357-7F1431F9E0DC}"/>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67" name="Freeform 54">
              <a:extLst>
                <a:ext uri="{FF2B5EF4-FFF2-40B4-BE49-F238E27FC236}">
                  <a16:creationId xmlns:a16="http://schemas.microsoft.com/office/drawing/2014/main" id="{6FB69E83-60C2-5DC2-6657-C98F975A53F4}"/>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68" name="Rectangle 55">
              <a:extLst>
                <a:ext uri="{FF2B5EF4-FFF2-40B4-BE49-F238E27FC236}">
                  <a16:creationId xmlns:a16="http://schemas.microsoft.com/office/drawing/2014/main" id="{C10752B3-33B0-FE45-D5D6-92EE6750BFB7}"/>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69" name="Freeform 56">
              <a:extLst>
                <a:ext uri="{FF2B5EF4-FFF2-40B4-BE49-F238E27FC236}">
                  <a16:creationId xmlns:a16="http://schemas.microsoft.com/office/drawing/2014/main" id="{C8221F11-82EE-D7C6-FFF3-1D222FF464C0}"/>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4970" name="Rectangle 57">
              <a:extLst>
                <a:ext uri="{FF2B5EF4-FFF2-40B4-BE49-F238E27FC236}">
                  <a16:creationId xmlns:a16="http://schemas.microsoft.com/office/drawing/2014/main" id="{59B2FA5B-6D6D-AC94-1D2B-5905B29FCB45}"/>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71" name="Freeform 58">
              <a:extLst>
                <a:ext uri="{FF2B5EF4-FFF2-40B4-BE49-F238E27FC236}">
                  <a16:creationId xmlns:a16="http://schemas.microsoft.com/office/drawing/2014/main" id="{B5F510F5-6A63-F0FB-4E72-6AF9AE8A2529}"/>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72" name="Freeform 59">
              <a:extLst>
                <a:ext uri="{FF2B5EF4-FFF2-40B4-BE49-F238E27FC236}">
                  <a16:creationId xmlns:a16="http://schemas.microsoft.com/office/drawing/2014/main" id="{3ED36941-BA99-EAD0-A0D6-5432A99D0E53}"/>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73" name="Freeform 60">
              <a:extLst>
                <a:ext uri="{FF2B5EF4-FFF2-40B4-BE49-F238E27FC236}">
                  <a16:creationId xmlns:a16="http://schemas.microsoft.com/office/drawing/2014/main" id="{825AC508-D7E4-F77C-6C83-7E6B897C84DE}"/>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74" name="Freeform 61">
              <a:extLst>
                <a:ext uri="{FF2B5EF4-FFF2-40B4-BE49-F238E27FC236}">
                  <a16:creationId xmlns:a16="http://schemas.microsoft.com/office/drawing/2014/main" id="{1C420472-ECB6-783E-05FB-619E4241ADEA}"/>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4975" name="Freeform 62">
              <a:extLst>
                <a:ext uri="{FF2B5EF4-FFF2-40B4-BE49-F238E27FC236}">
                  <a16:creationId xmlns:a16="http://schemas.microsoft.com/office/drawing/2014/main" id="{D1FAF8CE-A59E-B770-8849-1A61385E7ACF}"/>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4976" name="Freeform 63">
              <a:extLst>
                <a:ext uri="{FF2B5EF4-FFF2-40B4-BE49-F238E27FC236}">
                  <a16:creationId xmlns:a16="http://schemas.microsoft.com/office/drawing/2014/main" id="{6547BF86-FE6A-FA85-C144-14C319BB4BDC}"/>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77" name="Freeform 64">
              <a:extLst>
                <a:ext uri="{FF2B5EF4-FFF2-40B4-BE49-F238E27FC236}">
                  <a16:creationId xmlns:a16="http://schemas.microsoft.com/office/drawing/2014/main" id="{89B7794F-3D55-11B3-0964-4D3389DE533C}"/>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78" name="Freeform 65">
              <a:extLst>
                <a:ext uri="{FF2B5EF4-FFF2-40B4-BE49-F238E27FC236}">
                  <a16:creationId xmlns:a16="http://schemas.microsoft.com/office/drawing/2014/main" id="{48C1CB1D-7559-C73E-8365-A08225A9FA3D}"/>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4895" name="Freeform 66">
            <a:extLst>
              <a:ext uri="{FF2B5EF4-FFF2-40B4-BE49-F238E27FC236}">
                <a16:creationId xmlns:a16="http://schemas.microsoft.com/office/drawing/2014/main" id="{F87CAD1F-CB81-A6A8-57DE-4915983A71C0}"/>
              </a:ext>
              <a:ext uri="{C183D7F6-B498-43B3-948B-1728B52AA6E4}">
                <adec:decorative xmlns:adec="http://schemas.microsoft.com/office/drawing/2017/decorative" val="1"/>
              </a:ext>
            </a:extLst>
          </p:cNvPr>
          <p:cNvSpPr>
            <a:spLocks/>
          </p:cNvSpPr>
          <p:nvPr/>
        </p:nvSpPr>
        <p:spPr bwMode="auto">
          <a:xfrm flipV="1">
            <a:off x="1230313" y="4591050"/>
            <a:ext cx="109537" cy="609600"/>
          </a:xfrm>
          <a:custGeom>
            <a:avLst/>
            <a:gdLst>
              <a:gd name="T0" fmla="*/ 109537 w 69"/>
              <a:gd name="T1" fmla="*/ 609600 h 384"/>
              <a:gd name="T2" fmla="*/ 109537 w 69"/>
              <a:gd name="T3" fmla="*/ 477838 h 384"/>
              <a:gd name="T4" fmla="*/ 98425 w 69"/>
              <a:gd name="T5" fmla="*/ 460375 h 384"/>
              <a:gd name="T6" fmla="*/ 98425 w 69"/>
              <a:gd name="T7" fmla="*/ 277813 h 384"/>
              <a:gd name="T8" fmla="*/ 88900 w 69"/>
              <a:gd name="T9" fmla="*/ 261938 h 384"/>
              <a:gd name="T10" fmla="*/ 88900 w 69"/>
              <a:gd name="T11" fmla="*/ 0 h 384"/>
              <a:gd name="T12" fmla="*/ 23812 w 69"/>
              <a:gd name="T13" fmla="*/ 0 h 384"/>
              <a:gd name="T14" fmla="*/ 23812 w 69"/>
              <a:gd name="T15" fmla="*/ 246063 h 384"/>
              <a:gd name="T16" fmla="*/ 0 w 69"/>
              <a:gd name="T17" fmla="*/ 271463 h 384"/>
              <a:gd name="T18" fmla="*/ 0 w 69"/>
              <a:gd name="T19" fmla="*/ 609600 h 384"/>
              <a:gd name="T20" fmla="*/ 109537 w 69"/>
              <a:gd name="T21" fmla="*/ 60960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4896" name="Freeform 67">
            <a:extLst>
              <a:ext uri="{FF2B5EF4-FFF2-40B4-BE49-F238E27FC236}">
                <a16:creationId xmlns:a16="http://schemas.microsoft.com/office/drawing/2014/main" id="{8D7B3246-87B1-4A4C-B2D8-5A92E3CA7616}"/>
              </a:ext>
              <a:ext uri="{C183D7F6-B498-43B3-948B-1728B52AA6E4}">
                <adec:decorative xmlns:adec="http://schemas.microsoft.com/office/drawing/2017/decorative" val="1"/>
              </a:ext>
            </a:extLst>
          </p:cNvPr>
          <p:cNvSpPr>
            <a:spLocks/>
          </p:cNvSpPr>
          <p:nvPr/>
        </p:nvSpPr>
        <p:spPr bwMode="auto">
          <a:xfrm flipV="1">
            <a:off x="1446213" y="4795838"/>
            <a:ext cx="573087" cy="404812"/>
          </a:xfrm>
          <a:custGeom>
            <a:avLst/>
            <a:gdLst>
              <a:gd name="T0" fmla="*/ 573087 w 361"/>
              <a:gd name="T1" fmla="*/ 404812 h 255"/>
              <a:gd name="T2" fmla="*/ 573087 w 361"/>
              <a:gd name="T3" fmla="*/ 288925 h 255"/>
              <a:gd name="T4" fmla="*/ 250825 w 361"/>
              <a:gd name="T5" fmla="*/ 288925 h 255"/>
              <a:gd name="T6" fmla="*/ 250825 w 361"/>
              <a:gd name="T7" fmla="*/ 255587 h 255"/>
              <a:gd name="T8" fmla="*/ 95250 w 361"/>
              <a:gd name="T9" fmla="*/ 255587 h 255"/>
              <a:gd name="T10" fmla="*/ 95250 w 361"/>
              <a:gd name="T11" fmla="*/ 0 h 255"/>
              <a:gd name="T12" fmla="*/ 19050 w 361"/>
              <a:gd name="T13" fmla="*/ 0 h 255"/>
              <a:gd name="T14" fmla="*/ 19050 w 361"/>
              <a:gd name="T15" fmla="*/ 258762 h 255"/>
              <a:gd name="T16" fmla="*/ 0 w 361"/>
              <a:gd name="T17" fmla="*/ 277812 h 255"/>
              <a:gd name="T18" fmla="*/ 0 w 361"/>
              <a:gd name="T19" fmla="*/ 404812 h 255"/>
              <a:gd name="T20" fmla="*/ 573087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4897" name="Freeform 68">
            <a:extLst>
              <a:ext uri="{FF2B5EF4-FFF2-40B4-BE49-F238E27FC236}">
                <a16:creationId xmlns:a16="http://schemas.microsoft.com/office/drawing/2014/main" id="{4D5F7731-A281-A114-D226-EF91CF53E631}"/>
              </a:ext>
              <a:ext uri="{C183D7F6-B498-43B3-948B-1728B52AA6E4}">
                <adec:decorative xmlns:adec="http://schemas.microsoft.com/office/drawing/2017/decorative" val="1"/>
              </a:ext>
            </a:extLst>
          </p:cNvPr>
          <p:cNvSpPr>
            <a:spLocks/>
          </p:cNvSpPr>
          <p:nvPr/>
        </p:nvSpPr>
        <p:spPr bwMode="auto">
          <a:xfrm flipV="1">
            <a:off x="1431925" y="4591050"/>
            <a:ext cx="587375" cy="161925"/>
          </a:xfrm>
          <a:custGeom>
            <a:avLst/>
            <a:gdLst>
              <a:gd name="T0" fmla="*/ 0 w 370"/>
              <a:gd name="T1" fmla="*/ 161925 h 102"/>
              <a:gd name="T2" fmla="*/ 292100 w 370"/>
              <a:gd name="T3" fmla="*/ 161925 h 102"/>
              <a:gd name="T4" fmla="*/ 292100 w 370"/>
              <a:gd name="T5" fmla="*/ 61913 h 102"/>
              <a:gd name="T6" fmla="*/ 523875 w 370"/>
              <a:gd name="T7" fmla="*/ 61913 h 102"/>
              <a:gd name="T8" fmla="*/ 523875 w 370"/>
              <a:gd name="T9" fmla="*/ 128588 h 102"/>
              <a:gd name="T10" fmla="*/ 587375 w 370"/>
              <a:gd name="T11" fmla="*/ 128588 h 102"/>
              <a:gd name="T12" fmla="*/ 587375 w 370"/>
              <a:gd name="T13" fmla="*/ 0 h 102"/>
              <a:gd name="T14" fmla="*/ 17463 w 370"/>
              <a:gd name="T15" fmla="*/ 0 h 102"/>
              <a:gd name="T16" fmla="*/ 0 w 370"/>
              <a:gd name="T17" fmla="*/ 30163 h 102"/>
              <a:gd name="T18" fmla="*/ 0 w 370"/>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4898" name="Freeform 69">
            <a:extLst>
              <a:ext uri="{FF2B5EF4-FFF2-40B4-BE49-F238E27FC236}">
                <a16:creationId xmlns:a16="http://schemas.microsoft.com/office/drawing/2014/main" id="{C817B2A3-495D-7AF6-EF23-E9C7C765F0D6}"/>
              </a:ext>
              <a:ext uri="{C183D7F6-B498-43B3-948B-1728B52AA6E4}">
                <adec:decorative xmlns:adec="http://schemas.microsoft.com/office/drawing/2017/decorative" val="1"/>
              </a:ext>
            </a:extLst>
          </p:cNvPr>
          <p:cNvSpPr>
            <a:spLocks/>
          </p:cNvSpPr>
          <p:nvPr/>
        </p:nvSpPr>
        <p:spPr bwMode="auto">
          <a:xfrm flipV="1">
            <a:off x="468313" y="3271838"/>
            <a:ext cx="1550987" cy="1925637"/>
          </a:xfrm>
          <a:custGeom>
            <a:avLst/>
            <a:gdLst>
              <a:gd name="T0" fmla="*/ 344487 w 977"/>
              <a:gd name="T1" fmla="*/ 0 h 1213"/>
              <a:gd name="T2" fmla="*/ 128587 w 977"/>
              <a:gd name="T3" fmla="*/ 0 h 1213"/>
              <a:gd name="T4" fmla="*/ 128587 w 977"/>
              <a:gd name="T5" fmla="*/ 112712 h 1213"/>
              <a:gd name="T6" fmla="*/ 244475 w 977"/>
              <a:gd name="T7" fmla="*/ 112712 h 1213"/>
              <a:gd name="T8" fmla="*/ 268287 w 977"/>
              <a:gd name="T9" fmla="*/ 136525 h 1213"/>
              <a:gd name="T10" fmla="*/ 268287 w 977"/>
              <a:gd name="T11" fmla="*/ 331787 h 1213"/>
              <a:gd name="T12" fmla="*/ 231775 w 977"/>
              <a:gd name="T13" fmla="*/ 358775 h 1213"/>
              <a:gd name="T14" fmla="*/ 0 w 977"/>
              <a:gd name="T15" fmla="*/ 358775 h 1213"/>
              <a:gd name="T16" fmla="*/ 3175 w 977"/>
              <a:gd name="T17" fmla="*/ 1614487 h 1213"/>
              <a:gd name="T18" fmla="*/ 811212 w 977"/>
              <a:gd name="T19" fmla="*/ 1614487 h 1213"/>
              <a:gd name="T20" fmla="*/ 874712 w 977"/>
              <a:gd name="T21" fmla="*/ 1676400 h 1213"/>
              <a:gd name="T22" fmla="*/ 874712 w 977"/>
              <a:gd name="T23" fmla="*/ 1809750 h 1213"/>
              <a:gd name="T24" fmla="*/ 820737 w 977"/>
              <a:gd name="T25" fmla="*/ 1843087 h 1213"/>
              <a:gd name="T26" fmla="*/ 128587 w 977"/>
              <a:gd name="T27" fmla="*/ 1843087 h 1213"/>
              <a:gd name="T28" fmla="*/ 128587 w 977"/>
              <a:gd name="T29" fmla="*/ 1925637 h 1213"/>
              <a:gd name="T30" fmla="*/ 1020762 w 977"/>
              <a:gd name="T31" fmla="*/ 1925637 h 1213"/>
              <a:gd name="T32" fmla="*/ 1020762 w 977"/>
              <a:gd name="T33" fmla="*/ 1693862 h 1213"/>
              <a:gd name="T34" fmla="*/ 1169987 w 977"/>
              <a:gd name="T35" fmla="*/ 1693862 h 1213"/>
              <a:gd name="T36" fmla="*/ 1169987 w 977"/>
              <a:gd name="T37" fmla="*/ 1660525 h 1213"/>
              <a:gd name="T38" fmla="*/ 1550987 w 977"/>
              <a:gd name="T39" fmla="*/ 1660525 h 1213"/>
              <a:gd name="T40" fmla="*/ 1550987 w 977"/>
              <a:gd name="T41" fmla="*/ 1381125 h 1213"/>
              <a:gd name="T42" fmla="*/ 1484312 w 977"/>
              <a:gd name="T43" fmla="*/ 1381125 h 1213"/>
              <a:gd name="T44" fmla="*/ 1484312 w 977"/>
              <a:gd name="T45" fmla="*/ 1468437 h 1213"/>
              <a:gd name="T46" fmla="*/ 1238250 w 977"/>
              <a:gd name="T47" fmla="*/ 1468437 h 1213"/>
              <a:gd name="T48" fmla="*/ 1238250 w 977"/>
              <a:gd name="T49" fmla="*/ 1346200 h 1213"/>
              <a:gd name="T50" fmla="*/ 173037 w 977"/>
              <a:gd name="T51" fmla="*/ 1346200 h 1213"/>
              <a:gd name="T52" fmla="*/ 173037 w 977"/>
              <a:gd name="T53" fmla="*/ 596900 h 1213"/>
              <a:gd name="T54" fmla="*/ 381000 w 977"/>
              <a:gd name="T55" fmla="*/ 596900 h 1213"/>
              <a:gd name="T56" fmla="*/ 381000 w 977"/>
              <a:gd name="T57" fmla="*/ 261937 h 1213"/>
              <a:gd name="T58" fmla="*/ 344487 w 977"/>
              <a:gd name="T59" fmla="*/ 241300 h 1213"/>
              <a:gd name="T60" fmla="*/ 34448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sp>
        <p:nvSpPr>
          <p:cNvPr id="164899" name="AutoShape 70">
            <a:extLst>
              <a:ext uri="{FF2B5EF4-FFF2-40B4-BE49-F238E27FC236}">
                <a16:creationId xmlns:a16="http://schemas.microsoft.com/office/drawing/2014/main" id="{C2452C7D-7DC5-3031-7281-5D03AADEDB93}"/>
              </a:ext>
              <a:ext uri="{C183D7F6-B498-43B3-948B-1728B52AA6E4}">
                <adec:decorative xmlns:adec="http://schemas.microsoft.com/office/drawing/2017/decorative" val="1"/>
              </a:ext>
            </a:extLst>
          </p:cNvPr>
          <p:cNvSpPr>
            <a:spLocks noChangeArrowheads="1"/>
          </p:cNvSpPr>
          <p:nvPr/>
        </p:nvSpPr>
        <p:spPr bwMode="auto">
          <a:xfrm>
            <a:off x="881063" y="5056188"/>
            <a:ext cx="347662" cy="893762"/>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00" name="AutoShape 71">
            <a:extLst>
              <a:ext uri="{FF2B5EF4-FFF2-40B4-BE49-F238E27FC236}">
                <a16:creationId xmlns:a16="http://schemas.microsoft.com/office/drawing/2014/main" id="{37FC6377-F2F1-91FB-444F-91EDD6C7CB8D}"/>
              </a:ext>
              <a:ext uri="{C183D7F6-B498-43B3-948B-1728B52AA6E4}">
                <adec:decorative xmlns:adec="http://schemas.microsoft.com/office/drawing/2017/decorative" val="1"/>
              </a:ext>
            </a:extLst>
          </p:cNvPr>
          <p:cNvSpPr>
            <a:spLocks noChangeArrowheads="1"/>
          </p:cNvSpPr>
          <p:nvPr/>
        </p:nvSpPr>
        <p:spPr bwMode="auto">
          <a:xfrm>
            <a:off x="5183188" y="5140325"/>
            <a:ext cx="158750" cy="498475"/>
          </a:xfrm>
          <a:prstGeom prst="downArrow">
            <a:avLst>
              <a:gd name="adj1" fmla="val 50000"/>
              <a:gd name="adj2" fmla="val 78500"/>
            </a:avLst>
          </a:prstGeom>
          <a:gradFill rotWithShape="0">
            <a:gsLst>
              <a:gs pos="0">
                <a:srgbClr val="00FFCC"/>
              </a:gs>
              <a:gs pos="100000">
                <a:srgbClr val="D8FFF7"/>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01" name="Freeform 72">
            <a:extLst>
              <a:ext uri="{FF2B5EF4-FFF2-40B4-BE49-F238E27FC236}">
                <a16:creationId xmlns:a16="http://schemas.microsoft.com/office/drawing/2014/main" id="{1B2DB002-0C8F-47B5-3BB4-B09783BB8658}"/>
              </a:ext>
              <a:ext uri="{C183D7F6-B498-43B3-948B-1728B52AA6E4}">
                <adec:decorative xmlns:adec="http://schemas.microsoft.com/office/drawing/2017/decorative" val="1"/>
              </a:ext>
            </a:extLst>
          </p:cNvPr>
          <p:cNvSpPr>
            <a:spLocks/>
          </p:cNvSpPr>
          <p:nvPr/>
        </p:nvSpPr>
        <p:spPr bwMode="auto">
          <a:xfrm flipV="1">
            <a:off x="4333875" y="3713163"/>
            <a:ext cx="244475" cy="174625"/>
          </a:xfrm>
          <a:custGeom>
            <a:avLst/>
            <a:gdLst>
              <a:gd name="T0" fmla="*/ 73025 w 154"/>
              <a:gd name="T1" fmla="*/ 89170 h 94"/>
              <a:gd name="T2" fmla="*/ 73025 w 154"/>
              <a:gd name="T3" fmla="*/ 81739 h 94"/>
              <a:gd name="T4" fmla="*/ 69850 w 154"/>
              <a:gd name="T5" fmla="*/ 78024 h 94"/>
              <a:gd name="T6" fmla="*/ 69850 w 154"/>
              <a:gd name="T7" fmla="*/ 74309 h 94"/>
              <a:gd name="T8" fmla="*/ 66675 w 154"/>
              <a:gd name="T9" fmla="*/ 70593 h 94"/>
              <a:gd name="T10" fmla="*/ 66675 w 154"/>
              <a:gd name="T11" fmla="*/ 63162 h 94"/>
              <a:gd name="T12" fmla="*/ 63500 w 154"/>
              <a:gd name="T13" fmla="*/ 63162 h 94"/>
              <a:gd name="T14" fmla="*/ 63500 w 154"/>
              <a:gd name="T15" fmla="*/ 55731 h 94"/>
              <a:gd name="T16" fmla="*/ 60325 w 154"/>
              <a:gd name="T17" fmla="*/ 53874 h 94"/>
              <a:gd name="T18" fmla="*/ 60325 w 154"/>
              <a:gd name="T19" fmla="*/ 50158 h 94"/>
              <a:gd name="T20" fmla="*/ 57150 w 154"/>
              <a:gd name="T21" fmla="*/ 46443 h 94"/>
              <a:gd name="T22" fmla="*/ 57150 w 154"/>
              <a:gd name="T23" fmla="*/ 42727 h 94"/>
              <a:gd name="T24" fmla="*/ 53975 w 154"/>
              <a:gd name="T25" fmla="*/ 39012 h 94"/>
              <a:gd name="T26" fmla="*/ 53975 w 154"/>
              <a:gd name="T27" fmla="*/ 35297 h 94"/>
              <a:gd name="T28" fmla="*/ 52388 w 154"/>
              <a:gd name="T29" fmla="*/ 31581 h 94"/>
              <a:gd name="T30" fmla="*/ 52388 w 154"/>
              <a:gd name="T31" fmla="*/ 27866 h 94"/>
              <a:gd name="T32" fmla="*/ 49213 w 154"/>
              <a:gd name="T33" fmla="*/ 27866 h 94"/>
              <a:gd name="T34" fmla="*/ 49213 w 154"/>
              <a:gd name="T35" fmla="*/ 7431 h 94"/>
              <a:gd name="T36" fmla="*/ 52388 w 154"/>
              <a:gd name="T37" fmla="*/ 3715 h 94"/>
              <a:gd name="T38" fmla="*/ 53975 w 154"/>
              <a:gd name="T39" fmla="*/ 3715 h 94"/>
              <a:gd name="T40" fmla="*/ 57150 w 154"/>
              <a:gd name="T41" fmla="*/ 0 h 94"/>
              <a:gd name="T42" fmla="*/ 244475 w 154"/>
              <a:gd name="T43" fmla="*/ 0 h 94"/>
              <a:gd name="T44" fmla="*/ 244475 w 154"/>
              <a:gd name="T45" fmla="*/ 174625 h 94"/>
              <a:gd name="T46" fmla="*/ 0 w 154"/>
              <a:gd name="T47" fmla="*/ 174625 h 94"/>
              <a:gd name="T48" fmla="*/ 0 w 154"/>
              <a:gd name="T49" fmla="*/ 152332 h 94"/>
              <a:gd name="T50" fmla="*/ 20638 w 154"/>
              <a:gd name="T51" fmla="*/ 128182 h 94"/>
              <a:gd name="T52" fmla="*/ 23813 w 154"/>
              <a:gd name="T53" fmla="*/ 128182 h 94"/>
              <a:gd name="T54" fmla="*/ 30163 w 154"/>
              <a:gd name="T55" fmla="*/ 120751 h 94"/>
              <a:gd name="T56" fmla="*/ 33338 w 154"/>
              <a:gd name="T57" fmla="*/ 120751 h 94"/>
              <a:gd name="T58" fmla="*/ 46038 w 154"/>
              <a:gd name="T59" fmla="*/ 105890 h 94"/>
              <a:gd name="T60" fmla="*/ 49213 w 154"/>
              <a:gd name="T61" fmla="*/ 105890 h 94"/>
              <a:gd name="T62" fmla="*/ 52388 w 154"/>
              <a:gd name="T63" fmla="*/ 102174 h 94"/>
              <a:gd name="T64" fmla="*/ 53975 w 154"/>
              <a:gd name="T65" fmla="*/ 102174 h 94"/>
              <a:gd name="T66" fmla="*/ 60325 w 154"/>
              <a:gd name="T67" fmla="*/ 96601 h 94"/>
              <a:gd name="T68" fmla="*/ 63500 w 154"/>
              <a:gd name="T69" fmla="*/ 96601 h 94"/>
              <a:gd name="T70" fmla="*/ 66675 w 154"/>
              <a:gd name="T71" fmla="*/ 92886 h 94"/>
              <a:gd name="T72" fmla="*/ 69850 w 154"/>
              <a:gd name="T73" fmla="*/ 92886 h 94"/>
              <a:gd name="T74" fmla="*/ 69850 w 154"/>
              <a:gd name="T75" fmla="*/ 89170 h 94"/>
              <a:gd name="T76" fmla="*/ 73025 w 154"/>
              <a:gd name="T77" fmla="*/ 8917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4902" name="Freeform 73">
            <a:extLst>
              <a:ext uri="{FF2B5EF4-FFF2-40B4-BE49-F238E27FC236}">
                <a16:creationId xmlns:a16="http://schemas.microsoft.com/office/drawing/2014/main" id="{D840A1BD-599D-EE44-5A9B-FB43673780C1}"/>
              </a:ext>
              <a:ext uri="{C183D7F6-B498-43B3-948B-1728B52AA6E4}">
                <adec:decorative xmlns:adec="http://schemas.microsoft.com/office/drawing/2017/decorative" val="1"/>
              </a:ext>
            </a:extLst>
          </p:cNvPr>
          <p:cNvSpPr>
            <a:spLocks/>
          </p:cNvSpPr>
          <p:nvPr/>
        </p:nvSpPr>
        <p:spPr bwMode="auto">
          <a:xfrm flipV="1">
            <a:off x="4848225" y="4689475"/>
            <a:ext cx="138113" cy="309563"/>
          </a:xfrm>
          <a:custGeom>
            <a:avLst/>
            <a:gdLst>
              <a:gd name="T0" fmla="*/ 9525 w 87"/>
              <a:gd name="T1" fmla="*/ 0 h 195"/>
              <a:gd name="T2" fmla="*/ 42863 w 87"/>
              <a:gd name="T3" fmla="*/ 0 h 195"/>
              <a:gd name="T4" fmla="*/ 42863 w 87"/>
              <a:gd name="T5" fmla="*/ 11113 h 195"/>
              <a:gd name="T6" fmla="*/ 82550 w 87"/>
              <a:gd name="T7" fmla="*/ 11113 h 195"/>
              <a:gd name="T8" fmla="*/ 82550 w 87"/>
              <a:gd name="T9" fmla="*/ 0 h 195"/>
              <a:gd name="T10" fmla="*/ 128588 w 87"/>
              <a:gd name="T11" fmla="*/ 0 h 195"/>
              <a:gd name="T12" fmla="*/ 138113 w 87"/>
              <a:gd name="T13" fmla="*/ 11113 h 195"/>
              <a:gd name="T14" fmla="*/ 138113 w 87"/>
              <a:gd name="T15" fmla="*/ 66675 h 195"/>
              <a:gd name="T16" fmla="*/ 128588 w 87"/>
              <a:gd name="T17" fmla="*/ 73025 h 195"/>
              <a:gd name="T18" fmla="*/ 128588 w 87"/>
              <a:gd name="T19" fmla="*/ 155575 h 195"/>
              <a:gd name="T20" fmla="*/ 101600 w 87"/>
              <a:gd name="T21" fmla="*/ 179388 h 195"/>
              <a:gd name="T22" fmla="*/ 101600 w 87"/>
              <a:gd name="T23" fmla="*/ 233363 h 195"/>
              <a:gd name="T24" fmla="*/ 79375 w 87"/>
              <a:gd name="T25" fmla="*/ 309563 h 195"/>
              <a:gd name="T26" fmla="*/ 52388 w 87"/>
              <a:gd name="T27" fmla="*/ 309563 h 195"/>
              <a:gd name="T28" fmla="*/ 36513 w 87"/>
              <a:gd name="T29" fmla="*/ 236538 h 195"/>
              <a:gd name="T30" fmla="*/ 36513 w 87"/>
              <a:gd name="T31" fmla="*/ 179388 h 195"/>
              <a:gd name="T32" fmla="*/ 6350 w 87"/>
              <a:gd name="T33" fmla="*/ 155575 h 195"/>
              <a:gd name="T34" fmla="*/ 6350 w 87"/>
              <a:gd name="T35" fmla="*/ 76200 h 195"/>
              <a:gd name="T36" fmla="*/ 0 w 87"/>
              <a:gd name="T37" fmla="*/ 66675 h 195"/>
              <a:gd name="T38" fmla="*/ 0 w 87"/>
              <a:gd name="T39" fmla="*/ 11113 h 195"/>
              <a:gd name="T40" fmla="*/ 9525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4903" name="Freeform 74">
            <a:extLst>
              <a:ext uri="{FF2B5EF4-FFF2-40B4-BE49-F238E27FC236}">
                <a16:creationId xmlns:a16="http://schemas.microsoft.com/office/drawing/2014/main" id="{3D2084F3-38F3-91F8-3BBD-72C03BC9BDAB}"/>
              </a:ext>
              <a:ext uri="{C183D7F6-B498-43B3-948B-1728B52AA6E4}">
                <adec:decorative xmlns:adec="http://schemas.microsoft.com/office/drawing/2017/decorative" val="1"/>
              </a:ext>
            </a:extLst>
          </p:cNvPr>
          <p:cNvSpPr>
            <a:spLocks/>
          </p:cNvSpPr>
          <p:nvPr/>
        </p:nvSpPr>
        <p:spPr bwMode="auto">
          <a:xfrm flipV="1">
            <a:off x="4848225" y="4765675"/>
            <a:ext cx="138113" cy="222250"/>
          </a:xfrm>
          <a:custGeom>
            <a:avLst/>
            <a:gdLst>
              <a:gd name="T0" fmla="*/ 134938 w 87"/>
              <a:gd name="T1" fmla="*/ 0 h 140"/>
              <a:gd name="T2" fmla="*/ 0 w 87"/>
              <a:gd name="T3" fmla="*/ 0 h 140"/>
              <a:gd name="T4" fmla="*/ 0 w 87"/>
              <a:gd name="T5" fmla="*/ 52388 h 140"/>
              <a:gd name="T6" fmla="*/ 138113 w 87"/>
              <a:gd name="T7" fmla="*/ 52388 h 140"/>
              <a:gd name="T8" fmla="*/ 128588 w 87"/>
              <a:gd name="T9" fmla="*/ 61913 h 140"/>
              <a:gd name="T10" fmla="*/ 6350 w 87"/>
              <a:gd name="T11" fmla="*/ 61913 h 140"/>
              <a:gd name="T12" fmla="*/ 6350 w 87"/>
              <a:gd name="T13" fmla="*/ 144463 h 140"/>
              <a:gd name="T14" fmla="*/ 128588 w 87"/>
              <a:gd name="T15" fmla="*/ 144463 h 140"/>
              <a:gd name="T16" fmla="*/ 98425 w 87"/>
              <a:gd name="T17" fmla="*/ 168275 h 140"/>
              <a:gd name="T18" fmla="*/ 36513 w 87"/>
              <a:gd name="T19" fmla="*/ 168275 h 140"/>
              <a:gd name="T20" fmla="*/ 36513 w 87"/>
              <a:gd name="T21" fmla="*/ 222250 h 140"/>
              <a:gd name="T22" fmla="*/ 98425 w 87"/>
              <a:gd name="T23" fmla="*/ 222250 h 140"/>
              <a:gd name="T24" fmla="*/ 101600 w 87"/>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04" name="Freeform 75">
            <a:extLst>
              <a:ext uri="{FF2B5EF4-FFF2-40B4-BE49-F238E27FC236}">
                <a16:creationId xmlns:a16="http://schemas.microsoft.com/office/drawing/2014/main" id="{03534123-32DF-44E6-E7EB-86C868178901}"/>
              </a:ext>
              <a:ext uri="{C183D7F6-B498-43B3-948B-1728B52AA6E4}">
                <adec:decorative xmlns:adec="http://schemas.microsoft.com/office/drawing/2017/decorative" val="1"/>
              </a:ext>
            </a:extLst>
          </p:cNvPr>
          <p:cNvSpPr>
            <a:spLocks/>
          </p:cNvSpPr>
          <p:nvPr/>
        </p:nvSpPr>
        <p:spPr bwMode="auto">
          <a:xfrm flipV="1">
            <a:off x="4284663" y="4792663"/>
            <a:ext cx="573087" cy="404812"/>
          </a:xfrm>
          <a:custGeom>
            <a:avLst/>
            <a:gdLst>
              <a:gd name="T0" fmla="*/ 0 w 361"/>
              <a:gd name="T1" fmla="*/ 404812 h 255"/>
              <a:gd name="T2" fmla="*/ 0 w 361"/>
              <a:gd name="T3" fmla="*/ 288925 h 255"/>
              <a:gd name="T4" fmla="*/ 323850 w 361"/>
              <a:gd name="T5" fmla="*/ 288925 h 255"/>
              <a:gd name="T6" fmla="*/ 323850 w 361"/>
              <a:gd name="T7" fmla="*/ 255587 h 255"/>
              <a:gd name="T8" fmla="*/ 479425 w 361"/>
              <a:gd name="T9" fmla="*/ 255587 h 255"/>
              <a:gd name="T10" fmla="*/ 479425 w 361"/>
              <a:gd name="T11" fmla="*/ 0 h 255"/>
              <a:gd name="T12" fmla="*/ 555625 w 361"/>
              <a:gd name="T13" fmla="*/ 0 h 255"/>
              <a:gd name="T14" fmla="*/ 555625 w 361"/>
              <a:gd name="T15" fmla="*/ 258762 h 255"/>
              <a:gd name="T16" fmla="*/ 573087 w 361"/>
              <a:gd name="T17" fmla="*/ 277812 h 255"/>
              <a:gd name="T18" fmla="*/ 573087 w 361"/>
              <a:gd name="T19" fmla="*/ 404812 h 255"/>
              <a:gd name="T20" fmla="*/ 0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4905" name="Freeform 76">
            <a:extLst>
              <a:ext uri="{FF2B5EF4-FFF2-40B4-BE49-F238E27FC236}">
                <a16:creationId xmlns:a16="http://schemas.microsoft.com/office/drawing/2014/main" id="{4B214C93-C2E2-4A53-CF87-FE3AECE0A10F}"/>
              </a:ext>
              <a:ext uri="{C183D7F6-B498-43B3-948B-1728B52AA6E4}">
                <adec:decorative xmlns:adec="http://schemas.microsoft.com/office/drawing/2017/decorative" val="1"/>
              </a:ext>
            </a:extLst>
          </p:cNvPr>
          <p:cNvSpPr>
            <a:spLocks/>
          </p:cNvSpPr>
          <p:nvPr/>
        </p:nvSpPr>
        <p:spPr bwMode="auto">
          <a:xfrm flipV="1">
            <a:off x="4333875" y="4560888"/>
            <a:ext cx="246063" cy="146050"/>
          </a:xfrm>
          <a:custGeom>
            <a:avLst/>
            <a:gdLst>
              <a:gd name="T0" fmla="*/ 73025 w 155"/>
              <a:gd name="T1" fmla="*/ 73025 h 92"/>
              <a:gd name="T2" fmla="*/ 73025 w 155"/>
              <a:gd name="T3" fmla="*/ 82550 h 92"/>
              <a:gd name="T4" fmla="*/ 69850 w 155"/>
              <a:gd name="T5" fmla="*/ 85725 h 92"/>
              <a:gd name="T6" fmla="*/ 69850 w 155"/>
              <a:gd name="T7" fmla="*/ 92075 h 92"/>
              <a:gd name="T8" fmla="*/ 66675 w 155"/>
              <a:gd name="T9" fmla="*/ 92075 h 92"/>
              <a:gd name="T10" fmla="*/ 66675 w 155"/>
              <a:gd name="T11" fmla="*/ 96838 h 92"/>
              <a:gd name="T12" fmla="*/ 60325 w 155"/>
              <a:gd name="T13" fmla="*/ 103188 h 92"/>
              <a:gd name="T14" fmla="*/ 60325 w 155"/>
              <a:gd name="T15" fmla="*/ 106363 h 92"/>
              <a:gd name="T16" fmla="*/ 57150 w 155"/>
              <a:gd name="T17" fmla="*/ 109538 h 92"/>
              <a:gd name="T18" fmla="*/ 57150 w 155"/>
              <a:gd name="T19" fmla="*/ 112713 h 92"/>
              <a:gd name="T20" fmla="*/ 53975 w 155"/>
              <a:gd name="T21" fmla="*/ 112713 h 92"/>
              <a:gd name="T22" fmla="*/ 53975 w 155"/>
              <a:gd name="T23" fmla="*/ 115888 h 92"/>
              <a:gd name="T24" fmla="*/ 52388 w 155"/>
              <a:gd name="T25" fmla="*/ 119063 h 92"/>
              <a:gd name="T26" fmla="*/ 52388 w 155"/>
              <a:gd name="T27" fmla="*/ 122238 h 92"/>
              <a:gd name="T28" fmla="*/ 49213 w 155"/>
              <a:gd name="T29" fmla="*/ 122238 h 92"/>
              <a:gd name="T30" fmla="*/ 49213 w 155"/>
              <a:gd name="T31" fmla="*/ 139700 h 92"/>
              <a:gd name="T32" fmla="*/ 52388 w 155"/>
              <a:gd name="T33" fmla="*/ 142875 h 92"/>
              <a:gd name="T34" fmla="*/ 53975 w 155"/>
              <a:gd name="T35" fmla="*/ 142875 h 92"/>
              <a:gd name="T36" fmla="*/ 57150 w 155"/>
              <a:gd name="T37" fmla="*/ 146050 h 92"/>
              <a:gd name="T38" fmla="*/ 246063 w 155"/>
              <a:gd name="T39" fmla="*/ 146050 h 92"/>
              <a:gd name="T40" fmla="*/ 246063 w 155"/>
              <a:gd name="T41" fmla="*/ 0 h 92"/>
              <a:gd name="T42" fmla="*/ 0 w 155"/>
              <a:gd name="T43" fmla="*/ 0 h 92"/>
              <a:gd name="T44" fmla="*/ 0 w 155"/>
              <a:gd name="T45" fmla="*/ 20638 h 92"/>
              <a:gd name="T46" fmla="*/ 12700 w 155"/>
              <a:gd name="T47" fmla="*/ 33338 h 92"/>
              <a:gd name="T48" fmla="*/ 14288 w 155"/>
              <a:gd name="T49" fmla="*/ 33338 h 92"/>
              <a:gd name="T50" fmla="*/ 20638 w 155"/>
              <a:gd name="T51" fmla="*/ 39688 h 92"/>
              <a:gd name="T52" fmla="*/ 23813 w 155"/>
              <a:gd name="T53" fmla="*/ 39688 h 92"/>
              <a:gd name="T54" fmla="*/ 23813 w 155"/>
              <a:gd name="T55" fmla="*/ 42863 h 92"/>
              <a:gd name="T56" fmla="*/ 26988 w 155"/>
              <a:gd name="T57" fmla="*/ 46038 h 92"/>
              <a:gd name="T58" fmla="*/ 30163 w 155"/>
              <a:gd name="T59" fmla="*/ 46038 h 92"/>
              <a:gd name="T60" fmla="*/ 36513 w 155"/>
              <a:gd name="T61" fmla="*/ 52388 h 92"/>
              <a:gd name="T62" fmla="*/ 39688 w 155"/>
              <a:gd name="T63" fmla="*/ 52388 h 92"/>
              <a:gd name="T64" fmla="*/ 46038 w 155"/>
              <a:gd name="T65" fmla="*/ 57150 h 92"/>
              <a:gd name="T66" fmla="*/ 49213 w 155"/>
              <a:gd name="T67" fmla="*/ 57150 h 92"/>
              <a:gd name="T68" fmla="*/ 52388 w 155"/>
              <a:gd name="T69" fmla="*/ 60325 h 92"/>
              <a:gd name="T70" fmla="*/ 53975 w 155"/>
              <a:gd name="T71" fmla="*/ 60325 h 92"/>
              <a:gd name="T72" fmla="*/ 60325 w 155"/>
              <a:gd name="T73" fmla="*/ 66675 h 92"/>
              <a:gd name="T74" fmla="*/ 63500 w 155"/>
              <a:gd name="T75" fmla="*/ 66675 h 92"/>
              <a:gd name="T76" fmla="*/ 66675 w 155"/>
              <a:gd name="T77" fmla="*/ 69850 h 92"/>
              <a:gd name="T78" fmla="*/ 69850 w 155"/>
              <a:gd name="T79" fmla="*/ 69850 h 92"/>
              <a:gd name="T80" fmla="*/ 69850 w 155"/>
              <a:gd name="T81" fmla="*/ 73025 h 92"/>
              <a:gd name="T82" fmla="*/ 73025 w 155"/>
              <a:gd name="T83" fmla="*/ 73025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4906" name="Freeform 77">
            <a:extLst>
              <a:ext uri="{FF2B5EF4-FFF2-40B4-BE49-F238E27FC236}">
                <a16:creationId xmlns:a16="http://schemas.microsoft.com/office/drawing/2014/main" id="{70A891D1-EBCB-31B9-6211-070D20A71C38}"/>
              </a:ext>
              <a:ext uri="{C183D7F6-B498-43B3-948B-1728B52AA6E4}">
                <adec:decorative xmlns:adec="http://schemas.microsoft.com/office/drawing/2017/decorative" val="1"/>
              </a:ext>
            </a:extLst>
          </p:cNvPr>
          <p:cNvSpPr>
            <a:spLocks/>
          </p:cNvSpPr>
          <p:nvPr/>
        </p:nvSpPr>
        <p:spPr bwMode="auto">
          <a:xfrm flipV="1">
            <a:off x="4284663" y="4591050"/>
            <a:ext cx="585787" cy="161925"/>
          </a:xfrm>
          <a:custGeom>
            <a:avLst/>
            <a:gdLst>
              <a:gd name="T0" fmla="*/ 585787 w 369"/>
              <a:gd name="T1" fmla="*/ 161925 h 102"/>
              <a:gd name="T2" fmla="*/ 295275 w 369"/>
              <a:gd name="T3" fmla="*/ 161925 h 102"/>
              <a:gd name="T4" fmla="*/ 295275 w 369"/>
              <a:gd name="T5" fmla="*/ 61913 h 102"/>
              <a:gd name="T6" fmla="*/ 63500 w 369"/>
              <a:gd name="T7" fmla="*/ 61913 h 102"/>
              <a:gd name="T8" fmla="*/ 63500 w 369"/>
              <a:gd name="T9" fmla="*/ 128588 h 102"/>
              <a:gd name="T10" fmla="*/ 0 w 369"/>
              <a:gd name="T11" fmla="*/ 128588 h 102"/>
              <a:gd name="T12" fmla="*/ 0 w 369"/>
              <a:gd name="T13" fmla="*/ 0 h 102"/>
              <a:gd name="T14" fmla="*/ 569912 w 369"/>
              <a:gd name="T15" fmla="*/ 0 h 102"/>
              <a:gd name="T16" fmla="*/ 585787 w 369"/>
              <a:gd name="T17" fmla="*/ 30163 h 102"/>
              <a:gd name="T18" fmla="*/ 585787 w 369"/>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4907" name="Rectangle 78">
            <a:extLst>
              <a:ext uri="{FF2B5EF4-FFF2-40B4-BE49-F238E27FC236}">
                <a16:creationId xmlns:a16="http://schemas.microsoft.com/office/drawing/2014/main" id="{E1189A15-66FD-B0EF-ABBF-5B508CCAADF6}"/>
              </a:ext>
              <a:ext uri="{C183D7F6-B498-43B3-948B-1728B52AA6E4}">
                <adec:decorative xmlns:adec="http://schemas.microsoft.com/office/drawing/2017/decorative" val="1"/>
              </a:ext>
            </a:extLst>
          </p:cNvPr>
          <p:cNvSpPr>
            <a:spLocks noChangeArrowheads="1"/>
          </p:cNvSpPr>
          <p:nvPr/>
        </p:nvSpPr>
        <p:spPr bwMode="auto">
          <a:xfrm flipV="1">
            <a:off x="1489075" y="3435350"/>
            <a:ext cx="3308350" cy="7620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08" name="Rectangle 79">
            <a:extLst>
              <a:ext uri="{FF2B5EF4-FFF2-40B4-BE49-F238E27FC236}">
                <a16:creationId xmlns:a16="http://schemas.microsoft.com/office/drawing/2014/main" id="{FE4AA062-2AF8-8B43-6B12-0FA72764A156}"/>
              </a:ext>
              <a:ext uri="{C183D7F6-B498-43B3-948B-1728B52AA6E4}">
                <adec:decorative xmlns:adec="http://schemas.microsoft.com/office/drawing/2017/decorative" val="1"/>
              </a:ext>
            </a:extLst>
          </p:cNvPr>
          <p:cNvSpPr>
            <a:spLocks noChangeArrowheads="1"/>
          </p:cNvSpPr>
          <p:nvPr/>
        </p:nvSpPr>
        <p:spPr bwMode="auto">
          <a:xfrm flipV="1">
            <a:off x="1495425" y="4941888"/>
            <a:ext cx="3302000" cy="7302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09" name="Freeform 80">
            <a:extLst>
              <a:ext uri="{FF2B5EF4-FFF2-40B4-BE49-F238E27FC236}">
                <a16:creationId xmlns:a16="http://schemas.microsoft.com/office/drawing/2014/main" id="{7F50BE20-5168-81E6-51B3-DC1AD3E47644}"/>
              </a:ext>
              <a:ext uri="{C183D7F6-B498-43B3-948B-1728B52AA6E4}">
                <adec:decorative xmlns:adec="http://schemas.microsoft.com/office/drawing/2017/decorative" val="1"/>
              </a:ext>
            </a:extLst>
          </p:cNvPr>
          <p:cNvSpPr>
            <a:spLocks/>
          </p:cNvSpPr>
          <p:nvPr/>
        </p:nvSpPr>
        <p:spPr bwMode="auto">
          <a:xfrm flipV="1">
            <a:off x="4964113" y="4591050"/>
            <a:ext cx="111125" cy="606425"/>
          </a:xfrm>
          <a:custGeom>
            <a:avLst/>
            <a:gdLst>
              <a:gd name="T0" fmla="*/ 0 w 70"/>
              <a:gd name="T1" fmla="*/ 606425 h 382"/>
              <a:gd name="T2" fmla="*/ 0 w 70"/>
              <a:gd name="T3" fmla="*/ 477838 h 382"/>
              <a:gd name="T4" fmla="*/ 12700 w 70"/>
              <a:gd name="T5" fmla="*/ 460375 h 382"/>
              <a:gd name="T6" fmla="*/ 12700 w 70"/>
              <a:gd name="T7" fmla="*/ 277813 h 382"/>
              <a:gd name="T8" fmla="*/ 22225 w 70"/>
              <a:gd name="T9" fmla="*/ 261938 h 382"/>
              <a:gd name="T10" fmla="*/ 22225 w 70"/>
              <a:gd name="T11" fmla="*/ 0 h 382"/>
              <a:gd name="T12" fmla="*/ 85725 w 70"/>
              <a:gd name="T13" fmla="*/ 0 h 382"/>
              <a:gd name="T14" fmla="*/ 85725 w 70"/>
              <a:gd name="T15" fmla="*/ 242888 h 382"/>
              <a:gd name="T16" fmla="*/ 111125 w 70"/>
              <a:gd name="T17" fmla="*/ 271463 h 382"/>
              <a:gd name="T18" fmla="*/ 111125 w 70"/>
              <a:gd name="T19" fmla="*/ 606425 h 382"/>
              <a:gd name="T20" fmla="*/ 0 w 70"/>
              <a:gd name="T21" fmla="*/ 60642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4910" name="AutoShape 81">
            <a:extLst>
              <a:ext uri="{FF2B5EF4-FFF2-40B4-BE49-F238E27FC236}">
                <a16:creationId xmlns:a16="http://schemas.microsoft.com/office/drawing/2014/main" id="{06A7B5B2-69A3-5161-E6AD-96C8FEAF8B34}"/>
              </a:ext>
              <a:ext uri="{C183D7F6-B498-43B3-948B-1728B52AA6E4}">
                <adec:decorative xmlns:adec="http://schemas.microsoft.com/office/drawing/2017/decorative" val="1"/>
              </a:ext>
            </a:extLst>
          </p:cNvPr>
          <p:cNvSpPr>
            <a:spLocks noChangeArrowheads="1"/>
          </p:cNvSpPr>
          <p:nvPr/>
        </p:nvSpPr>
        <p:spPr bwMode="auto">
          <a:xfrm>
            <a:off x="3997325" y="4675188"/>
            <a:ext cx="292100" cy="190500"/>
          </a:xfrm>
          <a:prstGeom prst="rightArrow">
            <a:avLst>
              <a:gd name="adj1" fmla="val 50000"/>
              <a:gd name="adj2" fmla="val 38333"/>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11" name="AutoShape 82">
            <a:extLst>
              <a:ext uri="{FF2B5EF4-FFF2-40B4-BE49-F238E27FC236}">
                <a16:creationId xmlns:a16="http://schemas.microsoft.com/office/drawing/2014/main" id="{B405D940-308B-9CCD-7BA9-D2A6FC900EE1}"/>
              </a:ext>
              <a:ext uri="{C183D7F6-B498-43B3-948B-1728B52AA6E4}">
                <adec:decorative xmlns:adec="http://schemas.microsoft.com/office/drawing/2017/decorative" val="1"/>
              </a:ext>
            </a:extLst>
          </p:cNvPr>
          <p:cNvSpPr>
            <a:spLocks noChangeArrowheads="1"/>
          </p:cNvSpPr>
          <p:nvPr/>
        </p:nvSpPr>
        <p:spPr bwMode="auto">
          <a:xfrm>
            <a:off x="4049713" y="3602038"/>
            <a:ext cx="171450" cy="74612"/>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12" name="AutoShape 83">
            <a:extLst>
              <a:ext uri="{FF2B5EF4-FFF2-40B4-BE49-F238E27FC236}">
                <a16:creationId xmlns:a16="http://schemas.microsoft.com/office/drawing/2014/main" id="{7BE7896D-B828-DF14-8927-AAE345C3DEAB}"/>
              </a:ext>
              <a:ext uri="{C183D7F6-B498-43B3-948B-1728B52AA6E4}">
                <adec:decorative xmlns:adec="http://schemas.microsoft.com/office/drawing/2017/decorative" val="1"/>
              </a:ext>
            </a:extLst>
          </p:cNvPr>
          <p:cNvSpPr>
            <a:spLocks noChangeArrowheads="1"/>
          </p:cNvSpPr>
          <p:nvPr/>
        </p:nvSpPr>
        <p:spPr bwMode="auto">
          <a:xfrm>
            <a:off x="4049713" y="3754438"/>
            <a:ext cx="171450" cy="74612"/>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13" name="AutoShape 84">
            <a:extLst>
              <a:ext uri="{FF2B5EF4-FFF2-40B4-BE49-F238E27FC236}">
                <a16:creationId xmlns:a16="http://schemas.microsoft.com/office/drawing/2014/main" id="{22087D1F-11E5-86C3-EA09-6B5D413198EA}"/>
              </a:ext>
              <a:ext uri="{C183D7F6-B498-43B3-948B-1728B52AA6E4}">
                <adec:decorative xmlns:adec="http://schemas.microsoft.com/office/drawing/2017/decorative" val="1"/>
              </a:ext>
            </a:extLst>
          </p:cNvPr>
          <p:cNvSpPr>
            <a:spLocks noChangeArrowheads="1"/>
          </p:cNvSpPr>
          <p:nvPr/>
        </p:nvSpPr>
        <p:spPr bwMode="auto">
          <a:xfrm>
            <a:off x="4049713" y="4606925"/>
            <a:ext cx="171450" cy="74613"/>
          </a:xfrm>
          <a:prstGeom prst="leftArrow">
            <a:avLst>
              <a:gd name="adj1" fmla="val 50000"/>
              <a:gd name="adj2" fmla="val 57446"/>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14" name="AutoShape 85">
            <a:extLst>
              <a:ext uri="{FF2B5EF4-FFF2-40B4-BE49-F238E27FC236}">
                <a16:creationId xmlns:a16="http://schemas.microsoft.com/office/drawing/2014/main" id="{B217FE0A-8C88-C32E-B3B8-23EA9EC0789F}"/>
              </a:ext>
              <a:ext uri="{C183D7F6-B498-43B3-948B-1728B52AA6E4}">
                <adec:decorative xmlns:adec="http://schemas.microsoft.com/office/drawing/2017/decorative" val="1"/>
              </a:ext>
            </a:extLst>
          </p:cNvPr>
          <p:cNvSpPr>
            <a:spLocks noChangeArrowheads="1"/>
          </p:cNvSpPr>
          <p:nvPr/>
        </p:nvSpPr>
        <p:spPr bwMode="auto">
          <a:xfrm>
            <a:off x="4049713" y="4783138"/>
            <a:ext cx="171450" cy="74612"/>
          </a:xfrm>
          <a:prstGeom prst="leftArrow">
            <a:avLst>
              <a:gd name="adj1" fmla="val 50000"/>
              <a:gd name="adj2" fmla="val 57447"/>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15" name="Freeform 86">
            <a:extLst>
              <a:ext uri="{FF2B5EF4-FFF2-40B4-BE49-F238E27FC236}">
                <a16:creationId xmlns:a16="http://schemas.microsoft.com/office/drawing/2014/main" id="{F63FC4B2-1F12-ED59-B0E1-AD31F63B1923}"/>
              </a:ext>
              <a:ext uri="{C183D7F6-B498-43B3-948B-1728B52AA6E4}">
                <adec:decorative xmlns:adec="http://schemas.microsoft.com/office/drawing/2017/decorative" val="1"/>
              </a:ext>
            </a:extLst>
          </p:cNvPr>
          <p:cNvSpPr>
            <a:spLocks/>
          </p:cNvSpPr>
          <p:nvPr/>
        </p:nvSpPr>
        <p:spPr bwMode="auto">
          <a:xfrm flipV="1">
            <a:off x="4264025" y="3265488"/>
            <a:ext cx="2005013" cy="685800"/>
          </a:xfrm>
          <a:custGeom>
            <a:avLst/>
            <a:gdLst>
              <a:gd name="T0" fmla="*/ 2005013 w 1263"/>
              <a:gd name="T1" fmla="*/ 287338 h 432"/>
              <a:gd name="T2" fmla="*/ 2005013 w 1263"/>
              <a:gd name="T3" fmla="*/ 328613 h 432"/>
              <a:gd name="T4" fmla="*/ 2001838 w 1263"/>
              <a:gd name="T5" fmla="*/ 331788 h 432"/>
              <a:gd name="T6" fmla="*/ 2001838 w 1263"/>
              <a:gd name="T7" fmla="*/ 344488 h 432"/>
              <a:gd name="T8" fmla="*/ 1998663 w 1263"/>
              <a:gd name="T9" fmla="*/ 347663 h 432"/>
              <a:gd name="T10" fmla="*/ 1997075 w 1263"/>
              <a:gd name="T11" fmla="*/ 347663 h 432"/>
              <a:gd name="T12" fmla="*/ 1997075 w 1263"/>
              <a:gd name="T13" fmla="*/ 354013 h 432"/>
              <a:gd name="T14" fmla="*/ 1993900 w 1263"/>
              <a:gd name="T15" fmla="*/ 354013 h 432"/>
              <a:gd name="T16" fmla="*/ 1993900 w 1263"/>
              <a:gd name="T17" fmla="*/ 357188 h 432"/>
              <a:gd name="T18" fmla="*/ 1990725 w 1263"/>
              <a:gd name="T19" fmla="*/ 357188 h 432"/>
              <a:gd name="T20" fmla="*/ 1990725 w 1263"/>
              <a:gd name="T21" fmla="*/ 360363 h 432"/>
              <a:gd name="T22" fmla="*/ 1987550 w 1263"/>
              <a:gd name="T23" fmla="*/ 360363 h 432"/>
              <a:gd name="T24" fmla="*/ 1984375 w 1263"/>
              <a:gd name="T25" fmla="*/ 363538 h 432"/>
              <a:gd name="T26" fmla="*/ 1984375 w 1263"/>
              <a:gd name="T27" fmla="*/ 365125 h 432"/>
              <a:gd name="T28" fmla="*/ 1974850 w 1263"/>
              <a:gd name="T29" fmla="*/ 365125 h 432"/>
              <a:gd name="T30" fmla="*/ 1974850 w 1263"/>
              <a:gd name="T31" fmla="*/ 368300 h 432"/>
              <a:gd name="T32" fmla="*/ 1971675 w 1263"/>
              <a:gd name="T33" fmla="*/ 368300 h 432"/>
              <a:gd name="T34" fmla="*/ 1968500 w 1263"/>
              <a:gd name="T35" fmla="*/ 371475 h 432"/>
              <a:gd name="T36" fmla="*/ 1954213 w 1263"/>
              <a:gd name="T37" fmla="*/ 371475 h 432"/>
              <a:gd name="T38" fmla="*/ 1951038 w 1263"/>
              <a:gd name="T39" fmla="*/ 374650 h 432"/>
              <a:gd name="T40" fmla="*/ 739775 w 1263"/>
              <a:gd name="T41" fmla="*/ 374650 h 432"/>
              <a:gd name="T42" fmla="*/ 679450 w 1263"/>
              <a:gd name="T43" fmla="*/ 436563 h 432"/>
              <a:gd name="T44" fmla="*/ 679450 w 1263"/>
              <a:gd name="T45" fmla="*/ 569913 h 432"/>
              <a:gd name="T46" fmla="*/ 731838 w 1263"/>
              <a:gd name="T47" fmla="*/ 603250 h 432"/>
              <a:gd name="T48" fmla="*/ 1417638 w 1263"/>
              <a:gd name="T49" fmla="*/ 603250 h 432"/>
              <a:gd name="T50" fmla="*/ 1417638 w 1263"/>
              <a:gd name="T51" fmla="*/ 685800 h 432"/>
              <a:gd name="T52" fmla="*/ 533400 w 1263"/>
              <a:gd name="T53" fmla="*/ 685800 h 432"/>
              <a:gd name="T54" fmla="*/ 533400 w 1263"/>
              <a:gd name="T55" fmla="*/ 441325 h 432"/>
              <a:gd name="T56" fmla="*/ 0 w 1263"/>
              <a:gd name="T57" fmla="*/ 444500 h 432"/>
              <a:gd name="T58" fmla="*/ 0 w 1263"/>
              <a:gd name="T59" fmla="*/ 139700 h 432"/>
              <a:gd name="T60" fmla="*/ 69850 w 1263"/>
              <a:gd name="T61" fmla="*/ 139700 h 432"/>
              <a:gd name="T62" fmla="*/ 69850 w 1263"/>
              <a:gd name="T63" fmla="*/ 228600 h 432"/>
              <a:gd name="T64" fmla="*/ 315913 w 1263"/>
              <a:gd name="T65" fmla="*/ 228600 h 432"/>
              <a:gd name="T66" fmla="*/ 315913 w 1263"/>
              <a:gd name="T67" fmla="*/ 109538 h 432"/>
              <a:gd name="T68" fmla="*/ 1581150 w 1263"/>
              <a:gd name="T69" fmla="*/ 109538 h 432"/>
              <a:gd name="T70" fmla="*/ 1584325 w 1263"/>
              <a:gd name="T71" fmla="*/ 0 h 432"/>
              <a:gd name="T72" fmla="*/ 2005013 w 1263"/>
              <a:gd name="T73" fmla="*/ 0 h 432"/>
              <a:gd name="T74" fmla="*/ 2005013 w 1263"/>
              <a:gd name="T75" fmla="*/ 287338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4916" name="Freeform 87">
            <a:extLst>
              <a:ext uri="{FF2B5EF4-FFF2-40B4-BE49-F238E27FC236}">
                <a16:creationId xmlns:a16="http://schemas.microsoft.com/office/drawing/2014/main" id="{DC5FB362-DE1D-A968-0475-61D6C5B728A5}"/>
              </a:ext>
              <a:ext uri="{C183D7F6-B498-43B3-948B-1728B52AA6E4}">
                <adec:decorative xmlns:adec="http://schemas.microsoft.com/office/drawing/2017/decorative" val="1"/>
              </a:ext>
            </a:extLst>
          </p:cNvPr>
          <p:cNvSpPr>
            <a:spLocks/>
          </p:cNvSpPr>
          <p:nvPr/>
        </p:nvSpPr>
        <p:spPr bwMode="auto">
          <a:xfrm>
            <a:off x="4264025" y="3587750"/>
            <a:ext cx="666750" cy="252413"/>
          </a:xfrm>
          <a:custGeom>
            <a:avLst/>
            <a:gdLst>
              <a:gd name="T0" fmla="*/ 0 w 420"/>
              <a:gd name="T1" fmla="*/ 66675 h 159"/>
              <a:gd name="T2" fmla="*/ 557213 w 420"/>
              <a:gd name="T3" fmla="*/ 66675 h 159"/>
              <a:gd name="T4" fmla="*/ 557213 w 420"/>
              <a:gd name="T5" fmla="*/ 166688 h 159"/>
              <a:gd name="T6" fmla="*/ 581025 w 420"/>
              <a:gd name="T7" fmla="*/ 190500 h 159"/>
              <a:gd name="T8" fmla="*/ 581025 w 420"/>
              <a:gd name="T9" fmla="*/ 252413 h 159"/>
              <a:gd name="T10" fmla="*/ 642938 w 420"/>
              <a:gd name="T11" fmla="*/ 252413 h 159"/>
              <a:gd name="T12" fmla="*/ 642938 w 420"/>
              <a:gd name="T13" fmla="*/ 190500 h 159"/>
              <a:gd name="T14" fmla="*/ 666750 w 420"/>
              <a:gd name="T15" fmla="*/ 166688 h 159"/>
              <a:gd name="T16" fmla="*/ 666750 w 420"/>
              <a:gd name="T17" fmla="*/ 0 h 159"/>
              <a:gd name="T18" fmla="*/ 0 w 420"/>
              <a:gd name="T19" fmla="*/ 0 h 159"/>
              <a:gd name="T20" fmla="*/ 0 w 420"/>
              <a:gd name="T21" fmla="*/ 66675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FF"/>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917" name="Freeform 88">
            <a:extLst>
              <a:ext uri="{FF2B5EF4-FFF2-40B4-BE49-F238E27FC236}">
                <a16:creationId xmlns:a16="http://schemas.microsoft.com/office/drawing/2014/main" id="{FBEF8F47-A18C-4323-A8B2-CBAB1216B163}"/>
              </a:ext>
              <a:ext uri="{C183D7F6-B498-43B3-948B-1728B52AA6E4}">
                <adec:decorative xmlns:adec="http://schemas.microsoft.com/office/drawing/2017/decorative" val="1"/>
              </a:ext>
            </a:extLst>
          </p:cNvPr>
          <p:cNvSpPr>
            <a:spLocks/>
          </p:cNvSpPr>
          <p:nvPr/>
        </p:nvSpPr>
        <p:spPr bwMode="auto">
          <a:xfrm>
            <a:off x="4264025" y="3587750"/>
            <a:ext cx="666750" cy="190500"/>
          </a:xfrm>
          <a:custGeom>
            <a:avLst/>
            <a:gdLst>
              <a:gd name="T0" fmla="*/ 0 w 420"/>
              <a:gd name="T1" fmla="*/ 66675 h 120"/>
              <a:gd name="T2" fmla="*/ 557213 w 420"/>
              <a:gd name="T3" fmla="*/ 66675 h 120"/>
              <a:gd name="T4" fmla="*/ 557213 w 420"/>
              <a:gd name="T5" fmla="*/ 166688 h 120"/>
              <a:gd name="T6" fmla="*/ 581025 w 420"/>
              <a:gd name="T7" fmla="*/ 190500 h 120"/>
              <a:gd name="T8" fmla="*/ 601663 w 420"/>
              <a:gd name="T9" fmla="*/ 190500 h 120"/>
              <a:gd name="T10" fmla="*/ 623888 w 420"/>
              <a:gd name="T11" fmla="*/ 190500 h 120"/>
              <a:gd name="T12" fmla="*/ 642938 w 420"/>
              <a:gd name="T13" fmla="*/ 190500 h 120"/>
              <a:gd name="T14" fmla="*/ 666750 w 420"/>
              <a:gd name="T15" fmla="*/ 166688 h 120"/>
              <a:gd name="T16" fmla="*/ 666750 w 420"/>
              <a:gd name="T17" fmla="*/ 0 h 120"/>
              <a:gd name="T18" fmla="*/ 0 w 420"/>
              <a:gd name="T19" fmla="*/ 0 h 120"/>
              <a:gd name="T20" fmla="*/ 0 w 420"/>
              <a:gd name="T21" fmla="*/ 66675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20">
                <a:moveTo>
                  <a:pt x="0" y="42"/>
                </a:moveTo>
                <a:lnTo>
                  <a:pt x="351" y="42"/>
                </a:lnTo>
                <a:lnTo>
                  <a:pt x="351" y="105"/>
                </a:lnTo>
                <a:lnTo>
                  <a:pt x="366" y="120"/>
                </a:lnTo>
                <a:lnTo>
                  <a:pt x="379" y="120"/>
                </a:lnTo>
                <a:lnTo>
                  <a:pt x="393" y="120"/>
                </a:lnTo>
                <a:lnTo>
                  <a:pt x="405" y="120"/>
                </a:lnTo>
                <a:lnTo>
                  <a:pt x="420" y="105"/>
                </a:lnTo>
                <a:lnTo>
                  <a:pt x="420" y="0"/>
                </a:lnTo>
                <a:lnTo>
                  <a:pt x="0" y="0"/>
                </a:lnTo>
                <a:lnTo>
                  <a:pt x="0" y="42"/>
                </a:lnTo>
                <a:close/>
              </a:path>
            </a:pathLst>
          </a:custGeom>
          <a:solidFill>
            <a:schemeClr val="accent2"/>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918" name="Oval 89">
            <a:extLst>
              <a:ext uri="{FF2B5EF4-FFF2-40B4-BE49-F238E27FC236}">
                <a16:creationId xmlns:a16="http://schemas.microsoft.com/office/drawing/2014/main" id="{9DB6BAA1-AFC1-A0F5-73DD-823E68EB9374}"/>
              </a:ext>
              <a:ext uri="{C183D7F6-B498-43B3-948B-1728B52AA6E4}">
                <adec:decorative xmlns:adec="http://schemas.microsoft.com/office/drawing/2017/decorative" val="1"/>
              </a:ext>
            </a:extLst>
          </p:cNvPr>
          <p:cNvSpPr>
            <a:spLocks noChangeArrowheads="1"/>
          </p:cNvSpPr>
          <p:nvPr/>
        </p:nvSpPr>
        <p:spPr bwMode="auto">
          <a:xfrm>
            <a:off x="4838700" y="3711575"/>
            <a:ext cx="74613" cy="7461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19" name="Freeform 90">
            <a:extLst>
              <a:ext uri="{FF2B5EF4-FFF2-40B4-BE49-F238E27FC236}">
                <a16:creationId xmlns:a16="http://schemas.microsoft.com/office/drawing/2014/main" id="{5CB7B9F4-C429-063C-CF35-64FC4261ACE2}"/>
              </a:ext>
              <a:ext uri="{C183D7F6-B498-43B3-948B-1728B52AA6E4}">
                <adec:decorative xmlns:adec="http://schemas.microsoft.com/office/drawing/2017/decorative" val="1"/>
              </a:ext>
            </a:extLst>
          </p:cNvPr>
          <p:cNvSpPr>
            <a:spLocks/>
          </p:cNvSpPr>
          <p:nvPr/>
        </p:nvSpPr>
        <p:spPr bwMode="auto">
          <a:xfrm>
            <a:off x="4840288" y="3590925"/>
            <a:ext cx="71437" cy="138113"/>
          </a:xfrm>
          <a:custGeom>
            <a:avLst/>
            <a:gdLst>
              <a:gd name="T0" fmla="*/ 0 w 45"/>
              <a:gd name="T1" fmla="*/ 138113 h 87"/>
              <a:gd name="T2" fmla="*/ 71437 w 45"/>
              <a:gd name="T3" fmla="*/ 138113 h 87"/>
              <a:gd name="T4" fmla="*/ 3175 w 45"/>
              <a:gd name="T5" fmla="*/ 119063 h 87"/>
              <a:gd name="T6" fmla="*/ 69850 w 45"/>
              <a:gd name="T7" fmla="*/ 104775 h 87"/>
              <a:gd name="T8" fmla="*/ 4762 w 45"/>
              <a:gd name="T9" fmla="*/ 85725 h 87"/>
              <a:gd name="T10" fmla="*/ 69850 w 45"/>
              <a:gd name="T11" fmla="*/ 68263 h 87"/>
              <a:gd name="T12" fmla="*/ 7937 w 45"/>
              <a:gd name="T13" fmla="*/ 47625 h 87"/>
              <a:gd name="T14" fmla="*/ 66675 w 45"/>
              <a:gd name="T15" fmla="*/ 30163 h 87"/>
              <a:gd name="T16" fmla="*/ 7937 w 45"/>
              <a:gd name="T17" fmla="*/ 11113 h 87"/>
              <a:gd name="T18" fmla="*/ 65087 w 45"/>
              <a:gd name="T19" fmla="*/ 0 h 87"/>
              <a:gd name="T20" fmla="*/ 9525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solidFill>
            <a:schemeClr val="accent2"/>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920" name="Rectangle 91">
            <a:extLst>
              <a:ext uri="{FF2B5EF4-FFF2-40B4-BE49-F238E27FC236}">
                <a16:creationId xmlns:a16="http://schemas.microsoft.com/office/drawing/2014/main" id="{9A4CF290-F377-1594-94B4-A19D7776D290}"/>
              </a:ext>
              <a:ext uri="{C183D7F6-B498-43B3-948B-1728B52AA6E4}">
                <adec:decorative xmlns:adec="http://schemas.microsoft.com/office/drawing/2017/decorative" val="1"/>
              </a:ext>
            </a:extLst>
          </p:cNvPr>
          <p:cNvSpPr>
            <a:spLocks noChangeArrowheads="1"/>
          </p:cNvSpPr>
          <p:nvPr/>
        </p:nvSpPr>
        <p:spPr bwMode="auto">
          <a:xfrm flipV="1">
            <a:off x="5848350" y="3786188"/>
            <a:ext cx="420688" cy="165100"/>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4921" name="Freeform 92">
            <a:extLst>
              <a:ext uri="{FF2B5EF4-FFF2-40B4-BE49-F238E27FC236}">
                <a16:creationId xmlns:a16="http://schemas.microsoft.com/office/drawing/2014/main" id="{0436057C-84A3-F276-8007-ACC32F0D6EE2}"/>
              </a:ext>
              <a:ext uri="{C183D7F6-B498-43B3-948B-1728B52AA6E4}">
                <adec:decorative xmlns:adec="http://schemas.microsoft.com/office/drawing/2017/decorative" val="1"/>
              </a:ext>
            </a:extLst>
          </p:cNvPr>
          <p:cNvSpPr>
            <a:spLocks/>
          </p:cNvSpPr>
          <p:nvPr/>
        </p:nvSpPr>
        <p:spPr bwMode="auto">
          <a:xfrm flipV="1">
            <a:off x="5891213" y="3786188"/>
            <a:ext cx="377825" cy="165100"/>
          </a:xfrm>
          <a:custGeom>
            <a:avLst/>
            <a:gdLst>
              <a:gd name="T0" fmla="*/ 112713 w 238"/>
              <a:gd name="T1" fmla="*/ 76200 h 104"/>
              <a:gd name="T2" fmla="*/ 109538 w 238"/>
              <a:gd name="T3" fmla="*/ 69850 h 104"/>
              <a:gd name="T4" fmla="*/ 103188 w 238"/>
              <a:gd name="T5" fmla="*/ 60325 h 104"/>
              <a:gd name="T6" fmla="*/ 101600 w 238"/>
              <a:gd name="T7" fmla="*/ 55563 h 104"/>
              <a:gd name="T8" fmla="*/ 98425 w 238"/>
              <a:gd name="T9" fmla="*/ 52388 h 104"/>
              <a:gd name="T10" fmla="*/ 92075 w 238"/>
              <a:gd name="T11" fmla="*/ 42863 h 104"/>
              <a:gd name="T12" fmla="*/ 85725 w 238"/>
              <a:gd name="T13" fmla="*/ 39688 h 104"/>
              <a:gd name="T14" fmla="*/ 82550 w 238"/>
              <a:gd name="T15" fmla="*/ 36513 h 104"/>
              <a:gd name="T16" fmla="*/ 73025 w 238"/>
              <a:gd name="T17" fmla="*/ 23813 h 104"/>
              <a:gd name="T18" fmla="*/ 79375 w 238"/>
              <a:gd name="T19" fmla="*/ 3175 h 104"/>
              <a:gd name="T20" fmla="*/ 92075 w 238"/>
              <a:gd name="T21" fmla="*/ 0 h 104"/>
              <a:gd name="T22" fmla="*/ 377825 w 238"/>
              <a:gd name="T23" fmla="*/ 165100 h 104"/>
              <a:gd name="T24" fmla="*/ 0 w 238"/>
              <a:gd name="T25" fmla="*/ 142875 h 104"/>
              <a:gd name="T26" fmla="*/ 3175 w 238"/>
              <a:gd name="T27" fmla="*/ 136525 h 104"/>
              <a:gd name="T28" fmla="*/ 9525 w 238"/>
              <a:gd name="T29" fmla="*/ 134938 h 104"/>
              <a:gd name="T30" fmla="*/ 12700 w 238"/>
              <a:gd name="T31" fmla="*/ 131763 h 104"/>
              <a:gd name="T32" fmla="*/ 19050 w 238"/>
              <a:gd name="T33" fmla="*/ 128588 h 104"/>
              <a:gd name="T34" fmla="*/ 25400 w 238"/>
              <a:gd name="T35" fmla="*/ 125413 h 104"/>
              <a:gd name="T36" fmla="*/ 26988 w 238"/>
              <a:gd name="T37" fmla="*/ 122238 h 104"/>
              <a:gd name="T38" fmla="*/ 33338 w 238"/>
              <a:gd name="T39" fmla="*/ 119063 h 104"/>
              <a:gd name="T40" fmla="*/ 39688 w 238"/>
              <a:gd name="T41" fmla="*/ 115888 h 104"/>
              <a:gd name="T42" fmla="*/ 46038 w 238"/>
              <a:gd name="T43" fmla="*/ 112713 h 104"/>
              <a:gd name="T44" fmla="*/ 52388 w 238"/>
              <a:gd name="T45" fmla="*/ 109538 h 104"/>
              <a:gd name="T46" fmla="*/ 58738 w 238"/>
              <a:gd name="T47" fmla="*/ 106363 h 104"/>
              <a:gd name="T48" fmla="*/ 63500 w 238"/>
              <a:gd name="T49" fmla="*/ 103188 h 104"/>
              <a:gd name="T50" fmla="*/ 69850 w 238"/>
              <a:gd name="T51" fmla="*/ 100013 h 104"/>
              <a:gd name="T52" fmla="*/ 76200 w 238"/>
              <a:gd name="T53" fmla="*/ 98425 h 104"/>
              <a:gd name="T54" fmla="*/ 82550 w 238"/>
              <a:gd name="T55" fmla="*/ 95250 h 104"/>
              <a:gd name="T56" fmla="*/ 88900 w 238"/>
              <a:gd name="T57" fmla="*/ 92075 h 104"/>
              <a:gd name="T58" fmla="*/ 98425 w 238"/>
              <a:gd name="T59" fmla="*/ 88900 h 104"/>
              <a:gd name="T60" fmla="*/ 103188 w 238"/>
              <a:gd name="T61" fmla="*/ 85725 h 104"/>
              <a:gd name="T62" fmla="*/ 109538 w 238"/>
              <a:gd name="T63" fmla="*/ 82550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grpSp>
        <p:nvGrpSpPr>
          <p:cNvPr id="164922" name="Group 93">
            <a:extLst>
              <a:ext uri="{FF2B5EF4-FFF2-40B4-BE49-F238E27FC236}">
                <a16:creationId xmlns:a16="http://schemas.microsoft.com/office/drawing/2014/main" id="{1C5BA22A-B9EB-73D2-1D0F-188F4EF456F7}"/>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4937" name="Freeform 94">
              <a:extLst>
                <a:ext uri="{FF2B5EF4-FFF2-40B4-BE49-F238E27FC236}">
                  <a16:creationId xmlns:a16="http://schemas.microsoft.com/office/drawing/2014/main" id="{7857F83B-6A58-F0E7-92B5-E3A28F5A6D0A}"/>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38" name="Freeform 95">
              <a:extLst>
                <a:ext uri="{FF2B5EF4-FFF2-40B4-BE49-F238E27FC236}">
                  <a16:creationId xmlns:a16="http://schemas.microsoft.com/office/drawing/2014/main" id="{943CCDD8-4EEE-265D-FE99-7A0A12FC29E3}"/>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39" name="Freeform 96">
              <a:extLst>
                <a:ext uri="{FF2B5EF4-FFF2-40B4-BE49-F238E27FC236}">
                  <a16:creationId xmlns:a16="http://schemas.microsoft.com/office/drawing/2014/main" id="{A62A6489-47CC-FCB3-59BD-76B8C7C3105B}"/>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40" name="Freeform 97">
              <a:extLst>
                <a:ext uri="{FF2B5EF4-FFF2-40B4-BE49-F238E27FC236}">
                  <a16:creationId xmlns:a16="http://schemas.microsoft.com/office/drawing/2014/main" id="{7995550E-82AE-5282-857C-AC48F3439091}"/>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41" name="Freeform 98">
              <a:extLst>
                <a:ext uri="{FF2B5EF4-FFF2-40B4-BE49-F238E27FC236}">
                  <a16:creationId xmlns:a16="http://schemas.microsoft.com/office/drawing/2014/main" id="{FA5033C0-06BE-37F9-46F9-EFBA34DBD5E3}"/>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42" name="Freeform 99">
              <a:extLst>
                <a:ext uri="{FF2B5EF4-FFF2-40B4-BE49-F238E27FC236}">
                  <a16:creationId xmlns:a16="http://schemas.microsoft.com/office/drawing/2014/main" id="{F69F0F40-B6B3-F053-7151-85AFAA9A5D55}"/>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43" name="Freeform 100">
              <a:extLst>
                <a:ext uri="{FF2B5EF4-FFF2-40B4-BE49-F238E27FC236}">
                  <a16:creationId xmlns:a16="http://schemas.microsoft.com/office/drawing/2014/main" id="{7A7E63EA-7BAD-D29D-3F4C-4C0548FF746C}"/>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4923" name="Group 101">
            <a:extLst>
              <a:ext uri="{FF2B5EF4-FFF2-40B4-BE49-F238E27FC236}">
                <a16:creationId xmlns:a16="http://schemas.microsoft.com/office/drawing/2014/main" id="{E2CE5640-F563-1748-EA1A-7AF27B5A4AC5}"/>
              </a:ext>
              <a:ext uri="{C183D7F6-B498-43B3-948B-1728B52AA6E4}">
                <adec:decorative xmlns:adec="http://schemas.microsoft.com/office/drawing/2017/decorative" val="1"/>
              </a:ext>
            </a:extLst>
          </p:cNvPr>
          <p:cNvGrpSpPr>
            <a:grpSpLocks/>
          </p:cNvGrpSpPr>
          <p:nvPr/>
        </p:nvGrpSpPr>
        <p:grpSpPr bwMode="auto">
          <a:xfrm>
            <a:off x="7870825" y="2260600"/>
            <a:ext cx="1093788" cy="361950"/>
            <a:chOff x="4944" y="1099"/>
            <a:chExt cx="689" cy="228"/>
          </a:xfrm>
        </p:grpSpPr>
        <p:sp>
          <p:nvSpPr>
            <p:cNvPr id="164924" name="Freeform 102">
              <a:extLst>
                <a:ext uri="{FF2B5EF4-FFF2-40B4-BE49-F238E27FC236}">
                  <a16:creationId xmlns:a16="http://schemas.microsoft.com/office/drawing/2014/main" id="{D46CF936-B54F-422B-A4A4-868829A2FCEA}"/>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4925" name="Group 103">
              <a:extLst>
                <a:ext uri="{FF2B5EF4-FFF2-40B4-BE49-F238E27FC236}">
                  <a16:creationId xmlns:a16="http://schemas.microsoft.com/office/drawing/2014/main" id="{02EF551C-C84B-3209-999F-DCF238D4C622}"/>
                </a:ext>
              </a:extLst>
            </p:cNvPr>
            <p:cNvGrpSpPr>
              <a:grpSpLocks/>
            </p:cNvGrpSpPr>
            <p:nvPr/>
          </p:nvGrpSpPr>
          <p:grpSpPr bwMode="auto">
            <a:xfrm>
              <a:off x="4944" y="1099"/>
              <a:ext cx="689" cy="228"/>
              <a:chOff x="4944" y="1099"/>
              <a:chExt cx="689" cy="228"/>
            </a:xfrm>
          </p:grpSpPr>
          <p:sp>
            <p:nvSpPr>
              <p:cNvPr id="164926" name="Line 104">
                <a:extLst>
                  <a:ext uri="{FF2B5EF4-FFF2-40B4-BE49-F238E27FC236}">
                    <a16:creationId xmlns:a16="http://schemas.microsoft.com/office/drawing/2014/main" id="{39B56425-F97B-97F0-A016-601FAA4D64E2}"/>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4927" name="Group 105">
                <a:extLst>
                  <a:ext uri="{FF2B5EF4-FFF2-40B4-BE49-F238E27FC236}">
                    <a16:creationId xmlns:a16="http://schemas.microsoft.com/office/drawing/2014/main" id="{DAD989A1-CC8C-1F22-108E-C89897A0ED9C}"/>
                  </a:ext>
                </a:extLst>
              </p:cNvPr>
              <p:cNvGrpSpPr>
                <a:grpSpLocks/>
              </p:cNvGrpSpPr>
              <p:nvPr/>
            </p:nvGrpSpPr>
            <p:grpSpPr bwMode="auto">
              <a:xfrm>
                <a:off x="4944" y="1099"/>
                <a:ext cx="689" cy="228"/>
                <a:chOff x="4944" y="1099"/>
                <a:chExt cx="689" cy="228"/>
              </a:xfrm>
            </p:grpSpPr>
            <p:sp>
              <p:nvSpPr>
                <p:cNvPr id="164928" name="Freeform 106">
                  <a:extLst>
                    <a:ext uri="{FF2B5EF4-FFF2-40B4-BE49-F238E27FC236}">
                      <a16:creationId xmlns:a16="http://schemas.microsoft.com/office/drawing/2014/main" id="{C8543B65-F974-615B-C355-9606474126F8}"/>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29" name="Freeform 107">
                  <a:extLst>
                    <a:ext uri="{FF2B5EF4-FFF2-40B4-BE49-F238E27FC236}">
                      <a16:creationId xmlns:a16="http://schemas.microsoft.com/office/drawing/2014/main" id="{0E3E0FFE-970E-7796-85B4-09F08EA53EDD}"/>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30" name="Freeform 108">
                  <a:extLst>
                    <a:ext uri="{FF2B5EF4-FFF2-40B4-BE49-F238E27FC236}">
                      <a16:creationId xmlns:a16="http://schemas.microsoft.com/office/drawing/2014/main" id="{D86BCA15-532F-A3BA-C650-4727A23C1DA9}"/>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31" name="Freeform 109">
                  <a:extLst>
                    <a:ext uri="{FF2B5EF4-FFF2-40B4-BE49-F238E27FC236}">
                      <a16:creationId xmlns:a16="http://schemas.microsoft.com/office/drawing/2014/main" id="{ED4AE40D-824E-DF71-B9B1-9FF963D150C7}"/>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32" name="Freeform 110">
                  <a:extLst>
                    <a:ext uri="{FF2B5EF4-FFF2-40B4-BE49-F238E27FC236}">
                      <a16:creationId xmlns:a16="http://schemas.microsoft.com/office/drawing/2014/main" id="{F539C259-E990-BB5B-30A3-6EC20D086095}"/>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933" name="Line 111">
                  <a:extLst>
                    <a:ext uri="{FF2B5EF4-FFF2-40B4-BE49-F238E27FC236}">
                      <a16:creationId xmlns:a16="http://schemas.microsoft.com/office/drawing/2014/main" id="{5DE94D3B-885C-FF73-6278-3631326B2A62}"/>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934" name="Line 112">
                  <a:extLst>
                    <a:ext uri="{FF2B5EF4-FFF2-40B4-BE49-F238E27FC236}">
                      <a16:creationId xmlns:a16="http://schemas.microsoft.com/office/drawing/2014/main" id="{1148894B-CABA-CCAE-459F-026F90314034}"/>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935" name="Line 113">
                  <a:extLst>
                    <a:ext uri="{FF2B5EF4-FFF2-40B4-BE49-F238E27FC236}">
                      <a16:creationId xmlns:a16="http://schemas.microsoft.com/office/drawing/2014/main" id="{0F10AA6B-0B93-C792-DE08-C8D749434ACA}"/>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936" name="Line 114">
                  <a:extLst>
                    <a:ext uri="{FF2B5EF4-FFF2-40B4-BE49-F238E27FC236}">
                      <a16:creationId xmlns:a16="http://schemas.microsoft.com/office/drawing/2014/main" id="{AEDB7B33-323B-1956-2D2F-7EAD0D92B4B3}"/>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25789626-A3C1-9283-0E5B-865FEA33EC74}"/>
              </a:ext>
            </a:extLst>
          </p:cNvPr>
          <p:cNvSpPr>
            <a:spLocks noGrp="1" noChangeArrowheads="1"/>
          </p:cNvSpPr>
          <p:nvPr>
            <p:ph type="title"/>
          </p:nvPr>
        </p:nvSpPr>
        <p:spPr/>
        <p:txBody>
          <a:bodyPr/>
          <a:lstStyle/>
          <a:p>
            <a:pPr eaLnBrk="1" hangingPunct="1"/>
            <a:r>
              <a:rPr lang="en-GB" altLang="en-US" dirty="0"/>
              <a:t>Double acting cylinder 10</a:t>
            </a:r>
            <a:endParaRPr lang="en-US" altLang="en-US" dirty="0"/>
          </a:p>
        </p:txBody>
      </p:sp>
      <p:sp>
        <p:nvSpPr>
          <p:cNvPr id="165891" name="Rectangle 3">
            <a:extLst>
              <a:ext uri="{FF2B5EF4-FFF2-40B4-BE49-F238E27FC236}">
                <a16:creationId xmlns:a16="http://schemas.microsoft.com/office/drawing/2014/main" id="{4A806674-4642-C5E7-6BBC-7D32152D50B1}"/>
              </a:ext>
            </a:extLst>
          </p:cNvPr>
          <p:cNvSpPr>
            <a:spLocks noGrp="1" noChangeArrowheads="1"/>
          </p:cNvSpPr>
          <p:nvPr>
            <p:ph type="body" idx="1"/>
          </p:nvPr>
        </p:nvSpPr>
        <p:spPr/>
        <p:txBody>
          <a:bodyPr/>
          <a:lstStyle/>
          <a:p>
            <a:pPr eaLnBrk="1" hangingPunct="1"/>
            <a:endParaRPr lang="en-US" altLang="en-US"/>
          </a:p>
        </p:txBody>
      </p:sp>
      <p:sp>
        <p:nvSpPr>
          <p:cNvPr id="165892" name="Freeform 4">
            <a:extLst>
              <a:ext uri="{FF2B5EF4-FFF2-40B4-BE49-F238E27FC236}">
                <a16:creationId xmlns:a16="http://schemas.microsoft.com/office/drawing/2014/main" id="{054335B6-E204-5A7C-7D92-01546910B757}"/>
              </a:ext>
              <a:ext uri="{C183D7F6-B498-43B3-948B-1728B52AA6E4}">
                <adec:decorative xmlns:adec="http://schemas.microsoft.com/office/drawing/2017/decorative" val="1"/>
              </a:ext>
            </a:extLst>
          </p:cNvPr>
          <p:cNvSpPr>
            <a:spLocks/>
          </p:cNvSpPr>
          <p:nvPr/>
        </p:nvSpPr>
        <p:spPr bwMode="auto">
          <a:xfrm flipV="1">
            <a:off x="596900" y="4819650"/>
            <a:ext cx="3175" cy="271463"/>
          </a:xfrm>
          <a:custGeom>
            <a:avLst/>
            <a:gdLst>
              <a:gd name="T0" fmla="*/ 0 w 2"/>
              <a:gd name="T1" fmla="*/ 0 h 171"/>
              <a:gd name="T2" fmla="*/ 0 w 2"/>
              <a:gd name="T3" fmla="*/ 271463 h 171"/>
              <a:gd name="T4" fmla="*/ 3175 w 2"/>
              <a:gd name="T5" fmla="*/ 271463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893" name="Freeform 5">
            <a:extLst>
              <a:ext uri="{FF2B5EF4-FFF2-40B4-BE49-F238E27FC236}">
                <a16:creationId xmlns:a16="http://schemas.microsoft.com/office/drawing/2014/main" id="{7E767172-5870-DB13-C10F-2591C7271B3D}"/>
              </a:ext>
              <a:ext uri="{C183D7F6-B498-43B3-948B-1728B52AA6E4}">
                <adec:decorative xmlns:adec="http://schemas.microsoft.com/office/drawing/2017/decorative" val="1"/>
              </a:ext>
            </a:extLst>
          </p:cNvPr>
          <p:cNvSpPr>
            <a:spLocks/>
          </p:cNvSpPr>
          <p:nvPr/>
        </p:nvSpPr>
        <p:spPr bwMode="auto">
          <a:xfrm flipV="1">
            <a:off x="596900" y="3338513"/>
            <a:ext cx="3175" cy="252412"/>
          </a:xfrm>
          <a:custGeom>
            <a:avLst/>
            <a:gdLst>
              <a:gd name="T0" fmla="*/ 0 w 2"/>
              <a:gd name="T1" fmla="*/ 252412 h 159"/>
              <a:gd name="T2" fmla="*/ 0 w 2"/>
              <a:gd name="T3" fmla="*/ 0 h 159"/>
              <a:gd name="T4" fmla="*/ 3175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894" name="Freeform 6">
            <a:extLst>
              <a:ext uri="{FF2B5EF4-FFF2-40B4-BE49-F238E27FC236}">
                <a16:creationId xmlns:a16="http://schemas.microsoft.com/office/drawing/2014/main" id="{7B93DEA5-ABFE-A594-9488-7782008F8FE0}"/>
              </a:ext>
              <a:ext uri="{C183D7F6-B498-43B3-948B-1728B52AA6E4}">
                <adec:decorative xmlns:adec="http://schemas.microsoft.com/office/drawing/2017/decorative" val="1"/>
              </a:ext>
            </a:extLst>
          </p:cNvPr>
          <p:cNvSpPr>
            <a:spLocks/>
          </p:cNvSpPr>
          <p:nvPr/>
        </p:nvSpPr>
        <p:spPr bwMode="auto">
          <a:xfrm flipV="1">
            <a:off x="2581275" y="3475038"/>
            <a:ext cx="2914650" cy="1722437"/>
          </a:xfrm>
          <a:custGeom>
            <a:avLst/>
            <a:gdLst>
              <a:gd name="T0" fmla="*/ 0 w 1836"/>
              <a:gd name="T1" fmla="*/ 1722437 h 1085"/>
              <a:gd name="T2" fmla="*/ 1762125 w 1836"/>
              <a:gd name="T3" fmla="*/ 1722437 h 1085"/>
              <a:gd name="T4" fmla="*/ 1762125 w 1836"/>
              <a:gd name="T5" fmla="*/ 1533525 h 1085"/>
              <a:gd name="T6" fmla="*/ 2914650 w 1836"/>
              <a:gd name="T7" fmla="*/ 1533525 h 1085"/>
              <a:gd name="T8" fmla="*/ 2914650 w 1836"/>
              <a:gd name="T9" fmla="*/ 0 h 1085"/>
              <a:gd name="T10" fmla="*/ 2438400 w 1836"/>
              <a:gd name="T11" fmla="*/ 0 h 1085"/>
              <a:gd name="T12" fmla="*/ 2438400 w 1836"/>
              <a:gd name="T13" fmla="*/ 307975 h 1085"/>
              <a:gd name="T14" fmla="*/ 2149475 w 1836"/>
              <a:gd name="T15" fmla="*/ 307975 h 1085"/>
              <a:gd name="T16" fmla="*/ 2149475 w 1836"/>
              <a:gd name="T17" fmla="*/ 212725 h 1085"/>
              <a:gd name="T18" fmla="*/ 0 w 1836"/>
              <a:gd name="T19" fmla="*/ 212725 h 1085"/>
              <a:gd name="T20" fmla="*/ 0 w 1836"/>
              <a:gd name="T21" fmla="*/ 1722437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895" name="Freeform 7">
            <a:extLst>
              <a:ext uri="{FF2B5EF4-FFF2-40B4-BE49-F238E27FC236}">
                <a16:creationId xmlns:a16="http://schemas.microsoft.com/office/drawing/2014/main" id="{45A10DF7-0A9D-59EC-32CC-81CAB4FF2181}"/>
              </a:ext>
              <a:ext uri="{C183D7F6-B498-43B3-948B-1728B52AA6E4}">
                <adec:decorative xmlns:adec="http://schemas.microsoft.com/office/drawing/2017/decorative" val="1"/>
              </a:ext>
            </a:extLst>
          </p:cNvPr>
          <p:cNvSpPr>
            <a:spLocks/>
          </p:cNvSpPr>
          <p:nvPr/>
        </p:nvSpPr>
        <p:spPr bwMode="auto">
          <a:xfrm>
            <a:off x="614363" y="3481388"/>
            <a:ext cx="3255962" cy="1717675"/>
          </a:xfrm>
          <a:custGeom>
            <a:avLst/>
            <a:gdLst>
              <a:gd name="T0" fmla="*/ 106 w 2051"/>
              <a:gd name="T1" fmla="*/ 1082 h 1082"/>
              <a:gd name="T2" fmla="*/ 106 w 2051"/>
              <a:gd name="T3" fmla="*/ 727 h 1082"/>
              <a:gd name="T4" fmla="*/ 0 w 2051"/>
              <a:gd name="T5" fmla="*/ 727 h 1082"/>
              <a:gd name="T6" fmla="*/ 0 w 2051"/>
              <a:gd name="T7" fmla="*/ 191 h 1082"/>
              <a:gd name="T8" fmla="*/ 628 w 2051"/>
              <a:gd name="T9" fmla="*/ 186 h 1082"/>
              <a:gd name="T10" fmla="*/ 628 w 2051"/>
              <a:gd name="T11" fmla="*/ 3 h 1082"/>
              <a:gd name="T12" fmla="*/ 2051 w 2051"/>
              <a:gd name="T13" fmla="*/ 0 h 1082"/>
              <a:gd name="T14" fmla="*/ 2043 w 2051"/>
              <a:gd name="T15" fmla="*/ 944 h 1082"/>
              <a:gd name="T16" fmla="*/ 595 w 2051"/>
              <a:gd name="T17" fmla="*/ 954 h 1082"/>
              <a:gd name="T18" fmla="*/ 595 w 2051"/>
              <a:gd name="T19" fmla="*/ 911 h 1082"/>
              <a:gd name="T20" fmla="*/ 417 w 2051"/>
              <a:gd name="T21" fmla="*/ 911 h 1082"/>
              <a:gd name="T22" fmla="*/ 417 w 2051"/>
              <a:gd name="T23" fmla="*/ 1082 h 1082"/>
              <a:gd name="T24" fmla="*/ 100 w 2051"/>
              <a:gd name="T25" fmla="*/ 1082 h 1082"/>
              <a:gd name="T26" fmla="*/ 106 w 2051"/>
              <a:gd name="T27" fmla="*/ 1082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1" h="1082">
                <a:moveTo>
                  <a:pt x="106" y="1082"/>
                </a:moveTo>
                <a:lnTo>
                  <a:pt x="106" y="727"/>
                </a:lnTo>
                <a:lnTo>
                  <a:pt x="0" y="727"/>
                </a:lnTo>
                <a:lnTo>
                  <a:pt x="0" y="191"/>
                </a:lnTo>
                <a:lnTo>
                  <a:pt x="628" y="186"/>
                </a:lnTo>
                <a:lnTo>
                  <a:pt x="628" y="3"/>
                </a:lnTo>
                <a:lnTo>
                  <a:pt x="2051" y="0"/>
                </a:lnTo>
                <a:lnTo>
                  <a:pt x="2043" y="944"/>
                </a:lnTo>
                <a:lnTo>
                  <a:pt x="595" y="954"/>
                </a:lnTo>
                <a:lnTo>
                  <a:pt x="595" y="911"/>
                </a:lnTo>
                <a:lnTo>
                  <a:pt x="417" y="911"/>
                </a:lnTo>
                <a:lnTo>
                  <a:pt x="417" y="1082"/>
                </a:lnTo>
                <a:lnTo>
                  <a:pt x="100" y="1082"/>
                </a:lnTo>
                <a:lnTo>
                  <a:pt x="106" y="1082"/>
                </a:lnTo>
                <a:close/>
              </a:path>
            </a:pathLst>
          </a:custGeom>
          <a:gradFill rotWithShape="0">
            <a:gsLst>
              <a:gs pos="0">
                <a:schemeClr val="accent2">
                  <a:gamma/>
                  <a:tint val="51373"/>
                  <a:invGamma/>
                </a:schemeClr>
              </a:gs>
              <a:gs pos="100000">
                <a:schemeClr val="accent2"/>
              </a:gs>
            </a:gsLst>
            <a:lin ang="0" scaled="1"/>
          </a:gradFill>
          <a:ln>
            <a:noFill/>
          </a:ln>
        </p:spPr>
        <p:txBody>
          <a:bodyPr/>
          <a:lstStyle/>
          <a:p>
            <a:pPr>
              <a:defRPr/>
            </a:pPr>
            <a:endParaRPr lang="en-US"/>
          </a:p>
        </p:txBody>
      </p:sp>
      <p:sp>
        <p:nvSpPr>
          <p:cNvPr id="165896" name="Freeform 8">
            <a:extLst>
              <a:ext uri="{FF2B5EF4-FFF2-40B4-BE49-F238E27FC236}">
                <a16:creationId xmlns:a16="http://schemas.microsoft.com/office/drawing/2014/main" id="{46584102-41F8-2285-DDAF-339E6245517E}"/>
              </a:ext>
              <a:ext uri="{C183D7F6-B498-43B3-948B-1728B52AA6E4}">
                <adec:decorative xmlns:adec="http://schemas.microsoft.com/office/drawing/2017/decorative" val="1"/>
              </a:ext>
            </a:extLst>
          </p:cNvPr>
          <p:cNvSpPr>
            <a:spLocks/>
          </p:cNvSpPr>
          <p:nvPr/>
        </p:nvSpPr>
        <p:spPr bwMode="auto">
          <a:xfrm flipV="1">
            <a:off x="1703388" y="3729038"/>
            <a:ext cx="236537" cy="149225"/>
          </a:xfrm>
          <a:custGeom>
            <a:avLst/>
            <a:gdLst>
              <a:gd name="T0" fmla="*/ 166687 w 149"/>
              <a:gd name="T1" fmla="*/ 76200 h 94"/>
              <a:gd name="T2" fmla="*/ 166687 w 149"/>
              <a:gd name="T3" fmla="*/ 66675 h 94"/>
              <a:gd name="T4" fmla="*/ 169862 w 149"/>
              <a:gd name="T5" fmla="*/ 63500 h 94"/>
              <a:gd name="T6" fmla="*/ 169862 w 149"/>
              <a:gd name="T7" fmla="*/ 58738 h 94"/>
              <a:gd name="T8" fmla="*/ 173037 w 149"/>
              <a:gd name="T9" fmla="*/ 55563 h 94"/>
              <a:gd name="T10" fmla="*/ 173037 w 149"/>
              <a:gd name="T11" fmla="*/ 52388 h 94"/>
              <a:gd name="T12" fmla="*/ 176212 w 149"/>
              <a:gd name="T13" fmla="*/ 49213 h 94"/>
              <a:gd name="T14" fmla="*/ 176212 w 149"/>
              <a:gd name="T15" fmla="*/ 46038 h 94"/>
              <a:gd name="T16" fmla="*/ 179387 w 149"/>
              <a:gd name="T17" fmla="*/ 42863 h 94"/>
              <a:gd name="T18" fmla="*/ 179387 w 149"/>
              <a:gd name="T19" fmla="*/ 39688 h 94"/>
              <a:gd name="T20" fmla="*/ 185737 w 149"/>
              <a:gd name="T21" fmla="*/ 33338 h 94"/>
              <a:gd name="T22" fmla="*/ 185737 w 149"/>
              <a:gd name="T23" fmla="*/ 30163 h 94"/>
              <a:gd name="T24" fmla="*/ 188912 w 149"/>
              <a:gd name="T25" fmla="*/ 26988 h 94"/>
              <a:gd name="T26" fmla="*/ 188912 w 149"/>
              <a:gd name="T27" fmla="*/ 25400 h 94"/>
              <a:gd name="T28" fmla="*/ 192087 w 149"/>
              <a:gd name="T29" fmla="*/ 25400 h 94"/>
              <a:gd name="T30" fmla="*/ 192087 w 149"/>
              <a:gd name="T31" fmla="*/ 9525 h 94"/>
              <a:gd name="T32" fmla="*/ 188912 w 149"/>
              <a:gd name="T33" fmla="*/ 9525 h 94"/>
              <a:gd name="T34" fmla="*/ 188912 w 149"/>
              <a:gd name="T35" fmla="*/ 6350 h 94"/>
              <a:gd name="T36" fmla="*/ 185737 w 149"/>
              <a:gd name="T37" fmla="*/ 3175 h 94"/>
              <a:gd name="T38" fmla="*/ 182562 w 149"/>
              <a:gd name="T39" fmla="*/ 3175 h 94"/>
              <a:gd name="T40" fmla="*/ 179387 w 149"/>
              <a:gd name="T41" fmla="*/ 0 h 94"/>
              <a:gd name="T42" fmla="*/ 0 w 149"/>
              <a:gd name="T43" fmla="*/ 0 h 94"/>
              <a:gd name="T44" fmla="*/ 0 w 149"/>
              <a:gd name="T45" fmla="*/ 149225 h 94"/>
              <a:gd name="T46" fmla="*/ 236537 w 149"/>
              <a:gd name="T47" fmla="*/ 149225 h 94"/>
              <a:gd name="T48" fmla="*/ 236537 w 149"/>
              <a:gd name="T49" fmla="*/ 131763 h 94"/>
              <a:gd name="T50" fmla="*/ 234950 w 149"/>
              <a:gd name="T51" fmla="*/ 128588 h 94"/>
              <a:gd name="T52" fmla="*/ 234950 w 149"/>
              <a:gd name="T53" fmla="*/ 125413 h 94"/>
              <a:gd name="T54" fmla="*/ 225425 w 149"/>
              <a:gd name="T55" fmla="*/ 115888 h 94"/>
              <a:gd name="T56" fmla="*/ 222250 w 149"/>
              <a:gd name="T57" fmla="*/ 115888 h 94"/>
              <a:gd name="T58" fmla="*/ 209550 w 149"/>
              <a:gd name="T59" fmla="*/ 103188 h 94"/>
              <a:gd name="T60" fmla="*/ 206375 w 149"/>
              <a:gd name="T61" fmla="*/ 103188 h 94"/>
              <a:gd name="T62" fmla="*/ 200025 w 149"/>
              <a:gd name="T63" fmla="*/ 98425 h 94"/>
              <a:gd name="T64" fmla="*/ 198437 w 149"/>
              <a:gd name="T65" fmla="*/ 98425 h 94"/>
              <a:gd name="T66" fmla="*/ 188912 w 149"/>
              <a:gd name="T67" fmla="*/ 88900 h 94"/>
              <a:gd name="T68" fmla="*/ 185737 w 149"/>
              <a:gd name="T69" fmla="*/ 88900 h 94"/>
              <a:gd name="T70" fmla="*/ 182562 w 149"/>
              <a:gd name="T71" fmla="*/ 85725 h 94"/>
              <a:gd name="T72" fmla="*/ 179387 w 149"/>
              <a:gd name="T73" fmla="*/ 85725 h 94"/>
              <a:gd name="T74" fmla="*/ 179387 w 149"/>
              <a:gd name="T75" fmla="*/ 82550 h 94"/>
              <a:gd name="T76" fmla="*/ 173037 w 149"/>
              <a:gd name="T77" fmla="*/ 82550 h 94"/>
              <a:gd name="T78" fmla="*/ 173037 w 149"/>
              <a:gd name="T79" fmla="*/ 79375 h 94"/>
              <a:gd name="T80" fmla="*/ 169862 w 149"/>
              <a:gd name="T81" fmla="*/ 79375 h 94"/>
              <a:gd name="T82" fmla="*/ 169862 w 149"/>
              <a:gd name="T83" fmla="*/ 76200 h 94"/>
              <a:gd name="T84" fmla="*/ 166687 w 149"/>
              <a:gd name="T85" fmla="*/ 7620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5897" name="Freeform 9">
            <a:extLst>
              <a:ext uri="{FF2B5EF4-FFF2-40B4-BE49-F238E27FC236}">
                <a16:creationId xmlns:a16="http://schemas.microsoft.com/office/drawing/2014/main" id="{C34B0FD6-9122-FA29-9F16-6F3D8A2BD871}"/>
              </a:ext>
              <a:ext uri="{C183D7F6-B498-43B3-948B-1728B52AA6E4}">
                <adec:decorative xmlns:adec="http://schemas.microsoft.com/office/drawing/2017/decorative" val="1"/>
              </a:ext>
            </a:extLst>
          </p:cNvPr>
          <p:cNvSpPr>
            <a:spLocks/>
          </p:cNvSpPr>
          <p:nvPr/>
        </p:nvSpPr>
        <p:spPr bwMode="auto">
          <a:xfrm flipV="1">
            <a:off x="4391025" y="5014913"/>
            <a:ext cx="336550" cy="149225"/>
          </a:xfrm>
          <a:custGeom>
            <a:avLst/>
            <a:gdLst>
              <a:gd name="T0" fmla="*/ 0 w 212"/>
              <a:gd name="T1" fmla="*/ 149225 h 94"/>
              <a:gd name="T2" fmla="*/ 0 w 212"/>
              <a:gd name="T3" fmla="*/ 0 h 94"/>
              <a:gd name="T4" fmla="*/ 307975 w 212"/>
              <a:gd name="T5" fmla="*/ 0 h 94"/>
              <a:gd name="T6" fmla="*/ 336550 w 212"/>
              <a:gd name="T7" fmla="*/ 23813 h 94"/>
              <a:gd name="T8" fmla="*/ 336550 w 212"/>
              <a:gd name="T9" fmla="*/ 109538 h 94"/>
              <a:gd name="T10" fmla="*/ 250825 w 212"/>
              <a:gd name="T11" fmla="*/ 109538 h 94"/>
              <a:gd name="T12" fmla="*/ 250825 w 212"/>
              <a:gd name="T13" fmla="*/ 149225 h 94"/>
              <a:gd name="T14" fmla="*/ 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5898" name="Rectangle 10">
            <a:extLst>
              <a:ext uri="{FF2B5EF4-FFF2-40B4-BE49-F238E27FC236}">
                <a16:creationId xmlns:a16="http://schemas.microsoft.com/office/drawing/2014/main" id="{BE287EDC-4D4B-8881-01CE-3EE6EF6F8EDF}"/>
              </a:ext>
              <a:ext uri="{C183D7F6-B498-43B3-948B-1728B52AA6E4}">
                <adec:decorative xmlns:adec="http://schemas.microsoft.com/office/drawing/2017/decorative" val="1"/>
              </a:ext>
            </a:extLst>
          </p:cNvPr>
          <p:cNvSpPr>
            <a:spLocks noChangeArrowheads="1"/>
          </p:cNvSpPr>
          <p:nvPr/>
        </p:nvSpPr>
        <p:spPr bwMode="auto">
          <a:xfrm flipV="1">
            <a:off x="4635500" y="5014913"/>
            <a:ext cx="9207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899" name="Freeform 11">
            <a:extLst>
              <a:ext uri="{FF2B5EF4-FFF2-40B4-BE49-F238E27FC236}">
                <a16:creationId xmlns:a16="http://schemas.microsoft.com/office/drawing/2014/main" id="{DBB4AB16-1DEF-CF9A-F0EA-7BD7865A9266}"/>
              </a:ext>
              <a:ext uri="{C183D7F6-B498-43B3-948B-1728B52AA6E4}">
                <adec:decorative xmlns:adec="http://schemas.microsoft.com/office/drawing/2017/decorative" val="1"/>
              </a:ext>
            </a:extLst>
          </p:cNvPr>
          <p:cNvSpPr>
            <a:spLocks/>
          </p:cNvSpPr>
          <p:nvPr/>
        </p:nvSpPr>
        <p:spPr bwMode="auto">
          <a:xfrm flipV="1">
            <a:off x="4387850" y="3289300"/>
            <a:ext cx="336550" cy="149225"/>
          </a:xfrm>
          <a:custGeom>
            <a:avLst/>
            <a:gdLst>
              <a:gd name="T0" fmla="*/ 0 w 212"/>
              <a:gd name="T1" fmla="*/ 0 h 94"/>
              <a:gd name="T2" fmla="*/ 0 w 212"/>
              <a:gd name="T3" fmla="*/ 149225 h 94"/>
              <a:gd name="T4" fmla="*/ 307975 w 212"/>
              <a:gd name="T5" fmla="*/ 149225 h 94"/>
              <a:gd name="T6" fmla="*/ 336550 w 212"/>
              <a:gd name="T7" fmla="*/ 123825 h 94"/>
              <a:gd name="T8" fmla="*/ 336550 w 212"/>
              <a:gd name="T9" fmla="*/ 39688 h 94"/>
              <a:gd name="T10" fmla="*/ 250825 w 212"/>
              <a:gd name="T11" fmla="*/ 39688 h 94"/>
              <a:gd name="T12" fmla="*/ 25082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5900" name="Freeform 12">
            <a:extLst>
              <a:ext uri="{FF2B5EF4-FFF2-40B4-BE49-F238E27FC236}">
                <a16:creationId xmlns:a16="http://schemas.microsoft.com/office/drawing/2014/main" id="{DFD303EE-FE09-C589-5317-6D138EA4E3C7}"/>
              </a:ext>
              <a:ext uri="{C183D7F6-B498-43B3-948B-1728B52AA6E4}">
                <adec:decorative xmlns:adec="http://schemas.microsoft.com/office/drawing/2017/decorative" val="1"/>
              </a:ext>
            </a:extLst>
          </p:cNvPr>
          <p:cNvSpPr>
            <a:spLocks/>
          </p:cNvSpPr>
          <p:nvPr/>
        </p:nvSpPr>
        <p:spPr bwMode="auto">
          <a:xfrm flipV="1">
            <a:off x="1595438" y="3289300"/>
            <a:ext cx="336550" cy="149225"/>
          </a:xfrm>
          <a:custGeom>
            <a:avLst/>
            <a:gdLst>
              <a:gd name="T0" fmla="*/ 336550 w 212"/>
              <a:gd name="T1" fmla="*/ 0 h 94"/>
              <a:gd name="T2" fmla="*/ 336550 w 212"/>
              <a:gd name="T3" fmla="*/ 149225 h 94"/>
              <a:gd name="T4" fmla="*/ 28575 w 212"/>
              <a:gd name="T5" fmla="*/ 149225 h 94"/>
              <a:gd name="T6" fmla="*/ 0 w 212"/>
              <a:gd name="T7" fmla="*/ 123825 h 94"/>
              <a:gd name="T8" fmla="*/ 0 w 212"/>
              <a:gd name="T9" fmla="*/ 39688 h 94"/>
              <a:gd name="T10" fmla="*/ 85725 w 212"/>
              <a:gd name="T11" fmla="*/ 39688 h 94"/>
              <a:gd name="T12" fmla="*/ 85725 w 212"/>
              <a:gd name="T13" fmla="*/ 0 h 94"/>
              <a:gd name="T14" fmla="*/ 33655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5901" name="Rectangle 13">
            <a:extLst>
              <a:ext uri="{FF2B5EF4-FFF2-40B4-BE49-F238E27FC236}">
                <a16:creationId xmlns:a16="http://schemas.microsoft.com/office/drawing/2014/main" id="{103E0498-F978-0CAA-B0D4-24757C160E1A}"/>
              </a:ext>
              <a:ext uri="{C183D7F6-B498-43B3-948B-1728B52AA6E4}">
                <adec:decorative xmlns:adec="http://schemas.microsoft.com/office/drawing/2017/decorative" val="1"/>
              </a:ext>
            </a:extLst>
          </p:cNvPr>
          <p:cNvSpPr>
            <a:spLocks noChangeArrowheads="1"/>
          </p:cNvSpPr>
          <p:nvPr/>
        </p:nvSpPr>
        <p:spPr bwMode="auto">
          <a:xfrm flipV="1">
            <a:off x="1595438"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02" name="Freeform 14">
            <a:extLst>
              <a:ext uri="{FF2B5EF4-FFF2-40B4-BE49-F238E27FC236}">
                <a16:creationId xmlns:a16="http://schemas.microsoft.com/office/drawing/2014/main" id="{BE1D0FFC-3915-2A00-E98D-12C94B7D1CC9}"/>
              </a:ext>
              <a:ext uri="{C183D7F6-B498-43B3-948B-1728B52AA6E4}">
                <adec:decorative xmlns:adec="http://schemas.microsoft.com/office/drawing/2017/decorative" val="1"/>
              </a:ext>
            </a:extLst>
          </p:cNvPr>
          <p:cNvSpPr>
            <a:spLocks/>
          </p:cNvSpPr>
          <p:nvPr/>
        </p:nvSpPr>
        <p:spPr bwMode="auto">
          <a:xfrm flipV="1">
            <a:off x="1595438" y="5011738"/>
            <a:ext cx="336550" cy="149225"/>
          </a:xfrm>
          <a:custGeom>
            <a:avLst/>
            <a:gdLst>
              <a:gd name="T0" fmla="*/ 336550 w 212"/>
              <a:gd name="T1" fmla="*/ 149225 h 94"/>
              <a:gd name="T2" fmla="*/ 336550 w 212"/>
              <a:gd name="T3" fmla="*/ 0 h 94"/>
              <a:gd name="T4" fmla="*/ 28575 w 212"/>
              <a:gd name="T5" fmla="*/ 0 h 94"/>
              <a:gd name="T6" fmla="*/ 0 w 212"/>
              <a:gd name="T7" fmla="*/ 23813 h 94"/>
              <a:gd name="T8" fmla="*/ 0 w 212"/>
              <a:gd name="T9" fmla="*/ 109538 h 94"/>
              <a:gd name="T10" fmla="*/ 85725 w 212"/>
              <a:gd name="T11" fmla="*/ 109538 h 94"/>
              <a:gd name="T12" fmla="*/ 85725 w 212"/>
              <a:gd name="T13" fmla="*/ 149225 h 94"/>
              <a:gd name="T14" fmla="*/ 33655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5903" name="Rectangle 15">
            <a:extLst>
              <a:ext uri="{FF2B5EF4-FFF2-40B4-BE49-F238E27FC236}">
                <a16:creationId xmlns:a16="http://schemas.microsoft.com/office/drawing/2014/main" id="{909B02C8-E2A1-DE1C-CA70-C480838A75D2}"/>
              </a:ext>
              <a:ext uri="{C183D7F6-B498-43B3-948B-1728B52AA6E4}">
                <adec:decorative xmlns:adec="http://schemas.microsoft.com/office/drawing/2017/decorative" val="1"/>
              </a:ext>
            </a:extLst>
          </p:cNvPr>
          <p:cNvSpPr>
            <a:spLocks noChangeArrowheads="1"/>
          </p:cNvSpPr>
          <p:nvPr/>
        </p:nvSpPr>
        <p:spPr bwMode="auto">
          <a:xfrm flipV="1">
            <a:off x="1595438" y="5014913"/>
            <a:ext cx="8572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04" name="Freeform 16">
            <a:extLst>
              <a:ext uri="{FF2B5EF4-FFF2-40B4-BE49-F238E27FC236}">
                <a16:creationId xmlns:a16="http://schemas.microsoft.com/office/drawing/2014/main" id="{76E2AA5C-FD1D-FC09-713F-42A44442AC25}"/>
              </a:ext>
              <a:ext uri="{C183D7F6-B498-43B3-948B-1728B52AA6E4}">
                <adec:decorative xmlns:adec="http://schemas.microsoft.com/office/drawing/2017/decorative" val="1"/>
              </a:ext>
            </a:extLst>
          </p:cNvPr>
          <p:cNvSpPr>
            <a:spLocks/>
          </p:cNvSpPr>
          <p:nvPr/>
        </p:nvSpPr>
        <p:spPr bwMode="auto">
          <a:xfrm flipV="1">
            <a:off x="1720850" y="4557713"/>
            <a:ext cx="244475" cy="146050"/>
          </a:xfrm>
          <a:custGeom>
            <a:avLst/>
            <a:gdLst>
              <a:gd name="T0" fmla="*/ 171450 w 154"/>
              <a:gd name="T1" fmla="*/ 73025 h 92"/>
              <a:gd name="T2" fmla="*/ 171450 w 154"/>
              <a:gd name="T3" fmla="*/ 79375 h 92"/>
              <a:gd name="T4" fmla="*/ 174625 w 154"/>
              <a:gd name="T5" fmla="*/ 79375 h 92"/>
              <a:gd name="T6" fmla="*/ 174625 w 154"/>
              <a:gd name="T7" fmla="*/ 85725 h 92"/>
              <a:gd name="T8" fmla="*/ 177800 w 154"/>
              <a:gd name="T9" fmla="*/ 88900 h 92"/>
              <a:gd name="T10" fmla="*/ 177800 w 154"/>
              <a:gd name="T11" fmla="*/ 90488 h 92"/>
              <a:gd name="T12" fmla="*/ 180975 w 154"/>
              <a:gd name="T13" fmla="*/ 93663 h 92"/>
              <a:gd name="T14" fmla="*/ 180975 w 154"/>
              <a:gd name="T15" fmla="*/ 100013 h 92"/>
              <a:gd name="T16" fmla="*/ 182563 w 154"/>
              <a:gd name="T17" fmla="*/ 100013 h 92"/>
              <a:gd name="T18" fmla="*/ 182563 w 154"/>
              <a:gd name="T19" fmla="*/ 106363 h 92"/>
              <a:gd name="T20" fmla="*/ 185738 w 154"/>
              <a:gd name="T21" fmla="*/ 106363 h 92"/>
              <a:gd name="T22" fmla="*/ 185738 w 154"/>
              <a:gd name="T23" fmla="*/ 112713 h 92"/>
              <a:gd name="T24" fmla="*/ 188913 w 154"/>
              <a:gd name="T25" fmla="*/ 112713 h 92"/>
              <a:gd name="T26" fmla="*/ 188913 w 154"/>
              <a:gd name="T27" fmla="*/ 115888 h 92"/>
              <a:gd name="T28" fmla="*/ 192088 w 154"/>
              <a:gd name="T29" fmla="*/ 119063 h 92"/>
              <a:gd name="T30" fmla="*/ 192088 w 154"/>
              <a:gd name="T31" fmla="*/ 122238 h 92"/>
              <a:gd name="T32" fmla="*/ 195263 w 154"/>
              <a:gd name="T33" fmla="*/ 122238 h 92"/>
              <a:gd name="T34" fmla="*/ 195263 w 154"/>
              <a:gd name="T35" fmla="*/ 139700 h 92"/>
              <a:gd name="T36" fmla="*/ 192088 w 154"/>
              <a:gd name="T37" fmla="*/ 139700 h 92"/>
              <a:gd name="T38" fmla="*/ 192088 w 154"/>
              <a:gd name="T39" fmla="*/ 142875 h 92"/>
              <a:gd name="T40" fmla="*/ 182563 w 154"/>
              <a:gd name="T41" fmla="*/ 142875 h 92"/>
              <a:gd name="T42" fmla="*/ 180975 w 154"/>
              <a:gd name="T43" fmla="*/ 146050 h 92"/>
              <a:gd name="T44" fmla="*/ 0 w 154"/>
              <a:gd name="T45" fmla="*/ 146050 h 92"/>
              <a:gd name="T46" fmla="*/ 0 w 154"/>
              <a:gd name="T47" fmla="*/ 0 h 92"/>
              <a:gd name="T48" fmla="*/ 244475 w 154"/>
              <a:gd name="T49" fmla="*/ 0 h 92"/>
              <a:gd name="T50" fmla="*/ 244475 w 154"/>
              <a:gd name="T51" fmla="*/ 17463 h 92"/>
              <a:gd name="T52" fmla="*/ 222250 w 154"/>
              <a:gd name="T53" fmla="*/ 39688 h 92"/>
              <a:gd name="T54" fmla="*/ 219075 w 154"/>
              <a:gd name="T55" fmla="*/ 39688 h 92"/>
              <a:gd name="T56" fmla="*/ 214313 w 154"/>
              <a:gd name="T57" fmla="*/ 46038 h 92"/>
              <a:gd name="T58" fmla="*/ 211138 w 154"/>
              <a:gd name="T59" fmla="*/ 46038 h 92"/>
              <a:gd name="T60" fmla="*/ 198438 w 154"/>
              <a:gd name="T61" fmla="*/ 57150 h 92"/>
              <a:gd name="T62" fmla="*/ 195263 w 154"/>
              <a:gd name="T63" fmla="*/ 57150 h 92"/>
              <a:gd name="T64" fmla="*/ 192088 w 154"/>
              <a:gd name="T65" fmla="*/ 60325 h 92"/>
              <a:gd name="T66" fmla="*/ 188913 w 154"/>
              <a:gd name="T67" fmla="*/ 60325 h 92"/>
              <a:gd name="T68" fmla="*/ 182563 w 154"/>
              <a:gd name="T69" fmla="*/ 66675 h 92"/>
              <a:gd name="T70" fmla="*/ 180975 w 154"/>
              <a:gd name="T71" fmla="*/ 66675 h 92"/>
              <a:gd name="T72" fmla="*/ 177800 w 154"/>
              <a:gd name="T73" fmla="*/ 69850 h 92"/>
              <a:gd name="T74" fmla="*/ 174625 w 154"/>
              <a:gd name="T75" fmla="*/ 69850 h 92"/>
              <a:gd name="T76" fmla="*/ 174625 w 154"/>
              <a:gd name="T77" fmla="*/ 73025 h 92"/>
              <a:gd name="T78" fmla="*/ 171450 w 154"/>
              <a:gd name="T79" fmla="*/ 73025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5905" name="Rectangle 17">
            <a:extLst>
              <a:ext uri="{FF2B5EF4-FFF2-40B4-BE49-F238E27FC236}">
                <a16:creationId xmlns:a16="http://schemas.microsoft.com/office/drawing/2014/main" id="{9BD0AF18-0352-2E30-9119-C7B087B58E2A}"/>
              </a:ext>
              <a:ext uri="{C183D7F6-B498-43B3-948B-1728B52AA6E4}">
                <adec:decorative xmlns:adec="http://schemas.microsoft.com/office/drawing/2017/decorative" val="1"/>
              </a:ext>
            </a:extLst>
          </p:cNvPr>
          <p:cNvSpPr>
            <a:spLocks noChangeArrowheads="1"/>
          </p:cNvSpPr>
          <p:nvPr/>
        </p:nvSpPr>
        <p:spPr bwMode="auto">
          <a:xfrm flipV="1">
            <a:off x="4638675"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06" name="Freeform 18">
            <a:extLst>
              <a:ext uri="{FF2B5EF4-FFF2-40B4-BE49-F238E27FC236}">
                <a16:creationId xmlns:a16="http://schemas.microsoft.com/office/drawing/2014/main" id="{3C74DAE8-65A3-ED6E-797A-DF0AEB6F1034}"/>
              </a:ext>
              <a:ext uri="{C183D7F6-B498-43B3-948B-1728B52AA6E4}">
                <adec:decorative xmlns:adec="http://schemas.microsoft.com/office/drawing/2017/decorative" val="1"/>
              </a:ext>
            </a:extLst>
          </p:cNvPr>
          <p:cNvSpPr>
            <a:spLocks/>
          </p:cNvSpPr>
          <p:nvPr/>
        </p:nvSpPr>
        <p:spPr bwMode="auto">
          <a:xfrm flipV="1">
            <a:off x="788988" y="5195888"/>
            <a:ext cx="477837" cy="1587"/>
          </a:xfrm>
          <a:custGeom>
            <a:avLst/>
            <a:gdLst>
              <a:gd name="T0" fmla="*/ 0 w 301"/>
              <a:gd name="T1" fmla="*/ 0 h 1587"/>
              <a:gd name="T2" fmla="*/ 474662 w 301"/>
              <a:gd name="T3" fmla="*/ 0 h 1587"/>
              <a:gd name="T4" fmla="*/ 477837 w 301"/>
              <a:gd name="T5" fmla="*/ 0 h 1587"/>
              <a:gd name="T6" fmla="*/ 0 60000 65536"/>
              <a:gd name="T7" fmla="*/ 0 60000 65536"/>
              <a:gd name="T8" fmla="*/ 0 60000 65536"/>
            </a:gdLst>
            <a:ahLst/>
            <a:cxnLst>
              <a:cxn ang="T6">
                <a:pos x="T0" y="T1"/>
              </a:cxn>
              <a:cxn ang="T7">
                <a:pos x="T2" y="T3"/>
              </a:cxn>
              <a:cxn ang="T8">
                <a:pos x="T4" y="T5"/>
              </a:cxn>
            </a:cxnLst>
            <a:rect l="0" t="0" r="r" b="b"/>
            <a:pathLst>
              <a:path w="301" h="1587">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07" name="Freeform 19">
            <a:extLst>
              <a:ext uri="{FF2B5EF4-FFF2-40B4-BE49-F238E27FC236}">
                <a16:creationId xmlns:a16="http://schemas.microsoft.com/office/drawing/2014/main" id="{0FDDEF31-8F90-48F9-7AB9-F3FC35E01AF4}"/>
              </a:ext>
              <a:ext uri="{C183D7F6-B498-43B3-948B-1728B52AA6E4}">
                <adec:decorative xmlns:adec="http://schemas.microsoft.com/office/drawing/2017/decorative" val="1"/>
              </a:ext>
            </a:extLst>
          </p:cNvPr>
          <p:cNvSpPr>
            <a:spLocks/>
          </p:cNvSpPr>
          <p:nvPr/>
        </p:nvSpPr>
        <p:spPr bwMode="auto">
          <a:xfrm flipV="1">
            <a:off x="5019675" y="5192713"/>
            <a:ext cx="520700" cy="1587"/>
          </a:xfrm>
          <a:custGeom>
            <a:avLst/>
            <a:gdLst>
              <a:gd name="T0" fmla="*/ 0 w 328"/>
              <a:gd name="T1" fmla="*/ 0 h 1587"/>
              <a:gd name="T2" fmla="*/ 517525 w 328"/>
              <a:gd name="T3" fmla="*/ 0 h 1587"/>
              <a:gd name="T4" fmla="*/ 520700 w 328"/>
              <a:gd name="T5" fmla="*/ 0 h 1587"/>
              <a:gd name="T6" fmla="*/ 0 60000 65536"/>
              <a:gd name="T7" fmla="*/ 0 60000 65536"/>
              <a:gd name="T8" fmla="*/ 0 60000 65536"/>
            </a:gdLst>
            <a:ahLst/>
            <a:cxnLst>
              <a:cxn ang="T6">
                <a:pos x="T0" y="T1"/>
              </a:cxn>
              <a:cxn ang="T7">
                <a:pos x="T2" y="T3"/>
              </a:cxn>
              <a:cxn ang="T8">
                <a:pos x="T4" y="T5"/>
              </a:cxn>
            </a:cxnLst>
            <a:rect l="0" t="0" r="r" b="b"/>
            <a:pathLst>
              <a:path w="328" h="1587">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08" name="Line 20">
            <a:extLst>
              <a:ext uri="{FF2B5EF4-FFF2-40B4-BE49-F238E27FC236}">
                <a16:creationId xmlns:a16="http://schemas.microsoft.com/office/drawing/2014/main" id="{0808BED9-47E3-D549-CE57-C90286528ECB}"/>
              </a:ext>
              <a:ext uri="{C183D7F6-B498-43B3-948B-1728B52AA6E4}">
                <adec:decorative xmlns:adec="http://schemas.microsoft.com/office/drawing/2017/decorative" val="1"/>
              </a:ext>
            </a:extLst>
          </p:cNvPr>
          <p:cNvSpPr>
            <a:spLocks noChangeShapeType="1"/>
          </p:cNvSpPr>
          <p:nvPr/>
        </p:nvSpPr>
        <p:spPr bwMode="auto">
          <a:xfrm flipV="1">
            <a:off x="4848225"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9" name="Freeform 21">
            <a:extLst>
              <a:ext uri="{FF2B5EF4-FFF2-40B4-BE49-F238E27FC236}">
                <a16:creationId xmlns:a16="http://schemas.microsoft.com/office/drawing/2014/main" id="{99D146C9-87D3-FD3F-905C-8EBDF8C3450F}"/>
              </a:ext>
              <a:ext uri="{C183D7F6-B498-43B3-948B-1728B52AA6E4}">
                <adec:decorative xmlns:adec="http://schemas.microsoft.com/office/drawing/2017/decorative" val="1"/>
              </a:ext>
            </a:extLst>
          </p:cNvPr>
          <p:cNvSpPr>
            <a:spLocks/>
          </p:cNvSpPr>
          <p:nvPr/>
        </p:nvSpPr>
        <p:spPr bwMode="auto">
          <a:xfrm>
            <a:off x="3819525" y="3455988"/>
            <a:ext cx="1206500" cy="1549400"/>
          </a:xfrm>
          <a:custGeom>
            <a:avLst/>
            <a:gdLst>
              <a:gd name="T0" fmla="*/ 0 w 760"/>
              <a:gd name="T1" fmla="*/ 0 h 976"/>
              <a:gd name="T2" fmla="*/ 622300 w 760"/>
              <a:gd name="T3" fmla="*/ 38100 h 976"/>
              <a:gd name="T4" fmla="*/ 622300 w 760"/>
              <a:gd name="T5" fmla="*/ 1231900 h 976"/>
              <a:gd name="T6" fmla="*/ 1206500 w 760"/>
              <a:gd name="T7" fmla="*/ 1257300 h 976"/>
              <a:gd name="T8" fmla="*/ 1206500 w 760"/>
              <a:gd name="T9" fmla="*/ 1536700 h 976"/>
              <a:gd name="T10" fmla="*/ 38100 w 760"/>
              <a:gd name="T11" fmla="*/ 1549400 h 976"/>
              <a:gd name="T12" fmla="*/ 0 w 760"/>
              <a:gd name="T13" fmla="*/ 0 h 9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0" h="976">
                <a:moveTo>
                  <a:pt x="0" y="0"/>
                </a:moveTo>
                <a:lnTo>
                  <a:pt x="392" y="24"/>
                </a:lnTo>
                <a:lnTo>
                  <a:pt x="392" y="776"/>
                </a:lnTo>
                <a:lnTo>
                  <a:pt x="760" y="792"/>
                </a:lnTo>
                <a:lnTo>
                  <a:pt x="760" y="968"/>
                </a:lnTo>
                <a:lnTo>
                  <a:pt x="24" y="976"/>
                </a:lnTo>
                <a:lnTo>
                  <a:pt x="0" y="0"/>
                </a:lnTo>
                <a:close/>
              </a:path>
            </a:pathLst>
          </a:custGeom>
          <a:solidFill>
            <a:schemeClr val="accent2"/>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10" name="Freeform 22">
            <a:extLst>
              <a:ext uri="{FF2B5EF4-FFF2-40B4-BE49-F238E27FC236}">
                <a16:creationId xmlns:a16="http://schemas.microsoft.com/office/drawing/2014/main" id="{808028D4-2019-A4DA-A8AC-5112547BB521}"/>
              </a:ext>
              <a:ext uri="{C183D7F6-B498-43B3-948B-1728B52AA6E4}">
                <adec:decorative xmlns:adec="http://schemas.microsoft.com/office/drawing/2017/decorative" val="1"/>
              </a:ext>
            </a:extLst>
          </p:cNvPr>
          <p:cNvSpPr>
            <a:spLocks/>
          </p:cNvSpPr>
          <p:nvPr/>
        </p:nvSpPr>
        <p:spPr bwMode="auto">
          <a:xfrm flipV="1">
            <a:off x="5437188" y="4494213"/>
            <a:ext cx="831850" cy="700087"/>
          </a:xfrm>
          <a:custGeom>
            <a:avLst/>
            <a:gdLst>
              <a:gd name="T0" fmla="*/ 0 w 524"/>
              <a:gd name="T1" fmla="*/ 242887 h 441"/>
              <a:gd name="T2" fmla="*/ 33338 w 524"/>
              <a:gd name="T3" fmla="*/ 206375 h 441"/>
              <a:gd name="T4" fmla="*/ 33338 w 524"/>
              <a:gd name="T5" fmla="*/ 0 h 441"/>
              <a:gd name="T6" fmla="*/ 252413 w 524"/>
              <a:gd name="T7" fmla="*/ 0 h 441"/>
              <a:gd name="T8" fmla="*/ 252413 w 524"/>
              <a:gd name="T9" fmla="*/ 85725 h 441"/>
              <a:gd name="T10" fmla="*/ 139700 w 524"/>
              <a:gd name="T11" fmla="*/ 85725 h 441"/>
              <a:gd name="T12" fmla="*/ 112713 w 524"/>
              <a:gd name="T13" fmla="*/ 112712 h 441"/>
              <a:gd name="T14" fmla="*/ 112713 w 524"/>
              <a:gd name="T15" fmla="*/ 307975 h 441"/>
              <a:gd name="T16" fmla="*/ 146050 w 524"/>
              <a:gd name="T17" fmla="*/ 334962 h 441"/>
              <a:gd name="T18" fmla="*/ 765175 w 524"/>
              <a:gd name="T19" fmla="*/ 334962 h 441"/>
              <a:gd name="T20" fmla="*/ 795338 w 524"/>
              <a:gd name="T21" fmla="*/ 341312 h 441"/>
              <a:gd name="T22" fmla="*/ 814388 w 524"/>
              <a:gd name="T23" fmla="*/ 361950 h 441"/>
              <a:gd name="T24" fmla="*/ 825500 w 524"/>
              <a:gd name="T25" fmla="*/ 381000 h 441"/>
              <a:gd name="T26" fmla="*/ 831850 w 524"/>
              <a:gd name="T27" fmla="*/ 398462 h 441"/>
              <a:gd name="T28" fmla="*/ 831850 w 524"/>
              <a:gd name="T29" fmla="*/ 700087 h 441"/>
              <a:gd name="T30" fmla="*/ 411163 w 524"/>
              <a:gd name="T31" fmla="*/ 700087 h 441"/>
              <a:gd name="T32" fmla="*/ 411163 w 524"/>
              <a:gd name="T33" fmla="*/ 579437 h 441"/>
              <a:gd name="T34" fmla="*/ 0 w 524"/>
              <a:gd name="T35" fmla="*/ 579437 h 441"/>
              <a:gd name="T36" fmla="*/ 0 w 524"/>
              <a:gd name="T37" fmla="*/ 242887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5911" name="Rectangle 23">
            <a:extLst>
              <a:ext uri="{FF2B5EF4-FFF2-40B4-BE49-F238E27FC236}">
                <a16:creationId xmlns:a16="http://schemas.microsoft.com/office/drawing/2014/main" id="{64F94FD5-CB88-EC87-4D57-489E980D5287}"/>
              </a:ext>
              <a:ext uri="{C183D7F6-B498-43B3-948B-1728B52AA6E4}">
                <adec:decorative xmlns:adec="http://schemas.microsoft.com/office/drawing/2017/decorative" val="1"/>
              </a:ext>
            </a:extLst>
          </p:cNvPr>
          <p:cNvSpPr>
            <a:spLocks noChangeArrowheads="1"/>
          </p:cNvSpPr>
          <p:nvPr/>
        </p:nvSpPr>
        <p:spPr bwMode="auto">
          <a:xfrm flipV="1">
            <a:off x="5848350" y="4494213"/>
            <a:ext cx="417513" cy="163512"/>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12" name="Freeform 24">
            <a:extLst>
              <a:ext uri="{FF2B5EF4-FFF2-40B4-BE49-F238E27FC236}">
                <a16:creationId xmlns:a16="http://schemas.microsoft.com/office/drawing/2014/main" id="{22ED6000-513B-83E3-4CCF-66FFB367591C}"/>
              </a:ext>
              <a:ext uri="{C183D7F6-B498-43B3-948B-1728B52AA6E4}">
                <adec:decorative xmlns:adec="http://schemas.microsoft.com/office/drawing/2017/decorative" val="1"/>
              </a:ext>
            </a:extLst>
          </p:cNvPr>
          <p:cNvSpPr>
            <a:spLocks/>
          </p:cNvSpPr>
          <p:nvPr/>
        </p:nvSpPr>
        <p:spPr bwMode="auto">
          <a:xfrm flipV="1">
            <a:off x="5891213" y="4494213"/>
            <a:ext cx="374650" cy="163512"/>
          </a:xfrm>
          <a:custGeom>
            <a:avLst/>
            <a:gdLst>
              <a:gd name="T0" fmla="*/ 109538 w 236"/>
              <a:gd name="T1" fmla="*/ 90487 h 103"/>
              <a:gd name="T2" fmla="*/ 106363 w 236"/>
              <a:gd name="T3" fmla="*/ 96837 h 103"/>
              <a:gd name="T4" fmla="*/ 103188 w 236"/>
              <a:gd name="T5" fmla="*/ 103187 h 103"/>
              <a:gd name="T6" fmla="*/ 101600 w 236"/>
              <a:gd name="T7" fmla="*/ 109537 h 103"/>
              <a:gd name="T8" fmla="*/ 95250 w 236"/>
              <a:gd name="T9" fmla="*/ 112712 h 103"/>
              <a:gd name="T10" fmla="*/ 92075 w 236"/>
              <a:gd name="T11" fmla="*/ 119062 h 103"/>
              <a:gd name="T12" fmla="*/ 88900 w 236"/>
              <a:gd name="T13" fmla="*/ 120650 h 103"/>
              <a:gd name="T14" fmla="*/ 85725 w 236"/>
              <a:gd name="T15" fmla="*/ 127000 h 103"/>
              <a:gd name="T16" fmla="*/ 82550 w 236"/>
              <a:gd name="T17" fmla="*/ 130175 h 103"/>
              <a:gd name="T18" fmla="*/ 73025 w 236"/>
              <a:gd name="T19" fmla="*/ 158750 h 103"/>
              <a:gd name="T20" fmla="*/ 76200 w 236"/>
              <a:gd name="T21" fmla="*/ 160337 h 103"/>
              <a:gd name="T22" fmla="*/ 88900 w 236"/>
              <a:gd name="T23" fmla="*/ 163512 h 103"/>
              <a:gd name="T24" fmla="*/ 374650 w 236"/>
              <a:gd name="T25" fmla="*/ 0 h 103"/>
              <a:gd name="T26" fmla="*/ 0 w 236"/>
              <a:gd name="T27" fmla="*/ 20637 h 103"/>
              <a:gd name="T28" fmla="*/ 3175 w 236"/>
              <a:gd name="T29" fmla="*/ 26987 h 103"/>
              <a:gd name="T30" fmla="*/ 9525 w 236"/>
              <a:gd name="T31" fmla="*/ 30162 h 103"/>
              <a:gd name="T32" fmla="*/ 12700 w 236"/>
              <a:gd name="T33" fmla="*/ 33337 h 103"/>
              <a:gd name="T34" fmla="*/ 19050 w 236"/>
              <a:gd name="T35" fmla="*/ 36512 h 103"/>
              <a:gd name="T36" fmla="*/ 25400 w 236"/>
              <a:gd name="T37" fmla="*/ 39687 h 103"/>
              <a:gd name="T38" fmla="*/ 26988 w 236"/>
              <a:gd name="T39" fmla="*/ 42862 h 103"/>
              <a:gd name="T40" fmla="*/ 33338 w 236"/>
              <a:gd name="T41" fmla="*/ 44450 h 103"/>
              <a:gd name="T42" fmla="*/ 39688 w 236"/>
              <a:gd name="T43" fmla="*/ 47625 h 103"/>
              <a:gd name="T44" fmla="*/ 46038 w 236"/>
              <a:gd name="T45" fmla="*/ 50800 h 103"/>
              <a:gd name="T46" fmla="*/ 52388 w 236"/>
              <a:gd name="T47" fmla="*/ 53975 h 103"/>
              <a:gd name="T48" fmla="*/ 55563 w 236"/>
              <a:gd name="T49" fmla="*/ 57150 h 103"/>
              <a:gd name="T50" fmla="*/ 61913 w 236"/>
              <a:gd name="T51" fmla="*/ 60325 h 103"/>
              <a:gd name="T52" fmla="*/ 66675 w 236"/>
              <a:gd name="T53" fmla="*/ 63500 h 103"/>
              <a:gd name="T54" fmla="*/ 73025 w 236"/>
              <a:gd name="T55" fmla="*/ 66675 h 103"/>
              <a:gd name="T56" fmla="*/ 79375 w 236"/>
              <a:gd name="T57" fmla="*/ 69850 h 103"/>
              <a:gd name="T58" fmla="*/ 88900 w 236"/>
              <a:gd name="T59" fmla="*/ 73025 h 103"/>
              <a:gd name="T60" fmla="*/ 95250 w 236"/>
              <a:gd name="T61" fmla="*/ 76200 h 103"/>
              <a:gd name="T62" fmla="*/ 101600 w 236"/>
              <a:gd name="T63" fmla="*/ 79375 h 103"/>
              <a:gd name="T64" fmla="*/ 106363 w 236"/>
              <a:gd name="T65" fmla="*/ 8255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5913" name="Freeform 25">
            <a:extLst>
              <a:ext uri="{FF2B5EF4-FFF2-40B4-BE49-F238E27FC236}">
                <a16:creationId xmlns:a16="http://schemas.microsoft.com/office/drawing/2014/main" id="{04139435-49D6-3187-1F17-B660A975FC87}"/>
              </a:ext>
              <a:ext uri="{C183D7F6-B498-43B3-948B-1728B52AA6E4}">
                <adec:decorative xmlns:adec="http://schemas.microsoft.com/office/drawing/2017/decorative" val="1"/>
              </a:ext>
            </a:extLst>
          </p:cNvPr>
          <p:cNvSpPr>
            <a:spLocks/>
          </p:cNvSpPr>
          <p:nvPr/>
        </p:nvSpPr>
        <p:spPr bwMode="auto">
          <a:xfrm flipV="1">
            <a:off x="1319213" y="4689475"/>
            <a:ext cx="133350" cy="309563"/>
          </a:xfrm>
          <a:custGeom>
            <a:avLst/>
            <a:gdLst>
              <a:gd name="T0" fmla="*/ 123825 w 84"/>
              <a:gd name="T1" fmla="*/ 0 h 195"/>
              <a:gd name="T2" fmla="*/ 90488 w 84"/>
              <a:gd name="T3" fmla="*/ 0 h 195"/>
              <a:gd name="T4" fmla="*/ 93663 w 84"/>
              <a:gd name="T5" fmla="*/ 11113 h 195"/>
              <a:gd name="T6" fmla="*/ 53975 w 84"/>
              <a:gd name="T7" fmla="*/ 11113 h 195"/>
              <a:gd name="T8" fmla="*/ 53975 w 84"/>
              <a:gd name="T9" fmla="*/ 0 h 195"/>
              <a:gd name="T10" fmla="*/ 11113 w 84"/>
              <a:gd name="T11" fmla="*/ 0 h 195"/>
              <a:gd name="T12" fmla="*/ 0 w 84"/>
              <a:gd name="T13" fmla="*/ 11113 h 195"/>
              <a:gd name="T14" fmla="*/ 0 w 84"/>
              <a:gd name="T15" fmla="*/ 63500 h 195"/>
              <a:gd name="T16" fmla="*/ 11113 w 84"/>
              <a:gd name="T17" fmla="*/ 69850 h 195"/>
              <a:gd name="T18" fmla="*/ 11113 w 84"/>
              <a:gd name="T19" fmla="*/ 155575 h 195"/>
              <a:gd name="T20" fmla="*/ 36513 w 84"/>
              <a:gd name="T21" fmla="*/ 179388 h 195"/>
              <a:gd name="T22" fmla="*/ 36513 w 84"/>
              <a:gd name="T23" fmla="*/ 233363 h 195"/>
              <a:gd name="T24" fmla="*/ 57150 w 84"/>
              <a:gd name="T25" fmla="*/ 309563 h 195"/>
              <a:gd name="T26" fmla="*/ 82550 w 84"/>
              <a:gd name="T27" fmla="*/ 309563 h 195"/>
              <a:gd name="T28" fmla="*/ 100013 w 84"/>
              <a:gd name="T29" fmla="*/ 236538 h 195"/>
              <a:gd name="T30" fmla="*/ 100013 w 84"/>
              <a:gd name="T31" fmla="*/ 179388 h 195"/>
              <a:gd name="T32" fmla="*/ 127000 w 84"/>
              <a:gd name="T33" fmla="*/ 155575 h 195"/>
              <a:gd name="T34" fmla="*/ 127000 w 84"/>
              <a:gd name="T35" fmla="*/ 73025 h 195"/>
              <a:gd name="T36" fmla="*/ 133350 w 84"/>
              <a:gd name="T37" fmla="*/ 63500 h 195"/>
              <a:gd name="T38" fmla="*/ 133350 w 84"/>
              <a:gd name="T39" fmla="*/ 11113 h 195"/>
              <a:gd name="T40" fmla="*/ 123825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5914" name="Line 26">
            <a:extLst>
              <a:ext uri="{FF2B5EF4-FFF2-40B4-BE49-F238E27FC236}">
                <a16:creationId xmlns:a16="http://schemas.microsoft.com/office/drawing/2014/main" id="{E1B3D8CB-D5A3-F6E9-E01F-959D9D6C65C2}"/>
              </a:ext>
              <a:ext uri="{C183D7F6-B498-43B3-948B-1728B52AA6E4}">
                <adec:decorative xmlns:adec="http://schemas.microsoft.com/office/drawing/2017/decorative" val="1"/>
              </a:ext>
            </a:extLst>
          </p:cNvPr>
          <p:cNvSpPr>
            <a:spLocks noChangeShapeType="1"/>
          </p:cNvSpPr>
          <p:nvPr/>
        </p:nvSpPr>
        <p:spPr bwMode="auto">
          <a:xfrm flipV="1">
            <a:off x="1452563"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5" name="Freeform 27">
            <a:extLst>
              <a:ext uri="{FF2B5EF4-FFF2-40B4-BE49-F238E27FC236}">
                <a16:creationId xmlns:a16="http://schemas.microsoft.com/office/drawing/2014/main" id="{C648405E-D36B-D6A7-700B-18F980A17425}"/>
              </a:ext>
              <a:ext uri="{C183D7F6-B498-43B3-948B-1728B52AA6E4}">
                <adec:decorative xmlns:adec="http://schemas.microsoft.com/office/drawing/2017/decorative" val="1"/>
              </a:ext>
            </a:extLst>
          </p:cNvPr>
          <p:cNvSpPr>
            <a:spLocks/>
          </p:cNvSpPr>
          <p:nvPr/>
        </p:nvSpPr>
        <p:spPr bwMode="auto">
          <a:xfrm flipV="1">
            <a:off x="1319213" y="4765675"/>
            <a:ext cx="133350" cy="222250"/>
          </a:xfrm>
          <a:custGeom>
            <a:avLst/>
            <a:gdLst>
              <a:gd name="T0" fmla="*/ 3175 w 84"/>
              <a:gd name="T1" fmla="*/ 0 h 140"/>
              <a:gd name="T2" fmla="*/ 133350 w 84"/>
              <a:gd name="T3" fmla="*/ 0 h 140"/>
              <a:gd name="T4" fmla="*/ 133350 w 84"/>
              <a:gd name="T5" fmla="*/ 52388 h 140"/>
              <a:gd name="T6" fmla="*/ 0 w 84"/>
              <a:gd name="T7" fmla="*/ 52388 h 140"/>
              <a:gd name="T8" fmla="*/ 11113 w 84"/>
              <a:gd name="T9" fmla="*/ 58738 h 140"/>
              <a:gd name="T10" fmla="*/ 127000 w 84"/>
              <a:gd name="T11" fmla="*/ 58738 h 140"/>
              <a:gd name="T12" fmla="*/ 127000 w 84"/>
              <a:gd name="T13" fmla="*/ 144463 h 140"/>
              <a:gd name="T14" fmla="*/ 11113 w 84"/>
              <a:gd name="T15" fmla="*/ 144463 h 140"/>
              <a:gd name="T16" fmla="*/ 39688 w 84"/>
              <a:gd name="T17" fmla="*/ 168275 h 140"/>
              <a:gd name="T18" fmla="*/ 100013 w 84"/>
              <a:gd name="T19" fmla="*/ 168275 h 140"/>
              <a:gd name="T20" fmla="*/ 100013 w 84"/>
              <a:gd name="T21" fmla="*/ 222250 h 140"/>
              <a:gd name="T22" fmla="*/ 39688 w 84"/>
              <a:gd name="T23" fmla="*/ 222250 h 140"/>
              <a:gd name="T24" fmla="*/ 42863 w 84"/>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16" name="Freeform 28">
            <a:extLst>
              <a:ext uri="{FF2B5EF4-FFF2-40B4-BE49-F238E27FC236}">
                <a16:creationId xmlns:a16="http://schemas.microsoft.com/office/drawing/2014/main" id="{EE9C386F-882D-25C6-555B-BB531EBC2584}"/>
              </a:ext>
              <a:ext uri="{C183D7F6-B498-43B3-948B-1728B52AA6E4}">
                <adec:decorative xmlns:adec="http://schemas.microsoft.com/office/drawing/2017/decorative" val="1"/>
              </a:ext>
            </a:extLst>
          </p:cNvPr>
          <p:cNvSpPr>
            <a:spLocks/>
          </p:cNvSpPr>
          <p:nvPr/>
        </p:nvSpPr>
        <p:spPr bwMode="auto">
          <a:xfrm flipV="1">
            <a:off x="1230313" y="4591050"/>
            <a:ext cx="109537" cy="609600"/>
          </a:xfrm>
          <a:custGeom>
            <a:avLst/>
            <a:gdLst>
              <a:gd name="T0" fmla="*/ 109537 w 69"/>
              <a:gd name="T1" fmla="*/ 609600 h 384"/>
              <a:gd name="T2" fmla="*/ 109537 w 69"/>
              <a:gd name="T3" fmla="*/ 477838 h 384"/>
              <a:gd name="T4" fmla="*/ 98425 w 69"/>
              <a:gd name="T5" fmla="*/ 460375 h 384"/>
              <a:gd name="T6" fmla="*/ 98425 w 69"/>
              <a:gd name="T7" fmla="*/ 277813 h 384"/>
              <a:gd name="T8" fmla="*/ 88900 w 69"/>
              <a:gd name="T9" fmla="*/ 261938 h 384"/>
              <a:gd name="T10" fmla="*/ 88900 w 69"/>
              <a:gd name="T11" fmla="*/ 0 h 384"/>
              <a:gd name="T12" fmla="*/ 23812 w 69"/>
              <a:gd name="T13" fmla="*/ 0 h 384"/>
              <a:gd name="T14" fmla="*/ 23812 w 69"/>
              <a:gd name="T15" fmla="*/ 246063 h 384"/>
              <a:gd name="T16" fmla="*/ 0 w 69"/>
              <a:gd name="T17" fmla="*/ 271463 h 384"/>
              <a:gd name="T18" fmla="*/ 0 w 69"/>
              <a:gd name="T19" fmla="*/ 609600 h 384"/>
              <a:gd name="T20" fmla="*/ 109537 w 69"/>
              <a:gd name="T21" fmla="*/ 60960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5917" name="Freeform 29">
            <a:extLst>
              <a:ext uri="{FF2B5EF4-FFF2-40B4-BE49-F238E27FC236}">
                <a16:creationId xmlns:a16="http://schemas.microsoft.com/office/drawing/2014/main" id="{247725F9-B423-F13D-0822-657B2402544E}"/>
              </a:ext>
              <a:ext uri="{C183D7F6-B498-43B3-948B-1728B52AA6E4}">
                <adec:decorative xmlns:adec="http://schemas.microsoft.com/office/drawing/2017/decorative" val="1"/>
              </a:ext>
            </a:extLst>
          </p:cNvPr>
          <p:cNvSpPr>
            <a:spLocks/>
          </p:cNvSpPr>
          <p:nvPr/>
        </p:nvSpPr>
        <p:spPr bwMode="auto">
          <a:xfrm flipV="1">
            <a:off x="1446213" y="4795838"/>
            <a:ext cx="573087" cy="404812"/>
          </a:xfrm>
          <a:custGeom>
            <a:avLst/>
            <a:gdLst>
              <a:gd name="T0" fmla="*/ 573087 w 361"/>
              <a:gd name="T1" fmla="*/ 404812 h 255"/>
              <a:gd name="T2" fmla="*/ 573087 w 361"/>
              <a:gd name="T3" fmla="*/ 288925 h 255"/>
              <a:gd name="T4" fmla="*/ 250825 w 361"/>
              <a:gd name="T5" fmla="*/ 288925 h 255"/>
              <a:gd name="T6" fmla="*/ 250825 w 361"/>
              <a:gd name="T7" fmla="*/ 255587 h 255"/>
              <a:gd name="T8" fmla="*/ 95250 w 361"/>
              <a:gd name="T9" fmla="*/ 255587 h 255"/>
              <a:gd name="T10" fmla="*/ 95250 w 361"/>
              <a:gd name="T11" fmla="*/ 0 h 255"/>
              <a:gd name="T12" fmla="*/ 19050 w 361"/>
              <a:gd name="T13" fmla="*/ 0 h 255"/>
              <a:gd name="T14" fmla="*/ 19050 w 361"/>
              <a:gd name="T15" fmla="*/ 258762 h 255"/>
              <a:gd name="T16" fmla="*/ 0 w 361"/>
              <a:gd name="T17" fmla="*/ 277812 h 255"/>
              <a:gd name="T18" fmla="*/ 0 w 361"/>
              <a:gd name="T19" fmla="*/ 404812 h 255"/>
              <a:gd name="T20" fmla="*/ 573087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5918" name="Freeform 30">
            <a:extLst>
              <a:ext uri="{FF2B5EF4-FFF2-40B4-BE49-F238E27FC236}">
                <a16:creationId xmlns:a16="http://schemas.microsoft.com/office/drawing/2014/main" id="{21FE5E87-5637-8358-90D3-AA8B8C7B2584}"/>
              </a:ext>
              <a:ext uri="{C183D7F6-B498-43B3-948B-1728B52AA6E4}">
                <adec:decorative xmlns:adec="http://schemas.microsoft.com/office/drawing/2017/decorative" val="1"/>
              </a:ext>
            </a:extLst>
          </p:cNvPr>
          <p:cNvSpPr>
            <a:spLocks/>
          </p:cNvSpPr>
          <p:nvPr/>
        </p:nvSpPr>
        <p:spPr bwMode="auto">
          <a:xfrm flipV="1">
            <a:off x="1431925" y="4591050"/>
            <a:ext cx="587375" cy="161925"/>
          </a:xfrm>
          <a:custGeom>
            <a:avLst/>
            <a:gdLst>
              <a:gd name="T0" fmla="*/ 0 w 370"/>
              <a:gd name="T1" fmla="*/ 161925 h 102"/>
              <a:gd name="T2" fmla="*/ 292100 w 370"/>
              <a:gd name="T3" fmla="*/ 161925 h 102"/>
              <a:gd name="T4" fmla="*/ 292100 w 370"/>
              <a:gd name="T5" fmla="*/ 61913 h 102"/>
              <a:gd name="T6" fmla="*/ 523875 w 370"/>
              <a:gd name="T7" fmla="*/ 61913 h 102"/>
              <a:gd name="T8" fmla="*/ 523875 w 370"/>
              <a:gd name="T9" fmla="*/ 128588 h 102"/>
              <a:gd name="T10" fmla="*/ 587375 w 370"/>
              <a:gd name="T11" fmla="*/ 128588 h 102"/>
              <a:gd name="T12" fmla="*/ 587375 w 370"/>
              <a:gd name="T13" fmla="*/ 0 h 102"/>
              <a:gd name="T14" fmla="*/ 17463 w 370"/>
              <a:gd name="T15" fmla="*/ 0 h 102"/>
              <a:gd name="T16" fmla="*/ 0 w 370"/>
              <a:gd name="T17" fmla="*/ 30163 h 102"/>
              <a:gd name="T18" fmla="*/ 0 w 370"/>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5919" name="Freeform 31">
            <a:extLst>
              <a:ext uri="{FF2B5EF4-FFF2-40B4-BE49-F238E27FC236}">
                <a16:creationId xmlns:a16="http://schemas.microsoft.com/office/drawing/2014/main" id="{18977612-EFEE-7461-0B8E-B60D6762F40A}"/>
              </a:ext>
              <a:ext uri="{C183D7F6-B498-43B3-948B-1728B52AA6E4}">
                <adec:decorative xmlns:adec="http://schemas.microsoft.com/office/drawing/2017/decorative" val="1"/>
              </a:ext>
            </a:extLst>
          </p:cNvPr>
          <p:cNvSpPr>
            <a:spLocks/>
          </p:cNvSpPr>
          <p:nvPr/>
        </p:nvSpPr>
        <p:spPr bwMode="auto">
          <a:xfrm flipV="1">
            <a:off x="468313" y="3271838"/>
            <a:ext cx="1550987" cy="1925637"/>
          </a:xfrm>
          <a:custGeom>
            <a:avLst/>
            <a:gdLst>
              <a:gd name="T0" fmla="*/ 344487 w 977"/>
              <a:gd name="T1" fmla="*/ 0 h 1213"/>
              <a:gd name="T2" fmla="*/ 128587 w 977"/>
              <a:gd name="T3" fmla="*/ 0 h 1213"/>
              <a:gd name="T4" fmla="*/ 128587 w 977"/>
              <a:gd name="T5" fmla="*/ 112712 h 1213"/>
              <a:gd name="T6" fmla="*/ 244475 w 977"/>
              <a:gd name="T7" fmla="*/ 112712 h 1213"/>
              <a:gd name="T8" fmla="*/ 268287 w 977"/>
              <a:gd name="T9" fmla="*/ 136525 h 1213"/>
              <a:gd name="T10" fmla="*/ 268287 w 977"/>
              <a:gd name="T11" fmla="*/ 331787 h 1213"/>
              <a:gd name="T12" fmla="*/ 231775 w 977"/>
              <a:gd name="T13" fmla="*/ 358775 h 1213"/>
              <a:gd name="T14" fmla="*/ 0 w 977"/>
              <a:gd name="T15" fmla="*/ 358775 h 1213"/>
              <a:gd name="T16" fmla="*/ 3175 w 977"/>
              <a:gd name="T17" fmla="*/ 1614487 h 1213"/>
              <a:gd name="T18" fmla="*/ 811212 w 977"/>
              <a:gd name="T19" fmla="*/ 1614487 h 1213"/>
              <a:gd name="T20" fmla="*/ 874712 w 977"/>
              <a:gd name="T21" fmla="*/ 1676400 h 1213"/>
              <a:gd name="T22" fmla="*/ 874712 w 977"/>
              <a:gd name="T23" fmla="*/ 1809750 h 1213"/>
              <a:gd name="T24" fmla="*/ 820737 w 977"/>
              <a:gd name="T25" fmla="*/ 1843087 h 1213"/>
              <a:gd name="T26" fmla="*/ 128587 w 977"/>
              <a:gd name="T27" fmla="*/ 1843087 h 1213"/>
              <a:gd name="T28" fmla="*/ 128587 w 977"/>
              <a:gd name="T29" fmla="*/ 1925637 h 1213"/>
              <a:gd name="T30" fmla="*/ 1020762 w 977"/>
              <a:gd name="T31" fmla="*/ 1925637 h 1213"/>
              <a:gd name="T32" fmla="*/ 1020762 w 977"/>
              <a:gd name="T33" fmla="*/ 1693862 h 1213"/>
              <a:gd name="T34" fmla="*/ 1169987 w 977"/>
              <a:gd name="T35" fmla="*/ 1693862 h 1213"/>
              <a:gd name="T36" fmla="*/ 1169987 w 977"/>
              <a:gd name="T37" fmla="*/ 1660525 h 1213"/>
              <a:gd name="T38" fmla="*/ 1550987 w 977"/>
              <a:gd name="T39" fmla="*/ 1660525 h 1213"/>
              <a:gd name="T40" fmla="*/ 1550987 w 977"/>
              <a:gd name="T41" fmla="*/ 1381125 h 1213"/>
              <a:gd name="T42" fmla="*/ 1484312 w 977"/>
              <a:gd name="T43" fmla="*/ 1381125 h 1213"/>
              <a:gd name="T44" fmla="*/ 1484312 w 977"/>
              <a:gd name="T45" fmla="*/ 1468437 h 1213"/>
              <a:gd name="T46" fmla="*/ 1238250 w 977"/>
              <a:gd name="T47" fmla="*/ 1468437 h 1213"/>
              <a:gd name="T48" fmla="*/ 1238250 w 977"/>
              <a:gd name="T49" fmla="*/ 1346200 h 1213"/>
              <a:gd name="T50" fmla="*/ 173037 w 977"/>
              <a:gd name="T51" fmla="*/ 1346200 h 1213"/>
              <a:gd name="T52" fmla="*/ 173037 w 977"/>
              <a:gd name="T53" fmla="*/ 596900 h 1213"/>
              <a:gd name="T54" fmla="*/ 381000 w 977"/>
              <a:gd name="T55" fmla="*/ 596900 h 1213"/>
              <a:gd name="T56" fmla="*/ 381000 w 977"/>
              <a:gd name="T57" fmla="*/ 261937 h 1213"/>
              <a:gd name="T58" fmla="*/ 344487 w 977"/>
              <a:gd name="T59" fmla="*/ 241300 h 1213"/>
              <a:gd name="T60" fmla="*/ 34448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5920" name="Group 32">
            <a:extLst>
              <a:ext uri="{FF2B5EF4-FFF2-40B4-BE49-F238E27FC236}">
                <a16:creationId xmlns:a16="http://schemas.microsoft.com/office/drawing/2014/main" id="{330F90A0-0F20-124B-5943-8C3D850943B5}"/>
              </a:ext>
              <a:ext uri="{C183D7F6-B498-43B3-948B-1728B52AA6E4}">
                <adec:decorative xmlns:adec="http://schemas.microsoft.com/office/drawing/2017/decorative" val="1"/>
              </a:ext>
            </a:extLst>
          </p:cNvPr>
          <p:cNvGrpSpPr>
            <a:grpSpLocks/>
          </p:cNvGrpSpPr>
          <p:nvPr/>
        </p:nvGrpSpPr>
        <p:grpSpPr bwMode="auto">
          <a:xfrm>
            <a:off x="2292350" y="3509963"/>
            <a:ext cx="6021388" cy="1431925"/>
            <a:chOff x="1008" y="1682"/>
            <a:chExt cx="3793" cy="902"/>
          </a:xfrm>
        </p:grpSpPr>
        <p:sp>
          <p:nvSpPr>
            <p:cNvPr id="165964" name="Freeform 33">
              <a:extLst>
                <a:ext uri="{FF2B5EF4-FFF2-40B4-BE49-F238E27FC236}">
                  <a16:creationId xmlns:a16="http://schemas.microsoft.com/office/drawing/2014/main" id="{0CF08419-FFD2-4E26-8462-E26AAD6DDC78}"/>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5965" name="Freeform 34">
              <a:extLst>
                <a:ext uri="{FF2B5EF4-FFF2-40B4-BE49-F238E27FC236}">
                  <a16:creationId xmlns:a16="http://schemas.microsoft.com/office/drawing/2014/main" id="{A85477DA-8A90-E6EB-D7D8-E34741118F78}"/>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5966" name="Freeform 35">
              <a:extLst>
                <a:ext uri="{FF2B5EF4-FFF2-40B4-BE49-F238E27FC236}">
                  <a16:creationId xmlns:a16="http://schemas.microsoft.com/office/drawing/2014/main" id="{61963C03-337A-173F-9829-BB5AEBD809F8}"/>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5967" name="Freeform 36">
              <a:extLst>
                <a:ext uri="{FF2B5EF4-FFF2-40B4-BE49-F238E27FC236}">
                  <a16:creationId xmlns:a16="http://schemas.microsoft.com/office/drawing/2014/main" id="{BDCCF328-8F0F-F8FD-E54A-FD7CD7BCB1C0}"/>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8" name="Freeform 37">
              <a:extLst>
                <a:ext uri="{FF2B5EF4-FFF2-40B4-BE49-F238E27FC236}">
                  <a16:creationId xmlns:a16="http://schemas.microsoft.com/office/drawing/2014/main" id="{2BAC1FEF-31C9-63C0-63D4-89B897F2546D}"/>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9" name="Freeform 38">
              <a:extLst>
                <a:ext uri="{FF2B5EF4-FFF2-40B4-BE49-F238E27FC236}">
                  <a16:creationId xmlns:a16="http://schemas.microsoft.com/office/drawing/2014/main" id="{5D658E7B-498C-496C-951D-703CBFA0D8F1}"/>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0" name="Freeform 39">
              <a:extLst>
                <a:ext uri="{FF2B5EF4-FFF2-40B4-BE49-F238E27FC236}">
                  <a16:creationId xmlns:a16="http://schemas.microsoft.com/office/drawing/2014/main" id="{58429893-D0AA-ECC8-0228-E37CEE866307}"/>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1" name="Freeform 40">
              <a:extLst>
                <a:ext uri="{FF2B5EF4-FFF2-40B4-BE49-F238E27FC236}">
                  <a16:creationId xmlns:a16="http://schemas.microsoft.com/office/drawing/2014/main" id="{F5727EA0-0B50-C27C-ECFE-B26A2C2E9A99}"/>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2" name="Freeform 41">
              <a:extLst>
                <a:ext uri="{FF2B5EF4-FFF2-40B4-BE49-F238E27FC236}">
                  <a16:creationId xmlns:a16="http://schemas.microsoft.com/office/drawing/2014/main" id="{BDD14288-008B-0CA3-291B-7DC8EAEABF7D}"/>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3" name="Freeform 42">
              <a:extLst>
                <a:ext uri="{FF2B5EF4-FFF2-40B4-BE49-F238E27FC236}">
                  <a16:creationId xmlns:a16="http://schemas.microsoft.com/office/drawing/2014/main" id="{68ABEB5D-7C72-2972-7D8A-FB31AC5258D7}"/>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4" name="Freeform 43">
              <a:extLst>
                <a:ext uri="{FF2B5EF4-FFF2-40B4-BE49-F238E27FC236}">
                  <a16:creationId xmlns:a16="http://schemas.microsoft.com/office/drawing/2014/main" id="{F2BF2157-ECDC-0316-F421-77D5DFEF47BB}"/>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5" name="Freeform 44">
              <a:extLst>
                <a:ext uri="{FF2B5EF4-FFF2-40B4-BE49-F238E27FC236}">
                  <a16:creationId xmlns:a16="http://schemas.microsoft.com/office/drawing/2014/main" id="{0390A174-395D-0972-CE1F-8176C5168A72}"/>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76" name="Freeform 45">
              <a:extLst>
                <a:ext uri="{FF2B5EF4-FFF2-40B4-BE49-F238E27FC236}">
                  <a16:creationId xmlns:a16="http://schemas.microsoft.com/office/drawing/2014/main" id="{B804AA89-6C3C-36F5-7CDD-1DF0C1931B51}"/>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5977" name="Freeform 46">
              <a:extLst>
                <a:ext uri="{FF2B5EF4-FFF2-40B4-BE49-F238E27FC236}">
                  <a16:creationId xmlns:a16="http://schemas.microsoft.com/office/drawing/2014/main" id="{319D13B3-40F9-FF30-BB53-CB4DBD01EAE9}"/>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5978" name="Freeform 47">
              <a:extLst>
                <a:ext uri="{FF2B5EF4-FFF2-40B4-BE49-F238E27FC236}">
                  <a16:creationId xmlns:a16="http://schemas.microsoft.com/office/drawing/2014/main" id="{4B1DEBDF-7CF0-337A-3404-0FA3ECD82BF9}"/>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5979" name="Freeform 48">
              <a:extLst>
                <a:ext uri="{FF2B5EF4-FFF2-40B4-BE49-F238E27FC236}">
                  <a16:creationId xmlns:a16="http://schemas.microsoft.com/office/drawing/2014/main" id="{1010B1A5-422F-2D8D-A843-AFB7B9BDF598}"/>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5980" name="Rectangle 49">
              <a:extLst>
                <a:ext uri="{FF2B5EF4-FFF2-40B4-BE49-F238E27FC236}">
                  <a16:creationId xmlns:a16="http://schemas.microsoft.com/office/drawing/2014/main" id="{9F3D8194-D808-294B-C82B-46A57A7CC8B8}"/>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81" name="Freeform 50">
              <a:extLst>
                <a:ext uri="{FF2B5EF4-FFF2-40B4-BE49-F238E27FC236}">
                  <a16:creationId xmlns:a16="http://schemas.microsoft.com/office/drawing/2014/main" id="{296D3274-7D65-5B73-C3AB-D1A8A4705058}"/>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5982" name="Freeform 51">
              <a:extLst>
                <a:ext uri="{FF2B5EF4-FFF2-40B4-BE49-F238E27FC236}">
                  <a16:creationId xmlns:a16="http://schemas.microsoft.com/office/drawing/2014/main" id="{C6B888E0-D710-4118-79DF-CB53CF25CC22}"/>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5983" name="Freeform 52">
              <a:extLst>
                <a:ext uri="{FF2B5EF4-FFF2-40B4-BE49-F238E27FC236}">
                  <a16:creationId xmlns:a16="http://schemas.microsoft.com/office/drawing/2014/main" id="{851B8F1E-CB7C-2095-B884-BCF5F79B2815}"/>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5984" name="Freeform 53">
              <a:extLst>
                <a:ext uri="{FF2B5EF4-FFF2-40B4-BE49-F238E27FC236}">
                  <a16:creationId xmlns:a16="http://schemas.microsoft.com/office/drawing/2014/main" id="{564D0094-83AD-FDDF-2588-265F593700DC}"/>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85" name="Freeform 54">
              <a:extLst>
                <a:ext uri="{FF2B5EF4-FFF2-40B4-BE49-F238E27FC236}">
                  <a16:creationId xmlns:a16="http://schemas.microsoft.com/office/drawing/2014/main" id="{94ED40D5-A50D-2046-6496-1C46B54A7FB3}"/>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86" name="Freeform 55">
              <a:extLst>
                <a:ext uri="{FF2B5EF4-FFF2-40B4-BE49-F238E27FC236}">
                  <a16:creationId xmlns:a16="http://schemas.microsoft.com/office/drawing/2014/main" id="{1DAE157A-B862-0491-ADBA-B3B6B3E56B5F}"/>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87" name="Freeform 56">
              <a:extLst>
                <a:ext uri="{FF2B5EF4-FFF2-40B4-BE49-F238E27FC236}">
                  <a16:creationId xmlns:a16="http://schemas.microsoft.com/office/drawing/2014/main" id="{23422270-53C5-AED7-98A5-E991A1C8C999}"/>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88" name="Rectangle 57">
              <a:extLst>
                <a:ext uri="{FF2B5EF4-FFF2-40B4-BE49-F238E27FC236}">
                  <a16:creationId xmlns:a16="http://schemas.microsoft.com/office/drawing/2014/main" id="{BAE03D23-D7D6-BE50-9DFB-25F7B4648EE7}"/>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89" name="Freeform 58">
              <a:extLst>
                <a:ext uri="{FF2B5EF4-FFF2-40B4-BE49-F238E27FC236}">
                  <a16:creationId xmlns:a16="http://schemas.microsoft.com/office/drawing/2014/main" id="{1648CFEC-A8AB-2B6E-16FB-C329F6DCD3E8}"/>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5990" name="Rectangle 59">
              <a:extLst>
                <a:ext uri="{FF2B5EF4-FFF2-40B4-BE49-F238E27FC236}">
                  <a16:creationId xmlns:a16="http://schemas.microsoft.com/office/drawing/2014/main" id="{73822850-E23C-9B10-9E13-A89A8A12C7E9}"/>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91" name="Freeform 60">
              <a:extLst>
                <a:ext uri="{FF2B5EF4-FFF2-40B4-BE49-F238E27FC236}">
                  <a16:creationId xmlns:a16="http://schemas.microsoft.com/office/drawing/2014/main" id="{1EE523AC-8A45-B0BA-61D0-A0A9C763E2A0}"/>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92" name="Freeform 61">
              <a:extLst>
                <a:ext uri="{FF2B5EF4-FFF2-40B4-BE49-F238E27FC236}">
                  <a16:creationId xmlns:a16="http://schemas.microsoft.com/office/drawing/2014/main" id="{74FDC5E6-58A8-5C48-4298-CD24272503D4}"/>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93" name="Freeform 62">
              <a:extLst>
                <a:ext uri="{FF2B5EF4-FFF2-40B4-BE49-F238E27FC236}">
                  <a16:creationId xmlns:a16="http://schemas.microsoft.com/office/drawing/2014/main" id="{28C668C7-2FE9-32C0-CF81-29AD4920D4C6}"/>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94" name="Freeform 63">
              <a:extLst>
                <a:ext uri="{FF2B5EF4-FFF2-40B4-BE49-F238E27FC236}">
                  <a16:creationId xmlns:a16="http://schemas.microsoft.com/office/drawing/2014/main" id="{4E1E554C-86AF-0378-8D49-9C5877F788A1}"/>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5995" name="Freeform 64">
              <a:extLst>
                <a:ext uri="{FF2B5EF4-FFF2-40B4-BE49-F238E27FC236}">
                  <a16:creationId xmlns:a16="http://schemas.microsoft.com/office/drawing/2014/main" id="{B32EFB23-ADBE-50DF-64F5-5FE9F43BA592}"/>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5996" name="Freeform 65">
              <a:extLst>
                <a:ext uri="{FF2B5EF4-FFF2-40B4-BE49-F238E27FC236}">
                  <a16:creationId xmlns:a16="http://schemas.microsoft.com/office/drawing/2014/main" id="{BD3F7883-37F2-6B96-927D-A93CF0F010E8}"/>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97" name="Freeform 66">
              <a:extLst>
                <a:ext uri="{FF2B5EF4-FFF2-40B4-BE49-F238E27FC236}">
                  <a16:creationId xmlns:a16="http://schemas.microsoft.com/office/drawing/2014/main" id="{72A22CAC-1C51-F684-38FD-6E5094A4C291}"/>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98" name="Freeform 67">
              <a:extLst>
                <a:ext uri="{FF2B5EF4-FFF2-40B4-BE49-F238E27FC236}">
                  <a16:creationId xmlns:a16="http://schemas.microsoft.com/office/drawing/2014/main" id="{C9698E9E-F0BD-CD47-C7F5-571F8352A570}"/>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5921" name="AutoShape 68">
            <a:extLst>
              <a:ext uri="{FF2B5EF4-FFF2-40B4-BE49-F238E27FC236}">
                <a16:creationId xmlns:a16="http://schemas.microsoft.com/office/drawing/2014/main" id="{0E3603AC-0789-ECFB-88EA-32CDDB578C8F}"/>
              </a:ext>
              <a:ext uri="{C183D7F6-B498-43B3-948B-1728B52AA6E4}">
                <adec:decorative xmlns:adec="http://schemas.microsoft.com/office/drawing/2017/decorative" val="1"/>
              </a:ext>
            </a:extLst>
          </p:cNvPr>
          <p:cNvSpPr>
            <a:spLocks noChangeArrowheads="1"/>
          </p:cNvSpPr>
          <p:nvPr/>
        </p:nvSpPr>
        <p:spPr bwMode="auto">
          <a:xfrm>
            <a:off x="881063" y="5056188"/>
            <a:ext cx="347662" cy="893762"/>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22" name="AutoShape 69">
            <a:extLst>
              <a:ext uri="{FF2B5EF4-FFF2-40B4-BE49-F238E27FC236}">
                <a16:creationId xmlns:a16="http://schemas.microsoft.com/office/drawing/2014/main" id="{5DB89622-7A34-46F9-AEA7-BA9D0E7472A0}"/>
              </a:ext>
              <a:ext uri="{C183D7F6-B498-43B3-948B-1728B52AA6E4}">
                <adec:decorative xmlns:adec="http://schemas.microsoft.com/office/drawing/2017/decorative" val="1"/>
              </a:ext>
            </a:extLst>
          </p:cNvPr>
          <p:cNvSpPr>
            <a:spLocks noChangeArrowheads="1"/>
          </p:cNvSpPr>
          <p:nvPr/>
        </p:nvSpPr>
        <p:spPr bwMode="auto">
          <a:xfrm>
            <a:off x="5183188" y="5140325"/>
            <a:ext cx="158750" cy="498475"/>
          </a:xfrm>
          <a:prstGeom prst="downArrow">
            <a:avLst>
              <a:gd name="adj1" fmla="val 50000"/>
              <a:gd name="adj2" fmla="val 78500"/>
            </a:avLst>
          </a:prstGeom>
          <a:gradFill rotWithShape="0">
            <a:gsLst>
              <a:gs pos="0">
                <a:srgbClr val="00FFCC"/>
              </a:gs>
              <a:gs pos="100000">
                <a:srgbClr val="D8FFF7"/>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23" name="Freeform 70">
            <a:extLst>
              <a:ext uri="{FF2B5EF4-FFF2-40B4-BE49-F238E27FC236}">
                <a16:creationId xmlns:a16="http://schemas.microsoft.com/office/drawing/2014/main" id="{14BC6FCA-796E-B35E-A22D-4D7CBB0DF568}"/>
              </a:ext>
              <a:ext uri="{C183D7F6-B498-43B3-948B-1728B52AA6E4}">
                <adec:decorative xmlns:adec="http://schemas.microsoft.com/office/drawing/2017/decorative" val="1"/>
              </a:ext>
            </a:extLst>
          </p:cNvPr>
          <p:cNvSpPr>
            <a:spLocks/>
          </p:cNvSpPr>
          <p:nvPr/>
        </p:nvSpPr>
        <p:spPr bwMode="auto">
          <a:xfrm flipV="1">
            <a:off x="4333875" y="3713163"/>
            <a:ext cx="244475" cy="174625"/>
          </a:xfrm>
          <a:custGeom>
            <a:avLst/>
            <a:gdLst>
              <a:gd name="T0" fmla="*/ 73025 w 154"/>
              <a:gd name="T1" fmla="*/ 89170 h 94"/>
              <a:gd name="T2" fmla="*/ 73025 w 154"/>
              <a:gd name="T3" fmla="*/ 81739 h 94"/>
              <a:gd name="T4" fmla="*/ 69850 w 154"/>
              <a:gd name="T5" fmla="*/ 78024 h 94"/>
              <a:gd name="T6" fmla="*/ 69850 w 154"/>
              <a:gd name="T7" fmla="*/ 74309 h 94"/>
              <a:gd name="T8" fmla="*/ 66675 w 154"/>
              <a:gd name="T9" fmla="*/ 70593 h 94"/>
              <a:gd name="T10" fmla="*/ 66675 w 154"/>
              <a:gd name="T11" fmla="*/ 63162 h 94"/>
              <a:gd name="T12" fmla="*/ 63500 w 154"/>
              <a:gd name="T13" fmla="*/ 63162 h 94"/>
              <a:gd name="T14" fmla="*/ 63500 w 154"/>
              <a:gd name="T15" fmla="*/ 55731 h 94"/>
              <a:gd name="T16" fmla="*/ 60325 w 154"/>
              <a:gd name="T17" fmla="*/ 53874 h 94"/>
              <a:gd name="T18" fmla="*/ 60325 w 154"/>
              <a:gd name="T19" fmla="*/ 50158 h 94"/>
              <a:gd name="T20" fmla="*/ 57150 w 154"/>
              <a:gd name="T21" fmla="*/ 46443 h 94"/>
              <a:gd name="T22" fmla="*/ 57150 w 154"/>
              <a:gd name="T23" fmla="*/ 42727 h 94"/>
              <a:gd name="T24" fmla="*/ 53975 w 154"/>
              <a:gd name="T25" fmla="*/ 39012 h 94"/>
              <a:gd name="T26" fmla="*/ 53975 w 154"/>
              <a:gd name="T27" fmla="*/ 35297 h 94"/>
              <a:gd name="T28" fmla="*/ 52388 w 154"/>
              <a:gd name="T29" fmla="*/ 31581 h 94"/>
              <a:gd name="T30" fmla="*/ 52388 w 154"/>
              <a:gd name="T31" fmla="*/ 27866 h 94"/>
              <a:gd name="T32" fmla="*/ 49213 w 154"/>
              <a:gd name="T33" fmla="*/ 27866 h 94"/>
              <a:gd name="T34" fmla="*/ 49213 w 154"/>
              <a:gd name="T35" fmla="*/ 7431 h 94"/>
              <a:gd name="T36" fmla="*/ 52388 w 154"/>
              <a:gd name="T37" fmla="*/ 3715 h 94"/>
              <a:gd name="T38" fmla="*/ 53975 w 154"/>
              <a:gd name="T39" fmla="*/ 3715 h 94"/>
              <a:gd name="T40" fmla="*/ 57150 w 154"/>
              <a:gd name="T41" fmla="*/ 0 h 94"/>
              <a:gd name="T42" fmla="*/ 244475 w 154"/>
              <a:gd name="T43" fmla="*/ 0 h 94"/>
              <a:gd name="T44" fmla="*/ 244475 w 154"/>
              <a:gd name="T45" fmla="*/ 174625 h 94"/>
              <a:gd name="T46" fmla="*/ 0 w 154"/>
              <a:gd name="T47" fmla="*/ 174625 h 94"/>
              <a:gd name="T48" fmla="*/ 0 w 154"/>
              <a:gd name="T49" fmla="*/ 152332 h 94"/>
              <a:gd name="T50" fmla="*/ 20638 w 154"/>
              <a:gd name="T51" fmla="*/ 128182 h 94"/>
              <a:gd name="T52" fmla="*/ 23813 w 154"/>
              <a:gd name="T53" fmla="*/ 128182 h 94"/>
              <a:gd name="T54" fmla="*/ 30163 w 154"/>
              <a:gd name="T55" fmla="*/ 120751 h 94"/>
              <a:gd name="T56" fmla="*/ 33338 w 154"/>
              <a:gd name="T57" fmla="*/ 120751 h 94"/>
              <a:gd name="T58" fmla="*/ 46038 w 154"/>
              <a:gd name="T59" fmla="*/ 105890 h 94"/>
              <a:gd name="T60" fmla="*/ 49213 w 154"/>
              <a:gd name="T61" fmla="*/ 105890 h 94"/>
              <a:gd name="T62" fmla="*/ 52388 w 154"/>
              <a:gd name="T63" fmla="*/ 102174 h 94"/>
              <a:gd name="T64" fmla="*/ 53975 w 154"/>
              <a:gd name="T65" fmla="*/ 102174 h 94"/>
              <a:gd name="T66" fmla="*/ 60325 w 154"/>
              <a:gd name="T67" fmla="*/ 96601 h 94"/>
              <a:gd name="T68" fmla="*/ 63500 w 154"/>
              <a:gd name="T69" fmla="*/ 96601 h 94"/>
              <a:gd name="T70" fmla="*/ 66675 w 154"/>
              <a:gd name="T71" fmla="*/ 92886 h 94"/>
              <a:gd name="T72" fmla="*/ 69850 w 154"/>
              <a:gd name="T73" fmla="*/ 92886 h 94"/>
              <a:gd name="T74" fmla="*/ 69850 w 154"/>
              <a:gd name="T75" fmla="*/ 89170 h 94"/>
              <a:gd name="T76" fmla="*/ 73025 w 154"/>
              <a:gd name="T77" fmla="*/ 8917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5924" name="Freeform 71">
            <a:extLst>
              <a:ext uri="{FF2B5EF4-FFF2-40B4-BE49-F238E27FC236}">
                <a16:creationId xmlns:a16="http://schemas.microsoft.com/office/drawing/2014/main" id="{4789E72C-8CE4-E1E0-9347-9460C193523E}"/>
              </a:ext>
              <a:ext uri="{C183D7F6-B498-43B3-948B-1728B52AA6E4}">
                <adec:decorative xmlns:adec="http://schemas.microsoft.com/office/drawing/2017/decorative" val="1"/>
              </a:ext>
            </a:extLst>
          </p:cNvPr>
          <p:cNvSpPr>
            <a:spLocks/>
          </p:cNvSpPr>
          <p:nvPr/>
        </p:nvSpPr>
        <p:spPr bwMode="auto">
          <a:xfrm flipV="1">
            <a:off x="4848225" y="4689475"/>
            <a:ext cx="138113" cy="309563"/>
          </a:xfrm>
          <a:custGeom>
            <a:avLst/>
            <a:gdLst>
              <a:gd name="T0" fmla="*/ 9525 w 87"/>
              <a:gd name="T1" fmla="*/ 0 h 195"/>
              <a:gd name="T2" fmla="*/ 42863 w 87"/>
              <a:gd name="T3" fmla="*/ 0 h 195"/>
              <a:gd name="T4" fmla="*/ 42863 w 87"/>
              <a:gd name="T5" fmla="*/ 11113 h 195"/>
              <a:gd name="T6" fmla="*/ 82550 w 87"/>
              <a:gd name="T7" fmla="*/ 11113 h 195"/>
              <a:gd name="T8" fmla="*/ 82550 w 87"/>
              <a:gd name="T9" fmla="*/ 0 h 195"/>
              <a:gd name="T10" fmla="*/ 128588 w 87"/>
              <a:gd name="T11" fmla="*/ 0 h 195"/>
              <a:gd name="T12" fmla="*/ 138113 w 87"/>
              <a:gd name="T13" fmla="*/ 11113 h 195"/>
              <a:gd name="T14" fmla="*/ 138113 w 87"/>
              <a:gd name="T15" fmla="*/ 66675 h 195"/>
              <a:gd name="T16" fmla="*/ 128588 w 87"/>
              <a:gd name="T17" fmla="*/ 73025 h 195"/>
              <a:gd name="T18" fmla="*/ 128588 w 87"/>
              <a:gd name="T19" fmla="*/ 155575 h 195"/>
              <a:gd name="T20" fmla="*/ 101600 w 87"/>
              <a:gd name="T21" fmla="*/ 179388 h 195"/>
              <a:gd name="T22" fmla="*/ 101600 w 87"/>
              <a:gd name="T23" fmla="*/ 233363 h 195"/>
              <a:gd name="T24" fmla="*/ 79375 w 87"/>
              <a:gd name="T25" fmla="*/ 309563 h 195"/>
              <a:gd name="T26" fmla="*/ 52388 w 87"/>
              <a:gd name="T27" fmla="*/ 309563 h 195"/>
              <a:gd name="T28" fmla="*/ 36513 w 87"/>
              <a:gd name="T29" fmla="*/ 236538 h 195"/>
              <a:gd name="T30" fmla="*/ 36513 w 87"/>
              <a:gd name="T31" fmla="*/ 179388 h 195"/>
              <a:gd name="T32" fmla="*/ 6350 w 87"/>
              <a:gd name="T33" fmla="*/ 155575 h 195"/>
              <a:gd name="T34" fmla="*/ 6350 w 87"/>
              <a:gd name="T35" fmla="*/ 76200 h 195"/>
              <a:gd name="T36" fmla="*/ 0 w 87"/>
              <a:gd name="T37" fmla="*/ 66675 h 195"/>
              <a:gd name="T38" fmla="*/ 0 w 87"/>
              <a:gd name="T39" fmla="*/ 11113 h 195"/>
              <a:gd name="T40" fmla="*/ 9525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5925" name="Freeform 72">
            <a:extLst>
              <a:ext uri="{FF2B5EF4-FFF2-40B4-BE49-F238E27FC236}">
                <a16:creationId xmlns:a16="http://schemas.microsoft.com/office/drawing/2014/main" id="{FCDE7E90-512A-E74A-99BB-7899B7A04305}"/>
              </a:ext>
              <a:ext uri="{C183D7F6-B498-43B3-948B-1728B52AA6E4}">
                <adec:decorative xmlns:adec="http://schemas.microsoft.com/office/drawing/2017/decorative" val="1"/>
              </a:ext>
            </a:extLst>
          </p:cNvPr>
          <p:cNvSpPr>
            <a:spLocks/>
          </p:cNvSpPr>
          <p:nvPr/>
        </p:nvSpPr>
        <p:spPr bwMode="auto">
          <a:xfrm flipV="1">
            <a:off x="4848225" y="4765675"/>
            <a:ext cx="138113" cy="222250"/>
          </a:xfrm>
          <a:custGeom>
            <a:avLst/>
            <a:gdLst>
              <a:gd name="T0" fmla="*/ 134938 w 87"/>
              <a:gd name="T1" fmla="*/ 0 h 140"/>
              <a:gd name="T2" fmla="*/ 0 w 87"/>
              <a:gd name="T3" fmla="*/ 0 h 140"/>
              <a:gd name="T4" fmla="*/ 0 w 87"/>
              <a:gd name="T5" fmla="*/ 52388 h 140"/>
              <a:gd name="T6" fmla="*/ 138113 w 87"/>
              <a:gd name="T7" fmla="*/ 52388 h 140"/>
              <a:gd name="T8" fmla="*/ 128588 w 87"/>
              <a:gd name="T9" fmla="*/ 61913 h 140"/>
              <a:gd name="T10" fmla="*/ 6350 w 87"/>
              <a:gd name="T11" fmla="*/ 61913 h 140"/>
              <a:gd name="T12" fmla="*/ 6350 w 87"/>
              <a:gd name="T13" fmla="*/ 144463 h 140"/>
              <a:gd name="T14" fmla="*/ 128588 w 87"/>
              <a:gd name="T15" fmla="*/ 144463 h 140"/>
              <a:gd name="T16" fmla="*/ 98425 w 87"/>
              <a:gd name="T17" fmla="*/ 168275 h 140"/>
              <a:gd name="T18" fmla="*/ 36513 w 87"/>
              <a:gd name="T19" fmla="*/ 168275 h 140"/>
              <a:gd name="T20" fmla="*/ 36513 w 87"/>
              <a:gd name="T21" fmla="*/ 222250 h 140"/>
              <a:gd name="T22" fmla="*/ 98425 w 87"/>
              <a:gd name="T23" fmla="*/ 222250 h 140"/>
              <a:gd name="T24" fmla="*/ 101600 w 87"/>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26" name="Freeform 73">
            <a:extLst>
              <a:ext uri="{FF2B5EF4-FFF2-40B4-BE49-F238E27FC236}">
                <a16:creationId xmlns:a16="http://schemas.microsoft.com/office/drawing/2014/main" id="{0380F40E-1B72-6CAB-680C-55F1B90407D9}"/>
              </a:ext>
              <a:ext uri="{C183D7F6-B498-43B3-948B-1728B52AA6E4}">
                <adec:decorative xmlns:adec="http://schemas.microsoft.com/office/drawing/2017/decorative" val="1"/>
              </a:ext>
            </a:extLst>
          </p:cNvPr>
          <p:cNvSpPr>
            <a:spLocks/>
          </p:cNvSpPr>
          <p:nvPr/>
        </p:nvSpPr>
        <p:spPr bwMode="auto">
          <a:xfrm flipV="1">
            <a:off x="4264025" y="3265488"/>
            <a:ext cx="2005013" cy="685800"/>
          </a:xfrm>
          <a:custGeom>
            <a:avLst/>
            <a:gdLst>
              <a:gd name="T0" fmla="*/ 2005013 w 1263"/>
              <a:gd name="T1" fmla="*/ 287338 h 432"/>
              <a:gd name="T2" fmla="*/ 2005013 w 1263"/>
              <a:gd name="T3" fmla="*/ 328613 h 432"/>
              <a:gd name="T4" fmla="*/ 2001838 w 1263"/>
              <a:gd name="T5" fmla="*/ 331788 h 432"/>
              <a:gd name="T6" fmla="*/ 2001838 w 1263"/>
              <a:gd name="T7" fmla="*/ 344488 h 432"/>
              <a:gd name="T8" fmla="*/ 1998663 w 1263"/>
              <a:gd name="T9" fmla="*/ 347663 h 432"/>
              <a:gd name="T10" fmla="*/ 1997075 w 1263"/>
              <a:gd name="T11" fmla="*/ 347663 h 432"/>
              <a:gd name="T12" fmla="*/ 1997075 w 1263"/>
              <a:gd name="T13" fmla="*/ 354013 h 432"/>
              <a:gd name="T14" fmla="*/ 1993900 w 1263"/>
              <a:gd name="T15" fmla="*/ 354013 h 432"/>
              <a:gd name="T16" fmla="*/ 1993900 w 1263"/>
              <a:gd name="T17" fmla="*/ 357188 h 432"/>
              <a:gd name="T18" fmla="*/ 1990725 w 1263"/>
              <a:gd name="T19" fmla="*/ 357188 h 432"/>
              <a:gd name="T20" fmla="*/ 1990725 w 1263"/>
              <a:gd name="T21" fmla="*/ 360363 h 432"/>
              <a:gd name="T22" fmla="*/ 1987550 w 1263"/>
              <a:gd name="T23" fmla="*/ 360363 h 432"/>
              <a:gd name="T24" fmla="*/ 1984375 w 1263"/>
              <a:gd name="T25" fmla="*/ 363538 h 432"/>
              <a:gd name="T26" fmla="*/ 1984375 w 1263"/>
              <a:gd name="T27" fmla="*/ 365125 h 432"/>
              <a:gd name="T28" fmla="*/ 1974850 w 1263"/>
              <a:gd name="T29" fmla="*/ 365125 h 432"/>
              <a:gd name="T30" fmla="*/ 1974850 w 1263"/>
              <a:gd name="T31" fmla="*/ 368300 h 432"/>
              <a:gd name="T32" fmla="*/ 1971675 w 1263"/>
              <a:gd name="T33" fmla="*/ 368300 h 432"/>
              <a:gd name="T34" fmla="*/ 1968500 w 1263"/>
              <a:gd name="T35" fmla="*/ 371475 h 432"/>
              <a:gd name="T36" fmla="*/ 1954213 w 1263"/>
              <a:gd name="T37" fmla="*/ 371475 h 432"/>
              <a:gd name="T38" fmla="*/ 1951038 w 1263"/>
              <a:gd name="T39" fmla="*/ 374650 h 432"/>
              <a:gd name="T40" fmla="*/ 739775 w 1263"/>
              <a:gd name="T41" fmla="*/ 374650 h 432"/>
              <a:gd name="T42" fmla="*/ 679450 w 1263"/>
              <a:gd name="T43" fmla="*/ 436563 h 432"/>
              <a:gd name="T44" fmla="*/ 679450 w 1263"/>
              <a:gd name="T45" fmla="*/ 569913 h 432"/>
              <a:gd name="T46" fmla="*/ 731838 w 1263"/>
              <a:gd name="T47" fmla="*/ 603250 h 432"/>
              <a:gd name="T48" fmla="*/ 1417638 w 1263"/>
              <a:gd name="T49" fmla="*/ 603250 h 432"/>
              <a:gd name="T50" fmla="*/ 1417638 w 1263"/>
              <a:gd name="T51" fmla="*/ 685800 h 432"/>
              <a:gd name="T52" fmla="*/ 533400 w 1263"/>
              <a:gd name="T53" fmla="*/ 685800 h 432"/>
              <a:gd name="T54" fmla="*/ 533400 w 1263"/>
              <a:gd name="T55" fmla="*/ 441325 h 432"/>
              <a:gd name="T56" fmla="*/ 0 w 1263"/>
              <a:gd name="T57" fmla="*/ 444500 h 432"/>
              <a:gd name="T58" fmla="*/ 0 w 1263"/>
              <a:gd name="T59" fmla="*/ 139700 h 432"/>
              <a:gd name="T60" fmla="*/ 69850 w 1263"/>
              <a:gd name="T61" fmla="*/ 139700 h 432"/>
              <a:gd name="T62" fmla="*/ 69850 w 1263"/>
              <a:gd name="T63" fmla="*/ 228600 h 432"/>
              <a:gd name="T64" fmla="*/ 315913 w 1263"/>
              <a:gd name="T65" fmla="*/ 228600 h 432"/>
              <a:gd name="T66" fmla="*/ 315913 w 1263"/>
              <a:gd name="T67" fmla="*/ 109538 h 432"/>
              <a:gd name="T68" fmla="*/ 1581150 w 1263"/>
              <a:gd name="T69" fmla="*/ 109538 h 432"/>
              <a:gd name="T70" fmla="*/ 1584325 w 1263"/>
              <a:gd name="T71" fmla="*/ 0 h 432"/>
              <a:gd name="T72" fmla="*/ 2005013 w 1263"/>
              <a:gd name="T73" fmla="*/ 0 h 432"/>
              <a:gd name="T74" fmla="*/ 2005013 w 1263"/>
              <a:gd name="T75" fmla="*/ 287338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5927" name="Freeform 74">
            <a:extLst>
              <a:ext uri="{FF2B5EF4-FFF2-40B4-BE49-F238E27FC236}">
                <a16:creationId xmlns:a16="http://schemas.microsoft.com/office/drawing/2014/main" id="{2A86CCEE-290C-CAD6-BCB2-B4E17E44C7B1}"/>
              </a:ext>
              <a:ext uri="{C183D7F6-B498-43B3-948B-1728B52AA6E4}">
                <adec:decorative xmlns:adec="http://schemas.microsoft.com/office/drawing/2017/decorative" val="1"/>
              </a:ext>
            </a:extLst>
          </p:cNvPr>
          <p:cNvSpPr>
            <a:spLocks/>
          </p:cNvSpPr>
          <p:nvPr/>
        </p:nvSpPr>
        <p:spPr bwMode="auto">
          <a:xfrm flipV="1">
            <a:off x="4284663" y="4792663"/>
            <a:ext cx="573087" cy="404812"/>
          </a:xfrm>
          <a:custGeom>
            <a:avLst/>
            <a:gdLst>
              <a:gd name="T0" fmla="*/ 0 w 361"/>
              <a:gd name="T1" fmla="*/ 404812 h 255"/>
              <a:gd name="T2" fmla="*/ 0 w 361"/>
              <a:gd name="T3" fmla="*/ 288925 h 255"/>
              <a:gd name="T4" fmla="*/ 323850 w 361"/>
              <a:gd name="T5" fmla="*/ 288925 h 255"/>
              <a:gd name="T6" fmla="*/ 323850 w 361"/>
              <a:gd name="T7" fmla="*/ 255587 h 255"/>
              <a:gd name="T8" fmla="*/ 479425 w 361"/>
              <a:gd name="T9" fmla="*/ 255587 h 255"/>
              <a:gd name="T10" fmla="*/ 479425 w 361"/>
              <a:gd name="T11" fmla="*/ 0 h 255"/>
              <a:gd name="T12" fmla="*/ 555625 w 361"/>
              <a:gd name="T13" fmla="*/ 0 h 255"/>
              <a:gd name="T14" fmla="*/ 555625 w 361"/>
              <a:gd name="T15" fmla="*/ 258762 h 255"/>
              <a:gd name="T16" fmla="*/ 573087 w 361"/>
              <a:gd name="T17" fmla="*/ 277812 h 255"/>
              <a:gd name="T18" fmla="*/ 573087 w 361"/>
              <a:gd name="T19" fmla="*/ 404812 h 255"/>
              <a:gd name="T20" fmla="*/ 0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5928" name="Freeform 75">
            <a:extLst>
              <a:ext uri="{FF2B5EF4-FFF2-40B4-BE49-F238E27FC236}">
                <a16:creationId xmlns:a16="http://schemas.microsoft.com/office/drawing/2014/main" id="{0CF67450-1980-AA6A-EA4C-5FEDB6357361}"/>
              </a:ext>
              <a:ext uri="{C183D7F6-B498-43B3-948B-1728B52AA6E4}">
                <adec:decorative xmlns:adec="http://schemas.microsoft.com/office/drawing/2017/decorative" val="1"/>
              </a:ext>
            </a:extLst>
          </p:cNvPr>
          <p:cNvSpPr>
            <a:spLocks/>
          </p:cNvSpPr>
          <p:nvPr/>
        </p:nvSpPr>
        <p:spPr bwMode="auto">
          <a:xfrm flipV="1">
            <a:off x="4333875" y="4560888"/>
            <a:ext cx="246063" cy="146050"/>
          </a:xfrm>
          <a:custGeom>
            <a:avLst/>
            <a:gdLst>
              <a:gd name="T0" fmla="*/ 73025 w 155"/>
              <a:gd name="T1" fmla="*/ 73025 h 92"/>
              <a:gd name="T2" fmla="*/ 73025 w 155"/>
              <a:gd name="T3" fmla="*/ 82550 h 92"/>
              <a:gd name="T4" fmla="*/ 69850 w 155"/>
              <a:gd name="T5" fmla="*/ 85725 h 92"/>
              <a:gd name="T6" fmla="*/ 69850 w 155"/>
              <a:gd name="T7" fmla="*/ 92075 h 92"/>
              <a:gd name="T8" fmla="*/ 66675 w 155"/>
              <a:gd name="T9" fmla="*/ 92075 h 92"/>
              <a:gd name="T10" fmla="*/ 66675 w 155"/>
              <a:gd name="T11" fmla="*/ 96838 h 92"/>
              <a:gd name="T12" fmla="*/ 60325 w 155"/>
              <a:gd name="T13" fmla="*/ 103188 h 92"/>
              <a:gd name="T14" fmla="*/ 60325 w 155"/>
              <a:gd name="T15" fmla="*/ 106363 h 92"/>
              <a:gd name="T16" fmla="*/ 57150 w 155"/>
              <a:gd name="T17" fmla="*/ 109538 h 92"/>
              <a:gd name="T18" fmla="*/ 57150 w 155"/>
              <a:gd name="T19" fmla="*/ 112713 h 92"/>
              <a:gd name="T20" fmla="*/ 53975 w 155"/>
              <a:gd name="T21" fmla="*/ 112713 h 92"/>
              <a:gd name="T22" fmla="*/ 53975 w 155"/>
              <a:gd name="T23" fmla="*/ 115888 h 92"/>
              <a:gd name="T24" fmla="*/ 52388 w 155"/>
              <a:gd name="T25" fmla="*/ 119063 h 92"/>
              <a:gd name="T26" fmla="*/ 52388 w 155"/>
              <a:gd name="T27" fmla="*/ 122238 h 92"/>
              <a:gd name="T28" fmla="*/ 49213 w 155"/>
              <a:gd name="T29" fmla="*/ 122238 h 92"/>
              <a:gd name="T30" fmla="*/ 49213 w 155"/>
              <a:gd name="T31" fmla="*/ 139700 h 92"/>
              <a:gd name="T32" fmla="*/ 52388 w 155"/>
              <a:gd name="T33" fmla="*/ 142875 h 92"/>
              <a:gd name="T34" fmla="*/ 53975 w 155"/>
              <a:gd name="T35" fmla="*/ 142875 h 92"/>
              <a:gd name="T36" fmla="*/ 57150 w 155"/>
              <a:gd name="T37" fmla="*/ 146050 h 92"/>
              <a:gd name="T38" fmla="*/ 246063 w 155"/>
              <a:gd name="T39" fmla="*/ 146050 h 92"/>
              <a:gd name="T40" fmla="*/ 246063 w 155"/>
              <a:gd name="T41" fmla="*/ 0 h 92"/>
              <a:gd name="T42" fmla="*/ 0 w 155"/>
              <a:gd name="T43" fmla="*/ 0 h 92"/>
              <a:gd name="T44" fmla="*/ 0 w 155"/>
              <a:gd name="T45" fmla="*/ 20638 h 92"/>
              <a:gd name="T46" fmla="*/ 12700 w 155"/>
              <a:gd name="T47" fmla="*/ 33338 h 92"/>
              <a:gd name="T48" fmla="*/ 14288 w 155"/>
              <a:gd name="T49" fmla="*/ 33338 h 92"/>
              <a:gd name="T50" fmla="*/ 20638 w 155"/>
              <a:gd name="T51" fmla="*/ 39688 h 92"/>
              <a:gd name="T52" fmla="*/ 23813 w 155"/>
              <a:gd name="T53" fmla="*/ 39688 h 92"/>
              <a:gd name="T54" fmla="*/ 23813 w 155"/>
              <a:gd name="T55" fmla="*/ 42863 h 92"/>
              <a:gd name="T56" fmla="*/ 26988 w 155"/>
              <a:gd name="T57" fmla="*/ 46038 h 92"/>
              <a:gd name="T58" fmla="*/ 30163 w 155"/>
              <a:gd name="T59" fmla="*/ 46038 h 92"/>
              <a:gd name="T60" fmla="*/ 36513 w 155"/>
              <a:gd name="T61" fmla="*/ 52388 h 92"/>
              <a:gd name="T62" fmla="*/ 39688 w 155"/>
              <a:gd name="T63" fmla="*/ 52388 h 92"/>
              <a:gd name="T64" fmla="*/ 46038 w 155"/>
              <a:gd name="T65" fmla="*/ 57150 h 92"/>
              <a:gd name="T66" fmla="*/ 49213 w 155"/>
              <a:gd name="T67" fmla="*/ 57150 h 92"/>
              <a:gd name="T68" fmla="*/ 52388 w 155"/>
              <a:gd name="T69" fmla="*/ 60325 h 92"/>
              <a:gd name="T70" fmla="*/ 53975 w 155"/>
              <a:gd name="T71" fmla="*/ 60325 h 92"/>
              <a:gd name="T72" fmla="*/ 60325 w 155"/>
              <a:gd name="T73" fmla="*/ 66675 h 92"/>
              <a:gd name="T74" fmla="*/ 63500 w 155"/>
              <a:gd name="T75" fmla="*/ 66675 h 92"/>
              <a:gd name="T76" fmla="*/ 66675 w 155"/>
              <a:gd name="T77" fmla="*/ 69850 h 92"/>
              <a:gd name="T78" fmla="*/ 69850 w 155"/>
              <a:gd name="T79" fmla="*/ 69850 h 92"/>
              <a:gd name="T80" fmla="*/ 69850 w 155"/>
              <a:gd name="T81" fmla="*/ 73025 h 92"/>
              <a:gd name="T82" fmla="*/ 73025 w 155"/>
              <a:gd name="T83" fmla="*/ 73025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5929" name="Freeform 76">
            <a:extLst>
              <a:ext uri="{FF2B5EF4-FFF2-40B4-BE49-F238E27FC236}">
                <a16:creationId xmlns:a16="http://schemas.microsoft.com/office/drawing/2014/main" id="{BD56BE32-4D50-DA75-A997-FD25C7D13BC9}"/>
              </a:ext>
              <a:ext uri="{C183D7F6-B498-43B3-948B-1728B52AA6E4}">
                <adec:decorative xmlns:adec="http://schemas.microsoft.com/office/drawing/2017/decorative" val="1"/>
              </a:ext>
            </a:extLst>
          </p:cNvPr>
          <p:cNvSpPr>
            <a:spLocks/>
          </p:cNvSpPr>
          <p:nvPr/>
        </p:nvSpPr>
        <p:spPr bwMode="auto">
          <a:xfrm flipV="1">
            <a:off x="4284663" y="4591050"/>
            <a:ext cx="585787" cy="161925"/>
          </a:xfrm>
          <a:custGeom>
            <a:avLst/>
            <a:gdLst>
              <a:gd name="T0" fmla="*/ 585787 w 369"/>
              <a:gd name="T1" fmla="*/ 161925 h 102"/>
              <a:gd name="T2" fmla="*/ 295275 w 369"/>
              <a:gd name="T3" fmla="*/ 161925 h 102"/>
              <a:gd name="T4" fmla="*/ 295275 w 369"/>
              <a:gd name="T5" fmla="*/ 61913 h 102"/>
              <a:gd name="T6" fmla="*/ 63500 w 369"/>
              <a:gd name="T7" fmla="*/ 61913 h 102"/>
              <a:gd name="T8" fmla="*/ 63500 w 369"/>
              <a:gd name="T9" fmla="*/ 128588 h 102"/>
              <a:gd name="T10" fmla="*/ 0 w 369"/>
              <a:gd name="T11" fmla="*/ 128588 h 102"/>
              <a:gd name="T12" fmla="*/ 0 w 369"/>
              <a:gd name="T13" fmla="*/ 0 h 102"/>
              <a:gd name="T14" fmla="*/ 569912 w 369"/>
              <a:gd name="T15" fmla="*/ 0 h 102"/>
              <a:gd name="T16" fmla="*/ 585787 w 369"/>
              <a:gd name="T17" fmla="*/ 30163 h 102"/>
              <a:gd name="T18" fmla="*/ 585787 w 369"/>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5930" name="Rectangle 77">
            <a:extLst>
              <a:ext uri="{FF2B5EF4-FFF2-40B4-BE49-F238E27FC236}">
                <a16:creationId xmlns:a16="http://schemas.microsoft.com/office/drawing/2014/main" id="{23B66658-8DE8-E793-D0D4-4897298445EE}"/>
              </a:ext>
              <a:ext uri="{C183D7F6-B498-43B3-948B-1728B52AA6E4}">
                <adec:decorative xmlns:adec="http://schemas.microsoft.com/office/drawing/2017/decorative" val="1"/>
              </a:ext>
            </a:extLst>
          </p:cNvPr>
          <p:cNvSpPr>
            <a:spLocks noChangeArrowheads="1"/>
          </p:cNvSpPr>
          <p:nvPr/>
        </p:nvSpPr>
        <p:spPr bwMode="auto">
          <a:xfrm flipV="1">
            <a:off x="1489075" y="3435350"/>
            <a:ext cx="3308350" cy="7620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31" name="Rectangle 78">
            <a:extLst>
              <a:ext uri="{FF2B5EF4-FFF2-40B4-BE49-F238E27FC236}">
                <a16:creationId xmlns:a16="http://schemas.microsoft.com/office/drawing/2014/main" id="{21FAE482-1297-FCD1-9172-D80CBFA7C793}"/>
              </a:ext>
              <a:ext uri="{C183D7F6-B498-43B3-948B-1728B52AA6E4}">
                <adec:decorative xmlns:adec="http://schemas.microsoft.com/office/drawing/2017/decorative" val="1"/>
              </a:ext>
            </a:extLst>
          </p:cNvPr>
          <p:cNvSpPr>
            <a:spLocks noChangeArrowheads="1"/>
          </p:cNvSpPr>
          <p:nvPr/>
        </p:nvSpPr>
        <p:spPr bwMode="auto">
          <a:xfrm flipV="1">
            <a:off x="1495425" y="4941888"/>
            <a:ext cx="3302000" cy="7302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32" name="Freeform 79">
            <a:extLst>
              <a:ext uri="{FF2B5EF4-FFF2-40B4-BE49-F238E27FC236}">
                <a16:creationId xmlns:a16="http://schemas.microsoft.com/office/drawing/2014/main" id="{F9242913-4A9D-39CB-3B93-B70CF27204D2}"/>
              </a:ext>
              <a:ext uri="{C183D7F6-B498-43B3-948B-1728B52AA6E4}">
                <adec:decorative xmlns:adec="http://schemas.microsoft.com/office/drawing/2017/decorative" val="1"/>
              </a:ext>
            </a:extLst>
          </p:cNvPr>
          <p:cNvSpPr>
            <a:spLocks/>
          </p:cNvSpPr>
          <p:nvPr/>
        </p:nvSpPr>
        <p:spPr bwMode="auto">
          <a:xfrm flipV="1">
            <a:off x="4964113" y="4591050"/>
            <a:ext cx="111125" cy="606425"/>
          </a:xfrm>
          <a:custGeom>
            <a:avLst/>
            <a:gdLst>
              <a:gd name="T0" fmla="*/ 0 w 70"/>
              <a:gd name="T1" fmla="*/ 606425 h 382"/>
              <a:gd name="T2" fmla="*/ 0 w 70"/>
              <a:gd name="T3" fmla="*/ 477838 h 382"/>
              <a:gd name="T4" fmla="*/ 12700 w 70"/>
              <a:gd name="T5" fmla="*/ 460375 h 382"/>
              <a:gd name="T6" fmla="*/ 12700 w 70"/>
              <a:gd name="T7" fmla="*/ 277813 h 382"/>
              <a:gd name="T8" fmla="*/ 22225 w 70"/>
              <a:gd name="T9" fmla="*/ 261938 h 382"/>
              <a:gd name="T10" fmla="*/ 22225 w 70"/>
              <a:gd name="T11" fmla="*/ 0 h 382"/>
              <a:gd name="T12" fmla="*/ 85725 w 70"/>
              <a:gd name="T13" fmla="*/ 0 h 382"/>
              <a:gd name="T14" fmla="*/ 85725 w 70"/>
              <a:gd name="T15" fmla="*/ 242888 h 382"/>
              <a:gd name="T16" fmla="*/ 111125 w 70"/>
              <a:gd name="T17" fmla="*/ 271463 h 382"/>
              <a:gd name="T18" fmla="*/ 111125 w 70"/>
              <a:gd name="T19" fmla="*/ 606425 h 382"/>
              <a:gd name="T20" fmla="*/ 0 w 70"/>
              <a:gd name="T21" fmla="*/ 60642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5933" name="AutoShape 80">
            <a:extLst>
              <a:ext uri="{FF2B5EF4-FFF2-40B4-BE49-F238E27FC236}">
                <a16:creationId xmlns:a16="http://schemas.microsoft.com/office/drawing/2014/main" id="{505AFE9A-6CA9-E44B-C5BF-3ECB658DF8E5}"/>
              </a:ext>
              <a:ext uri="{C183D7F6-B498-43B3-948B-1728B52AA6E4}">
                <adec:decorative xmlns:adec="http://schemas.microsoft.com/office/drawing/2017/decorative" val="1"/>
              </a:ext>
            </a:extLst>
          </p:cNvPr>
          <p:cNvSpPr>
            <a:spLocks noChangeArrowheads="1"/>
          </p:cNvSpPr>
          <p:nvPr/>
        </p:nvSpPr>
        <p:spPr bwMode="auto">
          <a:xfrm>
            <a:off x="3997325" y="4675188"/>
            <a:ext cx="292100" cy="190500"/>
          </a:xfrm>
          <a:prstGeom prst="rightArrow">
            <a:avLst>
              <a:gd name="adj1" fmla="val 50000"/>
              <a:gd name="adj2" fmla="val 38333"/>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34" name="Freeform 81">
            <a:extLst>
              <a:ext uri="{FF2B5EF4-FFF2-40B4-BE49-F238E27FC236}">
                <a16:creationId xmlns:a16="http://schemas.microsoft.com/office/drawing/2014/main" id="{7BDB392C-4284-A7A5-ACE3-5C385F10A933}"/>
              </a:ext>
              <a:ext uri="{C183D7F6-B498-43B3-948B-1728B52AA6E4}">
                <adec:decorative xmlns:adec="http://schemas.microsoft.com/office/drawing/2017/decorative" val="1"/>
              </a:ext>
            </a:extLst>
          </p:cNvPr>
          <p:cNvSpPr>
            <a:spLocks/>
          </p:cNvSpPr>
          <p:nvPr/>
        </p:nvSpPr>
        <p:spPr bwMode="auto">
          <a:xfrm>
            <a:off x="4264025" y="3587750"/>
            <a:ext cx="666750" cy="252413"/>
          </a:xfrm>
          <a:custGeom>
            <a:avLst/>
            <a:gdLst>
              <a:gd name="T0" fmla="*/ 0 w 420"/>
              <a:gd name="T1" fmla="*/ 66675 h 159"/>
              <a:gd name="T2" fmla="*/ 557213 w 420"/>
              <a:gd name="T3" fmla="*/ 66675 h 159"/>
              <a:gd name="T4" fmla="*/ 557213 w 420"/>
              <a:gd name="T5" fmla="*/ 166688 h 159"/>
              <a:gd name="T6" fmla="*/ 581025 w 420"/>
              <a:gd name="T7" fmla="*/ 190500 h 159"/>
              <a:gd name="T8" fmla="*/ 581025 w 420"/>
              <a:gd name="T9" fmla="*/ 252413 h 159"/>
              <a:gd name="T10" fmla="*/ 642938 w 420"/>
              <a:gd name="T11" fmla="*/ 252413 h 159"/>
              <a:gd name="T12" fmla="*/ 642938 w 420"/>
              <a:gd name="T13" fmla="*/ 190500 h 159"/>
              <a:gd name="T14" fmla="*/ 666750 w 420"/>
              <a:gd name="T15" fmla="*/ 166688 h 159"/>
              <a:gd name="T16" fmla="*/ 666750 w 420"/>
              <a:gd name="T17" fmla="*/ 0 h 159"/>
              <a:gd name="T18" fmla="*/ 0 w 420"/>
              <a:gd name="T19" fmla="*/ 0 h 159"/>
              <a:gd name="T20" fmla="*/ 0 w 420"/>
              <a:gd name="T21" fmla="*/ 66675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35" name="Freeform 82">
            <a:extLst>
              <a:ext uri="{FF2B5EF4-FFF2-40B4-BE49-F238E27FC236}">
                <a16:creationId xmlns:a16="http://schemas.microsoft.com/office/drawing/2014/main" id="{2A45E677-E8EC-835C-0DD7-3E503B7D412C}"/>
              </a:ext>
              <a:ext uri="{C183D7F6-B498-43B3-948B-1728B52AA6E4}">
                <adec:decorative xmlns:adec="http://schemas.microsoft.com/office/drawing/2017/decorative" val="1"/>
              </a:ext>
            </a:extLst>
          </p:cNvPr>
          <p:cNvSpPr>
            <a:spLocks/>
          </p:cNvSpPr>
          <p:nvPr/>
        </p:nvSpPr>
        <p:spPr bwMode="auto">
          <a:xfrm>
            <a:off x="4264025" y="3587750"/>
            <a:ext cx="666750" cy="190500"/>
          </a:xfrm>
          <a:custGeom>
            <a:avLst/>
            <a:gdLst>
              <a:gd name="T0" fmla="*/ 0 w 420"/>
              <a:gd name="T1" fmla="*/ 66675 h 120"/>
              <a:gd name="T2" fmla="*/ 557213 w 420"/>
              <a:gd name="T3" fmla="*/ 66675 h 120"/>
              <a:gd name="T4" fmla="*/ 557213 w 420"/>
              <a:gd name="T5" fmla="*/ 166688 h 120"/>
              <a:gd name="T6" fmla="*/ 581025 w 420"/>
              <a:gd name="T7" fmla="*/ 190500 h 120"/>
              <a:gd name="T8" fmla="*/ 601663 w 420"/>
              <a:gd name="T9" fmla="*/ 190500 h 120"/>
              <a:gd name="T10" fmla="*/ 623888 w 420"/>
              <a:gd name="T11" fmla="*/ 190500 h 120"/>
              <a:gd name="T12" fmla="*/ 642938 w 420"/>
              <a:gd name="T13" fmla="*/ 190500 h 120"/>
              <a:gd name="T14" fmla="*/ 666750 w 420"/>
              <a:gd name="T15" fmla="*/ 166688 h 120"/>
              <a:gd name="T16" fmla="*/ 666750 w 420"/>
              <a:gd name="T17" fmla="*/ 0 h 120"/>
              <a:gd name="T18" fmla="*/ 0 w 420"/>
              <a:gd name="T19" fmla="*/ 0 h 120"/>
              <a:gd name="T20" fmla="*/ 0 w 420"/>
              <a:gd name="T21" fmla="*/ 66675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20">
                <a:moveTo>
                  <a:pt x="0" y="42"/>
                </a:moveTo>
                <a:lnTo>
                  <a:pt x="351" y="42"/>
                </a:lnTo>
                <a:lnTo>
                  <a:pt x="351" y="105"/>
                </a:lnTo>
                <a:lnTo>
                  <a:pt x="366" y="120"/>
                </a:lnTo>
                <a:lnTo>
                  <a:pt x="379" y="120"/>
                </a:lnTo>
                <a:lnTo>
                  <a:pt x="393" y="120"/>
                </a:lnTo>
                <a:lnTo>
                  <a:pt x="405" y="120"/>
                </a:lnTo>
                <a:lnTo>
                  <a:pt x="420" y="105"/>
                </a:lnTo>
                <a:lnTo>
                  <a:pt x="420" y="0"/>
                </a:lnTo>
                <a:lnTo>
                  <a:pt x="0" y="0"/>
                </a:lnTo>
                <a:lnTo>
                  <a:pt x="0" y="42"/>
                </a:lnTo>
                <a:close/>
              </a:path>
            </a:pathLst>
          </a:custGeom>
          <a:solidFill>
            <a:schemeClr val="accent2"/>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36" name="Oval 83">
            <a:extLst>
              <a:ext uri="{FF2B5EF4-FFF2-40B4-BE49-F238E27FC236}">
                <a16:creationId xmlns:a16="http://schemas.microsoft.com/office/drawing/2014/main" id="{452007CF-73DC-BEE7-D27E-25FE9334D06B}"/>
              </a:ext>
              <a:ext uri="{C183D7F6-B498-43B3-948B-1728B52AA6E4}">
                <adec:decorative xmlns:adec="http://schemas.microsoft.com/office/drawing/2017/decorative" val="1"/>
              </a:ext>
            </a:extLst>
          </p:cNvPr>
          <p:cNvSpPr>
            <a:spLocks noChangeArrowheads="1"/>
          </p:cNvSpPr>
          <p:nvPr/>
        </p:nvSpPr>
        <p:spPr bwMode="auto">
          <a:xfrm>
            <a:off x="4838700" y="3711575"/>
            <a:ext cx="74613" cy="7461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37" name="Freeform 84">
            <a:extLst>
              <a:ext uri="{FF2B5EF4-FFF2-40B4-BE49-F238E27FC236}">
                <a16:creationId xmlns:a16="http://schemas.microsoft.com/office/drawing/2014/main" id="{BC5C83FA-AB18-AF90-6B04-101D34B0E8CA}"/>
              </a:ext>
              <a:ext uri="{C183D7F6-B498-43B3-948B-1728B52AA6E4}">
                <adec:decorative xmlns:adec="http://schemas.microsoft.com/office/drawing/2017/decorative" val="1"/>
              </a:ext>
            </a:extLst>
          </p:cNvPr>
          <p:cNvSpPr>
            <a:spLocks/>
          </p:cNvSpPr>
          <p:nvPr/>
        </p:nvSpPr>
        <p:spPr bwMode="auto">
          <a:xfrm>
            <a:off x="4840288" y="3590925"/>
            <a:ext cx="71437" cy="138113"/>
          </a:xfrm>
          <a:custGeom>
            <a:avLst/>
            <a:gdLst>
              <a:gd name="T0" fmla="*/ 0 w 45"/>
              <a:gd name="T1" fmla="*/ 138113 h 87"/>
              <a:gd name="T2" fmla="*/ 71437 w 45"/>
              <a:gd name="T3" fmla="*/ 138113 h 87"/>
              <a:gd name="T4" fmla="*/ 3175 w 45"/>
              <a:gd name="T5" fmla="*/ 119063 h 87"/>
              <a:gd name="T6" fmla="*/ 69850 w 45"/>
              <a:gd name="T7" fmla="*/ 104775 h 87"/>
              <a:gd name="T8" fmla="*/ 4762 w 45"/>
              <a:gd name="T9" fmla="*/ 85725 h 87"/>
              <a:gd name="T10" fmla="*/ 69850 w 45"/>
              <a:gd name="T11" fmla="*/ 68263 h 87"/>
              <a:gd name="T12" fmla="*/ 7937 w 45"/>
              <a:gd name="T13" fmla="*/ 47625 h 87"/>
              <a:gd name="T14" fmla="*/ 66675 w 45"/>
              <a:gd name="T15" fmla="*/ 30163 h 87"/>
              <a:gd name="T16" fmla="*/ 7937 w 45"/>
              <a:gd name="T17" fmla="*/ 11113 h 87"/>
              <a:gd name="T18" fmla="*/ 65087 w 45"/>
              <a:gd name="T19" fmla="*/ 0 h 87"/>
              <a:gd name="T20" fmla="*/ 9525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38" name="Rectangle 85">
            <a:extLst>
              <a:ext uri="{FF2B5EF4-FFF2-40B4-BE49-F238E27FC236}">
                <a16:creationId xmlns:a16="http://schemas.microsoft.com/office/drawing/2014/main" id="{8EF2DD5C-62A5-964F-4EA5-A1898768BF9D}"/>
              </a:ext>
              <a:ext uri="{C183D7F6-B498-43B3-948B-1728B52AA6E4}">
                <adec:decorative xmlns:adec="http://schemas.microsoft.com/office/drawing/2017/decorative" val="1"/>
              </a:ext>
            </a:extLst>
          </p:cNvPr>
          <p:cNvSpPr>
            <a:spLocks noChangeArrowheads="1"/>
          </p:cNvSpPr>
          <p:nvPr/>
        </p:nvSpPr>
        <p:spPr bwMode="auto">
          <a:xfrm flipV="1">
            <a:off x="5848350" y="3786188"/>
            <a:ext cx="420688" cy="165100"/>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39" name="Freeform 86">
            <a:extLst>
              <a:ext uri="{FF2B5EF4-FFF2-40B4-BE49-F238E27FC236}">
                <a16:creationId xmlns:a16="http://schemas.microsoft.com/office/drawing/2014/main" id="{F4930732-396A-C999-E393-9BF17FF09A63}"/>
              </a:ext>
              <a:ext uri="{C183D7F6-B498-43B3-948B-1728B52AA6E4}">
                <adec:decorative xmlns:adec="http://schemas.microsoft.com/office/drawing/2017/decorative" val="1"/>
              </a:ext>
            </a:extLst>
          </p:cNvPr>
          <p:cNvSpPr>
            <a:spLocks/>
          </p:cNvSpPr>
          <p:nvPr/>
        </p:nvSpPr>
        <p:spPr bwMode="auto">
          <a:xfrm flipV="1">
            <a:off x="5891213" y="3786188"/>
            <a:ext cx="377825" cy="165100"/>
          </a:xfrm>
          <a:custGeom>
            <a:avLst/>
            <a:gdLst>
              <a:gd name="T0" fmla="*/ 112713 w 238"/>
              <a:gd name="T1" fmla="*/ 76200 h 104"/>
              <a:gd name="T2" fmla="*/ 109538 w 238"/>
              <a:gd name="T3" fmla="*/ 69850 h 104"/>
              <a:gd name="T4" fmla="*/ 103188 w 238"/>
              <a:gd name="T5" fmla="*/ 60325 h 104"/>
              <a:gd name="T6" fmla="*/ 101600 w 238"/>
              <a:gd name="T7" fmla="*/ 55563 h 104"/>
              <a:gd name="T8" fmla="*/ 98425 w 238"/>
              <a:gd name="T9" fmla="*/ 52388 h 104"/>
              <a:gd name="T10" fmla="*/ 92075 w 238"/>
              <a:gd name="T11" fmla="*/ 42863 h 104"/>
              <a:gd name="T12" fmla="*/ 85725 w 238"/>
              <a:gd name="T13" fmla="*/ 39688 h 104"/>
              <a:gd name="T14" fmla="*/ 82550 w 238"/>
              <a:gd name="T15" fmla="*/ 36513 h 104"/>
              <a:gd name="T16" fmla="*/ 73025 w 238"/>
              <a:gd name="T17" fmla="*/ 23813 h 104"/>
              <a:gd name="T18" fmla="*/ 79375 w 238"/>
              <a:gd name="T19" fmla="*/ 3175 h 104"/>
              <a:gd name="T20" fmla="*/ 92075 w 238"/>
              <a:gd name="T21" fmla="*/ 0 h 104"/>
              <a:gd name="T22" fmla="*/ 377825 w 238"/>
              <a:gd name="T23" fmla="*/ 165100 h 104"/>
              <a:gd name="T24" fmla="*/ 0 w 238"/>
              <a:gd name="T25" fmla="*/ 142875 h 104"/>
              <a:gd name="T26" fmla="*/ 3175 w 238"/>
              <a:gd name="T27" fmla="*/ 136525 h 104"/>
              <a:gd name="T28" fmla="*/ 9525 w 238"/>
              <a:gd name="T29" fmla="*/ 134938 h 104"/>
              <a:gd name="T30" fmla="*/ 12700 w 238"/>
              <a:gd name="T31" fmla="*/ 131763 h 104"/>
              <a:gd name="T32" fmla="*/ 19050 w 238"/>
              <a:gd name="T33" fmla="*/ 128588 h 104"/>
              <a:gd name="T34" fmla="*/ 25400 w 238"/>
              <a:gd name="T35" fmla="*/ 125413 h 104"/>
              <a:gd name="T36" fmla="*/ 26988 w 238"/>
              <a:gd name="T37" fmla="*/ 122238 h 104"/>
              <a:gd name="T38" fmla="*/ 33338 w 238"/>
              <a:gd name="T39" fmla="*/ 119063 h 104"/>
              <a:gd name="T40" fmla="*/ 39688 w 238"/>
              <a:gd name="T41" fmla="*/ 115888 h 104"/>
              <a:gd name="T42" fmla="*/ 46038 w 238"/>
              <a:gd name="T43" fmla="*/ 112713 h 104"/>
              <a:gd name="T44" fmla="*/ 52388 w 238"/>
              <a:gd name="T45" fmla="*/ 109538 h 104"/>
              <a:gd name="T46" fmla="*/ 58738 w 238"/>
              <a:gd name="T47" fmla="*/ 106363 h 104"/>
              <a:gd name="T48" fmla="*/ 63500 w 238"/>
              <a:gd name="T49" fmla="*/ 103188 h 104"/>
              <a:gd name="T50" fmla="*/ 69850 w 238"/>
              <a:gd name="T51" fmla="*/ 100013 h 104"/>
              <a:gd name="T52" fmla="*/ 76200 w 238"/>
              <a:gd name="T53" fmla="*/ 98425 h 104"/>
              <a:gd name="T54" fmla="*/ 82550 w 238"/>
              <a:gd name="T55" fmla="*/ 95250 h 104"/>
              <a:gd name="T56" fmla="*/ 88900 w 238"/>
              <a:gd name="T57" fmla="*/ 92075 h 104"/>
              <a:gd name="T58" fmla="*/ 98425 w 238"/>
              <a:gd name="T59" fmla="*/ 88900 h 104"/>
              <a:gd name="T60" fmla="*/ 103188 w 238"/>
              <a:gd name="T61" fmla="*/ 85725 h 104"/>
              <a:gd name="T62" fmla="*/ 109538 w 238"/>
              <a:gd name="T63" fmla="*/ 82550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5940" name="Rectangle 87">
            <a:extLst>
              <a:ext uri="{FF2B5EF4-FFF2-40B4-BE49-F238E27FC236}">
                <a16:creationId xmlns:a16="http://schemas.microsoft.com/office/drawing/2014/main" id="{66CB8BDF-8503-02BC-9D95-F63827C38587}"/>
              </a:ext>
              <a:ext uri="{C183D7F6-B498-43B3-948B-1728B52AA6E4}">
                <adec:decorative xmlns:adec="http://schemas.microsoft.com/office/drawing/2017/decorative" val="1"/>
              </a:ext>
            </a:extLst>
          </p:cNvPr>
          <p:cNvSpPr>
            <a:spLocks noChangeArrowheads="1"/>
          </p:cNvSpPr>
          <p:nvPr/>
        </p:nvSpPr>
        <p:spPr bwMode="auto">
          <a:xfrm flipV="1">
            <a:off x="5221288" y="4494213"/>
            <a:ext cx="627062" cy="120650"/>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5941" name="Rectangle 88">
            <a:extLst>
              <a:ext uri="{FF2B5EF4-FFF2-40B4-BE49-F238E27FC236}">
                <a16:creationId xmlns:a16="http://schemas.microsoft.com/office/drawing/2014/main" id="{845E36B5-6E5E-408F-5D0E-37F1036D3C72}"/>
              </a:ext>
              <a:ext uri="{C183D7F6-B498-43B3-948B-1728B52AA6E4}">
                <adec:decorative xmlns:adec="http://schemas.microsoft.com/office/drawing/2017/decorative" val="1"/>
              </a:ext>
            </a:extLst>
          </p:cNvPr>
          <p:cNvSpPr>
            <a:spLocks noChangeArrowheads="1"/>
          </p:cNvSpPr>
          <p:nvPr/>
        </p:nvSpPr>
        <p:spPr bwMode="auto">
          <a:xfrm flipV="1">
            <a:off x="5221288" y="3822700"/>
            <a:ext cx="627062" cy="1285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65942" name="Group 89">
            <a:extLst>
              <a:ext uri="{FF2B5EF4-FFF2-40B4-BE49-F238E27FC236}">
                <a16:creationId xmlns:a16="http://schemas.microsoft.com/office/drawing/2014/main" id="{AA64B1BA-965D-694C-E262-F4E942C766DB}"/>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5957" name="Freeform 90">
              <a:extLst>
                <a:ext uri="{FF2B5EF4-FFF2-40B4-BE49-F238E27FC236}">
                  <a16:creationId xmlns:a16="http://schemas.microsoft.com/office/drawing/2014/main" id="{8A07BB87-8DBB-12EB-3502-BE21AA7496E9}"/>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8" name="Freeform 91">
              <a:extLst>
                <a:ext uri="{FF2B5EF4-FFF2-40B4-BE49-F238E27FC236}">
                  <a16:creationId xmlns:a16="http://schemas.microsoft.com/office/drawing/2014/main" id="{BABF544B-2EF4-7DA5-0DCB-74EEA99C1FBC}"/>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9" name="Freeform 92">
              <a:extLst>
                <a:ext uri="{FF2B5EF4-FFF2-40B4-BE49-F238E27FC236}">
                  <a16:creationId xmlns:a16="http://schemas.microsoft.com/office/drawing/2014/main" id="{8CCE9AE8-A009-3D3A-495C-78FCD6AA9F64}"/>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0" name="Freeform 93">
              <a:extLst>
                <a:ext uri="{FF2B5EF4-FFF2-40B4-BE49-F238E27FC236}">
                  <a16:creationId xmlns:a16="http://schemas.microsoft.com/office/drawing/2014/main" id="{BD110910-8F9F-D7D2-4133-C9C495FF0FB9}"/>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1" name="Freeform 94">
              <a:extLst>
                <a:ext uri="{FF2B5EF4-FFF2-40B4-BE49-F238E27FC236}">
                  <a16:creationId xmlns:a16="http://schemas.microsoft.com/office/drawing/2014/main" id="{EF780D9E-A453-BE9F-A497-0D763477E14D}"/>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2" name="Freeform 95">
              <a:extLst>
                <a:ext uri="{FF2B5EF4-FFF2-40B4-BE49-F238E27FC236}">
                  <a16:creationId xmlns:a16="http://schemas.microsoft.com/office/drawing/2014/main" id="{A4DCA504-AB8C-F3FD-1C6F-136D1A2F04B4}"/>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63" name="Freeform 96">
              <a:extLst>
                <a:ext uri="{FF2B5EF4-FFF2-40B4-BE49-F238E27FC236}">
                  <a16:creationId xmlns:a16="http://schemas.microsoft.com/office/drawing/2014/main" id="{F10BF99C-4832-C92B-1818-D7634B02FF12}"/>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5943" name="Group 97">
            <a:extLst>
              <a:ext uri="{FF2B5EF4-FFF2-40B4-BE49-F238E27FC236}">
                <a16:creationId xmlns:a16="http://schemas.microsoft.com/office/drawing/2014/main" id="{0DE892BB-8310-64D5-794E-436674557486}"/>
              </a:ext>
              <a:ext uri="{C183D7F6-B498-43B3-948B-1728B52AA6E4}">
                <adec:decorative xmlns:adec="http://schemas.microsoft.com/office/drawing/2017/decorative" val="1"/>
              </a:ext>
            </a:extLst>
          </p:cNvPr>
          <p:cNvGrpSpPr>
            <a:grpSpLocks/>
          </p:cNvGrpSpPr>
          <p:nvPr/>
        </p:nvGrpSpPr>
        <p:grpSpPr bwMode="auto">
          <a:xfrm>
            <a:off x="7885113" y="2260600"/>
            <a:ext cx="1093787" cy="361950"/>
            <a:chOff x="4944" y="1099"/>
            <a:chExt cx="689" cy="228"/>
          </a:xfrm>
        </p:grpSpPr>
        <p:sp>
          <p:nvSpPr>
            <p:cNvPr id="165944" name="Freeform 98">
              <a:extLst>
                <a:ext uri="{FF2B5EF4-FFF2-40B4-BE49-F238E27FC236}">
                  <a16:creationId xmlns:a16="http://schemas.microsoft.com/office/drawing/2014/main" id="{9F4E7DD4-9925-9683-8546-AA281AE345B6}"/>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5945" name="Group 99">
              <a:extLst>
                <a:ext uri="{FF2B5EF4-FFF2-40B4-BE49-F238E27FC236}">
                  <a16:creationId xmlns:a16="http://schemas.microsoft.com/office/drawing/2014/main" id="{D6A09352-3FAC-6D59-0C4D-42A7B6ECF298}"/>
                </a:ext>
              </a:extLst>
            </p:cNvPr>
            <p:cNvGrpSpPr>
              <a:grpSpLocks/>
            </p:cNvGrpSpPr>
            <p:nvPr/>
          </p:nvGrpSpPr>
          <p:grpSpPr bwMode="auto">
            <a:xfrm>
              <a:off x="4944" y="1099"/>
              <a:ext cx="689" cy="228"/>
              <a:chOff x="4944" y="1099"/>
              <a:chExt cx="689" cy="228"/>
            </a:xfrm>
          </p:grpSpPr>
          <p:sp>
            <p:nvSpPr>
              <p:cNvPr id="165946" name="Line 100">
                <a:extLst>
                  <a:ext uri="{FF2B5EF4-FFF2-40B4-BE49-F238E27FC236}">
                    <a16:creationId xmlns:a16="http://schemas.microsoft.com/office/drawing/2014/main" id="{0602EC93-E5B0-446F-DED1-BF9F7D707F4C}"/>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5947" name="Group 101">
                <a:extLst>
                  <a:ext uri="{FF2B5EF4-FFF2-40B4-BE49-F238E27FC236}">
                    <a16:creationId xmlns:a16="http://schemas.microsoft.com/office/drawing/2014/main" id="{44AE6882-7239-49ED-458C-D9379401C0A5}"/>
                  </a:ext>
                </a:extLst>
              </p:cNvPr>
              <p:cNvGrpSpPr>
                <a:grpSpLocks/>
              </p:cNvGrpSpPr>
              <p:nvPr/>
            </p:nvGrpSpPr>
            <p:grpSpPr bwMode="auto">
              <a:xfrm>
                <a:off x="4944" y="1099"/>
                <a:ext cx="689" cy="228"/>
                <a:chOff x="4944" y="1099"/>
                <a:chExt cx="689" cy="228"/>
              </a:xfrm>
            </p:grpSpPr>
            <p:sp>
              <p:nvSpPr>
                <p:cNvPr id="165948" name="Freeform 102">
                  <a:extLst>
                    <a:ext uri="{FF2B5EF4-FFF2-40B4-BE49-F238E27FC236}">
                      <a16:creationId xmlns:a16="http://schemas.microsoft.com/office/drawing/2014/main" id="{30A063E0-1B9E-EEF5-E1BC-C72BED727C2E}"/>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49" name="Freeform 103">
                  <a:extLst>
                    <a:ext uri="{FF2B5EF4-FFF2-40B4-BE49-F238E27FC236}">
                      <a16:creationId xmlns:a16="http://schemas.microsoft.com/office/drawing/2014/main" id="{FEA9964C-5BFC-B721-2980-58809E6B9E96}"/>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0" name="Freeform 104">
                  <a:extLst>
                    <a:ext uri="{FF2B5EF4-FFF2-40B4-BE49-F238E27FC236}">
                      <a16:creationId xmlns:a16="http://schemas.microsoft.com/office/drawing/2014/main" id="{373F5A1E-9849-2892-D33D-B1496B51D944}"/>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1" name="Freeform 105">
                  <a:extLst>
                    <a:ext uri="{FF2B5EF4-FFF2-40B4-BE49-F238E27FC236}">
                      <a16:creationId xmlns:a16="http://schemas.microsoft.com/office/drawing/2014/main" id="{8461720B-92FF-FC30-164E-4EC6DA9AA125}"/>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2" name="Freeform 106">
                  <a:extLst>
                    <a:ext uri="{FF2B5EF4-FFF2-40B4-BE49-F238E27FC236}">
                      <a16:creationId xmlns:a16="http://schemas.microsoft.com/office/drawing/2014/main" id="{8E1CF076-B6AF-7256-B150-D59C47BA9068}"/>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53" name="Line 107">
                  <a:extLst>
                    <a:ext uri="{FF2B5EF4-FFF2-40B4-BE49-F238E27FC236}">
                      <a16:creationId xmlns:a16="http://schemas.microsoft.com/office/drawing/2014/main" id="{B4640EBF-58E3-65C9-B942-F1772E09C9CD}"/>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54" name="Line 108">
                  <a:extLst>
                    <a:ext uri="{FF2B5EF4-FFF2-40B4-BE49-F238E27FC236}">
                      <a16:creationId xmlns:a16="http://schemas.microsoft.com/office/drawing/2014/main" id="{155C2F19-4DD8-7B32-EE0F-E96C9B2FA536}"/>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55" name="Line 109">
                  <a:extLst>
                    <a:ext uri="{FF2B5EF4-FFF2-40B4-BE49-F238E27FC236}">
                      <a16:creationId xmlns:a16="http://schemas.microsoft.com/office/drawing/2014/main" id="{6F2B8AC8-2DE5-1899-88BA-087C59F2089A}"/>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5956" name="Line 110">
                  <a:extLst>
                    <a:ext uri="{FF2B5EF4-FFF2-40B4-BE49-F238E27FC236}">
                      <a16:creationId xmlns:a16="http://schemas.microsoft.com/office/drawing/2014/main" id="{13B48ED8-490B-C28D-32C4-0D911F88328D}"/>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a:extLst>
              <a:ext uri="{FF2B5EF4-FFF2-40B4-BE49-F238E27FC236}">
                <a16:creationId xmlns:a16="http://schemas.microsoft.com/office/drawing/2014/main" id="{1FD7474C-C4D6-12D4-10B7-611A40693088}"/>
              </a:ext>
            </a:extLst>
          </p:cNvPr>
          <p:cNvSpPr>
            <a:spLocks noGrp="1" noChangeArrowheads="1"/>
          </p:cNvSpPr>
          <p:nvPr>
            <p:ph type="title"/>
          </p:nvPr>
        </p:nvSpPr>
        <p:spPr/>
        <p:txBody>
          <a:bodyPr/>
          <a:lstStyle/>
          <a:p>
            <a:pPr eaLnBrk="1" hangingPunct="1"/>
            <a:r>
              <a:rPr lang="en-GB" altLang="en-US" dirty="0"/>
              <a:t>Double acting cylinder 11</a:t>
            </a:r>
            <a:endParaRPr lang="en-US" altLang="en-US" dirty="0"/>
          </a:p>
        </p:txBody>
      </p:sp>
      <p:sp>
        <p:nvSpPr>
          <p:cNvPr id="166915" name="Rectangle 3">
            <a:extLst>
              <a:ext uri="{FF2B5EF4-FFF2-40B4-BE49-F238E27FC236}">
                <a16:creationId xmlns:a16="http://schemas.microsoft.com/office/drawing/2014/main" id="{006025BA-177F-17CE-92B0-134F37AD5716}"/>
              </a:ext>
            </a:extLst>
          </p:cNvPr>
          <p:cNvSpPr>
            <a:spLocks noGrp="1" noChangeArrowheads="1"/>
          </p:cNvSpPr>
          <p:nvPr>
            <p:ph type="body" idx="1"/>
          </p:nvPr>
        </p:nvSpPr>
        <p:spPr/>
        <p:txBody>
          <a:bodyPr/>
          <a:lstStyle/>
          <a:p>
            <a:pPr eaLnBrk="1" hangingPunct="1"/>
            <a:endParaRPr lang="en-US" altLang="en-US"/>
          </a:p>
        </p:txBody>
      </p:sp>
      <p:sp>
        <p:nvSpPr>
          <p:cNvPr id="166916" name="Freeform 4">
            <a:extLst>
              <a:ext uri="{FF2B5EF4-FFF2-40B4-BE49-F238E27FC236}">
                <a16:creationId xmlns:a16="http://schemas.microsoft.com/office/drawing/2014/main" id="{581A082D-22C2-A8A9-BA00-3D8B8A6FA848}"/>
              </a:ext>
              <a:ext uri="{C183D7F6-B498-43B3-948B-1728B52AA6E4}">
                <adec:decorative xmlns:adec="http://schemas.microsoft.com/office/drawing/2017/decorative" val="1"/>
              </a:ext>
            </a:extLst>
          </p:cNvPr>
          <p:cNvSpPr>
            <a:spLocks/>
          </p:cNvSpPr>
          <p:nvPr/>
        </p:nvSpPr>
        <p:spPr bwMode="auto">
          <a:xfrm flipV="1">
            <a:off x="596900" y="4819650"/>
            <a:ext cx="3175" cy="271463"/>
          </a:xfrm>
          <a:custGeom>
            <a:avLst/>
            <a:gdLst>
              <a:gd name="T0" fmla="*/ 0 w 2"/>
              <a:gd name="T1" fmla="*/ 0 h 171"/>
              <a:gd name="T2" fmla="*/ 0 w 2"/>
              <a:gd name="T3" fmla="*/ 271463 h 171"/>
              <a:gd name="T4" fmla="*/ 3175 w 2"/>
              <a:gd name="T5" fmla="*/ 271463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17" name="Freeform 5">
            <a:extLst>
              <a:ext uri="{FF2B5EF4-FFF2-40B4-BE49-F238E27FC236}">
                <a16:creationId xmlns:a16="http://schemas.microsoft.com/office/drawing/2014/main" id="{327FE4E9-9144-179C-A52C-DF50E2163780}"/>
              </a:ext>
              <a:ext uri="{C183D7F6-B498-43B3-948B-1728B52AA6E4}">
                <adec:decorative xmlns:adec="http://schemas.microsoft.com/office/drawing/2017/decorative" val="1"/>
              </a:ext>
            </a:extLst>
          </p:cNvPr>
          <p:cNvSpPr>
            <a:spLocks/>
          </p:cNvSpPr>
          <p:nvPr/>
        </p:nvSpPr>
        <p:spPr bwMode="auto">
          <a:xfrm flipV="1">
            <a:off x="596900" y="3338513"/>
            <a:ext cx="3175" cy="252412"/>
          </a:xfrm>
          <a:custGeom>
            <a:avLst/>
            <a:gdLst>
              <a:gd name="T0" fmla="*/ 0 w 2"/>
              <a:gd name="T1" fmla="*/ 252412 h 159"/>
              <a:gd name="T2" fmla="*/ 0 w 2"/>
              <a:gd name="T3" fmla="*/ 0 h 159"/>
              <a:gd name="T4" fmla="*/ 3175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18" name="Freeform 6">
            <a:extLst>
              <a:ext uri="{FF2B5EF4-FFF2-40B4-BE49-F238E27FC236}">
                <a16:creationId xmlns:a16="http://schemas.microsoft.com/office/drawing/2014/main" id="{8B3A571F-54CA-CAD1-9786-33C33AF8CA6B}"/>
              </a:ext>
              <a:ext uri="{C183D7F6-B498-43B3-948B-1728B52AA6E4}">
                <adec:decorative xmlns:adec="http://schemas.microsoft.com/office/drawing/2017/decorative" val="1"/>
              </a:ext>
            </a:extLst>
          </p:cNvPr>
          <p:cNvSpPr>
            <a:spLocks/>
          </p:cNvSpPr>
          <p:nvPr/>
        </p:nvSpPr>
        <p:spPr bwMode="auto">
          <a:xfrm flipV="1">
            <a:off x="2581275" y="3475038"/>
            <a:ext cx="2914650" cy="1722437"/>
          </a:xfrm>
          <a:custGeom>
            <a:avLst/>
            <a:gdLst>
              <a:gd name="T0" fmla="*/ 0 w 1836"/>
              <a:gd name="T1" fmla="*/ 1722437 h 1085"/>
              <a:gd name="T2" fmla="*/ 1762125 w 1836"/>
              <a:gd name="T3" fmla="*/ 1722437 h 1085"/>
              <a:gd name="T4" fmla="*/ 1762125 w 1836"/>
              <a:gd name="T5" fmla="*/ 1533525 h 1085"/>
              <a:gd name="T6" fmla="*/ 2914650 w 1836"/>
              <a:gd name="T7" fmla="*/ 1533525 h 1085"/>
              <a:gd name="T8" fmla="*/ 2914650 w 1836"/>
              <a:gd name="T9" fmla="*/ 0 h 1085"/>
              <a:gd name="T10" fmla="*/ 2438400 w 1836"/>
              <a:gd name="T11" fmla="*/ 0 h 1085"/>
              <a:gd name="T12" fmla="*/ 2438400 w 1836"/>
              <a:gd name="T13" fmla="*/ 307975 h 1085"/>
              <a:gd name="T14" fmla="*/ 2149475 w 1836"/>
              <a:gd name="T15" fmla="*/ 307975 h 1085"/>
              <a:gd name="T16" fmla="*/ 2149475 w 1836"/>
              <a:gd name="T17" fmla="*/ 212725 h 1085"/>
              <a:gd name="T18" fmla="*/ 0 w 1836"/>
              <a:gd name="T19" fmla="*/ 212725 h 1085"/>
              <a:gd name="T20" fmla="*/ 0 w 1836"/>
              <a:gd name="T21" fmla="*/ 1722437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19" name="Freeform 7">
            <a:extLst>
              <a:ext uri="{FF2B5EF4-FFF2-40B4-BE49-F238E27FC236}">
                <a16:creationId xmlns:a16="http://schemas.microsoft.com/office/drawing/2014/main" id="{A2DD062E-48A7-D433-ECCA-8DE3A12EB293}"/>
              </a:ext>
              <a:ext uri="{C183D7F6-B498-43B3-948B-1728B52AA6E4}">
                <adec:decorative xmlns:adec="http://schemas.microsoft.com/office/drawing/2017/decorative" val="1"/>
              </a:ext>
            </a:extLst>
          </p:cNvPr>
          <p:cNvSpPr>
            <a:spLocks/>
          </p:cNvSpPr>
          <p:nvPr/>
        </p:nvSpPr>
        <p:spPr bwMode="auto">
          <a:xfrm>
            <a:off x="614363" y="3481388"/>
            <a:ext cx="3255962" cy="1717675"/>
          </a:xfrm>
          <a:custGeom>
            <a:avLst/>
            <a:gdLst>
              <a:gd name="T0" fmla="*/ 168275 w 2051"/>
              <a:gd name="T1" fmla="*/ 1717675 h 1082"/>
              <a:gd name="T2" fmla="*/ 168275 w 2051"/>
              <a:gd name="T3" fmla="*/ 1154113 h 1082"/>
              <a:gd name="T4" fmla="*/ 0 w 2051"/>
              <a:gd name="T5" fmla="*/ 1154113 h 1082"/>
              <a:gd name="T6" fmla="*/ 0 w 2051"/>
              <a:gd name="T7" fmla="*/ 303213 h 1082"/>
              <a:gd name="T8" fmla="*/ 996950 w 2051"/>
              <a:gd name="T9" fmla="*/ 295275 h 1082"/>
              <a:gd name="T10" fmla="*/ 996950 w 2051"/>
              <a:gd name="T11" fmla="*/ 4763 h 1082"/>
              <a:gd name="T12" fmla="*/ 3255962 w 2051"/>
              <a:gd name="T13" fmla="*/ 0 h 1082"/>
              <a:gd name="T14" fmla="*/ 3243262 w 2051"/>
              <a:gd name="T15" fmla="*/ 1498600 h 1082"/>
              <a:gd name="T16" fmla="*/ 944562 w 2051"/>
              <a:gd name="T17" fmla="*/ 1514475 h 1082"/>
              <a:gd name="T18" fmla="*/ 944562 w 2051"/>
              <a:gd name="T19" fmla="*/ 1446213 h 1082"/>
              <a:gd name="T20" fmla="*/ 661987 w 2051"/>
              <a:gd name="T21" fmla="*/ 1446213 h 1082"/>
              <a:gd name="T22" fmla="*/ 661987 w 2051"/>
              <a:gd name="T23" fmla="*/ 1717675 h 1082"/>
              <a:gd name="T24" fmla="*/ 158750 w 2051"/>
              <a:gd name="T25" fmla="*/ 1717675 h 1082"/>
              <a:gd name="T26" fmla="*/ 168275 w 2051"/>
              <a:gd name="T27" fmla="*/ 1717675 h 10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51" h="1082">
                <a:moveTo>
                  <a:pt x="106" y="1082"/>
                </a:moveTo>
                <a:lnTo>
                  <a:pt x="106" y="727"/>
                </a:lnTo>
                <a:lnTo>
                  <a:pt x="0" y="727"/>
                </a:lnTo>
                <a:lnTo>
                  <a:pt x="0" y="191"/>
                </a:lnTo>
                <a:lnTo>
                  <a:pt x="628" y="186"/>
                </a:lnTo>
                <a:lnTo>
                  <a:pt x="628" y="3"/>
                </a:lnTo>
                <a:lnTo>
                  <a:pt x="2051" y="0"/>
                </a:lnTo>
                <a:lnTo>
                  <a:pt x="2043" y="944"/>
                </a:lnTo>
                <a:lnTo>
                  <a:pt x="595" y="954"/>
                </a:lnTo>
                <a:lnTo>
                  <a:pt x="595" y="911"/>
                </a:lnTo>
                <a:lnTo>
                  <a:pt x="417" y="911"/>
                </a:lnTo>
                <a:lnTo>
                  <a:pt x="417" y="1082"/>
                </a:lnTo>
                <a:lnTo>
                  <a:pt x="100" y="1082"/>
                </a:lnTo>
                <a:lnTo>
                  <a:pt x="106" y="10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20" name="Freeform 8">
            <a:extLst>
              <a:ext uri="{FF2B5EF4-FFF2-40B4-BE49-F238E27FC236}">
                <a16:creationId xmlns:a16="http://schemas.microsoft.com/office/drawing/2014/main" id="{8445827B-28DA-5507-9B80-68C0BABCB23D}"/>
              </a:ext>
              <a:ext uri="{C183D7F6-B498-43B3-948B-1728B52AA6E4}">
                <adec:decorative xmlns:adec="http://schemas.microsoft.com/office/drawing/2017/decorative" val="1"/>
              </a:ext>
            </a:extLst>
          </p:cNvPr>
          <p:cNvSpPr>
            <a:spLocks/>
          </p:cNvSpPr>
          <p:nvPr/>
        </p:nvSpPr>
        <p:spPr bwMode="auto">
          <a:xfrm flipV="1">
            <a:off x="1703388" y="3729038"/>
            <a:ext cx="236537" cy="149225"/>
          </a:xfrm>
          <a:custGeom>
            <a:avLst/>
            <a:gdLst>
              <a:gd name="T0" fmla="*/ 166687 w 149"/>
              <a:gd name="T1" fmla="*/ 76200 h 94"/>
              <a:gd name="T2" fmla="*/ 166687 w 149"/>
              <a:gd name="T3" fmla="*/ 66675 h 94"/>
              <a:gd name="T4" fmla="*/ 169862 w 149"/>
              <a:gd name="T5" fmla="*/ 63500 h 94"/>
              <a:gd name="T6" fmla="*/ 169862 w 149"/>
              <a:gd name="T7" fmla="*/ 58738 h 94"/>
              <a:gd name="T8" fmla="*/ 173037 w 149"/>
              <a:gd name="T9" fmla="*/ 55563 h 94"/>
              <a:gd name="T10" fmla="*/ 173037 w 149"/>
              <a:gd name="T11" fmla="*/ 52388 h 94"/>
              <a:gd name="T12" fmla="*/ 176212 w 149"/>
              <a:gd name="T13" fmla="*/ 49213 h 94"/>
              <a:gd name="T14" fmla="*/ 176212 w 149"/>
              <a:gd name="T15" fmla="*/ 46038 h 94"/>
              <a:gd name="T16" fmla="*/ 179387 w 149"/>
              <a:gd name="T17" fmla="*/ 42863 h 94"/>
              <a:gd name="T18" fmla="*/ 179387 w 149"/>
              <a:gd name="T19" fmla="*/ 39688 h 94"/>
              <a:gd name="T20" fmla="*/ 185737 w 149"/>
              <a:gd name="T21" fmla="*/ 33338 h 94"/>
              <a:gd name="T22" fmla="*/ 185737 w 149"/>
              <a:gd name="T23" fmla="*/ 30163 h 94"/>
              <a:gd name="T24" fmla="*/ 188912 w 149"/>
              <a:gd name="T25" fmla="*/ 26988 h 94"/>
              <a:gd name="T26" fmla="*/ 188912 w 149"/>
              <a:gd name="T27" fmla="*/ 25400 h 94"/>
              <a:gd name="T28" fmla="*/ 192087 w 149"/>
              <a:gd name="T29" fmla="*/ 25400 h 94"/>
              <a:gd name="T30" fmla="*/ 192087 w 149"/>
              <a:gd name="T31" fmla="*/ 9525 h 94"/>
              <a:gd name="T32" fmla="*/ 188912 w 149"/>
              <a:gd name="T33" fmla="*/ 9525 h 94"/>
              <a:gd name="T34" fmla="*/ 188912 w 149"/>
              <a:gd name="T35" fmla="*/ 6350 h 94"/>
              <a:gd name="T36" fmla="*/ 185737 w 149"/>
              <a:gd name="T37" fmla="*/ 3175 h 94"/>
              <a:gd name="T38" fmla="*/ 182562 w 149"/>
              <a:gd name="T39" fmla="*/ 3175 h 94"/>
              <a:gd name="T40" fmla="*/ 179387 w 149"/>
              <a:gd name="T41" fmla="*/ 0 h 94"/>
              <a:gd name="T42" fmla="*/ 0 w 149"/>
              <a:gd name="T43" fmla="*/ 0 h 94"/>
              <a:gd name="T44" fmla="*/ 0 w 149"/>
              <a:gd name="T45" fmla="*/ 149225 h 94"/>
              <a:gd name="T46" fmla="*/ 236537 w 149"/>
              <a:gd name="T47" fmla="*/ 149225 h 94"/>
              <a:gd name="T48" fmla="*/ 236537 w 149"/>
              <a:gd name="T49" fmla="*/ 131763 h 94"/>
              <a:gd name="T50" fmla="*/ 234950 w 149"/>
              <a:gd name="T51" fmla="*/ 128588 h 94"/>
              <a:gd name="T52" fmla="*/ 234950 w 149"/>
              <a:gd name="T53" fmla="*/ 125413 h 94"/>
              <a:gd name="T54" fmla="*/ 225425 w 149"/>
              <a:gd name="T55" fmla="*/ 115888 h 94"/>
              <a:gd name="T56" fmla="*/ 222250 w 149"/>
              <a:gd name="T57" fmla="*/ 115888 h 94"/>
              <a:gd name="T58" fmla="*/ 209550 w 149"/>
              <a:gd name="T59" fmla="*/ 103188 h 94"/>
              <a:gd name="T60" fmla="*/ 206375 w 149"/>
              <a:gd name="T61" fmla="*/ 103188 h 94"/>
              <a:gd name="T62" fmla="*/ 200025 w 149"/>
              <a:gd name="T63" fmla="*/ 98425 h 94"/>
              <a:gd name="T64" fmla="*/ 198437 w 149"/>
              <a:gd name="T65" fmla="*/ 98425 h 94"/>
              <a:gd name="T66" fmla="*/ 188912 w 149"/>
              <a:gd name="T67" fmla="*/ 88900 h 94"/>
              <a:gd name="T68" fmla="*/ 185737 w 149"/>
              <a:gd name="T69" fmla="*/ 88900 h 94"/>
              <a:gd name="T70" fmla="*/ 182562 w 149"/>
              <a:gd name="T71" fmla="*/ 85725 h 94"/>
              <a:gd name="T72" fmla="*/ 179387 w 149"/>
              <a:gd name="T73" fmla="*/ 85725 h 94"/>
              <a:gd name="T74" fmla="*/ 179387 w 149"/>
              <a:gd name="T75" fmla="*/ 82550 h 94"/>
              <a:gd name="T76" fmla="*/ 173037 w 149"/>
              <a:gd name="T77" fmla="*/ 82550 h 94"/>
              <a:gd name="T78" fmla="*/ 173037 w 149"/>
              <a:gd name="T79" fmla="*/ 79375 h 94"/>
              <a:gd name="T80" fmla="*/ 169862 w 149"/>
              <a:gd name="T81" fmla="*/ 79375 h 94"/>
              <a:gd name="T82" fmla="*/ 169862 w 149"/>
              <a:gd name="T83" fmla="*/ 76200 h 94"/>
              <a:gd name="T84" fmla="*/ 166687 w 149"/>
              <a:gd name="T85" fmla="*/ 7620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6921" name="Freeform 9">
            <a:extLst>
              <a:ext uri="{FF2B5EF4-FFF2-40B4-BE49-F238E27FC236}">
                <a16:creationId xmlns:a16="http://schemas.microsoft.com/office/drawing/2014/main" id="{D884152A-6924-438C-B0E5-D510668BC37C}"/>
              </a:ext>
              <a:ext uri="{C183D7F6-B498-43B3-948B-1728B52AA6E4}">
                <adec:decorative xmlns:adec="http://schemas.microsoft.com/office/drawing/2017/decorative" val="1"/>
              </a:ext>
            </a:extLst>
          </p:cNvPr>
          <p:cNvSpPr>
            <a:spLocks/>
          </p:cNvSpPr>
          <p:nvPr/>
        </p:nvSpPr>
        <p:spPr bwMode="auto">
          <a:xfrm flipV="1">
            <a:off x="4391025" y="5014913"/>
            <a:ext cx="336550" cy="149225"/>
          </a:xfrm>
          <a:custGeom>
            <a:avLst/>
            <a:gdLst>
              <a:gd name="T0" fmla="*/ 0 w 212"/>
              <a:gd name="T1" fmla="*/ 149225 h 94"/>
              <a:gd name="T2" fmla="*/ 0 w 212"/>
              <a:gd name="T3" fmla="*/ 0 h 94"/>
              <a:gd name="T4" fmla="*/ 307975 w 212"/>
              <a:gd name="T5" fmla="*/ 0 h 94"/>
              <a:gd name="T6" fmla="*/ 336550 w 212"/>
              <a:gd name="T7" fmla="*/ 23813 h 94"/>
              <a:gd name="T8" fmla="*/ 336550 w 212"/>
              <a:gd name="T9" fmla="*/ 109538 h 94"/>
              <a:gd name="T10" fmla="*/ 250825 w 212"/>
              <a:gd name="T11" fmla="*/ 109538 h 94"/>
              <a:gd name="T12" fmla="*/ 250825 w 212"/>
              <a:gd name="T13" fmla="*/ 149225 h 94"/>
              <a:gd name="T14" fmla="*/ 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6922" name="Rectangle 10">
            <a:extLst>
              <a:ext uri="{FF2B5EF4-FFF2-40B4-BE49-F238E27FC236}">
                <a16:creationId xmlns:a16="http://schemas.microsoft.com/office/drawing/2014/main" id="{AFA4FAD9-E024-F9B4-2EDC-97B2CAA42929}"/>
              </a:ext>
              <a:ext uri="{C183D7F6-B498-43B3-948B-1728B52AA6E4}">
                <adec:decorative xmlns:adec="http://schemas.microsoft.com/office/drawing/2017/decorative" val="1"/>
              </a:ext>
            </a:extLst>
          </p:cNvPr>
          <p:cNvSpPr>
            <a:spLocks noChangeArrowheads="1"/>
          </p:cNvSpPr>
          <p:nvPr/>
        </p:nvSpPr>
        <p:spPr bwMode="auto">
          <a:xfrm flipV="1">
            <a:off x="4635500" y="5014913"/>
            <a:ext cx="9207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23" name="Freeform 11">
            <a:extLst>
              <a:ext uri="{FF2B5EF4-FFF2-40B4-BE49-F238E27FC236}">
                <a16:creationId xmlns:a16="http://schemas.microsoft.com/office/drawing/2014/main" id="{578F0E6B-6D6D-CD66-8D63-81349D0A1B3F}"/>
              </a:ext>
              <a:ext uri="{C183D7F6-B498-43B3-948B-1728B52AA6E4}">
                <adec:decorative xmlns:adec="http://schemas.microsoft.com/office/drawing/2017/decorative" val="1"/>
              </a:ext>
            </a:extLst>
          </p:cNvPr>
          <p:cNvSpPr>
            <a:spLocks/>
          </p:cNvSpPr>
          <p:nvPr/>
        </p:nvSpPr>
        <p:spPr bwMode="auto">
          <a:xfrm flipV="1">
            <a:off x="4387850" y="3289300"/>
            <a:ext cx="336550" cy="149225"/>
          </a:xfrm>
          <a:custGeom>
            <a:avLst/>
            <a:gdLst>
              <a:gd name="T0" fmla="*/ 0 w 212"/>
              <a:gd name="T1" fmla="*/ 0 h 94"/>
              <a:gd name="T2" fmla="*/ 0 w 212"/>
              <a:gd name="T3" fmla="*/ 149225 h 94"/>
              <a:gd name="T4" fmla="*/ 307975 w 212"/>
              <a:gd name="T5" fmla="*/ 149225 h 94"/>
              <a:gd name="T6" fmla="*/ 336550 w 212"/>
              <a:gd name="T7" fmla="*/ 123825 h 94"/>
              <a:gd name="T8" fmla="*/ 336550 w 212"/>
              <a:gd name="T9" fmla="*/ 39688 h 94"/>
              <a:gd name="T10" fmla="*/ 250825 w 212"/>
              <a:gd name="T11" fmla="*/ 39688 h 94"/>
              <a:gd name="T12" fmla="*/ 25082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6924" name="Freeform 12">
            <a:extLst>
              <a:ext uri="{FF2B5EF4-FFF2-40B4-BE49-F238E27FC236}">
                <a16:creationId xmlns:a16="http://schemas.microsoft.com/office/drawing/2014/main" id="{857C37F1-1538-3C7C-6E39-B46B96C5CAFA}"/>
              </a:ext>
              <a:ext uri="{C183D7F6-B498-43B3-948B-1728B52AA6E4}">
                <adec:decorative xmlns:adec="http://schemas.microsoft.com/office/drawing/2017/decorative" val="1"/>
              </a:ext>
            </a:extLst>
          </p:cNvPr>
          <p:cNvSpPr>
            <a:spLocks/>
          </p:cNvSpPr>
          <p:nvPr/>
        </p:nvSpPr>
        <p:spPr bwMode="auto">
          <a:xfrm flipV="1">
            <a:off x="1595438" y="3289300"/>
            <a:ext cx="336550" cy="149225"/>
          </a:xfrm>
          <a:custGeom>
            <a:avLst/>
            <a:gdLst>
              <a:gd name="T0" fmla="*/ 336550 w 212"/>
              <a:gd name="T1" fmla="*/ 0 h 94"/>
              <a:gd name="T2" fmla="*/ 336550 w 212"/>
              <a:gd name="T3" fmla="*/ 149225 h 94"/>
              <a:gd name="T4" fmla="*/ 28575 w 212"/>
              <a:gd name="T5" fmla="*/ 149225 h 94"/>
              <a:gd name="T6" fmla="*/ 0 w 212"/>
              <a:gd name="T7" fmla="*/ 123825 h 94"/>
              <a:gd name="T8" fmla="*/ 0 w 212"/>
              <a:gd name="T9" fmla="*/ 39688 h 94"/>
              <a:gd name="T10" fmla="*/ 85725 w 212"/>
              <a:gd name="T11" fmla="*/ 39688 h 94"/>
              <a:gd name="T12" fmla="*/ 85725 w 212"/>
              <a:gd name="T13" fmla="*/ 0 h 94"/>
              <a:gd name="T14" fmla="*/ 33655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6925" name="Rectangle 13">
            <a:extLst>
              <a:ext uri="{FF2B5EF4-FFF2-40B4-BE49-F238E27FC236}">
                <a16:creationId xmlns:a16="http://schemas.microsoft.com/office/drawing/2014/main" id="{FC02463C-EF80-C1C6-B296-E63DF29863E8}"/>
              </a:ext>
              <a:ext uri="{C183D7F6-B498-43B3-948B-1728B52AA6E4}">
                <adec:decorative xmlns:adec="http://schemas.microsoft.com/office/drawing/2017/decorative" val="1"/>
              </a:ext>
            </a:extLst>
          </p:cNvPr>
          <p:cNvSpPr>
            <a:spLocks noChangeArrowheads="1"/>
          </p:cNvSpPr>
          <p:nvPr/>
        </p:nvSpPr>
        <p:spPr bwMode="auto">
          <a:xfrm flipV="1">
            <a:off x="1595438"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26" name="Freeform 14">
            <a:extLst>
              <a:ext uri="{FF2B5EF4-FFF2-40B4-BE49-F238E27FC236}">
                <a16:creationId xmlns:a16="http://schemas.microsoft.com/office/drawing/2014/main" id="{BCEE2844-10D5-2385-26FE-11300835F27D}"/>
              </a:ext>
              <a:ext uri="{C183D7F6-B498-43B3-948B-1728B52AA6E4}">
                <adec:decorative xmlns:adec="http://schemas.microsoft.com/office/drawing/2017/decorative" val="1"/>
              </a:ext>
            </a:extLst>
          </p:cNvPr>
          <p:cNvSpPr>
            <a:spLocks/>
          </p:cNvSpPr>
          <p:nvPr/>
        </p:nvSpPr>
        <p:spPr bwMode="auto">
          <a:xfrm flipV="1">
            <a:off x="1595438" y="5011738"/>
            <a:ext cx="336550" cy="149225"/>
          </a:xfrm>
          <a:custGeom>
            <a:avLst/>
            <a:gdLst>
              <a:gd name="T0" fmla="*/ 336550 w 212"/>
              <a:gd name="T1" fmla="*/ 149225 h 94"/>
              <a:gd name="T2" fmla="*/ 336550 w 212"/>
              <a:gd name="T3" fmla="*/ 0 h 94"/>
              <a:gd name="T4" fmla="*/ 28575 w 212"/>
              <a:gd name="T5" fmla="*/ 0 h 94"/>
              <a:gd name="T6" fmla="*/ 0 w 212"/>
              <a:gd name="T7" fmla="*/ 23813 h 94"/>
              <a:gd name="T8" fmla="*/ 0 w 212"/>
              <a:gd name="T9" fmla="*/ 109538 h 94"/>
              <a:gd name="T10" fmla="*/ 85725 w 212"/>
              <a:gd name="T11" fmla="*/ 109538 h 94"/>
              <a:gd name="T12" fmla="*/ 85725 w 212"/>
              <a:gd name="T13" fmla="*/ 149225 h 94"/>
              <a:gd name="T14" fmla="*/ 33655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6927" name="Rectangle 15">
            <a:extLst>
              <a:ext uri="{FF2B5EF4-FFF2-40B4-BE49-F238E27FC236}">
                <a16:creationId xmlns:a16="http://schemas.microsoft.com/office/drawing/2014/main" id="{B51BE70E-089C-BAB9-09E1-5AADD1C7BED3}"/>
              </a:ext>
              <a:ext uri="{C183D7F6-B498-43B3-948B-1728B52AA6E4}">
                <adec:decorative xmlns:adec="http://schemas.microsoft.com/office/drawing/2017/decorative" val="1"/>
              </a:ext>
            </a:extLst>
          </p:cNvPr>
          <p:cNvSpPr>
            <a:spLocks noChangeArrowheads="1"/>
          </p:cNvSpPr>
          <p:nvPr/>
        </p:nvSpPr>
        <p:spPr bwMode="auto">
          <a:xfrm flipV="1">
            <a:off x="1595438" y="5014913"/>
            <a:ext cx="8572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28" name="Freeform 16">
            <a:extLst>
              <a:ext uri="{FF2B5EF4-FFF2-40B4-BE49-F238E27FC236}">
                <a16:creationId xmlns:a16="http://schemas.microsoft.com/office/drawing/2014/main" id="{52A20B38-976A-52C8-FE47-F30D466E1A82}"/>
              </a:ext>
              <a:ext uri="{C183D7F6-B498-43B3-948B-1728B52AA6E4}">
                <adec:decorative xmlns:adec="http://schemas.microsoft.com/office/drawing/2017/decorative" val="1"/>
              </a:ext>
            </a:extLst>
          </p:cNvPr>
          <p:cNvSpPr>
            <a:spLocks/>
          </p:cNvSpPr>
          <p:nvPr/>
        </p:nvSpPr>
        <p:spPr bwMode="auto">
          <a:xfrm flipV="1">
            <a:off x="1720850" y="4557713"/>
            <a:ext cx="244475" cy="146050"/>
          </a:xfrm>
          <a:custGeom>
            <a:avLst/>
            <a:gdLst>
              <a:gd name="T0" fmla="*/ 171450 w 154"/>
              <a:gd name="T1" fmla="*/ 73025 h 92"/>
              <a:gd name="T2" fmla="*/ 171450 w 154"/>
              <a:gd name="T3" fmla="*/ 79375 h 92"/>
              <a:gd name="T4" fmla="*/ 174625 w 154"/>
              <a:gd name="T5" fmla="*/ 79375 h 92"/>
              <a:gd name="T6" fmla="*/ 174625 w 154"/>
              <a:gd name="T7" fmla="*/ 85725 h 92"/>
              <a:gd name="T8" fmla="*/ 177800 w 154"/>
              <a:gd name="T9" fmla="*/ 88900 h 92"/>
              <a:gd name="T10" fmla="*/ 177800 w 154"/>
              <a:gd name="T11" fmla="*/ 90488 h 92"/>
              <a:gd name="T12" fmla="*/ 180975 w 154"/>
              <a:gd name="T13" fmla="*/ 93663 h 92"/>
              <a:gd name="T14" fmla="*/ 180975 w 154"/>
              <a:gd name="T15" fmla="*/ 100013 h 92"/>
              <a:gd name="T16" fmla="*/ 182563 w 154"/>
              <a:gd name="T17" fmla="*/ 100013 h 92"/>
              <a:gd name="T18" fmla="*/ 182563 w 154"/>
              <a:gd name="T19" fmla="*/ 106363 h 92"/>
              <a:gd name="T20" fmla="*/ 185738 w 154"/>
              <a:gd name="T21" fmla="*/ 106363 h 92"/>
              <a:gd name="T22" fmla="*/ 185738 w 154"/>
              <a:gd name="T23" fmla="*/ 112713 h 92"/>
              <a:gd name="T24" fmla="*/ 188913 w 154"/>
              <a:gd name="T25" fmla="*/ 112713 h 92"/>
              <a:gd name="T26" fmla="*/ 188913 w 154"/>
              <a:gd name="T27" fmla="*/ 115888 h 92"/>
              <a:gd name="T28" fmla="*/ 192088 w 154"/>
              <a:gd name="T29" fmla="*/ 119063 h 92"/>
              <a:gd name="T30" fmla="*/ 192088 w 154"/>
              <a:gd name="T31" fmla="*/ 122238 h 92"/>
              <a:gd name="T32" fmla="*/ 195263 w 154"/>
              <a:gd name="T33" fmla="*/ 122238 h 92"/>
              <a:gd name="T34" fmla="*/ 195263 w 154"/>
              <a:gd name="T35" fmla="*/ 139700 h 92"/>
              <a:gd name="T36" fmla="*/ 192088 w 154"/>
              <a:gd name="T37" fmla="*/ 139700 h 92"/>
              <a:gd name="T38" fmla="*/ 192088 w 154"/>
              <a:gd name="T39" fmla="*/ 142875 h 92"/>
              <a:gd name="T40" fmla="*/ 182563 w 154"/>
              <a:gd name="T41" fmla="*/ 142875 h 92"/>
              <a:gd name="T42" fmla="*/ 180975 w 154"/>
              <a:gd name="T43" fmla="*/ 146050 h 92"/>
              <a:gd name="T44" fmla="*/ 0 w 154"/>
              <a:gd name="T45" fmla="*/ 146050 h 92"/>
              <a:gd name="T46" fmla="*/ 0 w 154"/>
              <a:gd name="T47" fmla="*/ 0 h 92"/>
              <a:gd name="T48" fmla="*/ 244475 w 154"/>
              <a:gd name="T49" fmla="*/ 0 h 92"/>
              <a:gd name="T50" fmla="*/ 244475 w 154"/>
              <a:gd name="T51" fmla="*/ 17463 h 92"/>
              <a:gd name="T52" fmla="*/ 222250 w 154"/>
              <a:gd name="T53" fmla="*/ 39688 h 92"/>
              <a:gd name="T54" fmla="*/ 219075 w 154"/>
              <a:gd name="T55" fmla="*/ 39688 h 92"/>
              <a:gd name="T56" fmla="*/ 214313 w 154"/>
              <a:gd name="T57" fmla="*/ 46038 h 92"/>
              <a:gd name="T58" fmla="*/ 211138 w 154"/>
              <a:gd name="T59" fmla="*/ 46038 h 92"/>
              <a:gd name="T60" fmla="*/ 198438 w 154"/>
              <a:gd name="T61" fmla="*/ 57150 h 92"/>
              <a:gd name="T62" fmla="*/ 195263 w 154"/>
              <a:gd name="T63" fmla="*/ 57150 h 92"/>
              <a:gd name="T64" fmla="*/ 192088 w 154"/>
              <a:gd name="T65" fmla="*/ 60325 h 92"/>
              <a:gd name="T66" fmla="*/ 188913 w 154"/>
              <a:gd name="T67" fmla="*/ 60325 h 92"/>
              <a:gd name="T68" fmla="*/ 182563 w 154"/>
              <a:gd name="T69" fmla="*/ 66675 h 92"/>
              <a:gd name="T70" fmla="*/ 180975 w 154"/>
              <a:gd name="T71" fmla="*/ 66675 h 92"/>
              <a:gd name="T72" fmla="*/ 177800 w 154"/>
              <a:gd name="T73" fmla="*/ 69850 h 92"/>
              <a:gd name="T74" fmla="*/ 174625 w 154"/>
              <a:gd name="T75" fmla="*/ 69850 h 92"/>
              <a:gd name="T76" fmla="*/ 174625 w 154"/>
              <a:gd name="T77" fmla="*/ 73025 h 92"/>
              <a:gd name="T78" fmla="*/ 171450 w 154"/>
              <a:gd name="T79" fmla="*/ 73025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6929" name="Rectangle 17">
            <a:extLst>
              <a:ext uri="{FF2B5EF4-FFF2-40B4-BE49-F238E27FC236}">
                <a16:creationId xmlns:a16="http://schemas.microsoft.com/office/drawing/2014/main" id="{C62C7ECA-AA4F-2AFE-3047-221A2B5B13D7}"/>
              </a:ext>
              <a:ext uri="{C183D7F6-B498-43B3-948B-1728B52AA6E4}">
                <adec:decorative xmlns:adec="http://schemas.microsoft.com/office/drawing/2017/decorative" val="1"/>
              </a:ext>
            </a:extLst>
          </p:cNvPr>
          <p:cNvSpPr>
            <a:spLocks noChangeArrowheads="1"/>
          </p:cNvSpPr>
          <p:nvPr/>
        </p:nvSpPr>
        <p:spPr bwMode="auto">
          <a:xfrm flipV="1">
            <a:off x="4638675" y="3362325"/>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30" name="Freeform 18">
            <a:extLst>
              <a:ext uri="{FF2B5EF4-FFF2-40B4-BE49-F238E27FC236}">
                <a16:creationId xmlns:a16="http://schemas.microsoft.com/office/drawing/2014/main" id="{036B5F2F-B708-894A-3807-1B6312DE0C54}"/>
              </a:ext>
              <a:ext uri="{C183D7F6-B498-43B3-948B-1728B52AA6E4}">
                <adec:decorative xmlns:adec="http://schemas.microsoft.com/office/drawing/2017/decorative" val="1"/>
              </a:ext>
            </a:extLst>
          </p:cNvPr>
          <p:cNvSpPr>
            <a:spLocks/>
          </p:cNvSpPr>
          <p:nvPr/>
        </p:nvSpPr>
        <p:spPr bwMode="auto">
          <a:xfrm flipV="1">
            <a:off x="788988" y="5195888"/>
            <a:ext cx="477837" cy="1587"/>
          </a:xfrm>
          <a:custGeom>
            <a:avLst/>
            <a:gdLst>
              <a:gd name="T0" fmla="*/ 0 w 301"/>
              <a:gd name="T1" fmla="*/ 0 h 1587"/>
              <a:gd name="T2" fmla="*/ 474662 w 301"/>
              <a:gd name="T3" fmla="*/ 0 h 1587"/>
              <a:gd name="T4" fmla="*/ 477837 w 301"/>
              <a:gd name="T5" fmla="*/ 0 h 1587"/>
              <a:gd name="T6" fmla="*/ 0 60000 65536"/>
              <a:gd name="T7" fmla="*/ 0 60000 65536"/>
              <a:gd name="T8" fmla="*/ 0 60000 65536"/>
            </a:gdLst>
            <a:ahLst/>
            <a:cxnLst>
              <a:cxn ang="T6">
                <a:pos x="T0" y="T1"/>
              </a:cxn>
              <a:cxn ang="T7">
                <a:pos x="T2" y="T3"/>
              </a:cxn>
              <a:cxn ang="T8">
                <a:pos x="T4" y="T5"/>
              </a:cxn>
            </a:cxnLst>
            <a:rect l="0" t="0" r="r" b="b"/>
            <a:pathLst>
              <a:path w="301" h="1587">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31" name="Freeform 19">
            <a:extLst>
              <a:ext uri="{FF2B5EF4-FFF2-40B4-BE49-F238E27FC236}">
                <a16:creationId xmlns:a16="http://schemas.microsoft.com/office/drawing/2014/main" id="{A98EFCF9-816B-F272-1E28-131C5C2286C3}"/>
              </a:ext>
              <a:ext uri="{C183D7F6-B498-43B3-948B-1728B52AA6E4}">
                <adec:decorative xmlns:adec="http://schemas.microsoft.com/office/drawing/2017/decorative" val="1"/>
              </a:ext>
            </a:extLst>
          </p:cNvPr>
          <p:cNvSpPr>
            <a:spLocks/>
          </p:cNvSpPr>
          <p:nvPr/>
        </p:nvSpPr>
        <p:spPr bwMode="auto">
          <a:xfrm flipV="1">
            <a:off x="5019675" y="5192713"/>
            <a:ext cx="520700" cy="1587"/>
          </a:xfrm>
          <a:custGeom>
            <a:avLst/>
            <a:gdLst>
              <a:gd name="T0" fmla="*/ 0 w 328"/>
              <a:gd name="T1" fmla="*/ 0 h 1587"/>
              <a:gd name="T2" fmla="*/ 517525 w 328"/>
              <a:gd name="T3" fmla="*/ 0 h 1587"/>
              <a:gd name="T4" fmla="*/ 520700 w 328"/>
              <a:gd name="T5" fmla="*/ 0 h 1587"/>
              <a:gd name="T6" fmla="*/ 0 60000 65536"/>
              <a:gd name="T7" fmla="*/ 0 60000 65536"/>
              <a:gd name="T8" fmla="*/ 0 60000 65536"/>
            </a:gdLst>
            <a:ahLst/>
            <a:cxnLst>
              <a:cxn ang="T6">
                <a:pos x="T0" y="T1"/>
              </a:cxn>
              <a:cxn ang="T7">
                <a:pos x="T2" y="T3"/>
              </a:cxn>
              <a:cxn ang="T8">
                <a:pos x="T4" y="T5"/>
              </a:cxn>
            </a:cxnLst>
            <a:rect l="0" t="0" r="r" b="b"/>
            <a:pathLst>
              <a:path w="328" h="1587">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32" name="Line 20">
            <a:extLst>
              <a:ext uri="{FF2B5EF4-FFF2-40B4-BE49-F238E27FC236}">
                <a16:creationId xmlns:a16="http://schemas.microsoft.com/office/drawing/2014/main" id="{B0FCB5FB-6D26-44EE-F260-7900BDEA9108}"/>
              </a:ext>
              <a:ext uri="{C183D7F6-B498-43B3-948B-1728B52AA6E4}">
                <adec:decorative xmlns:adec="http://schemas.microsoft.com/office/drawing/2017/decorative" val="1"/>
              </a:ext>
            </a:extLst>
          </p:cNvPr>
          <p:cNvSpPr>
            <a:spLocks noChangeShapeType="1"/>
          </p:cNvSpPr>
          <p:nvPr/>
        </p:nvSpPr>
        <p:spPr bwMode="auto">
          <a:xfrm flipV="1">
            <a:off x="4848225"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3" name="Freeform 21">
            <a:extLst>
              <a:ext uri="{FF2B5EF4-FFF2-40B4-BE49-F238E27FC236}">
                <a16:creationId xmlns:a16="http://schemas.microsoft.com/office/drawing/2014/main" id="{A767AF79-BAF1-7119-040C-2617B04C6EE4}"/>
              </a:ext>
              <a:ext uri="{C183D7F6-B498-43B3-948B-1728B52AA6E4}">
                <adec:decorative xmlns:adec="http://schemas.microsoft.com/office/drawing/2017/decorative" val="1"/>
              </a:ext>
            </a:extLst>
          </p:cNvPr>
          <p:cNvSpPr>
            <a:spLocks/>
          </p:cNvSpPr>
          <p:nvPr/>
        </p:nvSpPr>
        <p:spPr bwMode="auto">
          <a:xfrm>
            <a:off x="3819525" y="3455988"/>
            <a:ext cx="1206500" cy="1549400"/>
          </a:xfrm>
          <a:custGeom>
            <a:avLst/>
            <a:gdLst>
              <a:gd name="T0" fmla="*/ 0 w 760"/>
              <a:gd name="T1" fmla="*/ 0 h 976"/>
              <a:gd name="T2" fmla="*/ 622300 w 760"/>
              <a:gd name="T3" fmla="*/ 38100 h 976"/>
              <a:gd name="T4" fmla="*/ 622300 w 760"/>
              <a:gd name="T5" fmla="*/ 1231900 h 976"/>
              <a:gd name="T6" fmla="*/ 1206500 w 760"/>
              <a:gd name="T7" fmla="*/ 1257300 h 976"/>
              <a:gd name="T8" fmla="*/ 1206500 w 760"/>
              <a:gd name="T9" fmla="*/ 1536700 h 976"/>
              <a:gd name="T10" fmla="*/ 38100 w 760"/>
              <a:gd name="T11" fmla="*/ 1549400 h 976"/>
              <a:gd name="T12" fmla="*/ 0 w 760"/>
              <a:gd name="T13" fmla="*/ 0 h 9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0" h="976">
                <a:moveTo>
                  <a:pt x="0" y="0"/>
                </a:moveTo>
                <a:lnTo>
                  <a:pt x="392" y="24"/>
                </a:lnTo>
                <a:lnTo>
                  <a:pt x="392" y="776"/>
                </a:lnTo>
                <a:lnTo>
                  <a:pt x="760" y="792"/>
                </a:lnTo>
                <a:lnTo>
                  <a:pt x="760" y="968"/>
                </a:lnTo>
                <a:lnTo>
                  <a:pt x="24" y="976"/>
                </a:lnTo>
                <a:lnTo>
                  <a:pt x="0" y="0"/>
                </a:lnTo>
                <a:close/>
              </a:path>
            </a:pathLst>
          </a:custGeom>
          <a:solidFill>
            <a:srgbClr val="00FFCC"/>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34" name="Freeform 22">
            <a:extLst>
              <a:ext uri="{FF2B5EF4-FFF2-40B4-BE49-F238E27FC236}">
                <a16:creationId xmlns:a16="http://schemas.microsoft.com/office/drawing/2014/main" id="{A332C9B8-E23F-F7C5-3A9B-8387D39839BA}"/>
              </a:ext>
              <a:ext uri="{C183D7F6-B498-43B3-948B-1728B52AA6E4}">
                <adec:decorative xmlns:adec="http://schemas.microsoft.com/office/drawing/2017/decorative" val="1"/>
              </a:ext>
            </a:extLst>
          </p:cNvPr>
          <p:cNvSpPr>
            <a:spLocks/>
          </p:cNvSpPr>
          <p:nvPr/>
        </p:nvSpPr>
        <p:spPr bwMode="auto">
          <a:xfrm flipV="1">
            <a:off x="5437188" y="4494213"/>
            <a:ext cx="831850" cy="700087"/>
          </a:xfrm>
          <a:custGeom>
            <a:avLst/>
            <a:gdLst>
              <a:gd name="T0" fmla="*/ 0 w 524"/>
              <a:gd name="T1" fmla="*/ 242887 h 441"/>
              <a:gd name="T2" fmla="*/ 33338 w 524"/>
              <a:gd name="T3" fmla="*/ 206375 h 441"/>
              <a:gd name="T4" fmla="*/ 33338 w 524"/>
              <a:gd name="T5" fmla="*/ 0 h 441"/>
              <a:gd name="T6" fmla="*/ 252413 w 524"/>
              <a:gd name="T7" fmla="*/ 0 h 441"/>
              <a:gd name="T8" fmla="*/ 252413 w 524"/>
              <a:gd name="T9" fmla="*/ 85725 h 441"/>
              <a:gd name="T10" fmla="*/ 139700 w 524"/>
              <a:gd name="T11" fmla="*/ 85725 h 441"/>
              <a:gd name="T12" fmla="*/ 112713 w 524"/>
              <a:gd name="T13" fmla="*/ 112712 h 441"/>
              <a:gd name="T14" fmla="*/ 112713 w 524"/>
              <a:gd name="T15" fmla="*/ 307975 h 441"/>
              <a:gd name="T16" fmla="*/ 146050 w 524"/>
              <a:gd name="T17" fmla="*/ 334962 h 441"/>
              <a:gd name="T18" fmla="*/ 765175 w 524"/>
              <a:gd name="T19" fmla="*/ 334962 h 441"/>
              <a:gd name="T20" fmla="*/ 795338 w 524"/>
              <a:gd name="T21" fmla="*/ 341312 h 441"/>
              <a:gd name="T22" fmla="*/ 814388 w 524"/>
              <a:gd name="T23" fmla="*/ 361950 h 441"/>
              <a:gd name="T24" fmla="*/ 825500 w 524"/>
              <a:gd name="T25" fmla="*/ 381000 h 441"/>
              <a:gd name="T26" fmla="*/ 831850 w 524"/>
              <a:gd name="T27" fmla="*/ 398462 h 441"/>
              <a:gd name="T28" fmla="*/ 831850 w 524"/>
              <a:gd name="T29" fmla="*/ 700087 h 441"/>
              <a:gd name="T30" fmla="*/ 411163 w 524"/>
              <a:gd name="T31" fmla="*/ 700087 h 441"/>
              <a:gd name="T32" fmla="*/ 411163 w 524"/>
              <a:gd name="T33" fmla="*/ 579437 h 441"/>
              <a:gd name="T34" fmla="*/ 0 w 524"/>
              <a:gd name="T35" fmla="*/ 579437 h 441"/>
              <a:gd name="T36" fmla="*/ 0 w 524"/>
              <a:gd name="T37" fmla="*/ 242887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6935" name="Rectangle 23">
            <a:extLst>
              <a:ext uri="{FF2B5EF4-FFF2-40B4-BE49-F238E27FC236}">
                <a16:creationId xmlns:a16="http://schemas.microsoft.com/office/drawing/2014/main" id="{F1E6ADB7-67E2-990B-47CB-7F00CC087FE3}"/>
              </a:ext>
              <a:ext uri="{C183D7F6-B498-43B3-948B-1728B52AA6E4}">
                <adec:decorative xmlns:adec="http://schemas.microsoft.com/office/drawing/2017/decorative" val="1"/>
              </a:ext>
            </a:extLst>
          </p:cNvPr>
          <p:cNvSpPr>
            <a:spLocks noChangeArrowheads="1"/>
          </p:cNvSpPr>
          <p:nvPr/>
        </p:nvSpPr>
        <p:spPr bwMode="auto">
          <a:xfrm flipV="1">
            <a:off x="5848350" y="4494213"/>
            <a:ext cx="417513" cy="163512"/>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36" name="Freeform 24">
            <a:extLst>
              <a:ext uri="{FF2B5EF4-FFF2-40B4-BE49-F238E27FC236}">
                <a16:creationId xmlns:a16="http://schemas.microsoft.com/office/drawing/2014/main" id="{1279AA5A-5C07-2B59-4A01-0DA34F2ED3E0}"/>
              </a:ext>
              <a:ext uri="{C183D7F6-B498-43B3-948B-1728B52AA6E4}">
                <adec:decorative xmlns:adec="http://schemas.microsoft.com/office/drawing/2017/decorative" val="1"/>
              </a:ext>
            </a:extLst>
          </p:cNvPr>
          <p:cNvSpPr>
            <a:spLocks/>
          </p:cNvSpPr>
          <p:nvPr/>
        </p:nvSpPr>
        <p:spPr bwMode="auto">
          <a:xfrm flipV="1">
            <a:off x="5891213" y="4494213"/>
            <a:ext cx="374650" cy="163512"/>
          </a:xfrm>
          <a:custGeom>
            <a:avLst/>
            <a:gdLst>
              <a:gd name="T0" fmla="*/ 109538 w 236"/>
              <a:gd name="T1" fmla="*/ 90487 h 103"/>
              <a:gd name="T2" fmla="*/ 106363 w 236"/>
              <a:gd name="T3" fmla="*/ 96837 h 103"/>
              <a:gd name="T4" fmla="*/ 103188 w 236"/>
              <a:gd name="T5" fmla="*/ 103187 h 103"/>
              <a:gd name="T6" fmla="*/ 101600 w 236"/>
              <a:gd name="T7" fmla="*/ 109537 h 103"/>
              <a:gd name="T8" fmla="*/ 95250 w 236"/>
              <a:gd name="T9" fmla="*/ 112712 h 103"/>
              <a:gd name="T10" fmla="*/ 92075 w 236"/>
              <a:gd name="T11" fmla="*/ 119062 h 103"/>
              <a:gd name="T12" fmla="*/ 88900 w 236"/>
              <a:gd name="T13" fmla="*/ 120650 h 103"/>
              <a:gd name="T14" fmla="*/ 85725 w 236"/>
              <a:gd name="T15" fmla="*/ 127000 h 103"/>
              <a:gd name="T16" fmla="*/ 82550 w 236"/>
              <a:gd name="T17" fmla="*/ 130175 h 103"/>
              <a:gd name="T18" fmla="*/ 73025 w 236"/>
              <a:gd name="T19" fmla="*/ 158750 h 103"/>
              <a:gd name="T20" fmla="*/ 76200 w 236"/>
              <a:gd name="T21" fmla="*/ 160337 h 103"/>
              <a:gd name="T22" fmla="*/ 88900 w 236"/>
              <a:gd name="T23" fmla="*/ 163512 h 103"/>
              <a:gd name="T24" fmla="*/ 374650 w 236"/>
              <a:gd name="T25" fmla="*/ 0 h 103"/>
              <a:gd name="T26" fmla="*/ 0 w 236"/>
              <a:gd name="T27" fmla="*/ 20637 h 103"/>
              <a:gd name="T28" fmla="*/ 3175 w 236"/>
              <a:gd name="T29" fmla="*/ 26987 h 103"/>
              <a:gd name="T30" fmla="*/ 9525 w 236"/>
              <a:gd name="T31" fmla="*/ 30162 h 103"/>
              <a:gd name="T32" fmla="*/ 12700 w 236"/>
              <a:gd name="T33" fmla="*/ 33337 h 103"/>
              <a:gd name="T34" fmla="*/ 19050 w 236"/>
              <a:gd name="T35" fmla="*/ 36512 h 103"/>
              <a:gd name="T36" fmla="*/ 25400 w 236"/>
              <a:gd name="T37" fmla="*/ 39687 h 103"/>
              <a:gd name="T38" fmla="*/ 26988 w 236"/>
              <a:gd name="T39" fmla="*/ 42862 h 103"/>
              <a:gd name="T40" fmla="*/ 33338 w 236"/>
              <a:gd name="T41" fmla="*/ 44450 h 103"/>
              <a:gd name="T42" fmla="*/ 39688 w 236"/>
              <a:gd name="T43" fmla="*/ 47625 h 103"/>
              <a:gd name="T44" fmla="*/ 46038 w 236"/>
              <a:gd name="T45" fmla="*/ 50800 h 103"/>
              <a:gd name="T46" fmla="*/ 52388 w 236"/>
              <a:gd name="T47" fmla="*/ 53975 h 103"/>
              <a:gd name="T48" fmla="*/ 55563 w 236"/>
              <a:gd name="T49" fmla="*/ 57150 h 103"/>
              <a:gd name="T50" fmla="*/ 61913 w 236"/>
              <a:gd name="T51" fmla="*/ 60325 h 103"/>
              <a:gd name="T52" fmla="*/ 66675 w 236"/>
              <a:gd name="T53" fmla="*/ 63500 h 103"/>
              <a:gd name="T54" fmla="*/ 73025 w 236"/>
              <a:gd name="T55" fmla="*/ 66675 h 103"/>
              <a:gd name="T56" fmla="*/ 79375 w 236"/>
              <a:gd name="T57" fmla="*/ 69850 h 103"/>
              <a:gd name="T58" fmla="*/ 88900 w 236"/>
              <a:gd name="T59" fmla="*/ 73025 h 103"/>
              <a:gd name="T60" fmla="*/ 95250 w 236"/>
              <a:gd name="T61" fmla="*/ 76200 h 103"/>
              <a:gd name="T62" fmla="*/ 101600 w 236"/>
              <a:gd name="T63" fmla="*/ 79375 h 103"/>
              <a:gd name="T64" fmla="*/ 106363 w 236"/>
              <a:gd name="T65" fmla="*/ 8255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6937" name="Freeform 25">
            <a:extLst>
              <a:ext uri="{FF2B5EF4-FFF2-40B4-BE49-F238E27FC236}">
                <a16:creationId xmlns:a16="http://schemas.microsoft.com/office/drawing/2014/main" id="{A60D576F-634E-6F03-0A19-5F0AA99A8411}"/>
              </a:ext>
              <a:ext uri="{C183D7F6-B498-43B3-948B-1728B52AA6E4}">
                <adec:decorative xmlns:adec="http://schemas.microsoft.com/office/drawing/2017/decorative" val="1"/>
              </a:ext>
            </a:extLst>
          </p:cNvPr>
          <p:cNvSpPr>
            <a:spLocks/>
          </p:cNvSpPr>
          <p:nvPr/>
        </p:nvSpPr>
        <p:spPr bwMode="auto">
          <a:xfrm flipV="1">
            <a:off x="1319213" y="4689475"/>
            <a:ext cx="133350" cy="309563"/>
          </a:xfrm>
          <a:custGeom>
            <a:avLst/>
            <a:gdLst>
              <a:gd name="T0" fmla="*/ 123825 w 84"/>
              <a:gd name="T1" fmla="*/ 0 h 195"/>
              <a:gd name="T2" fmla="*/ 90488 w 84"/>
              <a:gd name="T3" fmla="*/ 0 h 195"/>
              <a:gd name="T4" fmla="*/ 93663 w 84"/>
              <a:gd name="T5" fmla="*/ 11113 h 195"/>
              <a:gd name="T6" fmla="*/ 53975 w 84"/>
              <a:gd name="T7" fmla="*/ 11113 h 195"/>
              <a:gd name="T8" fmla="*/ 53975 w 84"/>
              <a:gd name="T9" fmla="*/ 0 h 195"/>
              <a:gd name="T10" fmla="*/ 11113 w 84"/>
              <a:gd name="T11" fmla="*/ 0 h 195"/>
              <a:gd name="T12" fmla="*/ 0 w 84"/>
              <a:gd name="T13" fmla="*/ 11113 h 195"/>
              <a:gd name="T14" fmla="*/ 0 w 84"/>
              <a:gd name="T15" fmla="*/ 63500 h 195"/>
              <a:gd name="T16" fmla="*/ 11113 w 84"/>
              <a:gd name="T17" fmla="*/ 69850 h 195"/>
              <a:gd name="T18" fmla="*/ 11113 w 84"/>
              <a:gd name="T19" fmla="*/ 155575 h 195"/>
              <a:gd name="T20" fmla="*/ 36513 w 84"/>
              <a:gd name="T21" fmla="*/ 179388 h 195"/>
              <a:gd name="T22" fmla="*/ 36513 w 84"/>
              <a:gd name="T23" fmla="*/ 233363 h 195"/>
              <a:gd name="T24" fmla="*/ 57150 w 84"/>
              <a:gd name="T25" fmla="*/ 309563 h 195"/>
              <a:gd name="T26" fmla="*/ 82550 w 84"/>
              <a:gd name="T27" fmla="*/ 309563 h 195"/>
              <a:gd name="T28" fmla="*/ 100013 w 84"/>
              <a:gd name="T29" fmla="*/ 236538 h 195"/>
              <a:gd name="T30" fmla="*/ 100013 w 84"/>
              <a:gd name="T31" fmla="*/ 179388 h 195"/>
              <a:gd name="T32" fmla="*/ 127000 w 84"/>
              <a:gd name="T33" fmla="*/ 155575 h 195"/>
              <a:gd name="T34" fmla="*/ 127000 w 84"/>
              <a:gd name="T35" fmla="*/ 73025 h 195"/>
              <a:gd name="T36" fmla="*/ 133350 w 84"/>
              <a:gd name="T37" fmla="*/ 63500 h 195"/>
              <a:gd name="T38" fmla="*/ 133350 w 84"/>
              <a:gd name="T39" fmla="*/ 11113 h 195"/>
              <a:gd name="T40" fmla="*/ 123825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6938" name="Line 26">
            <a:extLst>
              <a:ext uri="{FF2B5EF4-FFF2-40B4-BE49-F238E27FC236}">
                <a16:creationId xmlns:a16="http://schemas.microsoft.com/office/drawing/2014/main" id="{FC3F22A0-B51C-6352-E10E-C22EB985C83E}"/>
              </a:ext>
              <a:ext uri="{C183D7F6-B498-43B3-948B-1728B52AA6E4}">
                <adec:decorative xmlns:adec="http://schemas.microsoft.com/office/drawing/2017/decorative" val="1"/>
              </a:ext>
            </a:extLst>
          </p:cNvPr>
          <p:cNvSpPr>
            <a:spLocks noChangeShapeType="1"/>
          </p:cNvSpPr>
          <p:nvPr/>
        </p:nvSpPr>
        <p:spPr bwMode="auto">
          <a:xfrm flipV="1">
            <a:off x="1452563" y="4953000"/>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Freeform 27">
            <a:extLst>
              <a:ext uri="{FF2B5EF4-FFF2-40B4-BE49-F238E27FC236}">
                <a16:creationId xmlns:a16="http://schemas.microsoft.com/office/drawing/2014/main" id="{F2980955-1B01-3D01-E676-176E61C0FD52}"/>
              </a:ext>
              <a:ext uri="{C183D7F6-B498-43B3-948B-1728B52AA6E4}">
                <adec:decorative xmlns:adec="http://schemas.microsoft.com/office/drawing/2017/decorative" val="1"/>
              </a:ext>
            </a:extLst>
          </p:cNvPr>
          <p:cNvSpPr>
            <a:spLocks/>
          </p:cNvSpPr>
          <p:nvPr/>
        </p:nvSpPr>
        <p:spPr bwMode="auto">
          <a:xfrm flipV="1">
            <a:off x="1319213" y="4765675"/>
            <a:ext cx="133350" cy="222250"/>
          </a:xfrm>
          <a:custGeom>
            <a:avLst/>
            <a:gdLst>
              <a:gd name="T0" fmla="*/ 3175 w 84"/>
              <a:gd name="T1" fmla="*/ 0 h 140"/>
              <a:gd name="T2" fmla="*/ 133350 w 84"/>
              <a:gd name="T3" fmla="*/ 0 h 140"/>
              <a:gd name="T4" fmla="*/ 133350 w 84"/>
              <a:gd name="T5" fmla="*/ 52388 h 140"/>
              <a:gd name="T6" fmla="*/ 0 w 84"/>
              <a:gd name="T7" fmla="*/ 52388 h 140"/>
              <a:gd name="T8" fmla="*/ 11113 w 84"/>
              <a:gd name="T9" fmla="*/ 58738 h 140"/>
              <a:gd name="T10" fmla="*/ 127000 w 84"/>
              <a:gd name="T11" fmla="*/ 58738 h 140"/>
              <a:gd name="T12" fmla="*/ 127000 w 84"/>
              <a:gd name="T13" fmla="*/ 144463 h 140"/>
              <a:gd name="T14" fmla="*/ 11113 w 84"/>
              <a:gd name="T15" fmla="*/ 144463 h 140"/>
              <a:gd name="T16" fmla="*/ 39688 w 84"/>
              <a:gd name="T17" fmla="*/ 168275 h 140"/>
              <a:gd name="T18" fmla="*/ 100013 w 84"/>
              <a:gd name="T19" fmla="*/ 168275 h 140"/>
              <a:gd name="T20" fmla="*/ 100013 w 84"/>
              <a:gd name="T21" fmla="*/ 222250 h 140"/>
              <a:gd name="T22" fmla="*/ 39688 w 84"/>
              <a:gd name="T23" fmla="*/ 222250 h 140"/>
              <a:gd name="T24" fmla="*/ 42863 w 84"/>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40" name="Freeform 28">
            <a:extLst>
              <a:ext uri="{FF2B5EF4-FFF2-40B4-BE49-F238E27FC236}">
                <a16:creationId xmlns:a16="http://schemas.microsoft.com/office/drawing/2014/main" id="{6D583E92-F011-487B-A063-ED713A17EB1A}"/>
              </a:ext>
              <a:ext uri="{C183D7F6-B498-43B3-948B-1728B52AA6E4}">
                <adec:decorative xmlns:adec="http://schemas.microsoft.com/office/drawing/2017/decorative" val="1"/>
              </a:ext>
            </a:extLst>
          </p:cNvPr>
          <p:cNvSpPr>
            <a:spLocks/>
          </p:cNvSpPr>
          <p:nvPr/>
        </p:nvSpPr>
        <p:spPr bwMode="auto">
          <a:xfrm flipV="1">
            <a:off x="1230313" y="4591050"/>
            <a:ext cx="109537" cy="609600"/>
          </a:xfrm>
          <a:custGeom>
            <a:avLst/>
            <a:gdLst>
              <a:gd name="T0" fmla="*/ 109537 w 69"/>
              <a:gd name="T1" fmla="*/ 609600 h 384"/>
              <a:gd name="T2" fmla="*/ 109537 w 69"/>
              <a:gd name="T3" fmla="*/ 477838 h 384"/>
              <a:gd name="T4" fmla="*/ 98425 w 69"/>
              <a:gd name="T5" fmla="*/ 460375 h 384"/>
              <a:gd name="T6" fmla="*/ 98425 w 69"/>
              <a:gd name="T7" fmla="*/ 277813 h 384"/>
              <a:gd name="T8" fmla="*/ 88900 w 69"/>
              <a:gd name="T9" fmla="*/ 261938 h 384"/>
              <a:gd name="T10" fmla="*/ 88900 w 69"/>
              <a:gd name="T11" fmla="*/ 0 h 384"/>
              <a:gd name="T12" fmla="*/ 23812 w 69"/>
              <a:gd name="T13" fmla="*/ 0 h 384"/>
              <a:gd name="T14" fmla="*/ 23812 w 69"/>
              <a:gd name="T15" fmla="*/ 246063 h 384"/>
              <a:gd name="T16" fmla="*/ 0 w 69"/>
              <a:gd name="T17" fmla="*/ 271463 h 384"/>
              <a:gd name="T18" fmla="*/ 0 w 69"/>
              <a:gd name="T19" fmla="*/ 609600 h 384"/>
              <a:gd name="T20" fmla="*/ 109537 w 69"/>
              <a:gd name="T21" fmla="*/ 60960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6941" name="Freeform 29">
            <a:extLst>
              <a:ext uri="{FF2B5EF4-FFF2-40B4-BE49-F238E27FC236}">
                <a16:creationId xmlns:a16="http://schemas.microsoft.com/office/drawing/2014/main" id="{D16226A6-7E74-AA3F-934D-22C2D7A72963}"/>
              </a:ext>
              <a:ext uri="{C183D7F6-B498-43B3-948B-1728B52AA6E4}">
                <adec:decorative xmlns:adec="http://schemas.microsoft.com/office/drawing/2017/decorative" val="1"/>
              </a:ext>
            </a:extLst>
          </p:cNvPr>
          <p:cNvSpPr>
            <a:spLocks/>
          </p:cNvSpPr>
          <p:nvPr/>
        </p:nvSpPr>
        <p:spPr bwMode="auto">
          <a:xfrm flipV="1">
            <a:off x="1446213" y="4795838"/>
            <a:ext cx="573087" cy="404812"/>
          </a:xfrm>
          <a:custGeom>
            <a:avLst/>
            <a:gdLst>
              <a:gd name="T0" fmla="*/ 573087 w 361"/>
              <a:gd name="T1" fmla="*/ 404812 h 255"/>
              <a:gd name="T2" fmla="*/ 573087 w 361"/>
              <a:gd name="T3" fmla="*/ 288925 h 255"/>
              <a:gd name="T4" fmla="*/ 250825 w 361"/>
              <a:gd name="T5" fmla="*/ 288925 h 255"/>
              <a:gd name="T6" fmla="*/ 250825 w 361"/>
              <a:gd name="T7" fmla="*/ 255587 h 255"/>
              <a:gd name="T8" fmla="*/ 95250 w 361"/>
              <a:gd name="T9" fmla="*/ 255587 h 255"/>
              <a:gd name="T10" fmla="*/ 95250 w 361"/>
              <a:gd name="T11" fmla="*/ 0 h 255"/>
              <a:gd name="T12" fmla="*/ 19050 w 361"/>
              <a:gd name="T13" fmla="*/ 0 h 255"/>
              <a:gd name="T14" fmla="*/ 19050 w 361"/>
              <a:gd name="T15" fmla="*/ 258762 h 255"/>
              <a:gd name="T16" fmla="*/ 0 w 361"/>
              <a:gd name="T17" fmla="*/ 277812 h 255"/>
              <a:gd name="T18" fmla="*/ 0 w 361"/>
              <a:gd name="T19" fmla="*/ 404812 h 255"/>
              <a:gd name="T20" fmla="*/ 573087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6942" name="Freeform 30">
            <a:extLst>
              <a:ext uri="{FF2B5EF4-FFF2-40B4-BE49-F238E27FC236}">
                <a16:creationId xmlns:a16="http://schemas.microsoft.com/office/drawing/2014/main" id="{8ECD9AF7-6353-0B29-4C5D-F0809756F6B2}"/>
              </a:ext>
              <a:ext uri="{C183D7F6-B498-43B3-948B-1728B52AA6E4}">
                <adec:decorative xmlns:adec="http://schemas.microsoft.com/office/drawing/2017/decorative" val="1"/>
              </a:ext>
            </a:extLst>
          </p:cNvPr>
          <p:cNvSpPr>
            <a:spLocks/>
          </p:cNvSpPr>
          <p:nvPr/>
        </p:nvSpPr>
        <p:spPr bwMode="auto">
          <a:xfrm flipV="1">
            <a:off x="1431925" y="4591050"/>
            <a:ext cx="587375" cy="161925"/>
          </a:xfrm>
          <a:custGeom>
            <a:avLst/>
            <a:gdLst>
              <a:gd name="T0" fmla="*/ 0 w 370"/>
              <a:gd name="T1" fmla="*/ 161925 h 102"/>
              <a:gd name="T2" fmla="*/ 292100 w 370"/>
              <a:gd name="T3" fmla="*/ 161925 h 102"/>
              <a:gd name="T4" fmla="*/ 292100 w 370"/>
              <a:gd name="T5" fmla="*/ 61913 h 102"/>
              <a:gd name="T6" fmla="*/ 523875 w 370"/>
              <a:gd name="T7" fmla="*/ 61913 h 102"/>
              <a:gd name="T8" fmla="*/ 523875 w 370"/>
              <a:gd name="T9" fmla="*/ 128588 h 102"/>
              <a:gd name="T10" fmla="*/ 587375 w 370"/>
              <a:gd name="T11" fmla="*/ 128588 h 102"/>
              <a:gd name="T12" fmla="*/ 587375 w 370"/>
              <a:gd name="T13" fmla="*/ 0 h 102"/>
              <a:gd name="T14" fmla="*/ 17463 w 370"/>
              <a:gd name="T15" fmla="*/ 0 h 102"/>
              <a:gd name="T16" fmla="*/ 0 w 370"/>
              <a:gd name="T17" fmla="*/ 30163 h 102"/>
              <a:gd name="T18" fmla="*/ 0 w 370"/>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6943" name="Freeform 31">
            <a:extLst>
              <a:ext uri="{FF2B5EF4-FFF2-40B4-BE49-F238E27FC236}">
                <a16:creationId xmlns:a16="http://schemas.microsoft.com/office/drawing/2014/main" id="{D231B0BF-E601-9003-D78E-3F1528F75978}"/>
              </a:ext>
              <a:ext uri="{C183D7F6-B498-43B3-948B-1728B52AA6E4}">
                <adec:decorative xmlns:adec="http://schemas.microsoft.com/office/drawing/2017/decorative" val="1"/>
              </a:ext>
            </a:extLst>
          </p:cNvPr>
          <p:cNvSpPr>
            <a:spLocks/>
          </p:cNvSpPr>
          <p:nvPr/>
        </p:nvSpPr>
        <p:spPr bwMode="auto">
          <a:xfrm flipV="1">
            <a:off x="468313" y="3271838"/>
            <a:ext cx="1550987" cy="1925637"/>
          </a:xfrm>
          <a:custGeom>
            <a:avLst/>
            <a:gdLst>
              <a:gd name="T0" fmla="*/ 344487 w 977"/>
              <a:gd name="T1" fmla="*/ 0 h 1213"/>
              <a:gd name="T2" fmla="*/ 128587 w 977"/>
              <a:gd name="T3" fmla="*/ 0 h 1213"/>
              <a:gd name="T4" fmla="*/ 128587 w 977"/>
              <a:gd name="T5" fmla="*/ 112712 h 1213"/>
              <a:gd name="T6" fmla="*/ 244475 w 977"/>
              <a:gd name="T7" fmla="*/ 112712 h 1213"/>
              <a:gd name="T8" fmla="*/ 268287 w 977"/>
              <a:gd name="T9" fmla="*/ 136525 h 1213"/>
              <a:gd name="T10" fmla="*/ 268287 w 977"/>
              <a:gd name="T11" fmla="*/ 331787 h 1213"/>
              <a:gd name="T12" fmla="*/ 231775 w 977"/>
              <a:gd name="T13" fmla="*/ 358775 h 1213"/>
              <a:gd name="T14" fmla="*/ 0 w 977"/>
              <a:gd name="T15" fmla="*/ 358775 h 1213"/>
              <a:gd name="T16" fmla="*/ 3175 w 977"/>
              <a:gd name="T17" fmla="*/ 1614487 h 1213"/>
              <a:gd name="T18" fmla="*/ 811212 w 977"/>
              <a:gd name="T19" fmla="*/ 1614487 h 1213"/>
              <a:gd name="T20" fmla="*/ 874712 w 977"/>
              <a:gd name="T21" fmla="*/ 1676400 h 1213"/>
              <a:gd name="T22" fmla="*/ 874712 w 977"/>
              <a:gd name="T23" fmla="*/ 1809750 h 1213"/>
              <a:gd name="T24" fmla="*/ 820737 w 977"/>
              <a:gd name="T25" fmla="*/ 1843087 h 1213"/>
              <a:gd name="T26" fmla="*/ 128587 w 977"/>
              <a:gd name="T27" fmla="*/ 1843087 h 1213"/>
              <a:gd name="T28" fmla="*/ 128587 w 977"/>
              <a:gd name="T29" fmla="*/ 1925637 h 1213"/>
              <a:gd name="T30" fmla="*/ 1020762 w 977"/>
              <a:gd name="T31" fmla="*/ 1925637 h 1213"/>
              <a:gd name="T32" fmla="*/ 1020762 w 977"/>
              <a:gd name="T33" fmla="*/ 1693862 h 1213"/>
              <a:gd name="T34" fmla="*/ 1169987 w 977"/>
              <a:gd name="T35" fmla="*/ 1693862 h 1213"/>
              <a:gd name="T36" fmla="*/ 1169987 w 977"/>
              <a:gd name="T37" fmla="*/ 1660525 h 1213"/>
              <a:gd name="T38" fmla="*/ 1550987 w 977"/>
              <a:gd name="T39" fmla="*/ 1660525 h 1213"/>
              <a:gd name="T40" fmla="*/ 1550987 w 977"/>
              <a:gd name="T41" fmla="*/ 1381125 h 1213"/>
              <a:gd name="T42" fmla="*/ 1484312 w 977"/>
              <a:gd name="T43" fmla="*/ 1381125 h 1213"/>
              <a:gd name="T44" fmla="*/ 1484312 w 977"/>
              <a:gd name="T45" fmla="*/ 1468437 h 1213"/>
              <a:gd name="T46" fmla="*/ 1238250 w 977"/>
              <a:gd name="T47" fmla="*/ 1468437 h 1213"/>
              <a:gd name="T48" fmla="*/ 1238250 w 977"/>
              <a:gd name="T49" fmla="*/ 1346200 h 1213"/>
              <a:gd name="T50" fmla="*/ 173037 w 977"/>
              <a:gd name="T51" fmla="*/ 1346200 h 1213"/>
              <a:gd name="T52" fmla="*/ 173037 w 977"/>
              <a:gd name="T53" fmla="*/ 596900 h 1213"/>
              <a:gd name="T54" fmla="*/ 381000 w 977"/>
              <a:gd name="T55" fmla="*/ 596900 h 1213"/>
              <a:gd name="T56" fmla="*/ 381000 w 977"/>
              <a:gd name="T57" fmla="*/ 261937 h 1213"/>
              <a:gd name="T58" fmla="*/ 344487 w 977"/>
              <a:gd name="T59" fmla="*/ 241300 h 1213"/>
              <a:gd name="T60" fmla="*/ 34448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6944" name="Group 32">
            <a:extLst>
              <a:ext uri="{FF2B5EF4-FFF2-40B4-BE49-F238E27FC236}">
                <a16:creationId xmlns:a16="http://schemas.microsoft.com/office/drawing/2014/main" id="{610BD709-AF65-B415-0BD9-65954F73B62B}"/>
              </a:ext>
              <a:ext uri="{C183D7F6-B498-43B3-948B-1728B52AA6E4}">
                <adec:decorative xmlns:adec="http://schemas.microsoft.com/office/drawing/2017/decorative" val="1"/>
              </a:ext>
            </a:extLst>
          </p:cNvPr>
          <p:cNvGrpSpPr>
            <a:grpSpLocks/>
          </p:cNvGrpSpPr>
          <p:nvPr/>
        </p:nvGrpSpPr>
        <p:grpSpPr bwMode="auto">
          <a:xfrm>
            <a:off x="2292350" y="3509963"/>
            <a:ext cx="6021388" cy="1431925"/>
            <a:chOff x="1008" y="1682"/>
            <a:chExt cx="3793" cy="902"/>
          </a:xfrm>
        </p:grpSpPr>
        <p:sp>
          <p:nvSpPr>
            <p:cNvPr id="166985" name="Freeform 33">
              <a:extLst>
                <a:ext uri="{FF2B5EF4-FFF2-40B4-BE49-F238E27FC236}">
                  <a16:creationId xmlns:a16="http://schemas.microsoft.com/office/drawing/2014/main" id="{728FC97A-A432-4284-3C0D-8B934E9564C9}"/>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6986" name="Freeform 34">
              <a:extLst>
                <a:ext uri="{FF2B5EF4-FFF2-40B4-BE49-F238E27FC236}">
                  <a16:creationId xmlns:a16="http://schemas.microsoft.com/office/drawing/2014/main" id="{189BB015-4BCD-6FB0-08FE-3AB75F95F9FF}"/>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6987" name="Freeform 35">
              <a:extLst>
                <a:ext uri="{FF2B5EF4-FFF2-40B4-BE49-F238E27FC236}">
                  <a16:creationId xmlns:a16="http://schemas.microsoft.com/office/drawing/2014/main" id="{18B90547-3708-BBB9-61C2-66574290C7A5}"/>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6988" name="Freeform 36">
              <a:extLst>
                <a:ext uri="{FF2B5EF4-FFF2-40B4-BE49-F238E27FC236}">
                  <a16:creationId xmlns:a16="http://schemas.microsoft.com/office/drawing/2014/main" id="{30BC2ACA-352F-6F5B-E028-9F54192AE8A5}"/>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9" name="Freeform 37">
              <a:extLst>
                <a:ext uri="{FF2B5EF4-FFF2-40B4-BE49-F238E27FC236}">
                  <a16:creationId xmlns:a16="http://schemas.microsoft.com/office/drawing/2014/main" id="{C2130B0D-E6CA-CFFE-E94E-945E49C38C38}"/>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0" name="Freeform 38">
              <a:extLst>
                <a:ext uri="{FF2B5EF4-FFF2-40B4-BE49-F238E27FC236}">
                  <a16:creationId xmlns:a16="http://schemas.microsoft.com/office/drawing/2014/main" id="{9038499F-B06B-4BCC-35EB-D70A77FB3D05}"/>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1" name="Freeform 39">
              <a:extLst>
                <a:ext uri="{FF2B5EF4-FFF2-40B4-BE49-F238E27FC236}">
                  <a16:creationId xmlns:a16="http://schemas.microsoft.com/office/drawing/2014/main" id="{B565B964-2138-B792-0548-5BCB7CC2E04D}"/>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2" name="Freeform 40">
              <a:extLst>
                <a:ext uri="{FF2B5EF4-FFF2-40B4-BE49-F238E27FC236}">
                  <a16:creationId xmlns:a16="http://schemas.microsoft.com/office/drawing/2014/main" id="{677FF38D-DC75-6D7C-357A-3A4E496A69B4}"/>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3" name="Freeform 41">
              <a:extLst>
                <a:ext uri="{FF2B5EF4-FFF2-40B4-BE49-F238E27FC236}">
                  <a16:creationId xmlns:a16="http://schemas.microsoft.com/office/drawing/2014/main" id="{021510EA-1539-D880-6960-771AD8BB5617}"/>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4" name="Freeform 42">
              <a:extLst>
                <a:ext uri="{FF2B5EF4-FFF2-40B4-BE49-F238E27FC236}">
                  <a16:creationId xmlns:a16="http://schemas.microsoft.com/office/drawing/2014/main" id="{CD26091A-32DE-F5EB-1D3D-FADF647F38D7}"/>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5" name="Freeform 43">
              <a:extLst>
                <a:ext uri="{FF2B5EF4-FFF2-40B4-BE49-F238E27FC236}">
                  <a16:creationId xmlns:a16="http://schemas.microsoft.com/office/drawing/2014/main" id="{909C0176-5B8A-ECE8-4210-DC181596788F}"/>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6" name="Freeform 44">
              <a:extLst>
                <a:ext uri="{FF2B5EF4-FFF2-40B4-BE49-F238E27FC236}">
                  <a16:creationId xmlns:a16="http://schemas.microsoft.com/office/drawing/2014/main" id="{B7E16107-DE9B-B54B-78A0-52A10234B7F9}"/>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97" name="Freeform 45">
              <a:extLst>
                <a:ext uri="{FF2B5EF4-FFF2-40B4-BE49-F238E27FC236}">
                  <a16:creationId xmlns:a16="http://schemas.microsoft.com/office/drawing/2014/main" id="{870D3FDC-3C5B-354F-905F-120F6D6F228F}"/>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6998" name="Freeform 46">
              <a:extLst>
                <a:ext uri="{FF2B5EF4-FFF2-40B4-BE49-F238E27FC236}">
                  <a16:creationId xmlns:a16="http://schemas.microsoft.com/office/drawing/2014/main" id="{0AA36CC5-E64D-EF66-F39E-5656C76103C5}"/>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6999" name="Freeform 47">
              <a:extLst>
                <a:ext uri="{FF2B5EF4-FFF2-40B4-BE49-F238E27FC236}">
                  <a16:creationId xmlns:a16="http://schemas.microsoft.com/office/drawing/2014/main" id="{23BD9E9B-FD55-05EA-B249-73BE323B10AB}"/>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7000" name="Freeform 48">
              <a:extLst>
                <a:ext uri="{FF2B5EF4-FFF2-40B4-BE49-F238E27FC236}">
                  <a16:creationId xmlns:a16="http://schemas.microsoft.com/office/drawing/2014/main" id="{B1992820-07A0-1182-CC36-BB1BDD2E928C}"/>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7001" name="Rectangle 49">
              <a:extLst>
                <a:ext uri="{FF2B5EF4-FFF2-40B4-BE49-F238E27FC236}">
                  <a16:creationId xmlns:a16="http://schemas.microsoft.com/office/drawing/2014/main" id="{7ADD908A-BB0A-845D-E75C-12CE97D4A24D}"/>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002" name="Freeform 50">
              <a:extLst>
                <a:ext uri="{FF2B5EF4-FFF2-40B4-BE49-F238E27FC236}">
                  <a16:creationId xmlns:a16="http://schemas.microsoft.com/office/drawing/2014/main" id="{3A81FBE6-793D-AA76-0F8F-6A44342A59D9}"/>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7003" name="Freeform 51">
              <a:extLst>
                <a:ext uri="{FF2B5EF4-FFF2-40B4-BE49-F238E27FC236}">
                  <a16:creationId xmlns:a16="http://schemas.microsoft.com/office/drawing/2014/main" id="{FA51DC23-B11E-0F43-9717-3AC832C09A9E}"/>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7004" name="Freeform 52">
              <a:extLst>
                <a:ext uri="{FF2B5EF4-FFF2-40B4-BE49-F238E27FC236}">
                  <a16:creationId xmlns:a16="http://schemas.microsoft.com/office/drawing/2014/main" id="{43D13D0D-94E1-0877-1F37-A1B32E33FCD6}"/>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7005" name="Freeform 53">
              <a:extLst>
                <a:ext uri="{FF2B5EF4-FFF2-40B4-BE49-F238E27FC236}">
                  <a16:creationId xmlns:a16="http://schemas.microsoft.com/office/drawing/2014/main" id="{E80B4512-514B-B8B1-646E-AFEFCBAAF4EF}"/>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6" name="Freeform 54">
              <a:extLst>
                <a:ext uri="{FF2B5EF4-FFF2-40B4-BE49-F238E27FC236}">
                  <a16:creationId xmlns:a16="http://schemas.microsoft.com/office/drawing/2014/main" id="{DFC123CF-158A-264F-395C-5D25D0D668A8}"/>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7" name="Freeform 55">
              <a:extLst>
                <a:ext uri="{FF2B5EF4-FFF2-40B4-BE49-F238E27FC236}">
                  <a16:creationId xmlns:a16="http://schemas.microsoft.com/office/drawing/2014/main" id="{A5C6EB39-314C-C486-C309-3920D437CC2D}"/>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8" name="Freeform 56">
              <a:extLst>
                <a:ext uri="{FF2B5EF4-FFF2-40B4-BE49-F238E27FC236}">
                  <a16:creationId xmlns:a16="http://schemas.microsoft.com/office/drawing/2014/main" id="{19BC440A-3A39-A08B-41E7-A1C5E4163DE3}"/>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09" name="Rectangle 57">
              <a:extLst>
                <a:ext uri="{FF2B5EF4-FFF2-40B4-BE49-F238E27FC236}">
                  <a16:creationId xmlns:a16="http://schemas.microsoft.com/office/drawing/2014/main" id="{5464FD2B-53BF-B8B3-ECC3-34573F3022A5}"/>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010" name="Freeform 58">
              <a:extLst>
                <a:ext uri="{FF2B5EF4-FFF2-40B4-BE49-F238E27FC236}">
                  <a16:creationId xmlns:a16="http://schemas.microsoft.com/office/drawing/2014/main" id="{92CB85DC-DAC4-F7B8-74A5-E26EB6529294}"/>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7011" name="Rectangle 59">
              <a:extLst>
                <a:ext uri="{FF2B5EF4-FFF2-40B4-BE49-F238E27FC236}">
                  <a16:creationId xmlns:a16="http://schemas.microsoft.com/office/drawing/2014/main" id="{FB9132E1-9981-1CBD-472F-3B41DC839C63}"/>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012" name="Freeform 60">
              <a:extLst>
                <a:ext uri="{FF2B5EF4-FFF2-40B4-BE49-F238E27FC236}">
                  <a16:creationId xmlns:a16="http://schemas.microsoft.com/office/drawing/2014/main" id="{A0FB838A-1FA5-38E4-6B30-825EDAAFB343}"/>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3" name="Freeform 61">
              <a:extLst>
                <a:ext uri="{FF2B5EF4-FFF2-40B4-BE49-F238E27FC236}">
                  <a16:creationId xmlns:a16="http://schemas.microsoft.com/office/drawing/2014/main" id="{371B9FBA-4078-D403-88BF-8027AA23365E}"/>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4" name="Freeform 62">
              <a:extLst>
                <a:ext uri="{FF2B5EF4-FFF2-40B4-BE49-F238E27FC236}">
                  <a16:creationId xmlns:a16="http://schemas.microsoft.com/office/drawing/2014/main" id="{0D7568E2-AF6E-7BBE-A380-C3AC346CFB8F}"/>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5" name="Freeform 63">
              <a:extLst>
                <a:ext uri="{FF2B5EF4-FFF2-40B4-BE49-F238E27FC236}">
                  <a16:creationId xmlns:a16="http://schemas.microsoft.com/office/drawing/2014/main" id="{58386AE4-33D1-D302-80C5-0F7F2F4D6070}"/>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7016" name="Freeform 64">
              <a:extLst>
                <a:ext uri="{FF2B5EF4-FFF2-40B4-BE49-F238E27FC236}">
                  <a16:creationId xmlns:a16="http://schemas.microsoft.com/office/drawing/2014/main" id="{EBA7C27C-47F0-2734-1143-BE3DC61016D6}"/>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7017" name="Freeform 65">
              <a:extLst>
                <a:ext uri="{FF2B5EF4-FFF2-40B4-BE49-F238E27FC236}">
                  <a16:creationId xmlns:a16="http://schemas.microsoft.com/office/drawing/2014/main" id="{AE404C04-A361-6F58-3652-20B73E22AEBE}"/>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8" name="Freeform 66">
              <a:extLst>
                <a:ext uri="{FF2B5EF4-FFF2-40B4-BE49-F238E27FC236}">
                  <a16:creationId xmlns:a16="http://schemas.microsoft.com/office/drawing/2014/main" id="{11AE290E-442A-86D8-F6D1-468C5C885EB5}"/>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019" name="Freeform 67">
              <a:extLst>
                <a:ext uri="{FF2B5EF4-FFF2-40B4-BE49-F238E27FC236}">
                  <a16:creationId xmlns:a16="http://schemas.microsoft.com/office/drawing/2014/main" id="{48213E81-F68E-D0FE-996A-021D48FA41CB}"/>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6945" name="AutoShape 68">
            <a:extLst>
              <a:ext uri="{FF2B5EF4-FFF2-40B4-BE49-F238E27FC236}">
                <a16:creationId xmlns:a16="http://schemas.microsoft.com/office/drawing/2014/main" id="{B7C8960C-C8E9-9AC1-917F-A8A1C3E3C63C}"/>
              </a:ext>
              <a:ext uri="{C183D7F6-B498-43B3-948B-1728B52AA6E4}">
                <adec:decorative xmlns:adec="http://schemas.microsoft.com/office/drawing/2017/decorative" val="1"/>
              </a:ext>
            </a:extLst>
          </p:cNvPr>
          <p:cNvSpPr>
            <a:spLocks noChangeArrowheads="1"/>
          </p:cNvSpPr>
          <p:nvPr/>
        </p:nvSpPr>
        <p:spPr bwMode="auto">
          <a:xfrm>
            <a:off x="881063" y="5056188"/>
            <a:ext cx="347662" cy="893762"/>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46" name="Freeform 69">
            <a:extLst>
              <a:ext uri="{FF2B5EF4-FFF2-40B4-BE49-F238E27FC236}">
                <a16:creationId xmlns:a16="http://schemas.microsoft.com/office/drawing/2014/main" id="{EA80E442-9E90-251C-F65C-A8EB7CB1A3AD}"/>
              </a:ext>
              <a:ext uri="{C183D7F6-B498-43B3-948B-1728B52AA6E4}">
                <adec:decorative xmlns:adec="http://schemas.microsoft.com/office/drawing/2017/decorative" val="1"/>
              </a:ext>
            </a:extLst>
          </p:cNvPr>
          <p:cNvSpPr>
            <a:spLocks/>
          </p:cNvSpPr>
          <p:nvPr/>
        </p:nvSpPr>
        <p:spPr bwMode="auto">
          <a:xfrm flipV="1">
            <a:off x="4333875" y="3713163"/>
            <a:ext cx="244475" cy="174625"/>
          </a:xfrm>
          <a:custGeom>
            <a:avLst/>
            <a:gdLst>
              <a:gd name="T0" fmla="*/ 73025 w 154"/>
              <a:gd name="T1" fmla="*/ 89170 h 94"/>
              <a:gd name="T2" fmla="*/ 73025 w 154"/>
              <a:gd name="T3" fmla="*/ 81739 h 94"/>
              <a:gd name="T4" fmla="*/ 69850 w 154"/>
              <a:gd name="T5" fmla="*/ 78024 h 94"/>
              <a:gd name="T6" fmla="*/ 69850 w 154"/>
              <a:gd name="T7" fmla="*/ 74309 h 94"/>
              <a:gd name="T8" fmla="*/ 66675 w 154"/>
              <a:gd name="T9" fmla="*/ 70593 h 94"/>
              <a:gd name="T10" fmla="*/ 66675 w 154"/>
              <a:gd name="T11" fmla="*/ 63162 h 94"/>
              <a:gd name="T12" fmla="*/ 63500 w 154"/>
              <a:gd name="T13" fmla="*/ 63162 h 94"/>
              <a:gd name="T14" fmla="*/ 63500 w 154"/>
              <a:gd name="T15" fmla="*/ 55731 h 94"/>
              <a:gd name="T16" fmla="*/ 60325 w 154"/>
              <a:gd name="T17" fmla="*/ 53874 h 94"/>
              <a:gd name="T18" fmla="*/ 60325 w 154"/>
              <a:gd name="T19" fmla="*/ 50158 h 94"/>
              <a:gd name="T20" fmla="*/ 57150 w 154"/>
              <a:gd name="T21" fmla="*/ 46443 h 94"/>
              <a:gd name="T22" fmla="*/ 57150 w 154"/>
              <a:gd name="T23" fmla="*/ 42727 h 94"/>
              <a:gd name="T24" fmla="*/ 53975 w 154"/>
              <a:gd name="T25" fmla="*/ 39012 h 94"/>
              <a:gd name="T26" fmla="*/ 53975 w 154"/>
              <a:gd name="T27" fmla="*/ 35297 h 94"/>
              <a:gd name="T28" fmla="*/ 52388 w 154"/>
              <a:gd name="T29" fmla="*/ 31581 h 94"/>
              <a:gd name="T30" fmla="*/ 52388 w 154"/>
              <a:gd name="T31" fmla="*/ 27866 h 94"/>
              <a:gd name="T32" fmla="*/ 49213 w 154"/>
              <a:gd name="T33" fmla="*/ 27866 h 94"/>
              <a:gd name="T34" fmla="*/ 49213 w 154"/>
              <a:gd name="T35" fmla="*/ 7431 h 94"/>
              <a:gd name="T36" fmla="*/ 52388 w 154"/>
              <a:gd name="T37" fmla="*/ 3715 h 94"/>
              <a:gd name="T38" fmla="*/ 53975 w 154"/>
              <a:gd name="T39" fmla="*/ 3715 h 94"/>
              <a:gd name="T40" fmla="*/ 57150 w 154"/>
              <a:gd name="T41" fmla="*/ 0 h 94"/>
              <a:gd name="T42" fmla="*/ 244475 w 154"/>
              <a:gd name="T43" fmla="*/ 0 h 94"/>
              <a:gd name="T44" fmla="*/ 244475 w 154"/>
              <a:gd name="T45" fmla="*/ 174625 h 94"/>
              <a:gd name="T46" fmla="*/ 0 w 154"/>
              <a:gd name="T47" fmla="*/ 174625 h 94"/>
              <a:gd name="T48" fmla="*/ 0 w 154"/>
              <a:gd name="T49" fmla="*/ 152332 h 94"/>
              <a:gd name="T50" fmla="*/ 20638 w 154"/>
              <a:gd name="T51" fmla="*/ 128182 h 94"/>
              <a:gd name="T52" fmla="*/ 23813 w 154"/>
              <a:gd name="T53" fmla="*/ 128182 h 94"/>
              <a:gd name="T54" fmla="*/ 30163 w 154"/>
              <a:gd name="T55" fmla="*/ 120751 h 94"/>
              <a:gd name="T56" fmla="*/ 33338 w 154"/>
              <a:gd name="T57" fmla="*/ 120751 h 94"/>
              <a:gd name="T58" fmla="*/ 46038 w 154"/>
              <a:gd name="T59" fmla="*/ 105890 h 94"/>
              <a:gd name="T60" fmla="*/ 49213 w 154"/>
              <a:gd name="T61" fmla="*/ 105890 h 94"/>
              <a:gd name="T62" fmla="*/ 52388 w 154"/>
              <a:gd name="T63" fmla="*/ 102174 h 94"/>
              <a:gd name="T64" fmla="*/ 53975 w 154"/>
              <a:gd name="T65" fmla="*/ 102174 h 94"/>
              <a:gd name="T66" fmla="*/ 60325 w 154"/>
              <a:gd name="T67" fmla="*/ 96601 h 94"/>
              <a:gd name="T68" fmla="*/ 63500 w 154"/>
              <a:gd name="T69" fmla="*/ 96601 h 94"/>
              <a:gd name="T70" fmla="*/ 66675 w 154"/>
              <a:gd name="T71" fmla="*/ 92886 h 94"/>
              <a:gd name="T72" fmla="*/ 69850 w 154"/>
              <a:gd name="T73" fmla="*/ 92886 h 94"/>
              <a:gd name="T74" fmla="*/ 69850 w 154"/>
              <a:gd name="T75" fmla="*/ 89170 h 94"/>
              <a:gd name="T76" fmla="*/ 73025 w 154"/>
              <a:gd name="T77" fmla="*/ 8917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6947" name="Freeform 70">
            <a:extLst>
              <a:ext uri="{FF2B5EF4-FFF2-40B4-BE49-F238E27FC236}">
                <a16:creationId xmlns:a16="http://schemas.microsoft.com/office/drawing/2014/main" id="{2EFBAC3A-7E2B-11D0-EC20-BC8B0204AA0C}"/>
              </a:ext>
              <a:ext uri="{C183D7F6-B498-43B3-948B-1728B52AA6E4}">
                <adec:decorative xmlns:adec="http://schemas.microsoft.com/office/drawing/2017/decorative" val="1"/>
              </a:ext>
            </a:extLst>
          </p:cNvPr>
          <p:cNvSpPr>
            <a:spLocks/>
          </p:cNvSpPr>
          <p:nvPr/>
        </p:nvSpPr>
        <p:spPr bwMode="auto">
          <a:xfrm flipV="1">
            <a:off x="4848225" y="4689475"/>
            <a:ext cx="138113" cy="309563"/>
          </a:xfrm>
          <a:custGeom>
            <a:avLst/>
            <a:gdLst>
              <a:gd name="T0" fmla="*/ 9525 w 87"/>
              <a:gd name="T1" fmla="*/ 0 h 195"/>
              <a:gd name="T2" fmla="*/ 42863 w 87"/>
              <a:gd name="T3" fmla="*/ 0 h 195"/>
              <a:gd name="T4" fmla="*/ 42863 w 87"/>
              <a:gd name="T5" fmla="*/ 11113 h 195"/>
              <a:gd name="T6" fmla="*/ 82550 w 87"/>
              <a:gd name="T7" fmla="*/ 11113 h 195"/>
              <a:gd name="T8" fmla="*/ 82550 w 87"/>
              <a:gd name="T9" fmla="*/ 0 h 195"/>
              <a:gd name="T10" fmla="*/ 128588 w 87"/>
              <a:gd name="T11" fmla="*/ 0 h 195"/>
              <a:gd name="T12" fmla="*/ 138113 w 87"/>
              <a:gd name="T13" fmla="*/ 11113 h 195"/>
              <a:gd name="T14" fmla="*/ 138113 w 87"/>
              <a:gd name="T15" fmla="*/ 66675 h 195"/>
              <a:gd name="T16" fmla="*/ 128588 w 87"/>
              <a:gd name="T17" fmla="*/ 73025 h 195"/>
              <a:gd name="T18" fmla="*/ 128588 w 87"/>
              <a:gd name="T19" fmla="*/ 155575 h 195"/>
              <a:gd name="T20" fmla="*/ 101600 w 87"/>
              <a:gd name="T21" fmla="*/ 179388 h 195"/>
              <a:gd name="T22" fmla="*/ 101600 w 87"/>
              <a:gd name="T23" fmla="*/ 233363 h 195"/>
              <a:gd name="T24" fmla="*/ 79375 w 87"/>
              <a:gd name="T25" fmla="*/ 309563 h 195"/>
              <a:gd name="T26" fmla="*/ 52388 w 87"/>
              <a:gd name="T27" fmla="*/ 309563 h 195"/>
              <a:gd name="T28" fmla="*/ 36513 w 87"/>
              <a:gd name="T29" fmla="*/ 236538 h 195"/>
              <a:gd name="T30" fmla="*/ 36513 w 87"/>
              <a:gd name="T31" fmla="*/ 179388 h 195"/>
              <a:gd name="T32" fmla="*/ 6350 w 87"/>
              <a:gd name="T33" fmla="*/ 155575 h 195"/>
              <a:gd name="T34" fmla="*/ 6350 w 87"/>
              <a:gd name="T35" fmla="*/ 76200 h 195"/>
              <a:gd name="T36" fmla="*/ 0 w 87"/>
              <a:gd name="T37" fmla="*/ 66675 h 195"/>
              <a:gd name="T38" fmla="*/ 0 w 87"/>
              <a:gd name="T39" fmla="*/ 11113 h 195"/>
              <a:gd name="T40" fmla="*/ 9525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6948" name="Freeform 71">
            <a:extLst>
              <a:ext uri="{FF2B5EF4-FFF2-40B4-BE49-F238E27FC236}">
                <a16:creationId xmlns:a16="http://schemas.microsoft.com/office/drawing/2014/main" id="{0A6E9945-2887-73BE-793B-836ECDA8060E}"/>
              </a:ext>
              <a:ext uri="{C183D7F6-B498-43B3-948B-1728B52AA6E4}">
                <adec:decorative xmlns:adec="http://schemas.microsoft.com/office/drawing/2017/decorative" val="1"/>
              </a:ext>
            </a:extLst>
          </p:cNvPr>
          <p:cNvSpPr>
            <a:spLocks/>
          </p:cNvSpPr>
          <p:nvPr/>
        </p:nvSpPr>
        <p:spPr bwMode="auto">
          <a:xfrm flipV="1">
            <a:off x="4848225" y="4765675"/>
            <a:ext cx="138113" cy="222250"/>
          </a:xfrm>
          <a:custGeom>
            <a:avLst/>
            <a:gdLst>
              <a:gd name="T0" fmla="*/ 134938 w 87"/>
              <a:gd name="T1" fmla="*/ 0 h 140"/>
              <a:gd name="T2" fmla="*/ 0 w 87"/>
              <a:gd name="T3" fmla="*/ 0 h 140"/>
              <a:gd name="T4" fmla="*/ 0 w 87"/>
              <a:gd name="T5" fmla="*/ 52388 h 140"/>
              <a:gd name="T6" fmla="*/ 138113 w 87"/>
              <a:gd name="T7" fmla="*/ 52388 h 140"/>
              <a:gd name="T8" fmla="*/ 128588 w 87"/>
              <a:gd name="T9" fmla="*/ 61913 h 140"/>
              <a:gd name="T10" fmla="*/ 6350 w 87"/>
              <a:gd name="T11" fmla="*/ 61913 h 140"/>
              <a:gd name="T12" fmla="*/ 6350 w 87"/>
              <a:gd name="T13" fmla="*/ 144463 h 140"/>
              <a:gd name="T14" fmla="*/ 128588 w 87"/>
              <a:gd name="T15" fmla="*/ 144463 h 140"/>
              <a:gd name="T16" fmla="*/ 98425 w 87"/>
              <a:gd name="T17" fmla="*/ 168275 h 140"/>
              <a:gd name="T18" fmla="*/ 36513 w 87"/>
              <a:gd name="T19" fmla="*/ 168275 h 140"/>
              <a:gd name="T20" fmla="*/ 36513 w 87"/>
              <a:gd name="T21" fmla="*/ 222250 h 140"/>
              <a:gd name="T22" fmla="*/ 98425 w 87"/>
              <a:gd name="T23" fmla="*/ 222250 h 140"/>
              <a:gd name="T24" fmla="*/ 101600 w 87"/>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49" name="Freeform 72">
            <a:extLst>
              <a:ext uri="{FF2B5EF4-FFF2-40B4-BE49-F238E27FC236}">
                <a16:creationId xmlns:a16="http://schemas.microsoft.com/office/drawing/2014/main" id="{3918D592-A7D0-D6A3-DC10-14D9F5D5597E}"/>
              </a:ext>
              <a:ext uri="{C183D7F6-B498-43B3-948B-1728B52AA6E4}">
                <adec:decorative xmlns:adec="http://schemas.microsoft.com/office/drawing/2017/decorative" val="1"/>
              </a:ext>
            </a:extLst>
          </p:cNvPr>
          <p:cNvSpPr>
            <a:spLocks/>
          </p:cNvSpPr>
          <p:nvPr/>
        </p:nvSpPr>
        <p:spPr bwMode="auto">
          <a:xfrm flipV="1">
            <a:off x="4284663" y="4792663"/>
            <a:ext cx="573087" cy="404812"/>
          </a:xfrm>
          <a:custGeom>
            <a:avLst/>
            <a:gdLst>
              <a:gd name="T0" fmla="*/ 0 w 361"/>
              <a:gd name="T1" fmla="*/ 404812 h 255"/>
              <a:gd name="T2" fmla="*/ 0 w 361"/>
              <a:gd name="T3" fmla="*/ 288925 h 255"/>
              <a:gd name="T4" fmla="*/ 323850 w 361"/>
              <a:gd name="T5" fmla="*/ 288925 h 255"/>
              <a:gd name="T6" fmla="*/ 323850 w 361"/>
              <a:gd name="T7" fmla="*/ 255587 h 255"/>
              <a:gd name="T8" fmla="*/ 479425 w 361"/>
              <a:gd name="T9" fmla="*/ 255587 h 255"/>
              <a:gd name="T10" fmla="*/ 479425 w 361"/>
              <a:gd name="T11" fmla="*/ 0 h 255"/>
              <a:gd name="T12" fmla="*/ 555625 w 361"/>
              <a:gd name="T13" fmla="*/ 0 h 255"/>
              <a:gd name="T14" fmla="*/ 555625 w 361"/>
              <a:gd name="T15" fmla="*/ 258762 h 255"/>
              <a:gd name="T16" fmla="*/ 573087 w 361"/>
              <a:gd name="T17" fmla="*/ 277812 h 255"/>
              <a:gd name="T18" fmla="*/ 573087 w 361"/>
              <a:gd name="T19" fmla="*/ 404812 h 255"/>
              <a:gd name="T20" fmla="*/ 0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6950" name="Freeform 73">
            <a:extLst>
              <a:ext uri="{FF2B5EF4-FFF2-40B4-BE49-F238E27FC236}">
                <a16:creationId xmlns:a16="http://schemas.microsoft.com/office/drawing/2014/main" id="{BCE0A47F-7B97-86F9-5659-AF5BC0DFAB73}"/>
              </a:ext>
              <a:ext uri="{C183D7F6-B498-43B3-948B-1728B52AA6E4}">
                <adec:decorative xmlns:adec="http://schemas.microsoft.com/office/drawing/2017/decorative" val="1"/>
              </a:ext>
            </a:extLst>
          </p:cNvPr>
          <p:cNvSpPr>
            <a:spLocks/>
          </p:cNvSpPr>
          <p:nvPr/>
        </p:nvSpPr>
        <p:spPr bwMode="auto">
          <a:xfrm flipV="1">
            <a:off x="4333875" y="4560888"/>
            <a:ext cx="246063" cy="146050"/>
          </a:xfrm>
          <a:custGeom>
            <a:avLst/>
            <a:gdLst>
              <a:gd name="T0" fmla="*/ 73025 w 155"/>
              <a:gd name="T1" fmla="*/ 73025 h 92"/>
              <a:gd name="T2" fmla="*/ 73025 w 155"/>
              <a:gd name="T3" fmla="*/ 82550 h 92"/>
              <a:gd name="T4" fmla="*/ 69850 w 155"/>
              <a:gd name="T5" fmla="*/ 85725 h 92"/>
              <a:gd name="T6" fmla="*/ 69850 w 155"/>
              <a:gd name="T7" fmla="*/ 92075 h 92"/>
              <a:gd name="T8" fmla="*/ 66675 w 155"/>
              <a:gd name="T9" fmla="*/ 92075 h 92"/>
              <a:gd name="T10" fmla="*/ 66675 w 155"/>
              <a:gd name="T11" fmla="*/ 96838 h 92"/>
              <a:gd name="T12" fmla="*/ 60325 w 155"/>
              <a:gd name="T13" fmla="*/ 103188 h 92"/>
              <a:gd name="T14" fmla="*/ 60325 w 155"/>
              <a:gd name="T15" fmla="*/ 106363 h 92"/>
              <a:gd name="T16" fmla="*/ 57150 w 155"/>
              <a:gd name="T17" fmla="*/ 109538 h 92"/>
              <a:gd name="T18" fmla="*/ 57150 w 155"/>
              <a:gd name="T19" fmla="*/ 112713 h 92"/>
              <a:gd name="T20" fmla="*/ 53975 w 155"/>
              <a:gd name="T21" fmla="*/ 112713 h 92"/>
              <a:gd name="T22" fmla="*/ 53975 w 155"/>
              <a:gd name="T23" fmla="*/ 115888 h 92"/>
              <a:gd name="T24" fmla="*/ 52388 w 155"/>
              <a:gd name="T25" fmla="*/ 119063 h 92"/>
              <a:gd name="T26" fmla="*/ 52388 w 155"/>
              <a:gd name="T27" fmla="*/ 122238 h 92"/>
              <a:gd name="T28" fmla="*/ 49213 w 155"/>
              <a:gd name="T29" fmla="*/ 122238 h 92"/>
              <a:gd name="T30" fmla="*/ 49213 w 155"/>
              <a:gd name="T31" fmla="*/ 139700 h 92"/>
              <a:gd name="T32" fmla="*/ 52388 w 155"/>
              <a:gd name="T33" fmla="*/ 142875 h 92"/>
              <a:gd name="T34" fmla="*/ 53975 w 155"/>
              <a:gd name="T35" fmla="*/ 142875 h 92"/>
              <a:gd name="T36" fmla="*/ 57150 w 155"/>
              <a:gd name="T37" fmla="*/ 146050 h 92"/>
              <a:gd name="T38" fmla="*/ 246063 w 155"/>
              <a:gd name="T39" fmla="*/ 146050 h 92"/>
              <a:gd name="T40" fmla="*/ 246063 w 155"/>
              <a:gd name="T41" fmla="*/ 0 h 92"/>
              <a:gd name="T42" fmla="*/ 0 w 155"/>
              <a:gd name="T43" fmla="*/ 0 h 92"/>
              <a:gd name="T44" fmla="*/ 0 w 155"/>
              <a:gd name="T45" fmla="*/ 20638 h 92"/>
              <a:gd name="T46" fmla="*/ 12700 w 155"/>
              <a:gd name="T47" fmla="*/ 33338 h 92"/>
              <a:gd name="T48" fmla="*/ 14288 w 155"/>
              <a:gd name="T49" fmla="*/ 33338 h 92"/>
              <a:gd name="T50" fmla="*/ 20638 w 155"/>
              <a:gd name="T51" fmla="*/ 39688 h 92"/>
              <a:gd name="T52" fmla="*/ 23813 w 155"/>
              <a:gd name="T53" fmla="*/ 39688 h 92"/>
              <a:gd name="T54" fmla="*/ 23813 w 155"/>
              <a:gd name="T55" fmla="*/ 42863 h 92"/>
              <a:gd name="T56" fmla="*/ 26988 w 155"/>
              <a:gd name="T57" fmla="*/ 46038 h 92"/>
              <a:gd name="T58" fmla="*/ 30163 w 155"/>
              <a:gd name="T59" fmla="*/ 46038 h 92"/>
              <a:gd name="T60" fmla="*/ 36513 w 155"/>
              <a:gd name="T61" fmla="*/ 52388 h 92"/>
              <a:gd name="T62" fmla="*/ 39688 w 155"/>
              <a:gd name="T63" fmla="*/ 52388 h 92"/>
              <a:gd name="T64" fmla="*/ 46038 w 155"/>
              <a:gd name="T65" fmla="*/ 57150 h 92"/>
              <a:gd name="T66" fmla="*/ 49213 w 155"/>
              <a:gd name="T67" fmla="*/ 57150 h 92"/>
              <a:gd name="T68" fmla="*/ 52388 w 155"/>
              <a:gd name="T69" fmla="*/ 60325 h 92"/>
              <a:gd name="T70" fmla="*/ 53975 w 155"/>
              <a:gd name="T71" fmla="*/ 60325 h 92"/>
              <a:gd name="T72" fmla="*/ 60325 w 155"/>
              <a:gd name="T73" fmla="*/ 66675 h 92"/>
              <a:gd name="T74" fmla="*/ 63500 w 155"/>
              <a:gd name="T75" fmla="*/ 66675 h 92"/>
              <a:gd name="T76" fmla="*/ 66675 w 155"/>
              <a:gd name="T77" fmla="*/ 69850 h 92"/>
              <a:gd name="T78" fmla="*/ 69850 w 155"/>
              <a:gd name="T79" fmla="*/ 69850 h 92"/>
              <a:gd name="T80" fmla="*/ 69850 w 155"/>
              <a:gd name="T81" fmla="*/ 73025 h 92"/>
              <a:gd name="T82" fmla="*/ 73025 w 155"/>
              <a:gd name="T83" fmla="*/ 73025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6951" name="Freeform 74">
            <a:extLst>
              <a:ext uri="{FF2B5EF4-FFF2-40B4-BE49-F238E27FC236}">
                <a16:creationId xmlns:a16="http://schemas.microsoft.com/office/drawing/2014/main" id="{3F500F95-6BBD-186A-A497-975BD6FF59F9}"/>
              </a:ext>
              <a:ext uri="{C183D7F6-B498-43B3-948B-1728B52AA6E4}">
                <adec:decorative xmlns:adec="http://schemas.microsoft.com/office/drawing/2017/decorative" val="1"/>
              </a:ext>
            </a:extLst>
          </p:cNvPr>
          <p:cNvSpPr>
            <a:spLocks/>
          </p:cNvSpPr>
          <p:nvPr/>
        </p:nvSpPr>
        <p:spPr bwMode="auto">
          <a:xfrm flipV="1">
            <a:off x="4284663" y="4591050"/>
            <a:ext cx="585787" cy="161925"/>
          </a:xfrm>
          <a:custGeom>
            <a:avLst/>
            <a:gdLst>
              <a:gd name="T0" fmla="*/ 585787 w 369"/>
              <a:gd name="T1" fmla="*/ 161925 h 102"/>
              <a:gd name="T2" fmla="*/ 295275 w 369"/>
              <a:gd name="T3" fmla="*/ 161925 h 102"/>
              <a:gd name="T4" fmla="*/ 295275 w 369"/>
              <a:gd name="T5" fmla="*/ 61913 h 102"/>
              <a:gd name="T6" fmla="*/ 63500 w 369"/>
              <a:gd name="T7" fmla="*/ 61913 h 102"/>
              <a:gd name="T8" fmla="*/ 63500 w 369"/>
              <a:gd name="T9" fmla="*/ 128588 h 102"/>
              <a:gd name="T10" fmla="*/ 0 w 369"/>
              <a:gd name="T11" fmla="*/ 128588 h 102"/>
              <a:gd name="T12" fmla="*/ 0 w 369"/>
              <a:gd name="T13" fmla="*/ 0 h 102"/>
              <a:gd name="T14" fmla="*/ 569912 w 369"/>
              <a:gd name="T15" fmla="*/ 0 h 102"/>
              <a:gd name="T16" fmla="*/ 585787 w 369"/>
              <a:gd name="T17" fmla="*/ 30163 h 102"/>
              <a:gd name="T18" fmla="*/ 585787 w 369"/>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6952" name="Freeform 75">
            <a:extLst>
              <a:ext uri="{FF2B5EF4-FFF2-40B4-BE49-F238E27FC236}">
                <a16:creationId xmlns:a16="http://schemas.microsoft.com/office/drawing/2014/main" id="{8B267F3D-75E9-AB53-B7AD-06C009635C19}"/>
              </a:ext>
              <a:ext uri="{C183D7F6-B498-43B3-948B-1728B52AA6E4}">
                <adec:decorative xmlns:adec="http://schemas.microsoft.com/office/drawing/2017/decorative" val="1"/>
              </a:ext>
            </a:extLst>
          </p:cNvPr>
          <p:cNvSpPr>
            <a:spLocks/>
          </p:cNvSpPr>
          <p:nvPr/>
        </p:nvSpPr>
        <p:spPr bwMode="auto">
          <a:xfrm flipV="1">
            <a:off x="4264025" y="3268663"/>
            <a:ext cx="2005013" cy="685800"/>
          </a:xfrm>
          <a:custGeom>
            <a:avLst/>
            <a:gdLst>
              <a:gd name="T0" fmla="*/ 2005013 w 1263"/>
              <a:gd name="T1" fmla="*/ 287338 h 432"/>
              <a:gd name="T2" fmla="*/ 2005013 w 1263"/>
              <a:gd name="T3" fmla="*/ 328613 h 432"/>
              <a:gd name="T4" fmla="*/ 2001838 w 1263"/>
              <a:gd name="T5" fmla="*/ 331788 h 432"/>
              <a:gd name="T6" fmla="*/ 2001838 w 1263"/>
              <a:gd name="T7" fmla="*/ 344488 h 432"/>
              <a:gd name="T8" fmla="*/ 1998663 w 1263"/>
              <a:gd name="T9" fmla="*/ 347663 h 432"/>
              <a:gd name="T10" fmla="*/ 1997075 w 1263"/>
              <a:gd name="T11" fmla="*/ 347663 h 432"/>
              <a:gd name="T12" fmla="*/ 1997075 w 1263"/>
              <a:gd name="T13" fmla="*/ 354013 h 432"/>
              <a:gd name="T14" fmla="*/ 1993900 w 1263"/>
              <a:gd name="T15" fmla="*/ 354013 h 432"/>
              <a:gd name="T16" fmla="*/ 1993900 w 1263"/>
              <a:gd name="T17" fmla="*/ 357188 h 432"/>
              <a:gd name="T18" fmla="*/ 1990725 w 1263"/>
              <a:gd name="T19" fmla="*/ 357188 h 432"/>
              <a:gd name="T20" fmla="*/ 1990725 w 1263"/>
              <a:gd name="T21" fmla="*/ 360363 h 432"/>
              <a:gd name="T22" fmla="*/ 1987550 w 1263"/>
              <a:gd name="T23" fmla="*/ 360363 h 432"/>
              <a:gd name="T24" fmla="*/ 1984375 w 1263"/>
              <a:gd name="T25" fmla="*/ 363538 h 432"/>
              <a:gd name="T26" fmla="*/ 1984375 w 1263"/>
              <a:gd name="T27" fmla="*/ 365125 h 432"/>
              <a:gd name="T28" fmla="*/ 1974850 w 1263"/>
              <a:gd name="T29" fmla="*/ 365125 h 432"/>
              <a:gd name="T30" fmla="*/ 1974850 w 1263"/>
              <a:gd name="T31" fmla="*/ 368300 h 432"/>
              <a:gd name="T32" fmla="*/ 1971675 w 1263"/>
              <a:gd name="T33" fmla="*/ 368300 h 432"/>
              <a:gd name="T34" fmla="*/ 1968500 w 1263"/>
              <a:gd name="T35" fmla="*/ 371475 h 432"/>
              <a:gd name="T36" fmla="*/ 1954213 w 1263"/>
              <a:gd name="T37" fmla="*/ 371475 h 432"/>
              <a:gd name="T38" fmla="*/ 1951038 w 1263"/>
              <a:gd name="T39" fmla="*/ 374650 h 432"/>
              <a:gd name="T40" fmla="*/ 739775 w 1263"/>
              <a:gd name="T41" fmla="*/ 374650 h 432"/>
              <a:gd name="T42" fmla="*/ 679450 w 1263"/>
              <a:gd name="T43" fmla="*/ 436563 h 432"/>
              <a:gd name="T44" fmla="*/ 679450 w 1263"/>
              <a:gd name="T45" fmla="*/ 569913 h 432"/>
              <a:gd name="T46" fmla="*/ 731838 w 1263"/>
              <a:gd name="T47" fmla="*/ 603250 h 432"/>
              <a:gd name="T48" fmla="*/ 1417638 w 1263"/>
              <a:gd name="T49" fmla="*/ 603250 h 432"/>
              <a:gd name="T50" fmla="*/ 1417638 w 1263"/>
              <a:gd name="T51" fmla="*/ 685800 h 432"/>
              <a:gd name="T52" fmla="*/ 533400 w 1263"/>
              <a:gd name="T53" fmla="*/ 685800 h 432"/>
              <a:gd name="T54" fmla="*/ 533400 w 1263"/>
              <a:gd name="T55" fmla="*/ 441325 h 432"/>
              <a:gd name="T56" fmla="*/ 0 w 1263"/>
              <a:gd name="T57" fmla="*/ 444500 h 432"/>
              <a:gd name="T58" fmla="*/ 0 w 1263"/>
              <a:gd name="T59" fmla="*/ 139700 h 432"/>
              <a:gd name="T60" fmla="*/ 69850 w 1263"/>
              <a:gd name="T61" fmla="*/ 139700 h 432"/>
              <a:gd name="T62" fmla="*/ 69850 w 1263"/>
              <a:gd name="T63" fmla="*/ 228600 h 432"/>
              <a:gd name="T64" fmla="*/ 315913 w 1263"/>
              <a:gd name="T65" fmla="*/ 228600 h 432"/>
              <a:gd name="T66" fmla="*/ 315913 w 1263"/>
              <a:gd name="T67" fmla="*/ 109538 h 432"/>
              <a:gd name="T68" fmla="*/ 1581150 w 1263"/>
              <a:gd name="T69" fmla="*/ 109538 h 432"/>
              <a:gd name="T70" fmla="*/ 1584325 w 1263"/>
              <a:gd name="T71" fmla="*/ 0 h 432"/>
              <a:gd name="T72" fmla="*/ 2005013 w 1263"/>
              <a:gd name="T73" fmla="*/ 0 h 432"/>
              <a:gd name="T74" fmla="*/ 2005013 w 1263"/>
              <a:gd name="T75" fmla="*/ 287338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6953" name="Rectangle 76">
            <a:extLst>
              <a:ext uri="{FF2B5EF4-FFF2-40B4-BE49-F238E27FC236}">
                <a16:creationId xmlns:a16="http://schemas.microsoft.com/office/drawing/2014/main" id="{E25B6459-36EC-55A7-D34D-BA91FFF4F0BB}"/>
              </a:ext>
              <a:ext uri="{C183D7F6-B498-43B3-948B-1728B52AA6E4}">
                <adec:decorative xmlns:adec="http://schemas.microsoft.com/office/drawing/2017/decorative" val="1"/>
              </a:ext>
            </a:extLst>
          </p:cNvPr>
          <p:cNvSpPr>
            <a:spLocks noChangeArrowheads="1"/>
          </p:cNvSpPr>
          <p:nvPr/>
        </p:nvSpPr>
        <p:spPr bwMode="auto">
          <a:xfrm flipV="1">
            <a:off x="1489075" y="3435350"/>
            <a:ext cx="3308350" cy="7620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54" name="Rectangle 77">
            <a:extLst>
              <a:ext uri="{FF2B5EF4-FFF2-40B4-BE49-F238E27FC236}">
                <a16:creationId xmlns:a16="http://schemas.microsoft.com/office/drawing/2014/main" id="{833FEE23-0622-675E-5BCB-BD3E21911129}"/>
              </a:ext>
              <a:ext uri="{C183D7F6-B498-43B3-948B-1728B52AA6E4}">
                <adec:decorative xmlns:adec="http://schemas.microsoft.com/office/drawing/2017/decorative" val="1"/>
              </a:ext>
            </a:extLst>
          </p:cNvPr>
          <p:cNvSpPr>
            <a:spLocks noChangeArrowheads="1"/>
          </p:cNvSpPr>
          <p:nvPr/>
        </p:nvSpPr>
        <p:spPr bwMode="auto">
          <a:xfrm flipV="1">
            <a:off x="1495425" y="4941888"/>
            <a:ext cx="3302000" cy="7302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55" name="Freeform 78">
            <a:extLst>
              <a:ext uri="{FF2B5EF4-FFF2-40B4-BE49-F238E27FC236}">
                <a16:creationId xmlns:a16="http://schemas.microsoft.com/office/drawing/2014/main" id="{9EB8E56C-F01E-03A1-D7AA-870AA66CB35C}"/>
              </a:ext>
              <a:ext uri="{C183D7F6-B498-43B3-948B-1728B52AA6E4}">
                <adec:decorative xmlns:adec="http://schemas.microsoft.com/office/drawing/2017/decorative" val="1"/>
              </a:ext>
            </a:extLst>
          </p:cNvPr>
          <p:cNvSpPr>
            <a:spLocks/>
          </p:cNvSpPr>
          <p:nvPr/>
        </p:nvSpPr>
        <p:spPr bwMode="auto">
          <a:xfrm flipV="1">
            <a:off x="4964113" y="4591050"/>
            <a:ext cx="111125" cy="606425"/>
          </a:xfrm>
          <a:custGeom>
            <a:avLst/>
            <a:gdLst>
              <a:gd name="T0" fmla="*/ 0 w 70"/>
              <a:gd name="T1" fmla="*/ 606425 h 382"/>
              <a:gd name="T2" fmla="*/ 0 w 70"/>
              <a:gd name="T3" fmla="*/ 477838 h 382"/>
              <a:gd name="T4" fmla="*/ 12700 w 70"/>
              <a:gd name="T5" fmla="*/ 460375 h 382"/>
              <a:gd name="T6" fmla="*/ 12700 w 70"/>
              <a:gd name="T7" fmla="*/ 277813 h 382"/>
              <a:gd name="T8" fmla="*/ 22225 w 70"/>
              <a:gd name="T9" fmla="*/ 261938 h 382"/>
              <a:gd name="T10" fmla="*/ 22225 w 70"/>
              <a:gd name="T11" fmla="*/ 0 h 382"/>
              <a:gd name="T12" fmla="*/ 85725 w 70"/>
              <a:gd name="T13" fmla="*/ 0 h 382"/>
              <a:gd name="T14" fmla="*/ 85725 w 70"/>
              <a:gd name="T15" fmla="*/ 242888 h 382"/>
              <a:gd name="T16" fmla="*/ 111125 w 70"/>
              <a:gd name="T17" fmla="*/ 271463 h 382"/>
              <a:gd name="T18" fmla="*/ 111125 w 70"/>
              <a:gd name="T19" fmla="*/ 606425 h 382"/>
              <a:gd name="T20" fmla="*/ 0 w 70"/>
              <a:gd name="T21" fmla="*/ 60642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6956" name="Freeform 79">
            <a:extLst>
              <a:ext uri="{FF2B5EF4-FFF2-40B4-BE49-F238E27FC236}">
                <a16:creationId xmlns:a16="http://schemas.microsoft.com/office/drawing/2014/main" id="{F40D499E-DBBB-DCF6-CC81-6CAD076A1965}"/>
              </a:ext>
              <a:ext uri="{C183D7F6-B498-43B3-948B-1728B52AA6E4}">
                <adec:decorative xmlns:adec="http://schemas.microsoft.com/office/drawing/2017/decorative" val="1"/>
              </a:ext>
            </a:extLst>
          </p:cNvPr>
          <p:cNvSpPr>
            <a:spLocks/>
          </p:cNvSpPr>
          <p:nvPr/>
        </p:nvSpPr>
        <p:spPr bwMode="auto">
          <a:xfrm>
            <a:off x="4264025" y="3587750"/>
            <a:ext cx="666750" cy="252413"/>
          </a:xfrm>
          <a:custGeom>
            <a:avLst/>
            <a:gdLst>
              <a:gd name="T0" fmla="*/ 0 w 420"/>
              <a:gd name="T1" fmla="*/ 66675 h 159"/>
              <a:gd name="T2" fmla="*/ 557213 w 420"/>
              <a:gd name="T3" fmla="*/ 66675 h 159"/>
              <a:gd name="T4" fmla="*/ 557213 w 420"/>
              <a:gd name="T5" fmla="*/ 166688 h 159"/>
              <a:gd name="T6" fmla="*/ 581025 w 420"/>
              <a:gd name="T7" fmla="*/ 190500 h 159"/>
              <a:gd name="T8" fmla="*/ 581025 w 420"/>
              <a:gd name="T9" fmla="*/ 252413 h 159"/>
              <a:gd name="T10" fmla="*/ 642938 w 420"/>
              <a:gd name="T11" fmla="*/ 252413 h 159"/>
              <a:gd name="T12" fmla="*/ 642938 w 420"/>
              <a:gd name="T13" fmla="*/ 190500 h 159"/>
              <a:gd name="T14" fmla="*/ 666750 w 420"/>
              <a:gd name="T15" fmla="*/ 166688 h 159"/>
              <a:gd name="T16" fmla="*/ 666750 w 420"/>
              <a:gd name="T17" fmla="*/ 0 h 159"/>
              <a:gd name="T18" fmla="*/ 0 w 420"/>
              <a:gd name="T19" fmla="*/ 0 h 159"/>
              <a:gd name="T20" fmla="*/ 0 w 420"/>
              <a:gd name="T21" fmla="*/ 66675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57" name="Oval 80">
            <a:extLst>
              <a:ext uri="{FF2B5EF4-FFF2-40B4-BE49-F238E27FC236}">
                <a16:creationId xmlns:a16="http://schemas.microsoft.com/office/drawing/2014/main" id="{04BDF07B-89B5-F458-51EC-98DEF7A43864}"/>
              </a:ext>
              <a:ext uri="{C183D7F6-B498-43B3-948B-1728B52AA6E4}">
                <adec:decorative xmlns:adec="http://schemas.microsoft.com/office/drawing/2017/decorative" val="1"/>
              </a:ext>
            </a:extLst>
          </p:cNvPr>
          <p:cNvSpPr>
            <a:spLocks noChangeArrowheads="1"/>
          </p:cNvSpPr>
          <p:nvPr/>
        </p:nvSpPr>
        <p:spPr bwMode="auto">
          <a:xfrm>
            <a:off x="4838700" y="3711575"/>
            <a:ext cx="74613" cy="7461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58" name="Freeform 81">
            <a:extLst>
              <a:ext uri="{FF2B5EF4-FFF2-40B4-BE49-F238E27FC236}">
                <a16:creationId xmlns:a16="http://schemas.microsoft.com/office/drawing/2014/main" id="{23F18AE2-1366-11DA-F6FB-1C214553775B}"/>
              </a:ext>
              <a:ext uri="{C183D7F6-B498-43B3-948B-1728B52AA6E4}">
                <adec:decorative xmlns:adec="http://schemas.microsoft.com/office/drawing/2017/decorative" val="1"/>
              </a:ext>
            </a:extLst>
          </p:cNvPr>
          <p:cNvSpPr>
            <a:spLocks/>
          </p:cNvSpPr>
          <p:nvPr/>
        </p:nvSpPr>
        <p:spPr bwMode="auto">
          <a:xfrm>
            <a:off x="4840288" y="3590925"/>
            <a:ext cx="71437" cy="138113"/>
          </a:xfrm>
          <a:custGeom>
            <a:avLst/>
            <a:gdLst>
              <a:gd name="T0" fmla="*/ 0 w 45"/>
              <a:gd name="T1" fmla="*/ 138113 h 87"/>
              <a:gd name="T2" fmla="*/ 71437 w 45"/>
              <a:gd name="T3" fmla="*/ 138113 h 87"/>
              <a:gd name="T4" fmla="*/ 3175 w 45"/>
              <a:gd name="T5" fmla="*/ 119063 h 87"/>
              <a:gd name="T6" fmla="*/ 69850 w 45"/>
              <a:gd name="T7" fmla="*/ 104775 h 87"/>
              <a:gd name="T8" fmla="*/ 4762 w 45"/>
              <a:gd name="T9" fmla="*/ 85725 h 87"/>
              <a:gd name="T10" fmla="*/ 69850 w 45"/>
              <a:gd name="T11" fmla="*/ 68263 h 87"/>
              <a:gd name="T12" fmla="*/ 7937 w 45"/>
              <a:gd name="T13" fmla="*/ 47625 h 87"/>
              <a:gd name="T14" fmla="*/ 66675 w 45"/>
              <a:gd name="T15" fmla="*/ 30163 h 87"/>
              <a:gd name="T16" fmla="*/ 7937 w 45"/>
              <a:gd name="T17" fmla="*/ 11113 h 87"/>
              <a:gd name="T18" fmla="*/ 65087 w 45"/>
              <a:gd name="T19" fmla="*/ 0 h 87"/>
              <a:gd name="T20" fmla="*/ 9525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59" name="Rectangle 82">
            <a:extLst>
              <a:ext uri="{FF2B5EF4-FFF2-40B4-BE49-F238E27FC236}">
                <a16:creationId xmlns:a16="http://schemas.microsoft.com/office/drawing/2014/main" id="{D4001A0C-F3A2-2593-E22A-C8066D8BFECD}"/>
              </a:ext>
              <a:ext uri="{C183D7F6-B498-43B3-948B-1728B52AA6E4}">
                <adec:decorative xmlns:adec="http://schemas.microsoft.com/office/drawing/2017/decorative" val="1"/>
              </a:ext>
            </a:extLst>
          </p:cNvPr>
          <p:cNvSpPr>
            <a:spLocks noChangeArrowheads="1"/>
          </p:cNvSpPr>
          <p:nvPr/>
        </p:nvSpPr>
        <p:spPr bwMode="auto">
          <a:xfrm flipV="1">
            <a:off x="5848350" y="3786188"/>
            <a:ext cx="420688" cy="165100"/>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60" name="Freeform 83">
            <a:extLst>
              <a:ext uri="{FF2B5EF4-FFF2-40B4-BE49-F238E27FC236}">
                <a16:creationId xmlns:a16="http://schemas.microsoft.com/office/drawing/2014/main" id="{58671561-E1F9-D400-2ABF-248C5ACFD449}"/>
              </a:ext>
              <a:ext uri="{C183D7F6-B498-43B3-948B-1728B52AA6E4}">
                <adec:decorative xmlns:adec="http://schemas.microsoft.com/office/drawing/2017/decorative" val="1"/>
              </a:ext>
            </a:extLst>
          </p:cNvPr>
          <p:cNvSpPr>
            <a:spLocks/>
          </p:cNvSpPr>
          <p:nvPr/>
        </p:nvSpPr>
        <p:spPr bwMode="auto">
          <a:xfrm flipV="1">
            <a:off x="5891213" y="3786188"/>
            <a:ext cx="377825" cy="165100"/>
          </a:xfrm>
          <a:custGeom>
            <a:avLst/>
            <a:gdLst>
              <a:gd name="T0" fmla="*/ 112713 w 238"/>
              <a:gd name="T1" fmla="*/ 76200 h 104"/>
              <a:gd name="T2" fmla="*/ 109538 w 238"/>
              <a:gd name="T3" fmla="*/ 69850 h 104"/>
              <a:gd name="T4" fmla="*/ 103188 w 238"/>
              <a:gd name="T5" fmla="*/ 60325 h 104"/>
              <a:gd name="T6" fmla="*/ 101600 w 238"/>
              <a:gd name="T7" fmla="*/ 55563 h 104"/>
              <a:gd name="T8" fmla="*/ 98425 w 238"/>
              <a:gd name="T9" fmla="*/ 52388 h 104"/>
              <a:gd name="T10" fmla="*/ 92075 w 238"/>
              <a:gd name="T11" fmla="*/ 42863 h 104"/>
              <a:gd name="T12" fmla="*/ 85725 w 238"/>
              <a:gd name="T13" fmla="*/ 39688 h 104"/>
              <a:gd name="T14" fmla="*/ 82550 w 238"/>
              <a:gd name="T15" fmla="*/ 36513 h 104"/>
              <a:gd name="T16" fmla="*/ 73025 w 238"/>
              <a:gd name="T17" fmla="*/ 23813 h 104"/>
              <a:gd name="T18" fmla="*/ 79375 w 238"/>
              <a:gd name="T19" fmla="*/ 3175 h 104"/>
              <a:gd name="T20" fmla="*/ 92075 w 238"/>
              <a:gd name="T21" fmla="*/ 0 h 104"/>
              <a:gd name="T22" fmla="*/ 377825 w 238"/>
              <a:gd name="T23" fmla="*/ 165100 h 104"/>
              <a:gd name="T24" fmla="*/ 0 w 238"/>
              <a:gd name="T25" fmla="*/ 142875 h 104"/>
              <a:gd name="T26" fmla="*/ 3175 w 238"/>
              <a:gd name="T27" fmla="*/ 136525 h 104"/>
              <a:gd name="T28" fmla="*/ 9525 w 238"/>
              <a:gd name="T29" fmla="*/ 134938 h 104"/>
              <a:gd name="T30" fmla="*/ 12700 w 238"/>
              <a:gd name="T31" fmla="*/ 131763 h 104"/>
              <a:gd name="T32" fmla="*/ 19050 w 238"/>
              <a:gd name="T33" fmla="*/ 128588 h 104"/>
              <a:gd name="T34" fmla="*/ 25400 w 238"/>
              <a:gd name="T35" fmla="*/ 125413 h 104"/>
              <a:gd name="T36" fmla="*/ 26988 w 238"/>
              <a:gd name="T37" fmla="*/ 122238 h 104"/>
              <a:gd name="T38" fmla="*/ 33338 w 238"/>
              <a:gd name="T39" fmla="*/ 119063 h 104"/>
              <a:gd name="T40" fmla="*/ 39688 w 238"/>
              <a:gd name="T41" fmla="*/ 115888 h 104"/>
              <a:gd name="T42" fmla="*/ 46038 w 238"/>
              <a:gd name="T43" fmla="*/ 112713 h 104"/>
              <a:gd name="T44" fmla="*/ 52388 w 238"/>
              <a:gd name="T45" fmla="*/ 109538 h 104"/>
              <a:gd name="T46" fmla="*/ 58738 w 238"/>
              <a:gd name="T47" fmla="*/ 106363 h 104"/>
              <a:gd name="T48" fmla="*/ 63500 w 238"/>
              <a:gd name="T49" fmla="*/ 103188 h 104"/>
              <a:gd name="T50" fmla="*/ 69850 w 238"/>
              <a:gd name="T51" fmla="*/ 100013 h 104"/>
              <a:gd name="T52" fmla="*/ 76200 w 238"/>
              <a:gd name="T53" fmla="*/ 98425 h 104"/>
              <a:gd name="T54" fmla="*/ 82550 w 238"/>
              <a:gd name="T55" fmla="*/ 95250 h 104"/>
              <a:gd name="T56" fmla="*/ 88900 w 238"/>
              <a:gd name="T57" fmla="*/ 92075 h 104"/>
              <a:gd name="T58" fmla="*/ 98425 w 238"/>
              <a:gd name="T59" fmla="*/ 88900 h 104"/>
              <a:gd name="T60" fmla="*/ 103188 w 238"/>
              <a:gd name="T61" fmla="*/ 85725 h 104"/>
              <a:gd name="T62" fmla="*/ 109538 w 238"/>
              <a:gd name="T63" fmla="*/ 82550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6961" name="Rectangle 84">
            <a:extLst>
              <a:ext uri="{FF2B5EF4-FFF2-40B4-BE49-F238E27FC236}">
                <a16:creationId xmlns:a16="http://schemas.microsoft.com/office/drawing/2014/main" id="{A9B662EB-B718-103C-3321-C848B0504DE9}"/>
              </a:ext>
              <a:ext uri="{C183D7F6-B498-43B3-948B-1728B52AA6E4}">
                <adec:decorative xmlns:adec="http://schemas.microsoft.com/office/drawing/2017/decorative" val="1"/>
              </a:ext>
            </a:extLst>
          </p:cNvPr>
          <p:cNvSpPr>
            <a:spLocks noChangeArrowheads="1"/>
          </p:cNvSpPr>
          <p:nvPr/>
        </p:nvSpPr>
        <p:spPr bwMode="auto">
          <a:xfrm flipV="1">
            <a:off x="5221288" y="4494213"/>
            <a:ext cx="627062" cy="120650"/>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6962" name="Rectangle 85">
            <a:extLst>
              <a:ext uri="{FF2B5EF4-FFF2-40B4-BE49-F238E27FC236}">
                <a16:creationId xmlns:a16="http://schemas.microsoft.com/office/drawing/2014/main" id="{593CD9B1-F696-C80A-6C40-4E2FD9AD6ACE}"/>
              </a:ext>
              <a:ext uri="{C183D7F6-B498-43B3-948B-1728B52AA6E4}">
                <adec:decorative xmlns:adec="http://schemas.microsoft.com/office/drawing/2017/decorative" val="1"/>
              </a:ext>
            </a:extLst>
          </p:cNvPr>
          <p:cNvSpPr>
            <a:spLocks noChangeArrowheads="1"/>
          </p:cNvSpPr>
          <p:nvPr/>
        </p:nvSpPr>
        <p:spPr bwMode="auto">
          <a:xfrm flipV="1">
            <a:off x="5221288" y="3822700"/>
            <a:ext cx="627062" cy="1285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66963" name="Group 86">
            <a:extLst>
              <a:ext uri="{FF2B5EF4-FFF2-40B4-BE49-F238E27FC236}">
                <a16:creationId xmlns:a16="http://schemas.microsoft.com/office/drawing/2014/main" id="{14F0A89A-CCCA-2390-CFA7-BCDD2135D39F}"/>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6978" name="Freeform 87">
              <a:extLst>
                <a:ext uri="{FF2B5EF4-FFF2-40B4-BE49-F238E27FC236}">
                  <a16:creationId xmlns:a16="http://schemas.microsoft.com/office/drawing/2014/main" id="{CB1BC967-1EA3-59FE-DD90-C7C47D8891FE}"/>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9" name="Freeform 88">
              <a:extLst>
                <a:ext uri="{FF2B5EF4-FFF2-40B4-BE49-F238E27FC236}">
                  <a16:creationId xmlns:a16="http://schemas.microsoft.com/office/drawing/2014/main" id="{3FB85A94-819A-0091-3BB0-8AAA354BBDA2}"/>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0" name="Freeform 89">
              <a:extLst>
                <a:ext uri="{FF2B5EF4-FFF2-40B4-BE49-F238E27FC236}">
                  <a16:creationId xmlns:a16="http://schemas.microsoft.com/office/drawing/2014/main" id="{435BA142-4B43-D1F4-FE2C-0EAC205FBFB6}"/>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1" name="Freeform 90">
              <a:extLst>
                <a:ext uri="{FF2B5EF4-FFF2-40B4-BE49-F238E27FC236}">
                  <a16:creationId xmlns:a16="http://schemas.microsoft.com/office/drawing/2014/main" id="{2A107788-8DEE-564E-14CC-8531A81D7845}"/>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2" name="Freeform 91">
              <a:extLst>
                <a:ext uri="{FF2B5EF4-FFF2-40B4-BE49-F238E27FC236}">
                  <a16:creationId xmlns:a16="http://schemas.microsoft.com/office/drawing/2014/main" id="{FCE9EFFD-F37F-00F4-B11F-4DA7F283F199}"/>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3" name="Freeform 92">
              <a:extLst>
                <a:ext uri="{FF2B5EF4-FFF2-40B4-BE49-F238E27FC236}">
                  <a16:creationId xmlns:a16="http://schemas.microsoft.com/office/drawing/2014/main" id="{70D078F7-8A7A-54F3-6710-D8A9B9E600C7}"/>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84" name="Freeform 93">
              <a:extLst>
                <a:ext uri="{FF2B5EF4-FFF2-40B4-BE49-F238E27FC236}">
                  <a16:creationId xmlns:a16="http://schemas.microsoft.com/office/drawing/2014/main" id="{6268D55C-6F62-5D61-ABEB-D14CD616E836}"/>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6964" name="Group 94">
            <a:extLst>
              <a:ext uri="{FF2B5EF4-FFF2-40B4-BE49-F238E27FC236}">
                <a16:creationId xmlns:a16="http://schemas.microsoft.com/office/drawing/2014/main" id="{50409263-DF63-9C4F-CCB4-085DAD0497EC}"/>
              </a:ext>
              <a:ext uri="{C183D7F6-B498-43B3-948B-1728B52AA6E4}">
                <adec:decorative xmlns:adec="http://schemas.microsoft.com/office/drawing/2017/decorative" val="1"/>
              </a:ext>
            </a:extLst>
          </p:cNvPr>
          <p:cNvGrpSpPr>
            <a:grpSpLocks/>
          </p:cNvGrpSpPr>
          <p:nvPr/>
        </p:nvGrpSpPr>
        <p:grpSpPr bwMode="auto">
          <a:xfrm>
            <a:off x="7885113" y="2260600"/>
            <a:ext cx="1093787" cy="361950"/>
            <a:chOff x="4944" y="1099"/>
            <a:chExt cx="689" cy="228"/>
          </a:xfrm>
        </p:grpSpPr>
        <p:sp>
          <p:nvSpPr>
            <p:cNvPr id="166965" name="Freeform 95">
              <a:extLst>
                <a:ext uri="{FF2B5EF4-FFF2-40B4-BE49-F238E27FC236}">
                  <a16:creationId xmlns:a16="http://schemas.microsoft.com/office/drawing/2014/main" id="{9056C716-2F84-A961-6E8E-41C7C9F67B69}"/>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6966" name="Group 96">
              <a:extLst>
                <a:ext uri="{FF2B5EF4-FFF2-40B4-BE49-F238E27FC236}">
                  <a16:creationId xmlns:a16="http://schemas.microsoft.com/office/drawing/2014/main" id="{8AB757A4-BA7C-8843-443A-669DB41452D2}"/>
                </a:ext>
              </a:extLst>
            </p:cNvPr>
            <p:cNvGrpSpPr>
              <a:grpSpLocks/>
            </p:cNvGrpSpPr>
            <p:nvPr/>
          </p:nvGrpSpPr>
          <p:grpSpPr bwMode="auto">
            <a:xfrm>
              <a:off x="4944" y="1099"/>
              <a:ext cx="689" cy="228"/>
              <a:chOff x="4944" y="1099"/>
              <a:chExt cx="689" cy="228"/>
            </a:xfrm>
          </p:grpSpPr>
          <p:sp>
            <p:nvSpPr>
              <p:cNvPr id="166967" name="Line 97">
                <a:extLst>
                  <a:ext uri="{FF2B5EF4-FFF2-40B4-BE49-F238E27FC236}">
                    <a16:creationId xmlns:a16="http://schemas.microsoft.com/office/drawing/2014/main" id="{999B11C1-FDA6-0EAF-EDB9-BFCFAF55A0EA}"/>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6968" name="Group 98">
                <a:extLst>
                  <a:ext uri="{FF2B5EF4-FFF2-40B4-BE49-F238E27FC236}">
                    <a16:creationId xmlns:a16="http://schemas.microsoft.com/office/drawing/2014/main" id="{AC951928-AA2D-F096-C382-2E23501BAE5A}"/>
                  </a:ext>
                </a:extLst>
              </p:cNvPr>
              <p:cNvGrpSpPr>
                <a:grpSpLocks/>
              </p:cNvGrpSpPr>
              <p:nvPr/>
            </p:nvGrpSpPr>
            <p:grpSpPr bwMode="auto">
              <a:xfrm>
                <a:off x="4944" y="1099"/>
                <a:ext cx="689" cy="228"/>
                <a:chOff x="4944" y="1099"/>
                <a:chExt cx="689" cy="228"/>
              </a:xfrm>
            </p:grpSpPr>
            <p:sp>
              <p:nvSpPr>
                <p:cNvPr id="166969" name="Freeform 99">
                  <a:extLst>
                    <a:ext uri="{FF2B5EF4-FFF2-40B4-BE49-F238E27FC236}">
                      <a16:creationId xmlns:a16="http://schemas.microsoft.com/office/drawing/2014/main" id="{239A27DE-5484-02DF-71B6-C18518CF72A8}"/>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0" name="Freeform 100">
                  <a:extLst>
                    <a:ext uri="{FF2B5EF4-FFF2-40B4-BE49-F238E27FC236}">
                      <a16:creationId xmlns:a16="http://schemas.microsoft.com/office/drawing/2014/main" id="{E0ED9536-2FF6-AD06-306B-3F9528B43F9F}"/>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1" name="Freeform 101">
                  <a:extLst>
                    <a:ext uri="{FF2B5EF4-FFF2-40B4-BE49-F238E27FC236}">
                      <a16:creationId xmlns:a16="http://schemas.microsoft.com/office/drawing/2014/main" id="{E3E2B47C-F6B6-E544-B257-864E46D08DD8}"/>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2" name="Freeform 102">
                  <a:extLst>
                    <a:ext uri="{FF2B5EF4-FFF2-40B4-BE49-F238E27FC236}">
                      <a16:creationId xmlns:a16="http://schemas.microsoft.com/office/drawing/2014/main" id="{19BAFF0F-A3F4-E97C-06B0-A56D1BA25BF0}"/>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3" name="Freeform 103">
                  <a:extLst>
                    <a:ext uri="{FF2B5EF4-FFF2-40B4-BE49-F238E27FC236}">
                      <a16:creationId xmlns:a16="http://schemas.microsoft.com/office/drawing/2014/main" id="{BC431412-4160-61FD-0C99-79FCC9483F3D}"/>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74" name="Line 104">
                  <a:extLst>
                    <a:ext uri="{FF2B5EF4-FFF2-40B4-BE49-F238E27FC236}">
                      <a16:creationId xmlns:a16="http://schemas.microsoft.com/office/drawing/2014/main" id="{6B706F2A-4FAD-E3B5-E78D-0697753CEECB}"/>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75" name="Line 105">
                  <a:extLst>
                    <a:ext uri="{FF2B5EF4-FFF2-40B4-BE49-F238E27FC236}">
                      <a16:creationId xmlns:a16="http://schemas.microsoft.com/office/drawing/2014/main" id="{048E02C8-8291-C0E5-EF4B-1CC5142806F1}"/>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76" name="Line 106">
                  <a:extLst>
                    <a:ext uri="{FF2B5EF4-FFF2-40B4-BE49-F238E27FC236}">
                      <a16:creationId xmlns:a16="http://schemas.microsoft.com/office/drawing/2014/main" id="{AF6886FA-DD97-71F6-BB95-219970D2E80B}"/>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77" name="Line 107">
                  <a:extLst>
                    <a:ext uri="{FF2B5EF4-FFF2-40B4-BE49-F238E27FC236}">
                      <a16:creationId xmlns:a16="http://schemas.microsoft.com/office/drawing/2014/main" id="{44168C59-457B-46F2-340A-6510CC2F836A}"/>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E7799C83-D741-3BEB-51A5-06C1C8C63D34}"/>
              </a:ext>
            </a:extLst>
          </p:cNvPr>
          <p:cNvSpPr>
            <a:spLocks noGrp="1" noChangeArrowheads="1"/>
          </p:cNvSpPr>
          <p:nvPr>
            <p:ph type="title"/>
          </p:nvPr>
        </p:nvSpPr>
        <p:spPr/>
        <p:txBody>
          <a:bodyPr/>
          <a:lstStyle/>
          <a:p>
            <a:pPr eaLnBrk="1" hangingPunct="1"/>
            <a:r>
              <a:rPr lang="en-GB" altLang="en-US" dirty="0"/>
              <a:t>Double acting cylinder 12</a:t>
            </a:r>
            <a:endParaRPr lang="en-US" altLang="en-US" dirty="0"/>
          </a:p>
        </p:txBody>
      </p:sp>
      <p:sp>
        <p:nvSpPr>
          <p:cNvPr id="167939" name="Rectangle 3">
            <a:extLst>
              <a:ext uri="{FF2B5EF4-FFF2-40B4-BE49-F238E27FC236}">
                <a16:creationId xmlns:a16="http://schemas.microsoft.com/office/drawing/2014/main" id="{A0185EDE-1D28-777D-35A0-F2E893DD1B49}"/>
              </a:ext>
            </a:extLst>
          </p:cNvPr>
          <p:cNvSpPr>
            <a:spLocks noGrp="1" noChangeArrowheads="1"/>
          </p:cNvSpPr>
          <p:nvPr>
            <p:ph type="body" idx="1"/>
          </p:nvPr>
        </p:nvSpPr>
        <p:spPr/>
        <p:txBody>
          <a:bodyPr/>
          <a:lstStyle/>
          <a:p>
            <a:pPr eaLnBrk="1" hangingPunct="1"/>
            <a:endParaRPr lang="en-US" altLang="en-US"/>
          </a:p>
        </p:txBody>
      </p:sp>
      <p:sp>
        <p:nvSpPr>
          <p:cNvPr id="167940" name="Freeform 4">
            <a:extLst>
              <a:ext uri="{FF2B5EF4-FFF2-40B4-BE49-F238E27FC236}">
                <a16:creationId xmlns:a16="http://schemas.microsoft.com/office/drawing/2014/main" id="{5749704D-BDA3-0DAA-4C59-B10F00881C28}"/>
              </a:ext>
              <a:ext uri="{C183D7F6-B498-43B3-948B-1728B52AA6E4}">
                <adec:decorative xmlns:adec="http://schemas.microsoft.com/office/drawing/2017/decorative" val="1"/>
              </a:ext>
            </a:extLst>
          </p:cNvPr>
          <p:cNvSpPr>
            <a:spLocks/>
          </p:cNvSpPr>
          <p:nvPr/>
        </p:nvSpPr>
        <p:spPr bwMode="auto">
          <a:xfrm flipV="1">
            <a:off x="596900" y="4835525"/>
            <a:ext cx="3175" cy="271463"/>
          </a:xfrm>
          <a:custGeom>
            <a:avLst/>
            <a:gdLst>
              <a:gd name="T0" fmla="*/ 0 w 2"/>
              <a:gd name="T1" fmla="*/ 0 h 171"/>
              <a:gd name="T2" fmla="*/ 0 w 2"/>
              <a:gd name="T3" fmla="*/ 271463 h 171"/>
              <a:gd name="T4" fmla="*/ 3175 w 2"/>
              <a:gd name="T5" fmla="*/ 271463 h 171"/>
              <a:gd name="T6" fmla="*/ 0 60000 65536"/>
              <a:gd name="T7" fmla="*/ 0 60000 65536"/>
              <a:gd name="T8" fmla="*/ 0 60000 65536"/>
            </a:gdLst>
            <a:ahLst/>
            <a:cxnLst>
              <a:cxn ang="T6">
                <a:pos x="T0" y="T1"/>
              </a:cxn>
              <a:cxn ang="T7">
                <a:pos x="T2" y="T3"/>
              </a:cxn>
              <a:cxn ang="T8">
                <a:pos x="T4" y="T5"/>
              </a:cxn>
            </a:cxnLst>
            <a:rect l="0" t="0" r="r" b="b"/>
            <a:pathLst>
              <a:path w="2" h="171">
                <a:moveTo>
                  <a:pt x="0" y="0"/>
                </a:moveTo>
                <a:lnTo>
                  <a:pt x="0" y="171"/>
                </a:lnTo>
                <a:lnTo>
                  <a:pt x="2"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41" name="Freeform 5">
            <a:extLst>
              <a:ext uri="{FF2B5EF4-FFF2-40B4-BE49-F238E27FC236}">
                <a16:creationId xmlns:a16="http://schemas.microsoft.com/office/drawing/2014/main" id="{DC74C2FD-8FE2-6838-A75B-82AC3770FBCD}"/>
              </a:ext>
              <a:ext uri="{C183D7F6-B498-43B3-948B-1728B52AA6E4}">
                <adec:decorative xmlns:adec="http://schemas.microsoft.com/office/drawing/2017/decorative" val="1"/>
              </a:ext>
            </a:extLst>
          </p:cNvPr>
          <p:cNvSpPr>
            <a:spLocks/>
          </p:cNvSpPr>
          <p:nvPr/>
        </p:nvSpPr>
        <p:spPr bwMode="auto">
          <a:xfrm flipV="1">
            <a:off x="596900" y="3354388"/>
            <a:ext cx="3175" cy="252412"/>
          </a:xfrm>
          <a:custGeom>
            <a:avLst/>
            <a:gdLst>
              <a:gd name="T0" fmla="*/ 0 w 2"/>
              <a:gd name="T1" fmla="*/ 252412 h 159"/>
              <a:gd name="T2" fmla="*/ 0 w 2"/>
              <a:gd name="T3" fmla="*/ 0 h 159"/>
              <a:gd name="T4" fmla="*/ 3175 w 2"/>
              <a:gd name="T5" fmla="*/ 0 h 159"/>
              <a:gd name="T6" fmla="*/ 0 60000 65536"/>
              <a:gd name="T7" fmla="*/ 0 60000 65536"/>
              <a:gd name="T8" fmla="*/ 0 60000 65536"/>
            </a:gdLst>
            <a:ahLst/>
            <a:cxnLst>
              <a:cxn ang="T6">
                <a:pos x="T0" y="T1"/>
              </a:cxn>
              <a:cxn ang="T7">
                <a:pos x="T2" y="T3"/>
              </a:cxn>
              <a:cxn ang="T8">
                <a:pos x="T4" y="T5"/>
              </a:cxn>
            </a:cxnLst>
            <a:rect l="0" t="0" r="r" b="b"/>
            <a:pathLst>
              <a:path w="2" h="159">
                <a:moveTo>
                  <a:pt x="0" y="159"/>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42" name="Freeform 6">
            <a:extLst>
              <a:ext uri="{FF2B5EF4-FFF2-40B4-BE49-F238E27FC236}">
                <a16:creationId xmlns:a16="http://schemas.microsoft.com/office/drawing/2014/main" id="{3C43EC46-954D-E296-F0EF-B7ED6DD34C93}"/>
              </a:ext>
              <a:ext uri="{C183D7F6-B498-43B3-948B-1728B52AA6E4}">
                <adec:decorative xmlns:adec="http://schemas.microsoft.com/office/drawing/2017/decorative" val="1"/>
              </a:ext>
            </a:extLst>
          </p:cNvPr>
          <p:cNvSpPr>
            <a:spLocks/>
          </p:cNvSpPr>
          <p:nvPr/>
        </p:nvSpPr>
        <p:spPr bwMode="auto">
          <a:xfrm flipV="1">
            <a:off x="2581275" y="3490913"/>
            <a:ext cx="2914650" cy="1722437"/>
          </a:xfrm>
          <a:custGeom>
            <a:avLst/>
            <a:gdLst>
              <a:gd name="T0" fmla="*/ 0 w 1836"/>
              <a:gd name="T1" fmla="*/ 1722437 h 1085"/>
              <a:gd name="T2" fmla="*/ 1762125 w 1836"/>
              <a:gd name="T3" fmla="*/ 1722437 h 1085"/>
              <a:gd name="T4" fmla="*/ 1762125 w 1836"/>
              <a:gd name="T5" fmla="*/ 1533525 h 1085"/>
              <a:gd name="T6" fmla="*/ 2914650 w 1836"/>
              <a:gd name="T7" fmla="*/ 1533525 h 1085"/>
              <a:gd name="T8" fmla="*/ 2914650 w 1836"/>
              <a:gd name="T9" fmla="*/ 0 h 1085"/>
              <a:gd name="T10" fmla="*/ 2438400 w 1836"/>
              <a:gd name="T11" fmla="*/ 0 h 1085"/>
              <a:gd name="T12" fmla="*/ 2438400 w 1836"/>
              <a:gd name="T13" fmla="*/ 307975 h 1085"/>
              <a:gd name="T14" fmla="*/ 2149475 w 1836"/>
              <a:gd name="T15" fmla="*/ 307975 h 1085"/>
              <a:gd name="T16" fmla="*/ 2149475 w 1836"/>
              <a:gd name="T17" fmla="*/ 212725 h 1085"/>
              <a:gd name="T18" fmla="*/ 0 w 1836"/>
              <a:gd name="T19" fmla="*/ 212725 h 1085"/>
              <a:gd name="T20" fmla="*/ 0 w 1836"/>
              <a:gd name="T21" fmla="*/ 1722437 h 10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36" h="1085">
                <a:moveTo>
                  <a:pt x="0" y="1085"/>
                </a:moveTo>
                <a:lnTo>
                  <a:pt x="1110" y="1085"/>
                </a:lnTo>
                <a:lnTo>
                  <a:pt x="1110" y="966"/>
                </a:lnTo>
                <a:lnTo>
                  <a:pt x="1836" y="966"/>
                </a:lnTo>
                <a:lnTo>
                  <a:pt x="1836" y="0"/>
                </a:lnTo>
                <a:lnTo>
                  <a:pt x="1536" y="0"/>
                </a:lnTo>
                <a:lnTo>
                  <a:pt x="1536" y="194"/>
                </a:lnTo>
                <a:lnTo>
                  <a:pt x="1354" y="194"/>
                </a:lnTo>
                <a:lnTo>
                  <a:pt x="1354" y="134"/>
                </a:lnTo>
                <a:lnTo>
                  <a:pt x="0" y="134"/>
                </a:lnTo>
                <a:lnTo>
                  <a:pt x="0" y="108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943" name="Freeform 7">
            <a:extLst>
              <a:ext uri="{FF2B5EF4-FFF2-40B4-BE49-F238E27FC236}">
                <a16:creationId xmlns:a16="http://schemas.microsoft.com/office/drawing/2014/main" id="{3A5AB698-5BB9-0D8E-C772-A014C15104CF}"/>
              </a:ext>
              <a:ext uri="{C183D7F6-B498-43B3-948B-1728B52AA6E4}">
                <adec:decorative xmlns:adec="http://schemas.microsoft.com/office/drawing/2017/decorative" val="1"/>
              </a:ext>
            </a:extLst>
          </p:cNvPr>
          <p:cNvSpPr>
            <a:spLocks/>
          </p:cNvSpPr>
          <p:nvPr/>
        </p:nvSpPr>
        <p:spPr bwMode="auto">
          <a:xfrm>
            <a:off x="614363" y="3497263"/>
            <a:ext cx="3255962" cy="1717675"/>
          </a:xfrm>
          <a:custGeom>
            <a:avLst/>
            <a:gdLst>
              <a:gd name="T0" fmla="*/ 168275 w 2051"/>
              <a:gd name="T1" fmla="*/ 1717675 h 1082"/>
              <a:gd name="T2" fmla="*/ 168275 w 2051"/>
              <a:gd name="T3" fmla="*/ 1154113 h 1082"/>
              <a:gd name="T4" fmla="*/ 0 w 2051"/>
              <a:gd name="T5" fmla="*/ 1154113 h 1082"/>
              <a:gd name="T6" fmla="*/ 0 w 2051"/>
              <a:gd name="T7" fmla="*/ 303213 h 1082"/>
              <a:gd name="T8" fmla="*/ 996950 w 2051"/>
              <a:gd name="T9" fmla="*/ 295275 h 1082"/>
              <a:gd name="T10" fmla="*/ 996950 w 2051"/>
              <a:gd name="T11" fmla="*/ 4763 h 1082"/>
              <a:gd name="T12" fmla="*/ 3255962 w 2051"/>
              <a:gd name="T13" fmla="*/ 0 h 1082"/>
              <a:gd name="T14" fmla="*/ 3243262 w 2051"/>
              <a:gd name="T15" fmla="*/ 1498600 h 1082"/>
              <a:gd name="T16" fmla="*/ 944562 w 2051"/>
              <a:gd name="T17" fmla="*/ 1514475 h 1082"/>
              <a:gd name="T18" fmla="*/ 944562 w 2051"/>
              <a:gd name="T19" fmla="*/ 1446213 h 1082"/>
              <a:gd name="T20" fmla="*/ 661987 w 2051"/>
              <a:gd name="T21" fmla="*/ 1446213 h 1082"/>
              <a:gd name="T22" fmla="*/ 661987 w 2051"/>
              <a:gd name="T23" fmla="*/ 1717675 h 1082"/>
              <a:gd name="T24" fmla="*/ 158750 w 2051"/>
              <a:gd name="T25" fmla="*/ 1717675 h 1082"/>
              <a:gd name="T26" fmla="*/ 168275 w 2051"/>
              <a:gd name="T27" fmla="*/ 1717675 h 10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51" h="1082">
                <a:moveTo>
                  <a:pt x="106" y="1082"/>
                </a:moveTo>
                <a:lnTo>
                  <a:pt x="106" y="727"/>
                </a:lnTo>
                <a:lnTo>
                  <a:pt x="0" y="727"/>
                </a:lnTo>
                <a:lnTo>
                  <a:pt x="0" y="191"/>
                </a:lnTo>
                <a:lnTo>
                  <a:pt x="628" y="186"/>
                </a:lnTo>
                <a:lnTo>
                  <a:pt x="628" y="3"/>
                </a:lnTo>
                <a:lnTo>
                  <a:pt x="2051" y="0"/>
                </a:lnTo>
                <a:lnTo>
                  <a:pt x="2043" y="944"/>
                </a:lnTo>
                <a:lnTo>
                  <a:pt x="595" y="954"/>
                </a:lnTo>
                <a:lnTo>
                  <a:pt x="595" y="911"/>
                </a:lnTo>
                <a:lnTo>
                  <a:pt x="417" y="911"/>
                </a:lnTo>
                <a:lnTo>
                  <a:pt x="417" y="1082"/>
                </a:lnTo>
                <a:lnTo>
                  <a:pt x="100" y="1082"/>
                </a:lnTo>
                <a:lnTo>
                  <a:pt x="106" y="10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944" name="Freeform 8">
            <a:extLst>
              <a:ext uri="{FF2B5EF4-FFF2-40B4-BE49-F238E27FC236}">
                <a16:creationId xmlns:a16="http://schemas.microsoft.com/office/drawing/2014/main" id="{925C199D-1253-2B29-6DAE-8AB4B3A86C77}"/>
              </a:ext>
              <a:ext uri="{C183D7F6-B498-43B3-948B-1728B52AA6E4}">
                <adec:decorative xmlns:adec="http://schemas.microsoft.com/office/drawing/2017/decorative" val="1"/>
              </a:ext>
            </a:extLst>
          </p:cNvPr>
          <p:cNvSpPr>
            <a:spLocks/>
          </p:cNvSpPr>
          <p:nvPr/>
        </p:nvSpPr>
        <p:spPr bwMode="auto">
          <a:xfrm flipV="1">
            <a:off x="1703388" y="3744913"/>
            <a:ext cx="236537" cy="149225"/>
          </a:xfrm>
          <a:custGeom>
            <a:avLst/>
            <a:gdLst>
              <a:gd name="T0" fmla="*/ 166687 w 149"/>
              <a:gd name="T1" fmla="*/ 76200 h 94"/>
              <a:gd name="T2" fmla="*/ 166687 w 149"/>
              <a:gd name="T3" fmla="*/ 66675 h 94"/>
              <a:gd name="T4" fmla="*/ 169862 w 149"/>
              <a:gd name="T5" fmla="*/ 63500 h 94"/>
              <a:gd name="T6" fmla="*/ 169862 w 149"/>
              <a:gd name="T7" fmla="*/ 58738 h 94"/>
              <a:gd name="T8" fmla="*/ 173037 w 149"/>
              <a:gd name="T9" fmla="*/ 55563 h 94"/>
              <a:gd name="T10" fmla="*/ 173037 w 149"/>
              <a:gd name="T11" fmla="*/ 52388 h 94"/>
              <a:gd name="T12" fmla="*/ 176212 w 149"/>
              <a:gd name="T13" fmla="*/ 49213 h 94"/>
              <a:gd name="T14" fmla="*/ 176212 w 149"/>
              <a:gd name="T15" fmla="*/ 46038 h 94"/>
              <a:gd name="T16" fmla="*/ 179387 w 149"/>
              <a:gd name="T17" fmla="*/ 42863 h 94"/>
              <a:gd name="T18" fmla="*/ 179387 w 149"/>
              <a:gd name="T19" fmla="*/ 39688 h 94"/>
              <a:gd name="T20" fmla="*/ 185737 w 149"/>
              <a:gd name="T21" fmla="*/ 33338 h 94"/>
              <a:gd name="T22" fmla="*/ 185737 w 149"/>
              <a:gd name="T23" fmla="*/ 30163 h 94"/>
              <a:gd name="T24" fmla="*/ 188912 w 149"/>
              <a:gd name="T25" fmla="*/ 26988 h 94"/>
              <a:gd name="T26" fmla="*/ 188912 w 149"/>
              <a:gd name="T27" fmla="*/ 25400 h 94"/>
              <a:gd name="T28" fmla="*/ 192087 w 149"/>
              <a:gd name="T29" fmla="*/ 25400 h 94"/>
              <a:gd name="T30" fmla="*/ 192087 w 149"/>
              <a:gd name="T31" fmla="*/ 9525 h 94"/>
              <a:gd name="T32" fmla="*/ 188912 w 149"/>
              <a:gd name="T33" fmla="*/ 9525 h 94"/>
              <a:gd name="T34" fmla="*/ 188912 w 149"/>
              <a:gd name="T35" fmla="*/ 6350 h 94"/>
              <a:gd name="T36" fmla="*/ 185737 w 149"/>
              <a:gd name="T37" fmla="*/ 3175 h 94"/>
              <a:gd name="T38" fmla="*/ 182562 w 149"/>
              <a:gd name="T39" fmla="*/ 3175 h 94"/>
              <a:gd name="T40" fmla="*/ 179387 w 149"/>
              <a:gd name="T41" fmla="*/ 0 h 94"/>
              <a:gd name="T42" fmla="*/ 0 w 149"/>
              <a:gd name="T43" fmla="*/ 0 h 94"/>
              <a:gd name="T44" fmla="*/ 0 w 149"/>
              <a:gd name="T45" fmla="*/ 149225 h 94"/>
              <a:gd name="T46" fmla="*/ 236537 w 149"/>
              <a:gd name="T47" fmla="*/ 149225 h 94"/>
              <a:gd name="T48" fmla="*/ 236537 w 149"/>
              <a:gd name="T49" fmla="*/ 131763 h 94"/>
              <a:gd name="T50" fmla="*/ 234950 w 149"/>
              <a:gd name="T51" fmla="*/ 128588 h 94"/>
              <a:gd name="T52" fmla="*/ 234950 w 149"/>
              <a:gd name="T53" fmla="*/ 125413 h 94"/>
              <a:gd name="T54" fmla="*/ 225425 w 149"/>
              <a:gd name="T55" fmla="*/ 115888 h 94"/>
              <a:gd name="T56" fmla="*/ 222250 w 149"/>
              <a:gd name="T57" fmla="*/ 115888 h 94"/>
              <a:gd name="T58" fmla="*/ 209550 w 149"/>
              <a:gd name="T59" fmla="*/ 103188 h 94"/>
              <a:gd name="T60" fmla="*/ 206375 w 149"/>
              <a:gd name="T61" fmla="*/ 103188 h 94"/>
              <a:gd name="T62" fmla="*/ 200025 w 149"/>
              <a:gd name="T63" fmla="*/ 98425 h 94"/>
              <a:gd name="T64" fmla="*/ 198437 w 149"/>
              <a:gd name="T65" fmla="*/ 98425 h 94"/>
              <a:gd name="T66" fmla="*/ 188912 w 149"/>
              <a:gd name="T67" fmla="*/ 88900 h 94"/>
              <a:gd name="T68" fmla="*/ 185737 w 149"/>
              <a:gd name="T69" fmla="*/ 88900 h 94"/>
              <a:gd name="T70" fmla="*/ 182562 w 149"/>
              <a:gd name="T71" fmla="*/ 85725 h 94"/>
              <a:gd name="T72" fmla="*/ 179387 w 149"/>
              <a:gd name="T73" fmla="*/ 85725 h 94"/>
              <a:gd name="T74" fmla="*/ 179387 w 149"/>
              <a:gd name="T75" fmla="*/ 82550 h 94"/>
              <a:gd name="T76" fmla="*/ 173037 w 149"/>
              <a:gd name="T77" fmla="*/ 82550 h 94"/>
              <a:gd name="T78" fmla="*/ 173037 w 149"/>
              <a:gd name="T79" fmla="*/ 79375 h 94"/>
              <a:gd name="T80" fmla="*/ 169862 w 149"/>
              <a:gd name="T81" fmla="*/ 79375 h 94"/>
              <a:gd name="T82" fmla="*/ 169862 w 149"/>
              <a:gd name="T83" fmla="*/ 76200 h 94"/>
              <a:gd name="T84" fmla="*/ 166687 w 149"/>
              <a:gd name="T85" fmla="*/ 7620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94">
                <a:moveTo>
                  <a:pt x="105" y="48"/>
                </a:moveTo>
                <a:lnTo>
                  <a:pt x="105" y="42"/>
                </a:lnTo>
                <a:lnTo>
                  <a:pt x="107" y="40"/>
                </a:lnTo>
                <a:lnTo>
                  <a:pt x="107" y="37"/>
                </a:lnTo>
                <a:lnTo>
                  <a:pt x="109" y="35"/>
                </a:lnTo>
                <a:lnTo>
                  <a:pt x="109" y="33"/>
                </a:lnTo>
                <a:lnTo>
                  <a:pt x="111" y="31"/>
                </a:lnTo>
                <a:lnTo>
                  <a:pt x="111" y="29"/>
                </a:lnTo>
                <a:lnTo>
                  <a:pt x="113" y="27"/>
                </a:lnTo>
                <a:lnTo>
                  <a:pt x="113" y="25"/>
                </a:lnTo>
                <a:lnTo>
                  <a:pt x="117" y="21"/>
                </a:lnTo>
                <a:lnTo>
                  <a:pt x="117" y="19"/>
                </a:lnTo>
                <a:lnTo>
                  <a:pt x="119" y="17"/>
                </a:lnTo>
                <a:lnTo>
                  <a:pt x="119" y="16"/>
                </a:lnTo>
                <a:lnTo>
                  <a:pt x="121" y="16"/>
                </a:lnTo>
                <a:lnTo>
                  <a:pt x="121" y="6"/>
                </a:lnTo>
                <a:lnTo>
                  <a:pt x="119" y="6"/>
                </a:lnTo>
                <a:lnTo>
                  <a:pt x="119" y="4"/>
                </a:lnTo>
                <a:lnTo>
                  <a:pt x="117" y="2"/>
                </a:lnTo>
                <a:lnTo>
                  <a:pt x="115" y="2"/>
                </a:lnTo>
                <a:lnTo>
                  <a:pt x="113" y="0"/>
                </a:lnTo>
                <a:lnTo>
                  <a:pt x="0" y="0"/>
                </a:lnTo>
                <a:lnTo>
                  <a:pt x="0" y="94"/>
                </a:lnTo>
                <a:lnTo>
                  <a:pt x="149" y="94"/>
                </a:lnTo>
                <a:lnTo>
                  <a:pt x="149" y="83"/>
                </a:lnTo>
                <a:lnTo>
                  <a:pt x="148" y="81"/>
                </a:lnTo>
                <a:lnTo>
                  <a:pt x="148" y="79"/>
                </a:lnTo>
                <a:lnTo>
                  <a:pt x="142" y="73"/>
                </a:lnTo>
                <a:lnTo>
                  <a:pt x="140" y="73"/>
                </a:lnTo>
                <a:lnTo>
                  <a:pt x="132" y="65"/>
                </a:lnTo>
                <a:lnTo>
                  <a:pt x="130" y="65"/>
                </a:lnTo>
                <a:lnTo>
                  <a:pt x="126" y="62"/>
                </a:lnTo>
                <a:lnTo>
                  <a:pt x="125" y="62"/>
                </a:lnTo>
                <a:lnTo>
                  <a:pt x="119" y="56"/>
                </a:lnTo>
                <a:lnTo>
                  <a:pt x="117" y="56"/>
                </a:lnTo>
                <a:lnTo>
                  <a:pt x="115" y="54"/>
                </a:lnTo>
                <a:lnTo>
                  <a:pt x="113" y="54"/>
                </a:lnTo>
                <a:lnTo>
                  <a:pt x="113" y="52"/>
                </a:lnTo>
                <a:lnTo>
                  <a:pt x="109" y="52"/>
                </a:lnTo>
                <a:lnTo>
                  <a:pt x="109" y="50"/>
                </a:lnTo>
                <a:lnTo>
                  <a:pt x="107" y="50"/>
                </a:lnTo>
                <a:lnTo>
                  <a:pt x="107" y="48"/>
                </a:lnTo>
                <a:lnTo>
                  <a:pt x="105" y="48"/>
                </a:lnTo>
                <a:close/>
              </a:path>
            </a:pathLst>
          </a:custGeom>
          <a:solidFill>
            <a:srgbClr val="FF0000"/>
          </a:solidFill>
          <a:ln w="0">
            <a:solidFill>
              <a:srgbClr val="000000"/>
            </a:solidFill>
            <a:prstDash val="solid"/>
            <a:round/>
            <a:headEnd/>
            <a:tailEnd/>
          </a:ln>
        </p:spPr>
        <p:txBody>
          <a:bodyPr/>
          <a:lstStyle/>
          <a:p>
            <a:endParaRPr lang="en-US"/>
          </a:p>
        </p:txBody>
      </p:sp>
      <p:sp>
        <p:nvSpPr>
          <p:cNvPr id="167945" name="Freeform 9">
            <a:extLst>
              <a:ext uri="{FF2B5EF4-FFF2-40B4-BE49-F238E27FC236}">
                <a16:creationId xmlns:a16="http://schemas.microsoft.com/office/drawing/2014/main" id="{9B507387-C0E9-E023-AC71-94AAE65BD60C}"/>
              </a:ext>
              <a:ext uri="{C183D7F6-B498-43B3-948B-1728B52AA6E4}">
                <adec:decorative xmlns:adec="http://schemas.microsoft.com/office/drawing/2017/decorative" val="1"/>
              </a:ext>
            </a:extLst>
          </p:cNvPr>
          <p:cNvSpPr>
            <a:spLocks/>
          </p:cNvSpPr>
          <p:nvPr/>
        </p:nvSpPr>
        <p:spPr bwMode="auto">
          <a:xfrm flipV="1">
            <a:off x="4391025" y="5030788"/>
            <a:ext cx="336550" cy="149225"/>
          </a:xfrm>
          <a:custGeom>
            <a:avLst/>
            <a:gdLst>
              <a:gd name="T0" fmla="*/ 0 w 212"/>
              <a:gd name="T1" fmla="*/ 149225 h 94"/>
              <a:gd name="T2" fmla="*/ 0 w 212"/>
              <a:gd name="T3" fmla="*/ 0 h 94"/>
              <a:gd name="T4" fmla="*/ 307975 w 212"/>
              <a:gd name="T5" fmla="*/ 0 h 94"/>
              <a:gd name="T6" fmla="*/ 336550 w 212"/>
              <a:gd name="T7" fmla="*/ 23813 h 94"/>
              <a:gd name="T8" fmla="*/ 336550 w 212"/>
              <a:gd name="T9" fmla="*/ 109538 h 94"/>
              <a:gd name="T10" fmla="*/ 250825 w 212"/>
              <a:gd name="T11" fmla="*/ 109538 h 94"/>
              <a:gd name="T12" fmla="*/ 250825 w 212"/>
              <a:gd name="T13" fmla="*/ 149225 h 94"/>
              <a:gd name="T14" fmla="*/ 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7946" name="Rectangle 10">
            <a:extLst>
              <a:ext uri="{FF2B5EF4-FFF2-40B4-BE49-F238E27FC236}">
                <a16:creationId xmlns:a16="http://schemas.microsoft.com/office/drawing/2014/main" id="{BBA25ACD-9544-DE44-CF16-15985817E3F6}"/>
              </a:ext>
              <a:ext uri="{C183D7F6-B498-43B3-948B-1728B52AA6E4}">
                <adec:decorative xmlns:adec="http://schemas.microsoft.com/office/drawing/2017/decorative" val="1"/>
              </a:ext>
            </a:extLst>
          </p:cNvPr>
          <p:cNvSpPr>
            <a:spLocks noChangeArrowheads="1"/>
          </p:cNvSpPr>
          <p:nvPr/>
        </p:nvSpPr>
        <p:spPr bwMode="auto">
          <a:xfrm flipV="1">
            <a:off x="4635500" y="5030788"/>
            <a:ext cx="9207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47" name="Freeform 11">
            <a:extLst>
              <a:ext uri="{FF2B5EF4-FFF2-40B4-BE49-F238E27FC236}">
                <a16:creationId xmlns:a16="http://schemas.microsoft.com/office/drawing/2014/main" id="{41F699BB-69BF-348F-1114-49B5A7483917}"/>
              </a:ext>
              <a:ext uri="{C183D7F6-B498-43B3-948B-1728B52AA6E4}">
                <adec:decorative xmlns:adec="http://schemas.microsoft.com/office/drawing/2017/decorative" val="1"/>
              </a:ext>
            </a:extLst>
          </p:cNvPr>
          <p:cNvSpPr>
            <a:spLocks/>
          </p:cNvSpPr>
          <p:nvPr/>
        </p:nvSpPr>
        <p:spPr bwMode="auto">
          <a:xfrm flipV="1">
            <a:off x="4387850" y="3305175"/>
            <a:ext cx="336550" cy="149225"/>
          </a:xfrm>
          <a:custGeom>
            <a:avLst/>
            <a:gdLst>
              <a:gd name="T0" fmla="*/ 0 w 212"/>
              <a:gd name="T1" fmla="*/ 0 h 94"/>
              <a:gd name="T2" fmla="*/ 0 w 212"/>
              <a:gd name="T3" fmla="*/ 149225 h 94"/>
              <a:gd name="T4" fmla="*/ 307975 w 212"/>
              <a:gd name="T5" fmla="*/ 149225 h 94"/>
              <a:gd name="T6" fmla="*/ 336550 w 212"/>
              <a:gd name="T7" fmla="*/ 123825 h 94"/>
              <a:gd name="T8" fmla="*/ 336550 w 212"/>
              <a:gd name="T9" fmla="*/ 39688 h 94"/>
              <a:gd name="T10" fmla="*/ 250825 w 212"/>
              <a:gd name="T11" fmla="*/ 39688 h 94"/>
              <a:gd name="T12" fmla="*/ 25082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7948" name="Freeform 12">
            <a:extLst>
              <a:ext uri="{FF2B5EF4-FFF2-40B4-BE49-F238E27FC236}">
                <a16:creationId xmlns:a16="http://schemas.microsoft.com/office/drawing/2014/main" id="{34619FEA-485C-1FEA-467C-9E69B0BC0C63}"/>
              </a:ext>
              <a:ext uri="{C183D7F6-B498-43B3-948B-1728B52AA6E4}">
                <adec:decorative xmlns:adec="http://schemas.microsoft.com/office/drawing/2017/decorative" val="1"/>
              </a:ext>
            </a:extLst>
          </p:cNvPr>
          <p:cNvSpPr>
            <a:spLocks/>
          </p:cNvSpPr>
          <p:nvPr/>
        </p:nvSpPr>
        <p:spPr bwMode="auto">
          <a:xfrm flipV="1">
            <a:off x="1595438" y="3305175"/>
            <a:ext cx="336550" cy="149225"/>
          </a:xfrm>
          <a:custGeom>
            <a:avLst/>
            <a:gdLst>
              <a:gd name="T0" fmla="*/ 336550 w 212"/>
              <a:gd name="T1" fmla="*/ 0 h 94"/>
              <a:gd name="T2" fmla="*/ 336550 w 212"/>
              <a:gd name="T3" fmla="*/ 149225 h 94"/>
              <a:gd name="T4" fmla="*/ 28575 w 212"/>
              <a:gd name="T5" fmla="*/ 149225 h 94"/>
              <a:gd name="T6" fmla="*/ 0 w 212"/>
              <a:gd name="T7" fmla="*/ 123825 h 94"/>
              <a:gd name="T8" fmla="*/ 0 w 212"/>
              <a:gd name="T9" fmla="*/ 39688 h 94"/>
              <a:gd name="T10" fmla="*/ 85725 w 212"/>
              <a:gd name="T11" fmla="*/ 39688 h 94"/>
              <a:gd name="T12" fmla="*/ 85725 w 212"/>
              <a:gd name="T13" fmla="*/ 0 h 94"/>
              <a:gd name="T14" fmla="*/ 33655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0"/>
                </a:moveTo>
                <a:lnTo>
                  <a:pt x="212" y="94"/>
                </a:lnTo>
                <a:lnTo>
                  <a:pt x="18" y="94"/>
                </a:lnTo>
                <a:lnTo>
                  <a:pt x="0" y="78"/>
                </a:lnTo>
                <a:lnTo>
                  <a:pt x="0" y="25"/>
                </a:lnTo>
                <a:lnTo>
                  <a:pt x="54" y="25"/>
                </a:lnTo>
                <a:lnTo>
                  <a:pt x="54" y="0"/>
                </a:lnTo>
                <a:lnTo>
                  <a:pt x="212" y="0"/>
                </a:lnTo>
                <a:close/>
              </a:path>
            </a:pathLst>
          </a:custGeom>
          <a:solidFill>
            <a:srgbClr val="FFFFBF"/>
          </a:solidFill>
          <a:ln w="0">
            <a:solidFill>
              <a:srgbClr val="000000"/>
            </a:solidFill>
            <a:prstDash val="solid"/>
            <a:round/>
            <a:headEnd/>
            <a:tailEnd/>
          </a:ln>
        </p:spPr>
        <p:txBody>
          <a:bodyPr/>
          <a:lstStyle/>
          <a:p>
            <a:endParaRPr lang="en-US"/>
          </a:p>
        </p:txBody>
      </p:sp>
      <p:sp>
        <p:nvSpPr>
          <p:cNvPr id="167949" name="Rectangle 13">
            <a:extLst>
              <a:ext uri="{FF2B5EF4-FFF2-40B4-BE49-F238E27FC236}">
                <a16:creationId xmlns:a16="http://schemas.microsoft.com/office/drawing/2014/main" id="{8B8F3376-97D6-1AE6-E58A-5E5978253442}"/>
              </a:ext>
              <a:ext uri="{C183D7F6-B498-43B3-948B-1728B52AA6E4}">
                <adec:decorative xmlns:adec="http://schemas.microsoft.com/office/drawing/2017/decorative" val="1"/>
              </a:ext>
            </a:extLst>
          </p:cNvPr>
          <p:cNvSpPr>
            <a:spLocks noChangeArrowheads="1"/>
          </p:cNvSpPr>
          <p:nvPr/>
        </p:nvSpPr>
        <p:spPr bwMode="auto">
          <a:xfrm flipV="1">
            <a:off x="1595438" y="3378200"/>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50" name="Freeform 14">
            <a:extLst>
              <a:ext uri="{FF2B5EF4-FFF2-40B4-BE49-F238E27FC236}">
                <a16:creationId xmlns:a16="http://schemas.microsoft.com/office/drawing/2014/main" id="{6D7EF70C-34FD-03E3-401F-04FE541398E8}"/>
              </a:ext>
              <a:ext uri="{C183D7F6-B498-43B3-948B-1728B52AA6E4}">
                <adec:decorative xmlns:adec="http://schemas.microsoft.com/office/drawing/2017/decorative" val="1"/>
              </a:ext>
            </a:extLst>
          </p:cNvPr>
          <p:cNvSpPr>
            <a:spLocks/>
          </p:cNvSpPr>
          <p:nvPr/>
        </p:nvSpPr>
        <p:spPr bwMode="auto">
          <a:xfrm flipV="1">
            <a:off x="1595438" y="5027613"/>
            <a:ext cx="336550" cy="149225"/>
          </a:xfrm>
          <a:custGeom>
            <a:avLst/>
            <a:gdLst>
              <a:gd name="T0" fmla="*/ 336550 w 212"/>
              <a:gd name="T1" fmla="*/ 149225 h 94"/>
              <a:gd name="T2" fmla="*/ 336550 w 212"/>
              <a:gd name="T3" fmla="*/ 0 h 94"/>
              <a:gd name="T4" fmla="*/ 28575 w 212"/>
              <a:gd name="T5" fmla="*/ 0 h 94"/>
              <a:gd name="T6" fmla="*/ 0 w 212"/>
              <a:gd name="T7" fmla="*/ 23813 h 94"/>
              <a:gd name="T8" fmla="*/ 0 w 212"/>
              <a:gd name="T9" fmla="*/ 109538 h 94"/>
              <a:gd name="T10" fmla="*/ 85725 w 212"/>
              <a:gd name="T11" fmla="*/ 109538 h 94"/>
              <a:gd name="T12" fmla="*/ 85725 w 212"/>
              <a:gd name="T13" fmla="*/ 149225 h 94"/>
              <a:gd name="T14" fmla="*/ 336550 w 212"/>
              <a:gd name="T15" fmla="*/ 149225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212" y="94"/>
                </a:moveTo>
                <a:lnTo>
                  <a:pt x="212" y="0"/>
                </a:lnTo>
                <a:lnTo>
                  <a:pt x="18" y="0"/>
                </a:lnTo>
                <a:lnTo>
                  <a:pt x="0" y="15"/>
                </a:lnTo>
                <a:lnTo>
                  <a:pt x="0" y="69"/>
                </a:lnTo>
                <a:lnTo>
                  <a:pt x="54" y="69"/>
                </a:lnTo>
                <a:lnTo>
                  <a:pt x="54" y="94"/>
                </a:lnTo>
                <a:lnTo>
                  <a:pt x="212" y="94"/>
                </a:lnTo>
                <a:close/>
              </a:path>
            </a:pathLst>
          </a:custGeom>
          <a:solidFill>
            <a:srgbClr val="FFFFBF"/>
          </a:solidFill>
          <a:ln w="0">
            <a:solidFill>
              <a:srgbClr val="000000"/>
            </a:solidFill>
            <a:prstDash val="solid"/>
            <a:round/>
            <a:headEnd/>
            <a:tailEnd/>
          </a:ln>
        </p:spPr>
        <p:txBody>
          <a:bodyPr/>
          <a:lstStyle/>
          <a:p>
            <a:endParaRPr lang="en-US"/>
          </a:p>
        </p:txBody>
      </p:sp>
      <p:sp>
        <p:nvSpPr>
          <p:cNvPr id="167951" name="Rectangle 15">
            <a:extLst>
              <a:ext uri="{FF2B5EF4-FFF2-40B4-BE49-F238E27FC236}">
                <a16:creationId xmlns:a16="http://schemas.microsoft.com/office/drawing/2014/main" id="{E06EC0BF-7191-4872-C1E0-1BD044C687E3}"/>
              </a:ext>
              <a:ext uri="{C183D7F6-B498-43B3-948B-1728B52AA6E4}">
                <adec:decorative xmlns:adec="http://schemas.microsoft.com/office/drawing/2017/decorative" val="1"/>
              </a:ext>
            </a:extLst>
          </p:cNvPr>
          <p:cNvSpPr>
            <a:spLocks noChangeArrowheads="1"/>
          </p:cNvSpPr>
          <p:nvPr/>
        </p:nvSpPr>
        <p:spPr bwMode="auto">
          <a:xfrm flipV="1">
            <a:off x="1595438" y="5030788"/>
            <a:ext cx="85725" cy="730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52" name="Freeform 16">
            <a:extLst>
              <a:ext uri="{FF2B5EF4-FFF2-40B4-BE49-F238E27FC236}">
                <a16:creationId xmlns:a16="http://schemas.microsoft.com/office/drawing/2014/main" id="{2987ED65-C6FD-B182-8E85-74AA34D920BE}"/>
              </a:ext>
              <a:ext uri="{C183D7F6-B498-43B3-948B-1728B52AA6E4}">
                <adec:decorative xmlns:adec="http://schemas.microsoft.com/office/drawing/2017/decorative" val="1"/>
              </a:ext>
            </a:extLst>
          </p:cNvPr>
          <p:cNvSpPr>
            <a:spLocks/>
          </p:cNvSpPr>
          <p:nvPr/>
        </p:nvSpPr>
        <p:spPr bwMode="auto">
          <a:xfrm flipV="1">
            <a:off x="1720850" y="4573588"/>
            <a:ext cx="244475" cy="146050"/>
          </a:xfrm>
          <a:custGeom>
            <a:avLst/>
            <a:gdLst>
              <a:gd name="T0" fmla="*/ 171450 w 154"/>
              <a:gd name="T1" fmla="*/ 73025 h 92"/>
              <a:gd name="T2" fmla="*/ 171450 w 154"/>
              <a:gd name="T3" fmla="*/ 79375 h 92"/>
              <a:gd name="T4" fmla="*/ 174625 w 154"/>
              <a:gd name="T5" fmla="*/ 79375 h 92"/>
              <a:gd name="T6" fmla="*/ 174625 w 154"/>
              <a:gd name="T7" fmla="*/ 85725 h 92"/>
              <a:gd name="T8" fmla="*/ 177800 w 154"/>
              <a:gd name="T9" fmla="*/ 88900 h 92"/>
              <a:gd name="T10" fmla="*/ 177800 w 154"/>
              <a:gd name="T11" fmla="*/ 90488 h 92"/>
              <a:gd name="T12" fmla="*/ 180975 w 154"/>
              <a:gd name="T13" fmla="*/ 93663 h 92"/>
              <a:gd name="T14" fmla="*/ 180975 w 154"/>
              <a:gd name="T15" fmla="*/ 100013 h 92"/>
              <a:gd name="T16" fmla="*/ 182563 w 154"/>
              <a:gd name="T17" fmla="*/ 100013 h 92"/>
              <a:gd name="T18" fmla="*/ 182563 w 154"/>
              <a:gd name="T19" fmla="*/ 106363 h 92"/>
              <a:gd name="T20" fmla="*/ 185738 w 154"/>
              <a:gd name="T21" fmla="*/ 106363 h 92"/>
              <a:gd name="T22" fmla="*/ 185738 w 154"/>
              <a:gd name="T23" fmla="*/ 112713 h 92"/>
              <a:gd name="T24" fmla="*/ 188913 w 154"/>
              <a:gd name="T25" fmla="*/ 112713 h 92"/>
              <a:gd name="T26" fmla="*/ 188913 w 154"/>
              <a:gd name="T27" fmla="*/ 115888 h 92"/>
              <a:gd name="T28" fmla="*/ 192088 w 154"/>
              <a:gd name="T29" fmla="*/ 119063 h 92"/>
              <a:gd name="T30" fmla="*/ 192088 w 154"/>
              <a:gd name="T31" fmla="*/ 122238 h 92"/>
              <a:gd name="T32" fmla="*/ 195263 w 154"/>
              <a:gd name="T33" fmla="*/ 122238 h 92"/>
              <a:gd name="T34" fmla="*/ 195263 w 154"/>
              <a:gd name="T35" fmla="*/ 139700 h 92"/>
              <a:gd name="T36" fmla="*/ 192088 w 154"/>
              <a:gd name="T37" fmla="*/ 139700 h 92"/>
              <a:gd name="T38" fmla="*/ 192088 w 154"/>
              <a:gd name="T39" fmla="*/ 142875 h 92"/>
              <a:gd name="T40" fmla="*/ 182563 w 154"/>
              <a:gd name="T41" fmla="*/ 142875 h 92"/>
              <a:gd name="T42" fmla="*/ 180975 w 154"/>
              <a:gd name="T43" fmla="*/ 146050 h 92"/>
              <a:gd name="T44" fmla="*/ 0 w 154"/>
              <a:gd name="T45" fmla="*/ 146050 h 92"/>
              <a:gd name="T46" fmla="*/ 0 w 154"/>
              <a:gd name="T47" fmla="*/ 0 h 92"/>
              <a:gd name="T48" fmla="*/ 244475 w 154"/>
              <a:gd name="T49" fmla="*/ 0 h 92"/>
              <a:gd name="T50" fmla="*/ 244475 w 154"/>
              <a:gd name="T51" fmla="*/ 17463 h 92"/>
              <a:gd name="T52" fmla="*/ 222250 w 154"/>
              <a:gd name="T53" fmla="*/ 39688 h 92"/>
              <a:gd name="T54" fmla="*/ 219075 w 154"/>
              <a:gd name="T55" fmla="*/ 39688 h 92"/>
              <a:gd name="T56" fmla="*/ 214313 w 154"/>
              <a:gd name="T57" fmla="*/ 46038 h 92"/>
              <a:gd name="T58" fmla="*/ 211138 w 154"/>
              <a:gd name="T59" fmla="*/ 46038 h 92"/>
              <a:gd name="T60" fmla="*/ 198438 w 154"/>
              <a:gd name="T61" fmla="*/ 57150 h 92"/>
              <a:gd name="T62" fmla="*/ 195263 w 154"/>
              <a:gd name="T63" fmla="*/ 57150 h 92"/>
              <a:gd name="T64" fmla="*/ 192088 w 154"/>
              <a:gd name="T65" fmla="*/ 60325 h 92"/>
              <a:gd name="T66" fmla="*/ 188913 w 154"/>
              <a:gd name="T67" fmla="*/ 60325 h 92"/>
              <a:gd name="T68" fmla="*/ 182563 w 154"/>
              <a:gd name="T69" fmla="*/ 66675 h 92"/>
              <a:gd name="T70" fmla="*/ 180975 w 154"/>
              <a:gd name="T71" fmla="*/ 66675 h 92"/>
              <a:gd name="T72" fmla="*/ 177800 w 154"/>
              <a:gd name="T73" fmla="*/ 69850 h 92"/>
              <a:gd name="T74" fmla="*/ 174625 w 154"/>
              <a:gd name="T75" fmla="*/ 69850 h 92"/>
              <a:gd name="T76" fmla="*/ 174625 w 154"/>
              <a:gd name="T77" fmla="*/ 73025 h 92"/>
              <a:gd name="T78" fmla="*/ 171450 w 154"/>
              <a:gd name="T79" fmla="*/ 73025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4" h="92">
                <a:moveTo>
                  <a:pt x="108" y="46"/>
                </a:moveTo>
                <a:lnTo>
                  <a:pt x="108" y="50"/>
                </a:lnTo>
                <a:lnTo>
                  <a:pt x="110" y="50"/>
                </a:lnTo>
                <a:lnTo>
                  <a:pt x="110" y="54"/>
                </a:lnTo>
                <a:lnTo>
                  <a:pt x="112" y="56"/>
                </a:lnTo>
                <a:lnTo>
                  <a:pt x="112" y="57"/>
                </a:lnTo>
                <a:lnTo>
                  <a:pt x="114" y="59"/>
                </a:lnTo>
                <a:lnTo>
                  <a:pt x="114" y="63"/>
                </a:lnTo>
                <a:lnTo>
                  <a:pt x="115" y="63"/>
                </a:lnTo>
                <a:lnTo>
                  <a:pt x="115" y="67"/>
                </a:lnTo>
                <a:lnTo>
                  <a:pt x="117" y="67"/>
                </a:lnTo>
                <a:lnTo>
                  <a:pt x="117" y="71"/>
                </a:lnTo>
                <a:lnTo>
                  <a:pt x="119" y="71"/>
                </a:lnTo>
                <a:lnTo>
                  <a:pt x="119" y="73"/>
                </a:lnTo>
                <a:lnTo>
                  <a:pt x="121" y="75"/>
                </a:lnTo>
                <a:lnTo>
                  <a:pt x="121" y="77"/>
                </a:lnTo>
                <a:lnTo>
                  <a:pt x="123" y="77"/>
                </a:lnTo>
                <a:lnTo>
                  <a:pt x="123" y="88"/>
                </a:lnTo>
                <a:lnTo>
                  <a:pt x="121" y="88"/>
                </a:lnTo>
                <a:lnTo>
                  <a:pt x="121" y="90"/>
                </a:lnTo>
                <a:lnTo>
                  <a:pt x="115" y="90"/>
                </a:lnTo>
                <a:lnTo>
                  <a:pt x="114" y="92"/>
                </a:lnTo>
                <a:lnTo>
                  <a:pt x="0" y="92"/>
                </a:lnTo>
                <a:lnTo>
                  <a:pt x="0" y="0"/>
                </a:lnTo>
                <a:lnTo>
                  <a:pt x="154" y="0"/>
                </a:lnTo>
                <a:lnTo>
                  <a:pt x="154" y="11"/>
                </a:lnTo>
                <a:lnTo>
                  <a:pt x="140" y="25"/>
                </a:lnTo>
                <a:lnTo>
                  <a:pt x="138" y="25"/>
                </a:lnTo>
                <a:lnTo>
                  <a:pt x="135" y="29"/>
                </a:lnTo>
                <a:lnTo>
                  <a:pt x="133" y="29"/>
                </a:lnTo>
                <a:lnTo>
                  <a:pt x="125" y="36"/>
                </a:lnTo>
                <a:lnTo>
                  <a:pt x="123" y="36"/>
                </a:lnTo>
                <a:lnTo>
                  <a:pt x="121" y="38"/>
                </a:lnTo>
                <a:lnTo>
                  <a:pt x="119" y="38"/>
                </a:lnTo>
                <a:lnTo>
                  <a:pt x="115" y="42"/>
                </a:lnTo>
                <a:lnTo>
                  <a:pt x="114" y="42"/>
                </a:lnTo>
                <a:lnTo>
                  <a:pt x="112" y="44"/>
                </a:lnTo>
                <a:lnTo>
                  <a:pt x="110" y="44"/>
                </a:lnTo>
                <a:lnTo>
                  <a:pt x="110" y="46"/>
                </a:lnTo>
                <a:lnTo>
                  <a:pt x="108" y="46"/>
                </a:lnTo>
                <a:close/>
              </a:path>
            </a:pathLst>
          </a:custGeom>
          <a:solidFill>
            <a:srgbClr val="FF0000"/>
          </a:solidFill>
          <a:ln w="0">
            <a:solidFill>
              <a:srgbClr val="000000"/>
            </a:solidFill>
            <a:prstDash val="solid"/>
            <a:round/>
            <a:headEnd/>
            <a:tailEnd/>
          </a:ln>
        </p:spPr>
        <p:txBody>
          <a:bodyPr/>
          <a:lstStyle/>
          <a:p>
            <a:endParaRPr lang="en-US"/>
          </a:p>
        </p:txBody>
      </p:sp>
      <p:sp>
        <p:nvSpPr>
          <p:cNvPr id="167953" name="Rectangle 17">
            <a:extLst>
              <a:ext uri="{FF2B5EF4-FFF2-40B4-BE49-F238E27FC236}">
                <a16:creationId xmlns:a16="http://schemas.microsoft.com/office/drawing/2014/main" id="{7D3FEA78-16E0-71DD-C988-064628AF0A28}"/>
              </a:ext>
              <a:ext uri="{C183D7F6-B498-43B3-948B-1728B52AA6E4}">
                <adec:decorative xmlns:adec="http://schemas.microsoft.com/office/drawing/2017/decorative" val="1"/>
              </a:ext>
            </a:extLst>
          </p:cNvPr>
          <p:cNvSpPr>
            <a:spLocks noChangeArrowheads="1"/>
          </p:cNvSpPr>
          <p:nvPr/>
        </p:nvSpPr>
        <p:spPr bwMode="auto">
          <a:xfrm flipV="1">
            <a:off x="4638675" y="3378200"/>
            <a:ext cx="85725" cy="714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54" name="Freeform 18">
            <a:extLst>
              <a:ext uri="{FF2B5EF4-FFF2-40B4-BE49-F238E27FC236}">
                <a16:creationId xmlns:a16="http://schemas.microsoft.com/office/drawing/2014/main" id="{01BD3151-1ECF-6D68-5FFA-16746F7D4830}"/>
              </a:ext>
              <a:ext uri="{C183D7F6-B498-43B3-948B-1728B52AA6E4}">
                <adec:decorative xmlns:adec="http://schemas.microsoft.com/office/drawing/2017/decorative" val="1"/>
              </a:ext>
            </a:extLst>
          </p:cNvPr>
          <p:cNvSpPr>
            <a:spLocks/>
          </p:cNvSpPr>
          <p:nvPr/>
        </p:nvSpPr>
        <p:spPr bwMode="auto">
          <a:xfrm flipV="1">
            <a:off x="788988" y="5211763"/>
            <a:ext cx="477837" cy="1587"/>
          </a:xfrm>
          <a:custGeom>
            <a:avLst/>
            <a:gdLst>
              <a:gd name="T0" fmla="*/ 0 w 301"/>
              <a:gd name="T1" fmla="*/ 0 h 1587"/>
              <a:gd name="T2" fmla="*/ 474662 w 301"/>
              <a:gd name="T3" fmla="*/ 0 h 1587"/>
              <a:gd name="T4" fmla="*/ 477837 w 301"/>
              <a:gd name="T5" fmla="*/ 0 h 1587"/>
              <a:gd name="T6" fmla="*/ 0 60000 65536"/>
              <a:gd name="T7" fmla="*/ 0 60000 65536"/>
              <a:gd name="T8" fmla="*/ 0 60000 65536"/>
            </a:gdLst>
            <a:ahLst/>
            <a:cxnLst>
              <a:cxn ang="T6">
                <a:pos x="T0" y="T1"/>
              </a:cxn>
              <a:cxn ang="T7">
                <a:pos x="T2" y="T3"/>
              </a:cxn>
              <a:cxn ang="T8">
                <a:pos x="T4" y="T5"/>
              </a:cxn>
            </a:cxnLst>
            <a:rect l="0" t="0" r="r" b="b"/>
            <a:pathLst>
              <a:path w="301" h="1587">
                <a:moveTo>
                  <a:pt x="0" y="0"/>
                </a:moveTo>
                <a:lnTo>
                  <a:pt x="299" y="0"/>
                </a:lnTo>
                <a:lnTo>
                  <a:pt x="3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55" name="Freeform 19">
            <a:extLst>
              <a:ext uri="{FF2B5EF4-FFF2-40B4-BE49-F238E27FC236}">
                <a16:creationId xmlns:a16="http://schemas.microsoft.com/office/drawing/2014/main" id="{B0A8670B-2D64-EED5-37D1-1EBBB8123465}"/>
              </a:ext>
              <a:ext uri="{C183D7F6-B498-43B3-948B-1728B52AA6E4}">
                <adec:decorative xmlns:adec="http://schemas.microsoft.com/office/drawing/2017/decorative" val="1"/>
              </a:ext>
            </a:extLst>
          </p:cNvPr>
          <p:cNvSpPr>
            <a:spLocks/>
          </p:cNvSpPr>
          <p:nvPr/>
        </p:nvSpPr>
        <p:spPr bwMode="auto">
          <a:xfrm flipV="1">
            <a:off x="5019675" y="5208588"/>
            <a:ext cx="520700" cy="1587"/>
          </a:xfrm>
          <a:custGeom>
            <a:avLst/>
            <a:gdLst>
              <a:gd name="T0" fmla="*/ 0 w 328"/>
              <a:gd name="T1" fmla="*/ 0 h 1587"/>
              <a:gd name="T2" fmla="*/ 517525 w 328"/>
              <a:gd name="T3" fmla="*/ 0 h 1587"/>
              <a:gd name="T4" fmla="*/ 520700 w 328"/>
              <a:gd name="T5" fmla="*/ 0 h 1587"/>
              <a:gd name="T6" fmla="*/ 0 60000 65536"/>
              <a:gd name="T7" fmla="*/ 0 60000 65536"/>
              <a:gd name="T8" fmla="*/ 0 60000 65536"/>
            </a:gdLst>
            <a:ahLst/>
            <a:cxnLst>
              <a:cxn ang="T6">
                <a:pos x="T0" y="T1"/>
              </a:cxn>
              <a:cxn ang="T7">
                <a:pos x="T2" y="T3"/>
              </a:cxn>
              <a:cxn ang="T8">
                <a:pos x="T4" y="T5"/>
              </a:cxn>
            </a:cxnLst>
            <a:rect l="0" t="0" r="r" b="b"/>
            <a:pathLst>
              <a:path w="328" h="1587">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56" name="Line 20">
            <a:extLst>
              <a:ext uri="{FF2B5EF4-FFF2-40B4-BE49-F238E27FC236}">
                <a16:creationId xmlns:a16="http://schemas.microsoft.com/office/drawing/2014/main" id="{5CF01493-C418-10B8-2311-F3152F443040}"/>
              </a:ext>
              <a:ext uri="{C183D7F6-B498-43B3-948B-1728B52AA6E4}">
                <adec:decorative xmlns:adec="http://schemas.microsoft.com/office/drawing/2017/decorative" val="1"/>
              </a:ext>
            </a:extLst>
          </p:cNvPr>
          <p:cNvSpPr>
            <a:spLocks noChangeShapeType="1"/>
          </p:cNvSpPr>
          <p:nvPr/>
        </p:nvSpPr>
        <p:spPr bwMode="auto">
          <a:xfrm flipV="1">
            <a:off x="4848225" y="4968875"/>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7" name="Freeform 21">
            <a:extLst>
              <a:ext uri="{FF2B5EF4-FFF2-40B4-BE49-F238E27FC236}">
                <a16:creationId xmlns:a16="http://schemas.microsoft.com/office/drawing/2014/main" id="{9CA2DB39-A74E-D7E1-D057-53BDC032B787}"/>
              </a:ext>
              <a:ext uri="{C183D7F6-B498-43B3-948B-1728B52AA6E4}">
                <adec:decorative xmlns:adec="http://schemas.microsoft.com/office/drawing/2017/decorative" val="1"/>
              </a:ext>
            </a:extLst>
          </p:cNvPr>
          <p:cNvSpPr>
            <a:spLocks/>
          </p:cNvSpPr>
          <p:nvPr/>
        </p:nvSpPr>
        <p:spPr bwMode="auto">
          <a:xfrm>
            <a:off x="3819525" y="3471863"/>
            <a:ext cx="1206500" cy="1549400"/>
          </a:xfrm>
          <a:custGeom>
            <a:avLst/>
            <a:gdLst>
              <a:gd name="T0" fmla="*/ 0 w 760"/>
              <a:gd name="T1" fmla="*/ 0 h 976"/>
              <a:gd name="T2" fmla="*/ 622300 w 760"/>
              <a:gd name="T3" fmla="*/ 38100 h 976"/>
              <a:gd name="T4" fmla="*/ 622300 w 760"/>
              <a:gd name="T5" fmla="*/ 1231900 h 976"/>
              <a:gd name="T6" fmla="*/ 1206500 w 760"/>
              <a:gd name="T7" fmla="*/ 1257300 h 976"/>
              <a:gd name="T8" fmla="*/ 1206500 w 760"/>
              <a:gd name="T9" fmla="*/ 1536700 h 976"/>
              <a:gd name="T10" fmla="*/ 38100 w 760"/>
              <a:gd name="T11" fmla="*/ 1549400 h 976"/>
              <a:gd name="T12" fmla="*/ 0 w 760"/>
              <a:gd name="T13" fmla="*/ 0 h 9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0" h="976">
                <a:moveTo>
                  <a:pt x="0" y="0"/>
                </a:moveTo>
                <a:lnTo>
                  <a:pt x="392" y="24"/>
                </a:lnTo>
                <a:lnTo>
                  <a:pt x="392" y="776"/>
                </a:lnTo>
                <a:lnTo>
                  <a:pt x="760" y="792"/>
                </a:lnTo>
                <a:lnTo>
                  <a:pt x="760" y="968"/>
                </a:lnTo>
                <a:lnTo>
                  <a:pt x="24" y="976"/>
                </a:lnTo>
                <a:lnTo>
                  <a:pt x="0" y="0"/>
                </a:lnTo>
                <a:close/>
              </a:path>
            </a:pathLst>
          </a:custGeom>
          <a:solidFill>
            <a:srgbClr val="00FFCC"/>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7958" name="Freeform 22">
            <a:extLst>
              <a:ext uri="{FF2B5EF4-FFF2-40B4-BE49-F238E27FC236}">
                <a16:creationId xmlns:a16="http://schemas.microsoft.com/office/drawing/2014/main" id="{ABA505CE-7672-00E5-2EE9-223C95218327}"/>
              </a:ext>
              <a:ext uri="{C183D7F6-B498-43B3-948B-1728B52AA6E4}">
                <adec:decorative xmlns:adec="http://schemas.microsoft.com/office/drawing/2017/decorative" val="1"/>
              </a:ext>
            </a:extLst>
          </p:cNvPr>
          <p:cNvSpPr>
            <a:spLocks/>
          </p:cNvSpPr>
          <p:nvPr/>
        </p:nvSpPr>
        <p:spPr bwMode="auto">
          <a:xfrm flipV="1">
            <a:off x="5437188" y="4510088"/>
            <a:ext cx="831850" cy="700087"/>
          </a:xfrm>
          <a:custGeom>
            <a:avLst/>
            <a:gdLst>
              <a:gd name="T0" fmla="*/ 0 w 524"/>
              <a:gd name="T1" fmla="*/ 242887 h 441"/>
              <a:gd name="T2" fmla="*/ 33338 w 524"/>
              <a:gd name="T3" fmla="*/ 206375 h 441"/>
              <a:gd name="T4" fmla="*/ 33338 w 524"/>
              <a:gd name="T5" fmla="*/ 0 h 441"/>
              <a:gd name="T6" fmla="*/ 252413 w 524"/>
              <a:gd name="T7" fmla="*/ 0 h 441"/>
              <a:gd name="T8" fmla="*/ 252413 w 524"/>
              <a:gd name="T9" fmla="*/ 85725 h 441"/>
              <a:gd name="T10" fmla="*/ 139700 w 524"/>
              <a:gd name="T11" fmla="*/ 85725 h 441"/>
              <a:gd name="T12" fmla="*/ 112713 w 524"/>
              <a:gd name="T13" fmla="*/ 112712 h 441"/>
              <a:gd name="T14" fmla="*/ 112713 w 524"/>
              <a:gd name="T15" fmla="*/ 307975 h 441"/>
              <a:gd name="T16" fmla="*/ 146050 w 524"/>
              <a:gd name="T17" fmla="*/ 334962 h 441"/>
              <a:gd name="T18" fmla="*/ 765175 w 524"/>
              <a:gd name="T19" fmla="*/ 334962 h 441"/>
              <a:gd name="T20" fmla="*/ 795338 w 524"/>
              <a:gd name="T21" fmla="*/ 341312 h 441"/>
              <a:gd name="T22" fmla="*/ 814388 w 524"/>
              <a:gd name="T23" fmla="*/ 361950 h 441"/>
              <a:gd name="T24" fmla="*/ 825500 w 524"/>
              <a:gd name="T25" fmla="*/ 381000 h 441"/>
              <a:gd name="T26" fmla="*/ 831850 w 524"/>
              <a:gd name="T27" fmla="*/ 398462 h 441"/>
              <a:gd name="T28" fmla="*/ 831850 w 524"/>
              <a:gd name="T29" fmla="*/ 700087 h 441"/>
              <a:gd name="T30" fmla="*/ 411163 w 524"/>
              <a:gd name="T31" fmla="*/ 700087 h 441"/>
              <a:gd name="T32" fmla="*/ 411163 w 524"/>
              <a:gd name="T33" fmla="*/ 579437 h 441"/>
              <a:gd name="T34" fmla="*/ 0 w 524"/>
              <a:gd name="T35" fmla="*/ 579437 h 441"/>
              <a:gd name="T36" fmla="*/ 0 w 524"/>
              <a:gd name="T37" fmla="*/ 242887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7959" name="Rectangle 23">
            <a:extLst>
              <a:ext uri="{FF2B5EF4-FFF2-40B4-BE49-F238E27FC236}">
                <a16:creationId xmlns:a16="http://schemas.microsoft.com/office/drawing/2014/main" id="{372803B7-8549-07F0-FFCD-4EE16BB4F089}"/>
              </a:ext>
              <a:ext uri="{C183D7F6-B498-43B3-948B-1728B52AA6E4}">
                <adec:decorative xmlns:adec="http://schemas.microsoft.com/office/drawing/2017/decorative" val="1"/>
              </a:ext>
            </a:extLst>
          </p:cNvPr>
          <p:cNvSpPr>
            <a:spLocks noChangeArrowheads="1"/>
          </p:cNvSpPr>
          <p:nvPr/>
        </p:nvSpPr>
        <p:spPr bwMode="auto">
          <a:xfrm flipV="1">
            <a:off x="5848350" y="4510088"/>
            <a:ext cx="417513" cy="163512"/>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60" name="Freeform 24">
            <a:extLst>
              <a:ext uri="{FF2B5EF4-FFF2-40B4-BE49-F238E27FC236}">
                <a16:creationId xmlns:a16="http://schemas.microsoft.com/office/drawing/2014/main" id="{38E40586-07BB-584F-D3DC-CE4FC5F71585}"/>
              </a:ext>
              <a:ext uri="{C183D7F6-B498-43B3-948B-1728B52AA6E4}">
                <adec:decorative xmlns:adec="http://schemas.microsoft.com/office/drawing/2017/decorative" val="1"/>
              </a:ext>
            </a:extLst>
          </p:cNvPr>
          <p:cNvSpPr>
            <a:spLocks/>
          </p:cNvSpPr>
          <p:nvPr/>
        </p:nvSpPr>
        <p:spPr bwMode="auto">
          <a:xfrm flipV="1">
            <a:off x="5891213" y="4510088"/>
            <a:ext cx="374650" cy="163512"/>
          </a:xfrm>
          <a:custGeom>
            <a:avLst/>
            <a:gdLst>
              <a:gd name="T0" fmla="*/ 109538 w 236"/>
              <a:gd name="T1" fmla="*/ 90487 h 103"/>
              <a:gd name="T2" fmla="*/ 106363 w 236"/>
              <a:gd name="T3" fmla="*/ 96837 h 103"/>
              <a:gd name="T4" fmla="*/ 103188 w 236"/>
              <a:gd name="T5" fmla="*/ 103187 h 103"/>
              <a:gd name="T6" fmla="*/ 101600 w 236"/>
              <a:gd name="T7" fmla="*/ 109537 h 103"/>
              <a:gd name="T8" fmla="*/ 95250 w 236"/>
              <a:gd name="T9" fmla="*/ 112712 h 103"/>
              <a:gd name="T10" fmla="*/ 92075 w 236"/>
              <a:gd name="T11" fmla="*/ 119062 h 103"/>
              <a:gd name="T12" fmla="*/ 88900 w 236"/>
              <a:gd name="T13" fmla="*/ 120650 h 103"/>
              <a:gd name="T14" fmla="*/ 85725 w 236"/>
              <a:gd name="T15" fmla="*/ 127000 h 103"/>
              <a:gd name="T16" fmla="*/ 82550 w 236"/>
              <a:gd name="T17" fmla="*/ 130175 h 103"/>
              <a:gd name="T18" fmla="*/ 73025 w 236"/>
              <a:gd name="T19" fmla="*/ 158750 h 103"/>
              <a:gd name="T20" fmla="*/ 76200 w 236"/>
              <a:gd name="T21" fmla="*/ 160337 h 103"/>
              <a:gd name="T22" fmla="*/ 88900 w 236"/>
              <a:gd name="T23" fmla="*/ 163512 h 103"/>
              <a:gd name="T24" fmla="*/ 374650 w 236"/>
              <a:gd name="T25" fmla="*/ 0 h 103"/>
              <a:gd name="T26" fmla="*/ 0 w 236"/>
              <a:gd name="T27" fmla="*/ 20637 h 103"/>
              <a:gd name="T28" fmla="*/ 3175 w 236"/>
              <a:gd name="T29" fmla="*/ 26987 h 103"/>
              <a:gd name="T30" fmla="*/ 9525 w 236"/>
              <a:gd name="T31" fmla="*/ 30162 h 103"/>
              <a:gd name="T32" fmla="*/ 12700 w 236"/>
              <a:gd name="T33" fmla="*/ 33337 h 103"/>
              <a:gd name="T34" fmla="*/ 19050 w 236"/>
              <a:gd name="T35" fmla="*/ 36512 h 103"/>
              <a:gd name="T36" fmla="*/ 25400 w 236"/>
              <a:gd name="T37" fmla="*/ 39687 h 103"/>
              <a:gd name="T38" fmla="*/ 26988 w 236"/>
              <a:gd name="T39" fmla="*/ 42862 h 103"/>
              <a:gd name="T40" fmla="*/ 33338 w 236"/>
              <a:gd name="T41" fmla="*/ 44450 h 103"/>
              <a:gd name="T42" fmla="*/ 39688 w 236"/>
              <a:gd name="T43" fmla="*/ 47625 h 103"/>
              <a:gd name="T44" fmla="*/ 46038 w 236"/>
              <a:gd name="T45" fmla="*/ 50800 h 103"/>
              <a:gd name="T46" fmla="*/ 52388 w 236"/>
              <a:gd name="T47" fmla="*/ 53975 h 103"/>
              <a:gd name="T48" fmla="*/ 55563 w 236"/>
              <a:gd name="T49" fmla="*/ 57150 h 103"/>
              <a:gd name="T50" fmla="*/ 61913 w 236"/>
              <a:gd name="T51" fmla="*/ 60325 h 103"/>
              <a:gd name="T52" fmla="*/ 66675 w 236"/>
              <a:gd name="T53" fmla="*/ 63500 h 103"/>
              <a:gd name="T54" fmla="*/ 73025 w 236"/>
              <a:gd name="T55" fmla="*/ 66675 h 103"/>
              <a:gd name="T56" fmla="*/ 79375 w 236"/>
              <a:gd name="T57" fmla="*/ 69850 h 103"/>
              <a:gd name="T58" fmla="*/ 88900 w 236"/>
              <a:gd name="T59" fmla="*/ 73025 h 103"/>
              <a:gd name="T60" fmla="*/ 95250 w 236"/>
              <a:gd name="T61" fmla="*/ 76200 h 103"/>
              <a:gd name="T62" fmla="*/ 101600 w 236"/>
              <a:gd name="T63" fmla="*/ 79375 h 103"/>
              <a:gd name="T64" fmla="*/ 106363 w 236"/>
              <a:gd name="T65" fmla="*/ 8255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7961" name="Freeform 25">
            <a:extLst>
              <a:ext uri="{FF2B5EF4-FFF2-40B4-BE49-F238E27FC236}">
                <a16:creationId xmlns:a16="http://schemas.microsoft.com/office/drawing/2014/main" id="{1D979DA1-F009-1266-3254-2116BEF2E79C}"/>
              </a:ext>
              <a:ext uri="{C183D7F6-B498-43B3-948B-1728B52AA6E4}">
                <adec:decorative xmlns:adec="http://schemas.microsoft.com/office/drawing/2017/decorative" val="1"/>
              </a:ext>
            </a:extLst>
          </p:cNvPr>
          <p:cNvSpPr>
            <a:spLocks/>
          </p:cNvSpPr>
          <p:nvPr/>
        </p:nvSpPr>
        <p:spPr bwMode="auto">
          <a:xfrm flipV="1">
            <a:off x="1319213" y="4705350"/>
            <a:ext cx="133350" cy="309563"/>
          </a:xfrm>
          <a:custGeom>
            <a:avLst/>
            <a:gdLst>
              <a:gd name="T0" fmla="*/ 123825 w 84"/>
              <a:gd name="T1" fmla="*/ 0 h 195"/>
              <a:gd name="T2" fmla="*/ 90488 w 84"/>
              <a:gd name="T3" fmla="*/ 0 h 195"/>
              <a:gd name="T4" fmla="*/ 93663 w 84"/>
              <a:gd name="T5" fmla="*/ 11113 h 195"/>
              <a:gd name="T6" fmla="*/ 53975 w 84"/>
              <a:gd name="T7" fmla="*/ 11113 h 195"/>
              <a:gd name="T8" fmla="*/ 53975 w 84"/>
              <a:gd name="T9" fmla="*/ 0 h 195"/>
              <a:gd name="T10" fmla="*/ 11113 w 84"/>
              <a:gd name="T11" fmla="*/ 0 h 195"/>
              <a:gd name="T12" fmla="*/ 0 w 84"/>
              <a:gd name="T13" fmla="*/ 11113 h 195"/>
              <a:gd name="T14" fmla="*/ 0 w 84"/>
              <a:gd name="T15" fmla="*/ 63500 h 195"/>
              <a:gd name="T16" fmla="*/ 11113 w 84"/>
              <a:gd name="T17" fmla="*/ 69850 h 195"/>
              <a:gd name="T18" fmla="*/ 11113 w 84"/>
              <a:gd name="T19" fmla="*/ 155575 h 195"/>
              <a:gd name="T20" fmla="*/ 36513 w 84"/>
              <a:gd name="T21" fmla="*/ 179388 h 195"/>
              <a:gd name="T22" fmla="*/ 36513 w 84"/>
              <a:gd name="T23" fmla="*/ 233363 h 195"/>
              <a:gd name="T24" fmla="*/ 57150 w 84"/>
              <a:gd name="T25" fmla="*/ 309563 h 195"/>
              <a:gd name="T26" fmla="*/ 82550 w 84"/>
              <a:gd name="T27" fmla="*/ 309563 h 195"/>
              <a:gd name="T28" fmla="*/ 100013 w 84"/>
              <a:gd name="T29" fmla="*/ 236538 h 195"/>
              <a:gd name="T30" fmla="*/ 100013 w 84"/>
              <a:gd name="T31" fmla="*/ 179388 h 195"/>
              <a:gd name="T32" fmla="*/ 127000 w 84"/>
              <a:gd name="T33" fmla="*/ 155575 h 195"/>
              <a:gd name="T34" fmla="*/ 127000 w 84"/>
              <a:gd name="T35" fmla="*/ 73025 h 195"/>
              <a:gd name="T36" fmla="*/ 133350 w 84"/>
              <a:gd name="T37" fmla="*/ 63500 h 195"/>
              <a:gd name="T38" fmla="*/ 133350 w 84"/>
              <a:gd name="T39" fmla="*/ 11113 h 195"/>
              <a:gd name="T40" fmla="*/ 123825 w 84"/>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4" h="195">
                <a:moveTo>
                  <a:pt x="78" y="0"/>
                </a:moveTo>
                <a:lnTo>
                  <a:pt x="57" y="0"/>
                </a:lnTo>
                <a:lnTo>
                  <a:pt x="59" y="7"/>
                </a:lnTo>
                <a:lnTo>
                  <a:pt x="34" y="7"/>
                </a:lnTo>
                <a:lnTo>
                  <a:pt x="34" y="0"/>
                </a:lnTo>
                <a:lnTo>
                  <a:pt x="7" y="0"/>
                </a:lnTo>
                <a:lnTo>
                  <a:pt x="0" y="7"/>
                </a:lnTo>
                <a:lnTo>
                  <a:pt x="0" y="40"/>
                </a:lnTo>
                <a:lnTo>
                  <a:pt x="7" y="44"/>
                </a:lnTo>
                <a:lnTo>
                  <a:pt x="7" y="98"/>
                </a:lnTo>
                <a:lnTo>
                  <a:pt x="23" y="113"/>
                </a:lnTo>
                <a:lnTo>
                  <a:pt x="23" y="147"/>
                </a:lnTo>
                <a:lnTo>
                  <a:pt x="36" y="195"/>
                </a:lnTo>
                <a:lnTo>
                  <a:pt x="52" y="195"/>
                </a:lnTo>
                <a:lnTo>
                  <a:pt x="63" y="149"/>
                </a:lnTo>
                <a:lnTo>
                  <a:pt x="63" y="113"/>
                </a:lnTo>
                <a:lnTo>
                  <a:pt x="80" y="98"/>
                </a:lnTo>
                <a:lnTo>
                  <a:pt x="80" y="46"/>
                </a:lnTo>
                <a:lnTo>
                  <a:pt x="84" y="40"/>
                </a:lnTo>
                <a:lnTo>
                  <a:pt x="84" y="7"/>
                </a:lnTo>
                <a:lnTo>
                  <a:pt x="78" y="0"/>
                </a:lnTo>
                <a:close/>
              </a:path>
            </a:pathLst>
          </a:custGeom>
          <a:solidFill>
            <a:srgbClr val="808080"/>
          </a:solidFill>
          <a:ln w="0">
            <a:solidFill>
              <a:srgbClr val="000000"/>
            </a:solidFill>
            <a:prstDash val="solid"/>
            <a:round/>
            <a:headEnd/>
            <a:tailEnd/>
          </a:ln>
        </p:spPr>
        <p:txBody>
          <a:bodyPr/>
          <a:lstStyle/>
          <a:p>
            <a:endParaRPr lang="en-US"/>
          </a:p>
        </p:txBody>
      </p:sp>
      <p:sp>
        <p:nvSpPr>
          <p:cNvPr id="167962" name="Line 26">
            <a:extLst>
              <a:ext uri="{FF2B5EF4-FFF2-40B4-BE49-F238E27FC236}">
                <a16:creationId xmlns:a16="http://schemas.microsoft.com/office/drawing/2014/main" id="{8A526568-3A2C-FFA7-E737-F745818AD85D}"/>
              </a:ext>
              <a:ext uri="{C183D7F6-B498-43B3-948B-1728B52AA6E4}">
                <adec:decorative xmlns:adec="http://schemas.microsoft.com/office/drawing/2017/decorative" val="1"/>
              </a:ext>
            </a:extLst>
          </p:cNvPr>
          <p:cNvSpPr>
            <a:spLocks noChangeShapeType="1"/>
          </p:cNvSpPr>
          <p:nvPr/>
        </p:nvSpPr>
        <p:spPr bwMode="auto">
          <a:xfrm flipV="1">
            <a:off x="1452563" y="4968875"/>
            <a:ext cx="3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Freeform 27">
            <a:extLst>
              <a:ext uri="{FF2B5EF4-FFF2-40B4-BE49-F238E27FC236}">
                <a16:creationId xmlns:a16="http://schemas.microsoft.com/office/drawing/2014/main" id="{F2F14878-8C33-D752-2167-85B91E5F6112}"/>
              </a:ext>
              <a:ext uri="{C183D7F6-B498-43B3-948B-1728B52AA6E4}">
                <adec:decorative xmlns:adec="http://schemas.microsoft.com/office/drawing/2017/decorative" val="1"/>
              </a:ext>
            </a:extLst>
          </p:cNvPr>
          <p:cNvSpPr>
            <a:spLocks/>
          </p:cNvSpPr>
          <p:nvPr/>
        </p:nvSpPr>
        <p:spPr bwMode="auto">
          <a:xfrm flipV="1">
            <a:off x="1319213" y="4781550"/>
            <a:ext cx="133350" cy="222250"/>
          </a:xfrm>
          <a:custGeom>
            <a:avLst/>
            <a:gdLst>
              <a:gd name="T0" fmla="*/ 3175 w 84"/>
              <a:gd name="T1" fmla="*/ 0 h 140"/>
              <a:gd name="T2" fmla="*/ 133350 w 84"/>
              <a:gd name="T3" fmla="*/ 0 h 140"/>
              <a:gd name="T4" fmla="*/ 133350 w 84"/>
              <a:gd name="T5" fmla="*/ 52388 h 140"/>
              <a:gd name="T6" fmla="*/ 0 w 84"/>
              <a:gd name="T7" fmla="*/ 52388 h 140"/>
              <a:gd name="T8" fmla="*/ 11113 w 84"/>
              <a:gd name="T9" fmla="*/ 58738 h 140"/>
              <a:gd name="T10" fmla="*/ 127000 w 84"/>
              <a:gd name="T11" fmla="*/ 58738 h 140"/>
              <a:gd name="T12" fmla="*/ 127000 w 84"/>
              <a:gd name="T13" fmla="*/ 144463 h 140"/>
              <a:gd name="T14" fmla="*/ 11113 w 84"/>
              <a:gd name="T15" fmla="*/ 144463 h 140"/>
              <a:gd name="T16" fmla="*/ 39688 w 84"/>
              <a:gd name="T17" fmla="*/ 168275 h 140"/>
              <a:gd name="T18" fmla="*/ 100013 w 84"/>
              <a:gd name="T19" fmla="*/ 168275 h 140"/>
              <a:gd name="T20" fmla="*/ 100013 w 84"/>
              <a:gd name="T21" fmla="*/ 222250 h 140"/>
              <a:gd name="T22" fmla="*/ 39688 w 84"/>
              <a:gd name="T23" fmla="*/ 222250 h 140"/>
              <a:gd name="T24" fmla="*/ 42863 w 84"/>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40">
                <a:moveTo>
                  <a:pt x="2" y="0"/>
                </a:moveTo>
                <a:lnTo>
                  <a:pt x="84" y="0"/>
                </a:lnTo>
                <a:lnTo>
                  <a:pt x="84" y="33"/>
                </a:lnTo>
                <a:lnTo>
                  <a:pt x="0" y="33"/>
                </a:lnTo>
                <a:lnTo>
                  <a:pt x="7" y="37"/>
                </a:lnTo>
                <a:lnTo>
                  <a:pt x="80" y="37"/>
                </a:lnTo>
                <a:lnTo>
                  <a:pt x="80" y="91"/>
                </a:lnTo>
                <a:lnTo>
                  <a:pt x="7" y="91"/>
                </a:lnTo>
                <a:lnTo>
                  <a:pt x="25" y="106"/>
                </a:lnTo>
                <a:lnTo>
                  <a:pt x="63" y="106"/>
                </a:lnTo>
                <a:lnTo>
                  <a:pt x="63" y="140"/>
                </a:lnTo>
                <a:lnTo>
                  <a:pt x="25" y="140"/>
                </a:lnTo>
                <a:lnTo>
                  <a:pt x="27"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64" name="Freeform 28">
            <a:extLst>
              <a:ext uri="{FF2B5EF4-FFF2-40B4-BE49-F238E27FC236}">
                <a16:creationId xmlns:a16="http://schemas.microsoft.com/office/drawing/2014/main" id="{D4420893-E94E-855E-F4E8-BF3C70B6D62A}"/>
              </a:ext>
              <a:ext uri="{C183D7F6-B498-43B3-948B-1728B52AA6E4}">
                <adec:decorative xmlns:adec="http://schemas.microsoft.com/office/drawing/2017/decorative" val="1"/>
              </a:ext>
            </a:extLst>
          </p:cNvPr>
          <p:cNvSpPr>
            <a:spLocks/>
          </p:cNvSpPr>
          <p:nvPr/>
        </p:nvSpPr>
        <p:spPr bwMode="auto">
          <a:xfrm flipV="1">
            <a:off x="1230313" y="4606925"/>
            <a:ext cx="109537" cy="609600"/>
          </a:xfrm>
          <a:custGeom>
            <a:avLst/>
            <a:gdLst>
              <a:gd name="T0" fmla="*/ 109537 w 69"/>
              <a:gd name="T1" fmla="*/ 609600 h 384"/>
              <a:gd name="T2" fmla="*/ 109537 w 69"/>
              <a:gd name="T3" fmla="*/ 477838 h 384"/>
              <a:gd name="T4" fmla="*/ 98425 w 69"/>
              <a:gd name="T5" fmla="*/ 460375 h 384"/>
              <a:gd name="T6" fmla="*/ 98425 w 69"/>
              <a:gd name="T7" fmla="*/ 277813 h 384"/>
              <a:gd name="T8" fmla="*/ 88900 w 69"/>
              <a:gd name="T9" fmla="*/ 261938 h 384"/>
              <a:gd name="T10" fmla="*/ 88900 w 69"/>
              <a:gd name="T11" fmla="*/ 0 h 384"/>
              <a:gd name="T12" fmla="*/ 23812 w 69"/>
              <a:gd name="T13" fmla="*/ 0 h 384"/>
              <a:gd name="T14" fmla="*/ 23812 w 69"/>
              <a:gd name="T15" fmla="*/ 246063 h 384"/>
              <a:gd name="T16" fmla="*/ 0 w 69"/>
              <a:gd name="T17" fmla="*/ 271463 h 384"/>
              <a:gd name="T18" fmla="*/ 0 w 69"/>
              <a:gd name="T19" fmla="*/ 609600 h 384"/>
              <a:gd name="T20" fmla="*/ 109537 w 69"/>
              <a:gd name="T21" fmla="*/ 60960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384">
                <a:moveTo>
                  <a:pt x="69" y="384"/>
                </a:moveTo>
                <a:lnTo>
                  <a:pt x="69" y="301"/>
                </a:lnTo>
                <a:lnTo>
                  <a:pt x="62" y="290"/>
                </a:lnTo>
                <a:lnTo>
                  <a:pt x="62" y="175"/>
                </a:lnTo>
                <a:lnTo>
                  <a:pt x="56" y="165"/>
                </a:lnTo>
                <a:lnTo>
                  <a:pt x="56" y="0"/>
                </a:lnTo>
                <a:lnTo>
                  <a:pt x="15" y="0"/>
                </a:lnTo>
                <a:lnTo>
                  <a:pt x="15" y="155"/>
                </a:lnTo>
                <a:lnTo>
                  <a:pt x="0" y="171"/>
                </a:lnTo>
                <a:lnTo>
                  <a:pt x="0" y="384"/>
                </a:lnTo>
                <a:lnTo>
                  <a:pt x="69" y="384"/>
                </a:lnTo>
                <a:close/>
              </a:path>
            </a:pathLst>
          </a:custGeom>
          <a:solidFill>
            <a:srgbClr val="FFFFBF"/>
          </a:solidFill>
          <a:ln w="0">
            <a:solidFill>
              <a:srgbClr val="000000"/>
            </a:solidFill>
            <a:prstDash val="solid"/>
            <a:round/>
            <a:headEnd/>
            <a:tailEnd/>
          </a:ln>
        </p:spPr>
        <p:txBody>
          <a:bodyPr/>
          <a:lstStyle/>
          <a:p>
            <a:endParaRPr lang="en-US"/>
          </a:p>
        </p:txBody>
      </p:sp>
      <p:sp>
        <p:nvSpPr>
          <p:cNvPr id="167965" name="Freeform 29">
            <a:extLst>
              <a:ext uri="{FF2B5EF4-FFF2-40B4-BE49-F238E27FC236}">
                <a16:creationId xmlns:a16="http://schemas.microsoft.com/office/drawing/2014/main" id="{44868E3A-05D4-1B66-D02D-25AFD2BFE4AB}"/>
              </a:ext>
              <a:ext uri="{C183D7F6-B498-43B3-948B-1728B52AA6E4}">
                <adec:decorative xmlns:adec="http://schemas.microsoft.com/office/drawing/2017/decorative" val="1"/>
              </a:ext>
            </a:extLst>
          </p:cNvPr>
          <p:cNvSpPr>
            <a:spLocks/>
          </p:cNvSpPr>
          <p:nvPr/>
        </p:nvSpPr>
        <p:spPr bwMode="auto">
          <a:xfrm flipV="1">
            <a:off x="1446213" y="4811713"/>
            <a:ext cx="573087" cy="404812"/>
          </a:xfrm>
          <a:custGeom>
            <a:avLst/>
            <a:gdLst>
              <a:gd name="T0" fmla="*/ 573087 w 361"/>
              <a:gd name="T1" fmla="*/ 404812 h 255"/>
              <a:gd name="T2" fmla="*/ 573087 w 361"/>
              <a:gd name="T3" fmla="*/ 288925 h 255"/>
              <a:gd name="T4" fmla="*/ 250825 w 361"/>
              <a:gd name="T5" fmla="*/ 288925 h 255"/>
              <a:gd name="T6" fmla="*/ 250825 w 361"/>
              <a:gd name="T7" fmla="*/ 255587 h 255"/>
              <a:gd name="T8" fmla="*/ 95250 w 361"/>
              <a:gd name="T9" fmla="*/ 255587 h 255"/>
              <a:gd name="T10" fmla="*/ 95250 w 361"/>
              <a:gd name="T11" fmla="*/ 0 h 255"/>
              <a:gd name="T12" fmla="*/ 19050 w 361"/>
              <a:gd name="T13" fmla="*/ 0 h 255"/>
              <a:gd name="T14" fmla="*/ 19050 w 361"/>
              <a:gd name="T15" fmla="*/ 258762 h 255"/>
              <a:gd name="T16" fmla="*/ 0 w 361"/>
              <a:gd name="T17" fmla="*/ 277812 h 255"/>
              <a:gd name="T18" fmla="*/ 0 w 361"/>
              <a:gd name="T19" fmla="*/ 404812 h 255"/>
              <a:gd name="T20" fmla="*/ 573087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361" y="255"/>
                </a:moveTo>
                <a:lnTo>
                  <a:pt x="361" y="182"/>
                </a:lnTo>
                <a:lnTo>
                  <a:pt x="158" y="182"/>
                </a:lnTo>
                <a:lnTo>
                  <a:pt x="158" y="161"/>
                </a:lnTo>
                <a:lnTo>
                  <a:pt x="60" y="161"/>
                </a:lnTo>
                <a:lnTo>
                  <a:pt x="60" y="0"/>
                </a:lnTo>
                <a:lnTo>
                  <a:pt x="12" y="0"/>
                </a:lnTo>
                <a:lnTo>
                  <a:pt x="12" y="163"/>
                </a:lnTo>
                <a:lnTo>
                  <a:pt x="0" y="175"/>
                </a:lnTo>
                <a:lnTo>
                  <a:pt x="0" y="255"/>
                </a:lnTo>
                <a:lnTo>
                  <a:pt x="361" y="255"/>
                </a:lnTo>
                <a:close/>
              </a:path>
            </a:pathLst>
          </a:custGeom>
          <a:solidFill>
            <a:srgbClr val="FFFFBF"/>
          </a:solidFill>
          <a:ln w="0">
            <a:solidFill>
              <a:srgbClr val="000000"/>
            </a:solidFill>
            <a:prstDash val="solid"/>
            <a:round/>
            <a:headEnd/>
            <a:tailEnd/>
          </a:ln>
        </p:spPr>
        <p:txBody>
          <a:bodyPr/>
          <a:lstStyle/>
          <a:p>
            <a:endParaRPr lang="en-US"/>
          </a:p>
        </p:txBody>
      </p:sp>
      <p:sp>
        <p:nvSpPr>
          <p:cNvPr id="167966" name="Freeform 30">
            <a:extLst>
              <a:ext uri="{FF2B5EF4-FFF2-40B4-BE49-F238E27FC236}">
                <a16:creationId xmlns:a16="http://schemas.microsoft.com/office/drawing/2014/main" id="{1FA73F77-3105-F2B4-D882-94323C28A3DB}"/>
              </a:ext>
              <a:ext uri="{C183D7F6-B498-43B3-948B-1728B52AA6E4}">
                <adec:decorative xmlns:adec="http://schemas.microsoft.com/office/drawing/2017/decorative" val="1"/>
              </a:ext>
            </a:extLst>
          </p:cNvPr>
          <p:cNvSpPr>
            <a:spLocks/>
          </p:cNvSpPr>
          <p:nvPr/>
        </p:nvSpPr>
        <p:spPr bwMode="auto">
          <a:xfrm flipV="1">
            <a:off x="1431925" y="4606925"/>
            <a:ext cx="587375" cy="161925"/>
          </a:xfrm>
          <a:custGeom>
            <a:avLst/>
            <a:gdLst>
              <a:gd name="T0" fmla="*/ 0 w 370"/>
              <a:gd name="T1" fmla="*/ 161925 h 102"/>
              <a:gd name="T2" fmla="*/ 292100 w 370"/>
              <a:gd name="T3" fmla="*/ 161925 h 102"/>
              <a:gd name="T4" fmla="*/ 292100 w 370"/>
              <a:gd name="T5" fmla="*/ 61913 h 102"/>
              <a:gd name="T6" fmla="*/ 523875 w 370"/>
              <a:gd name="T7" fmla="*/ 61913 h 102"/>
              <a:gd name="T8" fmla="*/ 523875 w 370"/>
              <a:gd name="T9" fmla="*/ 128588 h 102"/>
              <a:gd name="T10" fmla="*/ 587375 w 370"/>
              <a:gd name="T11" fmla="*/ 128588 h 102"/>
              <a:gd name="T12" fmla="*/ 587375 w 370"/>
              <a:gd name="T13" fmla="*/ 0 h 102"/>
              <a:gd name="T14" fmla="*/ 17463 w 370"/>
              <a:gd name="T15" fmla="*/ 0 h 102"/>
              <a:gd name="T16" fmla="*/ 0 w 370"/>
              <a:gd name="T17" fmla="*/ 30163 h 102"/>
              <a:gd name="T18" fmla="*/ 0 w 370"/>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0" h="102">
                <a:moveTo>
                  <a:pt x="0" y="102"/>
                </a:moveTo>
                <a:lnTo>
                  <a:pt x="184" y="102"/>
                </a:lnTo>
                <a:lnTo>
                  <a:pt x="184" y="39"/>
                </a:lnTo>
                <a:lnTo>
                  <a:pt x="330" y="39"/>
                </a:lnTo>
                <a:lnTo>
                  <a:pt x="330" y="81"/>
                </a:lnTo>
                <a:lnTo>
                  <a:pt x="370" y="81"/>
                </a:lnTo>
                <a:lnTo>
                  <a:pt x="370" y="0"/>
                </a:lnTo>
                <a:lnTo>
                  <a:pt x="11" y="0"/>
                </a:lnTo>
                <a:lnTo>
                  <a:pt x="0" y="19"/>
                </a:lnTo>
                <a:lnTo>
                  <a:pt x="0" y="102"/>
                </a:lnTo>
                <a:close/>
              </a:path>
            </a:pathLst>
          </a:custGeom>
          <a:solidFill>
            <a:srgbClr val="FFFFBF"/>
          </a:solidFill>
          <a:ln w="0">
            <a:solidFill>
              <a:srgbClr val="000000"/>
            </a:solidFill>
            <a:prstDash val="solid"/>
            <a:round/>
            <a:headEnd/>
            <a:tailEnd/>
          </a:ln>
        </p:spPr>
        <p:txBody>
          <a:bodyPr/>
          <a:lstStyle/>
          <a:p>
            <a:endParaRPr lang="en-US"/>
          </a:p>
        </p:txBody>
      </p:sp>
      <p:sp>
        <p:nvSpPr>
          <p:cNvPr id="167967" name="Freeform 31">
            <a:extLst>
              <a:ext uri="{FF2B5EF4-FFF2-40B4-BE49-F238E27FC236}">
                <a16:creationId xmlns:a16="http://schemas.microsoft.com/office/drawing/2014/main" id="{4C016DA2-C550-A347-65BC-B0264644947A}"/>
              </a:ext>
              <a:ext uri="{C183D7F6-B498-43B3-948B-1728B52AA6E4}">
                <adec:decorative xmlns:adec="http://schemas.microsoft.com/office/drawing/2017/decorative" val="1"/>
              </a:ext>
            </a:extLst>
          </p:cNvPr>
          <p:cNvSpPr>
            <a:spLocks/>
          </p:cNvSpPr>
          <p:nvPr/>
        </p:nvSpPr>
        <p:spPr bwMode="auto">
          <a:xfrm flipV="1">
            <a:off x="468313" y="3287713"/>
            <a:ext cx="1550987" cy="1925637"/>
          </a:xfrm>
          <a:custGeom>
            <a:avLst/>
            <a:gdLst>
              <a:gd name="T0" fmla="*/ 344487 w 977"/>
              <a:gd name="T1" fmla="*/ 0 h 1213"/>
              <a:gd name="T2" fmla="*/ 128587 w 977"/>
              <a:gd name="T3" fmla="*/ 0 h 1213"/>
              <a:gd name="T4" fmla="*/ 128587 w 977"/>
              <a:gd name="T5" fmla="*/ 112712 h 1213"/>
              <a:gd name="T6" fmla="*/ 244475 w 977"/>
              <a:gd name="T7" fmla="*/ 112712 h 1213"/>
              <a:gd name="T8" fmla="*/ 268287 w 977"/>
              <a:gd name="T9" fmla="*/ 136525 h 1213"/>
              <a:gd name="T10" fmla="*/ 268287 w 977"/>
              <a:gd name="T11" fmla="*/ 331787 h 1213"/>
              <a:gd name="T12" fmla="*/ 231775 w 977"/>
              <a:gd name="T13" fmla="*/ 358775 h 1213"/>
              <a:gd name="T14" fmla="*/ 0 w 977"/>
              <a:gd name="T15" fmla="*/ 358775 h 1213"/>
              <a:gd name="T16" fmla="*/ 3175 w 977"/>
              <a:gd name="T17" fmla="*/ 1614487 h 1213"/>
              <a:gd name="T18" fmla="*/ 811212 w 977"/>
              <a:gd name="T19" fmla="*/ 1614487 h 1213"/>
              <a:gd name="T20" fmla="*/ 874712 w 977"/>
              <a:gd name="T21" fmla="*/ 1676400 h 1213"/>
              <a:gd name="T22" fmla="*/ 874712 w 977"/>
              <a:gd name="T23" fmla="*/ 1809750 h 1213"/>
              <a:gd name="T24" fmla="*/ 820737 w 977"/>
              <a:gd name="T25" fmla="*/ 1843087 h 1213"/>
              <a:gd name="T26" fmla="*/ 128587 w 977"/>
              <a:gd name="T27" fmla="*/ 1843087 h 1213"/>
              <a:gd name="T28" fmla="*/ 128587 w 977"/>
              <a:gd name="T29" fmla="*/ 1925637 h 1213"/>
              <a:gd name="T30" fmla="*/ 1020762 w 977"/>
              <a:gd name="T31" fmla="*/ 1925637 h 1213"/>
              <a:gd name="T32" fmla="*/ 1020762 w 977"/>
              <a:gd name="T33" fmla="*/ 1693862 h 1213"/>
              <a:gd name="T34" fmla="*/ 1169987 w 977"/>
              <a:gd name="T35" fmla="*/ 1693862 h 1213"/>
              <a:gd name="T36" fmla="*/ 1169987 w 977"/>
              <a:gd name="T37" fmla="*/ 1660525 h 1213"/>
              <a:gd name="T38" fmla="*/ 1550987 w 977"/>
              <a:gd name="T39" fmla="*/ 1660525 h 1213"/>
              <a:gd name="T40" fmla="*/ 1550987 w 977"/>
              <a:gd name="T41" fmla="*/ 1381125 h 1213"/>
              <a:gd name="T42" fmla="*/ 1484312 w 977"/>
              <a:gd name="T43" fmla="*/ 1381125 h 1213"/>
              <a:gd name="T44" fmla="*/ 1484312 w 977"/>
              <a:gd name="T45" fmla="*/ 1468437 h 1213"/>
              <a:gd name="T46" fmla="*/ 1238250 w 977"/>
              <a:gd name="T47" fmla="*/ 1468437 h 1213"/>
              <a:gd name="T48" fmla="*/ 1238250 w 977"/>
              <a:gd name="T49" fmla="*/ 1346200 h 1213"/>
              <a:gd name="T50" fmla="*/ 173037 w 977"/>
              <a:gd name="T51" fmla="*/ 1346200 h 1213"/>
              <a:gd name="T52" fmla="*/ 173037 w 977"/>
              <a:gd name="T53" fmla="*/ 596900 h 1213"/>
              <a:gd name="T54" fmla="*/ 381000 w 977"/>
              <a:gd name="T55" fmla="*/ 596900 h 1213"/>
              <a:gd name="T56" fmla="*/ 381000 w 977"/>
              <a:gd name="T57" fmla="*/ 261937 h 1213"/>
              <a:gd name="T58" fmla="*/ 344487 w 977"/>
              <a:gd name="T59" fmla="*/ 241300 h 1213"/>
              <a:gd name="T60" fmla="*/ 344487 w 977"/>
              <a:gd name="T61" fmla="*/ 0 h 1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77" h="1213">
                <a:moveTo>
                  <a:pt x="217" y="0"/>
                </a:moveTo>
                <a:lnTo>
                  <a:pt x="81" y="0"/>
                </a:lnTo>
                <a:lnTo>
                  <a:pt x="81" y="71"/>
                </a:lnTo>
                <a:lnTo>
                  <a:pt x="154" y="71"/>
                </a:lnTo>
                <a:lnTo>
                  <a:pt x="169" y="86"/>
                </a:lnTo>
                <a:lnTo>
                  <a:pt x="169" y="209"/>
                </a:lnTo>
                <a:lnTo>
                  <a:pt x="146" y="226"/>
                </a:lnTo>
                <a:lnTo>
                  <a:pt x="0" y="226"/>
                </a:lnTo>
                <a:lnTo>
                  <a:pt x="2" y="1017"/>
                </a:lnTo>
                <a:lnTo>
                  <a:pt x="511" y="1017"/>
                </a:lnTo>
                <a:lnTo>
                  <a:pt x="551" y="1056"/>
                </a:lnTo>
                <a:lnTo>
                  <a:pt x="551" y="1140"/>
                </a:lnTo>
                <a:lnTo>
                  <a:pt x="517" y="1161"/>
                </a:lnTo>
                <a:lnTo>
                  <a:pt x="81" y="1161"/>
                </a:lnTo>
                <a:lnTo>
                  <a:pt x="81" y="1213"/>
                </a:lnTo>
                <a:lnTo>
                  <a:pt x="643" y="1213"/>
                </a:lnTo>
                <a:lnTo>
                  <a:pt x="643" y="1067"/>
                </a:lnTo>
                <a:lnTo>
                  <a:pt x="737" y="1067"/>
                </a:lnTo>
                <a:lnTo>
                  <a:pt x="737" y="1046"/>
                </a:lnTo>
                <a:lnTo>
                  <a:pt x="977" y="1046"/>
                </a:lnTo>
                <a:lnTo>
                  <a:pt x="977" y="870"/>
                </a:lnTo>
                <a:lnTo>
                  <a:pt x="935" y="870"/>
                </a:lnTo>
                <a:lnTo>
                  <a:pt x="935" y="925"/>
                </a:lnTo>
                <a:lnTo>
                  <a:pt x="780" y="925"/>
                </a:lnTo>
                <a:lnTo>
                  <a:pt x="780" y="848"/>
                </a:lnTo>
                <a:lnTo>
                  <a:pt x="109" y="848"/>
                </a:lnTo>
                <a:lnTo>
                  <a:pt x="109" y="376"/>
                </a:lnTo>
                <a:lnTo>
                  <a:pt x="240" y="376"/>
                </a:lnTo>
                <a:lnTo>
                  <a:pt x="240" y="165"/>
                </a:lnTo>
                <a:lnTo>
                  <a:pt x="217" y="152"/>
                </a:lnTo>
                <a:lnTo>
                  <a:pt x="217" y="0"/>
                </a:lnTo>
                <a:close/>
              </a:path>
            </a:pathLst>
          </a:custGeom>
          <a:solidFill>
            <a:srgbClr val="FFFFBF"/>
          </a:solidFill>
          <a:ln w="0">
            <a:solidFill>
              <a:srgbClr val="000000"/>
            </a:solidFill>
            <a:prstDash val="solid"/>
            <a:round/>
            <a:headEnd/>
            <a:tailEnd/>
          </a:ln>
        </p:spPr>
        <p:txBody>
          <a:bodyPr/>
          <a:lstStyle/>
          <a:p>
            <a:endParaRPr lang="en-US"/>
          </a:p>
        </p:txBody>
      </p:sp>
      <p:grpSp>
        <p:nvGrpSpPr>
          <p:cNvPr id="167968" name="Group 32">
            <a:extLst>
              <a:ext uri="{FF2B5EF4-FFF2-40B4-BE49-F238E27FC236}">
                <a16:creationId xmlns:a16="http://schemas.microsoft.com/office/drawing/2014/main" id="{5AF0B7A1-AE86-7A91-A01D-4873CD39CDBF}"/>
              </a:ext>
              <a:ext uri="{C183D7F6-B498-43B3-948B-1728B52AA6E4}">
                <adec:decorative xmlns:adec="http://schemas.microsoft.com/office/drawing/2017/decorative" val="1"/>
              </a:ext>
            </a:extLst>
          </p:cNvPr>
          <p:cNvGrpSpPr>
            <a:grpSpLocks/>
          </p:cNvGrpSpPr>
          <p:nvPr/>
        </p:nvGrpSpPr>
        <p:grpSpPr bwMode="auto">
          <a:xfrm>
            <a:off x="2292350" y="3525838"/>
            <a:ext cx="6021388" cy="1431925"/>
            <a:chOff x="1008" y="1682"/>
            <a:chExt cx="3793" cy="902"/>
          </a:xfrm>
        </p:grpSpPr>
        <p:sp>
          <p:nvSpPr>
            <p:cNvPr id="168009" name="Freeform 33">
              <a:extLst>
                <a:ext uri="{FF2B5EF4-FFF2-40B4-BE49-F238E27FC236}">
                  <a16:creationId xmlns:a16="http://schemas.microsoft.com/office/drawing/2014/main" id="{13D65553-6D0C-8E1E-6D64-0D43B6E520C8}"/>
                </a:ext>
              </a:extLst>
            </p:cNvPr>
            <p:cNvSpPr>
              <a:spLocks/>
            </p:cNvSpPr>
            <p:nvPr/>
          </p:nvSpPr>
          <p:spPr bwMode="auto">
            <a:xfrm flipV="1">
              <a:off x="1126" y="1914"/>
              <a:ext cx="508" cy="65"/>
            </a:xfrm>
            <a:custGeom>
              <a:avLst/>
              <a:gdLst>
                <a:gd name="T0" fmla="*/ 508 w 508"/>
                <a:gd name="T1" fmla="*/ 65 h 65"/>
                <a:gd name="T2" fmla="*/ 508 w 508"/>
                <a:gd name="T3" fmla="*/ 0 h 65"/>
                <a:gd name="T4" fmla="*/ 432 w 508"/>
                <a:gd name="T5" fmla="*/ 0 h 65"/>
                <a:gd name="T6" fmla="*/ 410 w 508"/>
                <a:gd name="T7" fmla="*/ 19 h 65"/>
                <a:gd name="T8" fmla="*/ 0 w 508"/>
                <a:gd name="T9" fmla="*/ 19 h 65"/>
                <a:gd name="T10" fmla="*/ 0 w 508"/>
                <a:gd name="T11" fmla="*/ 44 h 65"/>
                <a:gd name="T12" fmla="*/ 63 w 508"/>
                <a:gd name="T13" fmla="*/ 65 h 65"/>
                <a:gd name="T14" fmla="*/ 508 w 508"/>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8010" name="Freeform 34">
              <a:extLst>
                <a:ext uri="{FF2B5EF4-FFF2-40B4-BE49-F238E27FC236}">
                  <a16:creationId xmlns:a16="http://schemas.microsoft.com/office/drawing/2014/main" id="{02EEF07D-4FC9-EB97-8A1B-370B468C2140}"/>
                </a:ext>
              </a:extLst>
            </p:cNvPr>
            <p:cNvSpPr>
              <a:spLocks/>
            </p:cNvSpPr>
            <p:nvPr/>
          </p:nvSpPr>
          <p:spPr bwMode="auto">
            <a:xfrm flipV="1">
              <a:off x="1126" y="2281"/>
              <a:ext cx="508" cy="61"/>
            </a:xfrm>
            <a:custGeom>
              <a:avLst/>
              <a:gdLst>
                <a:gd name="T0" fmla="*/ 508 w 508"/>
                <a:gd name="T1" fmla="*/ 0 h 61"/>
                <a:gd name="T2" fmla="*/ 508 w 508"/>
                <a:gd name="T3" fmla="*/ 61 h 61"/>
                <a:gd name="T4" fmla="*/ 432 w 508"/>
                <a:gd name="T5" fmla="*/ 61 h 61"/>
                <a:gd name="T6" fmla="*/ 410 w 508"/>
                <a:gd name="T7" fmla="*/ 44 h 61"/>
                <a:gd name="T8" fmla="*/ 0 w 508"/>
                <a:gd name="T9" fmla="*/ 44 h 61"/>
                <a:gd name="T10" fmla="*/ 0 w 508"/>
                <a:gd name="T11" fmla="*/ 21 h 61"/>
                <a:gd name="T12" fmla="*/ 63 w 508"/>
                <a:gd name="T13" fmla="*/ 0 h 61"/>
                <a:gd name="T14" fmla="*/ 508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8011" name="Freeform 35">
              <a:extLst>
                <a:ext uri="{FF2B5EF4-FFF2-40B4-BE49-F238E27FC236}">
                  <a16:creationId xmlns:a16="http://schemas.microsoft.com/office/drawing/2014/main" id="{60BD009C-1163-E471-94BF-896AD43889B5}"/>
                </a:ext>
              </a:extLst>
            </p:cNvPr>
            <p:cNvSpPr>
              <a:spLocks/>
            </p:cNvSpPr>
            <p:nvPr/>
          </p:nvSpPr>
          <p:spPr bwMode="auto">
            <a:xfrm flipV="1">
              <a:off x="4494" y="2031"/>
              <a:ext cx="307" cy="207"/>
            </a:xfrm>
            <a:custGeom>
              <a:avLst/>
              <a:gdLst>
                <a:gd name="T0" fmla="*/ 144 w 307"/>
                <a:gd name="T1" fmla="*/ 28 h 207"/>
                <a:gd name="T2" fmla="*/ 159 w 307"/>
                <a:gd name="T3" fmla="*/ 0 h 207"/>
                <a:gd name="T4" fmla="*/ 180 w 307"/>
                <a:gd name="T5" fmla="*/ 28 h 207"/>
                <a:gd name="T6" fmla="*/ 196 w 307"/>
                <a:gd name="T7" fmla="*/ 0 h 207"/>
                <a:gd name="T8" fmla="*/ 217 w 307"/>
                <a:gd name="T9" fmla="*/ 28 h 207"/>
                <a:gd name="T10" fmla="*/ 230 w 307"/>
                <a:gd name="T11" fmla="*/ 0 h 207"/>
                <a:gd name="T12" fmla="*/ 251 w 307"/>
                <a:gd name="T13" fmla="*/ 28 h 207"/>
                <a:gd name="T14" fmla="*/ 267 w 307"/>
                <a:gd name="T15" fmla="*/ 0 h 207"/>
                <a:gd name="T16" fmla="*/ 290 w 307"/>
                <a:gd name="T17" fmla="*/ 28 h 207"/>
                <a:gd name="T18" fmla="*/ 297 w 307"/>
                <a:gd name="T19" fmla="*/ 9 h 207"/>
                <a:gd name="T20" fmla="*/ 307 w 307"/>
                <a:gd name="T21" fmla="*/ 23 h 207"/>
                <a:gd name="T22" fmla="*/ 307 w 307"/>
                <a:gd name="T23" fmla="*/ 176 h 207"/>
                <a:gd name="T24" fmla="*/ 292 w 307"/>
                <a:gd name="T25" fmla="*/ 205 h 207"/>
                <a:gd name="T26" fmla="*/ 270 w 307"/>
                <a:gd name="T27" fmla="*/ 176 h 207"/>
                <a:gd name="T28" fmla="*/ 255 w 307"/>
                <a:gd name="T29" fmla="*/ 205 h 207"/>
                <a:gd name="T30" fmla="*/ 236 w 307"/>
                <a:gd name="T31" fmla="*/ 176 h 207"/>
                <a:gd name="T32" fmla="*/ 221 w 307"/>
                <a:gd name="T33" fmla="*/ 205 h 207"/>
                <a:gd name="T34" fmla="*/ 197 w 307"/>
                <a:gd name="T35" fmla="*/ 176 h 207"/>
                <a:gd name="T36" fmla="*/ 186 w 307"/>
                <a:gd name="T37" fmla="*/ 199 h 207"/>
                <a:gd name="T38" fmla="*/ 182 w 307"/>
                <a:gd name="T39" fmla="*/ 205 h 207"/>
                <a:gd name="T40" fmla="*/ 161 w 307"/>
                <a:gd name="T41" fmla="*/ 176 h 207"/>
                <a:gd name="T42" fmla="*/ 148 w 307"/>
                <a:gd name="T43" fmla="*/ 205 h 207"/>
                <a:gd name="T44" fmla="*/ 125 w 307"/>
                <a:gd name="T45" fmla="*/ 176 h 207"/>
                <a:gd name="T46" fmla="*/ 125 w 307"/>
                <a:gd name="T47" fmla="*/ 178 h 207"/>
                <a:gd name="T48" fmla="*/ 109 w 307"/>
                <a:gd name="T49" fmla="*/ 207 h 207"/>
                <a:gd name="T50" fmla="*/ 90 w 307"/>
                <a:gd name="T51" fmla="*/ 178 h 207"/>
                <a:gd name="T52" fmla="*/ 75 w 307"/>
                <a:gd name="T53" fmla="*/ 207 h 207"/>
                <a:gd name="T54" fmla="*/ 52 w 307"/>
                <a:gd name="T55" fmla="*/ 178 h 207"/>
                <a:gd name="T56" fmla="*/ 38 w 307"/>
                <a:gd name="T57" fmla="*/ 207 h 207"/>
                <a:gd name="T58" fmla="*/ 15 w 307"/>
                <a:gd name="T59" fmla="*/ 178 h 207"/>
                <a:gd name="T60" fmla="*/ 0 w 307"/>
                <a:gd name="T61" fmla="*/ 207 h 207"/>
                <a:gd name="T62" fmla="*/ 0 w 307"/>
                <a:gd name="T63" fmla="*/ 23 h 207"/>
                <a:gd name="T64" fmla="*/ 11 w 307"/>
                <a:gd name="T65" fmla="*/ 2 h 207"/>
                <a:gd name="T66" fmla="*/ 34 w 307"/>
                <a:gd name="T67" fmla="*/ 30 h 207"/>
                <a:gd name="T68" fmla="*/ 50 w 307"/>
                <a:gd name="T69" fmla="*/ 2 h 207"/>
                <a:gd name="T70" fmla="*/ 71 w 307"/>
                <a:gd name="T71" fmla="*/ 28 h 207"/>
                <a:gd name="T72" fmla="*/ 84 w 307"/>
                <a:gd name="T73" fmla="*/ 2 h 207"/>
                <a:gd name="T74" fmla="*/ 107 w 307"/>
                <a:gd name="T75" fmla="*/ 28 h 207"/>
                <a:gd name="T76" fmla="*/ 123 w 307"/>
                <a:gd name="T77" fmla="*/ 0 h 207"/>
                <a:gd name="T78" fmla="*/ 144 w 307"/>
                <a:gd name="T79" fmla="*/ 28 h 2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7" h="207">
                  <a:moveTo>
                    <a:pt x="144" y="28"/>
                  </a:moveTo>
                  <a:lnTo>
                    <a:pt x="159" y="0"/>
                  </a:lnTo>
                  <a:lnTo>
                    <a:pt x="180" y="28"/>
                  </a:lnTo>
                  <a:lnTo>
                    <a:pt x="196" y="0"/>
                  </a:lnTo>
                  <a:lnTo>
                    <a:pt x="217" y="28"/>
                  </a:lnTo>
                  <a:lnTo>
                    <a:pt x="230" y="0"/>
                  </a:lnTo>
                  <a:lnTo>
                    <a:pt x="251" y="28"/>
                  </a:lnTo>
                  <a:lnTo>
                    <a:pt x="267" y="0"/>
                  </a:lnTo>
                  <a:lnTo>
                    <a:pt x="290" y="28"/>
                  </a:lnTo>
                  <a:lnTo>
                    <a:pt x="297" y="9"/>
                  </a:lnTo>
                  <a:lnTo>
                    <a:pt x="307" y="23"/>
                  </a:lnTo>
                  <a:lnTo>
                    <a:pt x="307" y="176"/>
                  </a:lnTo>
                  <a:lnTo>
                    <a:pt x="292" y="205"/>
                  </a:lnTo>
                  <a:lnTo>
                    <a:pt x="270" y="176"/>
                  </a:lnTo>
                  <a:lnTo>
                    <a:pt x="255" y="205"/>
                  </a:lnTo>
                  <a:lnTo>
                    <a:pt x="236" y="176"/>
                  </a:lnTo>
                  <a:lnTo>
                    <a:pt x="221" y="205"/>
                  </a:lnTo>
                  <a:lnTo>
                    <a:pt x="197" y="176"/>
                  </a:lnTo>
                  <a:lnTo>
                    <a:pt x="186" y="199"/>
                  </a:lnTo>
                  <a:lnTo>
                    <a:pt x="182" y="205"/>
                  </a:lnTo>
                  <a:lnTo>
                    <a:pt x="161" y="176"/>
                  </a:lnTo>
                  <a:lnTo>
                    <a:pt x="148" y="205"/>
                  </a:lnTo>
                  <a:lnTo>
                    <a:pt x="125" y="176"/>
                  </a:lnTo>
                  <a:lnTo>
                    <a:pt x="125" y="178"/>
                  </a:lnTo>
                  <a:lnTo>
                    <a:pt x="109" y="207"/>
                  </a:lnTo>
                  <a:lnTo>
                    <a:pt x="90" y="178"/>
                  </a:lnTo>
                  <a:lnTo>
                    <a:pt x="75" y="207"/>
                  </a:lnTo>
                  <a:lnTo>
                    <a:pt x="52" y="178"/>
                  </a:lnTo>
                  <a:lnTo>
                    <a:pt x="38" y="207"/>
                  </a:lnTo>
                  <a:lnTo>
                    <a:pt x="15" y="178"/>
                  </a:lnTo>
                  <a:lnTo>
                    <a:pt x="0" y="207"/>
                  </a:lnTo>
                  <a:lnTo>
                    <a:pt x="0" y="23"/>
                  </a:lnTo>
                  <a:lnTo>
                    <a:pt x="11" y="2"/>
                  </a:lnTo>
                  <a:lnTo>
                    <a:pt x="34" y="30"/>
                  </a:lnTo>
                  <a:lnTo>
                    <a:pt x="50" y="2"/>
                  </a:lnTo>
                  <a:lnTo>
                    <a:pt x="71" y="28"/>
                  </a:lnTo>
                  <a:lnTo>
                    <a:pt x="84" y="2"/>
                  </a:lnTo>
                  <a:lnTo>
                    <a:pt x="107" y="28"/>
                  </a:lnTo>
                  <a:lnTo>
                    <a:pt x="123" y="0"/>
                  </a:lnTo>
                  <a:lnTo>
                    <a:pt x="144" y="28"/>
                  </a:lnTo>
                  <a:close/>
                </a:path>
              </a:pathLst>
            </a:custGeom>
            <a:solidFill>
              <a:srgbClr val="808080"/>
            </a:solidFill>
            <a:ln w="0">
              <a:solidFill>
                <a:srgbClr val="000000"/>
              </a:solidFill>
              <a:prstDash val="solid"/>
              <a:round/>
              <a:headEnd/>
              <a:tailEnd/>
            </a:ln>
          </p:spPr>
          <p:txBody>
            <a:bodyPr/>
            <a:lstStyle/>
            <a:p>
              <a:endParaRPr lang="en-US"/>
            </a:p>
          </p:txBody>
        </p:sp>
        <p:sp>
          <p:nvSpPr>
            <p:cNvPr id="168012" name="Freeform 36">
              <a:extLst>
                <a:ext uri="{FF2B5EF4-FFF2-40B4-BE49-F238E27FC236}">
                  <a16:creationId xmlns:a16="http://schemas.microsoft.com/office/drawing/2014/main" id="{1D14EB82-D1DB-9468-9A1F-86F6E95B4B9B}"/>
                </a:ext>
              </a:extLst>
            </p:cNvPr>
            <p:cNvSpPr>
              <a:spLocks/>
            </p:cNvSpPr>
            <p:nvPr/>
          </p:nvSpPr>
          <p:spPr bwMode="auto">
            <a:xfrm flipV="1">
              <a:off x="4791" y="2044"/>
              <a:ext cx="2" cy="183"/>
            </a:xfrm>
            <a:custGeom>
              <a:avLst/>
              <a:gdLst>
                <a:gd name="T0" fmla="*/ 0 w 2"/>
                <a:gd name="T1" fmla="*/ 0 h 183"/>
                <a:gd name="T2" fmla="*/ 0 w 2"/>
                <a:gd name="T3" fmla="*/ 183 h 183"/>
                <a:gd name="T4" fmla="*/ 2 w 2"/>
                <a:gd name="T5" fmla="*/ 183 h 183"/>
                <a:gd name="T6" fmla="*/ 0 60000 65536"/>
                <a:gd name="T7" fmla="*/ 0 60000 65536"/>
                <a:gd name="T8" fmla="*/ 0 60000 65536"/>
              </a:gdLst>
              <a:ahLst/>
              <a:cxnLst>
                <a:cxn ang="T6">
                  <a:pos x="T0" y="T1"/>
                </a:cxn>
                <a:cxn ang="T7">
                  <a:pos x="T2" y="T3"/>
                </a:cxn>
                <a:cxn ang="T8">
                  <a:pos x="T4" y="T5"/>
                </a:cxn>
              </a:cxnLst>
              <a:rect l="0" t="0" r="r" b="b"/>
              <a:pathLst>
                <a:path w="2" h="183">
                  <a:moveTo>
                    <a:pt x="0" y="0"/>
                  </a:moveTo>
                  <a:lnTo>
                    <a:pt x="0" y="183"/>
                  </a:lnTo>
                  <a:lnTo>
                    <a:pt x="2" y="1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3" name="Freeform 37">
              <a:extLst>
                <a:ext uri="{FF2B5EF4-FFF2-40B4-BE49-F238E27FC236}">
                  <a16:creationId xmlns:a16="http://schemas.microsoft.com/office/drawing/2014/main" id="{87C7D485-9993-09F2-5F10-B4B31337FFA3}"/>
                </a:ext>
              </a:extLst>
            </p:cNvPr>
            <p:cNvSpPr>
              <a:spLocks/>
            </p:cNvSpPr>
            <p:nvPr/>
          </p:nvSpPr>
          <p:spPr bwMode="auto">
            <a:xfrm flipV="1">
              <a:off x="4763" y="2033"/>
              <a:ext cx="24" cy="203"/>
            </a:xfrm>
            <a:custGeom>
              <a:avLst/>
              <a:gdLst>
                <a:gd name="T0" fmla="*/ 0 w 24"/>
                <a:gd name="T1" fmla="*/ 0 h 203"/>
                <a:gd name="T2" fmla="*/ 23 w 24"/>
                <a:gd name="T3" fmla="*/ 203 h 203"/>
                <a:gd name="T4" fmla="*/ 24 w 24"/>
                <a:gd name="T5" fmla="*/ 203 h 203"/>
                <a:gd name="T6" fmla="*/ 0 60000 65536"/>
                <a:gd name="T7" fmla="*/ 0 60000 65536"/>
                <a:gd name="T8" fmla="*/ 0 60000 65536"/>
              </a:gdLst>
              <a:ahLst/>
              <a:cxnLst>
                <a:cxn ang="T6">
                  <a:pos x="T0" y="T1"/>
                </a:cxn>
                <a:cxn ang="T7">
                  <a:pos x="T2" y="T3"/>
                </a:cxn>
                <a:cxn ang="T8">
                  <a:pos x="T4" y="T5"/>
                </a:cxn>
              </a:cxnLst>
              <a:rect l="0" t="0" r="r" b="b"/>
              <a:pathLst>
                <a:path w="24" h="203">
                  <a:moveTo>
                    <a:pt x="0" y="0"/>
                  </a:moveTo>
                  <a:lnTo>
                    <a:pt x="23" y="203"/>
                  </a:lnTo>
                  <a:lnTo>
                    <a:pt x="24"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4" name="Freeform 38">
              <a:extLst>
                <a:ext uri="{FF2B5EF4-FFF2-40B4-BE49-F238E27FC236}">
                  <a16:creationId xmlns:a16="http://schemas.microsoft.com/office/drawing/2014/main" id="{E4B12F57-A664-3E9B-D292-EC22C2CAB0BC}"/>
                </a:ext>
              </a:extLst>
            </p:cNvPr>
            <p:cNvSpPr>
              <a:spLocks/>
            </p:cNvSpPr>
            <p:nvPr/>
          </p:nvSpPr>
          <p:spPr bwMode="auto">
            <a:xfrm flipV="1">
              <a:off x="472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5" name="Freeform 39">
              <a:extLst>
                <a:ext uri="{FF2B5EF4-FFF2-40B4-BE49-F238E27FC236}">
                  <a16:creationId xmlns:a16="http://schemas.microsoft.com/office/drawing/2014/main" id="{18A2C498-FD9B-4414-55A4-D9D752F37A6A}"/>
                </a:ext>
              </a:extLst>
            </p:cNvPr>
            <p:cNvSpPr>
              <a:spLocks/>
            </p:cNvSpPr>
            <p:nvPr/>
          </p:nvSpPr>
          <p:spPr bwMode="auto">
            <a:xfrm flipV="1">
              <a:off x="4690" y="2035"/>
              <a:ext cx="25" cy="201"/>
            </a:xfrm>
            <a:custGeom>
              <a:avLst/>
              <a:gdLst>
                <a:gd name="T0" fmla="*/ 0 w 25"/>
                <a:gd name="T1" fmla="*/ 0 h 201"/>
                <a:gd name="T2" fmla="*/ 23 w 25"/>
                <a:gd name="T3" fmla="*/ 201 h 201"/>
                <a:gd name="T4" fmla="*/ 25 w 25"/>
                <a:gd name="T5" fmla="*/ 201 h 201"/>
                <a:gd name="T6" fmla="*/ 0 60000 65536"/>
                <a:gd name="T7" fmla="*/ 0 60000 65536"/>
                <a:gd name="T8" fmla="*/ 0 60000 65536"/>
              </a:gdLst>
              <a:ahLst/>
              <a:cxnLst>
                <a:cxn ang="T6">
                  <a:pos x="T0" y="T1"/>
                </a:cxn>
                <a:cxn ang="T7">
                  <a:pos x="T2" y="T3"/>
                </a:cxn>
                <a:cxn ang="T8">
                  <a:pos x="T4" y="T5"/>
                </a:cxn>
              </a:cxnLst>
              <a:rect l="0" t="0" r="r" b="b"/>
              <a:pathLst>
                <a:path w="25" h="201">
                  <a:moveTo>
                    <a:pt x="0" y="0"/>
                  </a:moveTo>
                  <a:lnTo>
                    <a:pt x="23" y="201"/>
                  </a:lnTo>
                  <a:lnTo>
                    <a:pt x="25"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6" name="Freeform 40">
              <a:extLst>
                <a:ext uri="{FF2B5EF4-FFF2-40B4-BE49-F238E27FC236}">
                  <a16:creationId xmlns:a16="http://schemas.microsoft.com/office/drawing/2014/main" id="{E387588F-189E-0E51-9845-E6CFA8CD1213}"/>
                </a:ext>
              </a:extLst>
            </p:cNvPr>
            <p:cNvSpPr>
              <a:spLocks/>
            </p:cNvSpPr>
            <p:nvPr/>
          </p:nvSpPr>
          <p:spPr bwMode="auto">
            <a:xfrm flipV="1">
              <a:off x="4653"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7" name="Freeform 41">
              <a:extLst>
                <a:ext uri="{FF2B5EF4-FFF2-40B4-BE49-F238E27FC236}">
                  <a16:creationId xmlns:a16="http://schemas.microsoft.com/office/drawing/2014/main" id="{78B53A64-F14B-73CB-48FB-A95C6AB11DE0}"/>
                </a:ext>
              </a:extLst>
            </p:cNvPr>
            <p:cNvSpPr>
              <a:spLocks/>
            </p:cNvSpPr>
            <p:nvPr/>
          </p:nvSpPr>
          <p:spPr bwMode="auto">
            <a:xfrm flipV="1">
              <a:off x="4617" y="2035"/>
              <a:ext cx="25" cy="203"/>
            </a:xfrm>
            <a:custGeom>
              <a:avLst/>
              <a:gdLst>
                <a:gd name="T0" fmla="*/ 0 w 25"/>
                <a:gd name="T1" fmla="*/ 0 h 203"/>
                <a:gd name="T2" fmla="*/ 23 w 25"/>
                <a:gd name="T3" fmla="*/ 203 h 203"/>
                <a:gd name="T4" fmla="*/ 25 w 25"/>
                <a:gd name="T5" fmla="*/ 203 h 203"/>
                <a:gd name="T6" fmla="*/ 0 60000 65536"/>
                <a:gd name="T7" fmla="*/ 0 60000 65536"/>
                <a:gd name="T8" fmla="*/ 0 60000 65536"/>
              </a:gdLst>
              <a:ahLst/>
              <a:cxnLst>
                <a:cxn ang="T6">
                  <a:pos x="T0" y="T1"/>
                </a:cxn>
                <a:cxn ang="T7">
                  <a:pos x="T2" y="T3"/>
                </a:cxn>
                <a:cxn ang="T8">
                  <a:pos x="T4" y="T5"/>
                </a:cxn>
              </a:cxnLst>
              <a:rect l="0" t="0" r="r" b="b"/>
              <a:pathLst>
                <a:path w="25" h="203">
                  <a:moveTo>
                    <a:pt x="0" y="0"/>
                  </a:moveTo>
                  <a:lnTo>
                    <a:pt x="23" y="203"/>
                  </a:lnTo>
                  <a:lnTo>
                    <a:pt x="25"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8" name="Freeform 42">
              <a:extLst>
                <a:ext uri="{FF2B5EF4-FFF2-40B4-BE49-F238E27FC236}">
                  <a16:creationId xmlns:a16="http://schemas.microsoft.com/office/drawing/2014/main" id="{0D3BE34C-B373-B1D6-9BEB-C1101E369634}"/>
                </a:ext>
              </a:extLst>
            </p:cNvPr>
            <p:cNvSpPr>
              <a:spLocks/>
            </p:cNvSpPr>
            <p:nvPr/>
          </p:nvSpPr>
          <p:spPr bwMode="auto">
            <a:xfrm flipV="1">
              <a:off x="4578" y="2035"/>
              <a:ext cx="27" cy="201"/>
            </a:xfrm>
            <a:custGeom>
              <a:avLst/>
              <a:gdLst>
                <a:gd name="T0" fmla="*/ 0 w 27"/>
                <a:gd name="T1" fmla="*/ 0 h 201"/>
                <a:gd name="T2" fmla="*/ 25 w 27"/>
                <a:gd name="T3" fmla="*/ 201 h 201"/>
                <a:gd name="T4" fmla="*/ 27 w 27"/>
                <a:gd name="T5" fmla="*/ 201 h 201"/>
                <a:gd name="T6" fmla="*/ 0 60000 65536"/>
                <a:gd name="T7" fmla="*/ 0 60000 65536"/>
                <a:gd name="T8" fmla="*/ 0 60000 65536"/>
              </a:gdLst>
              <a:ahLst/>
              <a:cxnLst>
                <a:cxn ang="T6">
                  <a:pos x="T0" y="T1"/>
                </a:cxn>
                <a:cxn ang="T7">
                  <a:pos x="T2" y="T3"/>
                </a:cxn>
                <a:cxn ang="T8">
                  <a:pos x="T4" y="T5"/>
                </a:cxn>
              </a:cxnLst>
              <a:rect l="0" t="0" r="r" b="b"/>
              <a:pathLst>
                <a:path w="27" h="201">
                  <a:moveTo>
                    <a:pt x="0" y="0"/>
                  </a:moveTo>
                  <a:lnTo>
                    <a:pt x="25" y="201"/>
                  </a:lnTo>
                  <a:lnTo>
                    <a:pt x="27" y="2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19" name="Freeform 43">
              <a:extLst>
                <a:ext uri="{FF2B5EF4-FFF2-40B4-BE49-F238E27FC236}">
                  <a16:creationId xmlns:a16="http://schemas.microsoft.com/office/drawing/2014/main" id="{3BAE203B-55F5-2C8F-094F-F7590739F0FE}"/>
                </a:ext>
              </a:extLst>
            </p:cNvPr>
            <p:cNvSpPr>
              <a:spLocks/>
            </p:cNvSpPr>
            <p:nvPr/>
          </p:nvSpPr>
          <p:spPr bwMode="auto">
            <a:xfrm flipV="1">
              <a:off x="4544" y="2033"/>
              <a:ext cx="27" cy="203"/>
            </a:xfrm>
            <a:custGeom>
              <a:avLst/>
              <a:gdLst>
                <a:gd name="T0" fmla="*/ 0 w 27"/>
                <a:gd name="T1" fmla="*/ 0 h 203"/>
                <a:gd name="T2" fmla="*/ 25 w 27"/>
                <a:gd name="T3" fmla="*/ 203 h 203"/>
                <a:gd name="T4" fmla="*/ 27 w 27"/>
                <a:gd name="T5" fmla="*/ 203 h 203"/>
                <a:gd name="T6" fmla="*/ 0 60000 65536"/>
                <a:gd name="T7" fmla="*/ 0 60000 65536"/>
                <a:gd name="T8" fmla="*/ 0 60000 65536"/>
              </a:gdLst>
              <a:ahLst/>
              <a:cxnLst>
                <a:cxn ang="T6">
                  <a:pos x="T0" y="T1"/>
                </a:cxn>
                <a:cxn ang="T7">
                  <a:pos x="T2" y="T3"/>
                </a:cxn>
                <a:cxn ang="T8">
                  <a:pos x="T4" y="T5"/>
                </a:cxn>
              </a:cxnLst>
              <a:rect l="0" t="0" r="r" b="b"/>
              <a:pathLst>
                <a:path w="27" h="203">
                  <a:moveTo>
                    <a:pt x="0" y="0"/>
                  </a:moveTo>
                  <a:lnTo>
                    <a:pt x="25" y="203"/>
                  </a:lnTo>
                  <a:lnTo>
                    <a:pt x="27"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20" name="Freeform 44">
              <a:extLst>
                <a:ext uri="{FF2B5EF4-FFF2-40B4-BE49-F238E27FC236}">
                  <a16:creationId xmlns:a16="http://schemas.microsoft.com/office/drawing/2014/main" id="{8580BC70-C9BA-3BB6-9495-F8D0F455DC1C}"/>
                </a:ext>
              </a:extLst>
            </p:cNvPr>
            <p:cNvSpPr>
              <a:spLocks/>
            </p:cNvSpPr>
            <p:nvPr/>
          </p:nvSpPr>
          <p:spPr bwMode="auto">
            <a:xfrm flipV="1">
              <a:off x="4505" y="2033"/>
              <a:ext cx="29" cy="203"/>
            </a:xfrm>
            <a:custGeom>
              <a:avLst/>
              <a:gdLst>
                <a:gd name="T0" fmla="*/ 0 w 29"/>
                <a:gd name="T1" fmla="*/ 0 h 203"/>
                <a:gd name="T2" fmla="*/ 27 w 29"/>
                <a:gd name="T3" fmla="*/ 203 h 203"/>
                <a:gd name="T4" fmla="*/ 29 w 29"/>
                <a:gd name="T5" fmla="*/ 203 h 203"/>
                <a:gd name="T6" fmla="*/ 0 60000 65536"/>
                <a:gd name="T7" fmla="*/ 0 60000 65536"/>
                <a:gd name="T8" fmla="*/ 0 60000 65536"/>
              </a:gdLst>
              <a:ahLst/>
              <a:cxnLst>
                <a:cxn ang="T6">
                  <a:pos x="T0" y="T1"/>
                </a:cxn>
                <a:cxn ang="T7">
                  <a:pos x="T2" y="T3"/>
                </a:cxn>
                <a:cxn ang="T8">
                  <a:pos x="T4" y="T5"/>
                </a:cxn>
              </a:cxnLst>
              <a:rect l="0" t="0" r="r" b="b"/>
              <a:pathLst>
                <a:path w="29" h="203">
                  <a:moveTo>
                    <a:pt x="0" y="0"/>
                  </a:moveTo>
                  <a:lnTo>
                    <a:pt x="27" y="203"/>
                  </a:lnTo>
                  <a:lnTo>
                    <a:pt x="29" y="2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21" name="Freeform 45">
              <a:extLst>
                <a:ext uri="{FF2B5EF4-FFF2-40B4-BE49-F238E27FC236}">
                  <a16:creationId xmlns:a16="http://schemas.microsoft.com/office/drawing/2014/main" id="{A5B2A02E-4C95-26FA-989F-633EC23A4C12}"/>
                </a:ext>
              </a:extLst>
            </p:cNvPr>
            <p:cNvSpPr>
              <a:spLocks/>
            </p:cNvSpPr>
            <p:nvPr/>
          </p:nvSpPr>
          <p:spPr bwMode="auto">
            <a:xfrm flipV="1">
              <a:off x="1300" y="1958"/>
              <a:ext cx="3196" cy="344"/>
            </a:xfrm>
            <a:custGeom>
              <a:avLst/>
              <a:gdLst>
                <a:gd name="T0" fmla="*/ 3196 w 3196"/>
                <a:gd name="T1" fmla="*/ 321 h 344"/>
                <a:gd name="T2" fmla="*/ 3084 w 3196"/>
                <a:gd name="T3" fmla="*/ 321 h 344"/>
                <a:gd name="T4" fmla="*/ 3046 w 3196"/>
                <a:gd name="T5" fmla="*/ 342 h 344"/>
                <a:gd name="T6" fmla="*/ 1047 w 3196"/>
                <a:gd name="T7" fmla="*/ 344 h 344"/>
                <a:gd name="T8" fmla="*/ 1026 w 3196"/>
                <a:gd name="T9" fmla="*/ 319 h 344"/>
                <a:gd name="T10" fmla="*/ 947 w 3196"/>
                <a:gd name="T11" fmla="*/ 319 h 344"/>
                <a:gd name="T12" fmla="*/ 947 w 3196"/>
                <a:gd name="T13" fmla="*/ 279 h 344"/>
                <a:gd name="T14" fmla="*/ 23 w 3196"/>
                <a:gd name="T15" fmla="*/ 279 h 344"/>
                <a:gd name="T16" fmla="*/ 0 w 3196"/>
                <a:gd name="T17" fmla="*/ 248 h 344"/>
                <a:gd name="T18" fmla="*/ 0 w 3196"/>
                <a:gd name="T19" fmla="*/ 89 h 344"/>
                <a:gd name="T20" fmla="*/ 23 w 3196"/>
                <a:gd name="T21" fmla="*/ 60 h 344"/>
                <a:gd name="T22" fmla="*/ 947 w 3196"/>
                <a:gd name="T23" fmla="*/ 60 h 344"/>
                <a:gd name="T24" fmla="*/ 947 w 3196"/>
                <a:gd name="T25" fmla="*/ 20 h 344"/>
                <a:gd name="T26" fmla="*/ 1024 w 3196"/>
                <a:gd name="T27" fmla="*/ 20 h 344"/>
                <a:gd name="T28" fmla="*/ 1043 w 3196"/>
                <a:gd name="T29" fmla="*/ 0 h 344"/>
                <a:gd name="T30" fmla="*/ 3046 w 3196"/>
                <a:gd name="T31" fmla="*/ 0 h 344"/>
                <a:gd name="T32" fmla="*/ 3086 w 3196"/>
                <a:gd name="T33" fmla="*/ 20 h 344"/>
                <a:gd name="T34" fmla="*/ 3196 w 3196"/>
                <a:gd name="T35" fmla="*/ 20 h 344"/>
                <a:gd name="T36" fmla="*/ 3196 w 3196"/>
                <a:gd name="T37" fmla="*/ 321 h 3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96" h="344">
                  <a:moveTo>
                    <a:pt x="3196" y="321"/>
                  </a:moveTo>
                  <a:lnTo>
                    <a:pt x="3084" y="321"/>
                  </a:lnTo>
                  <a:lnTo>
                    <a:pt x="3046" y="342"/>
                  </a:lnTo>
                  <a:lnTo>
                    <a:pt x="1047" y="344"/>
                  </a:lnTo>
                  <a:lnTo>
                    <a:pt x="1026" y="319"/>
                  </a:lnTo>
                  <a:lnTo>
                    <a:pt x="947" y="319"/>
                  </a:lnTo>
                  <a:lnTo>
                    <a:pt x="947" y="279"/>
                  </a:lnTo>
                  <a:lnTo>
                    <a:pt x="23" y="279"/>
                  </a:lnTo>
                  <a:lnTo>
                    <a:pt x="0" y="248"/>
                  </a:lnTo>
                  <a:lnTo>
                    <a:pt x="0" y="89"/>
                  </a:lnTo>
                  <a:lnTo>
                    <a:pt x="23" y="60"/>
                  </a:lnTo>
                  <a:lnTo>
                    <a:pt x="947" y="60"/>
                  </a:lnTo>
                  <a:lnTo>
                    <a:pt x="947" y="20"/>
                  </a:lnTo>
                  <a:lnTo>
                    <a:pt x="1024" y="20"/>
                  </a:lnTo>
                  <a:lnTo>
                    <a:pt x="1043" y="0"/>
                  </a:lnTo>
                  <a:lnTo>
                    <a:pt x="3046" y="0"/>
                  </a:lnTo>
                  <a:lnTo>
                    <a:pt x="3086" y="20"/>
                  </a:lnTo>
                  <a:lnTo>
                    <a:pt x="3196" y="20"/>
                  </a:lnTo>
                  <a:lnTo>
                    <a:pt x="3196" y="321"/>
                  </a:lnTo>
                  <a:close/>
                </a:path>
              </a:pathLst>
            </a:custGeom>
            <a:solidFill>
              <a:srgbClr val="BFBFBF"/>
            </a:solidFill>
            <a:ln w="0">
              <a:solidFill>
                <a:srgbClr val="000000"/>
              </a:solidFill>
              <a:prstDash val="solid"/>
              <a:round/>
              <a:headEnd/>
              <a:tailEnd/>
            </a:ln>
          </p:spPr>
          <p:txBody>
            <a:bodyPr/>
            <a:lstStyle/>
            <a:p>
              <a:endParaRPr lang="en-US"/>
            </a:p>
          </p:txBody>
        </p:sp>
        <p:sp>
          <p:nvSpPr>
            <p:cNvPr id="168022" name="Freeform 46">
              <a:extLst>
                <a:ext uri="{FF2B5EF4-FFF2-40B4-BE49-F238E27FC236}">
                  <a16:creationId xmlns:a16="http://schemas.microsoft.com/office/drawing/2014/main" id="{0BC66F66-1037-7963-2060-D404E02034A7}"/>
                </a:ext>
              </a:extLst>
            </p:cNvPr>
            <p:cNvSpPr>
              <a:spLocks/>
            </p:cNvSpPr>
            <p:nvPr/>
          </p:nvSpPr>
          <p:spPr bwMode="auto">
            <a:xfrm flipV="1">
              <a:off x="1997" y="2242"/>
              <a:ext cx="250" cy="313"/>
            </a:xfrm>
            <a:custGeom>
              <a:avLst/>
              <a:gdLst>
                <a:gd name="T0" fmla="*/ 250 w 250"/>
                <a:gd name="T1" fmla="*/ 0 h 313"/>
                <a:gd name="T2" fmla="*/ 250 w 250"/>
                <a:gd name="T3" fmla="*/ 313 h 313"/>
                <a:gd name="T4" fmla="*/ 46 w 250"/>
                <a:gd name="T5" fmla="*/ 313 h 313"/>
                <a:gd name="T6" fmla="*/ 50 w 250"/>
                <a:gd name="T7" fmla="*/ 267 h 313"/>
                <a:gd name="T8" fmla="*/ 50 w 250"/>
                <a:gd name="T9" fmla="*/ 259 h 313"/>
                <a:gd name="T10" fmla="*/ 48 w 250"/>
                <a:gd name="T11" fmla="*/ 259 h 313"/>
                <a:gd name="T12" fmla="*/ 48 w 250"/>
                <a:gd name="T13" fmla="*/ 251 h 313"/>
                <a:gd name="T14" fmla="*/ 46 w 250"/>
                <a:gd name="T15" fmla="*/ 251 h 313"/>
                <a:gd name="T16" fmla="*/ 46 w 250"/>
                <a:gd name="T17" fmla="*/ 246 h 313"/>
                <a:gd name="T18" fmla="*/ 45 w 250"/>
                <a:gd name="T19" fmla="*/ 246 h 313"/>
                <a:gd name="T20" fmla="*/ 45 w 250"/>
                <a:gd name="T21" fmla="*/ 244 h 313"/>
                <a:gd name="T22" fmla="*/ 43 w 250"/>
                <a:gd name="T23" fmla="*/ 244 h 313"/>
                <a:gd name="T24" fmla="*/ 43 w 250"/>
                <a:gd name="T25" fmla="*/ 242 h 313"/>
                <a:gd name="T26" fmla="*/ 39 w 250"/>
                <a:gd name="T27" fmla="*/ 238 h 313"/>
                <a:gd name="T28" fmla="*/ 37 w 250"/>
                <a:gd name="T29" fmla="*/ 238 h 313"/>
                <a:gd name="T30" fmla="*/ 35 w 250"/>
                <a:gd name="T31" fmla="*/ 236 h 313"/>
                <a:gd name="T32" fmla="*/ 33 w 250"/>
                <a:gd name="T33" fmla="*/ 236 h 313"/>
                <a:gd name="T34" fmla="*/ 33 w 250"/>
                <a:gd name="T35" fmla="*/ 234 h 313"/>
                <a:gd name="T36" fmla="*/ 29 w 250"/>
                <a:gd name="T37" fmla="*/ 234 h 313"/>
                <a:gd name="T38" fmla="*/ 27 w 250"/>
                <a:gd name="T39" fmla="*/ 232 h 313"/>
                <a:gd name="T40" fmla="*/ 0 w 250"/>
                <a:gd name="T41" fmla="*/ 232 h 313"/>
                <a:gd name="T42" fmla="*/ 0 w 250"/>
                <a:gd name="T43" fmla="*/ 163 h 313"/>
                <a:gd name="T44" fmla="*/ 48 w 250"/>
                <a:gd name="T45" fmla="*/ 163 h 313"/>
                <a:gd name="T46" fmla="*/ 48 w 250"/>
                <a:gd name="T47" fmla="*/ 56 h 313"/>
                <a:gd name="T48" fmla="*/ 189 w 250"/>
                <a:gd name="T49" fmla="*/ 27 h 313"/>
                <a:gd name="T50" fmla="*/ 192 w 250"/>
                <a:gd name="T51" fmla="*/ 0 h 313"/>
                <a:gd name="T52" fmla="*/ 250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8023" name="Freeform 47">
              <a:extLst>
                <a:ext uri="{FF2B5EF4-FFF2-40B4-BE49-F238E27FC236}">
                  <a16:creationId xmlns:a16="http://schemas.microsoft.com/office/drawing/2014/main" id="{02F34685-7D4A-396B-BC00-31CC977E6BA4}"/>
                </a:ext>
              </a:extLst>
            </p:cNvPr>
            <p:cNvSpPr>
              <a:spLocks/>
            </p:cNvSpPr>
            <p:nvPr/>
          </p:nvSpPr>
          <p:spPr bwMode="auto">
            <a:xfrm flipV="1">
              <a:off x="2247" y="1918"/>
              <a:ext cx="563" cy="65"/>
            </a:xfrm>
            <a:custGeom>
              <a:avLst/>
              <a:gdLst>
                <a:gd name="T0" fmla="*/ 0 w 563"/>
                <a:gd name="T1" fmla="*/ 65 h 65"/>
                <a:gd name="T2" fmla="*/ 0 w 563"/>
                <a:gd name="T3" fmla="*/ 0 h 65"/>
                <a:gd name="T4" fmla="*/ 83 w 563"/>
                <a:gd name="T5" fmla="*/ 0 h 65"/>
                <a:gd name="T6" fmla="*/ 106 w 563"/>
                <a:gd name="T7" fmla="*/ 21 h 65"/>
                <a:gd name="T8" fmla="*/ 563 w 563"/>
                <a:gd name="T9" fmla="*/ 21 h 65"/>
                <a:gd name="T10" fmla="*/ 563 w 563"/>
                <a:gd name="T11" fmla="*/ 44 h 65"/>
                <a:gd name="T12" fmla="*/ 492 w 563"/>
                <a:gd name="T13" fmla="*/ 65 h 65"/>
                <a:gd name="T14" fmla="*/ 0 w 563"/>
                <a:gd name="T15" fmla="*/ 6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8024" name="Freeform 48">
              <a:extLst>
                <a:ext uri="{FF2B5EF4-FFF2-40B4-BE49-F238E27FC236}">
                  <a16:creationId xmlns:a16="http://schemas.microsoft.com/office/drawing/2014/main" id="{098BD437-5094-8C4A-9924-B2515956E211}"/>
                </a:ext>
              </a:extLst>
            </p:cNvPr>
            <p:cNvSpPr>
              <a:spLocks/>
            </p:cNvSpPr>
            <p:nvPr/>
          </p:nvSpPr>
          <p:spPr bwMode="auto">
            <a:xfrm flipV="1">
              <a:off x="2245" y="2281"/>
              <a:ext cx="563" cy="65"/>
            </a:xfrm>
            <a:custGeom>
              <a:avLst/>
              <a:gdLst>
                <a:gd name="T0" fmla="*/ 0 w 563"/>
                <a:gd name="T1" fmla="*/ 0 h 65"/>
                <a:gd name="T2" fmla="*/ 0 w 563"/>
                <a:gd name="T3" fmla="*/ 65 h 65"/>
                <a:gd name="T4" fmla="*/ 83 w 563"/>
                <a:gd name="T5" fmla="*/ 65 h 65"/>
                <a:gd name="T6" fmla="*/ 106 w 563"/>
                <a:gd name="T7" fmla="*/ 44 h 65"/>
                <a:gd name="T8" fmla="*/ 563 w 563"/>
                <a:gd name="T9" fmla="*/ 44 h 65"/>
                <a:gd name="T10" fmla="*/ 563 w 563"/>
                <a:gd name="T11" fmla="*/ 21 h 65"/>
                <a:gd name="T12" fmla="*/ 49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8025" name="Rectangle 49">
              <a:extLst>
                <a:ext uri="{FF2B5EF4-FFF2-40B4-BE49-F238E27FC236}">
                  <a16:creationId xmlns:a16="http://schemas.microsoft.com/office/drawing/2014/main" id="{E94C4812-4F32-A971-C9E3-A42A044A7881}"/>
                </a:ext>
              </a:extLst>
            </p:cNvPr>
            <p:cNvSpPr>
              <a:spLocks noChangeArrowheads="1"/>
            </p:cNvSpPr>
            <p:nvPr/>
          </p:nvSpPr>
          <p:spPr bwMode="auto">
            <a:xfrm flipV="1">
              <a:off x="1907" y="1751"/>
              <a:ext cx="67" cy="27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026" name="Freeform 50">
              <a:extLst>
                <a:ext uri="{FF2B5EF4-FFF2-40B4-BE49-F238E27FC236}">
                  <a16:creationId xmlns:a16="http://schemas.microsoft.com/office/drawing/2014/main" id="{0D31D627-2A34-E24F-FB0D-F10D2D7688FE}"/>
                </a:ext>
              </a:extLst>
            </p:cNvPr>
            <p:cNvSpPr>
              <a:spLocks/>
            </p:cNvSpPr>
            <p:nvPr/>
          </p:nvSpPr>
          <p:spPr bwMode="auto">
            <a:xfrm flipV="1">
              <a:off x="1746" y="1682"/>
              <a:ext cx="399" cy="341"/>
            </a:xfrm>
            <a:custGeom>
              <a:avLst/>
              <a:gdLst>
                <a:gd name="T0" fmla="*/ 376 w 399"/>
                <a:gd name="T1" fmla="*/ 267 h 341"/>
                <a:gd name="T2" fmla="*/ 380 w 399"/>
                <a:gd name="T3" fmla="*/ 267 h 341"/>
                <a:gd name="T4" fmla="*/ 382 w 399"/>
                <a:gd name="T5" fmla="*/ 269 h 341"/>
                <a:gd name="T6" fmla="*/ 384 w 399"/>
                <a:gd name="T7" fmla="*/ 269 h 341"/>
                <a:gd name="T8" fmla="*/ 386 w 399"/>
                <a:gd name="T9" fmla="*/ 270 h 341"/>
                <a:gd name="T10" fmla="*/ 388 w 399"/>
                <a:gd name="T11" fmla="*/ 270 h 341"/>
                <a:gd name="T12" fmla="*/ 395 w 399"/>
                <a:gd name="T13" fmla="*/ 278 h 341"/>
                <a:gd name="T14" fmla="*/ 395 w 399"/>
                <a:gd name="T15" fmla="*/ 280 h 341"/>
                <a:gd name="T16" fmla="*/ 397 w 399"/>
                <a:gd name="T17" fmla="*/ 282 h 341"/>
                <a:gd name="T18" fmla="*/ 397 w 399"/>
                <a:gd name="T19" fmla="*/ 284 h 341"/>
                <a:gd name="T20" fmla="*/ 399 w 399"/>
                <a:gd name="T21" fmla="*/ 286 h 341"/>
                <a:gd name="T22" fmla="*/ 399 w 399"/>
                <a:gd name="T23" fmla="*/ 341 h 341"/>
                <a:gd name="T24" fmla="*/ 230 w 399"/>
                <a:gd name="T25" fmla="*/ 341 h 341"/>
                <a:gd name="T26" fmla="*/ 230 w 399"/>
                <a:gd name="T27" fmla="*/ 317 h 341"/>
                <a:gd name="T28" fmla="*/ 161 w 399"/>
                <a:gd name="T29" fmla="*/ 317 h 341"/>
                <a:gd name="T30" fmla="*/ 161 w 399"/>
                <a:gd name="T31" fmla="*/ 341 h 341"/>
                <a:gd name="T32" fmla="*/ 0 w 399"/>
                <a:gd name="T33" fmla="*/ 341 h 341"/>
                <a:gd name="T34" fmla="*/ 0 w 399"/>
                <a:gd name="T35" fmla="*/ 286 h 341"/>
                <a:gd name="T36" fmla="*/ 2 w 399"/>
                <a:gd name="T37" fmla="*/ 284 h 341"/>
                <a:gd name="T38" fmla="*/ 2 w 399"/>
                <a:gd name="T39" fmla="*/ 282 h 341"/>
                <a:gd name="T40" fmla="*/ 4 w 399"/>
                <a:gd name="T41" fmla="*/ 280 h 341"/>
                <a:gd name="T42" fmla="*/ 4 w 399"/>
                <a:gd name="T43" fmla="*/ 278 h 341"/>
                <a:gd name="T44" fmla="*/ 11 w 399"/>
                <a:gd name="T45" fmla="*/ 270 h 341"/>
                <a:gd name="T46" fmla="*/ 13 w 399"/>
                <a:gd name="T47" fmla="*/ 270 h 341"/>
                <a:gd name="T48" fmla="*/ 15 w 399"/>
                <a:gd name="T49" fmla="*/ 269 h 341"/>
                <a:gd name="T50" fmla="*/ 17 w 399"/>
                <a:gd name="T51" fmla="*/ 269 h 341"/>
                <a:gd name="T52" fmla="*/ 19 w 399"/>
                <a:gd name="T53" fmla="*/ 267 h 341"/>
                <a:gd name="T54" fmla="*/ 34 w 399"/>
                <a:gd name="T55" fmla="*/ 267 h 341"/>
                <a:gd name="T56" fmla="*/ 36 w 399"/>
                <a:gd name="T57" fmla="*/ 265 h 341"/>
                <a:gd name="T58" fmla="*/ 57 w 399"/>
                <a:gd name="T59" fmla="*/ 265 h 341"/>
                <a:gd name="T60" fmla="*/ 59 w 399"/>
                <a:gd name="T61" fmla="*/ 263 h 341"/>
                <a:gd name="T62" fmla="*/ 82 w 399"/>
                <a:gd name="T63" fmla="*/ 263 h 341"/>
                <a:gd name="T64" fmla="*/ 84 w 399"/>
                <a:gd name="T65" fmla="*/ 261 h 341"/>
                <a:gd name="T66" fmla="*/ 103 w 399"/>
                <a:gd name="T67" fmla="*/ 261 h 341"/>
                <a:gd name="T68" fmla="*/ 105 w 399"/>
                <a:gd name="T69" fmla="*/ 259 h 341"/>
                <a:gd name="T70" fmla="*/ 127 w 399"/>
                <a:gd name="T71" fmla="*/ 259 h 341"/>
                <a:gd name="T72" fmla="*/ 128 w 399"/>
                <a:gd name="T73" fmla="*/ 257 h 341"/>
                <a:gd name="T74" fmla="*/ 140 w 399"/>
                <a:gd name="T75" fmla="*/ 257 h 341"/>
                <a:gd name="T76" fmla="*/ 140 w 399"/>
                <a:gd name="T77" fmla="*/ 0 h 341"/>
                <a:gd name="T78" fmla="*/ 161 w 399"/>
                <a:gd name="T79" fmla="*/ 0 h 341"/>
                <a:gd name="T80" fmla="*/ 161 w 399"/>
                <a:gd name="T81" fmla="*/ 267 h 341"/>
                <a:gd name="T82" fmla="*/ 230 w 399"/>
                <a:gd name="T83" fmla="*/ 267 h 341"/>
                <a:gd name="T84" fmla="*/ 230 w 399"/>
                <a:gd name="T85" fmla="*/ 0 h 341"/>
                <a:gd name="T86" fmla="*/ 251 w 399"/>
                <a:gd name="T87" fmla="*/ 0 h 341"/>
                <a:gd name="T88" fmla="*/ 251 w 399"/>
                <a:gd name="T89" fmla="*/ 259 h 341"/>
                <a:gd name="T90" fmla="*/ 267 w 399"/>
                <a:gd name="T91" fmla="*/ 259 h 341"/>
                <a:gd name="T92" fmla="*/ 269 w 399"/>
                <a:gd name="T93" fmla="*/ 261 h 341"/>
                <a:gd name="T94" fmla="*/ 296 w 399"/>
                <a:gd name="T95" fmla="*/ 261 h 341"/>
                <a:gd name="T96" fmla="*/ 299 w 399"/>
                <a:gd name="T97" fmla="*/ 263 h 341"/>
                <a:gd name="T98" fmla="*/ 328 w 399"/>
                <a:gd name="T99" fmla="*/ 263 h 341"/>
                <a:gd name="T100" fmla="*/ 332 w 399"/>
                <a:gd name="T101" fmla="*/ 265 h 341"/>
                <a:gd name="T102" fmla="*/ 359 w 399"/>
                <a:gd name="T103" fmla="*/ 265 h 341"/>
                <a:gd name="T104" fmla="*/ 361 w 399"/>
                <a:gd name="T105" fmla="*/ 267 h 341"/>
                <a:gd name="T106" fmla="*/ 376 w 399"/>
                <a:gd name="T107" fmla="*/ 26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8027" name="Freeform 51">
              <a:extLst>
                <a:ext uri="{FF2B5EF4-FFF2-40B4-BE49-F238E27FC236}">
                  <a16:creationId xmlns:a16="http://schemas.microsoft.com/office/drawing/2014/main" id="{804E3AF7-1351-21F8-D474-47FA7D4FD19D}"/>
                </a:ext>
              </a:extLst>
            </p:cNvPr>
            <p:cNvSpPr>
              <a:spLocks/>
            </p:cNvSpPr>
            <p:nvPr/>
          </p:nvSpPr>
          <p:spPr bwMode="auto">
            <a:xfrm flipV="1">
              <a:off x="1636" y="1712"/>
              <a:ext cx="248" cy="313"/>
            </a:xfrm>
            <a:custGeom>
              <a:avLst/>
              <a:gdLst>
                <a:gd name="T0" fmla="*/ 0 w 248"/>
                <a:gd name="T1" fmla="*/ 313 h 313"/>
                <a:gd name="T2" fmla="*/ 0 w 248"/>
                <a:gd name="T3" fmla="*/ 0 h 313"/>
                <a:gd name="T4" fmla="*/ 198 w 248"/>
                <a:gd name="T5" fmla="*/ 0 h 313"/>
                <a:gd name="T6" fmla="*/ 198 w 248"/>
                <a:gd name="T7" fmla="*/ 59 h 313"/>
                <a:gd name="T8" fmla="*/ 200 w 248"/>
                <a:gd name="T9" fmla="*/ 59 h 313"/>
                <a:gd name="T10" fmla="*/ 200 w 248"/>
                <a:gd name="T11" fmla="*/ 63 h 313"/>
                <a:gd name="T12" fmla="*/ 202 w 248"/>
                <a:gd name="T13" fmla="*/ 63 h 313"/>
                <a:gd name="T14" fmla="*/ 202 w 248"/>
                <a:gd name="T15" fmla="*/ 67 h 313"/>
                <a:gd name="T16" fmla="*/ 204 w 248"/>
                <a:gd name="T17" fmla="*/ 67 h 313"/>
                <a:gd name="T18" fmla="*/ 204 w 248"/>
                <a:gd name="T19" fmla="*/ 69 h 313"/>
                <a:gd name="T20" fmla="*/ 206 w 248"/>
                <a:gd name="T21" fmla="*/ 69 h 313"/>
                <a:gd name="T22" fmla="*/ 206 w 248"/>
                <a:gd name="T23" fmla="*/ 71 h 313"/>
                <a:gd name="T24" fmla="*/ 208 w 248"/>
                <a:gd name="T25" fmla="*/ 71 h 313"/>
                <a:gd name="T26" fmla="*/ 208 w 248"/>
                <a:gd name="T27" fmla="*/ 73 h 313"/>
                <a:gd name="T28" fmla="*/ 212 w 248"/>
                <a:gd name="T29" fmla="*/ 77 h 313"/>
                <a:gd name="T30" fmla="*/ 213 w 248"/>
                <a:gd name="T31" fmla="*/ 77 h 313"/>
                <a:gd name="T32" fmla="*/ 215 w 248"/>
                <a:gd name="T33" fmla="*/ 79 h 313"/>
                <a:gd name="T34" fmla="*/ 217 w 248"/>
                <a:gd name="T35" fmla="*/ 79 h 313"/>
                <a:gd name="T36" fmla="*/ 219 w 248"/>
                <a:gd name="T37" fmla="*/ 80 h 313"/>
                <a:gd name="T38" fmla="*/ 223 w 248"/>
                <a:gd name="T39" fmla="*/ 80 h 313"/>
                <a:gd name="T40" fmla="*/ 223 w 248"/>
                <a:gd name="T41" fmla="*/ 82 h 313"/>
                <a:gd name="T42" fmla="*/ 248 w 248"/>
                <a:gd name="T43" fmla="*/ 82 h 313"/>
                <a:gd name="T44" fmla="*/ 248 w 248"/>
                <a:gd name="T45" fmla="*/ 151 h 313"/>
                <a:gd name="T46" fmla="*/ 202 w 248"/>
                <a:gd name="T47" fmla="*/ 151 h 313"/>
                <a:gd name="T48" fmla="*/ 202 w 248"/>
                <a:gd name="T49" fmla="*/ 257 h 313"/>
                <a:gd name="T50" fmla="*/ 60 w 248"/>
                <a:gd name="T51" fmla="*/ 288 h 313"/>
                <a:gd name="T52" fmla="*/ 56 w 248"/>
                <a:gd name="T53" fmla="*/ 313 h 313"/>
                <a:gd name="T54" fmla="*/ 0 w 248"/>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8028" name="Freeform 52">
              <a:extLst>
                <a:ext uri="{FF2B5EF4-FFF2-40B4-BE49-F238E27FC236}">
                  <a16:creationId xmlns:a16="http://schemas.microsoft.com/office/drawing/2014/main" id="{C07E29B9-0440-B55C-4E45-0DCC40F10103}"/>
                </a:ext>
              </a:extLst>
            </p:cNvPr>
            <p:cNvSpPr>
              <a:spLocks/>
            </p:cNvSpPr>
            <p:nvPr/>
          </p:nvSpPr>
          <p:spPr bwMode="auto">
            <a:xfrm flipV="1">
              <a:off x="1997" y="1712"/>
              <a:ext cx="250" cy="313"/>
            </a:xfrm>
            <a:custGeom>
              <a:avLst/>
              <a:gdLst>
                <a:gd name="T0" fmla="*/ 250 w 250"/>
                <a:gd name="T1" fmla="*/ 313 h 313"/>
                <a:gd name="T2" fmla="*/ 250 w 250"/>
                <a:gd name="T3" fmla="*/ 0 h 313"/>
                <a:gd name="T4" fmla="*/ 50 w 250"/>
                <a:gd name="T5" fmla="*/ 0 h 313"/>
                <a:gd name="T6" fmla="*/ 50 w 250"/>
                <a:gd name="T7" fmla="*/ 57 h 313"/>
                <a:gd name="T8" fmla="*/ 48 w 250"/>
                <a:gd name="T9" fmla="*/ 59 h 313"/>
                <a:gd name="T10" fmla="*/ 48 w 250"/>
                <a:gd name="T11" fmla="*/ 65 h 313"/>
                <a:gd name="T12" fmla="*/ 46 w 250"/>
                <a:gd name="T13" fmla="*/ 65 h 313"/>
                <a:gd name="T14" fmla="*/ 46 w 250"/>
                <a:gd name="T15" fmla="*/ 67 h 313"/>
                <a:gd name="T16" fmla="*/ 45 w 250"/>
                <a:gd name="T17" fmla="*/ 69 h 313"/>
                <a:gd name="T18" fmla="*/ 45 w 250"/>
                <a:gd name="T19" fmla="*/ 71 h 313"/>
                <a:gd name="T20" fmla="*/ 43 w 250"/>
                <a:gd name="T21" fmla="*/ 71 h 313"/>
                <a:gd name="T22" fmla="*/ 41 w 250"/>
                <a:gd name="T23" fmla="*/ 73 h 313"/>
                <a:gd name="T24" fmla="*/ 41 w 250"/>
                <a:gd name="T25" fmla="*/ 75 h 313"/>
                <a:gd name="T26" fmla="*/ 39 w 250"/>
                <a:gd name="T27" fmla="*/ 75 h 313"/>
                <a:gd name="T28" fmla="*/ 39 w 250"/>
                <a:gd name="T29" fmla="*/ 77 h 313"/>
                <a:gd name="T30" fmla="*/ 35 w 250"/>
                <a:gd name="T31" fmla="*/ 77 h 313"/>
                <a:gd name="T32" fmla="*/ 35 w 250"/>
                <a:gd name="T33" fmla="*/ 79 h 313"/>
                <a:gd name="T34" fmla="*/ 31 w 250"/>
                <a:gd name="T35" fmla="*/ 79 h 313"/>
                <a:gd name="T36" fmla="*/ 31 w 250"/>
                <a:gd name="T37" fmla="*/ 80 h 313"/>
                <a:gd name="T38" fmla="*/ 27 w 250"/>
                <a:gd name="T39" fmla="*/ 80 h 313"/>
                <a:gd name="T40" fmla="*/ 25 w 250"/>
                <a:gd name="T41" fmla="*/ 82 h 313"/>
                <a:gd name="T42" fmla="*/ 0 w 250"/>
                <a:gd name="T43" fmla="*/ 82 h 313"/>
                <a:gd name="T44" fmla="*/ 0 w 250"/>
                <a:gd name="T45" fmla="*/ 151 h 313"/>
                <a:gd name="T46" fmla="*/ 48 w 250"/>
                <a:gd name="T47" fmla="*/ 151 h 313"/>
                <a:gd name="T48" fmla="*/ 48 w 250"/>
                <a:gd name="T49" fmla="*/ 257 h 313"/>
                <a:gd name="T50" fmla="*/ 189 w 250"/>
                <a:gd name="T51" fmla="*/ 288 h 313"/>
                <a:gd name="T52" fmla="*/ 192 w 250"/>
                <a:gd name="T53" fmla="*/ 313 h 313"/>
                <a:gd name="T54" fmla="*/ 250 w 250"/>
                <a:gd name="T55" fmla="*/ 313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8029" name="Freeform 53">
              <a:extLst>
                <a:ext uri="{FF2B5EF4-FFF2-40B4-BE49-F238E27FC236}">
                  <a16:creationId xmlns:a16="http://schemas.microsoft.com/office/drawing/2014/main" id="{AD38CFC5-E6C0-7058-0AD2-AFD99414A71D}"/>
                </a:ext>
              </a:extLst>
            </p:cNvPr>
            <p:cNvSpPr>
              <a:spLocks/>
            </p:cNvSpPr>
            <p:nvPr/>
          </p:nvSpPr>
          <p:spPr bwMode="auto">
            <a:xfrm flipV="1">
              <a:off x="2324" y="1985"/>
              <a:ext cx="2" cy="296"/>
            </a:xfrm>
            <a:custGeom>
              <a:avLst/>
              <a:gdLst>
                <a:gd name="T0" fmla="*/ 0 w 2"/>
                <a:gd name="T1" fmla="*/ 0 h 296"/>
                <a:gd name="T2" fmla="*/ 0 w 2"/>
                <a:gd name="T3" fmla="*/ 296 h 296"/>
                <a:gd name="T4" fmla="*/ 2 w 2"/>
                <a:gd name="T5" fmla="*/ 296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0" name="Freeform 54">
              <a:extLst>
                <a:ext uri="{FF2B5EF4-FFF2-40B4-BE49-F238E27FC236}">
                  <a16:creationId xmlns:a16="http://schemas.microsoft.com/office/drawing/2014/main" id="{ED7AEEE4-DE0C-12CD-D4FB-707DC2CAB410}"/>
                </a:ext>
              </a:extLst>
            </p:cNvPr>
            <p:cNvSpPr>
              <a:spLocks/>
            </p:cNvSpPr>
            <p:nvPr/>
          </p:nvSpPr>
          <p:spPr bwMode="auto">
            <a:xfrm flipV="1">
              <a:off x="2345"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1" name="Freeform 55">
              <a:extLst>
                <a:ext uri="{FF2B5EF4-FFF2-40B4-BE49-F238E27FC236}">
                  <a16:creationId xmlns:a16="http://schemas.microsoft.com/office/drawing/2014/main" id="{34D0F09A-E10A-8749-6E17-11C2A2CE0E3A}"/>
                </a:ext>
              </a:extLst>
            </p:cNvPr>
            <p:cNvSpPr>
              <a:spLocks/>
            </p:cNvSpPr>
            <p:nvPr/>
          </p:nvSpPr>
          <p:spPr bwMode="auto">
            <a:xfrm flipV="1">
              <a:off x="4346" y="1958"/>
              <a:ext cx="2" cy="344"/>
            </a:xfrm>
            <a:custGeom>
              <a:avLst/>
              <a:gdLst>
                <a:gd name="T0" fmla="*/ 0 w 2"/>
                <a:gd name="T1" fmla="*/ 0 h 344"/>
                <a:gd name="T2" fmla="*/ 0 w 2"/>
                <a:gd name="T3" fmla="*/ 344 h 344"/>
                <a:gd name="T4" fmla="*/ 2 w 2"/>
                <a:gd name="T5" fmla="*/ 344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2" name="Freeform 56">
              <a:extLst>
                <a:ext uri="{FF2B5EF4-FFF2-40B4-BE49-F238E27FC236}">
                  <a16:creationId xmlns:a16="http://schemas.microsoft.com/office/drawing/2014/main" id="{586872D8-C7E6-2EF3-C98A-4CC2A7FD36FF}"/>
                </a:ext>
              </a:extLst>
            </p:cNvPr>
            <p:cNvSpPr>
              <a:spLocks/>
            </p:cNvSpPr>
            <p:nvPr/>
          </p:nvSpPr>
          <p:spPr bwMode="auto">
            <a:xfrm flipV="1">
              <a:off x="4384" y="1981"/>
              <a:ext cx="2" cy="301"/>
            </a:xfrm>
            <a:custGeom>
              <a:avLst/>
              <a:gdLst>
                <a:gd name="T0" fmla="*/ 0 w 2"/>
                <a:gd name="T1" fmla="*/ 0 h 301"/>
                <a:gd name="T2" fmla="*/ 0 w 2"/>
                <a:gd name="T3" fmla="*/ 301 h 301"/>
                <a:gd name="T4" fmla="*/ 2 w 2"/>
                <a:gd name="T5" fmla="*/ 301 h 301"/>
                <a:gd name="T6" fmla="*/ 0 60000 65536"/>
                <a:gd name="T7" fmla="*/ 0 60000 65536"/>
                <a:gd name="T8" fmla="*/ 0 60000 65536"/>
              </a:gdLst>
              <a:ahLst/>
              <a:cxnLst>
                <a:cxn ang="T6">
                  <a:pos x="T0" y="T1"/>
                </a:cxn>
                <a:cxn ang="T7">
                  <a:pos x="T2" y="T3"/>
                </a:cxn>
                <a:cxn ang="T8">
                  <a:pos x="T4" y="T5"/>
                </a:cxn>
              </a:cxnLst>
              <a:rect l="0" t="0" r="r" b="b"/>
              <a:pathLst>
                <a:path w="2" h="301">
                  <a:moveTo>
                    <a:pt x="0" y="0"/>
                  </a:moveTo>
                  <a:lnTo>
                    <a:pt x="0" y="301"/>
                  </a:lnTo>
                  <a:lnTo>
                    <a:pt x="2" y="3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3" name="Rectangle 57">
              <a:extLst>
                <a:ext uri="{FF2B5EF4-FFF2-40B4-BE49-F238E27FC236}">
                  <a16:creationId xmlns:a16="http://schemas.microsoft.com/office/drawing/2014/main" id="{40CA6D69-D82C-8D41-A495-A7F5CAB5842C}"/>
                </a:ext>
              </a:extLst>
            </p:cNvPr>
            <p:cNvSpPr>
              <a:spLocks noChangeArrowheads="1"/>
            </p:cNvSpPr>
            <p:nvPr/>
          </p:nvSpPr>
          <p:spPr bwMode="auto">
            <a:xfrm flipV="1">
              <a:off x="1907" y="2242"/>
              <a:ext cx="67" cy="275"/>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034" name="Freeform 58">
              <a:extLst>
                <a:ext uri="{FF2B5EF4-FFF2-40B4-BE49-F238E27FC236}">
                  <a16:creationId xmlns:a16="http://schemas.microsoft.com/office/drawing/2014/main" id="{A354960F-FB91-503B-17FD-A646F4105085}"/>
                </a:ext>
              </a:extLst>
            </p:cNvPr>
            <p:cNvSpPr>
              <a:spLocks/>
            </p:cNvSpPr>
            <p:nvPr/>
          </p:nvSpPr>
          <p:spPr bwMode="auto">
            <a:xfrm flipV="1">
              <a:off x="1746" y="2242"/>
              <a:ext cx="399" cy="342"/>
            </a:xfrm>
            <a:custGeom>
              <a:avLst/>
              <a:gdLst>
                <a:gd name="T0" fmla="*/ 376 w 399"/>
                <a:gd name="T1" fmla="*/ 75 h 342"/>
                <a:gd name="T2" fmla="*/ 380 w 399"/>
                <a:gd name="T3" fmla="*/ 75 h 342"/>
                <a:gd name="T4" fmla="*/ 382 w 399"/>
                <a:gd name="T5" fmla="*/ 73 h 342"/>
                <a:gd name="T6" fmla="*/ 384 w 399"/>
                <a:gd name="T7" fmla="*/ 73 h 342"/>
                <a:gd name="T8" fmla="*/ 386 w 399"/>
                <a:gd name="T9" fmla="*/ 71 h 342"/>
                <a:gd name="T10" fmla="*/ 388 w 399"/>
                <a:gd name="T11" fmla="*/ 71 h 342"/>
                <a:gd name="T12" fmla="*/ 395 w 399"/>
                <a:gd name="T13" fmla="*/ 63 h 342"/>
                <a:gd name="T14" fmla="*/ 395 w 399"/>
                <a:gd name="T15" fmla="*/ 62 h 342"/>
                <a:gd name="T16" fmla="*/ 397 w 399"/>
                <a:gd name="T17" fmla="*/ 60 h 342"/>
                <a:gd name="T18" fmla="*/ 397 w 399"/>
                <a:gd name="T19" fmla="*/ 58 h 342"/>
                <a:gd name="T20" fmla="*/ 399 w 399"/>
                <a:gd name="T21" fmla="*/ 56 h 342"/>
                <a:gd name="T22" fmla="*/ 399 w 399"/>
                <a:gd name="T23" fmla="*/ 0 h 342"/>
                <a:gd name="T24" fmla="*/ 230 w 399"/>
                <a:gd name="T25" fmla="*/ 0 h 342"/>
                <a:gd name="T26" fmla="*/ 230 w 399"/>
                <a:gd name="T27" fmla="*/ 25 h 342"/>
                <a:gd name="T28" fmla="*/ 161 w 399"/>
                <a:gd name="T29" fmla="*/ 25 h 342"/>
                <a:gd name="T30" fmla="*/ 161 w 399"/>
                <a:gd name="T31" fmla="*/ 0 h 342"/>
                <a:gd name="T32" fmla="*/ 0 w 399"/>
                <a:gd name="T33" fmla="*/ 0 h 342"/>
                <a:gd name="T34" fmla="*/ 0 w 399"/>
                <a:gd name="T35" fmla="*/ 56 h 342"/>
                <a:gd name="T36" fmla="*/ 2 w 399"/>
                <a:gd name="T37" fmla="*/ 58 h 342"/>
                <a:gd name="T38" fmla="*/ 2 w 399"/>
                <a:gd name="T39" fmla="*/ 60 h 342"/>
                <a:gd name="T40" fmla="*/ 4 w 399"/>
                <a:gd name="T41" fmla="*/ 62 h 342"/>
                <a:gd name="T42" fmla="*/ 4 w 399"/>
                <a:gd name="T43" fmla="*/ 63 h 342"/>
                <a:gd name="T44" fmla="*/ 11 w 399"/>
                <a:gd name="T45" fmla="*/ 71 h 342"/>
                <a:gd name="T46" fmla="*/ 13 w 399"/>
                <a:gd name="T47" fmla="*/ 71 h 342"/>
                <a:gd name="T48" fmla="*/ 15 w 399"/>
                <a:gd name="T49" fmla="*/ 73 h 342"/>
                <a:gd name="T50" fmla="*/ 17 w 399"/>
                <a:gd name="T51" fmla="*/ 73 h 342"/>
                <a:gd name="T52" fmla="*/ 19 w 399"/>
                <a:gd name="T53" fmla="*/ 75 h 342"/>
                <a:gd name="T54" fmla="*/ 34 w 399"/>
                <a:gd name="T55" fmla="*/ 75 h 342"/>
                <a:gd name="T56" fmla="*/ 36 w 399"/>
                <a:gd name="T57" fmla="*/ 77 h 342"/>
                <a:gd name="T58" fmla="*/ 57 w 399"/>
                <a:gd name="T59" fmla="*/ 77 h 342"/>
                <a:gd name="T60" fmla="*/ 59 w 399"/>
                <a:gd name="T61" fmla="*/ 79 h 342"/>
                <a:gd name="T62" fmla="*/ 79 w 399"/>
                <a:gd name="T63" fmla="*/ 79 h 342"/>
                <a:gd name="T64" fmla="*/ 82 w 399"/>
                <a:gd name="T65" fmla="*/ 81 h 342"/>
                <a:gd name="T66" fmla="*/ 103 w 399"/>
                <a:gd name="T67" fmla="*/ 81 h 342"/>
                <a:gd name="T68" fmla="*/ 105 w 399"/>
                <a:gd name="T69" fmla="*/ 83 h 342"/>
                <a:gd name="T70" fmla="*/ 127 w 399"/>
                <a:gd name="T71" fmla="*/ 83 h 342"/>
                <a:gd name="T72" fmla="*/ 128 w 399"/>
                <a:gd name="T73" fmla="*/ 85 h 342"/>
                <a:gd name="T74" fmla="*/ 140 w 399"/>
                <a:gd name="T75" fmla="*/ 85 h 342"/>
                <a:gd name="T76" fmla="*/ 140 w 399"/>
                <a:gd name="T77" fmla="*/ 342 h 342"/>
                <a:gd name="T78" fmla="*/ 161 w 399"/>
                <a:gd name="T79" fmla="*/ 342 h 342"/>
                <a:gd name="T80" fmla="*/ 161 w 399"/>
                <a:gd name="T81" fmla="*/ 75 h 342"/>
                <a:gd name="T82" fmla="*/ 230 w 399"/>
                <a:gd name="T83" fmla="*/ 75 h 342"/>
                <a:gd name="T84" fmla="*/ 230 w 399"/>
                <a:gd name="T85" fmla="*/ 342 h 342"/>
                <a:gd name="T86" fmla="*/ 251 w 399"/>
                <a:gd name="T87" fmla="*/ 342 h 342"/>
                <a:gd name="T88" fmla="*/ 251 w 399"/>
                <a:gd name="T89" fmla="*/ 83 h 342"/>
                <a:gd name="T90" fmla="*/ 267 w 399"/>
                <a:gd name="T91" fmla="*/ 83 h 342"/>
                <a:gd name="T92" fmla="*/ 269 w 399"/>
                <a:gd name="T93" fmla="*/ 81 h 342"/>
                <a:gd name="T94" fmla="*/ 296 w 399"/>
                <a:gd name="T95" fmla="*/ 81 h 342"/>
                <a:gd name="T96" fmla="*/ 299 w 399"/>
                <a:gd name="T97" fmla="*/ 79 h 342"/>
                <a:gd name="T98" fmla="*/ 328 w 399"/>
                <a:gd name="T99" fmla="*/ 79 h 342"/>
                <a:gd name="T100" fmla="*/ 332 w 399"/>
                <a:gd name="T101" fmla="*/ 77 h 342"/>
                <a:gd name="T102" fmla="*/ 359 w 399"/>
                <a:gd name="T103" fmla="*/ 77 h 342"/>
                <a:gd name="T104" fmla="*/ 361 w 399"/>
                <a:gd name="T105" fmla="*/ 75 h 342"/>
                <a:gd name="T106" fmla="*/ 376 w 399"/>
                <a:gd name="T107" fmla="*/ 75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8035" name="Rectangle 59">
              <a:extLst>
                <a:ext uri="{FF2B5EF4-FFF2-40B4-BE49-F238E27FC236}">
                  <a16:creationId xmlns:a16="http://schemas.microsoft.com/office/drawing/2014/main" id="{DF2AE271-8F27-0889-E5E4-FEDDB69A93C1}"/>
                </a:ext>
              </a:extLst>
            </p:cNvPr>
            <p:cNvSpPr>
              <a:spLocks noChangeArrowheads="1"/>
            </p:cNvSpPr>
            <p:nvPr/>
          </p:nvSpPr>
          <p:spPr bwMode="auto">
            <a:xfrm flipV="1">
              <a:off x="1346" y="2054"/>
              <a:ext cx="202" cy="15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036" name="Freeform 60">
              <a:extLst>
                <a:ext uri="{FF2B5EF4-FFF2-40B4-BE49-F238E27FC236}">
                  <a16:creationId xmlns:a16="http://schemas.microsoft.com/office/drawing/2014/main" id="{88789954-3B68-C5EF-F8C0-D908667E4F8C}"/>
                </a:ext>
              </a:extLst>
            </p:cNvPr>
            <p:cNvSpPr>
              <a:spLocks/>
            </p:cNvSpPr>
            <p:nvPr/>
          </p:nvSpPr>
          <p:spPr bwMode="auto">
            <a:xfrm flipV="1">
              <a:off x="1141" y="2050"/>
              <a:ext cx="2" cy="165"/>
            </a:xfrm>
            <a:custGeom>
              <a:avLst/>
              <a:gdLst>
                <a:gd name="T0" fmla="*/ 0 w 2"/>
                <a:gd name="T1" fmla="*/ 0 h 165"/>
                <a:gd name="T2" fmla="*/ 0 w 2"/>
                <a:gd name="T3" fmla="*/ 165 h 165"/>
                <a:gd name="T4" fmla="*/ 2 w 2"/>
                <a:gd name="T5" fmla="*/ 16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7" name="Freeform 61">
              <a:extLst>
                <a:ext uri="{FF2B5EF4-FFF2-40B4-BE49-F238E27FC236}">
                  <a16:creationId xmlns:a16="http://schemas.microsoft.com/office/drawing/2014/main" id="{88BD353F-47E5-6D3F-9832-99B34B3C28FA}"/>
                </a:ext>
              </a:extLst>
            </p:cNvPr>
            <p:cNvSpPr>
              <a:spLocks/>
            </p:cNvSpPr>
            <p:nvPr/>
          </p:nvSpPr>
          <p:spPr bwMode="auto">
            <a:xfrm flipV="1">
              <a:off x="1220" y="2053"/>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8" name="Freeform 62">
              <a:extLst>
                <a:ext uri="{FF2B5EF4-FFF2-40B4-BE49-F238E27FC236}">
                  <a16:creationId xmlns:a16="http://schemas.microsoft.com/office/drawing/2014/main" id="{FAEEA34D-82BA-9F6B-413E-AFE15426A819}"/>
                </a:ext>
              </a:extLst>
            </p:cNvPr>
            <p:cNvSpPr>
              <a:spLocks/>
            </p:cNvSpPr>
            <p:nvPr/>
          </p:nvSpPr>
          <p:spPr bwMode="auto">
            <a:xfrm flipV="1">
              <a:off x="1220" y="2212"/>
              <a:ext cx="126" cy="1"/>
            </a:xfrm>
            <a:custGeom>
              <a:avLst/>
              <a:gdLst>
                <a:gd name="T0" fmla="*/ 0 w 126"/>
                <a:gd name="T1" fmla="*/ 0 h 1"/>
                <a:gd name="T2" fmla="*/ 124 w 126"/>
                <a:gd name="T3" fmla="*/ 0 h 1"/>
                <a:gd name="T4" fmla="*/ 126 w 126"/>
                <a:gd name="T5" fmla="*/ 0 h 1"/>
                <a:gd name="T6" fmla="*/ 0 60000 65536"/>
                <a:gd name="T7" fmla="*/ 0 60000 65536"/>
                <a:gd name="T8" fmla="*/ 0 60000 65536"/>
              </a:gdLst>
              <a:ahLst/>
              <a:cxnLst>
                <a:cxn ang="T6">
                  <a:pos x="T0" y="T1"/>
                </a:cxn>
                <a:cxn ang="T7">
                  <a:pos x="T2" y="T3"/>
                </a:cxn>
                <a:cxn ang="T8">
                  <a:pos x="T4" y="T5"/>
                </a:cxn>
              </a:cxnLst>
              <a:rect l="0" t="0" r="r" b="b"/>
              <a:pathLst>
                <a:path w="126" h="1">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39" name="Freeform 63">
              <a:extLst>
                <a:ext uri="{FF2B5EF4-FFF2-40B4-BE49-F238E27FC236}">
                  <a16:creationId xmlns:a16="http://schemas.microsoft.com/office/drawing/2014/main" id="{0D553C9A-2E84-FE3B-194E-58AB72ACF533}"/>
                </a:ext>
              </a:extLst>
            </p:cNvPr>
            <p:cNvSpPr>
              <a:spLocks/>
            </p:cNvSpPr>
            <p:nvPr/>
          </p:nvSpPr>
          <p:spPr bwMode="auto">
            <a:xfrm flipV="1">
              <a:off x="1008" y="1950"/>
              <a:ext cx="626" cy="354"/>
            </a:xfrm>
            <a:custGeom>
              <a:avLst/>
              <a:gdLst>
                <a:gd name="T0" fmla="*/ 528 w 626"/>
                <a:gd name="T1" fmla="*/ 348 h 354"/>
                <a:gd name="T2" fmla="*/ 550 w 626"/>
                <a:gd name="T3" fmla="*/ 329 h 354"/>
                <a:gd name="T4" fmla="*/ 626 w 626"/>
                <a:gd name="T5" fmla="*/ 329 h 354"/>
                <a:gd name="T6" fmla="*/ 626 w 626"/>
                <a:gd name="T7" fmla="*/ 281 h 354"/>
                <a:gd name="T8" fmla="*/ 210 w 626"/>
                <a:gd name="T9" fmla="*/ 281 h 354"/>
                <a:gd name="T10" fmla="*/ 210 w 626"/>
                <a:gd name="T11" fmla="*/ 250 h 354"/>
                <a:gd name="T12" fmla="*/ 131 w 626"/>
                <a:gd name="T13" fmla="*/ 250 h 354"/>
                <a:gd name="T14" fmla="*/ 93 w 626"/>
                <a:gd name="T15" fmla="*/ 162 h 354"/>
                <a:gd name="T16" fmla="*/ 133 w 626"/>
                <a:gd name="T17" fmla="*/ 93 h 354"/>
                <a:gd name="T18" fmla="*/ 210 w 626"/>
                <a:gd name="T19" fmla="*/ 93 h 354"/>
                <a:gd name="T20" fmla="*/ 210 w 626"/>
                <a:gd name="T21" fmla="*/ 60 h 354"/>
                <a:gd name="T22" fmla="*/ 626 w 626"/>
                <a:gd name="T23" fmla="*/ 60 h 354"/>
                <a:gd name="T24" fmla="*/ 626 w 626"/>
                <a:gd name="T25" fmla="*/ 18 h 354"/>
                <a:gd name="T26" fmla="*/ 550 w 626"/>
                <a:gd name="T27" fmla="*/ 18 h 354"/>
                <a:gd name="T28" fmla="*/ 527 w 626"/>
                <a:gd name="T29" fmla="*/ 0 h 354"/>
                <a:gd name="T30" fmla="*/ 25 w 626"/>
                <a:gd name="T31" fmla="*/ 0 h 354"/>
                <a:gd name="T32" fmla="*/ 25 w 626"/>
                <a:gd name="T33" fmla="*/ 2 h 354"/>
                <a:gd name="T34" fmla="*/ 16 w 626"/>
                <a:gd name="T35" fmla="*/ 2 h 354"/>
                <a:gd name="T36" fmla="*/ 16 w 626"/>
                <a:gd name="T37" fmla="*/ 4 h 354"/>
                <a:gd name="T38" fmla="*/ 10 w 626"/>
                <a:gd name="T39" fmla="*/ 4 h 354"/>
                <a:gd name="T40" fmla="*/ 10 w 626"/>
                <a:gd name="T41" fmla="*/ 6 h 354"/>
                <a:gd name="T42" fmla="*/ 8 w 626"/>
                <a:gd name="T43" fmla="*/ 6 h 354"/>
                <a:gd name="T44" fmla="*/ 6 w 626"/>
                <a:gd name="T45" fmla="*/ 8 h 354"/>
                <a:gd name="T46" fmla="*/ 6 w 626"/>
                <a:gd name="T47" fmla="*/ 10 h 354"/>
                <a:gd name="T48" fmla="*/ 4 w 626"/>
                <a:gd name="T49" fmla="*/ 10 h 354"/>
                <a:gd name="T50" fmla="*/ 4 w 626"/>
                <a:gd name="T51" fmla="*/ 12 h 354"/>
                <a:gd name="T52" fmla="*/ 2 w 626"/>
                <a:gd name="T53" fmla="*/ 14 h 354"/>
                <a:gd name="T54" fmla="*/ 2 w 626"/>
                <a:gd name="T55" fmla="*/ 18 h 354"/>
                <a:gd name="T56" fmla="*/ 0 w 626"/>
                <a:gd name="T57" fmla="*/ 20 h 354"/>
                <a:gd name="T58" fmla="*/ 0 w 626"/>
                <a:gd name="T59" fmla="*/ 27 h 354"/>
                <a:gd name="T60" fmla="*/ 0 w 626"/>
                <a:gd name="T61" fmla="*/ 25 h 354"/>
                <a:gd name="T62" fmla="*/ 0 w 626"/>
                <a:gd name="T63" fmla="*/ 327 h 354"/>
                <a:gd name="T64" fmla="*/ 0 w 626"/>
                <a:gd name="T65" fmla="*/ 325 h 354"/>
                <a:gd name="T66" fmla="*/ 0 w 626"/>
                <a:gd name="T67" fmla="*/ 340 h 354"/>
                <a:gd name="T68" fmla="*/ 2 w 626"/>
                <a:gd name="T69" fmla="*/ 340 h 354"/>
                <a:gd name="T70" fmla="*/ 2 w 626"/>
                <a:gd name="T71" fmla="*/ 344 h 354"/>
                <a:gd name="T72" fmla="*/ 4 w 626"/>
                <a:gd name="T73" fmla="*/ 344 h 354"/>
                <a:gd name="T74" fmla="*/ 4 w 626"/>
                <a:gd name="T75" fmla="*/ 348 h 354"/>
                <a:gd name="T76" fmla="*/ 6 w 626"/>
                <a:gd name="T77" fmla="*/ 348 h 354"/>
                <a:gd name="T78" fmla="*/ 8 w 626"/>
                <a:gd name="T79" fmla="*/ 350 h 354"/>
                <a:gd name="T80" fmla="*/ 8 w 626"/>
                <a:gd name="T81" fmla="*/ 352 h 354"/>
                <a:gd name="T82" fmla="*/ 12 w 626"/>
                <a:gd name="T83" fmla="*/ 352 h 354"/>
                <a:gd name="T84" fmla="*/ 14 w 626"/>
                <a:gd name="T85" fmla="*/ 354 h 354"/>
                <a:gd name="T86" fmla="*/ 23 w 626"/>
                <a:gd name="T87" fmla="*/ 354 h 354"/>
                <a:gd name="T88" fmla="*/ 22 w 626"/>
                <a:gd name="T89" fmla="*/ 354 h 354"/>
                <a:gd name="T90" fmla="*/ 527 w 626"/>
                <a:gd name="T91" fmla="*/ 354 h 354"/>
                <a:gd name="T92" fmla="*/ 528 w 626"/>
                <a:gd name="T93" fmla="*/ 348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8040" name="Freeform 64">
              <a:extLst>
                <a:ext uri="{FF2B5EF4-FFF2-40B4-BE49-F238E27FC236}">
                  <a16:creationId xmlns:a16="http://schemas.microsoft.com/office/drawing/2014/main" id="{9E7A2261-7238-B13A-0A78-DC81FD13409B}"/>
                </a:ext>
              </a:extLst>
            </p:cNvPr>
            <p:cNvSpPr>
              <a:spLocks/>
            </p:cNvSpPr>
            <p:nvPr/>
          </p:nvSpPr>
          <p:spPr bwMode="auto">
            <a:xfrm flipV="1">
              <a:off x="1634" y="2242"/>
              <a:ext cx="250" cy="313"/>
            </a:xfrm>
            <a:custGeom>
              <a:avLst/>
              <a:gdLst>
                <a:gd name="T0" fmla="*/ 2 w 250"/>
                <a:gd name="T1" fmla="*/ 0 h 313"/>
                <a:gd name="T2" fmla="*/ 0 w 250"/>
                <a:gd name="T3" fmla="*/ 313 h 313"/>
                <a:gd name="T4" fmla="*/ 200 w 250"/>
                <a:gd name="T5" fmla="*/ 313 h 313"/>
                <a:gd name="T6" fmla="*/ 200 w 250"/>
                <a:gd name="T7" fmla="*/ 255 h 313"/>
                <a:gd name="T8" fmla="*/ 202 w 250"/>
                <a:gd name="T9" fmla="*/ 253 h 313"/>
                <a:gd name="T10" fmla="*/ 202 w 250"/>
                <a:gd name="T11" fmla="*/ 251 h 313"/>
                <a:gd name="T12" fmla="*/ 204 w 250"/>
                <a:gd name="T13" fmla="*/ 251 h 313"/>
                <a:gd name="T14" fmla="*/ 204 w 250"/>
                <a:gd name="T15" fmla="*/ 246 h 313"/>
                <a:gd name="T16" fmla="*/ 206 w 250"/>
                <a:gd name="T17" fmla="*/ 246 h 313"/>
                <a:gd name="T18" fmla="*/ 206 w 250"/>
                <a:gd name="T19" fmla="*/ 244 h 313"/>
                <a:gd name="T20" fmla="*/ 208 w 250"/>
                <a:gd name="T21" fmla="*/ 244 h 313"/>
                <a:gd name="T22" fmla="*/ 208 w 250"/>
                <a:gd name="T23" fmla="*/ 242 h 313"/>
                <a:gd name="T24" fmla="*/ 210 w 250"/>
                <a:gd name="T25" fmla="*/ 242 h 313"/>
                <a:gd name="T26" fmla="*/ 210 w 250"/>
                <a:gd name="T27" fmla="*/ 240 h 313"/>
                <a:gd name="T28" fmla="*/ 212 w 250"/>
                <a:gd name="T29" fmla="*/ 240 h 313"/>
                <a:gd name="T30" fmla="*/ 212 w 250"/>
                <a:gd name="T31" fmla="*/ 238 h 313"/>
                <a:gd name="T32" fmla="*/ 214 w 250"/>
                <a:gd name="T33" fmla="*/ 238 h 313"/>
                <a:gd name="T34" fmla="*/ 215 w 250"/>
                <a:gd name="T35" fmla="*/ 236 h 313"/>
                <a:gd name="T36" fmla="*/ 217 w 250"/>
                <a:gd name="T37" fmla="*/ 236 h 313"/>
                <a:gd name="T38" fmla="*/ 217 w 250"/>
                <a:gd name="T39" fmla="*/ 234 h 313"/>
                <a:gd name="T40" fmla="*/ 221 w 250"/>
                <a:gd name="T41" fmla="*/ 234 h 313"/>
                <a:gd name="T42" fmla="*/ 223 w 250"/>
                <a:gd name="T43" fmla="*/ 232 h 313"/>
                <a:gd name="T44" fmla="*/ 250 w 250"/>
                <a:gd name="T45" fmla="*/ 232 h 313"/>
                <a:gd name="T46" fmla="*/ 250 w 250"/>
                <a:gd name="T47" fmla="*/ 163 h 313"/>
                <a:gd name="T48" fmla="*/ 204 w 250"/>
                <a:gd name="T49" fmla="*/ 163 h 313"/>
                <a:gd name="T50" fmla="*/ 204 w 250"/>
                <a:gd name="T51" fmla="*/ 56 h 313"/>
                <a:gd name="T52" fmla="*/ 62 w 250"/>
                <a:gd name="T53" fmla="*/ 27 h 313"/>
                <a:gd name="T54" fmla="*/ 58 w 250"/>
                <a:gd name="T55" fmla="*/ 0 h 313"/>
                <a:gd name="T56" fmla="*/ 2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8041" name="Freeform 65">
              <a:extLst>
                <a:ext uri="{FF2B5EF4-FFF2-40B4-BE49-F238E27FC236}">
                  <a16:creationId xmlns:a16="http://schemas.microsoft.com/office/drawing/2014/main" id="{0E2B80CD-9B33-48CA-1504-0E69A3B57E80}"/>
                </a:ext>
              </a:extLst>
            </p:cNvPr>
            <p:cNvSpPr>
              <a:spLocks/>
            </p:cNvSpPr>
            <p:nvPr/>
          </p:nvSpPr>
          <p:spPr bwMode="auto">
            <a:xfrm flipV="1">
              <a:off x="2245" y="2025"/>
              <a:ext cx="2" cy="215"/>
            </a:xfrm>
            <a:custGeom>
              <a:avLst/>
              <a:gdLst>
                <a:gd name="T0" fmla="*/ 0 w 2"/>
                <a:gd name="T1" fmla="*/ 0 h 215"/>
                <a:gd name="T2" fmla="*/ 0 w 2"/>
                <a:gd name="T3" fmla="*/ 215 h 215"/>
                <a:gd name="T4" fmla="*/ 2 w 2"/>
                <a:gd name="T5" fmla="*/ 215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42" name="Freeform 66">
              <a:extLst>
                <a:ext uri="{FF2B5EF4-FFF2-40B4-BE49-F238E27FC236}">
                  <a16:creationId xmlns:a16="http://schemas.microsoft.com/office/drawing/2014/main" id="{BAEFD475-EF4C-BB3A-C6FF-523FF904847D}"/>
                </a:ext>
              </a:extLst>
            </p:cNvPr>
            <p:cNvSpPr>
              <a:spLocks/>
            </p:cNvSpPr>
            <p:nvPr/>
          </p:nvSpPr>
          <p:spPr bwMode="auto">
            <a:xfrm flipV="1">
              <a:off x="1369"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43" name="Freeform 67">
              <a:extLst>
                <a:ext uri="{FF2B5EF4-FFF2-40B4-BE49-F238E27FC236}">
                  <a16:creationId xmlns:a16="http://schemas.microsoft.com/office/drawing/2014/main" id="{AF0786B5-6B2B-10D1-5FDA-85907F585328}"/>
                </a:ext>
              </a:extLst>
            </p:cNvPr>
            <p:cNvSpPr>
              <a:spLocks/>
            </p:cNvSpPr>
            <p:nvPr/>
          </p:nvSpPr>
          <p:spPr bwMode="auto">
            <a:xfrm flipV="1">
              <a:off x="1548" y="2023"/>
              <a:ext cx="2" cy="219"/>
            </a:xfrm>
            <a:custGeom>
              <a:avLst/>
              <a:gdLst>
                <a:gd name="T0" fmla="*/ 0 w 2"/>
                <a:gd name="T1" fmla="*/ 0 h 219"/>
                <a:gd name="T2" fmla="*/ 0 w 2"/>
                <a:gd name="T3" fmla="*/ 219 h 219"/>
                <a:gd name="T4" fmla="*/ 2 w 2"/>
                <a:gd name="T5" fmla="*/ 219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24004" name="AutoShape 68">
            <a:extLst>
              <a:ext uri="{FF2B5EF4-FFF2-40B4-BE49-F238E27FC236}">
                <a16:creationId xmlns:a16="http://schemas.microsoft.com/office/drawing/2014/main" id="{6ABCFA54-F293-C9DA-8590-B1845F49B9C1}"/>
              </a:ext>
              <a:ext uri="{C183D7F6-B498-43B3-948B-1728B52AA6E4}">
                <adec:decorative xmlns:adec="http://schemas.microsoft.com/office/drawing/2017/decorative" val="1"/>
              </a:ext>
            </a:extLst>
          </p:cNvPr>
          <p:cNvSpPr>
            <a:spLocks noChangeArrowheads="1"/>
          </p:cNvSpPr>
          <p:nvPr/>
        </p:nvSpPr>
        <p:spPr bwMode="auto">
          <a:xfrm>
            <a:off x="5110163" y="5122863"/>
            <a:ext cx="347662" cy="893762"/>
          </a:xfrm>
          <a:prstGeom prst="upArrow">
            <a:avLst>
              <a:gd name="adj1" fmla="val 50000"/>
              <a:gd name="adj2" fmla="val 64269"/>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70" name="Freeform 69">
            <a:extLst>
              <a:ext uri="{FF2B5EF4-FFF2-40B4-BE49-F238E27FC236}">
                <a16:creationId xmlns:a16="http://schemas.microsoft.com/office/drawing/2014/main" id="{59A42216-ACC3-035E-61AE-FD6AD09B7CF5}"/>
              </a:ext>
              <a:ext uri="{C183D7F6-B498-43B3-948B-1728B52AA6E4}">
                <adec:decorative xmlns:adec="http://schemas.microsoft.com/office/drawing/2017/decorative" val="1"/>
              </a:ext>
            </a:extLst>
          </p:cNvPr>
          <p:cNvSpPr>
            <a:spLocks/>
          </p:cNvSpPr>
          <p:nvPr/>
        </p:nvSpPr>
        <p:spPr bwMode="auto">
          <a:xfrm flipV="1">
            <a:off x="4333875" y="3729038"/>
            <a:ext cx="244475" cy="174625"/>
          </a:xfrm>
          <a:custGeom>
            <a:avLst/>
            <a:gdLst>
              <a:gd name="T0" fmla="*/ 73025 w 154"/>
              <a:gd name="T1" fmla="*/ 89170 h 94"/>
              <a:gd name="T2" fmla="*/ 73025 w 154"/>
              <a:gd name="T3" fmla="*/ 81739 h 94"/>
              <a:gd name="T4" fmla="*/ 69850 w 154"/>
              <a:gd name="T5" fmla="*/ 78024 h 94"/>
              <a:gd name="T6" fmla="*/ 69850 w 154"/>
              <a:gd name="T7" fmla="*/ 74309 h 94"/>
              <a:gd name="T8" fmla="*/ 66675 w 154"/>
              <a:gd name="T9" fmla="*/ 70593 h 94"/>
              <a:gd name="T10" fmla="*/ 66675 w 154"/>
              <a:gd name="T11" fmla="*/ 63162 h 94"/>
              <a:gd name="T12" fmla="*/ 63500 w 154"/>
              <a:gd name="T13" fmla="*/ 63162 h 94"/>
              <a:gd name="T14" fmla="*/ 63500 w 154"/>
              <a:gd name="T15" fmla="*/ 55731 h 94"/>
              <a:gd name="T16" fmla="*/ 60325 w 154"/>
              <a:gd name="T17" fmla="*/ 53874 h 94"/>
              <a:gd name="T18" fmla="*/ 60325 w 154"/>
              <a:gd name="T19" fmla="*/ 50158 h 94"/>
              <a:gd name="T20" fmla="*/ 57150 w 154"/>
              <a:gd name="T21" fmla="*/ 46443 h 94"/>
              <a:gd name="T22" fmla="*/ 57150 w 154"/>
              <a:gd name="T23" fmla="*/ 42727 h 94"/>
              <a:gd name="T24" fmla="*/ 53975 w 154"/>
              <a:gd name="T25" fmla="*/ 39012 h 94"/>
              <a:gd name="T26" fmla="*/ 53975 w 154"/>
              <a:gd name="T27" fmla="*/ 35297 h 94"/>
              <a:gd name="T28" fmla="*/ 52388 w 154"/>
              <a:gd name="T29" fmla="*/ 31581 h 94"/>
              <a:gd name="T30" fmla="*/ 52388 w 154"/>
              <a:gd name="T31" fmla="*/ 27866 h 94"/>
              <a:gd name="T32" fmla="*/ 49213 w 154"/>
              <a:gd name="T33" fmla="*/ 27866 h 94"/>
              <a:gd name="T34" fmla="*/ 49213 w 154"/>
              <a:gd name="T35" fmla="*/ 7431 h 94"/>
              <a:gd name="T36" fmla="*/ 52388 w 154"/>
              <a:gd name="T37" fmla="*/ 3715 h 94"/>
              <a:gd name="T38" fmla="*/ 53975 w 154"/>
              <a:gd name="T39" fmla="*/ 3715 h 94"/>
              <a:gd name="T40" fmla="*/ 57150 w 154"/>
              <a:gd name="T41" fmla="*/ 0 h 94"/>
              <a:gd name="T42" fmla="*/ 244475 w 154"/>
              <a:gd name="T43" fmla="*/ 0 h 94"/>
              <a:gd name="T44" fmla="*/ 244475 w 154"/>
              <a:gd name="T45" fmla="*/ 174625 h 94"/>
              <a:gd name="T46" fmla="*/ 0 w 154"/>
              <a:gd name="T47" fmla="*/ 174625 h 94"/>
              <a:gd name="T48" fmla="*/ 0 w 154"/>
              <a:gd name="T49" fmla="*/ 152332 h 94"/>
              <a:gd name="T50" fmla="*/ 20638 w 154"/>
              <a:gd name="T51" fmla="*/ 128182 h 94"/>
              <a:gd name="T52" fmla="*/ 23813 w 154"/>
              <a:gd name="T53" fmla="*/ 128182 h 94"/>
              <a:gd name="T54" fmla="*/ 30163 w 154"/>
              <a:gd name="T55" fmla="*/ 120751 h 94"/>
              <a:gd name="T56" fmla="*/ 33338 w 154"/>
              <a:gd name="T57" fmla="*/ 120751 h 94"/>
              <a:gd name="T58" fmla="*/ 46038 w 154"/>
              <a:gd name="T59" fmla="*/ 105890 h 94"/>
              <a:gd name="T60" fmla="*/ 49213 w 154"/>
              <a:gd name="T61" fmla="*/ 105890 h 94"/>
              <a:gd name="T62" fmla="*/ 52388 w 154"/>
              <a:gd name="T63" fmla="*/ 102174 h 94"/>
              <a:gd name="T64" fmla="*/ 53975 w 154"/>
              <a:gd name="T65" fmla="*/ 102174 h 94"/>
              <a:gd name="T66" fmla="*/ 60325 w 154"/>
              <a:gd name="T67" fmla="*/ 96601 h 94"/>
              <a:gd name="T68" fmla="*/ 63500 w 154"/>
              <a:gd name="T69" fmla="*/ 96601 h 94"/>
              <a:gd name="T70" fmla="*/ 66675 w 154"/>
              <a:gd name="T71" fmla="*/ 92886 h 94"/>
              <a:gd name="T72" fmla="*/ 69850 w 154"/>
              <a:gd name="T73" fmla="*/ 92886 h 94"/>
              <a:gd name="T74" fmla="*/ 69850 w 154"/>
              <a:gd name="T75" fmla="*/ 89170 h 94"/>
              <a:gd name="T76" fmla="*/ 73025 w 154"/>
              <a:gd name="T77" fmla="*/ 8917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7971" name="Freeform 70">
            <a:extLst>
              <a:ext uri="{FF2B5EF4-FFF2-40B4-BE49-F238E27FC236}">
                <a16:creationId xmlns:a16="http://schemas.microsoft.com/office/drawing/2014/main" id="{07A3DAF0-9B73-0BEE-B600-1AD85104FCD5}"/>
              </a:ext>
              <a:ext uri="{C183D7F6-B498-43B3-948B-1728B52AA6E4}">
                <adec:decorative xmlns:adec="http://schemas.microsoft.com/office/drawing/2017/decorative" val="1"/>
              </a:ext>
            </a:extLst>
          </p:cNvPr>
          <p:cNvSpPr>
            <a:spLocks/>
          </p:cNvSpPr>
          <p:nvPr/>
        </p:nvSpPr>
        <p:spPr bwMode="auto">
          <a:xfrm flipV="1">
            <a:off x="4848225" y="4705350"/>
            <a:ext cx="138113" cy="309563"/>
          </a:xfrm>
          <a:custGeom>
            <a:avLst/>
            <a:gdLst>
              <a:gd name="T0" fmla="*/ 9525 w 87"/>
              <a:gd name="T1" fmla="*/ 0 h 195"/>
              <a:gd name="T2" fmla="*/ 42863 w 87"/>
              <a:gd name="T3" fmla="*/ 0 h 195"/>
              <a:gd name="T4" fmla="*/ 42863 w 87"/>
              <a:gd name="T5" fmla="*/ 11113 h 195"/>
              <a:gd name="T6" fmla="*/ 82550 w 87"/>
              <a:gd name="T7" fmla="*/ 11113 h 195"/>
              <a:gd name="T8" fmla="*/ 82550 w 87"/>
              <a:gd name="T9" fmla="*/ 0 h 195"/>
              <a:gd name="T10" fmla="*/ 128588 w 87"/>
              <a:gd name="T11" fmla="*/ 0 h 195"/>
              <a:gd name="T12" fmla="*/ 138113 w 87"/>
              <a:gd name="T13" fmla="*/ 11113 h 195"/>
              <a:gd name="T14" fmla="*/ 138113 w 87"/>
              <a:gd name="T15" fmla="*/ 66675 h 195"/>
              <a:gd name="T16" fmla="*/ 128588 w 87"/>
              <a:gd name="T17" fmla="*/ 73025 h 195"/>
              <a:gd name="T18" fmla="*/ 128588 w 87"/>
              <a:gd name="T19" fmla="*/ 155575 h 195"/>
              <a:gd name="T20" fmla="*/ 101600 w 87"/>
              <a:gd name="T21" fmla="*/ 179388 h 195"/>
              <a:gd name="T22" fmla="*/ 101600 w 87"/>
              <a:gd name="T23" fmla="*/ 233363 h 195"/>
              <a:gd name="T24" fmla="*/ 79375 w 87"/>
              <a:gd name="T25" fmla="*/ 309563 h 195"/>
              <a:gd name="T26" fmla="*/ 52388 w 87"/>
              <a:gd name="T27" fmla="*/ 309563 h 195"/>
              <a:gd name="T28" fmla="*/ 36513 w 87"/>
              <a:gd name="T29" fmla="*/ 236538 h 195"/>
              <a:gd name="T30" fmla="*/ 36513 w 87"/>
              <a:gd name="T31" fmla="*/ 179388 h 195"/>
              <a:gd name="T32" fmla="*/ 6350 w 87"/>
              <a:gd name="T33" fmla="*/ 155575 h 195"/>
              <a:gd name="T34" fmla="*/ 6350 w 87"/>
              <a:gd name="T35" fmla="*/ 76200 h 195"/>
              <a:gd name="T36" fmla="*/ 0 w 87"/>
              <a:gd name="T37" fmla="*/ 66675 h 195"/>
              <a:gd name="T38" fmla="*/ 0 w 87"/>
              <a:gd name="T39" fmla="*/ 11113 h 195"/>
              <a:gd name="T40" fmla="*/ 9525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7972" name="Freeform 71">
            <a:extLst>
              <a:ext uri="{FF2B5EF4-FFF2-40B4-BE49-F238E27FC236}">
                <a16:creationId xmlns:a16="http://schemas.microsoft.com/office/drawing/2014/main" id="{257B1613-8114-070D-D3CC-5C282D2F4905}"/>
              </a:ext>
              <a:ext uri="{C183D7F6-B498-43B3-948B-1728B52AA6E4}">
                <adec:decorative xmlns:adec="http://schemas.microsoft.com/office/drawing/2017/decorative" val="1"/>
              </a:ext>
            </a:extLst>
          </p:cNvPr>
          <p:cNvSpPr>
            <a:spLocks/>
          </p:cNvSpPr>
          <p:nvPr/>
        </p:nvSpPr>
        <p:spPr bwMode="auto">
          <a:xfrm flipV="1">
            <a:off x="4848225" y="4781550"/>
            <a:ext cx="138113" cy="222250"/>
          </a:xfrm>
          <a:custGeom>
            <a:avLst/>
            <a:gdLst>
              <a:gd name="T0" fmla="*/ 134938 w 87"/>
              <a:gd name="T1" fmla="*/ 0 h 140"/>
              <a:gd name="T2" fmla="*/ 0 w 87"/>
              <a:gd name="T3" fmla="*/ 0 h 140"/>
              <a:gd name="T4" fmla="*/ 0 w 87"/>
              <a:gd name="T5" fmla="*/ 52388 h 140"/>
              <a:gd name="T6" fmla="*/ 138113 w 87"/>
              <a:gd name="T7" fmla="*/ 52388 h 140"/>
              <a:gd name="T8" fmla="*/ 128588 w 87"/>
              <a:gd name="T9" fmla="*/ 61913 h 140"/>
              <a:gd name="T10" fmla="*/ 6350 w 87"/>
              <a:gd name="T11" fmla="*/ 61913 h 140"/>
              <a:gd name="T12" fmla="*/ 6350 w 87"/>
              <a:gd name="T13" fmla="*/ 144463 h 140"/>
              <a:gd name="T14" fmla="*/ 128588 w 87"/>
              <a:gd name="T15" fmla="*/ 144463 h 140"/>
              <a:gd name="T16" fmla="*/ 98425 w 87"/>
              <a:gd name="T17" fmla="*/ 168275 h 140"/>
              <a:gd name="T18" fmla="*/ 36513 w 87"/>
              <a:gd name="T19" fmla="*/ 168275 h 140"/>
              <a:gd name="T20" fmla="*/ 36513 w 87"/>
              <a:gd name="T21" fmla="*/ 222250 h 140"/>
              <a:gd name="T22" fmla="*/ 98425 w 87"/>
              <a:gd name="T23" fmla="*/ 222250 h 140"/>
              <a:gd name="T24" fmla="*/ 101600 w 87"/>
              <a:gd name="T25" fmla="*/ 22225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73" name="Freeform 72">
            <a:extLst>
              <a:ext uri="{FF2B5EF4-FFF2-40B4-BE49-F238E27FC236}">
                <a16:creationId xmlns:a16="http://schemas.microsoft.com/office/drawing/2014/main" id="{C1BD236D-2ABB-B550-D738-3FBE2CB05BB1}"/>
              </a:ext>
              <a:ext uri="{C183D7F6-B498-43B3-948B-1728B52AA6E4}">
                <adec:decorative xmlns:adec="http://schemas.microsoft.com/office/drawing/2017/decorative" val="1"/>
              </a:ext>
            </a:extLst>
          </p:cNvPr>
          <p:cNvSpPr>
            <a:spLocks/>
          </p:cNvSpPr>
          <p:nvPr/>
        </p:nvSpPr>
        <p:spPr bwMode="auto">
          <a:xfrm flipV="1">
            <a:off x="4284663" y="4808538"/>
            <a:ext cx="573087" cy="404812"/>
          </a:xfrm>
          <a:custGeom>
            <a:avLst/>
            <a:gdLst>
              <a:gd name="T0" fmla="*/ 0 w 361"/>
              <a:gd name="T1" fmla="*/ 404812 h 255"/>
              <a:gd name="T2" fmla="*/ 0 w 361"/>
              <a:gd name="T3" fmla="*/ 288925 h 255"/>
              <a:gd name="T4" fmla="*/ 323850 w 361"/>
              <a:gd name="T5" fmla="*/ 288925 h 255"/>
              <a:gd name="T6" fmla="*/ 323850 w 361"/>
              <a:gd name="T7" fmla="*/ 255587 h 255"/>
              <a:gd name="T8" fmla="*/ 479425 w 361"/>
              <a:gd name="T9" fmla="*/ 255587 h 255"/>
              <a:gd name="T10" fmla="*/ 479425 w 361"/>
              <a:gd name="T11" fmla="*/ 0 h 255"/>
              <a:gd name="T12" fmla="*/ 555625 w 361"/>
              <a:gd name="T13" fmla="*/ 0 h 255"/>
              <a:gd name="T14" fmla="*/ 555625 w 361"/>
              <a:gd name="T15" fmla="*/ 258762 h 255"/>
              <a:gd name="T16" fmla="*/ 573087 w 361"/>
              <a:gd name="T17" fmla="*/ 277812 h 255"/>
              <a:gd name="T18" fmla="*/ 573087 w 361"/>
              <a:gd name="T19" fmla="*/ 404812 h 255"/>
              <a:gd name="T20" fmla="*/ 0 w 361"/>
              <a:gd name="T21" fmla="*/ 404812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7974" name="Freeform 73">
            <a:extLst>
              <a:ext uri="{FF2B5EF4-FFF2-40B4-BE49-F238E27FC236}">
                <a16:creationId xmlns:a16="http://schemas.microsoft.com/office/drawing/2014/main" id="{B38B2DCE-6111-D254-DA14-AC9B625E6FA3}"/>
              </a:ext>
              <a:ext uri="{C183D7F6-B498-43B3-948B-1728B52AA6E4}">
                <adec:decorative xmlns:adec="http://schemas.microsoft.com/office/drawing/2017/decorative" val="1"/>
              </a:ext>
            </a:extLst>
          </p:cNvPr>
          <p:cNvSpPr>
            <a:spLocks/>
          </p:cNvSpPr>
          <p:nvPr/>
        </p:nvSpPr>
        <p:spPr bwMode="auto">
          <a:xfrm flipV="1">
            <a:off x="4333875" y="4576763"/>
            <a:ext cx="246063" cy="146050"/>
          </a:xfrm>
          <a:custGeom>
            <a:avLst/>
            <a:gdLst>
              <a:gd name="T0" fmla="*/ 73025 w 155"/>
              <a:gd name="T1" fmla="*/ 73025 h 92"/>
              <a:gd name="T2" fmla="*/ 73025 w 155"/>
              <a:gd name="T3" fmla="*/ 82550 h 92"/>
              <a:gd name="T4" fmla="*/ 69850 w 155"/>
              <a:gd name="T5" fmla="*/ 85725 h 92"/>
              <a:gd name="T6" fmla="*/ 69850 w 155"/>
              <a:gd name="T7" fmla="*/ 92075 h 92"/>
              <a:gd name="T8" fmla="*/ 66675 w 155"/>
              <a:gd name="T9" fmla="*/ 92075 h 92"/>
              <a:gd name="T10" fmla="*/ 66675 w 155"/>
              <a:gd name="T11" fmla="*/ 96838 h 92"/>
              <a:gd name="T12" fmla="*/ 60325 w 155"/>
              <a:gd name="T13" fmla="*/ 103188 h 92"/>
              <a:gd name="T14" fmla="*/ 60325 w 155"/>
              <a:gd name="T15" fmla="*/ 106363 h 92"/>
              <a:gd name="T16" fmla="*/ 57150 w 155"/>
              <a:gd name="T17" fmla="*/ 109538 h 92"/>
              <a:gd name="T18" fmla="*/ 57150 w 155"/>
              <a:gd name="T19" fmla="*/ 112713 h 92"/>
              <a:gd name="T20" fmla="*/ 53975 w 155"/>
              <a:gd name="T21" fmla="*/ 112713 h 92"/>
              <a:gd name="T22" fmla="*/ 53975 w 155"/>
              <a:gd name="T23" fmla="*/ 115888 h 92"/>
              <a:gd name="T24" fmla="*/ 52388 w 155"/>
              <a:gd name="T25" fmla="*/ 119063 h 92"/>
              <a:gd name="T26" fmla="*/ 52388 w 155"/>
              <a:gd name="T27" fmla="*/ 122238 h 92"/>
              <a:gd name="T28" fmla="*/ 49213 w 155"/>
              <a:gd name="T29" fmla="*/ 122238 h 92"/>
              <a:gd name="T30" fmla="*/ 49213 w 155"/>
              <a:gd name="T31" fmla="*/ 139700 h 92"/>
              <a:gd name="T32" fmla="*/ 52388 w 155"/>
              <a:gd name="T33" fmla="*/ 142875 h 92"/>
              <a:gd name="T34" fmla="*/ 53975 w 155"/>
              <a:gd name="T35" fmla="*/ 142875 h 92"/>
              <a:gd name="T36" fmla="*/ 57150 w 155"/>
              <a:gd name="T37" fmla="*/ 146050 h 92"/>
              <a:gd name="T38" fmla="*/ 246063 w 155"/>
              <a:gd name="T39" fmla="*/ 146050 h 92"/>
              <a:gd name="T40" fmla="*/ 246063 w 155"/>
              <a:gd name="T41" fmla="*/ 0 h 92"/>
              <a:gd name="T42" fmla="*/ 0 w 155"/>
              <a:gd name="T43" fmla="*/ 0 h 92"/>
              <a:gd name="T44" fmla="*/ 0 w 155"/>
              <a:gd name="T45" fmla="*/ 20638 h 92"/>
              <a:gd name="T46" fmla="*/ 12700 w 155"/>
              <a:gd name="T47" fmla="*/ 33338 h 92"/>
              <a:gd name="T48" fmla="*/ 14288 w 155"/>
              <a:gd name="T49" fmla="*/ 33338 h 92"/>
              <a:gd name="T50" fmla="*/ 20638 w 155"/>
              <a:gd name="T51" fmla="*/ 39688 h 92"/>
              <a:gd name="T52" fmla="*/ 23813 w 155"/>
              <a:gd name="T53" fmla="*/ 39688 h 92"/>
              <a:gd name="T54" fmla="*/ 23813 w 155"/>
              <a:gd name="T55" fmla="*/ 42863 h 92"/>
              <a:gd name="T56" fmla="*/ 26988 w 155"/>
              <a:gd name="T57" fmla="*/ 46038 h 92"/>
              <a:gd name="T58" fmla="*/ 30163 w 155"/>
              <a:gd name="T59" fmla="*/ 46038 h 92"/>
              <a:gd name="T60" fmla="*/ 36513 w 155"/>
              <a:gd name="T61" fmla="*/ 52388 h 92"/>
              <a:gd name="T62" fmla="*/ 39688 w 155"/>
              <a:gd name="T63" fmla="*/ 52388 h 92"/>
              <a:gd name="T64" fmla="*/ 46038 w 155"/>
              <a:gd name="T65" fmla="*/ 57150 h 92"/>
              <a:gd name="T66" fmla="*/ 49213 w 155"/>
              <a:gd name="T67" fmla="*/ 57150 h 92"/>
              <a:gd name="T68" fmla="*/ 52388 w 155"/>
              <a:gd name="T69" fmla="*/ 60325 h 92"/>
              <a:gd name="T70" fmla="*/ 53975 w 155"/>
              <a:gd name="T71" fmla="*/ 60325 h 92"/>
              <a:gd name="T72" fmla="*/ 60325 w 155"/>
              <a:gd name="T73" fmla="*/ 66675 h 92"/>
              <a:gd name="T74" fmla="*/ 63500 w 155"/>
              <a:gd name="T75" fmla="*/ 66675 h 92"/>
              <a:gd name="T76" fmla="*/ 66675 w 155"/>
              <a:gd name="T77" fmla="*/ 69850 h 92"/>
              <a:gd name="T78" fmla="*/ 69850 w 155"/>
              <a:gd name="T79" fmla="*/ 69850 h 92"/>
              <a:gd name="T80" fmla="*/ 69850 w 155"/>
              <a:gd name="T81" fmla="*/ 73025 h 92"/>
              <a:gd name="T82" fmla="*/ 73025 w 155"/>
              <a:gd name="T83" fmla="*/ 73025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7975" name="Freeform 74">
            <a:extLst>
              <a:ext uri="{FF2B5EF4-FFF2-40B4-BE49-F238E27FC236}">
                <a16:creationId xmlns:a16="http://schemas.microsoft.com/office/drawing/2014/main" id="{446F375F-A86B-C334-2493-81CE9EC6FB04}"/>
              </a:ext>
              <a:ext uri="{C183D7F6-B498-43B3-948B-1728B52AA6E4}">
                <adec:decorative xmlns:adec="http://schemas.microsoft.com/office/drawing/2017/decorative" val="1"/>
              </a:ext>
            </a:extLst>
          </p:cNvPr>
          <p:cNvSpPr>
            <a:spLocks/>
          </p:cNvSpPr>
          <p:nvPr/>
        </p:nvSpPr>
        <p:spPr bwMode="auto">
          <a:xfrm flipV="1">
            <a:off x="4284663" y="4606925"/>
            <a:ext cx="585787" cy="161925"/>
          </a:xfrm>
          <a:custGeom>
            <a:avLst/>
            <a:gdLst>
              <a:gd name="T0" fmla="*/ 585787 w 369"/>
              <a:gd name="T1" fmla="*/ 161925 h 102"/>
              <a:gd name="T2" fmla="*/ 295275 w 369"/>
              <a:gd name="T3" fmla="*/ 161925 h 102"/>
              <a:gd name="T4" fmla="*/ 295275 w 369"/>
              <a:gd name="T5" fmla="*/ 61913 h 102"/>
              <a:gd name="T6" fmla="*/ 63500 w 369"/>
              <a:gd name="T7" fmla="*/ 61913 h 102"/>
              <a:gd name="T8" fmla="*/ 63500 w 369"/>
              <a:gd name="T9" fmla="*/ 128588 h 102"/>
              <a:gd name="T10" fmla="*/ 0 w 369"/>
              <a:gd name="T11" fmla="*/ 128588 h 102"/>
              <a:gd name="T12" fmla="*/ 0 w 369"/>
              <a:gd name="T13" fmla="*/ 0 h 102"/>
              <a:gd name="T14" fmla="*/ 569912 w 369"/>
              <a:gd name="T15" fmla="*/ 0 h 102"/>
              <a:gd name="T16" fmla="*/ 585787 w 369"/>
              <a:gd name="T17" fmla="*/ 30163 h 102"/>
              <a:gd name="T18" fmla="*/ 585787 w 369"/>
              <a:gd name="T19" fmla="*/ 161925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7976" name="Freeform 75">
            <a:extLst>
              <a:ext uri="{FF2B5EF4-FFF2-40B4-BE49-F238E27FC236}">
                <a16:creationId xmlns:a16="http://schemas.microsoft.com/office/drawing/2014/main" id="{23FF69C1-7C76-E0D8-3E47-DF2E4731987D}"/>
              </a:ext>
              <a:ext uri="{C183D7F6-B498-43B3-948B-1728B52AA6E4}">
                <adec:decorative xmlns:adec="http://schemas.microsoft.com/office/drawing/2017/decorative" val="1"/>
              </a:ext>
            </a:extLst>
          </p:cNvPr>
          <p:cNvSpPr>
            <a:spLocks/>
          </p:cNvSpPr>
          <p:nvPr/>
        </p:nvSpPr>
        <p:spPr bwMode="auto">
          <a:xfrm flipV="1">
            <a:off x="4264025" y="3284538"/>
            <a:ext cx="2005013" cy="685800"/>
          </a:xfrm>
          <a:custGeom>
            <a:avLst/>
            <a:gdLst>
              <a:gd name="T0" fmla="*/ 2005013 w 1263"/>
              <a:gd name="T1" fmla="*/ 287338 h 432"/>
              <a:gd name="T2" fmla="*/ 2005013 w 1263"/>
              <a:gd name="T3" fmla="*/ 328613 h 432"/>
              <a:gd name="T4" fmla="*/ 2001838 w 1263"/>
              <a:gd name="T5" fmla="*/ 331788 h 432"/>
              <a:gd name="T6" fmla="*/ 2001838 w 1263"/>
              <a:gd name="T7" fmla="*/ 344488 h 432"/>
              <a:gd name="T8" fmla="*/ 1998663 w 1263"/>
              <a:gd name="T9" fmla="*/ 347663 h 432"/>
              <a:gd name="T10" fmla="*/ 1997075 w 1263"/>
              <a:gd name="T11" fmla="*/ 347663 h 432"/>
              <a:gd name="T12" fmla="*/ 1997075 w 1263"/>
              <a:gd name="T13" fmla="*/ 354013 h 432"/>
              <a:gd name="T14" fmla="*/ 1993900 w 1263"/>
              <a:gd name="T15" fmla="*/ 354013 h 432"/>
              <a:gd name="T16" fmla="*/ 1993900 w 1263"/>
              <a:gd name="T17" fmla="*/ 357188 h 432"/>
              <a:gd name="T18" fmla="*/ 1990725 w 1263"/>
              <a:gd name="T19" fmla="*/ 357188 h 432"/>
              <a:gd name="T20" fmla="*/ 1990725 w 1263"/>
              <a:gd name="T21" fmla="*/ 360363 h 432"/>
              <a:gd name="T22" fmla="*/ 1987550 w 1263"/>
              <a:gd name="T23" fmla="*/ 360363 h 432"/>
              <a:gd name="T24" fmla="*/ 1984375 w 1263"/>
              <a:gd name="T25" fmla="*/ 363538 h 432"/>
              <a:gd name="T26" fmla="*/ 1984375 w 1263"/>
              <a:gd name="T27" fmla="*/ 365125 h 432"/>
              <a:gd name="T28" fmla="*/ 1974850 w 1263"/>
              <a:gd name="T29" fmla="*/ 365125 h 432"/>
              <a:gd name="T30" fmla="*/ 1974850 w 1263"/>
              <a:gd name="T31" fmla="*/ 368300 h 432"/>
              <a:gd name="T32" fmla="*/ 1971675 w 1263"/>
              <a:gd name="T33" fmla="*/ 368300 h 432"/>
              <a:gd name="T34" fmla="*/ 1968500 w 1263"/>
              <a:gd name="T35" fmla="*/ 371475 h 432"/>
              <a:gd name="T36" fmla="*/ 1954213 w 1263"/>
              <a:gd name="T37" fmla="*/ 371475 h 432"/>
              <a:gd name="T38" fmla="*/ 1951038 w 1263"/>
              <a:gd name="T39" fmla="*/ 374650 h 432"/>
              <a:gd name="T40" fmla="*/ 739775 w 1263"/>
              <a:gd name="T41" fmla="*/ 374650 h 432"/>
              <a:gd name="T42" fmla="*/ 679450 w 1263"/>
              <a:gd name="T43" fmla="*/ 436563 h 432"/>
              <a:gd name="T44" fmla="*/ 679450 w 1263"/>
              <a:gd name="T45" fmla="*/ 569913 h 432"/>
              <a:gd name="T46" fmla="*/ 731838 w 1263"/>
              <a:gd name="T47" fmla="*/ 603250 h 432"/>
              <a:gd name="T48" fmla="*/ 1417638 w 1263"/>
              <a:gd name="T49" fmla="*/ 603250 h 432"/>
              <a:gd name="T50" fmla="*/ 1417638 w 1263"/>
              <a:gd name="T51" fmla="*/ 685800 h 432"/>
              <a:gd name="T52" fmla="*/ 533400 w 1263"/>
              <a:gd name="T53" fmla="*/ 685800 h 432"/>
              <a:gd name="T54" fmla="*/ 533400 w 1263"/>
              <a:gd name="T55" fmla="*/ 441325 h 432"/>
              <a:gd name="T56" fmla="*/ 0 w 1263"/>
              <a:gd name="T57" fmla="*/ 444500 h 432"/>
              <a:gd name="T58" fmla="*/ 0 w 1263"/>
              <a:gd name="T59" fmla="*/ 139700 h 432"/>
              <a:gd name="T60" fmla="*/ 69850 w 1263"/>
              <a:gd name="T61" fmla="*/ 139700 h 432"/>
              <a:gd name="T62" fmla="*/ 69850 w 1263"/>
              <a:gd name="T63" fmla="*/ 228600 h 432"/>
              <a:gd name="T64" fmla="*/ 315913 w 1263"/>
              <a:gd name="T65" fmla="*/ 228600 h 432"/>
              <a:gd name="T66" fmla="*/ 315913 w 1263"/>
              <a:gd name="T67" fmla="*/ 109538 h 432"/>
              <a:gd name="T68" fmla="*/ 1581150 w 1263"/>
              <a:gd name="T69" fmla="*/ 109538 h 432"/>
              <a:gd name="T70" fmla="*/ 1584325 w 1263"/>
              <a:gd name="T71" fmla="*/ 0 h 432"/>
              <a:gd name="T72" fmla="*/ 2005013 w 1263"/>
              <a:gd name="T73" fmla="*/ 0 h 432"/>
              <a:gd name="T74" fmla="*/ 2005013 w 1263"/>
              <a:gd name="T75" fmla="*/ 287338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7977" name="Rectangle 76">
            <a:extLst>
              <a:ext uri="{FF2B5EF4-FFF2-40B4-BE49-F238E27FC236}">
                <a16:creationId xmlns:a16="http://schemas.microsoft.com/office/drawing/2014/main" id="{41C65B24-7E3C-C589-3426-8CA35C407F11}"/>
              </a:ext>
              <a:ext uri="{C183D7F6-B498-43B3-948B-1728B52AA6E4}">
                <adec:decorative xmlns:adec="http://schemas.microsoft.com/office/drawing/2017/decorative" val="1"/>
              </a:ext>
            </a:extLst>
          </p:cNvPr>
          <p:cNvSpPr>
            <a:spLocks noChangeArrowheads="1"/>
          </p:cNvSpPr>
          <p:nvPr/>
        </p:nvSpPr>
        <p:spPr bwMode="auto">
          <a:xfrm flipV="1">
            <a:off x="1489075" y="3451225"/>
            <a:ext cx="3308350" cy="7620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78" name="Rectangle 77">
            <a:extLst>
              <a:ext uri="{FF2B5EF4-FFF2-40B4-BE49-F238E27FC236}">
                <a16:creationId xmlns:a16="http://schemas.microsoft.com/office/drawing/2014/main" id="{161BB5F3-55D9-DC36-9940-41C8BFEBBA63}"/>
              </a:ext>
              <a:ext uri="{C183D7F6-B498-43B3-948B-1728B52AA6E4}">
                <adec:decorative xmlns:adec="http://schemas.microsoft.com/office/drawing/2017/decorative" val="1"/>
              </a:ext>
            </a:extLst>
          </p:cNvPr>
          <p:cNvSpPr>
            <a:spLocks noChangeArrowheads="1"/>
          </p:cNvSpPr>
          <p:nvPr/>
        </p:nvSpPr>
        <p:spPr bwMode="auto">
          <a:xfrm flipV="1">
            <a:off x="1495425" y="4957763"/>
            <a:ext cx="3302000" cy="7302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79" name="Freeform 78">
            <a:extLst>
              <a:ext uri="{FF2B5EF4-FFF2-40B4-BE49-F238E27FC236}">
                <a16:creationId xmlns:a16="http://schemas.microsoft.com/office/drawing/2014/main" id="{8A590AAE-EB12-1B27-A602-83440C4F32D7}"/>
              </a:ext>
              <a:ext uri="{C183D7F6-B498-43B3-948B-1728B52AA6E4}">
                <adec:decorative xmlns:adec="http://schemas.microsoft.com/office/drawing/2017/decorative" val="1"/>
              </a:ext>
            </a:extLst>
          </p:cNvPr>
          <p:cNvSpPr>
            <a:spLocks/>
          </p:cNvSpPr>
          <p:nvPr/>
        </p:nvSpPr>
        <p:spPr bwMode="auto">
          <a:xfrm flipV="1">
            <a:off x="4964113" y="4606925"/>
            <a:ext cx="111125" cy="606425"/>
          </a:xfrm>
          <a:custGeom>
            <a:avLst/>
            <a:gdLst>
              <a:gd name="T0" fmla="*/ 0 w 70"/>
              <a:gd name="T1" fmla="*/ 606425 h 382"/>
              <a:gd name="T2" fmla="*/ 0 w 70"/>
              <a:gd name="T3" fmla="*/ 477838 h 382"/>
              <a:gd name="T4" fmla="*/ 12700 w 70"/>
              <a:gd name="T5" fmla="*/ 460375 h 382"/>
              <a:gd name="T6" fmla="*/ 12700 w 70"/>
              <a:gd name="T7" fmla="*/ 277813 h 382"/>
              <a:gd name="T8" fmla="*/ 22225 w 70"/>
              <a:gd name="T9" fmla="*/ 261938 h 382"/>
              <a:gd name="T10" fmla="*/ 22225 w 70"/>
              <a:gd name="T11" fmla="*/ 0 h 382"/>
              <a:gd name="T12" fmla="*/ 85725 w 70"/>
              <a:gd name="T13" fmla="*/ 0 h 382"/>
              <a:gd name="T14" fmla="*/ 85725 w 70"/>
              <a:gd name="T15" fmla="*/ 242888 h 382"/>
              <a:gd name="T16" fmla="*/ 111125 w 70"/>
              <a:gd name="T17" fmla="*/ 271463 h 382"/>
              <a:gd name="T18" fmla="*/ 111125 w 70"/>
              <a:gd name="T19" fmla="*/ 606425 h 382"/>
              <a:gd name="T20" fmla="*/ 0 w 70"/>
              <a:gd name="T21" fmla="*/ 60642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7980" name="Freeform 79">
            <a:extLst>
              <a:ext uri="{FF2B5EF4-FFF2-40B4-BE49-F238E27FC236}">
                <a16:creationId xmlns:a16="http://schemas.microsoft.com/office/drawing/2014/main" id="{00F4BB0E-B55D-E26A-CEEE-109ECF3A572B}"/>
              </a:ext>
              <a:ext uri="{C183D7F6-B498-43B3-948B-1728B52AA6E4}">
                <adec:decorative xmlns:adec="http://schemas.microsoft.com/office/drawing/2017/decorative" val="1"/>
              </a:ext>
            </a:extLst>
          </p:cNvPr>
          <p:cNvSpPr>
            <a:spLocks/>
          </p:cNvSpPr>
          <p:nvPr/>
        </p:nvSpPr>
        <p:spPr bwMode="auto">
          <a:xfrm>
            <a:off x="4264025" y="3603625"/>
            <a:ext cx="666750" cy="252413"/>
          </a:xfrm>
          <a:custGeom>
            <a:avLst/>
            <a:gdLst>
              <a:gd name="T0" fmla="*/ 0 w 420"/>
              <a:gd name="T1" fmla="*/ 66675 h 159"/>
              <a:gd name="T2" fmla="*/ 557213 w 420"/>
              <a:gd name="T3" fmla="*/ 66675 h 159"/>
              <a:gd name="T4" fmla="*/ 557213 w 420"/>
              <a:gd name="T5" fmla="*/ 166688 h 159"/>
              <a:gd name="T6" fmla="*/ 581025 w 420"/>
              <a:gd name="T7" fmla="*/ 190500 h 159"/>
              <a:gd name="T8" fmla="*/ 581025 w 420"/>
              <a:gd name="T9" fmla="*/ 252413 h 159"/>
              <a:gd name="T10" fmla="*/ 642938 w 420"/>
              <a:gd name="T11" fmla="*/ 252413 h 159"/>
              <a:gd name="T12" fmla="*/ 642938 w 420"/>
              <a:gd name="T13" fmla="*/ 190500 h 159"/>
              <a:gd name="T14" fmla="*/ 666750 w 420"/>
              <a:gd name="T15" fmla="*/ 166688 h 159"/>
              <a:gd name="T16" fmla="*/ 666750 w 420"/>
              <a:gd name="T17" fmla="*/ 0 h 159"/>
              <a:gd name="T18" fmla="*/ 0 w 420"/>
              <a:gd name="T19" fmla="*/ 0 h 159"/>
              <a:gd name="T20" fmla="*/ 0 w 420"/>
              <a:gd name="T21" fmla="*/ 66675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7981" name="Oval 80">
            <a:extLst>
              <a:ext uri="{FF2B5EF4-FFF2-40B4-BE49-F238E27FC236}">
                <a16:creationId xmlns:a16="http://schemas.microsoft.com/office/drawing/2014/main" id="{6E7E741F-718F-0687-9FCE-CDF97E2AC3AE}"/>
              </a:ext>
              <a:ext uri="{C183D7F6-B498-43B3-948B-1728B52AA6E4}">
                <adec:decorative xmlns:adec="http://schemas.microsoft.com/office/drawing/2017/decorative" val="1"/>
              </a:ext>
            </a:extLst>
          </p:cNvPr>
          <p:cNvSpPr>
            <a:spLocks noChangeArrowheads="1"/>
          </p:cNvSpPr>
          <p:nvPr/>
        </p:nvSpPr>
        <p:spPr bwMode="auto">
          <a:xfrm>
            <a:off x="4838700" y="3727450"/>
            <a:ext cx="74613" cy="7461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82" name="Freeform 81">
            <a:extLst>
              <a:ext uri="{FF2B5EF4-FFF2-40B4-BE49-F238E27FC236}">
                <a16:creationId xmlns:a16="http://schemas.microsoft.com/office/drawing/2014/main" id="{78643472-E1DE-B6B6-A99D-DA0383C319CE}"/>
              </a:ext>
              <a:ext uri="{C183D7F6-B498-43B3-948B-1728B52AA6E4}">
                <adec:decorative xmlns:adec="http://schemas.microsoft.com/office/drawing/2017/decorative" val="1"/>
              </a:ext>
            </a:extLst>
          </p:cNvPr>
          <p:cNvSpPr>
            <a:spLocks/>
          </p:cNvSpPr>
          <p:nvPr/>
        </p:nvSpPr>
        <p:spPr bwMode="auto">
          <a:xfrm>
            <a:off x="4840288" y="3606800"/>
            <a:ext cx="71437" cy="138113"/>
          </a:xfrm>
          <a:custGeom>
            <a:avLst/>
            <a:gdLst>
              <a:gd name="T0" fmla="*/ 0 w 45"/>
              <a:gd name="T1" fmla="*/ 138113 h 87"/>
              <a:gd name="T2" fmla="*/ 71437 w 45"/>
              <a:gd name="T3" fmla="*/ 138113 h 87"/>
              <a:gd name="T4" fmla="*/ 3175 w 45"/>
              <a:gd name="T5" fmla="*/ 119063 h 87"/>
              <a:gd name="T6" fmla="*/ 69850 w 45"/>
              <a:gd name="T7" fmla="*/ 104775 h 87"/>
              <a:gd name="T8" fmla="*/ 4762 w 45"/>
              <a:gd name="T9" fmla="*/ 85725 h 87"/>
              <a:gd name="T10" fmla="*/ 69850 w 45"/>
              <a:gd name="T11" fmla="*/ 68263 h 87"/>
              <a:gd name="T12" fmla="*/ 7937 w 45"/>
              <a:gd name="T13" fmla="*/ 47625 h 87"/>
              <a:gd name="T14" fmla="*/ 66675 w 45"/>
              <a:gd name="T15" fmla="*/ 30163 h 87"/>
              <a:gd name="T16" fmla="*/ 7937 w 45"/>
              <a:gd name="T17" fmla="*/ 11113 h 87"/>
              <a:gd name="T18" fmla="*/ 65087 w 45"/>
              <a:gd name="T19" fmla="*/ 0 h 87"/>
              <a:gd name="T20" fmla="*/ 9525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7983" name="Rectangle 82">
            <a:extLst>
              <a:ext uri="{FF2B5EF4-FFF2-40B4-BE49-F238E27FC236}">
                <a16:creationId xmlns:a16="http://schemas.microsoft.com/office/drawing/2014/main" id="{2694D461-D2A2-5251-D72F-EDE654829593}"/>
              </a:ext>
              <a:ext uri="{C183D7F6-B498-43B3-948B-1728B52AA6E4}">
                <adec:decorative xmlns:adec="http://schemas.microsoft.com/office/drawing/2017/decorative" val="1"/>
              </a:ext>
            </a:extLst>
          </p:cNvPr>
          <p:cNvSpPr>
            <a:spLocks noChangeArrowheads="1"/>
          </p:cNvSpPr>
          <p:nvPr/>
        </p:nvSpPr>
        <p:spPr bwMode="auto">
          <a:xfrm flipV="1">
            <a:off x="5848350" y="3802063"/>
            <a:ext cx="420688" cy="165100"/>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84" name="Freeform 83">
            <a:extLst>
              <a:ext uri="{FF2B5EF4-FFF2-40B4-BE49-F238E27FC236}">
                <a16:creationId xmlns:a16="http://schemas.microsoft.com/office/drawing/2014/main" id="{02782F97-91C7-8109-55E7-5566712DFB27}"/>
              </a:ext>
              <a:ext uri="{C183D7F6-B498-43B3-948B-1728B52AA6E4}">
                <adec:decorative xmlns:adec="http://schemas.microsoft.com/office/drawing/2017/decorative" val="1"/>
              </a:ext>
            </a:extLst>
          </p:cNvPr>
          <p:cNvSpPr>
            <a:spLocks/>
          </p:cNvSpPr>
          <p:nvPr/>
        </p:nvSpPr>
        <p:spPr bwMode="auto">
          <a:xfrm flipV="1">
            <a:off x="5891213" y="3802063"/>
            <a:ext cx="377825" cy="165100"/>
          </a:xfrm>
          <a:custGeom>
            <a:avLst/>
            <a:gdLst>
              <a:gd name="T0" fmla="*/ 112713 w 238"/>
              <a:gd name="T1" fmla="*/ 76200 h 104"/>
              <a:gd name="T2" fmla="*/ 109538 w 238"/>
              <a:gd name="T3" fmla="*/ 69850 h 104"/>
              <a:gd name="T4" fmla="*/ 103188 w 238"/>
              <a:gd name="T5" fmla="*/ 60325 h 104"/>
              <a:gd name="T6" fmla="*/ 101600 w 238"/>
              <a:gd name="T7" fmla="*/ 55563 h 104"/>
              <a:gd name="T8" fmla="*/ 98425 w 238"/>
              <a:gd name="T9" fmla="*/ 52388 h 104"/>
              <a:gd name="T10" fmla="*/ 92075 w 238"/>
              <a:gd name="T11" fmla="*/ 42863 h 104"/>
              <a:gd name="T12" fmla="*/ 85725 w 238"/>
              <a:gd name="T13" fmla="*/ 39688 h 104"/>
              <a:gd name="T14" fmla="*/ 82550 w 238"/>
              <a:gd name="T15" fmla="*/ 36513 h 104"/>
              <a:gd name="T16" fmla="*/ 73025 w 238"/>
              <a:gd name="T17" fmla="*/ 23813 h 104"/>
              <a:gd name="T18" fmla="*/ 79375 w 238"/>
              <a:gd name="T19" fmla="*/ 3175 h 104"/>
              <a:gd name="T20" fmla="*/ 92075 w 238"/>
              <a:gd name="T21" fmla="*/ 0 h 104"/>
              <a:gd name="T22" fmla="*/ 377825 w 238"/>
              <a:gd name="T23" fmla="*/ 165100 h 104"/>
              <a:gd name="T24" fmla="*/ 0 w 238"/>
              <a:gd name="T25" fmla="*/ 142875 h 104"/>
              <a:gd name="T26" fmla="*/ 3175 w 238"/>
              <a:gd name="T27" fmla="*/ 136525 h 104"/>
              <a:gd name="T28" fmla="*/ 9525 w 238"/>
              <a:gd name="T29" fmla="*/ 134938 h 104"/>
              <a:gd name="T30" fmla="*/ 12700 w 238"/>
              <a:gd name="T31" fmla="*/ 131763 h 104"/>
              <a:gd name="T32" fmla="*/ 19050 w 238"/>
              <a:gd name="T33" fmla="*/ 128588 h 104"/>
              <a:gd name="T34" fmla="*/ 25400 w 238"/>
              <a:gd name="T35" fmla="*/ 125413 h 104"/>
              <a:gd name="T36" fmla="*/ 26988 w 238"/>
              <a:gd name="T37" fmla="*/ 122238 h 104"/>
              <a:gd name="T38" fmla="*/ 33338 w 238"/>
              <a:gd name="T39" fmla="*/ 119063 h 104"/>
              <a:gd name="T40" fmla="*/ 39688 w 238"/>
              <a:gd name="T41" fmla="*/ 115888 h 104"/>
              <a:gd name="T42" fmla="*/ 46038 w 238"/>
              <a:gd name="T43" fmla="*/ 112713 h 104"/>
              <a:gd name="T44" fmla="*/ 52388 w 238"/>
              <a:gd name="T45" fmla="*/ 109538 h 104"/>
              <a:gd name="T46" fmla="*/ 58738 w 238"/>
              <a:gd name="T47" fmla="*/ 106363 h 104"/>
              <a:gd name="T48" fmla="*/ 63500 w 238"/>
              <a:gd name="T49" fmla="*/ 103188 h 104"/>
              <a:gd name="T50" fmla="*/ 69850 w 238"/>
              <a:gd name="T51" fmla="*/ 100013 h 104"/>
              <a:gd name="T52" fmla="*/ 76200 w 238"/>
              <a:gd name="T53" fmla="*/ 98425 h 104"/>
              <a:gd name="T54" fmla="*/ 82550 w 238"/>
              <a:gd name="T55" fmla="*/ 95250 h 104"/>
              <a:gd name="T56" fmla="*/ 88900 w 238"/>
              <a:gd name="T57" fmla="*/ 92075 h 104"/>
              <a:gd name="T58" fmla="*/ 98425 w 238"/>
              <a:gd name="T59" fmla="*/ 88900 h 104"/>
              <a:gd name="T60" fmla="*/ 103188 w 238"/>
              <a:gd name="T61" fmla="*/ 85725 h 104"/>
              <a:gd name="T62" fmla="*/ 109538 w 238"/>
              <a:gd name="T63" fmla="*/ 82550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7985" name="Rectangle 84">
            <a:extLst>
              <a:ext uri="{FF2B5EF4-FFF2-40B4-BE49-F238E27FC236}">
                <a16:creationId xmlns:a16="http://schemas.microsoft.com/office/drawing/2014/main" id="{380A9095-C892-95D9-4893-86A7628CE0CB}"/>
              </a:ext>
              <a:ext uri="{C183D7F6-B498-43B3-948B-1728B52AA6E4}">
                <adec:decorative xmlns:adec="http://schemas.microsoft.com/office/drawing/2017/decorative" val="1"/>
              </a:ext>
            </a:extLst>
          </p:cNvPr>
          <p:cNvSpPr>
            <a:spLocks noChangeArrowheads="1"/>
          </p:cNvSpPr>
          <p:nvPr/>
        </p:nvSpPr>
        <p:spPr bwMode="auto">
          <a:xfrm flipV="1">
            <a:off x="5221288" y="4510088"/>
            <a:ext cx="627062" cy="120650"/>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7986" name="Rectangle 85">
            <a:extLst>
              <a:ext uri="{FF2B5EF4-FFF2-40B4-BE49-F238E27FC236}">
                <a16:creationId xmlns:a16="http://schemas.microsoft.com/office/drawing/2014/main" id="{89D4CBD4-A71A-77DF-F781-B49D82D6EC11}"/>
              </a:ext>
              <a:ext uri="{C183D7F6-B498-43B3-948B-1728B52AA6E4}">
                <adec:decorative xmlns:adec="http://schemas.microsoft.com/office/drawing/2017/decorative" val="1"/>
              </a:ext>
            </a:extLst>
          </p:cNvPr>
          <p:cNvSpPr>
            <a:spLocks noChangeArrowheads="1"/>
          </p:cNvSpPr>
          <p:nvPr/>
        </p:nvSpPr>
        <p:spPr bwMode="auto">
          <a:xfrm flipV="1">
            <a:off x="5221288" y="3838575"/>
            <a:ext cx="627062" cy="1285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67987" name="Group 86">
            <a:extLst>
              <a:ext uri="{FF2B5EF4-FFF2-40B4-BE49-F238E27FC236}">
                <a16:creationId xmlns:a16="http://schemas.microsoft.com/office/drawing/2014/main" id="{69DC9F6A-33DA-1C8D-7F31-2612508374DD}"/>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8002" name="Freeform 87">
              <a:extLst>
                <a:ext uri="{FF2B5EF4-FFF2-40B4-BE49-F238E27FC236}">
                  <a16:creationId xmlns:a16="http://schemas.microsoft.com/office/drawing/2014/main" id="{540C0CD6-7EDE-7CD9-FEC4-A082810E8436}"/>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3" name="Freeform 88">
              <a:extLst>
                <a:ext uri="{FF2B5EF4-FFF2-40B4-BE49-F238E27FC236}">
                  <a16:creationId xmlns:a16="http://schemas.microsoft.com/office/drawing/2014/main" id="{AA89BBBE-D645-4860-A3D1-E0EFC5FCB31F}"/>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4" name="Freeform 89">
              <a:extLst>
                <a:ext uri="{FF2B5EF4-FFF2-40B4-BE49-F238E27FC236}">
                  <a16:creationId xmlns:a16="http://schemas.microsoft.com/office/drawing/2014/main" id="{476F70CD-92F9-0ADA-11FE-95926C5D59EB}"/>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5" name="Freeform 90">
              <a:extLst>
                <a:ext uri="{FF2B5EF4-FFF2-40B4-BE49-F238E27FC236}">
                  <a16:creationId xmlns:a16="http://schemas.microsoft.com/office/drawing/2014/main" id="{1C96D08C-3A94-E67D-970B-14978EAFA872}"/>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6" name="Freeform 91">
              <a:extLst>
                <a:ext uri="{FF2B5EF4-FFF2-40B4-BE49-F238E27FC236}">
                  <a16:creationId xmlns:a16="http://schemas.microsoft.com/office/drawing/2014/main" id="{016B9C43-0961-ABD1-823E-311CFD4E1985}"/>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7" name="Freeform 92">
              <a:extLst>
                <a:ext uri="{FF2B5EF4-FFF2-40B4-BE49-F238E27FC236}">
                  <a16:creationId xmlns:a16="http://schemas.microsoft.com/office/drawing/2014/main" id="{5FCF9405-0AC3-6943-66CD-B61A10AB8E2C}"/>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08" name="Freeform 93">
              <a:extLst>
                <a:ext uri="{FF2B5EF4-FFF2-40B4-BE49-F238E27FC236}">
                  <a16:creationId xmlns:a16="http://schemas.microsoft.com/office/drawing/2014/main" id="{65F9DB81-A8FA-1C87-31FE-9BDED1EA61FE}"/>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7988" name="Group 94">
            <a:extLst>
              <a:ext uri="{FF2B5EF4-FFF2-40B4-BE49-F238E27FC236}">
                <a16:creationId xmlns:a16="http://schemas.microsoft.com/office/drawing/2014/main" id="{3A88A2F4-A4DC-C199-BBF5-98C58CA9E700}"/>
              </a:ext>
              <a:ext uri="{C183D7F6-B498-43B3-948B-1728B52AA6E4}">
                <adec:decorative xmlns:adec="http://schemas.microsoft.com/office/drawing/2017/decorative" val="1"/>
              </a:ext>
            </a:extLst>
          </p:cNvPr>
          <p:cNvGrpSpPr>
            <a:grpSpLocks/>
          </p:cNvGrpSpPr>
          <p:nvPr/>
        </p:nvGrpSpPr>
        <p:grpSpPr bwMode="auto">
          <a:xfrm>
            <a:off x="7885113" y="2260600"/>
            <a:ext cx="1093787" cy="361950"/>
            <a:chOff x="4944" y="1099"/>
            <a:chExt cx="689" cy="228"/>
          </a:xfrm>
        </p:grpSpPr>
        <p:sp>
          <p:nvSpPr>
            <p:cNvPr id="167989" name="Freeform 95">
              <a:extLst>
                <a:ext uri="{FF2B5EF4-FFF2-40B4-BE49-F238E27FC236}">
                  <a16:creationId xmlns:a16="http://schemas.microsoft.com/office/drawing/2014/main" id="{79BAC4D8-8462-4AEC-E6F7-B96869CB6D27}"/>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7990" name="Group 96">
              <a:extLst>
                <a:ext uri="{FF2B5EF4-FFF2-40B4-BE49-F238E27FC236}">
                  <a16:creationId xmlns:a16="http://schemas.microsoft.com/office/drawing/2014/main" id="{000657F3-802F-6BBA-0AB1-B71B7CEBD204}"/>
                </a:ext>
              </a:extLst>
            </p:cNvPr>
            <p:cNvGrpSpPr>
              <a:grpSpLocks/>
            </p:cNvGrpSpPr>
            <p:nvPr/>
          </p:nvGrpSpPr>
          <p:grpSpPr bwMode="auto">
            <a:xfrm>
              <a:off x="4944" y="1099"/>
              <a:ext cx="689" cy="228"/>
              <a:chOff x="4944" y="1099"/>
              <a:chExt cx="689" cy="228"/>
            </a:xfrm>
          </p:grpSpPr>
          <p:sp>
            <p:nvSpPr>
              <p:cNvPr id="167991" name="Line 97">
                <a:extLst>
                  <a:ext uri="{FF2B5EF4-FFF2-40B4-BE49-F238E27FC236}">
                    <a16:creationId xmlns:a16="http://schemas.microsoft.com/office/drawing/2014/main" id="{C27653A6-F575-DF16-8A6C-A615FCC493DE}"/>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7992" name="Group 98">
                <a:extLst>
                  <a:ext uri="{FF2B5EF4-FFF2-40B4-BE49-F238E27FC236}">
                    <a16:creationId xmlns:a16="http://schemas.microsoft.com/office/drawing/2014/main" id="{5049372A-8953-990C-34E2-FFAAE52F04E3}"/>
                  </a:ext>
                </a:extLst>
              </p:cNvPr>
              <p:cNvGrpSpPr>
                <a:grpSpLocks/>
              </p:cNvGrpSpPr>
              <p:nvPr/>
            </p:nvGrpSpPr>
            <p:grpSpPr bwMode="auto">
              <a:xfrm>
                <a:off x="4944" y="1099"/>
                <a:ext cx="689" cy="228"/>
                <a:chOff x="4944" y="1099"/>
                <a:chExt cx="689" cy="228"/>
              </a:xfrm>
            </p:grpSpPr>
            <p:sp>
              <p:nvSpPr>
                <p:cNvPr id="167993" name="Freeform 99">
                  <a:extLst>
                    <a:ext uri="{FF2B5EF4-FFF2-40B4-BE49-F238E27FC236}">
                      <a16:creationId xmlns:a16="http://schemas.microsoft.com/office/drawing/2014/main" id="{347B8854-0E8D-EF82-BD40-4ACA7F22DC1E}"/>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4" name="Freeform 100">
                  <a:extLst>
                    <a:ext uri="{FF2B5EF4-FFF2-40B4-BE49-F238E27FC236}">
                      <a16:creationId xmlns:a16="http://schemas.microsoft.com/office/drawing/2014/main" id="{3C4162E9-A9BC-8399-F022-87BE90E896A4}"/>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5" name="Freeform 101">
                  <a:extLst>
                    <a:ext uri="{FF2B5EF4-FFF2-40B4-BE49-F238E27FC236}">
                      <a16:creationId xmlns:a16="http://schemas.microsoft.com/office/drawing/2014/main" id="{152A7729-1D78-0511-19D5-3CF11487AB8D}"/>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6" name="Freeform 102">
                  <a:extLst>
                    <a:ext uri="{FF2B5EF4-FFF2-40B4-BE49-F238E27FC236}">
                      <a16:creationId xmlns:a16="http://schemas.microsoft.com/office/drawing/2014/main" id="{8EE0DBAE-BA83-DB8E-4FD2-12D4F0880755}"/>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7" name="Freeform 103">
                  <a:extLst>
                    <a:ext uri="{FF2B5EF4-FFF2-40B4-BE49-F238E27FC236}">
                      <a16:creationId xmlns:a16="http://schemas.microsoft.com/office/drawing/2014/main" id="{6431AD84-FA11-FEE8-221E-B60CCE03B383}"/>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98" name="Line 104">
                  <a:extLst>
                    <a:ext uri="{FF2B5EF4-FFF2-40B4-BE49-F238E27FC236}">
                      <a16:creationId xmlns:a16="http://schemas.microsoft.com/office/drawing/2014/main" id="{3C4E23CB-3962-E919-FEFB-2769B507EA55}"/>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7999" name="Line 105">
                  <a:extLst>
                    <a:ext uri="{FF2B5EF4-FFF2-40B4-BE49-F238E27FC236}">
                      <a16:creationId xmlns:a16="http://schemas.microsoft.com/office/drawing/2014/main" id="{FDC6156B-015F-2F20-E332-22566FB17576}"/>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8000" name="Line 106">
                  <a:extLst>
                    <a:ext uri="{FF2B5EF4-FFF2-40B4-BE49-F238E27FC236}">
                      <a16:creationId xmlns:a16="http://schemas.microsoft.com/office/drawing/2014/main" id="{75E02DEF-C230-7ECC-40E3-1EE212FEE174}"/>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8001" name="Line 107">
                  <a:extLst>
                    <a:ext uri="{FF2B5EF4-FFF2-40B4-BE49-F238E27FC236}">
                      <a16:creationId xmlns:a16="http://schemas.microsoft.com/office/drawing/2014/main" id="{D2AC6465-2550-06AE-CE21-F5F1EDB05A11}"/>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24004"/>
                                        </p:tgtEl>
                                        <p:attrNameLst>
                                          <p:attrName>style.visibility</p:attrName>
                                        </p:attrNameLst>
                                      </p:cBhvr>
                                      <p:to>
                                        <p:strVal val="visible"/>
                                      </p:to>
                                    </p:set>
                                    <p:anim calcmode="lin" valueType="num">
                                      <p:cBhvr additive="base">
                                        <p:cTn id="7" dur="500" fill="hold"/>
                                        <p:tgtEl>
                                          <p:spTgt spid="424004"/>
                                        </p:tgtEl>
                                        <p:attrNameLst>
                                          <p:attrName>ppt_x</p:attrName>
                                        </p:attrNameLst>
                                      </p:cBhvr>
                                      <p:tavLst>
                                        <p:tav tm="0">
                                          <p:val>
                                            <p:strVal val="#ppt_x"/>
                                          </p:val>
                                        </p:tav>
                                        <p:tav tm="100000">
                                          <p:val>
                                            <p:strVal val="#ppt_x"/>
                                          </p:val>
                                        </p:tav>
                                      </p:tavLst>
                                    </p:anim>
                                    <p:anim calcmode="lin" valueType="num">
                                      <p:cBhvr additive="base">
                                        <p:cTn id="8" dur="500" fill="hold"/>
                                        <p:tgtEl>
                                          <p:spTgt spid="4240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a:extLst>
              <a:ext uri="{FF2B5EF4-FFF2-40B4-BE49-F238E27FC236}">
                <a16:creationId xmlns:a16="http://schemas.microsoft.com/office/drawing/2014/main" id="{29452F73-7681-6F76-30D8-7D275B0FAB2D}"/>
              </a:ext>
            </a:extLst>
          </p:cNvPr>
          <p:cNvSpPr>
            <a:spLocks noGrp="1" noChangeArrowheads="1"/>
          </p:cNvSpPr>
          <p:nvPr>
            <p:ph type="title"/>
          </p:nvPr>
        </p:nvSpPr>
        <p:spPr/>
        <p:txBody>
          <a:bodyPr/>
          <a:lstStyle/>
          <a:p>
            <a:pPr eaLnBrk="1" hangingPunct="1"/>
            <a:r>
              <a:rPr lang="en-GB" altLang="en-US" dirty="0"/>
              <a:t>Double acting cylinder 13</a:t>
            </a:r>
            <a:endParaRPr lang="en-US" altLang="en-US" dirty="0"/>
          </a:p>
        </p:txBody>
      </p:sp>
      <p:sp>
        <p:nvSpPr>
          <p:cNvPr id="168963" name="Rectangle 3">
            <a:extLst>
              <a:ext uri="{FF2B5EF4-FFF2-40B4-BE49-F238E27FC236}">
                <a16:creationId xmlns:a16="http://schemas.microsoft.com/office/drawing/2014/main" id="{2838BBBD-EA21-7BFE-2E10-C167794C9C8D}"/>
              </a:ext>
            </a:extLst>
          </p:cNvPr>
          <p:cNvSpPr>
            <a:spLocks noGrp="1" noChangeArrowheads="1"/>
          </p:cNvSpPr>
          <p:nvPr>
            <p:ph type="body" idx="1"/>
          </p:nvPr>
        </p:nvSpPr>
        <p:spPr/>
        <p:txBody>
          <a:bodyPr/>
          <a:lstStyle/>
          <a:p>
            <a:pPr eaLnBrk="1" hangingPunct="1"/>
            <a:endParaRPr lang="en-US" altLang="en-US"/>
          </a:p>
        </p:txBody>
      </p:sp>
      <p:grpSp>
        <p:nvGrpSpPr>
          <p:cNvPr id="168964" name="Group 4">
            <a:extLst>
              <a:ext uri="{FF2B5EF4-FFF2-40B4-BE49-F238E27FC236}">
                <a16:creationId xmlns:a16="http://schemas.microsoft.com/office/drawing/2014/main" id="{04260393-5D94-6A20-3AE8-DED4340472D3}"/>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69032" name="Freeform 5">
              <a:extLst>
                <a:ext uri="{FF2B5EF4-FFF2-40B4-BE49-F238E27FC236}">
                  <a16:creationId xmlns:a16="http://schemas.microsoft.com/office/drawing/2014/main" id="{755CC5FF-98E5-074B-7FEF-C67580957D77}"/>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3" name="Freeform 6">
              <a:extLst>
                <a:ext uri="{FF2B5EF4-FFF2-40B4-BE49-F238E27FC236}">
                  <a16:creationId xmlns:a16="http://schemas.microsoft.com/office/drawing/2014/main" id="{A60A9058-A01B-78C5-6DFC-149934E67BBA}"/>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4" name="Freeform 7">
              <a:extLst>
                <a:ext uri="{FF2B5EF4-FFF2-40B4-BE49-F238E27FC236}">
                  <a16:creationId xmlns:a16="http://schemas.microsoft.com/office/drawing/2014/main" id="{B9A9705F-9514-EC28-E258-22385A1E0FB7}"/>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5" name="Freeform 8">
              <a:extLst>
                <a:ext uri="{FF2B5EF4-FFF2-40B4-BE49-F238E27FC236}">
                  <a16:creationId xmlns:a16="http://schemas.microsoft.com/office/drawing/2014/main" id="{D9A115B5-0340-1044-5620-6DDA473E9F6E}"/>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6" name="Freeform 9">
              <a:extLst>
                <a:ext uri="{FF2B5EF4-FFF2-40B4-BE49-F238E27FC236}">
                  <a16:creationId xmlns:a16="http://schemas.microsoft.com/office/drawing/2014/main" id="{847B2BD8-2AC1-93FA-0B7C-9CED8C1970A9}"/>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7" name="Freeform 10">
              <a:extLst>
                <a:ext uri="{FF2B5EF4-FFF2-40B4-BE49-F238E27FC236}">
                  <a16:creationId xmlns:a16="http://schemas.microsoft.com/office/drawing/2014/main" id="{A99D6705-D51A-BF5A-3EBA-B175985AC889}"/>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38" name="Freeform 11">
              <a:extLst>
                <a:ext uri="{FF2B5EF4-FFF2-40B4-BE49-F238E27FC236}">
                  <a16:creationId xmlns:a16="http://schemas.microsoft.com/office/drawing/2014/main" id="{90EDA3F9-8E06-CE47-0DFE-8D1F03F40539}"/>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8965" name="Group 12">
            <a:extLst>
              <a:ext uri="{FF2B5EF4-FFF2-40B4-BE49-F238E27FC236}">
                <a16:creationId xmlns:a16="http://schemas.microsoft.com/office/drawing/2014/main" id="{9D94A65F-BB5C-B376-42CB-0538C6FB3C5E}"/>
              </a:ext>
              <a:ext uri="{C183D7F6-B498-43B3-948B-1728B52AA6E4}">
                <adec:decorative xmlns:adec="http://schemas.microsoft.com/office/drawing/2017/decorative" val="1"/>
              </a:ext>
            </a:extLst>
          </p:cNvPr>
          <p:cNvGrpSpPr>
            <a:grpSpLocks/>
          </p:cNvGrpSpPr>
          <p:nvPr/>
        </p:nvGrpSpPr>
        <p:grpSpPr bwMode="auto">
          <a:xfrm>
            <a:off x="7885113" y="2260600"/>
            <a:ext cx="1093787" cy="361950"/>
            <a:chOff x="4944" y="1099"/>
            <a:chExt cx="689" cy="228"/>
          </a:xfrm>
        </p:grpSpPr>
        <p:sp>
          <p:nvSpPr>
            <p:cNvPr id="169019" name="Freeform 13">
              <a:extLst>
                <a:ext uri="{FF2B5EF4-FFF2-40B4-BE49-F238E27FC236}">
                  <a16:creationId xmlns:a16="http://schemas.microsoft.com/office/drawing/2014/main" id="{246BEA38-B7F7-58B6-D003-773CA5B64D8D}"/>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9020" name="Group 14">
              <a:extLst>
                <a:ext uri="{FF2B5EF4-FFF2-40B4-BE49-F238E27FC236}">
                  <a16:creationId xmlns:a16="http://schemas.microsoft.com/office/drawing/2014/main" id="{CE3F9DD5-A058-5BCF-C816-E006D64392DB}"/>
                </a:ext>
              </a:extLst>
            </p:cNvPr>
            <p:cNvGrpSpPr>
              <a:grpSpLocks/>
            </p:cNvGrpSpPr>
            <p:nvPr/>
          </p:nvGrpSpPr>
          <p:grpSpPr bwMode="auto">
            <a:xfrm>
              <a:off x="4944" y="1099"/>
              <a:ext cx="689" cy="228"/>
              <a:chOff x="4944" y="1099"/>
              <a:chExt cx="689" cy="228"/>
            </a:xfrm>
          </p:grpSpPr>
          <p:sp>
            <p:nvSpPr>
              <p:cNvPr id="169021" name="Line 15">
                <a:extLst>
                  <a:ext uri="{FF2B5EF4-FFF2-40B4-BE49-F238E27FC236}">
                    <a16:creationId xmlns:a16="http://schemas.microsoft.com/office/drawing/2014/main" id="{65606038-F1C0-7B78-A69D-38AB7141DE65}"/>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69022" name="Group 16">
                <a:extLst>
                  <a:ext uri="{FF2B5EF4-FFF2-40B4-BE49-F238E27FC236}">
                    <a16:creationId xmlns:a16="http://schemas.microsoft.com/office/drawing/2014/main" id="{FBF0702D-9A34-C195-6C8D-7F6834C2D540}"/>
                  </a:ext>
                </a:extLst>
              </p:cNvPr>
              <p:cNvGrpSpPr>
                <a:grpSpLocks/>
              </p:cNvGrpSpPr>
              <p:nvPr/>
            </p:nvGrpSpPr>
            <p:grpSpPr bwMode="auto">
              <a:xfrm>
                <a:off x="4944" y="1099"/>
                <a:ext cx="689" cy="228"/>
                <a:chOff x="4944" y="1099"/>
                <a:chExt cx="689" cy="228"/>
              </a:xfrm>
            </p:grpSpPr>
            <p:sp>
              <p:nvSpPr>
                <p:cNvPr id="169023" name="Freeform 17">
                  <a:extLst>
                    <a:ext uri="{FF2B5EF4-FFF2-40B4-BE49-F238E27FC236}">
                      <a16:creationId xmlns:a16="http://schemas.microsoft.com/office/drawing/2014/main" id="{05E6A323-BE80-8E69-24F1-FD32386FA598}"/>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4" name="Freeform 18">
                  <a:extLst>
                    <a:ext uri="{FF2B5EF4-FFF2-40B4-BE49-F238E27FC236}">
                      <a16:creationId xmlns:a16="http://schemas.microsoft.com/office/drawing/2014/main" id="{5E2834D3-C43F-1231-81A0-63B787E121C9}"/>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5" name="Freeform 19">
                  <a:extLst>
                    <a:ext uri="{FF2B5EF4-FFF2-40B4-BE49-F238E27FC236}">
                      <a16:creationId xmlns:a16="http://schemas.microsoft.com/office/drawing/2014/main" id="{372C8BC3-96A2-5F51-9DAA-648035D14262}"/>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6" name="Freeform 20">
                  <a:extLst>
                    <a:ext uri="{FF2B5EF4-FFF2-40B4-BE49-F238E27FC236}">
                      <a16:creationId xmlns:a16="http://schemas.microsoft.com/office/drawing/2014/main" id="{E79F9AD4-7A88-D52B-9576-16A997490645}"/>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7" name="Freeform 21">
                  <a:extLst>
                    <a:ext uri="{FF2B5EF4-FFF2-40B4-BE49-F238E27FC236}">
                      <a16:creationId xmlns:a16="http://schemas.microsoft.com/office/drawing/2014/main" id="{9701C4E5-2085-B3F4-29C8-B2D5A20AE26F}"/>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28" name="Line 22">
                  <a:extLst>
                    <a:ext uri="{FF2B5EF4-FFF2-40B4-BE49-F238E27FC236}">
                      <a16:creationId xmlns:a16="http://schemas.microsoft.com/office/drawing/2014/main" id="{B1CEE60D-2B23-5C9E-0D6B-253AEEC3E222}"/>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029" name="Line 23">
                  <a:extLst>
                    <a:ext uri="{FF2B5EF4-FFF2-40B4-BE49-F238E27FC236}">
                      <a16:creationId xmlns:a16="http://schemas.microsoft.com/office/drawing/2014/main" id="{3862B1E4-6D74-F6A7-2315-0866FD16BAE5}"/>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030" name="Line 24">
                  <a:extLst>
                    <a:ext uri="{FF2B5EF4-FFF2-40B4-BE49-F238E27FC236}">
                      <a16:creationId xmlns:a16="http://schemas.microsoft.com/office/drawing/2014/main" id="{32EFBD2F-C42D-AA78-656B-9C7BFD466975}"/>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031" name="Line 25">
                  <a:extLst>
                    <a:ext uri="{FF2B5EF4-FFF2-40B4-BE49-F238E27FC236}">
                      <a16:creationId xmlns:a16="http://schemas.microsoft.com/office/drawing/2014/main" id="{343E031D-C936-A3BA-C3E4-AA4ABA433321}"/>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
        <p:nvSpPr>
          <p:cNvPr id="168966" name="Freeform 26">
            <a:extLst>
              <a:ext uri="{FF2B5EF4-FFF2-40B4-BE49-F238E27FC236}">
                <a16:creationId xmlns:a16="http://schemas.microsoft.com/office/drawing/2014/main" id="{5A187EE7-FE90-6511-1CFF-CD10528D81B0}"/>
              </a:ext>
              <a:ext uri="{C183D7F6-B498-43B3-948B-1728B52AA6E4}">
                <adec:decorative xmlns:adec="http://schemas.microsoft.com/office/drawing/2017/decorative" val="1"/>
              </a:ext>
            </a:extLst>
          </p:cNvPr>
          <p:cNvSpPr>
            <a:spLocks/>
          </p:cNvSpPr>
          <p:nvPr/>
        </p:nvSpPr>
        <p:spPr bwMode="auto">
          <a:xfrm>
            <a:off x="1720850" y="2655888"/>
            <a:ext cx="4529138" cy="3113087"/>
          </a:xfrm>
          <a:custGeom>
            <a:avLst/>
            <a:gdLst>
              <a:gd name="T0" fmla="*/ 255588 w 2853"/>
              <a:gd name="T1" fmla="*/ 0 h 1961"/>
              <a:gd name="T2" fmla="*/ 2840038 w 2853"/>
              <a:gd name="T3" fmla="*/ 0 h 1961"/>
              <a:gd name="T4" fmla="*/ 2840038 w 2853"/>
              <a:gd name="T5" fmla="*/ 341312 h 1961"/>
              <a:gd name="T6" fmla="*/ 4529138 w 2853"/>
              <a:gd name="T7" fmla="*/ 341312 h 1961"/>
              <a:gd name="T8" fmla="*/ 4529138 w 2853"/>
              <a:gd name="T9" fmla="*/ 3113087 h 1961"/>
              <a:gd name="T10" fmla="*/ 3830638 w 2853"/>
              <a:gd name="T11" fmla="*/ 3113087 h 1961"/>
              <a:gd name="T12" fmla="*/ 3830638 w 2853"/>
              <a:gd name="T13" fmla="*/ 2555875 h 1961"/>
              <a:gd name="T14" fmla="*/ 3406775 w 2853"/>
              <a:gd name="T15" fmla="*/ 2555875 h 1961"/>
              <a:gd name="T16" fmla="*/ 3406775 w 2853"/>
              <a:gd name="T17" fmla="*/ 2728912 h 1961"/>
              <a:gd name="T18" fmla="*/ 255588 w 2853"/>
              <a:gd name="T19" fmla="*/ 2728912 h 1961"/>
              <a:gd name="T20" fmla="*/ 0 w 2853"/>
              <a:gd name="T21" fmla="*/ 1403350 h 1961"/>
              <a:gd name="T22" fmla="*/ 255588 w 2853"/>
              <a:gd name="T23" fmla="*/ 0 h 19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53" h="1961">
                <a:moveTo>
                  <a:pt x="161" y="0"/>
                </a:moveTo>
                <a:lnTo>
                  <a:pt x="1789" y="0"/>
                </a:lnTo>
                <a:lnTo>
                  <a:pt x="1789" y="215"/>
                </a:lnTo>
                <a:lnTo>
                  <a:pt x="2853" y="215"/>
                </a:lnTo>
                <a:lnTo>
                  <a:pt x="2853" y="1961"/>
                </a:lnTo>
                <a:lnTo>
                  <a:pt x="2413" y="1961"/>
                </a:lnTo>
                <a:lnTo>
                  <a:pt x="2413" y="1610"/>
                </a:lnTo>
                <a:lnTo>
                  <a:pt x="2146" y="1610"/>
                </a:lnTo>
                <a:lnTo>
                  <a:pt x="2146" y="1719"/>
                </a:lnTo>
                <a:lnTo>
                  <a:pt x="161" y="1719"/>
                </a:lnTo>
                <a:lnTo>
                  <a:pt x="0" y="884"/>
                </a:lnTo>
                <a:lnTo>
                  <a:pt x="16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967" name="Freeform 27">
            <a:extLst>
              <a:ext uri="{FF2B5EF4-FFF2-40B4-BE49-F238E27FC236}">
                <a16:creationId xmlns:a16="http://schemas.microsoft.com/office/drawing/2014/main" id="{EC33CE04-4165-EE2E-31EA-911793538621}"/>
              </a:ext>
              <a:ext uri="{C183D7F6-B498-43B3-948B-1728B52AA6E4}">
                <adec:decorative xmlns:adec="http://schemas.microsoft.com/office/drawing/2017/decorative" val="1"/>
              </a:ext>
            </a:extLst>
          </p:cNvPr>
          <p:cNvSpPr>
            <a:spLocks/>
          </p:cNvSpPr>
          <p:nvPr/>
        </p:nvSpPr>
        <p:spPr bwMode="auto">
          <a:xfrm flipV="1">
            <a:off x="4629150" y="5438775"/>
            <a:ext cx="493713" cy="268288"/>
          </a:xfrm>
          <a:custGeom>
            <a:avLst/>
            <a:gdLst>
              <a:gd name="T0" fmla="*/ 0 w 212"/>
              <a:gd name="T1" fmla="*/ 268288 h 94"/>
              <a:gd name="T2" fmla="*/ 0 w 212"/>
              <a:gd name="T3" fmla="*/ 0 h 94"/>
              <a:gd name="T4" fmla="*/ 451794 w 212"/>
              <a:gd name="T5" fmla="*/ 0 h 94"/>
              <a:gd name="T6" fmla="*/ 493713 w 212"/>
              <a:gd name="T7" fmla="*/ 42812 h 94"/>
              <a:gd name="T8" fmla="*/ 493713 w 212"/>
              <a:gd name="T9" fmla="*/ 196935 h 94"/>
              <a:gd name="T10" fmla="*/ 367956 w 212"/>
              <a:gd name="T11" fmla="*/ 196935 h 94"/>
              <a:gd name="T12" fmla="*/ 367956 w 212"/>
              <a:gd name="T13" fmla="*/ 268288 h 94"/>
              <a:gd name="T14" fmla="*/ 0 w 212"/>
              <a:gd name="T15" fmla="*/ 268288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8968" name="Rectangle 28">
            <a:extLst>
              <a:ext uri="{FF2B5EF4-FFF2-40B4-BE49-F238E27FC236}">
                <a16:creationId xmlns:a16="http://schemas.microsoft.com/office/drawing/2014/main" id="{CB54304A-F03B-F6F8-C6D0-5A20DF6E8DDD}"/>
              </a:ext>
              <a:ext uri="{C183D7F6-B498-43B3-948B-1728B52AA6E4}">
                <adec:decorative xmlns:adec="http://schemas.microsoft.com/office/drawing/2017/decorative" val="1"/>
              </a:ext>
            </a:extLst>
          </p:cNvPr>
          <p:cNvSpPr>
            <a:spLocks noChangeArrowheads="1"/>
          </p:cNvSpPr>
          <p:nvPr/>
        </p:nvSpPr>
        <p:spPr bwMode="auto">
          <a:xfrm flipV="1">
            <a:off x="4987925" y="5438775"/>
            <a:ext cx="134938" cy="131763"/>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69" name="Freeform 29">
            <a:extLst>
              <a:ext uri="{FF2B5EF4-FFF2-40B4-BE49-F238E27FC236}">
                <a16:creationId xmlns:a16="http://schemas.microsoft.com/office/drawing/2014/main" id="{1D39738A-E4A1-6D1F-C406-B546BDD240E3}"/>
              </a:ext>
              <a:ext uri="{C183D7F6-B498-43B3-948B-1728B52AA6E4}">
                <adec:decorative xmlns:adec="http://schemas.microsoft.com/office/drawing/2017/decorative" val="1"/>
              </a:ext>
            </a:extLst>
          </p:cNvPr>
          <p:cNvSpPr>
            <a:spLocks/>
          </p:cNvSpPr>
          <p:nvPr/>
        </p:nvSpPr>
        <p:spPr bwMode="auto">
          <a:xfrm flipV="1">
            <a:off x="4624388" y="2319338"/>
            <a:ext cx="493712" cy="269875"/>
          </a:xfrm>
          <a:custGeom>
            <a:avLst/>
            <a:gdLst>
              <a:gd name="T0" fmla="*/ 0 w 212"/>
              <a:gd name="T1" fmla="*/ 0 h 94"/>
              <a:gd name="T2" fmla="*/ 0 w 212"/>
              <a:gd name="T3" fmla="*/ 269875 h 94"/>
              <a:gd name="T4" fmla="*/ 451793 w 212"/>
              <a:gd name="T5" fmla="*/ 269875 h 94"/>
              <a:gd name="T6" fmla="*/ 493712 w 212"/>
              <a:gd name="T7" fmla="*/ 223939 h 94"/>
              <a:gd name="T8" fmla="*/ 493712 w 212"/>
              <a:gd name="T9" fmla="*/ 71775 h 94"/>
              <a:gd name="T10" fmla="*/ 367955 w 212"/>
              <a:gd name="T11" fmla="*/ 71775 h 94"/>
              <a:gd name="T12" fmla="*/ 36795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8970" name="Rectangle 30">
            <a:extLst>
              <a:ext uri="{FF2B5EF4-FFF2-40B4-BE49-F238E27FC236}">
                <a16:creationId xmlns:a16="http://schemas.microsoft.com/office/drawing/2014/main" id="{1B4D26F5-77CC-32EF-F89B-96DCCB3ADD61}"/>
              </a:ext>
              <a:ext uri="{C183D7F6-B498-43B3-948B-1728B52AA6E4}">
                <adec:decorative xmlns:adec="http://schemas.microsoft.com/office/drawing/2017/decorative" val="1"/>
              </a:ext>
            </a:extLst>
          </p:cNvPr>
          <p:cNvSpPr>
            <a:spLocks noChangeArrowheads="1"/>
          </p:cNvSpPr>
          <p:nvPr/>
        </p:nvSpPr>
        <p:spPr bwMode="auto">
          <a:xfrm flipV="1">
            <a:off x="5846763" y="4497388"/>
            <a:ext cx="919162" cy="217487"/>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71" name="Rectangle 31">
            <a:extLst>
              <a:ext uri="{FF2B5EF4-FFF2-40B4-BE49-F238E27FC236}">
                <a16:creationId xmlns:a16="http://schemas.microsoft.com/office/drawing/2014/main" id="{0DB677A0-09F6-95AD-88B2-1B355C2BBA83}"/>
              </a:ext>
              <a:ext uri="{C183D7F6-B498-43B3-948B-1728B52AA6E4}">
                <adec:decorative xmlns:adec="http://schemas.microsoft.com/office/drawing/2017/decorative" val="1"/>
              </a:ext>
            </a:extLst>
          </p:cNvPr>
          <p:cNvSpPr>
            <a:spLocks noChangeArrowheads="1"/>
          </p:cNvSpPr>
          <p:nvPr/>
        </p:nvSpPr>
        <p:spPr bwMode="auto">
          <a:xfrm flipV="1">
            <a:off x="4992688" y="2451100"/>
            <a:ext cx="125412" cy="12858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72" name="Freeform 32">
            <a:extLst>
              <a:ext uri="{FF2B5EF4-FFF2-40B4-BE49-F238E27FC236}">
                <a16:creationId xmlns:a16="http://schemas.microsoft.com/office/drawing/2014/main" id="{8F257BB7-F4DC-AE0A-5957-FF2DE5EC0365}"/>
              </a:ext>
              <a:ext uri="{C183D7F6-B498-43B3-948B-1728B52AA6E4}">
                <adec:decorative xmlns:adec="http://schemas.microsoft.com/office/drawing/2017/decorative" val="1"/>
              </a:ext>
            </a:extLst>
          </p:cNvPr>
          <p:cNvSpPr>
            <a:spLocks/>
          </p:cNvSpPr>
          <p:nvPr/>
        </p:nvSpPr>
        <p:spPr bwMode="auto">
          <a:xfrm flipV="1">
            <a:off x="5551488" y="5759450"/>
            <a:ext cx="763587" cy="3175"/>
          </a:xfrm>
          <a:custGeom>
            <a:avLst/>
            <a:gdLst>
              <a:gd name="T0" fmla="*/ 0 w 328"/>
              <a:gd name="T1" fmla="*/ 0 h 3175"/>
              <a:gd name="T2" fmla="*/ 758931 w 328"/>
              <a:gd name="T3" fmla="*/ 0 h 3175"/>
              <a:gd name="T4" fmla="*/ 763587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73" name="Line 33">
            <a:extLst>
              <a:ext uri="{FF2B5EF4-FFF2-40B4-BE49-F238E27FC236}">
                <a16:creationId xmlns:a16="http://schemas.microsoft.com/office/drawing/2014/main" id="{D7A4BD37-49BC-85E2-47FE-D8A6D48F1631}"/>
              </a:ext>
              <a:ext uri="{C183D7F6-B498-43B3-948B-1728B52AA6E4}">
                <adec:decorative xmlns:adec="http://schemas.microsoft.com/office/drawing/2017/decorative" val="1"/>
              </a:ext>
            </a:extLst>
          </p:cNvPr>
          <p:cNvSpPr>
            <a:spLocks noChangeShapeType="1"/>
          </p:cNvSpPr>
          <p:nvPr/>
        </p:nvSpPr>
        <p:spPr bwMode="auto">
          <a:xfrm flipV="1">
            <a:off x="5299075" y="5326063"/>
            <a:ext cx="4763"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4" name="Rectangle 34">
            <a:extLst>
              <a:ext uri="{FF2B5EF4-FFF2-40B4-BE49-F238E27FC236}">
                <a16:creationId xmlns:a16="http://schemas.microsoft.com/office/drawing/2014/main" id="{AC792B4B-8BAE-1BFE-2090-A7FC34289BA0}"/>
              </a:ext>
              <a:ext uri="{C183D7F6-B498-43B3-948B-1728B52AA6E4}">
                <adec:decorative xmlns:adec="http://schemas.microsoft.com/office/drawing/2017/decorative" val="1"/>
              </a:ext>
            </a:extLst>
          </p:cNvPr>
          <p:cNvSpPr>
            <a:spLocks noChangeArrowheads="1"/>
          </p:cNvSpPr>
          <p:nvPr/>
        </p:nvSpPr>
        <p:spPr bwMode="auto">
          <a:xfrm flipV="1">
            <a:off x="5846763" y="3282950"/>
            <a:ext cx="919162" cy="233363"/>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75" name="Freeform 35">
            <a:extLst>
              <a:ext uri="{FF2B5EF4-FFF2-40B4-BE49-F238E27FC236}">
                <a16:creationId xmlns:a16="http://schemas.microsoft.com/office/drawing/2014/main" id="{C0BA72DE-E59E-F918-C6B4-AE18EAFBD428}"/>
              </a:ext>
              <a:ext uri="{C183D7F6-B498-43B3-948B-1728B52AA6E4}">
                <adec:decorative xmlns:adec="http://schemas.microsoft.com/office/drawing/2017/decorative" val="1"/>
              </a:ext>
            </a:extLst>
          </p:cNvPr>
          <p:cNvSpPr>
            <a:spLocks/>
          </p:cNvSpPr>
          <p:nvPr/>
        </p:nvSpPr>
        <p:spPr bwMode="auto">
          <a:xfrm>
            <a:off x="3790950" y="2620963"/>
            <a:ext cx="1770063" cy="2800350"/>
          </a:xfrm>
          <a:custGeom>
            <a:avLst/>
            <a:gdLst>
              <a:gd name="T0" fmla="*/ 0 w 760"/>
              <a:gd name="T1" fmla="*/ 0 h 976"/>
              <a:gd name="T2" fmla="*/ 912980 w 760"/>
              <a:gd name="T3" fmla="*/ 68861 h 976"/>
              <a:gd name="T4" fmla="*/ 912980 w 760"/>
              <a:gd name="T5" fmla="*/ 2226508 h 976"/>
              <a:gd name="T6" fmla="*/ 1770063 w 760"/>
              <a:gd name="T7" fmla="*/ 2272415 h 976"/>
              <a:gd name="T8" fmla="*/ 1770063 w 760"/>
              <a:gd name="T9" fmla="*/ 2777396 h 976"/>
              <a:gd name="T10" fmla="*/ 55897 w 760"/>
              <a:gd name="T11" fmla="*/ 2800350 h 976"/>
              <a:gd name="T12" fmla="*/ 0 w 760"/>
              <a:gd name="T13" fmla="*/ 0 h 9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0" h="976">
                <a:moveTo>
                  <a:pt x="0" y="0"/>
                </a:moveTo>
                <a:lnTo>
                  <a:pt x="392" y="24"/>
                </a:lnTo>
                <a:lnTo>
                  <a:pt x="392" y="776"/>
                </a:lnTo>
                <a:lnTo>
                  <a:pt x="760" y="792"/>
                </a:lnTo>
                <a:lnTo>
                  <a:pt x="760" y="968"/>
                </a:lnTo>
                <a:lnTo>
                  <a:pt x="24" y="976"/>
                </a:lnTo>
                <a:lnTo>
                  <a:pt x="0" y="0"/>
                </a:lnTo>
                <a:close/>
              </a:path>
            </a:pathLst>
          </a:custGeom>
          <a:solidFill>
            <a:srgbClr val="00FFCC"/>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8976" name="Freeform 36">
            <a:extLst>
              <a:ext uri="{FF2B5EF4-FFF2-40B4-BE49-F238E27FC236}">
                <a16:creationId xmlns:a16="http://schemas.microsoft.com/office/drawing/2014/main" id="{B5FCAC42-7D9C-7463-87A9-946908876E3E}"/>
              </a:ext>
              <a:ext uri="{C183D7F6-B498-43B3-948B-1728B52AA6E4}">
                <adec:decorative xmlns:adec="http://schemas.microsoft.com/office/drawing/2017/decorative" val="1"/>
              </a:ext>
            </a:extLst>
          </p:cNvPr>
          <p:cNvSpPr>
            <a:spLocks/>
          </p:cNvSpPr>
          <p:nvPr/>
        </p:nvSpPr>
        <p:spPr bwMode="auto">
          <a:xfrm flipV="1">
            <a:off x="6162675" y="4497388"/>
            <a:ext cx="1220788" cy="1265237"/>
          </a:xfrm>
          <a:custGeom>
            <a:avLst/>
            <a:gdLst>
              <a:gd name="T0" fmla="*/ 0 w 524"/>
              <a:gd name="T1" fmla="*/ 438960 h 441"/>
              <a:gd name="T2" fmla="*/ 48925 w 524"/>
              <a:gd name="T3" fmla="*/ 372972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9 w 524"/>
              <a:gd name="T19" fmla="*/ 605363 h 441"/>
              <a:gd name="T20" fmla="*/ 1167204 w 524"/>
              <a:gd name="T21" fmla="*/ 616839 h 441"/>
              <a:gd name="T22" fmla="*/ 1195161 w 524"/>
              <a:gd name="T23" fmla="*/ 654136 h 441"/>
              <a:gd name="T24" fmla="*/ 1211469 w 524"/>
              <a:gd name="T25" fmla="*/ 688564 h 441"/>
              <a:gd name="T26" fmla="*/ 1220788 w 524"/>
              <a:gd name="T27" fmla="*/ 720124 h 441"/>
              <a:gd name="T28" fmla="*/ 1220788 w 524"/>
              <a:gd name="T29" fmla="*/ 1265237 h 441"/>
              <a:gd name="T30" fmla="*/ 603405 w 524"/>
              <a:gd name="T31" fmla="*/ 1265237 h 441"/>
              <a:gd name="T32" fmla="*/ 603405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68977" name="Rectangle 37">
            <a:extLst>
              <a:ext uri="{FF2B5EF4-FFF2-40B4-BE49-F238E27FC236}">
                <a16:creationId xmlns:a16="http://schemas.microsoft.com/office/drawing/2014/main" id="{99F3645B-3F2E-900A-C404-5DADA513CEB9}"/>
              </a:ext>
              <a:ext uri="{C183D7F6-B498-43B3-948B-1728B52AA6E4}">
                <adec:decorative xmlns:adec="http://schemas.microsoft.com/office/drawing/2017/decorative" val="1"/>
              </a:ext>
            </a:extLst>
          </p:cNvPr>
          <p:cNvSpPr>
            <a:spLocks noChangeArrowheads="1"/>
          </p:cNvSpPr>
          <p:nvPr/>
        </p:nvSpPr>
        <p:spPr bwMode="auto">
          <a:xfrm flipV="1">
            <a:off x="6765925" y="4497388"/>
            <a:ext cx="612775" cy="295275"/>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78" name="Freeform 38">
            <a:extLst>
              <a:ext uri="{FF2B5EF4-FFF2-40B4-BE49-F238E27FC236}">
                <a16:creationId xmlns:a16="http://schemas.microsoft.com/office/drawing/2014/main" id="{903BA760-C90C-EB26-3CBF-04E74E60559C}"/>
              </a:ext>
              <a:ext uri="{C183D7F6-B498-43B3-948B-1728B52AA6E4}">
                <adec:decorative xmlns:adec="http://schemas.microsoft.com/office/drawing/2017/decorative" val="1"/>
              </a:ext>
            </a:extLst>
          </p:cNvPr>
          <p:cNvSpPr>
            <a:spLocks/>
          </p:cNvSpPr>
          <p:nvPr/>
        </p:nvSpPr>
        <p:spPr bwMode="auto">
          <a:xfrm flipV="1">
            <a:off x="6829425" y="4497388"/>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68979" name="Freeform 39">
            <a:extLst>
              <a:ext uri="{FF2B5EF4-FFF2-40B4-BE49-F238E27FC236}">
                <a16:creationId xmlns:a16="http://schemas.microsoft.com/office/drawing/2014/main" id="{788A2607-5EA0-82A0-755D-7771BDDEB3F6}"/>
              </a:ext>
              <a:ext uri="{C183D7F6-B498-43B3-948B-1728B52AA6E4}">
                <adec:decorative xmlns:adec="http://schemas.microsoft.com/office/drawing/2017/decorative" val="1"/>
              </a:ext>
            </a:extLst>
          </p:cNvPr>
          <p:cNvSpPr>
            <a:spLocks/>
          </p:cNvSpPr>
          <p:nvPr/>
        </p:nvSpPr>
        <p:spPr bwMode="auto">
          <a:xfrm flipV="1">
            <a:off x="1827213" y="3382963"/>
            <a:ext cx="1182687" cy="187325"/>
          </a:xfrm>
          <a:custGeom>
            <a:avLst/>
            <a:gdLst>
              <a:gd name="T0" fmla="*/ 1182687 w 508"/>
              <a:gd name="T1" fmla="*/ 187325 h 65"/>
              <a:gd name="T2" fmla="*/ 1182687 w 508"/>
              <a:gd name="T3" fmla="*/ 0 h 65"/>
              <a:gd name="T4" fmla="*/ 1005750 w 508"/>
              <a:gd name="T5" fmla="*/ 0 h 65"/>
              <a:gd name="T6" fmla="*/ 954531 w 508"/>
              <a:gd name="T7" fmla="*/ 54757 h 65"/>
              <a:gd name="T8" fmla="*/ 0 w 508"/>
              <a:gd name="T9" fmla="*/ 54757 h 65"/>
              <a:gd name="T10" fmla="*/ 0 w 508"/>
              <a:gd name="T11" fmla="*/ 126805 h 65"/>
              <a:gd name="T12" fmla="*/ 146672 w 508"/>
              <a:gd name="T13" fmla="*/ 187325 h 65"/>
              <a:gd name="T14" fmla="*/ 1182687 w 508"/>
              <a:gd name="T15" fmla="*/ 18732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68980" name="Freeform 40">
            <a:extLst>
              <a:ext uri="{FF2B5EF4-FFF2-40B4-BE49-F238E27FC236}">
                <a16:creationId xmlns:a16="http://schemas.microsoft.com/office/drawing/2014/main" id="{9C039951-AC52-8F4D-531D-13B43091EE31}"/>
              </a:ext>
              <a:ext uri="{C183D7F6-B498-43B3-948B-1728B52AA6E4}">
                <adec:decorative xmlns:adec="http://schemas.microsoft.com/office/drawing/2017/decorative" val="1"/>
              </a:ext>
            </a:extLst>
          </p:cNvPr>
          <p:cNvSpPr>
            <a:spLocks/>
          </p:cNvSpPr>
          <p:nvPr/>
        </p:nvSpPr>
        <p:spPr bwMode="auto">
          <a:xfrm flipV="1">
            <a:off x="1827213" y="4435475"/>
            <a:ext cx="1182687" cy="176213"/>
          </a:xfrm>
          <a:custGeom>
            <a:avLst/>
            <a:gdLst>
              <a:gd name="T0" fmla="*/ 1182687 w 508"/>
              <a:gd name="T1" fmla="*/ 0 h 61"/>
              <a:gd name="T2" fmla="*/ 1182687 w 508"/>
              <a:gd name="T3" fmla="*/ 176213 h 61"/>
              <a:gd name="T4" fmla="*/ 1005750 w 508"/>
              <a:gd name="T5" fmla="*/ 176213 h 61"/>
              <a:gd name="T6" fmla="*/ 954531 w 508"/>
              <a:gd name="T7" fmla="*/ 127104 h 61"/>
              <a:gd name="T8" fmla="*/ 0 w 508"/>
              <a:gd name="T9" fmla="*/ 127104 h 61"/>
              <a:gd name="T10" fmla="*/ 0 w 508"/>
              <a:gd name="T11" fmla="*/ 60663 h 61"/>
              <a:gd name="T12" fmla="*/ 146672 w 508"/>
              <a:gd name="T13" fmla="*/ 0 h 61"/>
              <a:gd name="T14" fmla="*/ 1182687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68981" name="Freeform 41">
            <a:extLst>
              <a:ext uri="{FF2B5EF4-FFF2-40B4-BE49-F238E27FC236}">
                <a16:creationId xmlns:a16="http://schemas.microsoft.com/office/drawing/2014/main" id="{1DB04AEB-6D68-B9DA-38D2-2B600D36E6D1}"/>
              </a:ext>
              <a:ext uri="{C183D7F6-B498-43B3-948B-1728B52AA6E4}">
                <adec:decorative xmlns:adec="http://schemas.microsoft.com/office/drawing/2017/decorative" val="1"/>
              </a:ext>
            </a:extLst>
          </p:cNvPr>
          <p:cNvSpPr>
            <a:spLocks/>
          </p:cNvSpPr>
          <p:nvPr/>
        </p:nvSpPr>
        <p:spPr bwMode="auto">
          <a:xfrm>
            <a:off x="2232025" y="3494088"/>
            <a:ext cx="5940425" cy="1003300"/>
          </a:xfrm>
          <a:custGeom>
            <a:avLst/>
            <a:gdLst>
              <a:gd name="T0" fmla="*/ 5927725 w 3742"/>
              <a:gd name="T1" fmla="*/ 0 h 632"/>
              <a:gd name="T2" fmla="*/ 5940425 w 3742"/>
              <a:gd name="T3" fmla="*/ 25400 h 632"/>
              <a:gd name="T4" fmla="*/ 5940425 w 3742"/>
              <a:gd name="T5" fmla="*/ 25400 h 632"/>
              <a:gd name="T6" fmla="*/ 2436813 w 3742"/>
              <a:gd name="T7" fmla="*/ 17463 h 632"/>
              <a:gd name="T8" fmla="*/ 2387600 w 3742"/>
              <a:gd name="T9" fmla="*/ 88900 h 632"/>
              <a:gd name="T10" fmla="*/ 2203450 w 3742"/>
              <a:gd name="T11" fmla="*/ 88900 h 632"/>
              <a:gd name="T12" fmla="*/ 2203450 w 3742"/>
              <a:gd name="T13" fmla="*/ 203200 h 632"/>
              <a:gd name="T14" fmla="*/ 53975 w 3742"/>
              <a:gd name="T15" fmla="*/ 203200 h 632"/>
              <a:gd name="T16" fmla="*/ 0 w 3742"/>
              <a:gd name="T17" fmla="*/ 292100 h 632"/>
              <a:gd name="T18" fmla="*/ 0 w 3742"/>
              <a:gd name="T19" fmla="*/ 747713 h 632"/>
              <a:gd name="T20" fmla="*/ 53975 w 3742"/>
              <a:gd name="T21" fmla="*/ 831850 h 632"/>
              <a:gd name="T22" fmla="*/ 2203450 w 3742"/>
              <a:gd name="T23" fmla="*/ 831850 h 632"/>
              <a:gd name="T24" fmla="*/ 2203450 w 3742"/>
              <a:gd name="T25" fmla="*/ 946150 h 632"/>
              <a:gd name="T26" fmla="*/ 2382838 w 3742"/>
              <a:gd name="T27" fmla="*/ 946150 h 632"/>
              <a:gd name="T28" fmla="*/ 2427288 w 3742"/>
              <a:gd name="T29" fmla="*/ 1003300 h 632"/>
              <a:gd name="T30" fmla="*/ 5940425 w 3742"/>
              <a:gd name="T31" fmla="*/ 1003300 h 632"/>
              <a:gd name="T32" fmla="*/ 5927725 w 3742"/>
              <a:gd name="T33" fmla="*/ 1003300 h 632"/>
              <a:gd name="T34" fmla="*/ 5940425 w 3742"/>
              <a:gd name="T35" fmla="*/ 990600 h 632"/>
              <a:gd name="T36" fmla="*/ 5927725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68982" name="Freeform 42">
            <a:extLst>
              <a:ext uri="{FF2B5EF4-FFF2-40B4-BE49-F238E27FC236}">
                <a16:creationId xmlns:a16="http://schemas.microsoft.com/office/drawing/2014/main" id="{33B384CD-CDBC-CDC1-B48A-6DDF6985AA3B}"/>
              </a:ext>
              <a:ext uri="{C183D7F6-B498-43B3-948B-1728B52AA6E4}">
                <adec:decorative xmlns:adec="http://schemas.microsoft.com/office/drawing/2017/decorative" val="1"/>
              </a:ext>
            </a:extLst>
          </p:cNvPr>
          <p:cNvSpPr>
            <a:spLocks/>
          </p:cNvSpPr>
          <p:nvPr/>
        </p:nvSpPr>
        <p:spPr bwMode="auto">
          <a:xfrm flipV="1">
            <a:off x="3854450" y="4324350"/>
            <a:ext cx="582613" cy="898525"/>
          </a:xfrm>
          <a:custGeom>
            <a:avLst/>
            <a:gdLst>
              <a:gd name="T0" fmla="*/ 582613 w 250"/>
              <a:gd name="T1" fmla="*/ 0 h 313"/>
              <a:gd name="T2" fmla="*/ 582613 w 250"/>
              <a:gd name="T3" fmla="*/ 898525 h 313"/>
              <a:gd name="T4" fmla="*/ 107201 w 250"/>
              <a:gd name="T5" fmla="*/ 898525 h 313"/>
              <a:gd name="T6" fmla="*/ 116523 w 250"/>
              <a:gd name="T7" fmla="*/ 766473 h 313"/>
              <a:gd name="T8" fmla="*/ 116523 w 250"/>
              <a:gd name="T9" fmla="*/ 743508 h 313"/>
              <a:gd name="T10" fmla="*/ 111862 w 250"/>
              <a:gd name="T11" fmla="*/ 743508 h 313"/>
              <a:gd name="T12" fmla="*/ 111862 w 250"/>
              <a:gd name="T13" fmla="*/ 720542 h 313"/>
              <a:gd name="T14" fmla="*/ 107201 w 250"/>
              <a:gd name="T15" fmla="*/ 720542 h 313"/>
              <a:gd name="T16" fmla="*/ 107201 w 250"/>
              <a:gd name="T17" fmla="*/ 706189 h 313"/>
              <a:gd name="T18" fmla="*/ 104870 w 250"/>
              <a:gd name="T19" fmla="*/ 706189 h 313"/>
              <a:gd name="T20" fmla="*/ 104870 w 250"/>
              <a:gd name="T21" fmla="*/ 700448 h 313"/>
              <a:gd name="T22" fmla="*/ 100209 w 250"/>
              <a:gd name="T23" fmla="*/ 700448 h 313"/>
              <a:gd name="T24" fmla="*/ 100209 w 250"/>
              <a:gd name="T25" fmla="*/ 694706 h 313"/>
              <a:gd name="T26" fmla="*/ 90888 w 250"/>
              <a:gd name="T27" fmla="*/ 683223 h 313"/>
              <a:gd name="T28" fmla="*/ 86227 w 250"/>
              <a:gd name="T29" fmla="*/ 683223 h 313"/>
              <a:gd name="T30" fmla="*/ 81566 w 250"/>
              <a:gd name="T31" fmla="*/ 677482 h 313"/>
              <a:gd name="T32" fmla="*/ 76905 w 250"/>
              <a:gd name="T33" fmla="*/ 677482 h 313"/>
              <a:gd name="T34" fmla="*/ 76905 w 250"/>
              <a:gd name="T35" fmla="*/ 671741 h 313"/>
              <a:gd name="T36" fmla="*/ 67583 w 250"/>
              <a:gd name="T37" fmla="*/ 671741 h 313"/>
              <a:gd name="T38" fmla="*/ 62922 w 250"/>
              <a:gd name="T39" fmla="*/ 665999 h 313"/>
              <a:gd name="T40" fmla="*/ 0 w 250"/>
              <a:gd name="T41" fmla="*/ 665999 h 313"/>
              <a:gd name="T42" fmla="*/ 0 w 250"/>
              <a:gd name="T43" fmla="*/ 467922 h 313"/>
              <a:gd name="T44" fmla="*/ 111862 w 250"/>
              <a:gd name="T45" fmla="*/ 467922 h 313"/>
              <a:gd name="T46" fmla="*/ 111862 w 250"/>
              <a:gd name="T47" fmla="*/ 160758 h 313"/>
              <a:gd name="T48" fmla="*/ 440455 w 250"/>
              <a:gd name="T49" fmla="*/ 77509 h 313"/>
              <a:gd name="T50" fmla="*/ 447447 w 250"/>
              <a:gd name="T51" fmla="*/ 0 h 313"/>
              <a:gd name="T52" fmla="*/ 582613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68983" name="Freeform 43">
            <a:extLst>
              <a:ext uri="{FF2B5EF4-FFF2-40B4-BE49-F238E27FC236}">
                <a16:creationId xmlns:a16="http://schemas.microsoft.com/office/drawing/2014/main" id="{422922F8-07AB-B718-F4A2-03B878B5FDBE}"/>
              </a:ext>
              <a:ext uri="{C183D7F6-B498-43B3-948B-1728B52AA6E4}">
                <adec:decorative xmlns:adec="http://schemas.microsoft.com/office/drawing/2017/decorative" val="1"/>
              </a:ext>
            </a:extLst>
          </p:cNvPr>
          <p:cNvSpPr>
            <a:spLocks/>
          </p:cNvSpPr>
          <p:nvPr/>
        </p:nvSpPr>
        <p:spPr bwMode="auto">
          <a:xfrm flipV="1">
            <a:off x="4437063" y="3394075"/>
            <a:ext cx="1309687" cy="187325"/>
          </a:xfrm>
          <a:custGeom>
            <a:avLst/>
            <a:gdLst>
              <a:gd name="T0" fmla="*/ 0 w 563"/>
              <a:gd name="T1" fmla="*/ 187325 h 65"/>
              <a:gd name="T2" fmla="*/ 0 w 563"/>
              <a:gd name="T3" fmla="*/ 0 h 65"/>
              <a:gd name="T4" fmla="*/ 193080 w 563"/>
              <a:gd name="T5" fmla="*/ 0 h 65"/>
              <a:gd name="T6" fmla="*/ 246584 w 563"/>
              <a:gd name="T7" fmla="*/ 60520 h 65"/>
              <a:gd name="T8" fmla="*/ 1309687 w 563"/>
              <a:gd name="T9" fmla="*/ 60520 h 65"/>
              <a:gd name="T10" fmla="*/ 1309687 w 563"/>
              <a:gd name="T11" fmla="*/ 126805 h 65"/>
              <a:gd name="T12" fmla="*/ 1144522 w 563"/>
              <a:gd name="T13" fmla="*/ 187325 h 65"/>
              <a:gd name="T14" fmla="*/ 0 w 563"/>
              <a:gd name="T15" fmla="*/ 18732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68984" name="Freeform 44">
            <a:extLst>
              <a:ext uri="{FF2B5EF4-FFF2-40B4-BE49-F238E27FC236}">
                <a16:creationId xmlns:a16="http://schemas.microsoft.com/office/drawing/2014/main" id="{B77838BC-77DD-9214-8D54-692D7CA0ECFE}"/>
              </a:ext>
              <a:ext uri="{C183D7F6-B498-43B3-948B-1728B52AA6E4}">
                <adec:decorative xmlns:adec="http://schemas.microsoft.com/office/drawing/2017/decorative" val="1"/>
              </a:ext>
            </a:extLst>
          </p:cNvPr>
          <p:cNvSpPr>
            <a:spLocks/>
          </p:cNvSpPr>
          <p:nvPr/>
        </p:nvSpPr>
        <p:spPr bwMode="auto">
          <a:xfrm flipV="1">
            <a:off x="4432300" y="4435475"/>
            <a:ext cx="1309688" cy="187325"/>
          </a:xfrm>
          <a:custGeom>
            <a:avLst/>
            <a:gdLst>
              <a:gd name="T0" fmla="*/ 0 w 563"/>
              <a:gd name="T1" fmla="*/ 0 h 65"/>
              <a:gd name="T2" fmla="*/ 0 w 563"/>
              <a:gd name="T3" fmla="*/ 187325 h 65"/>
              <a:gd name="T4" fmla="*/ 193080 w 563"/>
              <a:gd name="T5" fmla="*/ 187325 h 65"/>
              <a:gd name="T6" fmla="*/ 246584 w 563"/>
              <a:gd name="T7" fmla="*/ 126805 h 65"/>
              <a:gd name="T8" fmla="*/ 1309688 w 563"/>
              <a:gd name="T9" fmla="*/ 126805 h 65"/>
              <a:gd name="T10" fmla="*/ 1309688 w 563"/>
              <a:gd name="T11" fmla="*/ 60520 h 65"/>
              <a:gd name="T12" fmla="*/ 1149176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68985" name="Rectangle 45">
            <a:extLst>
              <a:ext uri="{FF2B5EF4-FFF2-40B4-BE49-F238E27FC236}">
                <a16:creationId xmlns:a16="http://schemas.microsoft.com/office/drawing/2014/main" id="{40863666-579D-88B3-E806-FCB5E756A9BE}"/>
              </a:ext>
              <a:ext uri="{C183D7F6-B498-43B3-948B-1728B52AA6E4}">
                <adec:decorative xmlns:adec="http://schemas.microsoft.com/office/drawing/2017/decorative" val="1"/>
              </a:ext>
            </a:extLst>
          </p:cNvPr>
          <p:cNvSpPr>
            <a:spLocks noChangeArrowheads="1"/>
          </p:cNvSpPr>
          <p:nvPr/>
        </p:nvSpPr>
        <p:spPr bwMode="auto">
          <a:xfrm flipV="1">
            <a:off x="3644900" y="2916238"/>
            <a:ext cx="155575" cy="77946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86" name="Freeform 46">
            <a:extLst>
              <a:ext uri="{FF2B5EF4-FFF2-40B4-BE49-F238E27FC236}">
                <a16:creationId xmlns:a16="http://schemas.microsoft.com/office/drawing/2014/main" id="{83E5A641-681F-1F0A-9E33-A8DF9BA34FCE}"/>
              </a:ext>
              <a:ext uri="{C183D7F6-B498-43B3-948B-1728B52AA6E4}">
                <adec:decorative xmlns:adec="http://schemas.microsoft.com/office/drawing/2017/decorative" val="1"/>
              </a:ext>
            </a:extLst>
          </p:cNvPr>
          <p:cNvSpPr>
            <a:spLocks/>
          </p:cNvSpPr>
          <p:nvPr/>
        </p:nvSpPr>
        <p:spPr bwMode="auto">
          <a:xfrm flipV="1">
            <a:off x="3270250" y="2717800"/>
            <a:ext cx="928688" cy="977900"/>
          </a:xfrm>
          <a:custGeom>
            <a:avLst/>
            <a:gdLst>
              <a:gd name="T0" fmla="*/ 875155 w 399"/>
              <a:gd name="T1" fmla="*/ 765687 h 341"/>
              <a:gd name="T2" fmla="*/ 884465 w 399"/>
              <a:gd name="T3" fmla="*/ 765687 h 341"/>
              <a:gd name="T4" fmla="*/ 889120 w 399"/>
              <a:gd name="T5" fmla="*/ 771423 h 341"/>
              <a:gd name="T6" fmla="*/ 893775 w 399"/>
              <a:gd name="T7" fmla="*/ 771423 h 341"/>
              <a:gd name="T8" fmla="*/ 898430 w 399"/>
              <a:gd name="T9" fmla="*/ 774290 h 341"/>
              <a:gd name="T10" fmla="*/ 903085 w 399"/>
              <a:gd name="T11" fmla="*/ 774290 h 341"/>
              <a:gd name="T12" fmla="*/ 919378 w 399"/>
              <a:gd name="T13" fmla="*/ 797232 h 341"/>
              <a:gd name="T14" fmla="*/ 919378 w 399"/>
              <a:gd name="T15" fmla="*/ 802968 h 341"/>
              <a:gd name="T16" fmla="*/ 924033 w 399"/>
              <a:gd name="T17" fmla="*/ 808703 h 341"/>
              <a:gd name="T18" fmla="*/ 924033 w 399"/>
              <a:gd name="T19" fmla="*/ 814439 h 341"/>
              <a:gd name="T20" fmla="*/ 928688 w 399"/>
              <a:gd name="T21" fmla="*/ 820174 h 341"/>
              <a:gd name="T22" fmla="*/ 928688 w 399"/>
              <a:gd name="T23" fmla="*/ 977900 h 341"/>
              <a:gd name="T24" fmla="*/ 535334 w 399"/>
              <a:gd name="T25" fmla="*/ 977900 h 341"/>
              <a:gd name="T26" fmla="*/ 535334 w 399"/>
              <a:gd name="T27" fmla="*/ 909074 h 341"/>
              <a:gd name="T28" fmla="*/ 374734 w 399"/>
              <a:gd name="T29" fmla="*/ 909074 h 341"/>
              <a:gd name="T30" fmla="*/ 374734 w 399"/>
              <a:gd name="T31" fmla="*/ 977900 h 341"/>
              <a:gd name="T32" fmla="*/ 0 w 399"/>
              <a:gd name="T33" fmla="*/ 977900 h 341"/>
              <a:gd name="T34" fmla="*/ 0 w 399"/>
              <a:gd name="T35" fmla="*/ 820174 h 341"/>
              <a:gd name="T36" fmla="*/ 4655 w 399"/>
              <a:gd name="T37" fmla="*/ 814439 h 341"/>
              <a:gd name="T38" fmla="*/ 4655 w 399"/>
              <a:gd name="T39" fmla="*/ 808703 h 341"/>
              <a:gd name="T40" fmla="*/ 9310 w 399"/>
              <a:gd name="T41" fmla="*/ 802968 h 341"/>
              <a:gd name="T42" fmla="*/ 9310 w 399"/>
              <a:gd name="T43" fmla="*/ 797232 h 341"/>
              <a:gd name="T44" fmla="*/ 25603 w 399"/>
              <a:gd name="T45" fmla="*/ 774290 h 341"/>
              <a:gd name="T46" fmla="*/ 30258 w 399"/>
              <a:gd name="T47" fmla="*/ 774290 h 341"/>
              <a:gd name="T48" fmla="*/ 34913 w 399"/>
              <a:gd name="T49" fmla="*/ 771423 h 341"/>
              <a:gd name="T50" fmla="*/ 39568 w 399"/>
              <a:gd name="T51" fmla="*/ 771423 h 341"/>
              <a:gd name="T52" fmla="*/ 44223 w 399"/>
              <a:gd name="T53" fmla="*/ 765687 h 341"/>
              <a:gd name="T54" fmla="*/ 79136 w 399"/>
              <a:gd name="T55" fmla="*/ 765687 h 341"/>
              <a:gd name="T56" fmla="*/ 83791 w 399"/>
              <a:gd name="T57" fmla="*/ 759952 h 341"/>
              <a:gd name="T58" fmla="*/ 132670 w 399"/>
              <a:gd name="T59" fmla="*/ 759952 h 341"/>
              <a:gd name="T60" fmla="*/ 137325 w 399"/>
              <a:gd name="T61" fmla="*/ 754216 h 341"/>
              <a:gd name="T62" fmla="*/ 190858 w 399"/>
              <a:gd name="T63" fmla="*/ 754216 h 341"/>
              <a:gd name="T64" fmla="*/ 195513 w 399"/>
              <a:gd name="T65" fmla="*/ 748481 h 341"/>
              <a:gd name="T66" fmla="*/ 239737 w 399"/>
              <a:gd name="T67" fmla="*/ 748481 h 341"/>
              <a:gd name="T68" fmla="*/ 244392 w 399"/>
              <a:gd name="T69" fmla="*/ 742745 h 341"/>
              <a:gd name="T70" fmla="*/ 295597 w 399"/>
              <a:gd name="T71" fmla="*/ 742745 h 341"/>
              <a:gd name="T72" fmla="*/ 297925 w 399"/>
              <a:gd name="T73" fmla="*/ 737010 h 341"/>
              <a:gd name="T74" fmla="*/ 325855 w 399"/>
              <a:gd name="T75" fmla="*/ 737010 h 341"/>
              <a:gd name="T76" fmla="*/ 325855 w 399"/>
              <a:gd name="T77" fmla="*/ 0 h 341"/>
              <a:gd name="T78" fmla="*/ 374734 w 399"/>
              <a:gd name="T79" fmla="*/ 0 h 341"/>
              <a:gd name="T80" fmla="*/ 374734 w 399"/>
              <a:gd name="T81" fmla="*/ 765687 h 341"/>
              <a:gd name="T82" fmla="*/ 535334 w 399"/>
              <a:gd name="T83" fmla="*/ 765687 h 341"/>
              <a:gd name="T84" fmla="*/ 535334 w 399"/>
              <a:gd name="T85" fmla="*/ 0 h 341"/>
              <a:gd name="T86" fmla="*/ 584212 w 399"/>
              <a:gd name="T87" fmla="*/ 0 h 341"/>
              <a:gd name="T88" fmla="*/ 584212 w 399"/>
              <a:gd name="T89" fmla="*/ 742745 h 341"/>
              <a:gd name="T90" fmla="*/ 621453 w 399"/>
              <a:gd name="T91" fmla="*/ 742745 h 341"/>
              <a:gd name="T92" fmla="*/ 626108 w 399"/>
              <a:gd name="T93" fmla="*/ 748481 h 341"/>
              <a:gd name="T94" fmla="*/ 688951 w 399"/>
              <a:gd name="T95" fmla="*/ 748481 h 341"/>
              <a:gd name="T96" fmla="*/ 695934 w 399"/>
              <a:gd name="T97" fmla="*/ 754216 h 341"/>
              <a:gd name="T98" fmla="*/ 763433 w 399"/>
              <a:gd name="T99" fmla="*/ 754216 h 341"/>
              <a:gd name="T100" fmla="*/ 772743 w 399"/>
              <a:gd name="T101" fmla="*/ 759952 h 341"/>
              <a:gd name="T102" fmla="*/ 835586 w 399"/>
              <a:gd name="T103" fmla="*/ 759952 h 341"/>
              <a:gd name="T104" fmla="*/ 840242 w 399"/>
              <a:gd name="T105" fmla="*/ 765687 h 341"/>
              <a:gd name="T106" fmla="*/ 875155 w 399"/>
              <a:gd name="T107" fmla="*/ 76568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68987" name="Freeform 47">
            <a:extLst>
              <a:ext uri="{FF2B5EF4-FFF2-40B4-BE49-F238E27FC236}">
                <a16:creationId xmlns:a16="http://schemas.microsoft.com/office/drawing/2014/main" id="{BD105E8E-6AFF-C4E7-F2D8-A0836C15A750}"/>
              </a:ext>
              <a:ext uri="{C183D7F6-B498-43B3-948B-1728B52AA6E4}">
                <adec:decorative xmlns:adec="http://schemas.microsoft.com/office/drawing/2017/decorative" val="1"/>
              </a:ext>
            </a:extLst>
          </p:cNvPr>
          <p:cNvSpPr>
            <a:spLocks/>
          </p:cNvSpPr>
          <p:nvPr/>
        </p:nvSpPr>
        <p:spPr bwMode="auto">
          <a:xfrm flipV="1">
            <a:off x="3014663" y="2803525"/>
            <a:ext cx="576262" cy="898525"/>
          </a:xfrm>
          <a:custGeom>
            <a:avLst/>
            <a:gdLst>
              <a:gd name="T0" fmla="*/ 0 w 248"/>
              <a:gd name="T1" fmla="*/ 898525 h 313"/>
              <a:gd name="T2" fmla="*/ 0 w 248"/>
              <a:gd name="T3" fmla="*/ 0 h 313"/>
              <a:gd name="T4" fmla="*/ 460080 w 248"/>
              <a:gd name="T5" fmla="*/ 0 h 313"/>
              <a:gd name="T6" fmla="*/ 460080 w 248"/>
              <a:gd name="T7" fmla="*/ 169371 h 313"/>
              <a:gd name="T8" fmla="*/ 464727 w 248"/>
              <a:gd name="T9" fmla="*/ 169371 h 313"/>
              <a:gd name="T10" fmla="*/ 464727 w 248"/>
              <a:gd name="T11" fmla="*/ 180853 h 313"/>
              <a:gd name="T12" fmla="*/ 469375 w 248"/>
              <a:gd name="T13" fmla="*/ 180853 h 313"/>
              <a:gd name="T14" fmla="*/ 469375 w 248"/>
              <a:gd name="T15" fmla="*/ 192336 h 313"/>
              <a:gd name="T16" fmla="*/ 474022 w 248"/>
              <a:gd name="T17" fmla="*/ 192336 h 313"/>
              <a:gd name="T18" fmla="*/ 474022 w 248"/>
              <a:gd name="T19" fmla="*/ 198077 h 313"/>
              <a:gd name="T20" fmla="*/ 478669 w 248"/>
              <a:gd name="T21" fmla="*/ 198077 h 313"/>
              <a:gd name="T22" fmla="*/ 478669 w 248"/>
              <a:gd name="T23" fmla="*/ 203819 h 313"/>
              <a:gd name="T24" fmla="*/ 483317 w 248"/>
              <a:gd name="T25" fmla="*/ 203819 h 313"/>
              <a:gd name="T26" fmla="*/ 483317 w 248"/>
              <a:gd name="T27" fmla="*/ 209560 h 313"/>
              <a:gd name="T28" fmla="*/ 492611 w 248"/>
              <a:gd name="T29" fmla="*/ 221043 h 313"/>
              <a:gd name="T30" fmla="*/ 494935 w 248"/>
              <a:gd name="T31" fmla="*/ 221043 h 313"/>
              <a:gd name="T32" fmla="*/ 499582 w 248"/>
              <a:gd name="T33" fmla="*/ 226784 h 313"/>
              <a:gd name="T34" fmla="*/ 504229 w 248"/>
              <a:gd name="T35" fmla="*/ 226784 h 313"/>
              <a:gd name="T36" fmla="*/ 508877 w 248"/>
              <a:gd name="T37" fmla="*/ 229655 h 313"/>
              <a:gd name="T38" fmla="*/ 518171 w 248"/>
              <a:gd name="T39" fmla="*/ 229655 h 313"/>
              <a:gd name="T40" fmla="*/ 518171 w 248"/>
              <a:gd name="T41" fmla="*/ 235396 h 313"/>
              <a:gd name="T42" fmla="*/ 576262 w 248"/>
              <a:gd name="T43" fmla="*/ 235396 h 313"/>
              <a:gd name="T44" fmla="*/ 576262 w 248"/>
              <a:gd name="T45" fmla="*/ 433474 h 313"/>
              <a:gd name="T46" fmla="*/ 469375 w 248"/>
              <a:gd name="T47" fmla="*/ 433474 h 313"/>
              <a:gd name="T48" fmla="*/ 469375 w 248"/>
              <a:gd name="T49" fmla="*/ 737767 h 313"/>
              <a:gd name="T50" fmla="*/ 139418 w 248"/>
              <a:gd name="T51" fmla="*/ 826758 h 313"/>
              <a:gd name="T52" fmla="*/ 130124 w 248"/>
              <a:gd name="T53" fmla="*/ 898525 h 313"/>
              <a:gd name="T54" fmla="*/ 0 w 248"/>
              <a:gd name="T55" fmla="*/ 898525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68988" name="Freeform 48">
            <a:extLst>
              <a:ext uri="{FF2B5EF4-FFF2-40B4-BE49-F238E27FC236}">
                <a16:creationId xmlns:a16="http://schemas.microsoft.com/office/drawing/2014/main" id="{36FBCE27-A092-5E25-FFCA-00C408B56BD8}"/>
              </a:ext>
              <a:ext uri="{C183D7F6-B498-43B3-948B-1728B52AA6E4}">
                <adec:decorative xmlns:adec="http://schemas.microsoft.com/office/drawing/2017/decorative" val="1"/>
              </a:ext>
            </a:extLst>
          </p:cNvPr>
          <p:cNvSpPr>
            <a:spLocks/>
          </p:cNvSpPr>
          <p:nvPr/>
        </p:nvSpPr>
        <p:spPr bwMode="auto">
          <a:xfrm flipV="1">
            <a:off x="3854450" y="2803525"/>
            <a:ext cx="582613" cy="898525"/>
          </a:xfrm>
          <a:custGeom>
            <a:avLst/>
            <a:gdLst>
              <a:gd name="T0" fmla="*/ 582613 w 250"/>
              <a:gd name="T1" fmla="*/ 898525 h 313"/>
              <a:gd name="T2" fmla="*/ 582613 w 250"/>
              <a:gd name="T3" fmla="*/ 0 h 313"/>
              <a:gd name="T4" fmla="*/ 116523 w 250"/>
              <a:gd name="T5" fmla="*/ 0 h 313"/>
              <a:gd name="T6" fmla="*/ 116523 w 250"/>
              <a:gd name="T7" fmla="*/ 163629 h 313"/>
              <a:gd name="T8" fmla="*/ 111862 w 250"/>
              <a:gd name="T9" fmla="*/ 169371 h 313"/>
              <a:gd name="T10" fmla="*/ 111862 w 250"/>
              <a:gd name="T11" fmla="*/ 186595 h 313"/>
              <a:gd name="T12" fmla="*/ 107201 w 250"/>
              <a:gd name="T13" fmla="*/ 186595 h 313"/>
              <a:gd name="T14" fmla="*/ 107201 w 250"/>
              <a:gd name="T15" fmla="*/ 192336 h 313"/>
              <a:gd name="T16" fmla="*/ 104870 w 250"/>
              <a:gd name="T17" fmla="*/ 198077 h 313"/>
              <a:gd name="T18" fmla="*/ 104870 w 250"/>
              <a:gd name="T19" fmla="*/ 203819 h 313"/>
              <a:gd name="T20" fmla="*/ 100209 w 250"/>
              <a:gd name="T21" fmla="*/ 203819 h 313"/>
              <a:gd name="T22" fmla="*/ 95549 w 250"/>
              <a:gd name="T23" fmla="*/ 209560 h 313"/>
              <a:gd name="T24" fmla="*/ 95549 w 250"/>
              <a:gd name="T25" fmla="*/ 215302 h 313"/>
              <a:gd name="T26" fmla="*/ 90888 w 250"/>
              <a:gd name="T27" fmla="*/ 215302 h 313"/>
              <a:gd name="T28" fmla="*/ 90888 w 250"/>
              <a:gd name="T29" fmla="*/ 221043 h 313"/>
              <a:gd name="T30" fmla="*/ 81566 w 250"/>
              <a:gd name="T31" fmla="*/ 221043 h 313"/>
              <a:gd name="T32" fmla="*/ 81566 w 250"/>
              <a:gd name="T33" fmla="*/ 226784 h 313"/>
              <a:gd name="T34" fmla="*/ 72244 w 250"/>
              <a:gd name="T35" fmla="*/ 226784 h 313"/>
              <a:gd name="T36" fmla="*/ 72244 w 250"/>
              <a:gd name="T37" fmla="*/ 229655 h 313"/>
              <a:gd name="T38" fmla="*/ 62922 w 250"/>
              <a:gd name="T39" fmla="*/ 229655 h 313"/>
              <a:gd name="T40" fmla="*/ 58261 w 250"/>
              <a:gd name="T41" fmla="*/ 235396 h 313"/>
              <a:gd name="T42" fmla="*/ 0 w 250"/>
              <a:gd name="T43" fmla="*/ 235396 h 313"/>
              <a:gd name="T44" fmla="*/ 0 w 250"/>
              <a:gd name="T45" fmla="*/ 433474 h 313"/>
              <a:gd name="T46" fmla="*/ 111862 w 250"/>
              <a:gd name="T47" fmla="*/ 433474 h 313"/>
              <a:gd name="T48" fmla="*/ 111862 w 250"/>
              <a:gd name="T49" fmla="*/ 737767 h 313"/>
              <a:gd name="T50" fmla="*/ 440455 w 250"/>
              <a:gd name="T51" fmla="*/ 826758 h 313"/>
              <a:gd name="T52" fmla="*/ 447447 w 250"/>
              <a:gd name="T53" fmla="*/ 898525 h 313"/>
              <a:gd name="T54" fmla="*/ 582613 w 250"/>
              <a:gd name="T55" fmla="*/ 898525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68989" name="Freeform 49">
            <a:extLst>
              <a:ext uri="{FF2B5EF4-FFF2-40B4-BE49-F238E27FC236}">
                <a16:creationId xmlns:a16="http://schemas.microsoft.com/office/drawing/2014/main" id="{AB939422-4AB6-CA46-8029-CEA6CCB5B517}"/>
              </a:ext>
              <a:ext uri="{C183D7F6-B498-43B3-948B-1728B52AA6E4}">
                <adec:decorative xmlns:adec="http://schemas.microsoft.com/office/drawing/2017/decorative" val="1"/>
              </a:ext>
            </a:extLst>
          </p:cNvPr>
          <p:cNvSpPr>
            <a:spLocks/>
          </p:cNvSpPr>
          <p:nvPr/>
        </p:nvSpPr>
        <p:spPr bwMode="auto">
          <a:xfrm flipV="1">
            <a:off x="4614863" y="3587750"/>
            <a:ext cx="4762" cy="847725"/>
          </a:xfrm>
          <a:custGeom>
            <a:avLst/>
            <a:gdLst>
              <a:gd name="T0" fmla="*/ 0 w 2"/>
              <a:gd name="T1" fmla="*/ 0 h 296"/>
              <a:gd name="T2" fmla="*/ 0 w 2"/>
              <a:gd name="T3" fmla="*/ 847725 h 296"/>
              <a:gd name="T4" fmla="*/ 4762 w 2"/>
              <a:gd name="T5" fmla="*/ 847725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90" name="Freeform 50">
            <a:extLst>
              <a:ext uri="{FF2B5EF4-FFF2-40B4-BE49-F238E27FC236}">
                <a16:creationId xmlns:a16="http://schemas.microsoft.com/office/drawing/2014/main" id="{95C2E2AE-E259-754A-DBAF-F534CD5D6F78}"/>
              </a:ext>
              <a:ext uri="{C183D7F6-B498-43B3-948B-1728B52AA6E4}">
                <adec:decorative xmlns:adec="http://schemas.microsoft.com/office/drawing/2017/decorative" val="1"/>
              </a:ext>
            </a:extLst>
          </p:cNvPr>
          <p:cNvSpPr>
            <a:spLocks/>
          </p:cNvSpPr>
          <p:nvPr/>
        </p:nvSpPr>
        <p:spPr bwMode="auto">
          <a:xfrm flipV="1">
            <a:off x="4664075" y="3509963"/>
            <a:ext cx="4763" cy="985837"/>
          </a:xfrm>
          <a:custGeom>
            <a:avLst/>
            <a:gdLst>
              <a:gd name="T0" fmla="*/ 0 w 2"/>
              <a:gd name="T1" fmla="*/ 0 h 344"/>
              <a:gd name="T2" fmla="*/ 0 w 2"/>
              <a:gd name="T3" fmla="*/ 985837 h 344"/>
              <a:gd name="T4" fmla="*/ 4763 w 2"/>
              <a:gd name="T5" fmla="*/ 985837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91" name="Rectangle 51">
            <a:extLst>
              <a:ext uri="{FF2B5EF4-FFF2-40B4-BE49-F238E27FC236}">
                <a16:creationId xmlns:a16="http://schemas.microsoft.com/office/drawing/2014/main" id="{871E23C8-5636-6DE0-09CF-0C18A6065845}"/>
              </a:ext>
              <a:ext uri="{C183D7F6-B498-43B3-948B-1728B52AA6E4}">
                <adec:decorative xmlns:adec="http://schemas.microsoft.com/office/drawing/2017/decorative" val="1"/>
              </a:ext>
            </a:extLst>
          </p:cNvPr>
          <p:cNvSpPr>
            <a:spLocks noChangeArrowheads="1"/>
          </p:cNvSpPr>
          <p:nvPr/>
        </p:nvSpPr>
        <p:spPr bwMode="auto">
          <a:xfrm flipV="1">
            <a:off x="3644900" y="4324350"/>
            <a:ext cx="155575" cy="788988"/>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92" name="Freeform 52">
            <a:extLst>
              <a:ext uri="{FF2B5EF4-FFF2-40B4-BE49-F238E27FC236}">
                <a16:creationId xmlns:a16="http://schemas.microsoft.com/office/drawing/2014/main" id="{4B9EC348-0CE5-CEEB-4A79-5A4A2EF70C92}"/>
              </a:ext>
              <a:ext uri="{C183D7F6-B498-43B3-948B-1728B52AA6E4}">
                <adec:decorative xmlns:adec="http://schemas.microsoft.com/office/drawing/2017/decorative" val="1"/>
              </a:ext>
            </a:extLst>
          </p:cNvPr>
          <p:cNvSpPr>
            <a:spLocks/>
          </p:cNvSpPr>
          <p:nvPr/>
        </p:nvSpPr>
        <p:spPr bwMode="auto">
          <a:xfrm flipV="1">
            <a:off x="3270250" y="4324350"/>
            <a:ext cx="928688" cy="981075"/>
          </a:xfrm>
          <a:custGeom>
            <a:avLst/>
            <a:gdLst>
              <a:gd name="T0" fmla="*/ 875155 w 399"/>
              <a:gd name="T1" fmla="*/ 215148 h 342"/>
              <a:gd name="T2" fmla="*/ 884465 w 399"/>
              <a:gd name="T3" fmla="*/ 215148 h 342"/>
              <a:gd name="T4" fmla="*/ 889120 w 399"/>
              <a:gd name="T5" fmla="*/ 209411 h 342"/>
              <a:gd name="T6" fmla="*/ 893775 w 399"/>
              <a:gd name="T7" fmla="*/ 209411 h 342"/>
              <a:gd name="T8" fmla="*/ 898430 w 399"/>
              <a:gd name="T9" fmla="*/ 203673 h 342"/>
              <a:gd name="T10" fmla="*/ 903085 w 399"/>
              <a:gd name="T11" fmla="*/ 203673 h 342"/>
              <a:gd name="T12" fmla="*/ 919378 w 399"/>
              <a:gd name="T13" fmla="*/ 180724 h 342"/>
              <a:gd name="T14" fmla="*/ 919378 w 399"/>
              <a:gd name="T15" fmla="*/ 177856 h 342"/>
              <a:gd name="T16" fmla="*/ 924033 w 399"/>
              <a:gd name="T17" fmla="*/ 172118 h 342"/>
              <a:gd name="T18" fmla="*/ 924033 w 399"/>
              <a:gd name="T19" fmla="*/ 166381 h 342"/>
              <a:gd name="T20" fmla="*/ 928688 w 399"/>
              <a:gd name="T21" fmla="*/ 160644 h 342"/>
              <a:gd name="T22" fmla="*/ 928688 w 399"/>
              <a:gd name="T23" fmla="*/ 0 h 342"/>
              <a:gd name="T24" fmla="*/ 535334 w 399"/>
              <a:gd name="T25" fmla="*/ 0 h 342"/>
              <a:gd name="T26" fmla="*/ 535334 w 399"/>
              <a:gd name="T27" fmla="*/ 71716 h 342"/>
              <a:gd name="T28" fmla="*/ 374734 w 399"/>
              <a:gd name="T29" fmla="*/ 71716 h 342"/>
              <a:gd name="T30" fmla="*/ 374734 w 399"/>
              <a:gd name="T31" fmla="*/ 0 h 342"/>
              <a:gd name="T32" fmla="*/ 0 w 399"/>
              <a:gd name="T33" fmla="*/ 0 h 342"/>
              <a:gd name="T34" fmla="*/ 0 w 399"/>
              <a:gd name="T35" fmla="*/ 160644 h 342"/>
              <a:gd name="T36" fmla="*/ 4655 w 399"/>
              <a:gd name="T37" fmla="*/ 166381 h 342"/>
              <a:gd name="T38" fmla="*/ 4655 w 399"/>
              <a:gd name="T39" fmla="*/ 172118 h 342"/>
              <a:gd name="T40" fmla="*/ 9310 w 399"/>
              <a:gd name="T41" fmla="*/ 177856 h 342"/>
              <a:gd name="T42" fmla="*/ 9310 w 399"/>
              <a:gd name="T43" fmla="*/ 180724 h 342"/>
              <a:gd name="T44" fmla="*/ 25603 w 399"/>
              <a:gd name="T45" fmla="*/ 203673 h 342"/>
              <a:gd name="T46" fmla="*/ 30258 w 399"/>
              <a:gd name="T47" fmla="*/ 203673 h 342"/>
              <a:gd name="T48" fmla="*/ 34913 w 399"/>
              <a:gd name="T49" fmla="*/ 209411 h 342"/>
              <a:gd name="T50" fmla="*/ 39568 w 399"/>
              <a:gd name="T51" fmla="*/ 209411 h 342"/>
              <a:gd name="T52" fmla="*/ 44223 w 399"/>
              <a:gd name="T53" fmla="*/ 215148 h 342"/>
              <a:gd name="T54" fmla="*/ 79136 w 399"/>
              <a:gd name="T55" fmla="*/ 215148 h 342"/>
              <a:gd name="T56" fmla="*/ 83791 w 399"/>
              <a:gd name="T57" fmla="*/ 220885 h 342"/>
              <a:gd name="T58" fmla="*/ 132670 w 399"/>
              <a:gd name="T59" fmla="*/ 220885 h 342"/>
              <a:gd name="T60" fmla="*/ 137325 w 399"/>
              <a:gd name="T61" fmla="*/ 226623 h 342"/>
              <a:gd name="T62" fmla="*/ 183876 w 399"/>
              <a:gd name="T63" fmla="*/ 226623 h 342"/>
              <a:gd name="T64" fmla="*/ 190858 w 399"/>
              <a:gd name="T65" fmla="*/ 232360 h 342"/>
              <a:gd name="T66" fmla="*/ 239737 w 399"/>
              <a:gd name="T67" fmla="*/ 232360 h 342"/>
              <a:gd name="T68" fmla="*/ 244392 w 399"/>
              <a:gd name="T69" fmla="*/ 238097 h 342"/>
              <a:gd name="T70" fmla="*/ 295597 w 399"/>
              <a:gd name="T71" fmla="*/ 238097 h 342"/>
              <a:gd name="T72" fmla="*/ 297925 w 399"/>
              <a:gd name="T73" fmla="*/ 243834 h 342"/>
              <a:gd name="T74" fmla="*/ 325855 w 399"/>
              <a:gd name="T75" fmla="*/ 243834 h 342"/>
              <a:gd name="T76" fmla="*/ 325855 w 399"/>
              <a:gd name="T77" fmla="*/ 981075 h 342"/>
              <a:gd name="T78" fmla="*/ 374734 w 399"/>
              <a:gd name="T79" fmla="*/ 981075 h 342"/>
              <a:gd name="T80" fmla="*/ 374734 w 399"/>
              <a:gd name="T81" fmla="*/ 215148 h 342"/>
              <a:gd name="T82" fmla="*/ 535334 w 399"/>
              <a:gd name="T83" fmla="*/ 215148 h 342"/>
              <a:gd name="T84" fmla="*/ 535334 w 399"/>
              <a:gd name="T85" fmla="*/ 981075 h 342"/>
              <a:gd name="T86" fmla="*/ 584212 w 399"/>
              <a:gd name="T87" fmla="*/ 981075 h 342"/>
              <a:gd name="T88" fmla="*/ 584212 w 399"/>
              <a:gd name="T89" fmla="*/ 238097 h 342"/>
              <a:gd name="T90" fmla="*/ 621453 w 399"/>
              <a:gd name="T91" fmla="*/ 238097 h 342"/>
              <a:gd name="T92" fmla="*/ 626108 w 399"/>
              <a:gd name="T93" fmla="*/ 232360 h 342"/>
              <a:gd name="T94" fmla="*/ 688951 w 399"/>
              <a:gd name="T95" fmla="*/ 232360 h 342"/>
              <a:gd name="T96" fmla="*/ 695934 w 399"/>
              <a:gd name="T97" fmla="*/ 226623 h 342"/>
              <a:gd name="T98" fmla="*/ 763433 w 399"/>
              <a:gd name="T99" fmla="*/ 226623 h 342"/>
              <a:gd name="T100" fmla="*/ 772743 w 399"/>
              <a:gd name="T101" fmla="*/ 220885 h 342"/>
              <a:gd name="T102" fmla="*/ 835586 w 399"/>
              <a:gd name="T103" fmla="*/ 220885 h 342"/>
              <a:gd name="T104" fmla="*/ 840242 w 399"/>
              <a:gd name="T105" fmla="*/ 215148 h 342"/>
              <a:gd name="T106" fmla="*/ 875155 w 399"/>
              <a:gd name="T107" fmla="*/ 215148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68993" name="Rectangle 53">
            <a:extLst>
              <a:ext uri="{FF2B5EF4-FFF2-40B4-BE49-F238E27FC236}">
                <a16:creationId xmlns:a16="http://schemas.microsoft.com/office/drawing/2014/main" id="{7BD169CE-344E-44B7-973B-1EC67605D768}"/>
              </a:ext>
              <a:ext uri="{C183D7F6-B498-43B3-948B-1728B52AA6E4}">
                <adec:decorative xmlns:adec="http://schemas.microsoft.com/office/drawing/2017/decorative" val="1"/>
              </a:ext>
            </a:extLst>
          </p:cNvPr>
          <p:cNvSpPr>
            <a:spLocks noChangeArrowheads="1"/>
          </p:cNvSpPr>
          <p:nvPr/>
        </p:nvSpPr>
        <p:spPr bwMode="auto">
          <a:xfrm flipV="1">
            <a:off x="2339975" y="3784600"/>
            <a:ext cx="469900" cy="450850"/>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8994" name="Freeform 54">
            <a:extLst>
              <a:ext uri="{FF2B5EF4-FFF2-40B4-BE49-F238E27FC236}">
                <a16:creationId xmlns:a16="http://schemas.microsoft.com/office/drawing/2014/main" id="{132799E9-AF71-3770-AE37-25AFF28B7BB2}"/>
              </a:ext>
              <a:ext uri="{C183D7F6-B498-43B3-948B-1728B52AA6E4}">
                <adec:decorative xmlns:adec="http://schemas.microsoft.com/office/drawing/2017/decorative" val="1"/>
              </a:ext>
            </a:extLst>
          </p:cNvPr>
          <p:cNvSpPr>
            <a:spLocks/>
          </p:cNvSpPr>
          <p:nvPr/>
        </p:nvSpPr>
        <p:spPr bwMode="auto">
          <a:xfrm flipV="1">
            <a:off x="1862138" y="3773488"/>
            <a:ext cx="4762" cy="473075"/>
          </a:xfrm>
          <a:custGeom>
            <a:avLst/>
            <a:gdLst>
              <a:gd name="T0" fmla="*/ 0 w 2"/>
              <a:gd name="T1" fmla="*/ 0 h 165"/>
              <a:gd name="T2" fmla="*/ 0 w 2"/>
              <a:gd name="T3" fmla="*/ 473075 h 165"/>
              <a:gd name="T4" fmla="*/ 4762 w 2"/>
              <a:gd name="T5" fmla="*/ 47307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95" name="Freeform 55">
            <a:extLst>
              <a:ext uri="{FF2B5EF4-FFF2-40B4-BE49-F238E27FC236}">
                <a16:creationId xmlns:a16="http://schemas.microsoft.com/office/drawing/2014/main" id="{50578F1F-AC3F-9BD4-974E-A9273E324009}"/>
              </a:ext>
              <a:ext uri="{C183D7F6-B498-43B3-948B-1728B52AA6E4}">
                <adec:decorative xmlns:adec="http://schemas.microsoft.com/office/drawing/2017/decorative" val="1"/>
              </a:ext>
            </a:extLst>
          </p:cNvPr>
          <p:cNvSpPr>
            <a:spLocks/>
          </p:cNvSpPr>
          <p:nvPr/>
        </p:nvSpPr>
        <p:spPr bwMode="auto">
          <a:xfrm flipV="1">
            <a:off x="2046288" y="3781425"/>
            <a:ext cx="293687" cy="3175"/>
          </a:xfrm>
          <a:custGeom>
            <a:avLst/>
            <a:gdLst>
              <a:gd name="T0" fmla="*/ 0 w 126"/>
              <a:gd name="T1" fmla="*/ 0 h 3175"/>
              <a:gd name="T2" fmla="*/ 289025 w 126"/>
              <a:gd name="T3" fmla="*/ 0 h 3175"/>
              <a:gd name="T4" fmla="*/ 293687 w 126"/>
              <a:gd name="T5" fmla="*/ 0 h 3175"/>
              <a:gd name="T6" fmla="*/ 0 60000 65536"/>
              <a:gd name="T7" fmla="*/ 0 60000 65536"/>
              <a:gd name="T8" fmla="*/ 0 60000 65536"/>
            </a:gdLst>
            <a:ahLst/>
            <a:cxnLst>
              <a:cxn ang="T6">
                <a:pos x="T0" y="T1"/>
              </a:cxn>
              <a:cxn ang="T7">
                <a:pos x="T2" y="T3"/>
              </a:cxn>
              <a:cxn ang="T8">
                <a:pos x="T4" y="T5"/>
              </a:cxn>
            </a:cxnLst>
            <a:rect l="0" t="0" r="r" b="b"/>
            <a:pathLst>
              <a:path w="126" h="3175">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96" name="Freeform 56">
            <a:extLst>
              <a:ext uri="{FF2B5EF4-FFF2-40B4-BE49-F238E27FC236}">
                <a16:creationId xmlns:a16="http://schemas.microsoft.com/office/drawing/2014/main" id="{9FFC905D-DFFE-E608-E0A3-0FC4BFAB6E9E}"/>
              </a:ext>
              <a:ext uri="{C183D7F6-B498-43B3-948B-1728B52AA6E4}">
                <adec:decorative xmlns:adec="http://schemas.microsoft.com/office/drawing/2017/decorative" val="1"/>
              </a:ext>
            </a:extLst>
          </p:cNvPr>
          <p:cNvSpPr>
            <a:spLocks/>
          </p:cNvSpPr>
          <p:nvPr/>
        </p:nvSpPr>
        <p:spPr bwMode="auto">
          <a:xfrm flipV="1">
            <a:off x="2046288" y="4238625"/>
            <a:ext cx="293687" cy="3175"/>
          </a:xfrm>
          <a:custGeom>
            <a:avLst/>
            <a:gdLst>
              <a:gd name="T0" fmla="*/ 0 w 126"/>
              <a:gd name="T1" fmla="*/ 0 h 3175"/>
              <a:gd name="T2" fmla="*/ 289025 w 126"/>
              <a:gd name="T3" fmla="*/ 0 h 3175"/>
              <a:gd name="T4" fmla="*/ 293687 w 126"/>
              <a:gd name="T5" fmla="*/ 0 h 3175"/>
              <a:gd name="T6" fmla="*/ 0 60000 65536"/>
              <a:gd name="T7" fmla="*/ 0 60000 65536"/>
              <a:gd name="T8" fmla="*/ 0 60000 65536"/>
            </a:gdLst>
            <a:ahLst/>
            <a:cxnLst>
              <a:cxn ang="T6">
                <a:pos x="T0" y="T1"/>
              </a:cxn>
              <a:cxn ang="T7">
                <a:pos x="T2" y="T3"/>
              </a:cxn>
              <a:cxn ang="T8">
                <a:pos x="T4" y="T5"/>
              </a:cxn>
            </a:cxnLst>
            <a:rect l="0" t="0" r="r" b="b"/>
            <a:pathLst>
              <a:path w="126" h="3175">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97" name="Freeform 57">
            <a:extLst>
              <a:ext uri="{FF2B5EF4-FFF2-40B4-BE49-F238E27FC236}">
                <a16:creationId xmlns:a16="http://schemas.microsoft.com/office/drawing/2014/main" id="{CEC13FEF-9FDC-EB6F-241A-D7196455E5A7}"/>
              </a:ext>
              <a:ext uri="{C183D7F6-B498-43B3-948B-1728B52AA6E4}">
                <adec:decorative xmlns:adec="http://schemas.microsoft.com/office/drawing/2017/decorative" val="1"/>
              </a:ext>
            </a:extLst>
          </p:cNvPr>
          <p:cNvSpPr>
            <a:spLocks/>
          </p:cNvSpPr>
          <p:nvPr/>
        </p:nvSpPr>
        <p:spPr bwMode="auto">
          <a:xfrm flipV="1">
            <a:off x="1552575" y="3486150"/>
            <a:ext cx="1457325" cy="1016000"/>
          </a:xfrm>
          <a:custGeom>
            <a:avLst/>
            <a:gdLst>
              <a:gd name="T0" fmla="*/ 1229181 w 626"/>
              <a:gd name="T1" fmla="*/ 998780 h 354"/>
              <a:gd name="T2" fmla="*/ 1280397 w 626"/>
              <a:gd name="T3" fmla="*/ 944249 h 354"/>
              <a:gd name="T4" fmla="*/ 1457325 w 626"/>
              <a:gd name="T5" fmla="*/ 944249 h 354"/>
              <a:gd name="T6" fmla="*/ 1457325 w 626"/>
              <a:gd name="T7" fmla="*/ 806486 h 354"/>
              <a:gd name="T8" fmla="*/ 488879 w 626"/>
              <a:gd name="T9" fmla="*/ 806486 h 354"/>
              <a:gd name="T10" fmla="*/ 488879 w 626"/>
              <a:gd name="T11" fmla="*/ 717514 h 354"/>
              <a:gd name="T12" fmla="*/ 304967 w 626"/>
              <a:gd name="T13" fmla="*/ 717514 h 354"/>
              <a:gd name="T14" fmla="*/ 216504 w 626"/>
              <a:gd name="T15" fmla="*/ 464949 h 354"/>
              <a:gd name="T16" fmla="*/ 309623 w 626"/>
              <a:gd name="T17" fmla="*/ 266915 h 354"/>
              <a:gd name="T18" fmla="*/ 488879 w 626"/>
              <a:gd name="T19" fmla="*/ 266915 h 354"/>
              <a:gd name="T20" fmla="*/ 488879 w 626"/>
              <a:gd name="T21" fmla="*/ 172203 h 354"/>
              <a:gd name="T22" fmla="*/ 1457325 w 626"/>
              <a:gd name="T23" fmla="*/ 172203 h 354"/>
              <a:gd name="T24" fmla="*/ 1457325 w 626"/>
              <a:gd name="T25" fmla="*/ 51661 h 354"/>
              <a:gd name="T26" fmla="*/ 1280397 w 626"/>
              <a:gd name="T27" fmla="*/ 51661 h 354"/>
              <a:gd name="T28" fmla="*/ 1226853 w 626"/>
              <a:gd name="T29" fmla="*/ 0 h 354"/>
              <a:gd name="T30" fmla="*/ 58200 w 626"/>
              <a:gd name="T31" fmla="*/ 0 h 354"/>
              <a:gd name="T32" fmla="*/ 58200 w 626"/>
              <a:gd name="T33" fmla="*/ 5740 h 354"/>
              <a:gd name="T34" fmla="*/ 37248 w 626"/>
              <a:gd name="T35" fmla="*/ 5740 h 354"/>
              <a:gd name="T36" fmla="*/ 37248 w 626"/>
              <a:gd name="T37" fmla="*/ 11480 h 354"/>
              <a:gd name="T38" fmla="*/ 23280 w 626"/>
              <a:gd name="T39" fmla="*/ 11480 h 354"/>
              <a:gd name="T40" fmla="*/ 23280 w 626"/>
              <a:gd name="T41" fmla="*/ 17220 h 354"/>
              <a:gd name="T42" fmla="*/ 18624 w 626"/>
              <a:gd name="T43" fmla="*/ 17220 h 354"/>
              <a:gd name="T44" fmla="*/ 13968 w 626"/>
              <a:gd name="T45" fmla="*/ 22960 h 354"/>
              <a:gd name="T46" fmla="*/ 13968 w 626"/>
              <a:gd name="T47" fmla="*/ 28701 h 354"/>
              <a:gd name="T48" fmla="*/ 9312 w 626"/>
              <a:gd name="T49" fmla="*/ 28701 h 354"/>
              <a:gd name="T50" fmla="*/ 9312 w 626"/>
              <a:gd name="T51" fmla="*/ 34441 h 354"/>
              <a:gd name="T52" fmla="*/ 4656 w 626"/>
              <a:gd name="T53" fmla="*/ 40181 h 354"/>
              <a:gd name="T54" fmla="*/ 4656 w 626"/>
              <a:gd name="T55" fmla="*/ 51661 h 354"/>
              <a:gd name="T56" fmla="*/ 0 w 626"/>
              <a:gd name="T57" fmla="*/ 57401 h 354"/>
              <a:gd name="T58" fmla="*/ 0 w 626"/>
              <a:gd name="T59" fmla="*/ 77492 h 354"/>
              <a:gd name="T60" fmla="*/ 0 w 626"/>
              <a:gd name="T61" fmla="*/ 71751 h 354"/>
              <a:gd name="T62" fmla="*/ 0 w 626"/>
              <a:gd name="T63" fmla="*/ 938508 h 354"/>
              <a:gd name="T64" fmla="*/ 0 w 626"/>
              <a:gd name="T65" fmla="*/ 932768 h 354"/>
              <a:gd name="T66" fmla="*/ 0 w 626"/>
              <a:gd name="T67" fmla="*/ 975819 h 354"/>
              <a:gd name="T68" fmla="*/ 4656 w 626"/>
              <a:gd name="T69" fmla="*/ 975819 h 354"/>
              <a:gd name="T70" fmla="*/ 4656 w 626"/>
              <a:gd name="T71" fmla="*/ 987299 h 354"/>
              <a:gd name="T72" fmla="*/ 9312 w 626"/>
              <a:gd name="T73" fmla="*/ 987299 h 354"/>
              <a:gd name="T74" fmla="*/ 9312 w 626"/>
              <a:gd name="T75" fmla="*/ 998780 h 354"/>
              <a:gd name="T76" fmla="*/ 13968 w 626"/>
              <a:gd name="T77" fmla="*/ 998780 h 354"/>
              <a:gd name="T78" fmla="*/ 18624 w 626"/>
              <a:gd name="T79" fmla="*/ 1004520 h 354"/>
              <a:gd name="T80" fmla="*/ 18624 w 626"/>
              <a:gd name="T81" fmla="*/ 1010260 h 354"/>
              <a:gd name="T82" fmla="*/ 27936 w 626"/>
              <a:gd name="T83" fmla="*/ 1010260 h 354"/>
              <a:gd name="T84" fmla="*/ 32592 w 626"/>
              <a:gd name="T85" fmla="*/ 1016000 h 354"/>
              <a:gd name="T86" fmla="*/ 53544 w 626"/>
              <a:gd name="T87" fmla="*/ 1016000 h 354"/>
              <a:gd name="T88" fmla="*/ 51216 w 626"/>
              <a:gd name="T89" fmla="*/ 1016000 h 354"/>
              <a:gd name="T90" fmla="*/ 1226853 w 626"/>
              <a:gd name="T91" fmla="*/ 1016000 h 354"/>
              <a:gd name="T92" fmla="*/ 1229181 w 626"/>
              <a:gd name="T93" fmla="*/ 998780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68998" name="Freeform 58">
            <a:extLst>
              <a:ext uri="{FF2B5EF4-FFF2-40B4-BE49-F238E27FC236}">
                <a16:creationId xmlns:a16="http://schemas.microsoft.com/office/drawing/2014/main" id="{9F74867C-E186-3682-F611-CA2F81FAAF60}"/>
              </a:ext>
              <a:ext uri="{C183D7F6-B498-43B3-948B-1728B52AA6E4}">
                <adec:decorative xmlns:adec="http://schemas.microsoft.com/office/drawing/2017/decorative" val="1"/>
              </a:ext>
            </a:extLst>
          </p:cNvPr>
          <p:cNvSpPr>
            <a:spLocks/>
          </p:cNvSpPr>
          <p:nvPr/>
        </p:nvSpPr>
        <p:spPr bwMode="auto">
          <a:xfrm flipV="1">
            <a:off x="3009900" y="4324350"/>
            <a:ext cx="581025" cy="898525"/>
          </a:xfrm>
          <a:custGeom>
            <a:avLst/>
            <a:gdLst>
              <a:gd name="T0" fmla="*/ 4648 w 250"/>
              <a:gd name="T1" fmla="*/ 0 h 313"/>
              <a:gd name="T2" fmla="*/ 0 w 250"/>
              <a:gd name="T3" fmla="*/ 898525 h 313"/>
              <a:gd name="T4" fmla="*/ 464820 w 250"/>
              <a:gd name="T5" fmla="*/ 898525 h 313"/>
              <a:gd name="T6" fmla="*/ 464820 w 250"/>
              <a:gd name="T7" fmla="*/ 732025 h 313"/>
              <a:gd name="T8" fmla="*/ 469468 w 250"/>
              <a:gd name="T9" fmla="*/ 726284 h 313"/>
              <a:gd name="T10" fmla="*/ 469468 w 250"/>
              <a:gd name="T11" fmla="*/ 720542 h 313"/>
              <a:gd name="T12" fmla="*/ 474116 w 250"/>
              <a:gd name="T13" fmla="*/ 720542 h 313"/>
              <a:gd name="T14" fmla="*/ 474116 w 250"/>
              <a:gd name="T15" fmla="*/ 706189 h 313"/>
              <a:gd name="T16" fmla="*/ 478765 w 250"/>
              <a:gd name="T17" fmla="*/ 706189 h 313"/>
              <a:gd name="T18" fmla="*/ 478765 w 250"/>
              <a:gd name="T19" fmla="*/ 700448 h 313"/>
              <a:gd name="T20" fmla="*/ 483413 w 250"/>
              <a:gd name="T21" fmla="*/ 700448 h 313"/>
              <a:gd name="T22" fmla="*/ 483413 w 250"/>
              <a:gd name="T23" fmla="*/ 694706 h 313"/>
              <a:gd name="T24" fmla="*/ 488061 w 250"/>
              <a:gd name="T25" fmla="*/ 694706 h 313"/>
              <a:gd name="T26" fmla="*/ 488061 w 250"/>
              <a:gd name="T27" fmla="*/ 688965 h 313"/>
              <a:gd name="T28" fmla="*/ 492709 w 250"/>
              <a:gd name="T29" fmla="*/ 688965 h 313"/>
              <a:gd name="T30" fmla="*/ 492709 w 250"/>
              <a:gd name="T31" fmla="*/ 683223 h 313"/>
              <a:gd name="T32" fmla="*/ 497357 w 250"/>
              <a:gd name="T33" fmla="*/ 683223 h 313"/>
              <a:gd name="T34" fmla="*/ 499682 w 250"/>
              <a:gd name="T35" fmla="*/ 677482 h 313"/>
              <a:gd name="T36" fmla="*/ 504330 w 250"/>
              <a:gd name="T37" fmla="*/ 677482 h 313"/>
              <a:gd name="T38" fmla="*/ 504330 w 250"/>
              <a:gd name="T39" fmla="*/ 671741 h 313"/>
              <a:gd name="T40" fmla="*/ 513626 w 250"/>
              <a:gd name="T41" fmla="*/ 671741 h 313"/>
              <a:gd name="T42" fmla="*/ 518274 w 250"/>
              <a:gd name="T43" fmla="*/ 665999 h 313"/>
              <a:gd name="T44" fmla="*/ 581025 w 250"/>
              <a:gd name="T45" fmla="*/ 665999 h 313"/>
              <a:gd name="T46" fmla="*/ 581025 w 250"/>
              <a:gd name="T47" fmla="*/ 467922 h 313"/>
              <a:gd name="T48" fmla="*/ 474116 w 250"/>
              <a:gd name="T49" fmla="*/ 467922 h 313"/>
              <a:gd name="T50" fmla="*/ 474116 w 250"/>
              <a:gd name="T51" fmla="*/ 160758 h 313"/>
              <a:gd name="T52" fmla="*/ 144094 w 250"/>
              <a:gd name="T53" fmla="*/ 77509 h 313"/>
              <a:gd name="T54" fmla="*/ 134798 w 250"/>
              <a:gd name="T55" fmla="*/ 0 h 313"/>
              <a:gd name="T56" fmla="*/ 4648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68999" name="Freeform 59">
            <a:extLst>
              <a:ext uri="{FF2B5EF4-FFF2-40B4-BE49-F238E27FC236}">
                <a16:creationId xmlns:a16="http://schemas.microsoft.com/office/drawing/2014/main" id="{4248F2D8-A4D1-FA30-3EC9-8E089BDEA34A}"/>
              </a:ext>
              <a:ext uri="{C183D7F6-B498-43B3-948B-1728B52AA6E4}">
                <adec:decorative xmlns:adec="http://schemas.microsoft.com/office/drawing/2017/decorative" val="1"/>
              </a:ext>
            </a:extLst>
          </p:cNvPr>
          <p:cNvSpPr>
            <a:spLocks/>
          </p:cNvSpPr>
          <p:nvPr/>
        </p:nvSpPr>
        <p:spPr bwMode="auto">
          <a:xfrm flipV="1">
            <a:off x="4432300" y="3702050"/>
            <a:ext cx="4763" cy="615950"/>
          </a:xfrm>
          <a:custGeom>
            <a:avLst/>
            <a:gdLst>
              <a:gd name="T0" fmla="*/ 0 w 2"/>
              <a:gd name="T1" fmla="*/ 0 h 215"/>
              <a:gd name="T2" fmla="*/ 0 w 2"/>
              <a:gd name="T3" fmla="*/ 615950 h 215"/>
              <a:gd name="T4" fmla="*/ 4763 w 2"/>
              <a:gd name="T5" fmla="*/ 615950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00" name="Freeform 60">
            <a:extLst>
              <a:ext uri="{FF2B5EF4-FFF2-40B4-BE49-F238E27FC236}">
                <a16:creationId xmlns:a16="http://schemas.microsoft.com/office/drawing/2014/main" id="{1141917D-34B5-8334-7017-4EDD1DD3247B}"/>
              </a:ext>
              <a:ext uri="{C183D7F6-B498-43B3-948B-1728B52AA6E4}">
                <adec:decorative xmlns:adec="http://schemas.microsoft.com/office/drawing/2017/decorative" val="1"/>
              </a:ext>
            </a:extLst>
          </p:cNvPr>
          <p:cNvSpPr>
            <a:spLocks/>
          </p:cNvSpPr>
          <p:nvPr/>
        </p:nvSpPr>
        <p:spPr bwMode="auto">
          <a:xfrm flipV="1">
            <a:off x="2392363" y="3695700"/>
            <a:ext cx="4762" cy="628650"/>
          </a:xfrm>
          <a:custGeom>
            <a:avLst/>
            <a:gdLst>
              <a:gd name="T0" fmla="*/ 0 w 2"/>
              <a:gd name="T1" fmla="*/ 0 h 219"/>
              <a:gd name="T2" fmla="*/ 0 w 2"/>
              <a:gd name="T3" fmla="*/ 628650 h 219"/>
              <a:gd name="T4" fmla="*/ 4762 w 2"/>
              <a:gd name="T5" fmla="*/ 628650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01" name="Freeform 61">
            <a:extLst>
              <a:ext uri="{FF2B5EF4-FFF2-40B4-BE49-F238E27FC236}">
                <a16:creationId xmlns:a16="http://schemas.microsoft.com/office/drawing/2014/main" id="{C0ED4A2A-44FE-7120-FC7F-11A6BA981C1E}"/>
              </a:ext>
              <a:ext uri="{C183D7F6-B498-43B3-948B-1728B52AA6E4}">
                <adec:decorative xmlns:adec="http://schemas.microsoft.com/office/drawing/2017/decorative" val="1"/>
              </a:ext>
            </a:extLst>
          </p:cNvPr>
          <p:cNvSpPr>
            <a:spLocks/>
          </p:cNvSpPr>
          <p:nvPr/>
        </p:nvSpPr>
        <p:spPr bwMode="auto">
          <a:xfrm flipV="1">
            <a:off x="2809875" y="3695700"/>
            <a:ext cx="4763" cy="628650"/>
          </a:xfrm>
          <a:custGeom>
            <a:avLst/>
            <a:gdLst>
              <a:gd name="T0" fmla="*/ 0 w 2"/>
              <a:gd name="T1" fmla="*/ 0 h 219"/>
              <a:gd name="T2" fmla="*/ 0 w 2"/>
              <a:gd name="T3" fmla="*/ 628650 h 219"/>
              <a:gd name="T4" fmla="*/ 4763 w 2"/>
              <a:gd name="T5" fmla="*/ 628650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5022" name="AutoShape 62">
            <a:extLst>
              <a:ext uri="{FF2B5EF4-FFF2-40B4-BE49-F238E27FC236}">
                <a16:creationId xmlns:a16="http://schemas.microsoft.com/office/drawing/2014/main" id="{26262609-1915-B2CB-27C7-7A4CF37A9D44}"/>
              </a:ext>
              <a:ext uri="{C183D7F6-B498-43B3-948B-1728B52AA6E4}">
                <adec:decorative xmlns:adec="http://schemas.microsoft.com/office/drawing/2017/decorative" val="1"/>
              </a:ext>
            </a:extLst>
          </p:cNvPr>
          <p:cNvSpPr>
            <a:spLocks noChangeArrowheads="1"/>
          </p:cNvSpPr>
          <p:nvPr/>
        </p:nvSpPr>
        <p:spPr bwMode="auto">
          <a:xfrm>
            <a:off x="5678488" y="5789613"/>
            <a:ext cx="509587" cy="663575"/>
          </a:xfrm>
          <a:prstGeom prst="upArrow">
            <a:avLst>
              <a:gd name="adj1" fmla="val 50000"/>
              <a:gd name="adj2" fmla="val 32555"/>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003" name="Freeform 63">
            <a:extLst>
              <a:ext uri="{FF2B5EF4-FFF2-40B4-BE49-F238E27FC236}">
                <a16:creationId xmlns:a16="http://schemas.microsoft.com/office/drawing/2014/main" id="{FBF78D61-E132-5084-5E97-A9BB61605EA4}"/>
              </a:ext>
              <a:ext uri="{C183D7F6-B498-43B3-948B-1728B52AA6E4}">
                <adec:decorative xmlns:adec="http://schemas.microsoft.com/office/drawing/2017/decorative" val="1"/>
              </a:ext>
            </a:extLst>
          </p:cNvPr>
          <p:cNvSpPr>
            <a:spLocks/>
          </p:cNvSpPr>
          <p:nvPr/>
        </p:nvSpPr>
        <p:spPr bwMode="auto">
          <a:xfrm flipV="1">
            <a:off x="4545013" y="3086100"/>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69004" name="Freeform 64">
            <a:extLst>
              <a:ext uri="{FF2B5EF4-FFF2-40B4-BE49-F238E27FC236}">
                <a16:creationId xmlns:a16="http://schemas.microsoft.com/office/drawing/2014/main" id="{127846A5-34F5-1BE1-93D8-94A7A8CFE3A6}"/>
              </a:ext>
              <a:ext uri="{C183D7F6-B498-43B3-948B-1728B52AA6E4}">
                <adec:decorative xmlns:adec="http://schemas.microsoft.com/office/drawing/2017/decorative" val="1"/>
              </a:ext>
            </a:extLst>
          </p:cNvPr>
          <p:cNvSpPr>
            <a:spLocks/>
          </p:cNvSpPr>
          <p:nvPr/>
        </p:nvSpPr>
        <p:spPr bwMode="auto">
          <a:xfrm flipV="1">
            <a:off x="5299075" y="4849813"/>
            <a:ext cx="203200" cy="560387"/>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0 h 195"/>
              <a:gd name="T20" fmla="*/ 149480 w 87"/>
              <a:gd name="T21" fmla="*/ 324737 h 195"/>
              <a:gd name="T22" fmla="*/ 149480 w 87"/>
              <a:gd name="T23" fmla="*/ 422446 h 195"/>
              <a:gd name="T24" fmla="*/ 116782 w 87"/>
              <a:gd name="T25" fmla="*/ 560387 h 195"/>
              <a:gd name="T26" fmla="*/ 77076 w 87"/>
              <a:gd name="T27" fmla="*/ 560387 h 195"/>
              <a:gd name="T28" fmla="*/ 53720 w 87"/>
              <a:gd name="T29" fmla="*/ 428193 h 195"/>
              <a:gd name="T30" fmla="*/ 53720 w 87"/>
              <a:gd name="T31" fmla="*/ 324737 h 195"/>
              <a:gd name="T32" fmla="*/ 9343 w 87"/>
              <a:gd name="T33" fmla="*/ 281630 h 195"/>
              <a:gd name="T34" fmla="*/ 9343 w 87"/>
              <a:gd name="T35" fmla="*/ 137941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69005" name="Freeform 65">
            <a:extLst>
              <a:ext uri="{FF2B5EF4-FFF2-40B4-BE49-F238E27FC236}">
                <a16:creationId xmlns:a16="http://schemas.microsoft.com/office/drawing/2014/main" id="{325C36C5-8FF1-6A40-044D-76CBA7837636}"/>
              </a:ext>
              <a:ext uri="{C183D7F6-B498-43B3-948B-1728B52AA6E4}">
                <adec:decorative xmlns:adec="http://schemas.microsoft.com/office/drawing/2017/decorative" val="1"/>
              </a:ext>
            </a:extLst>
          </p:cNvPr>
          <p:cNvSpPr>
            <a:spLocks/>
          </p:cNvSpPr>
          <p:nvPr/>
        </p:nvSpPr>
        <p:spPr bwMode="auto">
          <a:xfrm flipV="1">
            <a:off x="5299075" y="4987925"/>
            <a:ext cx="203200" cy="401638"/>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5 h 140"/>
              <a:gd name="T14" fmla="*/ 189186 w 87"/>
              <a:gd name="T15" fmla="*/ 261065 h 140"/>
              <a:gd name="T16" fmla="*/ 144809 w 87"/>
              <a:gd name="T17" fmla="*/ 304097 h 140"/>
              <a:gd name="T18" fmla="*/ 53720 w 87"/>
              <a:gd name="T19" fmla="*/ 304097 h 140"/>
              <a:gd name="T20" fmla="*/ 53720 w 87"/>
              <a:gd name="T21" fmla="*/ 401638 h 140"/>
              <a:gd name="T22" fmla="*/ 144809 w 87"/>
              <a:gd name="T23" fmla="*/ 401638 h 140"/>
              <a:gd name="T24" fmla="*/ 149480 w 87"/>
              <a:gd name="T25" fmla="*/ 401638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06" name="Freeform 66">
            <a:extLst>
              <a:ext uri="{FF2B5EF4-FFF2-40B4-BE49-F238E27FC236}">
                <a16:creationId xmlns:a16="http://schemas.microsoft.com/office/drawing/2014/main" id="{4C61C61B-E024-F983-AE36-437329D2B3F3}"/>
              </a:ext>
              <a:ext uri="{C183D7F6-B498-43B3-948B-1728B52AA6E4}">
                <adec:decorative xmlns:adec="http://schemas.microsoft.com/office/drawing/2017/decorative" val="1"/>
              </a:ext>
            </a:extLst>
          </p:cNvPr>
          <p:cNvSpPr>
            <a:spLocks/>
          </p:cNvSpPr>
          <p:nvPr/>
        </p:nvSpPr>
        <p:spPr bwMode="auto">
          <a:xfrm flipV="1">
            <a:off x="4473575" y="5037138"/>
            <a:ext cx="839788" cy="730250"/>
          </a:xfrm>
          <a:custGeom>
            <a:avLst/>
            <a:gdLst>
              <a:gd name="T0" fmla="*/ 0 w 361"/>
              <a:gd name="T1" fmla="*/ 730250 h 255"/>
              <a:gd name="T2" fmla="*/ 0 w 361"/>
              <a:gd name="T3" fmla="*/ 521198 h 255"/>
              <a:gd name="T4" fmla="*/ 474562 w 361"/>
              <a:gd name="T5" fmla="*/ 521198 h 255"/>
              <a:gd name="T6" fmla="*/ 474562 w 361"/>
              <a:gd name="T7" fmla="*/ 461060 h 255"/>
              <a:gd name="T8" fmla="*/ 702537 w 361"/>
              <a:gd name="T9" fmla="*/ 461060 h 255"/>
              <a:gd name="T10" fmla="*/ 702537 w 361"/>
              <a:gd name="T11" fmla="*/ 0 h 255"/>
              <a:gd name="T12" fmla="*/ 814199 w 361"/>
              <a:gd name="T13" fmla="*/ 0 h 255"/>
              <a:gd name="T14" fmla="*/ 814199 w 361"/>
              <a:gd name="T15" fmla="*/ 466787 h 255"/>
              <a:gd name="T16" fmla="*/ 839788 w 361"/>
              <a:gd name="T17" fmla="*/ 501152 h 255"/>
              <a:gd name="T18" fmla="*/ 839788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69007" name="Freeform 67">
            <a:extLst>
              <a:ext uri="{FF2B5EF4-FFF2-40B4-BE49-F238E27FC236}">
                <a16:creationId xmlns:a16="http://schemas.microsoft.com/office/drawing/2014/main" id="{A4BC2600-3F5A-997A-14CF-F8275EEABCDD}"/>
              </a:ext>
              <a:ext uri="{C183D7F6-B498-43B3-948B-1728B52AA6E4}">
                <adec:decorative xmlns:adec="http://schemas.microsoft.com/office/drawing/2017/decorative" val="1"/>
              </a:ext>
            </a:extLst>
          </p:cNvPr>
          <p:cNvSpPr>
            <a:spLocks/>
          </p:cNvSpPr>
          <p:nvPr/>
        </p:nvSpPr>
        <p:spPr bwMode="auto">
          <a:xfrm flipV="1">
            <a:off x="4545013" y="4618038"/>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69008" name="Freeform 68">
            <a:extLst>
              <a:ext uri="{FF2B5EF4-FFF2-40B4-BE49-F238E27FC236}">
                <a16:creationId xmlns:a16="http://schemas.microsoft.com/office/drawing/2014/main" id="{778A5F06-FCE3-AE93-C6BC-E0FA63C1EF95}"/>
              </a:ext>
              <a:ext uri="{C183D7F6-B498-43B3-948B-1728B52AA6E4}">
                <adec:decorative xmlns:adec="http://schemas.microsoft.com/office/drawing/2017/decorative" val="1"/>
              </a:ext>
            </a:extLst>
          </p:cNvPr>
          <p:cNvSpPr>
            <a:spLocks/>
          </p:cNvSpPr>
          <p:nvPr/>
        </p:nvSpPr>
        <p:spPr bwMode="auto">
          <a:xfrm flipV="1">
            <a:off x="4473575" y="4672013"/>
            <a:ext cx="858838" cy="292100"/>
          </a:xfrm>
          <a:custGeom>
            <a:avLst/>
            <a:gdLst>
              <a:gd name="T0" fmla="*/ 858838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3 w 369"/>
              <a:gd name="T15" fmla="*/ 0 h 102"/>
              <a:gd name="T16" fmla="*/ 858838 w 369"/>
              <a:gd name="T17" fmla="*/ 54411 h 102"/>
              <a:gd name="T18" fmla="*/ 858838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69009" name="Freeform 69">
            <a:extLst>
              <a:ext uri="{FF2B5EF4-FFF2-40B4-BE49-F238E27FC236}">
                <a16:creationId xmlns:a16="http://schemas.microsoft.com/office/drawing/2014/main" id="{2AD3572B-8FBF-7157-3C63-86E1F39AEE9A}"/>
              </a:ext>
              <a:ext uri="{C183D7F6-B498-43B3-948B-1728B52AA6E4}">
                <adec:decorative xmlns:adec="http://schemas.microsoft.com/office/drawing/2017/decorative" val="1"/>
              </a:ext>
            </a:extLst>
          </p:cNvPr>
          <p:cNvSpPr>
            <a:spLocks/>
          </p:cNvSpPr>
          <p:nvPr/>
        </p:nvSpPr>
        <p:spPr bwMode="auto">
          <a:xfrm flipV="1">
            <a:off x="4443413" y="2273300"/>
            <a:ext cx="2940050" cy="1239838"/>
          </a:xfrm>
          <a:custGeom>
            <a:avLst/>
            <a:gdLst>
              <a:gd name="T0" fmla="*/ 2940050 w 1263"/>
              <a:gd name="T1" fmla="*/ 519469 h 432"/>
              <a:gd name="T2" fmla="*/ 2940050 w 1263"/>
              <a:gd name="T3" fmla="*/ 594089 h 432"/>
              <a:gd name="T4" fmla="*/ 2935394 w 1263"/>
              <a:gd name="T5" fmla="*/ 599829 h 432"/>
              <a:gd name="T6" fmla="*/ 2935394 w 1263"/>
              <a:gd name="T7" fmla="*/ 622789 h 432"/>
              <a:gd name="T8" fmla="*/ 2930739 w 1263"/>
              <a:gd name="T9" fmla="*/ 628529 h 432"/>
              <a:gd name="T10" fmla="*/ 2928411 w 1263"/>
              <a:gd name="T11" fmla="*/ 628529 h 432"/>
              <a:gd name="T12" fmla="*/ 2928411 w 1263"/>
              <a:gd name="T13" fmla="*/ 640009 h 432"/>
              <a:gd name="T14" fmla="*/ 2923755 w 1263"/>
              <a:gd name="T15" fmla="*/ 640009 h 432"/>
              <a:gd name="T16" fmla="*/ 2923755 w 1263"/>
              <a:gd name="T17" fmla="*/ 645749 h 432"/>
              <a:gd name="T18" fmla="*/ 2919100 w 1263"/>
              <a:gd name="T19" fmla="*/ 645749 h 432"/>
              <a:gd name="T20" fmla="*/ 2919100 w 1263"/>
              <a:gd name="T21" fmla="*/ 651489 h 432"/>
              <a:gd name="T22" fmla="*/ 2914444 w 1263"/>
              <a:gd name="T23" fmla="*/ 651489 h 432"/>
              <a:gd name="T24" fmla="*/ 2909788 w 1263"/>
              <a:gd name="T25" fmla="*/ 657229 h 432"/>
              <a:gd name="T26" fmla="*/ 2909788 w 1263"/>
              <a:gd name="T27" fmla="*/ 660099 h 432"/>
              <a:gd name="T28" fmla="*/ 2895821 w 1263"/>
              <a:gd name="T29" fmla="*/ 660099 h 432"/>
              <a:gd name="T30" fmla="*/ 2895821 w 1263"/>
              <a:gd name="T31" fmla="*/ 665839 h 432"/>
              <a:gd name="T32" fmla="*/ 2891166 w 1263"/>
              <a:gd name="T33" fmla="*/ 665839 h 432"/>
              <a:gd name="T34" fmla="*/ 2886510 w 1263"/>
              <a:gd name="T35" fmla="*/ 671579 h 432"/>
              <a:gd name="T36" fmla="*/ 2865559 w 1263"/>
              <a:gd name="T37" fmla="*/ 671579 h 432"/>
              <a:gd name="T38" fmla="*/ 2860904 w 1263"/>
              <a:gd name="T39" fmla="*/ 677319 h 432"/>
              <a:gd name="T40" fmla="*/ 1084769 w 1263"/>
              <a:gd name="T41" fmla="*/ 677319 h 432"/>
              <a:gd name="T42" fmla="*/ 996311 w 1263"/>
              <a:gd name="T43" fmla="*/ 789249 h 432"/>
              <a:gd name="T44" fmla="*/ 996311 w 1263"/>
              <a:gd name="T45" fmla="*/ 1030328 h 432"/>
              <a:gd name="T46" fmla="*/ 1073130 w 1263"/>
              <a:gd name="T47" fmla="*/ 1090598 h 432"/>
              <a:gd name="T48" fmla="*/ 2078753 w 1263"/>
              <a:gd name="T49" fmla="*/ 1090598 h 432"/>
              <a:gd name="T50" fmla="*/ 2078753 w 1263"/>
              <a:gd name="T51" fmla="*/ 1239838 h 432"/>
              <a:gd name="T52" fmla="*/ 782151 w 1263"/>
              <a:gd name="T53" fmla="*/ 1239838 h 432"/>
              <a:gd name="T54" fmla="*/ 782151 w 1263"/>
              <a:gd name="T55" fmla="*/ 797859 h 432"/>
              <a:gd name="T56" fmla="*/ 0 w 1263"/>
              <a:gd name="T57" fmla="*/ 803599 h 432"/>
              <a:gd name="T58" fmla="*/ 0 w 1263"/>
              <a:gd name="T59" fmla="*/ 252560 h 432"/>
              <a:gd name="T60" fmla="*/ 102425 w 1263"/>
              <a:gd name="T61" fmla="*/ 252560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69010" name="Freeform 70">
            <a:extLst>
              <a:ext uri="{FF2B5EF4-FFF2-40B4-BE49-F238E27FC236}">
                <a16:creationId xmlns:a16="http://schemas.microsoft.com/office/drawing/2014/main" id="{E67C5BBD-5C39-37F8-A843-E8A2C91CC16F}"/>
              </a:ext>
              <a:ext uri="{C183D7F6-B498-43B3-948B-1728B52AA6E4}">
                <adec:decorative xmlns:adec="http://schemas.microsoft.com/office/drawing/2017/decorative" val="1"/>
              </a:ext>
            </a:extLst>
          </p:cNvPr>
          <p:cNvSpPr>
            <a:spLocks/>
          </p:cNvSpPr>
          <p:nvPr/>
        </p:nvSpPr>
        <p:spPr bwMode="auto">
          <a:xfrm flipV="1">
            <a:off x="5468938" y="4672013"/>
            <a:ext cx="163512" cy="1095375"/>
          </a:xfrm>
          <a:custGeom>
            <a:avLst/>
            <a:gdLst>
              <a:gd name="T0" fmla="*/ 0 w 70"/>
              <a:gd name="T1" fmla="*/ 1095375 h 382"/>
              <a:gd name="T2" fmla="*/ 0 w 70"/>
              <a:gd name="T3" fmla="*/ 863110 h 382"/>
              <a:gd name="T4" fmla="*/ 18687 w 70"/>
              <a:gd name="T5" fmla="*/ 831567 h 382"/>
              <a:gd name="T6" fmla="*/ 18687 w 70"/>
              <a:gd name="T7" fmla="*/ 501808 h 382"/>
              <a:gd name="T8" fmla="*/ 32702 w 70"/>
              <a:gd name="T9" fmla="*/ 473133 h 382"/>
              <a:gd name="T10" fmla="*/ 32702 w 70"/>
              <a:gd name="T11" fmla="*/ 0 h 382"/>
              <a:gd name="T12" fmla="*/ 126138 w 70"/>
              <a:gd name="T13" fmla="*/ 0 h 382"/>
              <a:gd name="T14" fmla="*/ 126138 w 70"/>
              <a:gd name="T15" fmla="*/ 438723 h 382"/>
              <a:gd name="T16" fmla="*/ 163512 w 70"/>
              <a:gd name="T17" fmla="*/ 490338 h 382"/>
              <a:gd name="T18" fmla="*/ 163512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169011" name="Freeform 71">
            <a:extLst>
              <a:ext uri="{FF2B5EF4-FFF2-40B4-BE49-F238E27FC236}">
                <a16:creationId xmlns:a16="http://schemas.microsoft.com/office/drawing/2014/main" id="{648C4EA3-4412-C800-DCF3-07CDA5D95BFF}"/>
              </a:ext>
              <a:ext uri="{C183D7F6-B498-43B3-948B-1728B52AA6E4}">
                <adec:decorative xmlns:adec="http://schemas.microsoft.com/office/drawing/2017/decorative" val="1"/>
              </a:ext>
            </a:extLst>
          </p:cNvPr>
          <p:cNvSpPr>
            <a:spLocks/>
          </p:cNvSpPr>
          <p:nvPr/>
        </p:nvSpPr>
        <p:spPr bwMode="auto">
          <a:xfrm>
            <a:off x="4443413" y="2859088"/>
            <a:ext cx="977900" cy="455612"/>
          </a:xfrm>
          <a:custGeom>
            <a:avLst/>
            <a:gdLst>
              <a:gd name="T0" fmla="*/ 0 w 420"/>
              <a:gd name="T1" fmla="*/ 120350 h 159"/>
              <a:gd name="T2" fmla="*/ 817245 w 420"/>
              <a:gd name="T3" fmla="*/ 120350 h 159"/>
              <a:gd name="T4" fmla="*/ 817245 w 420"/>
              <a:gd name="T5" fmla="*/ 300876 h 159"/>
              <a:gd name="T6" fmla="*/ 852170 w 420"/>
              <a:gd name="T7" fmla="*/ 343858 h 159"/>
              <a:gd name="T8" fmla="*/ 852170 w 420"/>
              <a:gd name="T9" fmla="*/ 455612 h 159"/>
              <a:gd name="T10" fmla="*/ 942975 w 420"/>
              <a:gd name="T11" fmla="*/ 455612 h 159"/>
              <a:gd name="T12" fmla="*/ 942975 w 420"/>
              <a:gd name="T13" fmla="*/ 343858 h 159"/>
              <a:gd name="T14" fmla="*/ 977900 w 420"/>
              <a:gd name="T15" fmla="*/ 300876 h 159"/>
              <a:gd name="T16" fmla="*/ 977900 w 420"/>
              <a:gd name="T17" fmla="*/ 0 h 159"/>
              <a:gd name="T18" fmla="*/ 0 w 420"/>
              <a:gd name="T19" fmla="*/ 0 h 159"/>
              <a:gd name="T20" fmla="*/ 0 w 420"/>
              <a:gd name="T21" fmla="*/ 120350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solidFill>
            <a:srgbClr val="00FFCC"/>
          </a:solidFill>
          <a:ln w="317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012" name="Oval 72">
            <a:extLst>
              <a:ext uri="{FF2B5EF4-FFF2-40B4-BE49-F238E27FC236}">
                <a16:creationId xmlns:a16="http://schemas.microsoft.com/office/drawing/2014/main" id="{0663017C-C2E1-72FD-E427-AC6D1D858958}"/>
              </a:ext>
              <a:ext uri="{C183D7F6-B498-43B3-948B-1728B52AA6E4}">
                <adec:decorative xmlns:adec="http://schemas.microsoft.com/office/drawing/2017/decorative" val="1"/>
              </a:ext>
            </a:extLst>
          </p:cNvPr>
          <p:cNvSpPr>
            <a:spLocks noChangeArrowheads="1"/>
          </p:cNvSpPr>
          <p:nvPr/>
        </p:nvSpPr>
        <p:spPr bwMode="auto">
          <a:xfrm>
            <a:off x="5286375" y="3092450"/>
            <a:ext cx="109538" cy="13493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013" name="Freeform 73">
            <a:extLst>
              <a:ext uri="{FF2B5EF4-FFF2-40B4-BE49-F238E27FC236}">
                <a16:creationId xmlns:a16="http://schemas.microsoft.com/office/drawing/2014/main" id="{2E126853-CCEB-2BF9-76A2-297256E28567}"/>
              </a:ext>
              <a:ext uri="{C183D7F6-B498-43B3-948B-1728B52AA6E4}">
                <adec:decorative xmlns:adec="http://schemas.microsoft.com/office/drawing/2017/decorative" val="1"/>
              </a:ext>
            </a:extLst>
          </p:cNvPr>
          <p:cNvSpPr>
            <a:spLocks/>
          </p:cNvSpPr>
          <p:nvPr/>
        </p:nvSpPr>
        <p:spPr bwMode="auto">
          <a:xfrm>
            <a:off x="5287963" y="2863850"/>
            <a:ext cx="104775" cy="250825"/>
          </a:xfrm>
          <a:custGeom>
            <a:avLst/>
            <a:gdLst>
              <a:gd name="T0" fmla="*/ 0 w 45"/>
              <a:gd name="T1" fmla="*/ 250825 h 87"/>
              <a:gd name="T2" fmla="*/ 104775 w 45"/>
              <a:gd name="T3" fmla="*/ 250825 h 87"/>
              <a:gd name="T4" fmla="*/ 4657 w 45"/>
              <a:gd name="T5" fmla="*/ 216228 h 87"/>
              <a:gd name="T6" fmla="*/ 102447 w 45"/>
              <a:gd name="T7" fmla="*/ 190281 h 87"/>
              <a:gd name="T8" fmla="*/ 6985 w 45"/>
              <a:gd name="T9" fmla="*/ 155684 h 87"/>
              <a:gd name="T10" fmla="*/ 102447 w 45"/>
              <a:gd name="T11" fmla="*/ 123971 h 87"/>
              <a:gd name="T12" fmla="*/ 11642 w 45"/>
              <a:gd name="T13" fmla="*/ 86491 h 87"/>
              <a:gd name="T14" fmla="*/ 97790 w 45"/>
              <a:gd name="T15" fmla="*/ 54778 h 87"/>
              <a:gd name="T16" fmla="*/ 11642 w 45"/>
              <a:gd name="T17" fmla="*/ 20181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014" name="Rectangle 74">
            <a:extLst>
              <a:ext uri="{FF2B5EF4-FFF2-40B4-BE49-F238E27FC236}">
                <a16:creationId xmlns:a16="http://schemas.microsoft.com/office/drawing/2014/main" id="{02451380-877C-9194-6686-417CC9BAD8DD}"/>
              </a:ext>
              <a:ext uri="{C183D7F6-B498-43B3-948B-1728B52AA6E4}">
                <adec:decorative xmlns:adec="http://schemas.microsoft.com/office/drawing/2017/decorative" val="1"/>
              </a:ext>
            </a:extLst>
          </p:cNvPr>
          <p:cNvSpPr>
            <a:spLocks noChangeArrowheads="1"/>
          </p:cNvSpPr>
          <p:nvPr/>
        </p:nvSpPr>
        <p:spPr bwMode="auto">
          <a:xfrm flipV="1">
            <a:off x="6765925" y="3217863"/>
            <a:ext cx="617538" cy="298450"/>
          </a:xfrm>
          <a:prstGeom prst="rect">
            <a:avLst/>
          </a:prstGeom>
          <a:solidFill>
            <a:srgbClr val="00FFCC"/>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015" name="Freeform 75">
            <a:extLst>
              <a:ext uri="{FF2B5EF4-FFF2-40B4-BE49-F238E27FC236}">
                <a16:creationId xmlns:a16="http://schemas.microsoft.com/office/drawing/2014/main" id="{755DB844-393E-528D-FE0C-AE520216FDF5}"/>
              </a:ext>
              <a:ext uri="{C183D7F6-B498-43B3-948B-1728B52AA6E4}">
                <adec:decorative xmlns:adec="http://schemas.microsoft.com/office/drawing/2017/decorative" val="1"/>
              </a:ext>
            </a:extLst>
          </p:cNvPr>
          <p:cNvSpPr>
            <a:spLocks/>
          </p:cNvSpPr>
          <p:nvPr/>
        </p:nvSpPr>
        <p:spPr bwMode="auto">
          <a:xfrm flipV="1">
            <a:off x="6829425" y="3217863"/>
            <a:ext cx="554038"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8 w 238"/>
              <a:gd name="T11" fmla="*/ 77482 h 104"/>
              <a:gd name="T12" fmla="*/ 125706 w 238"/>
              <a:gd name="T13" fmla="*/ 71743 h 104"/>
              <a:gd name="T14" fmla="*/ 121050 w 238"/>
              <a:gd name="T15" fmla="*/ 66003 h 104"/>
              <a:gd name="T16" fmla="*/ 107083 w 238"/>
              <a:gd name="T17" fmla="*/ 43046 h 104"/>
              <a:gd name="T18" fmla="*/ 116395 w 238"/>
              <a:gd name="T19" fmla="*/ 5739 h 104"/>
              <a:gd name="T20" fmla="*/ 135018 w 238"/>
              <a:gd name="T21" fmla="*/ 0 h 104"/>
              <a:gd name="T22" fmla="*/ 554038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6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69016" name="Rectangle 76">
            <a:extLst>
              <a:ext uri="{FF2B5EF4-FFF2-40B4-BE49-F238E27FC236}">
                <a16:creationId xmlns:a16="http://schemas.microsoft.com/office/drawing/2014/main" id="{9BEAA1D0-339F-4074-4A7A-00353AD67E4F}"/>
              </a:ext>
              <a:ext uri="{C183D7F6-B498-43B3-948B-1728B52AA6E4}">
                <adec:decorative xmlns:adec="http://schemas.microsoft.com/office/drawing/2017/decorative" val="1"/>
              </a:ext>
            </a:extLst>
          </p:cNvPr>
          <p:cNvSpPr>
            <a:spLocks noChangeArrowheads="1"/>
          </p:cNvSpPr>
          <p:nvPr/>
        </p:nvSpPr>
        <p:spPr bwMode="auto">
          <a:xfrm flipV="1">
            <a:off x="1917700" y="2590800"/>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017" name="Rectangle 77">
            <a:extLst>
              <a:ext uri="{FF2B5EF4-FFF2-40B4-BE49-F238E27FC236}">
                <a16:creationId xmlns:a16="http://schemas.microsoft.com/office/drawing/2014/main" id="{02143B9C-4E13-3C3B-20DC-8DAC1B4D5448}"/>
              </a:ext>
              <a:ext uri="{C183D7F6-B498-43B3-948B-1728B52AA6E4}">
                <adec:decorative xmlns:adec="http://schemas.microsoft.com/office/drawing/2017/decorative" val="1"/>
              </a:ext>
            </a:extLst>
          </p:cNvPr>
          <p:cNvSpPr>
            <a:spLocks noChangeArrowheads="1"/>
          </p:cNvSpPr>
          <p:nvPr/>
        </p:nvSpPr>
        <p:spPr bwMode="auto">
          <a:xfrm flipV="1">
            <a:off x="1873250" y="5307013"/>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5038" name="AutoShape 78">
            <a:extLst>
              <a:ext uri="{FF2B5EF4-FFF2-40B4-BE49-F238E27FC236}">
                <a16:creationId xmlns:a16="http://schemas.microsoft.com/office/drawing/2014/main" id="{0B8C16B8-A986-D5B0-E520-8D94BA92933D}"/>
              </a:ext>
              <a:ext uri="{C183D7F6-B498-43B3-948B-1728B52AA6E4}">
                <adec:decorative xmlns:adec="http://schemas.microsoft.com/office/drawing/2017/decorative" val="1"/>
              </a:ext>
            </a:extLst>
          </p:cNvPr>
          <p:cNvSpPr>
            <a:spLocks noChangeArrowheads="1"/>
          </p:cNvSpPr>
          <p:nvPr/>
        </p:nvSpPr>
        <p:spPr bwMode="auto">
          <a:xfrm rot="-1467511">
            <a:off x="5443538" y="3252788"/>
            <a:ext cx="215900" cy="938212"/>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25022"/>
                                        </p:tgtEl>
                                        <p:attrNameLst>
                                          <p:attrName>style.visibility</p:attrName>
                                        </p:attrNameLst>
                                      </p:cBhvr>
                                      <p:to>
                                        <p:strVal val="visible"/>
                                      </p:to>
                                    </p:set>
                                    <p:anim calcmode="lin" valueType="num">
                                      <p:cBhvr additive="base">
                                        <p:cTn id="7" dur="500" fill="hold"/>
                                        <p:tgtEl>
                                          <p:spTgt spid="425022"/>
                                        </p:tgtEl>
                                        <p:attrNameLst>
                                          <p:attrName>ppt_x</p:attrName>
                                        </p:attrNameLst>
                                      </p:cBhvr>
                                      <p:tavLst>
                                        <p:tav tm="0">
                                          <p:val>
                                            <p:strVal val="#ppt_x"/>
                                          </p:val>
                                        </p:tav>
                                        <p:tav tm="100000">
                                          <p:val>
                                            <p:strVal val="#ppt_x"/>
                                          </p:val>
                                        </p:tav>
                                      </p:tavLst>
                                    </p:anim>
                                    <p:anim calcmode="lin" valueType="num">
                                      <p:cBhvr additive="base">
                                        <p:cTn id="8" dur="500" fill="hold"/>
                                        <p:tgtEl>
                                          <p:spTgt spid="42502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9" presetClass="entr" presetSubtype="0" fill="hold" nodeType="afterEffect">
                                  <p:stCondLst>
                                    <p:cond delay="1000"/>
                                  </p:stCondLst>
                                  <p:childTnLst>
                                    <p:set>
                                      <p:cBhvr>
                                        <p:cTn id="11" dur="1" fill="hold">
                                          <p:stCondLst>
                                            <p:cond delay="0"/>
                                          </p:stCondLst>
                                        </p:cTn>
                                        <p:tgtEl>
                                          <p:spTgt spid="425038"/>
                                        </p:tgtEl>
                                        <p:attrNameLst>
                                          <p:attrName>style.visibility</p:attrName>
                                        </p:attrNameLst>
                                      </p:cBhvr>
                                      <p:to>
                                        <p:strVal val="visible"/>
                                      </p:to>
                                    </p:set>
                                    <p:animEffect transition="in" filter="dissolve">
                                      <p:cBhvr>
                                        <p:cTn id="12" dur="500"/>
                                        <p:tgtEl>
                                          <p:spTgt spid="425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a:extLst>
              <a:ext uri="{FF2B5EF4-FFF2-40B4-BE49-F238E27FC236}">
                <a16:creationId xmlns:a16="http://schemas.microsoft.com/office/drawing/2014/main" id="{F6E3C90C-6D07-5913-666C-693612678834}"/>
              </a:ext>
            </a:extLst>
          </p:cNvPr>
          <p:cNvSpPr>
            <a:spLocks noGrp="1" noChangeArrowheads="1"/>
          </p:cNvSpPr>
          <p:nvPr>
            <p:ph type="title"/>
          </p:nvPr>
        </p:nvSpPr>
        <p:spPr/>
        <p:txBody>
          <a:bodyPr/>
          <a:lstStyle/>
          <a:p>
            <a:pPr eaLnBrk="1" hangingPunct="1"/>
            <a:r>
              <a:rPr lang="en-GB" altLang="en-US" dirty="0"/>
              <a:t>Double acting cylinder 14</a:t>
            </a:r>
            <a:endParaRPr lang="en-US" altLang="en-US" dirty="0"/>
          </a:p>
        </p:txBody>
      </p:sp>
      <p:sp>
        <p:nvSpPr>
          <p:cNvPr id="169987" name="Rectangle 3">
            <a:extLst>
              <a:ext uri="{FF2B5EF4-FFF2-40B4-BE49-F238E27FC236}">
                <a16:creationId xmlns:a16="http://schemas.microsoft.com/office/drawing/2014/main" id="{953CDB00-D0F7-25E0-4971-DA4804A44F0B}"/>
              </a:ext>
            </a:extLst>
          </p:cNvPr>
          <p:cNvSpPr>
            <a:spLocks noGrp="1" noChangeArrowheads="1"/>
          </p:cNvSpPr>
          <p:nvPr>
            <p:ph type="body" idx="1"/>
          </p:nvPr>
        </p:nvSpPr>
        <p:spPr/>
        <p:txBody>
          <a:bodyPr/>
          <a:lstStyle/>
          <a:p>
            <a:pPr eaLnBrk="1" hangingPunct="1"/>
            <a:endParaRPr lang="en-US" altLang="en-US"/>
          </a:p>
        </p:txBody>
      </p:sp>
      <p:grpSp>
        <p:nvGrpSpPr>
          <p:cNvPr id="169988" name="Group 4">
            <a:extLst>
              <a:ext uri="{FF2B5EF4-FFF2-40B4-BE49-F238E27FC236}">
                <a16:creationId xmlns:a16="http://schemas.microsoft.com/office/drawing/2014/main" id="{F6759D83-1A14-D4D4-48D5-18A02D310A97}"/>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70058" name="Freeform 5">
              <a:extLst>
                <a:ext uri="{FF2B5EF4-FFF2-40B4-BE49-F238E27FC236}">
                  <a16:creationId xmlns:a16="http://schemas.microsoft.com/office/drawing/2014/main" id="{46F93923-C3ED-2297-9A2F-FFBB8891AF6F}"/>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59" name="Freeform 6">
              <a:extLst>
                <a:ext uri="{FF2B5EF4-FFF2-40B4-BE49-F238E27FC236}">
                  <a16:creationId xmlns:a16="http://schemas.microsoft.com/office/drawing/2014/main" id="{522F519A-E029-0385-C9DD-C32CB147ED0C}"/>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0" name="Freeform 7">
              <a:extLst>
                <a:ext uri="{FF2B5EF4-FFF2-40B4-BE49-F238E27FC236}">
                  <a16:creationId xmlns:a16="http://schemas.microsoft.com/office/drawing/2014/main" id="{34B16F81-4CC8-54D7-7188-2B1DD1A0A308}"/>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1" name="Freeform 8">
              <a:extLst>
                <a:ext uri="{FF2B5EF4-FFF2-40B4-BE49-F238E27FC236}">
                  <a16:creationId xmlns:a16="http://schemas.microsoft.com/office/drawing/2014/main" id="{F0F14D95-4EC6-26B0-BD3D-6582EB74F0F8}"/>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2" name="Freeform 9">
              <a:extLst>
                <a:ext uri="{FF2B5EF4-FFF2-40B4-BE49-F238E27FC236}">
                  <a16:creationId xmlns:a16="http://schemas.microsoft.com/office/drawing/2014/main" id="{72519C67-5D7C-68AE-3A6C-58D6CFDB2162}"/>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3" name="Freeform 10">
              <a:extLst>
                <a:ext uri="{FF2B5EF4-FFF2-40B4-BE49-F238E27FC236}">
                  <a16:creationId xmlns:a16="http://schemas.microsoft.com/office/drawing/2014/main" id="{02AA91C1-71C2-C208-8980-E42CD5F0C75B}"/>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64" name="Freeform 11">
              <a:extLst>
                <a:ext uri="{FF2B5EF4-FFF2-40B4-BE49-F238E27FC236}">
                  <a16:creationId xmlns:a16="http://schemas.microsoft.com/office/drawing/2014/main" id="{6F79DF9D-ED8B-E10F-0CDA-386EAB091AFA}"/>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9989" name="Group 12">
            <a:extLst>
              <a:ext uri="{FF2B5EF4-FFF2-40B4-BE49-F238E27FC236}">
                <a16:creationId xmlns:a16="http://schemas.microsoft.com/office/drawing/2014/main" id="{C4A1A1F4-5F03-F596-0E69-F15F49984F3B}"/>
              </a:ext>
              <a:ext uri="{C183D7F6-B498-43B3-948B-1728B52AA6E4}">
                <adec:decorative xmlns:adec="http://schemas.microsoft.com/office/drawing/2017/decorative" val="1"/>
              </a:ext>
            </a:extLst>
          </p:cNvPr>
          <p:cNvGrpSpPr>
            <a:grpSpLocks/>
          </p:cNvGrpSpPr>
          <p:nvPr/>
        </p:nvGrpSpPr>
        <p:grpSpPr bwMode="auto">
          <a:xfrm>
            <a:off x="7885113" y="2260600"/>
            <a:ext cx="1093787" cy="361950"/>
            <a:chOff x="4944" y="1099"/>
            <a:chExt cx="689" cy="228"/>
          </a:xfrm>
        </p:grpSpPr>
        <p:sp>
          <p:nvSpPr>
            <p:cNvPr id="170045" name="Freeform 13">
              <a:extLst>
                <a:ext uri="{FF2B5EF4-FFF2-40B4-BE49-F238E27FC236}">
                  <a16:creationId xmlns:a16="http://schemas.microsoft.com/office/drawing/2014/main" id="{6FFB400A-4CE3-364F-57D6-0F24CD842964}"/>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0046" name="Group 14">
              <a:extLst>
                <a:ext uri="{FF2B5EF4-FFF2-40B4-BE49-F238E27FC236}">
                  <a16:creationId xmlns:a16="http://schemas.microsoft.com/office/drawing/2014/main" id="{4004C8E6-20B0-A2F4-7CE9-45B030791C23}"/>
                </a:ext>
              </a:extLst>
            </p:cNvPr>
            <p:cNvGrpSpPr>
              <a:grpSpLocks/>
            </p:cNvGrpSpPr>
            <p:nvPr/>
          </p:nvGrpSpPr>
          <p:grpSpPr bwMode="auto">
            <a:xfrm>
              <a:off x="4944" y="1099"/>
              <a:ext cx="689" cy="228"/>
              <a:chOff x="4944" y="1099"/>
              <a:chExt cx="689" cy="228"/>
            </a:xfrm>
          </p:grpSpPr>
          <p:sp>
            <p:nvSpPr>
              <p:cNvPr id="170047" name="Line 15">
                <a:extLst>
                  <a:ext uri="{FF2B5EF4-FFF2-40B4-BE49-F238E27FC236}">
                    <a16:creationId xmlns:a16="http://schemas.microsoft.com/office/drawing/2014/main" id="{3BF33BDE-3CEB-ECAB-9AAA-B9204BB2EBC0}"/>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0048" name="Group 16">
                <a:extLst>
                  <a:ext uri="{FF2B5EF4-FFF2-40B4-BE49-F238E27FC236}">
                    <a16:creationId xmlns:a16="http://schemas.microsoft.com/office/drawing/2014/main" id="{E7D44E4C-DEC1-A974-3AC7-88DA9D718CD6}"/>
                  </a:ext>
                </a:extLst>
              </p:cNvPr>
              <p:cNvGrpSpPr>
                <a:grpSpLocks/>
              </p:cNvGrpSpPr>
              <p:nvPr/>
            </p:nvGrpSpPr>
            <p:grpSpPr bwMode="auto">
              <a:xfrm>
                <a:off x="4944" y="1099"/>
                <a:ext cx="689" cy="228"/>
                <a:chOff x="4944" y="1099"/>
                <a:chExt cx="689" cy="228"/>
              </a:xfrm>
            </p:grpSpPr>
            <p:sp>
              <p:nvSpPr>
                <p:cNvPr id="170049" name="Freeform 17">
                  <a:extLst>
                    <a:ext uri="{FF2B5EF4-FFF2-40B4-BE49-F238E27FC236}">
                      <a16:creationId xmlns:a16="http://schemas.microsoft.com/office/drawing/2014/main" id="{66C8DA10-7DFF-B47F-76DD-10CDBA5BA8EE}"/>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50" name="Freeform 18">
                  <a:extLst>
                    <a:ext uri="{FF2B5EF4-FFF2-40B4-BE49-F238E27FC236}">
                      <a16:creationId xmlns:a16="http://schemas.microsoft.com/office/drawing/2014/main" id="{7AAC549C-4F3F-1960-6BAE-C221F8CF77EE}"/>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51" name="Freeform 19">
                  <a:extLst>
                    <a:ext uri="{FF2B5EF4-FFF2-40B4-BE49-F238E27FC236}">
                      <a16:creationId xmlns:a16="http://schemas.microsoft.com/office/drawing/2014/main" id="{36DFA73F-9507-EC50-0006-65DDDF6BBF42}"/>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52" name="Freeform 20">
                  <a:extLst>
                    <a:ext uri="{FF2B5EF4-FFF2-40B4-BE49-F238E27FC236}">
                      <a16:creationId xmlns:a16="http://schemas.microsoft.com/office/drawing/2014/main" id="{986360F9-E549-D563-3A35-DA19E9DF0AB8}"/>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53" name="Freeform 21">
                  <a:extLst>
                    <a:ext uri="{FF2B5EF4-FFF2-40B4-BE49-F238E27FC236}">
                      <a16:creationId xmlns:a16="http://schemas.microsoft.com/office/drawing/2014/main" id="{6EE03A30-3217-D701-E88C-2915E4D2A35B}"/>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54" name="Line 22">
                  <a:extLst>
                    <a:ext uri="{FF2B5EF4-FFF2-40B4-BE49-F238E27FC236}">
                      <a16:creationId xmlns:a16="http://schemas.microsoft.com/office/drawing/2014/main" id="{88405FCD-43C7-357F-A30D-AC7957875F07}"/>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055" name="Line 23">
                  <a:extLst>
                    <a:ext uri="{FF2B5EF4-FFF2-40B4-BE49-F238E27FC236}">
                      <a16:creationId xmlns:a16="http://schemas.microsoft.com/office/drawing/2014/main" id="{21622EA2-D5DA-1FC3-3A64-203EE3FE9450}"/>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056" name="Line 24">
                  <a:extLst>
                    <a:ext uri="{FF2B5EF4-FFF2-40B4-BE49-F238E27FC236}">
                      <a16:creationId xmlns:a16="http://schemas.microsoft.com/office/drawing/2014/main" id="{D1CA441A-8857-4F3E-35AA-1CE2E468008A}"/>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057" name="Line 25">
                  <a:extLst>
                    <a:ext uri="{FF2B5EF4-FFF2-40B4-BE49-F238E27FC236}">
                      <a16:creationId xmlns:a16="http://schemas.microsoft.com/office/drawing/2014/main" id="{E5065C41-0896-5E03-5925-852269F4B05B}"/>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
        <p:nvSpPr>
          <p:cNvPr id="426010" name="Freeform 26">
            <a:extLst>
              <a:ext uri="{FF2B5EF4-FFF2-40B4-BE49-F238E27FC236}">
                <a16:creationId xmlns:a16="http://schemas.microsoft.com/office/drawing/2014/main" id="{F3D3F237-11F9-E975-19F4-31960EF24A57}"/>
              </a:ext>
              <a:ext uri="{C183D7F6-B498-43B3-948B-1728B52AA6E4}">
                <adec:decorative xmlns:adec="http://schemas.microsoft.com/office/drawing/2017/decorative" val="1"/>
              </a:ext>
            </a:extLst>
          </p:cNvPr>
          <p:cNvSpPr>
            <a:spLocks/>
          </p:cNvSpPr>
          <p:nvPr/>
        </p:nvSpPr>
        <p:spPr bwMode="auto">
          <a:xfrm>
            <a:off x="3625850" y="2655888"/>
            <a:ext cx="2624138" cy="3113087"/>
          </a:xfrm>
          <a:custGeom>
            <a:avLst/>
            <a:gdLst>
              <a:gd name="T0" fmla="*/ 0 w 1653"/>
              <a:gd name="T1" fmla="*/ 3 h 1961"/>
              <a:gd name="T2" fmla="*/ 589 w 1653"/>
              <a:gd name="T3" fmla="*/ 0 h 1961"/>
              <a:gd name="T4" fmla="*/ 589 w 1653"/>
              <a:gd name="T5" fmla="*/ 215 h 1961"/>
              <a:gd name="T6" fmla="*/ 1653 w 1653"/>
              <a:gd name="T7" fmla="*/ 215 h 1961"/>
              <a:gd name="T8" fmla="*/ 1653 w 1653"/>
              <a:gd name="T9" fmla="*/ 1961 h 1961"/>
              <a:gd name="T10" fmla="*/ 1213 w 1653"/>
              <a:gd name="T11" fmla="*/ 1961 h 1961"/>
              <a:gd name="T12" fmla="*/ 1213 w 1653"/>
              <a:gd name="T13" fmla="*/ 1610 h 1961"/>
              <a:gd name="T14" fmla="*/ 946 w 1653"/>
              <a:gd name="T15" fmla="*/ 1610 h 1961"/>
              <a:gd name="T16" fmla="*/ 946 w 1653"/>
              <a:gd name="T17" fmla="*/ 1719 h 1961"/>
              <a:gd name="T18" fmla="*/ 0 w 1653"/>
              <a:gd name="T19" fmla="*/ 1722 h 1961"/>
              <a:gd name="T20" fmla="*/ 0 w 1653"/>
              <a:gd name="T21" fmla="*/ 885 h 1961"/>
              <a:gd name="T22" fmla="*/ 0 w 1653"/>
              <a:gd name="T23" fmla="*/ 3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3" h="1961">
                <a:moveTo>
                  <a:pt x="0" y="3"/>
                </a:moveTo>
                <a:lnTo>
                  <a:pt x="589" y="0"/>
                </a:lnTo>
                <a:lnTo>
                  <a:pt x="589" y="215"/>
                </a:lnTo>
                <a:lnTo>
                  <a:pt x="1653" y="215"/>
                </a:lnTo>
                <a:lnTo>
                  <a:pt x="1653" y="1961"/>
                </a:lnTo>
                <a:lnTo>
                  <a:pt x="1213" y="1961"/>
                </a:lnTo>
                <a:lnTo>
                  <a:pt x="1213" y="1610"/>
                </a:lnTo>
                <a:lnTo>
                  <a:pt x="946" y="1610"/>
                </a:lnTo>
                <a:lnTo>
                  <a:pt x="946" y="1719"/>
                </a:lnTo>
                <a:lnTo>
                  <a:pt x="0" y="1722"/>
                </a:lnTo>
                <a:lnTo>
                  <a:pt x="0" y="885"/>
                </a:lnTo>
                <a:lnTo>
                  <a:pt x="0" y="3"/>
                </a:lnTo>
                <a:close/>
              </a:path>
            </a:pathLst>
          </a:custGeom>
          <a:gradFill rotWithShape="0">
            <a:gsLst>
              <a:gs pos="0">
                <a:schemeClr val="accent2"/>
              </a:gs>
              <a:gs pos="100000">
                <a:schemeClr val="accent2">
                  <a:gamma/>
                  <a:tint val="42353"/>
                  <a:invGamma/>
                </a:schemeClr>
              </a:gs>
            </a:gsLst>
            <a:lin ang="5400000" scaled="1"/>
          </a:gradFill>
          <a:ln>
            <a:noFill/>
          </a:ln>
        </p:spPr>
        <p:txBody>
          <a:bodyPr/>
          <a:lstStyle/>
          <a:p>
            <a:pPr>
              <a:defRPr/>
            </a:pPr>
            <a:endParaRPr lang="en-US"/>
          </a:p>
        </p:txBody>
      </p:sp>
      <p:sp>
        <p:nvSpPr>
          <p:cNvPr id="169991" name="Freeform 27">
            <a:extLst>
              <a:ext uri="{FF2B5EF4-FFF2-40B4-BE49-F238E27FC236}">
                <a16:creationId xmlns:a16="http://schemas.microsoft.com/office/drawing/2014/main" id="{7EF5084F-AABC-6601-8851-C66172C83BE3}"/>
              </a:ext>
              <a:ext uri="{C183D7F6-B498-43B3-948B-1728B52AA6E4}">
                <adec:decorative xmlns:adec="http://schemas.microsoft.com/office/drawing/2017/decorative" val="1"/>
              </a:ext>
            </a:extLst>
          </p:cNvPr>
          <p:cNvSpPr>
            <a:spLocks/>
          </p:cNvSpPr>
          <p:nvPr/>
        </p:nvSpPr>
        <p:spPr bwMode="auto">
          <a:xfrm>
            <a:off x="1677988" y="2660650"/>
            <a:ext cx="2135187" cy="2714625"/>
          </a:xfrm>
          <a:custGeom>
            <a:avLst/>
            <a:gdLst>
              <a:gd name="T0" fmla="*/ 2135187 w 1227"/>
              <a:gd name="T1" fmla="*/ 0 h 1710"/>
              <a:gd name="T2" fmla="*/ 332372 w 1227"/>
              <a:gd name="T3" fmla="*/ 0 h 1710"/>
              <a:gd name="T4" fmla="*/ 0 w 1227"/>
              <a:gd name="T5" fmla="*/ 1414463 h 1710"/>
              <a:gd name="T6" fmla="*/ 316711 w 1227"/>
              <a:gd name="T7" fmla="*/ 2714625 h 1710"/>
              <a:gd name="T8" fmla="*/ 2119525 w 1227"/>
              <a:gd name="T9" fmla="*/ 2714625 h 1710"/>
              <a:gd name="T10" fmla="*/ 2135187 w 1227"/>
              <a:gd name="T11" fmla="*/ 0 h 17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27" h="1710">
                <a:moveTo>
                  <a:pt x="1227" y="0"/>
                </a:moveTo>
                <a:lnTo>
                  <a:pt x="191" y="0"/>
                </a:lnTo>
                <a:lnTo>
                  <a:pt x="0" y="891"/>
                </a:lnTo>
                <a:lnTo>
                  <a:pt x="182" y="1710"/>
                </a:lnTo>
                <a:lnTo>
                  <a:pt x="1218" y="1710"/>
                </a:lnTo>
                <a:lnTo>
                  <a:pt x="1227" y="0"/>
                </a:lnTo>
                <a:close/>
              </a:path>
            </a:pathLst>
          </a:custGeom>
          <a:solidFill>
            <a:srgbClr val="00FFFF"/>
          </a:solidFill>
          <a:ln w="0" cap="flat" cmpd="sng">
            <a:solidFill>
              <a:srgbClr val="00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992" name="Freeform 28">
            <a:extLst>
              <a:ext uri="{FF2B5EF4-FFF2-40B4-BE49-F238E27FC236}">
                <a16:creationId xmlns:a16="http://schemas.microsoft.com/office/drawing/2014/main" id="{69EA1C56-ABC1-A034-ACCC-E426455AFCE3}"/>
              </a:ext>
              <a:ext uri="{C183D7F6-B498-43B3-948B-1728B52AA6E4}">
                <adec:decorative xmlns:adec="http://schemas.microsoft.com/office/drawing/2017/decorative" val="1"/>
              </a:ext>
            </a:extLst>
          </p:cNvPr>
          <p:cNvSpPr>
            <a:spLocks/>
          </p:cNvSpPr>
          <p:nvPr/>
        </p:nvSpPr>
        <p:spPr bwMode="auto">
          <a:xfrm flipV="1">
            <a:off x="4629150" y="5438775"/>
            <a:ext cx="493713" cy="268288"/>
          </a:xfrm>
          <a:custGeom>
            <a:avLst/>
            <a:gdLst>
              <a:gd name="T0" fmla="*/ 0 w 212"/>
              <a:gd name="T1" fmla="*/ 268288 h 94"/>
              <a:gd name="T2" fmla="*/ 0 w 212"/>
              <a:gd name="T3" fmla="*/ 0 h 94"/>
              <a:gd name="T4" fmla="*/ 451794 w 212"/>
              <a:gd name="T5" fmla="*/ 0 h 94"/>
              <a:gd name="T6" fmla="*/ 493713 w 212"/>
              <a:gd name="T7" fmla="*/ 42812 h 94"/>
              <a:gd name="T8" fmla="*/ 493713 w 212"/>
              <a:gd name="T9" fmla="*/ 196935 h 94"/>
              <a:gd name="T10" fmla="*/ 367956 w 212"/>
              <a:gd name="T11" fmla="*/ 196935 h 94"/>
              <a:gd name="T12" fmla="*/ 367956 w 212"/>
              <a:gd name="T13" fmla="*/ 268288 h 94"/>
              <a:gd name="T14" fmla="*/ 0 w 212"/>
              <a:gd name="T15" fmla="*/ 268288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69993" name="Rectangle 29">
            <a:extLst>
              <a:ext uri="{FF2B5EF4-FFF2-40B4-BE49-F238E27FC236}">
                <a16:creationId xmlns:a16="http://schemas.microsoft.com/office/drawing/2014/main" id="{7462FF30-BAC8-DAF0-8C2B-440AF057D4AB}"/>
              </a:ext>
              <a:ext uri="{C183D7F6-B498-43B3-948B-1728B52AA6E4}">
                <adec:decorative xmlns:adec="http://schemas.microsoft.com/office/drawing/2017/decorative" val="1"/>
              </a:ext>
            </a:extLst>
          </p:cNvPr>
          <p:cNvSpPr>
            <a:spLocks noChangeArrowheads="1"/>
          </p:cNvSpPr>
          <p:nvPr/>
        </p:nvSpPr>
        <p:spPr bwMode="auto">
          <a:xfrm flipV="1">
            <a:off x="4987925" y="5438775"/>
            <a:ext cx="134938" cy="131763"/>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994" name="Freeform 30">
            <a:extLst>
              <a:ext uri="{FF2B5EF4-FFF2-40B4-BE49-F238E27FC236}">
                <a16:creationId xmlns:a16="http://schemas.microsoft.com/office/drawing/2014/main" id="{28696ADB-BCD4-D9D8-7C9B-E01A7CFB5461}"/>
              </a:ext>
              <a:ext uri="{C183D7F6-B498-43B3-948B-1728B52AA6E4}">
                <adec:decorative xmlns:adec="http://schemas.microsoft.com/office/drawing/2017/decorative" val="1"/>
              </a:ext>
            </a:extLst>
          </p:cNvPr>
          <p:cNvSpPr>
            <a:spLocks/>
          </p:cNvSpPr>
          <p:nvPr/>
        </p:nvSpPr>
        <p:spPr bwMode="auto">
          <a:xfrm flipV="1">
            <a:off x="4624388" y="2319338"/>
            <a:ext cx="493712" cy="269875"/>
          </a:xfrm>
          <a:custGeom>
            <a:avLst/>
            <a:gdLst>
              <a:gd name="T0" fmla="*/ 0 w 212"/>
              <a:gd name="T1" fmla="*/ 0 h 94"/>
              <a:gd name="T2" fmla="*/ 0 w 212"/>
              <a:gd name="T3" fmla="*/ 269875 h 94"/>
              <a:gd name="T4" fmla="*/ 451793 w 212"/>
              <a:gd name="T5" fmla="*/ 269875 h 94"/>
              <a:gd name="T6" fmla="*/ 493712 w 212"/>
              <a:gd name="T7" fmla="*/ 223939 h 94"/>
              <a:gd name="T8" fmla="*/ 493712 w 212"/>
              <a:gd name="T9" fmla="*/ 71775 h 94"/>
              <a:gd name="T10" fmla="*/ 367955 w 212"/>
              <a:gd name="T11" fmla="*/ 71775 h 94"/>
              <a:gd name="T12" fmla="*/ 36795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69995" name="Rectangle 31">
            <a:extLst>
              <a:ext uri="{FF2B5EF4-FFF2-40B4-BE49-F238E27FC236}">
                <a16:creationId xmlns:a16="http://schemas.microsoft.com/office/drawing/2014/main" id="{7D6C5B3C-BEEB-F6B9-D6FD-73B7E539FCBE}"/>
              </a:ext>
              <a:ext uri="{C183D7F6-B498-43B3-948B-1728B52AA6E4}">
                <adec:decorative xmlns:adec="http://schemas.microsoft.com/office/drawing/2017/decorative" val="1"/>
              </a:ext>
            </a:extLst>
          </p:cNvPr>
          <p:cNvSpPr>
            <a:spLocks noChangeArrowheads="1"/>
          </p:cNvSpPr>
          <p:nvPr/>
        </p:nvSpPr>
        <p:spPr bwMode="auto">
          <a:xfrm flipV="1">
            <a:off x="5846763" y="4497388"/>
            <a:ext cx="919162" cy="217487"/>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996" name="Rectangle 32">
            <a:extLst>
              <a:ext uri="{FF2B5EF4-FFF2-40B4-BE49-F238E27FC236}">
                <a16:creationId xmlns:a16="http://schemas.microsoft.com/office/drawing/2014/main" id="{6B8FE07D-B517-8757-32AE-568CDB481E8D}"/>
              </a:ext>
              <a:ext uri="{C183D7F6-B498-43B3-948B-1728B52AA6E4}">
                <adec:decorative xmlns:adec="http://schemas.microsoft.com/office/drawing/2017/decorative" val="1"/>
              </a:ext>
            </a:extLst>
          </p:cNvPr>
          <p:cNvSpPr>
            <a:spLocks noChangeArrowheads="1"/>
          </p:cNvSpPr>
          <p:nvPr/>
        </p:nvSpPr>
        <p:spPr bwMode="auto">
          <a:xfrm flipV="1">
            <a:off x="4992688" y="2451100"/>
            <a:ext cx="125412" cy="12858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69997" name="Freeform 33">
            <a:extLst>
              <a:ext uri="{FF2B5EF4-FFF2-40B4-BE49-F238E27FC236}">
                <a16:creationId xmlns:a16="http://schemas.microsoft.com/office/drawing/2014/main" id="{19514209-32CC-8609-1866-4C0B2979AD59}"/>
              </a:ext>
              <a:ext uri="{C183D7F6-B498-43B3-948B-1728B52AA6E4}">
                <adec:decorative xmlns:adec="http://schemas.microsoft.com/office/drawing/2017/decorative" val="1"/>
              </a:ext>
            </a:extLst>
          </p:cNvPr>
          <p:cNvSpPr>
            <a:spLocks/>
          </p:cNvSpPr>
          <p:nvPr/>
        </p:nvSpPr>
        <p:spPr bwMode="auto">
          <a:xfrm flipV="1">
            <a:off x="5551488" y="5759450"/>
            <a:ext cx="763587" cy="3175"/>
          </a:xfrm>
          <a:custGeom>
            <a:avLst/>
            <a:gdLst>
              <a:gd name="T0" fmla="*/ 0 w 328"/>
              <a:gd name="T1" fmla="*/ 0 h 3175"/>
              <a:gd name="T2" fmla="*/ 758931 w 328"/>
              <a:gd name="T3" fmla="*/ 0 h 3175"/>
              <a:gd name="T4" fmla="*/ 763587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8" name="Line 34">
            <a:extLst>
              <a:ext uri="{FF2B5EF4-FFF2-40B4-BE49-F238E27FC236}">
                <a16:creationId xmlns:a16="http://schemas.microsoft.com/office/drawing/2014/main" id="{41CDDA70-A7F9-8CD7-60EC-ACD813A47DDF}"/>
              </a:ext>
              <a:ext uri="{C183D7F6-B498-43B3-948B-1728B52AA6E4}">
                <adec:decorative xmlns:adec="http://schemas.microsoft.com/office/drawing/2017/decorative" val="1"/>
              </a:ext>
            </a:extLst>
          </p:cNvPr>
          <p:cNvSpPr>
            <a:spLocks noChangeShapeType="1"/>
          </p:cNvSpPr>
          <p:nvPr/>
        </p:nvSpPr>
        <p:spPr bwMode="auto">
          <a:xfrm flipV="1">
            <a:off x="5299075" y="5326063"/>
            <a:ext cx="4763"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9" name="Rectangle 35">
            <a:extLst>
              <a:ext uri="{FF2B5EF4-FFF2-40B4-BE49-F238E27FC236}">
                <a16:creationId xmlns:a16="http://schemas.microsoft.com/office/drawing/2014/main" id="{8A6E7DFE-8B6C-F0D9-E742-5405051D0A1E}"/>
              </a:ext>
              <a:ext uri="{C183D7F6-B498-43B3-948B-1728B52AA6E4}">
                <adec:decorative xmlns:adec="http://schemas.microsoft.com/office/drawing/2017/decorative" val="1"/>
              </a:ext>
            </a:extLst>
          </p:cNvPr>
          <p:cNvSpPr>
            <a:spLocks noChangeArrowheads="1"/>
          </p:cNvSpPr>
          <p:nvPr/>
        </p:nvSpPr>
        <p:spPr bwMode="auto">
          <a:xfrm flipV="1">
            <a:off x="5846763" y="3282950"/>
            <a:ext cx="919162" cy="233363"/>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00" name="Freeform 36">
            <a:extLst>
              <a:ext uri="{FF2B5EF4-FFF2-40B4-BE49-F238E27FC236}">
                <a16:creationId xmlns:a16="http://schemas.microsoft.com/office/drawing/2014/main" id="{771F8DE9-178C-A3AE-DE60-F22F23B710C7}"/>
              </a:ext>
              <a:ext uri="{C183D7F6-B498-43B3-948B-1728B52AA6E4}">
                <adec:decorative xmlns:adec="http://schemas.microsoft.com/office/drawing/2017/decorative" val="1"/>
              </a:ext>
            </a:extLst>
          </p:cNvPr>
          <p:cNvSpPr>
            <a:spLocks/>
          </p:cNvSpPr>
          <p:nvPr/>
        </p:nvSpPr>
        <p:spPr bwMode="auto">
          <a:xfrm>
            <a:off x="3790950" y="2620963"/>
            <a:ext cx="1770063" cy="2800350"/>
          </a:xfrm>
          <a:custGeom>
            <a:avLst/>
            <a:gdLst>
              <a:gd name="T0" fmla="*/ 0 w 760"/>
              <a:gd name="T1" fmla="*/ 0 h 976"/>
              <a:gd name="T2" fmla="*/ 912980 w 760"/>
              <a:gd name="T3" fmla="*/ 68861 h 976"/>
              <a:gd name="T4" fmla="*/ 912980 w 760"/>
              <a:gd name="T5" fmla="*/ 2226508 h 976"/>
              <a:gd name="T6" fmla="*/ 1770063 w 760"/>
              <a:gd name="T7" fmla="*/ 2272415 h 976"/>
              <a:gd name="T8" fmla="*/ 1770063 w 760"/>
              <a:gd name="T9" fmla="*/ 2777396 h 976"/>
              <a:gd name="T10" fmla="*/ 55897 w 760"/>
              <a:gd name="T11" fmla="*/ 2800350 h 976"/>
              <a:gd name="T12" fmla="*/ 0 w 760"/>
              <a:gd name="T13" fmla="*/ 0 h 9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0" h="976">
                <a:moveTo>
                  <a:pt x="0" y="0"/>
                </a:moveTo>
                <a:lnTo>
                  <a:pt x="392" y="24"/>
                </a:lnTo>
                <a:lnTo>
                  <a:pt x="392" y="776"/>
                </a:lnTo>
                <a:lnTo>
                  <a:pt x="760" y="792"/>
                </a:lnTo>
                <a:lnTo>
                  <a:pt x="760" y="968"/>
                </a:lnTo>
                <a:lnTo>
                  <a:pt x="24" y="976"/>
                </a:lnTo>
                <a:lnTo>
                  <a:pt x="0" y="0"/>
                </a:lnTo>
                <a:close/>
              </a:path>
            </a:pathLst>
          </a:custGeom>
          <a:solidFill>
            <a:srgbClr val="00FFCC"/>
          </a:solidFill>
          <a:ln w="95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001" name="Freeform 37">
            <a:extLst>
              <a:ext uri="{FF2B5EF4-FFF2-40B4-BE49-F238E27FC236}">
                <a16:creationId xmlns:a16="http://schemas.microsoft.com/office/drawing/2014/main" id="{13DB3517-3DDA-9724-AC2E-3413EC820FFB}"/>
              </a:ext>
              <a:ext uri="{C183D7F6-B498-43B3-948B-1728B52AA6E4}">
                <adec:decorative xmlns:adec="http://schemas.microsoft.com/office/drawing/2017/decorative" val="1"/>
              </a:ext>
            </a:extLst>
          </p:cNvPr>
          <p:cNvSpPr>
            <a:spLocks/>
          </p:cNvSpPr>
          <p:nvPr/>
        </p:nvSpPr>
        <p:spPr bwMode="auto">
          <a:xfrm flipV="1">
            <a:off x="6162675" y="4497388"/>
            <a:ext cx="1220788" cy="1265237"/>
          </a:xfrm>
          <a:custGeom>
            <a:avLst/>
            <a:gdLst>
              <a:gd name="T0" fmla="*/ 0 w 524"/>
              <a:gd name="T1" fmla="*/ 438960 h 441"/>
              <a:gd name="T2" fmla="*/ 48925 w 524"/>
              <a:gd name="T3" fmla="*/ 372972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9 w 524"/>
              <a:gd name="T19" fmla="*/ 605363 h 441"/>
              <a:gd name="T20" fmla="*/ 1167204 w 524"/>
              <a:gd name="T21" fmla="*/ 616839 h 441"/>
              <a:gd name="T22" fmla="*/ 1195161 w 524"/>
              <a:gd name="T23" fmla="*/ 654136 h 441"/>
              <a:gd name="T24" fmla="*/ 1211469 w 524"/>
              <a:gd name="T25" fmla="*/ 688564 h 441"/>
              <a:gd name="T26" fmla="*/ 1220788 w 524"/>
              <a:gd name="T27" fmla="*/ 720124 h 441"/>
              <a:gd name="T28" fmla="*/ 1220788 w 524"/>
              <a:gd name="T29" fmla="*/ 1265237 h 441"/>
              <a:gd name="T30" fmla="*/ 603405 w 524"/>
              <a:gd name="T31" fmla="*/ 1265237 h 441"/>
              <a:gd name="T32" fmla="*/ 603405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70002" name="Rectangle 38">
            <a:extLst>
              <a:ext uri="{FF2B5EF4-FFF2-40B4-BE49-F238E27FC236}">
                <a16:creationId xmlns:a16="http://schemas.microsoft.com/office/drawing/2014/main" id="{387D0FAF-730E-DD9E-6EBC-3E696F2653DA}"/>
              </a:ext>
              <a:ext uri="{C183D7F6-B498-43B3-948B-1728B52AA6E4}">
                <adec:decorative xmlns:adec="http://schemas.microsoft.com/office/drawing/2017/decorative" val="1"/>
              </a:ext>
            </a:extLst>
          </p:cNvPr>
          <p:cNvSpPr>
            <a:spLocks noChangeArrowheads="1"/>
          </p:cNvSpPr>
          <p:nvPr/>
        </p:nvSpPr>
        <p:spPr bwMode="auto">
          <a:xfrm flipV="1">
            <a:off x="6765925" y="4497388"/>
            <a:ext cx="612775" cy="295275"/>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03" name="Freeform 39">
            <a:extLst>
              <a:ext uri="{FF2B5EF4-FFF2-40B4-BE49-F238E27FC236}">
                <a16:creationId xmlns:a16="http://schemas.microsoft.com/office/drawing/2014/main" id="{B5FAA364-0EB1-F98C-EFE9-4D811528DF90}"/>
              </a:ext>
              <a:ext uri="{C183D7F6-B498-43B3-948B-1728B52AA6E4}">
                <adec:decorative xmlns:adec="http://schemas.microsoft.com/office/drawing/2017/decorative" val="1"/>
              </a:ext>
            </a:extLst>
          </p:cNvPr>
          <p:cNvSpPr>
            <a:spLocks/>
          </p:cNvSpPr>
          <p:nvPr/>
        </p:nvSpPr>
        <p:spPr bwMode="auto">
          <a:xfrm flipV="1">
            <a:off x="6829425" y="4497388"/>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sp>
        <p:nvSpPr>
          <p:cNvPr id="170004" name="Freeform 40">
            <a:extLst>
              <a:ext uri="{FF2B5EF4-FFF2-40B4-BE49-F238E27FC236}">
                <a16:creationId xmlns:a16="http://schemas.microsoft.com/office/drawing/2014/main" id="{D0553294-411C-090E-F627-3A82ADD72436}"/>
              </a:ext>
              <a:ext uri="{C183D7F6-B498-43B3-948B-1728B52AA6E4}">
                <adec:decorative xmlns:adec="http://schemas.microsoft.com/office/drawing/2017/decorative" val="1"/>
              </a:ext>
            </a:extLst>
          </p:cNvPr>
          <p:cNvSpPr>
            <a:spLocks/>
          </p:cNvSpPr>
          <p:nvPr/>
        </p:nvSpPr>
        <p:spPr bwMode="auto">
          <a:xfrm flipV="1">
            <a:off x="1827213" y="3382963"/>
            <a:ext cx="1182687" cy="187325"/>
          </a:xfrm>
          <a:custGeom>
            <a:avLst/>
            <a:gdLst>
              <a:gd name="T0" fmla="*/ 1182687 w 508"/>
              <a:gd name="T1" fmla="*/ 187325 h 65"/>
              <a:gd name="T2" fmla="*/ 1182687 w 508"/>
              <a:gd name="T3" fmla="*/ 0 h 65"/>
              <a:gd name="T4" fmla="*/ 1005750 w 508"/>
              <a:gd name="T5" fmla="*/ 0 h 65"/>
              <a:gd name="T6" fmla="*/ 954531 w 508"/>
              <a:gd name="T7" fmla="*/ 54757 h 65"/>
              <a:gd name="T8" fmla="*/ 0 w 508"/>
              <a:gd name="T9" fmla="*/ 54757 h 65"/>
              <a:gd name="T10" fmla="*/ 0 w 508"/>
              <a:gd name="T11" fmla="*/ 126805 h 65"/>
              <a:gd name="T12" fmla="*/ 146672 w 508"/>
              <a:gd name="T13" fmla="*/ 187325 h 65"/>
              <a:gd name="T14" fmla="*/ 1182687 w 508"/>
              <a:gd name="T15" fmla="*/ 18732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70005" name="Freeform 41">
            <a:extLst>
              <a:ext uri="{FF2B5EF4-FFF2-40B4-BE49-F238E27FC236}">
                <a16:creationId xmlns:a16="http://schemas.microsoft.com/office/drawing/2014/main" id="{BFFB66DA-3073-FB24-0F35-AC0A193E1BA1}"/>
              </a:ext>
              <a:ext uri="{C183D7F6-B498-43B3-948B-1728B52AA6E4}">
                <adec:decorative xmlns:adec="http://schemas.microsoft.com/office/drawing/2017/decorative" val="1"/>
              </a:ext>
            </a:extLst>
          </p:cNvPr>
          <p:cNvSpPr>
            <a:spLocks/>
          </p:cNvSpPr>
          <p:nvPr/>
        </p:nvSpPr>
        <p:spPr bwMode="auto">
          <a:xfrm flipV="1">
            <a:off x="1827213" y="4435475"/>
            <a:ext cx="1182687" cy="176213"/>
          </a:xfrm>
          <a:custGeom>
            <a:avLst/>
            <a:gdLst>
              <a:gd name="T0" fmla="*/ 1182687 w 508"/>
              <a:gd name="T1" fmla="*/ 0 h 61"/>
              <a:gd name="T2" fmla="*/ 1182687 w 508"/>
              <a:gd name="T3" fmla="*/ 176213 h 61"/>
              <a:gd name="T4" fmla="*/ 1005750 w 508"/>
              <a:gd name="T5" fmla="*/ 176213 h 61"/>
              <a:gd name="T6" fmla="*/ 954531 w 508"/>
              <a:gd name="T7" fmla="*/ 127104 h 61"/>
              <a:gd name="T8" fmla="*/ 0 w 508"/>
              <a:gd name="T9" fmla="*/ 127104 h 61"/>
              <a:gd name="T10" fmla="*/ 0 w 508"/>
              <a:gd name="T11" fmla="*/ 60663 h 61"/>
              <a:gd name="T12" fmla="*/ 146672 w 508"/>
              <a:gd name="T13" fmla="*/ 0 h 61"/>
              <a:gd name="T14" fmla="*/ 1182687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70006" name="Freeform 42">
            <a:extLst>
              <a:ext uri="{FF2B5EF4-FFF2-40B4-BE49-F238E27FC236}">
                <a16:creationId xmlns:a16="http://schemas.microsoft.com/office/drawing/2014/main" id="{350B232A-4BBA-FB8C-5612-58A2D323137C}"/>
              </a:ext>
              <a:ext uri="{C183D7F6-B498-43B3-948B-1728B52AA6E4}">
                <adec:decorative xmlns:adec="http://schemas.microsoft.com/office/drawing/2017/decorative" val="1"/>
              </a:ext>
            </a:extLst>
          </p:cNvPr>
          <p:cNvSpPr>
            <a:spLocks/>
          </p:cNvSpPr>
          <p:nvPr/>
        </p:nvSpPr>
        <p:spPr bwMode="auto">
          <a:xfrm>
            <a:off x="2232025" y="3494088"/>
            <a:ext cx="5940425" cy="1003300"/>
          </a:xfrm>
          <a:custGeom>
            <a:avLst/>
            <a:gdLst>
              <a:gd name="T0" fmla="*/ 5927725 w 3742"/>
              <a:gd name="T1" fmla="*/ 0 h 632"/>
              <a:gd name="T2" fmla="*/ 5940425 w 3742"/>
              <a:gd name="T3" fmla="*/ 25400 h 632"/>
              <a:gd name="T4" fmla="*/ 5940425 w 3742"/>
              <a:gd name="T5" fmla="*/ 25400 h 632"/>
              <a:gd name="T6" fmla="*/ 2436813 w 3742"/>
              <a:gd name="T7" fmla="*/ 17463 h 632"/>
              <a:gd name="T8" fmla="*/ 2387600 w 3742"/>
              <a:gd name="T9" fmla="*/ 88900 h 632"/>
              <a:gd name="T10" fmla="*/ 2203450 w 3742"/>
              <a:gd name="T11" fmla="*/ 88900 h 632"/>
              <a:gd name="T12" fmla="*/ 2203450 w 3742"/>
              <a:gd name="T13" fmla="*/ 203200 h 632"/>
              <a:gd name="T14" fmla="*/ 53975 w 3742"/>
              <a:gd name="T15" fmla="*/ 203200 h 632"/>
              <a:gd name="T16" fmla="*/ 0 w 3742"/>
              <a:gd name="T17" fmla="*/ 292100 h 632"/>
              <a:gd name="T18" fmla="*/ 0 w 3742"/>
              <a:gd name="T19" fmla="*/ 747713 h 632"/>
              <a:gd name="T20" fmla="*/ 53975 w 3742"/>
              <a:gd name="T21" fmla="*/ 831850 h 632"/>
              <a:gd name="T22" fmla="*/ 2203450 w 3742"/>
              <a:gd name="T23" fmla="*/ 831850 h 632"/>
              <a:gd name="T24" fmla="*/ 2203450 w 3742"/>
              <a:gd name="T25" fmla="*/ 946150 h 632"/>
              <a:gd name="T26" fmla="*/ 2382838 w 3742"/>
              <a:gd name="T27" fmla="*/ 946150 h 632"/>
              <a:gd name="T28" fmla="*/ 2427288 w 3742"/>
              <a:gd name="T29" fmla="*/ 1003300 h 632"/>
              <a:gd name="T30" fmla="*/ 5940425 w 3742"/>
              <a:gd name="T31" fmla="*/ 1003300 h 632"/>
              <a:gd name="T32" fmla="*/ 5927725 w 3742"/>
              <a:gd name="T33" fmla="*/ 1003300 h 632"/>
              <a:gd name="T34" fmla="*/ 5940425 w 3742"/>
              <a:gd name="T35" fmla="*/ 990600 h 632"/>
              <a:gd name="T36" fmla="*/ 5927725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70007" name="Freeform 43">
            <a:extLst>
              <a:ext uri="{FF2B5EF4-FFF2-40B4-BE49-F238E27FC236}">
                <a16:creationId xmlns:a16="http://schemas.microsoft.com/office/drawing/2014/main" id="{A65ACC5B-2BD4-0AFE-3AF0-8EFA5C15C7C0}"/>
              </a:ext>
              <a:ext uri="{C183D7F6-B498-43B3-948B-1728B52AA6E4}">
                <adec:decorative xmlns:adec="http://schemas.microsoft.com/office/drawing/2017/decorative" val="1"/>
              </a:ext>
            </a:extLst>
          </p:cNvPr>
          <p:cNvSpPr>
            <a:spLocks/>
          </p:cNvSpPr>
          <p:nvPr/>
        </p:nvSpPr>
        <p:spPr bwMode="auto">
          <a:xfrm flipV="1">
            <a:off x="3854450" y="4324350"/>
            <a:ext cx="582613" cy="898525"/>
          </a:xfrm>
          <a:custGeom>
            <a:avLst/>
            <a:gdLst>
              <a:gd name="T0" fmla="*/ 582613 w 250"/>
              <a:gd name="T1" fmla="*/ 0 h 313"/>
              <a:gd name="T2" fmla="*/ 582613 w 250"/>
              <a:gd name="T3" fmla="*/ 898525 h 313"/>
              <a:gd name="T4" fmla="*/ 107201 w 250"/>
              <a:gd name="T5" fmla="*/ 898525 h 313"/>
              <a:gd name="T6" fmla="*/ 116523 w 250"/>
              <a:gd name="T7" fmla="*/ 766473 h 313"/>
              <a:gd name="T8" fmla="*/ 116523 w 250"/>
              <a:gd name="T9" fmla="*/ 743508 h 313"/>
              <a:gd name="T10" fmla="*/ 111862 w 250"/>
              <a:gd name="T11" fmla="*/ 743508 h 313"/>
              <a:gd name="T12" fmla="*/ 111862 w 250"/>
              <a:gd name="T13" fmla="*/ 720542 h 313"/>
              <a:gd name="T14" fmla="*/ 107201 w 250"/>
              <a:gd name="T15" fmla="*/ 720542 h 313"/>
              <a:gd name="T16" fmla="*/ 107201 w 250"/>
              <a:gd name="T17" fmla="*/ 706189 h 313"/>
              <a:gd name="T18" fmla="*/ 104870 w 250"/>
              <a:gd name="T19" fmla="*/ 706189 h 313"/>
              <a:gd name="T20" fmla="*/ 104870 w 250"/>
              <a:gd name="T21" fmla="*/ 700448 h 313"/>
              <a:gd name="T22" fmla="*/ 100209 w 250"/>
              <a:gd name="T23" fmla="*/ 700448 h 313"/>
              <a:gd name="T24" fmla="*/ 100209 w 250"/>
              <a:gd name="T25" fmla="*/ 694706 h 313"/>
              <a:gd name="T26" fmla="*/ 90888 w 250"/>
              <a:gd name="T27" fmla="*/ 683223 h 313"/>
              <a:gd name="T28" fmla="*/ 86227 w 250"/>
              <a:gd name="T29" fmla="*/ 683223 h 313"/>
              <a:gd name="T30" fmla="*/ 81566 w 250"/>
              <a:gd name="T31" fmla="*/ 677482 h 313"/>
              <a:gd name="T32" fmla="*/ 76905 w 250"/>
              <a:gd name="T33" fmla="*/ 677482 h 313"/>
              <a:gd name="T34" fmla="*/ 76905 w 250"/>
              <a:gd name="T35" fmla="*/ 671741 h 313"/>
              <a:gd name="T36" fmla="*/ 67583 w 250"/>
              <a:gd name="T37" fmla="*/ 671741 h 313"/>
              <a:gd name="T38" fmla="*/ 62922 w 250"/>
              <a:gd name="T39" fmla="*/ 665999 h 313"/>
              <a:gd name="T40" fmla="*/ 0 w 250"/>
              <a:gd name="T41" fmla="*/ 665999 h 313"/>
              <a:gd name="T42" fmla="*/ 0 w 250"/>
              <a:gd name="T43" fmla="*/ 467922 h 313"/>
              <a:gd name="T44" fmla="*/ 111862 w 250"/>
              <a:gd name="T45" fmla="*/ 467922 h 313"/>
              <a:gd name="T46" fmla="*/ 111862 w 250"/>
              <a:gd name="T47" fmla="*/ 160758 h 313"/>
              <a:gd name="T48" fmla="*/ 440455 w 250"/>
              <a:gd name="T49" fmla="*/ 77509 h 313"/>
              <a:gd name="T50" fmla="*/ 447447 w 250"/>
              <a:gd name="T51" fmla="*/ 0 h 313"/>
              <a:gd name="T52" fmla="*/ 582613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70008" name="Freeform 44">
            <a:extLst>
              <a:ext uri="{FF2B5EF4-FFF2-40B4-BE49-F238E27FC236}">
                <a16:creationId xmlns:a16="http://schemas.microsoft.com/office/drawing/2014/main" id="{A7D46221-F52C-BA7D-1D55-A3D267865F60}"/>
              </a:ext>
              <a:ext uri="{C183D7F6-B498-43B3-948B-1728B52AA6E4}">
                <adec:decorative xmlns:adec="http://schemas.microsoft.com/office/drawing/2017/decorative" val="1"/>
              </a:ext>
            </a:extLst>
          </p:cNvPr>
          <p:cNvSpPr>
            <a:spLocks/>
          </p:cNvSpPr>
          <p:nvPr/>
        </p:nvSpPr>
        <p:spPr bwMode="auto">
          <a:xfrm flipV="1">
            <a:off x="4437063" y="3394075"/>
            <a:ext cx="1309687" cy="187325"/>
          </a:xfrm>
          <a:custGeom>
            <a:avLst/>
            <a:gdLst>
              <a:gd name="T0" fmla="*/ 0 w 563"/>
              <a:gd name="T1" fmla="*/ 187325 h 65"/>
              <a:gd name="T2" fmla="*/ 0 w 563"/>
              <a:gd name="T3" fmla="*/ 0 h 65"/>
              <a:gd name="T4" fmla="*/ 193080 w 563"/>
              <a:gd name="T5" fmla="*/ 0 h 65"/>
              <a:gd name="T6" fmla="*/ 246584 w 563"/>
              <a:gd name="T7" fmla="*/ 60520 h 65"/>
              <a:gd name="T8" fmla="*/ 1309687 w 563"/>
              <a:gd name="T9" fmla="*/ 60520 h 65"/>
              <a:gd name="T10" fmla="*/ 1309687 w 563"/>
              <a:gd name="T11" fmla="*/ 126805 h 65"/>
              <a:gd name="T12" fmla="*/ 1144522 w 563"/>
              <a:gd name="T13" fmla="*/ 187325 h 65"/>
              <a:gd name="T14" fmla="*/ 0 w 563"/>
              <a:gd name="T15" fmla="*/ 187325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70009" name="Freeform 45">
            <a:extLst>
              <a:ext uri="{FF2B5EF4-FFF2-40B4-BE49-F238E27FC236}">
                <a16:creationId xmlns:a16="http://schemas.microsoft.com/office/drawing/2014/main" id="{38ECA778-E308-5A0A-CACF-A4399578A98B}"/>
              </a:ext>
              <a:ext uri="{C183D7F6-B498-43B3-948B-1728B52AA6E4}">
                <adec:decorative xmlns:adec="http://schemas.microsoft.com/office/drawing/2017/decorative" val="1"/>
              </a:ext>
            </a:extLst>
          </p:cNvPr>
          <p:cNvSpPr>
            <a:spLocks/>
          </p:cNvSpPr>
          <p:nvPr/>
        </p:nvSpPr>
        <p:spPr bwMode="auto">
          <a:xfrm flipV="1">
            <a:off x="4432300" y="4435475"/>
            <a:ext cx="1309688" cy="187325"/>
          </a:xfrm>
          <a:custGeom>
            <a:avLst/>
            <a:gdLst>
              <a:gd name="T0" fmla="*/ 0 w 563"/>
              <a:gd name="T1" fmla="*/ 0 h 65"/>
              <a:gd name="T2" fmla="*/ 0 w 563"/>
              <a:gd name="T3" fmla="*/ 187325 h 65"/>
              <a:gd name="T4" fmla="*/ 193080 w 563"/>
              <a:gd name="T5" fmla="*/ 187325 h 65"/>
              <a:gd name="T6" fmla="*/ 246584 w 563"/>
              <a:gd name="T7" fmla="*/ 126805 h 65"/>
              <a:gd name="T8" fmla="*/ 1309688 w 563"/>
              <a:gd name="T9" fmla="*/ 126805 h 65"/>
              <a:gd name="T10" fmla="*/ 1309688 w 563"/>
              <a:gd name="T11" fmla="*/ 60520 h 65"/>
              <a:gd name="T12" fmla="*/ 1149176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70010" name="Rectangle 46">
            <a:extLst>
              <a:ext uri="{FF2B5EF4-FFF2-40B4-BE49-F238E27FC236}">
                <a16:creationId xmlns:a16="http://schemas.microsoft.com/office/drawing/2014/main" id="{E57A289B-F20C-B69D-F7E3-7BA3D8741991}"/>
              </a:ext>
              <a:ext uri="{C183D7F6-B498-43B3-948B-1728B52AA6E4}">
                <adec:decorative xmlns:adec="http://schemas.microsoft.com/office/drawing/2017/decorative" val="1"/>
              </a:ext>
            </a:extLst>
          </p:cNvPr>
          <p:cNvSpPr>
            <a:spLocks noChangeArrowheads="1"/>
          </p:cNvSpPr>
          <p:nvPr/>
        </p:nvSpPr>
        <p:spPr bwMode="auto">
          <a:xfrm flipV="1">
            <a:off x="3644900" y="2916238"/>
            <a:ext cx="155575" cy="77946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11" name="Freeform 47">
            <a:extLst>
              <a:ext uri="{FF2B5EF4-FFF2-40B4-BE49-F238E27FC236}">
                <a16:creationId xmlns:a16="http://schemas.microsoft.com/office/drawing/2014/main" id="{A40B7CE8-79E0-EF5B-408B-52BAC9F70396}"/>
              </a:ext>
              <a:ext uri="{C183D7F6-B498-43B3-948B-1728B52AA6E4}">
                <adec:decorative xmlns:adec="http://schemas.microsoft.com/office/drawing/2017/decorative" val="1"/>
              </a:ext>
            </a:extLst>
          </p:cNvPr>
          <p:cNvSpPr>
            <a:spLocks/>
          </p:cNvSpPr>
          <p:nvPr/>
        </p:nvSpPr>
        <p:spPr bwMode="auto">
          <a:xfrm flipV="1">
            <a:off x="3270250" y="2717800"/>
            <a:ext cx="928688" cy="977900"/>
          </a:xfrm>
          <a:custGeom>
            <a:avLst/>
            <a:gdLst>
              <a:gd name="T0" fmla="*/ 875155 w 399"/>
              <a:gd name="T1" fmla="*/ 765687 h 341"/>
              <a:gd name="T2" fmla="*/ 884465 w 399"/>
              <a:gd name="T3" fmla="*/ 765687 h 341"/>
              <a:gd name="T4" fmla="*/ 889120 w 399"/>
              <a:gd name="T5" fmla="*/ 771423 h 341"/>
              <a:gd name="T6" fmla="*/ 893775 w 399"/>
              <a:gd name="T7" fmla="*/ 771423 h 341"/>
              <a:gd name="T8" fmla="*/ 898430 w 399"/>
              <a:gd name="T9" fmla="*/ 774290 h 341"/>
              <a:gd name="T10" fmla="*/ 903085 w 399"/>
              <a:gd name="T11" fmla="*/ 774290 h 341"/>
              <a:gd name="T12" fmla="*/ 919378 w 399"/>
              <a:gd name="T13" fmla="*/ 797232 h 341"/>
              <a:gd name="T14" fmla="*/ 919378 w 399"/>
              <a:gd name="T15" fmla="*/ 802968 h 341"/>
              <a:gd name="T16" fmla="*/ 924033 w 399"/>
              <a:gd name="T17" fmla="*/ 808703 h 341"/>
              <a:gd name="T18" fmla="*/ 924033 w 399"/>
              <a:gd name="T19" fmla="*/ 814439 h 341"/>
              <a:gd name="T20" fmla="*/ 928688 w 399"/>
              <a:gd name="T21" fmla="*/ 820174 h 341"/>
              <a:gd name="T22" fmla="*/ 928688 w 399"/>
              <a:gd name="T23" fmla="*/ 977900 h 341"/>
              <a:gd name="T24" fmla="*/ 535334 w 399"/>
              <a:gd name="T25" fmla="*/ 977900 h 341"/>
              <a:gd name="T26" fmla="*/ 535334 w 399"/>
              <a:gd name="T27" fmla="*/ 909074 h 341"/>
              <a:gd name="T28" fmla="*/ 374734 w 399"/>
              <a:gd name="T29" fmla="*/ 909074 h 341"/>
              <a:gd name="T30" fmla="*/ 374734 w 399"/>
              <a:gd name="T31" fmla="*/ 977900 h 341"/>
              <a:gd name="T32" fmla="*/ 0 w 399"/>
              <a:gd name="T33" fmla="*/ 977900 h 341"/>
              <a:gd name="T34" fmla="*/ 0 w 399"/>
              <a:gd name="T35" fmla="*/ 820174 h 341"/>
              <a:gd name="T36" fmla="*/ 4655 w 399"/>
              <a:gd name="T37" fmla="*/ 814439 h 341"/>
              <a:gd name="T38" fmla="*/ 4655 w 399"/>
              <a:gd name="T39" fmla="*/ 808703 h 341"/>
              <a:gd name="T40" fmla="*/ 9310 w 399"/>
              <a:gd name="T41" fmla="*/ 802968 h 341"/>
              <a:gd name="T42" fmla="*/ 9310 w 399"/>
              <a:gd name="T43" fmla="*/ 797232 h 341"/>
              <a:gd name="T44" fmla="*/ 25603 w 399"/>
              <a:gd name="T45" fmla="*/ 774290 h 341"/>
              <a:gd name="T46" fmla="*/ 30258 w 399"/>
              <a:gd name="T47" fmla="*/ 774290 h 341"/>
              <a:gd name="T48" fmla="*/ 34913 w 399"/>
              <a:gd name="T49" fmla="*/ 771423 h 341"/>
              <a:gd name="T50" fmla="*/ 39568 w 399"/>
              <a:gd name="T51" fmla="*/ 771423 h 341"/>
              <a:gd name="T52" fmla="*/ 44223 w 399"/>
              <a:gd name="T53" fmla="*/ 765687 h 341"/>
              <a:gd name="T54" fmla="*/ 79136 w 399"/>
              <a:gd name="T55" fmla="*/ 765687 h 341"/>
              <a:gd name="T56" fmla="*/ 83791 w 399"/>
              <a:gd name="T57" fmla="*/ 759952 h 341"/>
              <a:gd name="T58" fmla="*/ 132670 w 399"/>
              <a:gd name="T59" fmla="*/ 759952 h 341"/>
              <a:gd name="T60" fmla="*/ 137325 w 399"/>
              <a:gd name="T61" fmla="*/ 754216 h 341"/>
              <a:gd name="T62" fmla="*/ 190858 w 399"/>
              <a:gd name="T63" fmla="*/ 754216 h 341"/>
              <a:gd name="T64" fmla="*/ 195513 w 399"/>
              <a:gd name="T65" fmla="*/ 748481 h 341"/>
              <a:gd name="T66" fmla="*/ 239737 w 399"/>
              <a:gd name="T67" fmla="*/ 748481 h 341"/>
              <a:gd name="T68" fmla="*/ 244392 w 399"/>
              <a:gd name="T69" fmla="*/ 742745 h 341"/>
              <a:gd name="T70" fmla="*/ 295597 w 399"/>
              <a:gd name="T71" fmla="*/ 742745 h 341"/>
              <a:gd name="T72" fmla="*/ 297925 w 399"/>
              <a:gd name="T73" fmla="*/ 737010 h 341"/>
              <a:gd name="T74" fmla="*/ 325855 w 399"/>
              <a:gd name="T75" fmla="*/ 737010 h 341"/>
              <a:gd name="T76" fmla="*/ 325855 w 399"/>
              <a:gd name="T77" fmla="*/ 0 h 341"/>
              <a:gd name="T78" fmla="*/ 374734 w 399"/>
              <a:gd name="T79" fmla="*/ 0 h 341"/>
              <a:gd name="T80" fmla="*/ 374734 w 399"/>
              <a:gd name="T81" fmla="*/ 765687 h 341"/>
              <a:gd name="T82" fmla="*/ 535334 w 399"/>
              <a:gd name="T83" fmla="*/ 765687 h 341"/>
              <a:gd name="T84" fmla="*/ 535334 w 399"/>
              <a:gd name="T85" fmla="*/ 0 h 341"/>
              <a:gd name="T86" fmla="*/ 584212 w 399"/>
              <a:gd name="T87" fmla="*/ 0 h 341"/>
              <a:gd name="T88" fmla="*/ 584212 w 399"/>
              <a:gd name="T89" fmla="*/ 742745 h 341"/>
              <a:gd name="T90" fmla="*/ 621453 w 399"/>
              <a:gd name="T91" fmla="*/ 742745 h 341"/>
              <a:gd name="T92" fmla="*/ 626108 w 399"/>
              <a:gd name="T93" fmla="*/ 748481 h 341"/>
              <a:gd name="T94" fmla="*/ 688951 w 399"/>
              <a:gd name="T95" fmla="*/ 748481 h 341"/>
              <a:gd name="T96" fmla="*/ 695934 w 399"/>
              <a:gd name="T97" fmla="*/ 754216 h 341"/>
              <a:gd name="T98" fmla="*/ 763433 w 399"/>
              <a:gd name="T99" fmla="*/ 754216 h 341"/>
              <a:gd name="T100" fmla="*/ 772743 w 399"/>
              <a:gd name="T101" fmla="*/ 759952 h 341"/>
              <a:gd name="T102" fmla="*/ 835586 w 399"/>
              <a:gd name="T103" fmla="*/ 759952 h 341"/>
              <a:gd name="T104" fmla="*/ 840242 w 399"/>
              <a:gd name="T105" fmla="*/ 765687 h 341"/>
              <a:gd name="T106" fmla="*/ 875155 w 399"/>
              <a:gd name="T107" fmla="*/ 765687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70012" name="Freeform 48">
            <a:extLst>
              <a:ext uri="{FF2B5EF4-FFF2-40B4-BE49-F238E27FC236}">
                <a16:creationId xmlns:a16="http://schemas.microsoft.com/office/drawing/2014/main" id="{8EC07ED1-DD67-8405-AF8F-2C7FFD397EA4}"/>
              </a:ext>
              <a:ext uri="{C183D7F6-B498-43B3-948B-1728B52AA6E4}">
                <adec:decorative xmlns:adec="http://schemas.microsoft.com/office/drawing/2017/decorative" val="1"/>
              </a:ext>
            </a:extLst>
          </p:cNvPr>
          <p:cNvSpPr>
            <a:spLocks/>
          </p:cNvSpPr>
          <p:nvPr/>
        </p:nvSpPr>
        <p:spPr bwMode="auto">
          <a:xfrm flipV="1">
            <a:off x="3014663" y="2803525"/>
            <a:ext cx="576262" cy="898525"/>
          </a:xfrm>
          <a:custGeom>
            <a:avLst/>
            <a:gdLst>
              <a:gd name="T0" fmla="*/ 0 w 248"/>
              <a:gd name="T1" fmla="*/ 898525 h 313"/>
              <a:gd name="T2" fmla="*/ 0 w 248"/>
              <a:gd name="T3" fmla="*/ 0 h 313"/>
              <a:gd name="T4" fmla="*/ 460080 w 248"/>
              <a:gd name="T5" fmla="*/ 0 h 313"/>
              <a:gd name="T6" fmla="*/ 460080 w 248"/>
              <a:gd name="T7" fmla="*/ 169371 h 313"/>
              <a:gd name="T8" fmla="*/ 464727 w 248"/>
              <a:gd name="T9" fmla="*/ 169371 h 313"/>
              <a:gd name="T10" fmla="*/ 464727 w 248"/>
              <a:gd name="T11" fmla="*/ 180853 h 313"/>
              <a:gd name="T12" fmla="*/ 469375 w 248"/>
              <a:gd name="T13" fmla="*/ 180853 h 313"/>
              <a:gd name="T14" fmla="*/ 469375 w 248"/>
              <a:gd name="T15" fmla="*/ 192336 h 313"/>
              <a:gd name="T16" fmla="*/ 474022 w 248"/>
              <a:gd name="T17" fmla="*/ 192336 h 313"/>
              <a:gd name="T18" fmla="*/ 474022 w 248"/>
              <a:gd name="T19" fmla="*/ 198077 h 313"/>
              <a:gd name="T20" fmla="*/ 478669 w 248"/>
              <a:gd name="T21" fmla="*/ 198077 h 313"/>
              <a:gd name="T22" fmla="*/ 478669 w 248"/>
              <a:gd name="T23" fmla="*/ 203819 h 313"/>
              <a:gd name="T24" fmla="*/ 483317 w 248"/>
              <a:gd name="T25" fmla="*/ 203819 h 313"/>
              <a:gd name="T26" fmla="*/ 483317 w 248"/>
              <a:gd name="T27" fmla="*/ 209560 h 313"/>
              <a:gd name="T28" fmla="*/ 492611 w 248"/>
              <a:gd name="T29" fmla="*/ 221043 h 313"/>
              <a:gd name="T30" fmla="*/ 494935 w 248"/>
              <a:gd name="T31" fmla="*/ 221043 h 313"/>
              <a:gd name="T32" fmla="*/ 499582 w 248"/>
              <a:gd name="T33" fmla="*/ 226784 h 313"/>
              <a:gd name="T34" fmla="*/ 504229 w 248"/>
              <a:gd name="T35" fmla="*/ 226784 h 313"/>
              <a:gd name="T36" fmla="*/ 508877 w 248"/>
              <a:gd name="T37" fmla="*/ 229655 h 313"/>
              <a:gd name="T38" fmla="*/ 518171 w 248"/>
              <a:gd name="T39" fmla="*/ 229655 h 313"/>
              <a:gd name="T40" fmla="*/ 518171 w 248"/>
              <a:gd name="T41" fmla="*/ 235396 h 313"/>
              <a:gd name="T42" fmla="*/ 576262 w 248"/>
              <a:gd name="T43" fmla="*/ 235396 h 313"/>
              <a:gd name="T44" fmla="*/ 576262 w 248"/>
              <a:gd name="T45" fmla="*/ 433474 h 313"/>
              <a:gd name="T46" fmla="*/ 469375 w 248"/>
              <a:gd name="T47" fmla="*/ 433474 h 313"/>
              <a:gd name="T48" fmla="*/ 469375 w 248"/>
              <a:gd name="T49" fmla="*/ 737767 h 313"/>
              <a:gd name="T50" fmla="*/ 139418 w 248"/>
              <a:gd name="T51" fmla="*/ 826758 h 313"/>
              <a:gd name="T52" fmla="*/ 130124 w 248"/>
              <a:gd name="T53" fmla="*/ 898525 h 313"/>
              <a:gd name="T54" fmla="*/ 0 w 248"/>
              <a:gd name="T55" fmla="*/ 898525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70013" name="Freeform 49">
            <a:extLst>
              <a:ext uri="{FF2B5EF4-FFF2-40B4-BE49-F238E27FC236}">
                <a16:creationId xmlns:a16="http://schemas.microsoft.com/office/drawing/2014/main" id="{297399B3-1424-11CF-CF5D-925B2E7F01D6}"/>
              </a:ext>
              <a:ext uri="{C183D7F6-B498-43B3-948B-1728B52AA6E4}">
                <adec:decorative xmlns:adec="http://schemas.microsoft.com/office/drawing/2017/decorative" val="1"/>
              </a:ext>
            </a:extLst>
          </p:cNvPr>
          <p:cNvSpPr>
            <a:spLocks/>
          </p:cNvSpPr>
          <p:nvPr/>
        </p:nvSpPr>
        <p:spPr bwMode="auto">
          <a:xfrm flipV="1">
            <a:off x="3854450" y="2803525"/>
            <a:ext cx="582613" cy="898525"/>
          </a:xfrm>
          <a:custGeom>
            <a:avLst/>
            <a:gdLst>
              <a:gd name="T0" fmla="*/ 582613 w 250"/>
              <a:gd name="T1" fmla="*/ 898525 h 313"/>
              <a:gd name="T2" fmla="*/ 582613 w 250"/>
              <a:gd name="T3" fmla="*/ 0 h 313"/>
              <a:gd name="T4" fmla="*/ 116523 w 250"/>
              <a:gd name="T5" fmla="*/ 0 h 313"/>
              <a:gd name="T6" fmla="*/ 116523 w 250"/>
              <a:gd name="T7" fmla="*/ 163629 h 313"/>
              <a:gd name="T8" fmla="*/ 111862 w 250"/>
              <a:gd name="T9" fmla="*/ 169371 h 313"/>
              <a:gd name="T10" fmla="*/ 111862 w 250"/>
              <a:gd name="T11" fmla="*/ 186595 h 313"/>
              <a:gd name="T12" fmla="*/ 107201 w 250"/>
              <a:gd name="T13" fmla="*/ 186595 h 313"/>
              <a:gd name="T14" fmla="*/ 107201 w 250"/>
              <a:gd name="T15" fmla="*/ 192336 h 313"/>
              <a:gd name="T16" fmla="*/ 104870 w 250"/>
              <a:gd name="T17" fmla="*/ 198077 h 313"/>
              <a:gd name="T18" fmla="*/ 104870 w 250"/>
              <a:gd name="T19" fmla="*/ 203819 h 313"/>
              <a:gd name="T20" fmla="*/ 100209 w 250"/>
              <a:gd name="T21" fmla="*/ 203819 h 313"/>
              <a:gd name="T22" fmla="*/ 95549 w 250"/>
              <a:gd name="T23" fmla="*/ 209560 h 313"/>
              <a:gd name="T24" fmla="*/ 95549 w 250"/>
              <a:gd name="T25" fmla="*/ 215302 h 313"/>
              <a:gd name="T26" fmla="*/ 90888 w 250"/>
              <a:gd name="T27" fmla="*/ 215302 h 313"/>
              <a:gd name="T28" fmla="*/ 90888 w 250"/>
              <a:gd name="T29" fmla="*/ 221043 h 313"/>
              <a:gd name="T30" fmla="*/ 81566 w 250"/>
              <a:gd name="T31" fmla="*/ 221043 h 313"/>
              <a:gd name="T32" fmla="*/ 81566 w 250"/>
              <a:gd name="T33" fmla="*/ 226784 h 313"/>
              <a:gd name="T34" fmla="*/ 72244 w 250"/>
              <a:gd name="T35" fmla="*/ 226784 h 313"/>
              <a:gd name="T36" fmla="*/ 72244 w 250"/>
              <a:gd name="T37" fmla="*/ 229655 h 313"/>
              <a:gd name="T38" fmla="*/ 62922 w 250"/>
              <a:gd name="T39" fmla="*/ 229655 h 313"/>
              <a:gd name="T40" fmla="*/ 58261 w 250"/>
              <a:gd name="T41" fmla="*/ 235396 h 313"/>
              <a:gd name="T42" fmla="*/ 0 w 250"/>
              <a:gd name="T43" fmla="*/ 235396 h 313"/>
              <a:gd name="T44" fmla="*/ 0 w 250"/>
              <a:gd name="T45" fmla="*/ 433474 h 313"/>
              <a:gd name="T46" fmla="*/ 111862 w 250"/>
              <a:gd name="T47" fmla="*/ 433474 h 313"/>
              <a:gd name="T48" fmla="*/ 111862 w 250"/>
              <a:gd name="T49" fmla="*/ 737767 h 313"/>
              <a:gd name="T50" fmla="*/ 440455 w 250"/>
              <a:gd name="T51" fmla="*/ 826758 h 313"/>
              <a:gd name="T52" fmla="*/ 447447 w 250"/>
              <a:gd name="T53" fmla="*/ 898525 h 313"/>
              <a:gd name="T54" fmla="*/ 582613 w 250"/>
              <a:gd name="T55" fmla="*/ 898525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70014" name="Freeform 50">
            <a:extLst>
              <a:ext uri="{FF2B5EF4-FFF2-40B4-BE49-F238E27FC236}">
                <a16:creationId xmlns:a16="http://schemas.microsoft.com/office/drawing/2014/main" id="{4B9F058D-52E7-1749-5223-246B6CDEC3AF}"/>
              </a:ext>
              <a:ext uri="{C183D7F6-B498-43B3-948B-1728B52AA6E4}">
                <adec:decorative xmlns:adec="http://schemas.microsoft.com/office/drawing/2017/decorative" val="1"/>
              </a:ext>
            </a:extLst>
          </p:cNvPr>
          <p:cNvSpPr>
            <a:spLocks/>
          </p:cNvSpPr>
          <p:nvPr/>
        </p:nvSpPr>
        <p:spPr bwMode="auto">
          <a:xfrm flipV="1">
            <a:off x="4614863" y="3587750"/>
            <a:ext cx="4762" cy="847725"/>
          </a:xfrm>
          <a:custGeom>
            <a:avLst/>
            <a:gdLst>
              <a:gd name="T0" fmla="*/ 0 w 2"/>
              <a:gd name="T1" fmla="*/ 0 h 296"/>
              <a:gd name="T2" fmla="*/ 0 w 2"/>
              <a:gd name="T3" fmla="*/ 847725 h 296"/>
              <a:gd name="T4" fmla="*/ 4762 w 2"/>
              <a:gd name="T5" fmla="*/ 847725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15" name="Freeform 51">
            <a:extLst>
              <a:ext uri="{FF2B5EF4-FFF2-40B4-BE49-F238E27FC236}">
                <a16:creationId xmlns:a16="http://schemas.microsoft.com/office/drawing/2014/main" id="{C5FC7DA4-4E13-10E7-1743-955DB098586B}"/>
              </a:ext>
              <a:ext uri="{C183D7F6-B498-43B3-948B-1728B52AA6E4}">
                <adec:decorative xmlns:adec="http://schemas.microsoft.com/office/drawing/2017/decorative" val="1"/>
              </a:ext>
            </a:extLst>
          </p:cNvPr>
          <p:cNvSpPr>
            <a:spLocks/>
          </p:cNvSpPr>
          <p:nvPr/>
        </p:nvSpPr>
        <p:spPr bwMode="auto">
          <a:xfrm flipV="1">
            <a:off x="4664075" y="3509963"/>
            <a:ext cx="4763" cy="985837"/>
          </a:xfrm>
          <a:custGeom>
            <a:avLst/>
            <a:gdLst>
              <a:gd name="T0" fmla="*/ 0 w 2"/>
              <a:gd name="T1" fmla="*/ 0 h 344"/>
              <a:gd name="T2" fmla="*/ 0 w 2"/>
              <a:gd name="T3" fmla="*/ 985837 h 344"/>
              <a:gd name="T4" fmla="*/ 4763 w 2"/>
              <a:gd name="T5" fmla="*/ 985837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16" name="Rectangle 52">
            <a:extLst>
              <a:ext uri="{FF2B5EF4-FFF2-40B4-BE49-F238E27FC236}">
                <a16:creationId xmlns:a16="http://schemas.microsoft.com/office/drawing/2014/main" id="{06F4E888-AAD2-4A77-C9CF-9DCA3E324FCD}"/>
              </a:ext>
              <a:ext uri="{C183D7F6-B498-43B3-948B-1728B52AA6E4}">
                <adec:decorative xmlns:adec="http://schemas.microsoft.com/office/drawing/2017/decorative" val="1"/>
              </a:ext>
            </a:extLst>
          </p:cNvPr>
          <p:cNvSpPr>
            <a:spLocks noChangeArrowheads="1"/>
          </p:cNvSpPr>
          <p:nvPr/>
        </p:nvSpPr>
        <p:spPr bwMode="auto">
          <a:xfrm flipV="1">
            <a:off x="3644900" y="4324350"/>
            <a:ext cx="155575" cy="788988"/>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17" name="Freeform 53">
            <a:extLst>
              <a:ext uri="{FF2B5EF4-FFF2-40B4-BE49-F238E27FC236}">
                <a16:creationId xmlns:a16="http://schemas.microsoft.com/office/drawing/2014/main" id="{762B5263-DFDF-1805-A4A3-0C196116A4BF}"/>
              </a:ext>
              <a:ext uri="{C183D7F6-B498-43B3-948B-1728B52AA6E4}">
                <adec:decorative xmlns:adec="http://schemas.microsoft.com/office/drawing/2017/decorative" val="1"/>
              </a:ext>
            </a:extLst>
          </p:cNvPr>
          <p:cNvSpPr>
            <a:spLocks/>
          </p:cNvSpPr>
          <p:nvPr/>
        </p:nvSpPr>
        <p:spPr bwMode="auto">
          <a:xfrm flipV="1">
            <a:off x="3270250" y="4324350"/>
            <a:ext cx="928688" cy="981075"/>
          </a:xfrm>
          <a:custGeom>
            <a:avLst/>
            <a:gdLst>
              <a:gd name="T0" fmla="*/ 875155 w 399"/>
              <a:gd name="T1" fmla="*/ 215148 h 342"/>
              <a:gd name="T2" fmla="*/ 884465 w 399"/>
              <a:gd name="T3" fmla="*/ 215148 h 342"/>
              <a:gd name="T4" fmla="*/ 889120 w 399"/>
              <a:gd name="T5" fmla="*/ 209411 h 342"/>
              <a:gd name="T6" fmla="*/ 893775 w 399"/>
              <a:gd name="T7" fmla="*/ 209411 h 342"/>
              <a:gd name="T8" fmla="*/ 898430 w 399"/>
              <a:gd name="T9" fmla="*/ 203673 h 342"/>
              <a:gd name="T10" fmla="*/ 903085 w 399"/>
              <a:gd name="T11" fmla="*/ 203673 h 342"/>
              <a:gd name="T12" fmla="*/ 919378 w 399"/>
              <a:gd name="T13" fmla="*/ 180724 h 342"/>
              <a:gd name="T14" fmla="*/ 919378 w 399"/>
              <a:gd name="T15" fmla="*/ 177856 h 342"/>
              <a:gd name="T16" fmla="*/ 924033 w 399"/>
              <a:gd name="T17" fmla="*/ 172118 h 342"/>
              <a:gd name="T18" fmla="*/ 924033 w 399"/>
              <a:gd name="T19" fmla="*/ 166381 h 342"/>
              <a:gd name="T20" fmla="*/ 928688 w 399"/>
              <a:gd name="T21" fmla="*/ 160644 h 342"/>
              <a:gd name="T22" fmla="*/ 928688 w 399"/>
              <a:gd name="T23" fmla="*/ 0 h 342"/>
              <a:gd name="T24" fmla="*/ 535334 w 399"/>
              <a:gd name="T25" fmla="*/ 0 h 342"/>
              <a:gd name="T26" fmla="*/ 535334 w 399"/>
              <a:gd name="T27" fmla="*/ 71716 h 342"/>
              <a:gd name="T28" fmla="*/ 374734 w 399"/>
              <a:gd name="T29" fmla="*/ 71716 h 342"/>
              <a:gd name="T30" fmla="*/ 374734 w 399"/>
              <a:gd name="T31" fmla="*/ 0 h 342"/>
              <a:gd name="T32" fmla="*/ 0 w 399"/>
              <a:gd name="T33" fmla="*/ 0 h 342"/>
              <a:gd name="T34" fmla="*/ 0 w 399"/>
              <a:gd name="T35" fmla="*/ 160644 h 342"/>
              <a:gd name="T36" fmla="*/ 4655 w 399"/>
              <a:gd name="T37" fmla="*/ 166381 h 342"/>
              <a:gd name="T38" fmla="*/ 4655 w 399"/>
              <a:gd name="T39" fmla="*/ 172118 h 342"/>
              <a:gd name="T40" fmla="*/ 9310 w 399"/>
              <a:gd name="T41" fmla="*/ 177856 h 342"/>
              <a:gd name="T42" fmla="*/ 9310 w 399"/>
              <a:gd name="T43" fmla="*/ 180724 h 342"/>
              <a:gd name="T44" fmla="*/ 25603 w 399"/>
              <a:gd name="T45" fmla="*/ 203673 h 342"/>
              <a:gd name="T46" fmla="*/ 30258 w 399"/>
              <a:gd name="T47" fmla="*/ 203673 h 342"/>
              <a:gd name="T48" fmla="*/ 34913 w 399"/>
              <a:gd name="T49" fmla="*/ 209411 h 342"/>
              <a:gd name="T50" fmla="*/ 39568 w 399"/>
              <a:gd name="T51" fmla="*/ 209411 h 342"/>
              <a:gd name="T52" fmla="*/ 44223 w 399"/>
              <a:gd name="T53" fmla="*/ 215148 h 342"/>
              <a:gd name="T54" fmla="*/ 79136 w 399"/>
              <a:gd name="T55" fmla="*/ 215148 h 342"/>
              <a:gd name="T56" fmla="*/ 83791 w 399"/>
              <a:gd name="T57" fmla="*/ 220885 h 342"/>
              <a:gd name="T58" fmla="*/ 132670 w 399"/>
              <a:gd name="T59" fmla="*/ 220885 h 342"/>
              <a:gd name="T60" fmla="*/ 137325 w 399"/>
              <a:gd name="T61" fmla="*/ 226623 h 342"/>
              <a:gd name="T62" fmla="*/ 183876 w 399"/>
              <a:gd name="T63" fmla="*/ 226623 h 342"/>
              <a:gd name="T64" fmla="*/ 190858 w 399"/>
              <a:gd name="T65" fmla="*/ 232360 h 342"/>
              <a:gd name="T66" fmla="*/ 239737 w 399"/>
              <a:gd name="T67" fmla="*/ 232360 h 342"/>
              <a:gd name="T68" fmla="*/ 244392 w 399"/>
              <a:gd name="T69" fmla="*/ 238097 h 342"/>
              <a:gd name="T70" fmla="*/ 295597 w 399"/>
              <a:gd name="T71" fmla="*/ 238097 h 342"/>
              <a:gd name="T72" fmla="*/ 297925 w 399"/>
              <a:gd name="T73" fmla="*/ 243834 h 342"/>
              <a:gd name="T74" fmla="*/ 325855 w 399"/>
              <a:gd name="T75" fmla="*/ 243834 h 342"/>
              <a:gd name="T76" fmla="*/ 325855 w 399"/>
              <a:gd name="T77" fmla="*/ 981075 h 342"/>
              <a:gd name="T78" fmla="*/ 374734 w 399"/>
              <a:gd name="T79" fmla="*/ 981075 h 342"/>
              <a:gd name="T80" fmla="*/ 374734 w 399"/>
              <a:gd name="T81" fmla="*/ 215148 h 342"/>
              <a:gd name="T82" fmla="*/ 535334 w 399"/>
              <a:gd name="T83" fmla="*/ 215148 h 342"/>
              <a:gd name="T84" fmla="*/ 535334 w 399"/>
              <a:gd name="T85" fmla="*/ 981075 h 342"/>
              <a:gd name="T86" fmla="*/ 584212 w 399"/>
              <a:gd name="T87" fmla="*/ 981075 h 342"/>
              <a:gd name="T88" fmla="*/ 584212 w 399"/>
              <a:gd name="T89" fmla="*/ 238097 h 342"/>
              <a:gd name="T90" fmla="*/ 621453 w 399"/>
              <a:gd name="T91" fmla="*/ 238097 h 342"/>
              <a:gd name="T92" fmla="*/ 626108 w 399"/>
              <a:gd name="T93" fmla="*/ 232360 h 342"/>
              <a:gd name="T94" fmla="*/ 688951 w 399"/>
              <a:gd name="T95" fmla="*/ 232360 h 342"/>
              <a:gd name="T96" fmla="*/ 695934 w 399"/>
              <a:gd name="T97" fmla="*/ 226623 h 342"/>
              <a:gd name="T98" fmla="*/ 763433 w 399"/>
              <a:gd name="T99" fmla="*/ 226623 h 342"/>
              <a:gd name="T100" fmla="*/ 772743 w 399"/>
              <a:gd name="T101" fmla="*/ 220885 h 342"/>
              <a:gd name="T102" fmla="*/ 835586 w 399"/>
              <a:gd name="T103" fmla="*/ 220885 h 342"/>
              <a:gd name="T104" fmla="*/ 840242 w 399"/>
              <a:gd name="T105" fmla="*/ 215148 h 342"/>
              <a:gd name="T106" fmla="*/ 875155 w 399"/>
              <a:gd name="T107" fmla="*/ 215148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70018" name="Rectangle 54">
            <a:extLst>
              <a:ext uri="{FF2B5EF4-FFF2-40B4-BE49-F238E27FC236}">
                <a16:creationId xmlns:a16="http://schemas.microsoft.com/office/drawing/2014/main" id="{ADDDAB6D-67AE-78CD-7A58-1627356DC3D6}"/>
              </a:ext>
              <a:ext uri="{C183D7F6-B498-43B3-948B-1728B52AA6E4}">
                <adec:decorative xmlns:adec="http://schemas.microsoft.com/office/drawing/2017/decorative" val="1"/>
              </a:ext>
            </a:extLst>
          </p:cNvPr>
          <p:cNvSpPr>
            <a:spLocks noChangeArrowheads="1"/>
          </p:cNvSpPr>
          <p:nvPr/>
        </p:nvSpPr>
        <p:spPr bwMode="auto">
          <a:xfrm flipV="1">
            <a:off x="2339975" y="3784600"/>
            <a:ext cx="469900" cy="450850"/>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19" name="Freeform 55">
            <a:extLst>
              <a:ext uri="{FF2B5EF4-FFF2-40B4-BE49-F238E27FC236}">
                <a16:creationId xmlns:a16="http://schemas.microsoft.com/office/drawing/2014/main" id="{B21F4FEE-608A-E367-A4F9-6F5DD1BE2072}"/>
              </a:ext>
              <a:ext uri="{C183D7F6-B498-43B3-948B-1728B52AA6E4}">
                <adec:decorative xmlns:adec="http://schemas.microsoft.com/office/drawing/2017/decorative" val="1"/>
              </a:ext>
            </a:extLst>
          </p:cNvPr>
          <p:cNvSpPr>
            <a:spLocks/>
          </p:cNvSpPr>
          <p:nvPr/>
        </p:nvSpPr>
        <p:spPr bwMode="auto">
          <a:xfrm flipV="1">
            <a:off x="1862138" y="3773488"/>
            <a:ext cx="4762" cy="473075"/>
          </a:xfrm>
          <a:custGeom>
            <a:avLst/>
            <a:gdLst>
              <a:gd name="T0" fmla="*/ 0 w 2"/>
              <a:gd name="T1" fmla="*/ 0 h 165"/>
              <a:gd name="T2" fmla="*/ 0 w 2"/>
              <a:gd name="T3" fmla="*/ 473075 h 165"/>
              <a:gd name="T4" fmla="*/ 4762 w 2"/>
              <a:gd name="T5" fmla="*/ 473075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0" name="Freeform 56">
            <a:extLst>
              <a:ext uri="{FF2B5EF4-FFF2-40B4-BE49-F238E27FC236}">
                <a16:creationId xmlns:a16="http://schemas.microsoft.com/office/drawing/2014/main" id="{3E129D78-20BB-A280-FAD6-F4E85FF9EE5A}"/>
              </a:ext>
              <a:ext uri="{C183D7F6-B498-43B3-948B-1728B52AA6E4}">
                <adec:decorative xmlns:adec="http://schemas.microsoft.com/office/drawing/2017/decorative" val="1"/>
              </a:ext>
            </a:extLst>
          </p:cNvPr>
          <p:cNvSpPr>
            <a:spLocks/>
          </p:cNvSpPr>
          <p:nvPr/>
        </p:nvSpPr>
        <p:spPr bwMode="auto">
          <a:xfrm flipV="1">
            <a:off x="2046288" y="3781425"/>
            <a:ext cx="293687" cy="3175"/>
          </a:xfrm>
          <a:custGeom>
            <a:avLst/>
            <a:gdLst>
              <a:gd name="T0" fmla="*/ 0 w 126"/>
              <a:gd name="T1" fmla="*/ 0 h 3175"/>
              <a:gd name="T2" fmla="*/ 289025 w 126"/>
              <a:gd name="T3" fmla="*/ 0 h 3175"/>
              <a:gd name="T4" fmla="*/ 293687 w 126"/>
              <a:gd name="T5" fmla="*/ 0 h 3175"/>
              <a:gd name="T6" fmla="*/ 0 60000 65536"/>
              <a:gd name="T7" fmla="*/ 0 60000 65536"/>
              <a:gd name="T8" fmla="*/ 0 60000 65536"/>
            </a:gdLst>
            <a:ahLst/>
            <a:cxnLst>
              <a:cxn ang="T6">
                <a:pos x="T0" y="T1"/>
              </a:cxn>
              <a:cxn ang="T7">
                <a:pos x="T2" y="T3"/>
              </a:cxn>
              <a:cxn ang="T8">
                <a:pos x="T4" y="T5"/>
              </a:cxn>
            </a:cxnLst>
            <a:rect l="0" t="0" r="r" b="b"/>
            <a:pathLst>
              <a:path w="126" h="3175">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1" name="Freeform 57">
            <a:extLst>
              <a:ext uri="{FF2B5EF4-FFF2-40B4-BE49-F238E27FC236}">
                <a16:creationId xmlns:a16="http://schemas.microsoft.com/office/drawing/2014/main" id="{9DAA32C2-EDD5-74B7-4EA8-70536D35CB99}"/>
              </a:ext>
              <a:ext uri="{C183D7F6-B498-43B3-948B-1728B52AA6E4}">
                <adec:decorative xmlns:adec="http://schemas.microsoft.com/office/drawing/2017/decorative" val="1"/>
              </a:ext>
            </a:extLst>
          </p:cNvPr>
          <p:cNvSpPr>
            <a:spLocks/>
          </p:cNvSpPr>
          <p:nvPr/>
        </p:nvSpPr>
        <p:spPr bwMode="auto">
          <a:xfrm flipV="1">
            <a:off x="2046288" y="4238625"/>
            <a:ext cx="293687" cy="3175"/>
          </a:xfrm>
          <a:custGeom>
            <a:avLst/>
            <a:gdLst>
              <a:gd name="T0" fmla="*/ 0 w 126"/>
              <a:gd name="T1" fmla="*/ 0 h 3175"/>
              <a:gd name="T2" fmla="*/ 289025 w 126"/>
              <a:gd name="T3" fmla="*/ 0 h 3175"/>
              <a:gd name="T4" fmla="*/ 293687 w 126"/>
              <a:gd name="T5" fmla="*/ 0 h 3175"/>
              <a:gd name="T6" fmla="*/ 0 60000 65536"/>
              <a:gd name="T7" fmla="*/ 0 60000 65536"/>
              <a:gd name="T8" fmla="*/ 0 60000 65536"/>
            </a:gdLst>
            <a:ahLst/>
            <a:cxnLst>
              <a:cxn ang="T6">
                <a:pos x="T0" y="T1"/>
              </a:cxn>
              <a:cxn ang="T7">
                <a:pos x="T2" y="T3"/>
              </a:cxn>
              <a:cxn ang="T8">
                <a:pos x="T4" y="T5"/>
              </a:cxn>
            </a:cxnLst>
            <a:rect l="0" t="0" r="r" b="b"/>
            <a:pathLst>
              <a:path w="126" h="3175">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2" name="Freeform 58">
            <a:extLst>
              <a:ext uri="{FF2B5EF4-FFF2-40B4-BE49-F238E27FC236}">
                <a16:creationId xmlns:a16="http://schemas.microsoft.com/office/drawing/2014/main" id="{71C9D990-D718-17B7-ACDC-340E38CE51FE}"/>
              </a:ext>
              <a:ext uri="{C183D7F6-B498-43B3-948B-1728B52AA6E4}">
                <adec:decorative xmlns:adec="http://schemas.microsoft.com/office/drawing/2017/decorative" val="1"/>
              </a:ext>
            </a:extLst>
          </p:cNvPr>
          <p:cNvSpPr>
            <a:spLocks/>
          </p:cNvSpPr>
          <p:nvPr/>
        </p:nvSpPr>
        <p:spPr bwMode="auto">
          <a:xfrm flipV="1">
            <a:off x="1552575" y="3486150"/>
            <a:ext cx="1457325" cy="1016000"/>
          </a:xfrm>
          <a:custGeom>
            <a:avLst/>
            <a:gdLst>
              <a:gd name="T0" fmla="*/ 1229181 w 626"/>
              <a:gd name="T1" fmla="*/ 998780 h 354"/>
              <a:gd name="T2" fmla="*/ 1280397 w 626"/>
              <a:gd name="T3" fmla="*/ 944249 h 354"/>
              <a:gd name="T4" fmla="*/ 1457325 w 626"/>
              <a:gd name="T5" fmla="*/ 944249 h 354"/>
              <a:gd name="T6" fmla="*/ 1457325 w 626"/>
              <a:gd name="T7" fmla="*/ 806486 h 354"/>
              <a:gd name="T8" fmla="*/ 488879 w 626"/>
              <a:gd name="T9" fmla="*/ 806486 h 354"/>
              <a:gd name="T10" fmla="*/ 488879 w 626"/>
              <a:gd name="T11" fmla="*/ 717514 h 354"/>
              <a:gd name="T12" fmla="*/ 304967 w 626"/>
              <a:gd name="T13" fmla="*/ 717514 h 354"/>
              <a:gd name="T14" fmla="*/ 216504 w 626"/>
              <a:gd name="T15" fmla="*/ 464949 h 354"/>
              <a:gd name="T16" fmla="*/ 309623 w 626"/>
              <a:gd name="T17" fmla="*/ 266915 h 354"/>
              <a:gd name="T18" fmla="*/ 488879 w 626"/>
              <a:gd name="T19" fmla="*/ 266915 h 354"/>
              <a:gd name="T20" fmla="*/ 488879 w 626"/>
              <a:gd name="T21" fmla="*/ 172203 h 354"/>
              <a:gd name="T22" fmla="*/ 1457325 w 626"/>
              <a:gd name="T23" fmla="*/ 172203 h 354"/>
              <a:gd name="T24" fmla="*/ 1457325 w 626"/>
              <a:gd name="T25" fmla="*/ 51661 h 354"/>
              <a:gd name="T26" fmla="*/ 1280397 w 626"/>
              <a:gd name="T27" fmla="*/ 51661 h 354"/>
              <a:gd name="T28" fmla="*/ 1226853 w 626"/>
              <a:gd name="T29" fmla="*/ 0 h 354"/>
              <a:gd name="T30" fmla="*/ 58200 w 626"/>
              <a:gd name="T31" fmla="*/ 0 h 354"/>
              <a:gd name="T32" fmla="*/ 58200 w 626"/>
              <a:gd name="T33" fmla="*/ 5740 h 354"/>
              <a:gd name="T34" fmla="*/ 37248 w 626"/>
              <a:gd name="T35" fmla="*/ 5740 h 354"/>
              <a:gd name="T36" fmla="*/ 37248 w 626"/>
              <a:gd name="T37" fmla="*/ 11480 h 354"/>
              <a:gd name="T38" fmla="*/ 23280 w 626"/>
              <a:gd name="T39" fmla="*/ 11480 h 354"/>
              <a:gd name="T40" fmla="*/ 23280 w 626"/>
              <a:gd name="T41" fmla="*/ 17220 h 354"/>
              <a:gd name="T42" fmla="*/ 18624 w 626"/>
              <a:gd name="T43" fmla="*/ 17220 h 354"/>
              <a:gd name="T44" fmla="*/ 13968 w 626"/>
              <a:gd name="T45" fmla="*/ 22960 h 354"/>
              <a:gd name="T46" fmla="*/ 13968 w 626"/>
              <a:gd name="T47" fmla="*/ 28701 h 354"/>
              <a:gd name="T48" fmla="*/ 9312 w 626"/>
              <a:gd name="T49" fmla="*/ 28701 h 354"/>
              <a:gd name="T50" fmla="*/ 9312 w 626"/>
              <a:gd name="T51" fmla="*/ 34441 h 354"/>
              <a:gd name="T52" fmla="*/ 4656 w 626"/>
              <a:gd name="T53" fmla="*/ 40181 h 354"/>
              <a:gd name="T54" fmla="*/ 4656 w 626"/>
              <a:gd name="T55" fmla="*/ 51661 h 354"/>
              <a:gd name="T56" fmla="*/ 0 w 626"/>
              <a:gd name="T57" fmla="*/ 57401 h 354"/>
              <a:gd name="T58" fmla="*/ 0 w 626"/>
              <a:gd name="T59" fmla="*/ 77492 h 354"/>
              <a:gd name="T60" fmla="*/ 0 w 626"/>
              <a:gd name="T61" fmla="*/ 71751 h 354"/>
              <a:gd name="T62" fmla="*/ 0 w 626"/>
              <a:gd name="T63" fmla="*/ 938508 h 354"/>
              <a:gd name="T64" fmla="*/ 0 w 626"/>
              <a:gd name="T65" fmla="*/ 932768 h 354"/>
              <a:gd name="T66" fmla="*/ 0 w 626"/>
              <a:gd name="T67" fmla="*/ 975819 h 354"/>
              <a:gd name="T68" fmla="*/ 4656 w 626"/>
              <a:gd name="T69" fmla="*/ 975819 h 354"/>
              <a:gd name="T70" fmla="*/ 4656 w 626"/>
              <a:gd name="T71" fmla="*/ 987299 h 354"/>
              <a:gd name="T72" fmla="*/ 9312 w 626"/>
              <a:gd name="T73" fmla="*/ 987299 h 354"/>
              <a:gd name="T74" fmla="*/ 9312 w 626"/>
              <a:gd name="T75" fmla="*/ 998780 h 354"/>
              <a:gd name="T76" fmla="*/ 13968 w 626"/>
              <a:gd name="T77" fmla="*/ 998780 h 354"/>
              <a:gd name="T78" fmla="*/ 18624 w 626"/>
              <a:gd name="T79" fmla="*/ 1004520 h 354"/>
              <a:gd name="T80" fmla="*/ 18624 w 626"/>
              <a:gd name="T81" fmla="*/ 1010260 h 354"/>
              <a:gd name="T82" fmla="*/ 27936 w 626"/>
              <a:gd name="T83" fmla="*/ 1010260 h 354"/>
              <a:gd name="T84" fmla="*/ 32592 w 626"/>
              <a:gd name="T85" fmla="*/ 1016000 h 354"/>
              <a:gd name="T86" fmla="*/ 53544 w 626"/>
              <a:gd name="T87" fmla="*/ 1016000 h 354"/>
              <a:gd name="T88" fmla="*/ 51216 w 626"/>
              <a:gd name="T89" fmla="*/ 1016000 h 354"/>
              <a:gd name="T90" fmla="*/ 1226853 w 626"/>
              <a:gd name="T91" fmla="*/ 1016000 h 354"/>
              <a:gd name="T92" fmla="*/ 1229181 w 626"/>
              <a:gd name="T93" fmla="*/ 998780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70023" name="Freeform 59">
            <a:extLst>
              <a:ext uri="{FF2B5EF4-FFF2-40B4-BE49-F238E27FC236}">
                <a16:creationId xmlns:a16="http://schemas.microsoft.com/office/drawing/2014/main" id="{3B0056A6-6727-437F-1C91-BA664B86CFD8}"/>
              </a:ext>
              <a:ext uri="{C183D7F6-B498-43B3-948B-1728B52AA6E4}">
                <adec:decorative xmlns:adec="http://schemas.microsoft.com/office/drawing/2017/decorative" val="1"/>
              </a:ext>
            </a:extLst>
          </p:cNvPr>
          <p:cNvSpPr>
            <a:spLocks/>
          </p:cNvSpPr>
          <p:nvPr/>
        </p:nvSpPr>
        <p:spPr bwMode="auto">
          <a:xfrm flipV="1">
            <a:off x="3009900" y="4324350"/>
            <a:ext cx="581025" cy="898525"/>
          </a:xfrm>
          <a:custGeom>
            <a:avLst/>
            <a:gdLst>
              <a:gd name="T0" fmla="*/ 4648 w 250"/>
              <a:gd name="T1" fmla="*/ 0 h 313"/>
              <a:gd name="T2" fmla="*/ 0 w 250"/>
              <a:gd name="T3" fmla="*/ 898525 h 313"/>
              <a:gd name="T4" fmla="*/ 464820 w 250"/>
              <a:gd name="T5" fmla="*/ 898525 h 313"/>
              <a:gd name="T6" fmla="*/ 464820 w 250"/>
              <a:gd name="T7" fmla="*/ 732025 h 313"/>
              <a:gd name="T8" fmla="*/ 469468 w 250"/>
              <a:gd name="T9" fmla="*/ 726284 h 313"/>
              <a:gd name="T10" fmla="*/ 469468 w 250"/>
              <a:gd name="T11" fmla="*/ 720542 h 313"/>
              <a:gd name="T12" fmla="*/ 474116 w 250"/>
              <a:gd name="T13" fmla="*/ 720542 h 313"/>
              <a:gd name="T14" fmla="*/ 474116 w 250"/>
              <a:gd name="T15" fmla="*/ 706189 h 313"/>
              <a:gd name="T16" fmla="*/ 478765 w 250"/>
              <a:gd name="T17" fmla="*/ 706189 h 313"/>
              <a:gd name="T18" fmla="*/ 478765 w 250"/>
              <a:gd name="T19" fmla="*/ 700448 h 313"/>
              <a:gd name="T20" fmla="*/ 483413 w 250"/>
              <a:gd name="T21" fmla="*/ 700448 h 313"/>
              <a:gd name="T22" fmla="*/ 483413 w 250"/>
              <a:gd name="T23" fmla="*/ 694706 h 313"/>
              <a:gd name="T24" fmla="*/ 488061 w 250"/>
              <a:gd name="T25" fmla="*/ 694706 h 313"/>
              <a:gd name="T26" fmla="*/ 488061 w 250"/>
              <a:gd name="T27" fmla="*/ 688965 h 313"/>
              <a:gd name="T28" fmla="*/ 492709 w 250"/>
              <a:gd name="T29" fmla="*/ 688965 h 313"/>
              <a:gd name="T30" fmla="*/ 492709 w 250"/>
              <a:gd name="T31" fmla="*/ 683223 h 313"/>
              <a:gd name="T32" fmla="*/ 497357 w 250"/>
              <a:gd name="T33" fmla="*/ 683223 h 313"/>
              <a:gd name="T34" fmla="*/ 499682 w 250"/>
              <a:gd name="T35" fmla="*/ 677482 h 313"/>
              <a:gd name="T36" fmla="*/ 504330 w 250"/>
              <a:gd name="T37" fmla="*/ 677482 h 313"/>
              <a:gd name="T38" fmla="*/ 504330 w 250"/>
              <a:gd name="T39" fmla="*/ 671741 h 313"/>
              <a:gd name="T40" fmla="*/ 513626 w 250"/>
              <a:gd name="T41" fmla="*/ 671741 h 313"/>
              <a:gd name="T42" fmla="*/ 518274 w 250"/>
              <a:gd name="T43" fmla="*/ 665999 h 313"/>
              <a:gd name="T44" fmla="*/ 581025 w 250"/>
              <a:gd name="T45" fmla="*/ 665999 h 313"/>
              <a:gd name="T46" fmla="*/ 581025 w 250"/>
              <a:gd name="T47" fmla="*/ 467922 h 313"/>
              <a:gd name="T48" fmla="*/ 474116 w 250"/>
              <a:gd name="T49" fmla="*/ 467922 h 313"/>
              <a:gd name="T50" fmla="*/ 474116 w 250"/>
              <a:gd name="T51" fmla="*/ 160758 h 313"/>
              <a:gd name="T52" fmla="*/ 144094 w 250"/>
              <a:gd name="T53" fmla="*/ 77509 h 313"/>
              <a:gd name="T54" fmla="*/ 134798 w 250"/>
              <a:gd name="T55" fmla="*/ 0 h 313"/>
              <a:gd name="T56" fmla="*/ 4648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70024" name="Freeform 60">
            <a:extLst>
              <a:ext uri="{FF2B5EF4-FFF2-40B4-BE49-F238E27FC236}">
                <a16:creationId xmlns:a16="http://schemas.microsoft.com/office/drawing/2014/main" id="{C3B846F4-3179-FB58-CC06-16635AA943C9}"/>
              </a:ext>
              <a:ext uri="{C183D7F6-B498-43B3-948B-1728B52AA6E4}">
                <adec:decorative xmlns:adec="http://schemas.microsoft.com/office/drawing/2017/decorative" val="1"/>
              </a:ext>
            </a:extLst>
          </p:cNvPr>
          <p:cNvSpPr>
            <a:spLocks/>
          </p:cNvSpPr>
          <p:nvPr/>
        </p:nvSpPr>
        <p:spPr bwMode="auto">
          <a:xfrm flipV="1">
            <a:off x="4432300" y="3702050"/>
            <a:ext cx="4763" cy="615950"/>
          </a:xfrm>
          <a:custGeom>
            <a:avLst/>
            <a:gdLst>
              <a:gd name="T0" fmla="*/ 0 w 2"/>
              <a:gd name="T1" fmla="*/ 0 h 215"/>
              <a:gd name="T2" fmla="*/ 0 w 2"/>
              <a:gd name="T3" fmla="*/ 615950 h 215"/>
              <a:gd name="T4" fmla="*/ 4763 w 2"/>
              <a:gd name="T5" fmla="*/ 615950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5" name="Freeform 61">
            <a:extLst>
              <a:ext uri="{FF2B5EF4-FFF2-40B4-BE49-F238E27FC236}">
                <a16:creationId xmlns:a16="http://schemas.microsoft.com/office/drawing/2014/main" id="{568AC24D-B198-2D27-0EAA-C4E630A21200}"/>
              </a:ext>
              <a:ext uri="{C183D7F6-B498-43B3-948B-1728B52AA6E4}">
                <adec:decorative xmlns:adec="http://schemas.microsoft.com/office/drawing/2017/decorative" val="1"/>
              </a:ext>
            </a:extLst>
          </p:cNvPr>
          <p:cNvSpPr>
            <a:spLocks/>
          </p:cNvSpPr>
          <p:nvPr/>
        </p:nvSpPr>
        <p:spPr bwMode="auto">
          <a:xfrm flipV="1">
            <a:off x="2392363" y="3695700"/>
            <a:ext cx="4762" cy="628650"/>
          </a:xfrm>
          <a:custGeom>
            <a:avLst/>
            <a:gdLst>
              <a:gd name="T0" fmla="*/ 0 w 2"/>
              <a:gd name="T1" fmla="*/ 0 h 219"/>
              <a:gd name="T2" fmla="*/ 0 w 2"/>
              <a:gd name="T3" fmla="*/ 628650 h 219"/>
              <a:gd name="T4" fmla="*/ 4762 w 2"/>
              <a:gd name="T5" fmla="*/ 628650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6" name="Freeform 62">
            <a:extLst>
              <a:ext uri="{FF2B5EF4-FFF2-40B4-BE49-F238E27FC236}">
                <a16:creationId xmlns:a16="http://schemas.microsoft.com/office/drawing/2014/main" id="{A88316BF-2454-211B-7062-73EFECA8A1C1}"/>
              </a:ext>
              <a:ext uri="{C183D7F6-B498-43B3-948B-1728B52AA6E4}">
                <adec:decorative xmlns:adec="http://schemas.microsoft.com/office/drawing/2017/decorative" val="1"/>
              </a:ext>
            </a:extLst>
          </p:cNvPr>
          <p:cNvSpPr>
            <a:spLocks/>
          </p:cNvSpPr>
          <p:nvPr/>
        </p:nvSpPr>
        <p:spPr bwMode="auto">
          <a:xfrm flipV="1">
            <a:off x="2809875" y="3695700"/>
            <a:ext cx="4763" cy="628650"/>
          </a:xfrm>
          <a:custGeom>
            <a:avLst/>
            <a:gdLst>
              <a:gd name="T0" fmla="*/ 0 w 2"/>
              <a:gd name="T1" fmla="*/ 0 h 219"/>
              <a:gd name="T2" fmla="*/ 0 w 2"/>
              <a:gd name="T3" fmla="*/ 628650 h 219"/>
              <a:gd name="T4" fmla="*/ 4763 w 2"/>
              <a:gd name="T5" fmla="*/ 628650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7" name="Freeform 63">
            <a:extLst>
              <a:ext uri="{FF2B5EF4-FFF2-40B4-BE49-F238E27FC236}">
                <a16:creationId xmlns:a16="http://schemas.microsoft.com/office/drawing/2014/main" id="{3866E01B-2CD2-3098-76A1-6757E79FA521}"/>
              </a:ext>
              <a:ext uri="{C183D7F6-B498-43B3-948B-1728B52AA6E4}">
                <adec:decorative xmlns:adec="http://schemas.microsoft.com/office/drawing/2017/decorative" val="1"/>
              </a:ext>
            </a:extLst>
          </p:cNvPr>
          <p:cNvSpPr>
            <a:spLocks/>
          </p:cNvSpPr>
          <p:nvPr/>
        </p:nvSpPr>
        <p:spPr bwMode="auto">
          <a:xfrm flipV="1">
            <a:off x="4545013" y="3086100"/>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70028" name="Freeform 64">
            <a:extLst>
              <a:ext uri="{FF2B5EF4-FFF2-40B4-BE49-F238E27FC236}">
                <a16:creationId xmlns:a16="http://schemas.microsoft.com/office/drawing/2014/main" id="{599FF2E8-7368-2309-5701-081A0C9B9EEB}"/>
              </a:ext>
              <a:ext uri="{C183D7F6-B498-43B3-948B-1728B52AA6E4}">
                <adec:decorative xmlns:adec="http://schemas.microsoft.com/office/drawing/2017/decorative" val="1"/>
              </a:ext>
            </a:extLst>
          </p:cNvPr>
          <p:cNvSpPr>
            <a:spLocks/>
          </p:cNvSpPr>
          <p:nvPr/>
        </p:nvSpPr>
        <p:spPr bwMode="auto">
          <a:xfrm flipV="1">
            <a:off x="5299075" y="4849813"/>
            <a:ext cx="203200" cy="560387"/>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0 h 195"/>
              <a:gd name="T20" fmla="*/ 149480 w 87"/>
              <a:gd name="T21" fmla="*/ 324737 h 195"/>
              <a:gd name="T22" fmla="*/ 149480 w 87"/>
              <a:gd name="T23" fmla="*/ 422446 h 195"/>
              <a:gd name="T24" fmla="*/ 116782 w 87"/>
              <a:gd name="T25" fmla="*/ 560387 h 195"/>
              <a:gd name="T26" fmla="*/ 77076 w 87"/>
              <a:gd name="T27" fmla="*/ 560387 h 195"/>
              <a:gd name="T28" fmla="*/ 53720 w 87"/>
              <a:gd name="T29" fmla="*/ 428193 h 195"/>
              <a:gd name="T30" fmla="*/ 53720 w 87"/>
              <a:gd name="T31" fmla="*/ 324737 h 195"/>
              <a:gd name="T32" fmla="*/ 9343 w 87"/>
              <a:gd name="T33" fmla="*/ 281630 h 195"/>
              <a:gd name="T34" fmla="*/ 9343 w 87"/>
              <a:gd name="T35" fmla="*/ 137941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70029" name="Freeform 65">
            <a:extLst>
              <a:ext uri="{FF2B5EF4-FFF2-40B4-BE49-F238E27FC236}">
                <a16:creationId xmlns:a16="http://schemas.microsoft.com/office/drawing/2014/main" id="{6BE25DA1-5DA9-E534-8AB4-74FA327E9C53}"/>
              </a:ext>
              <a:ext uri="{C183D7F6-B498-43B3-948B-1728B52AA6E4}">
                <adec:decorative xmlns:adec="http://schemas.microsoft.com/office/drawing/2017/decorative" val="1"/>
              </a:ext>
            </a:extLst>
          </p:cNvPr>
          <p:cNvSpPr>
            <a:spLocks/>
          </p:cNvSpPr>
          <p:nvPr/>
        </p:nvSpPr>
        <p:spPr bwMode="auto">
          <a:xfrm flipV="1">
            <a:off x="5299075" y="4987925"/>
            <a:ext cx="203200" cy="401638"/>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5 h 140"/>
              <a:gd name="T14" fmla="*/ 189186 w 87"/>
              <a:gd name="T15" fmla="*/ 261065 h 140"/>
              <a:gd name="T16" fmla="*/ 144809 w 87"/>
              <a:gd name="T17" fmla="*/ 304097 h 140"/>
              <a:gd name="T18" fmla="*/ 53720 w 87"/>
              <a:gd name="T19" fmla="*/ 304097 h 140"/>
              <a:gd name="T20" fmla="*/ 53720 w 87"/>
              <a:gd name="T21" fmla="*/ 401638 h 140"/>
              <a:gd name="T22" fmla="*/ 144809 w 87"/>
              <a:gd name="T23" fmla="*/ 401638 h 140"/>
              <a:gd name="T24" fmla="*/ 149480 w 87"/>
              <a:gd name="T25" fmla="*/ 401638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30" name="Freeform 66">
            <a:extLst>
              <a:ext uri="{FF2B5EF4-FFF2-40B4-BE49-F238E27FC236}">
                <a16:creationId xmlns:a16="http://schemas.microsoft.com/office/drawing/2014/main" id="{566F118B-2D45-7049-1811-0EF8498FE305}"/>
              </a:ext>
              <a:ext uri="{C183D7F6-B498-43B3-948B-1728B52AA6E4}">
                <adec:decorative xmlns:adec="http://schemas.microsoft.com/office/drawing/2017/decorative" val="1"/>
              </a:ext>
            </a:extLst>
          </p:cNvPr>
          <p:cNvSpPr>
            <a:spLocks/>
          </p:cNvSpPr>
          <p:nvPr/>
        </p:nvSpPr>
        <p:spPr bwMode="auto">
          <a:xfrm flipV="1">
            <a:off x="4473575" y="5037138"/>
            <a:ext cx="839788" cy="730250"/>
          </a:xfrm>
          <a:custGeom>
            <a:avLst/>
            <a:gdLst>
              <a:gd name="T0" fmla="*/ 0 w 361"/>
              <a:gd name="T1" fmla="*/ 730250 h 255"/>
              <a:gd name="T2" fmla="*/ 0 w 361"/>
              <a:gd name="T3" fmla="*/ 521198 h 255"/>
              <a:gd name="T4" fmla="*/ 474562 w 361"/>
              <a:gd name="T5" fmla="*/ 521198 h 255"/>
              <a:gd name="T6" fmla="*/ 474562 w 361"/>
              <a:gd name="T7" fmla="*/ 461060 h 255"/>
              <a:gd name="T8" fmla="*/ 702537 w 361"/>
              <a:gd name="T9" fmla="*/ 461060 h 255"/>
              <a:gd name="T10" fmla="*/ 702537 w 361"/>
              <a:gd name="T11" fmla="*/ 0 h 255"/>
              <a:gd name="T12" fmla="*/ 814199 w 361"/>
              <a:gd name="T13" fmla="*/ 0 h 255"/>
              <a:gd name="T14" fmla="*/ 814199 w 361"/>
              <a:gd name="T15" fmla="*/ 466787 h 255"/>
              <a:gd name="T16" fmla="*/ 839788 w 361"/>
              <a:gd name="T17" fmla="*/ 501152 h 255"/>
              <a:gd name="T18" fmla="*/ 839788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70031" name="Freeform 67">
            <a:extLst>
              <a:ext uri="{FF2B5EF4-FFF2-40B4-BE49-F238E27FC236}">
                <a16:creationId xmlns:a16="http://schemas.microsoft.com/office/drawing/2014/main" id="{E1A7A321-6BA6-52EE-8385-216A25A56BB4}"/>
              </a:ext>
              <a:ext uri="{C183D7F6-B498-43B3-948B-1728B52AA6E4}">
                <adec:decorative xmlns:adec="http://schemas.microsoft.com/office/drawing/2017/decorative" val="1"/>
              </a:ext>
            </a:extLst>
          </p:cNvPr>
          <p:cNvSpPr>
            <a:spLocks/>
          </p:cNvSpPr>
          <p:nvPr/>
        </p:nvSpPr>
        <p:spPr bwMode="auto">
          <a:xfrm flipV="1">
            <a:off x="4545013" y="4618038"/>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70032" name="Freeform 68">
            <a:extLst>
              <a:ext uri="{FF2B5EF4-FFF2-40B4-BE49-F238E27FC236}">
                <a16:creationId xmlns:a16="http://schemas.microsoft.com/office/drawing/2014/main" id="{5D994854-2FF5-DB0D-9EE5-2C9D8D3ACD97}"/>
              </a:ext>
              <a:ext uri="{C183D7F6-B498-43B3-948B-1728B52AA6E4}">
                <adec:decorative xmlns:adec="http://schemas.microsoft.com/office/drawing/2017/decorative" val="1"/>
              </a:ext>
            </a:extLst>
          </p:cNvPr>
          <p:cNvSpPr>
            <a:spLocks/>
          </p:cNvSpPr>
          <p:nvPr/>
        </p:nvSpPr>
        <p:spPr bwMode="auto">
          <a:xfrm flipV="1">
            <a:off x="4473575" y="4672013"/>
            <a:ext cx="858838" cy="292100"/>
          </a:xfrm>
          <a:custGeom>
            <a:avLst/>
            <a:gdLst>
              <a:gd name="T0" fmla="*/ 858838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3 w 369"/>
              <a:gd name="T15" fmla="*/ 0 h 102"/>
              <a:gd name="T16" fmla="*/ 858838 w 369"/>
              <a:gd name="T17" fmla="*/ 54411 h 102"/>
              <a:gd name="T18" fmla="*/ 858838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70033" name="Freeform 69">
            <a:extLst>
              <a:ext uri="{FF2B5EF4-FFF2-40B4-BE49-F238E27FC236}">
                <a16:creationId xmlns:a16="http://schemas.microsoft.com/office/drawing/2014/main" id="{72997D14-35AD-58E1-4336-4EDA71B95DAB}"/>
              </a:ext>
              <a:ext uri="{C183D7F6-B498-43B3-948B-1728B52AA6E4}">
                <adec:decorative xmlns:adec="http://schemas.microsoft.com/office/drawing/2017/decorative" val="1"/>
              </a:ext>
            </a:extLst>
          </p:cNvPr>
          <p:cNvSpPr>
            <a:spLocks/>
          </p:cNvSpPr>
          <p:nvPr/>
        </p:nvSpPr>
        <p:spPr bwMode="auto">
          <a:xfrm flipV="1">
            <a:off x="4443413" y="2273300"/>
            <a:ext cx="2940050" cy="1239838"/>
          </a:xfrm>
          <a:custGeom>
            <a:avLst/>
            <a:gdLst>
              <a:gd name="T0" fmla="*/ 2940050 w 1263"/>
              <a:gd name="T1" fmla="*/ 519469 h 432"/>
              <a:gd name="T2" fmla="*/ 2940050 w 1263"/>
              <a:gd name="T3" fmla="*/ 594089 h 432"/>
              <a:gd name="T4" fmla="*/ 2935394 w 1263"/>
              <a:gd name="T5" fmla="*/ 599829 h 432"/>
              <a:gd name="T6" fmla="*/ 2935394 w 1263"/>
              <a:gd name="T7" fmla="*/ 622789 h 432"/>
              <a:gd name="T8" fmla="*/ 2930739 w 1263"/>
              <a:gd name="T9" fmla="*/ 628529 h 432"/>
              <a:gd name="T10" fmla="*/ 2928411 w 1263"/>
              <a:gd name="T11" fmla="*/ 628529 h 432"/>
              <a:gd name="T12" fmla="*/ 2928411 w 1263"/>
              <a:gd name="T13" fmla="*/ 640009 h 432"/>
              <a:gd name="T14" fmla="*/ 2923755 w 1263"/>
              <a:gd name="T15" fmla="*/ 640009 h 432"/>
              <a:gd name="T16" fmla="*/ 2923755 w 1263"/>
              <a:gd name="T17" fmla="*/ 645749 h 432"/>
              <a:gd name="T18" fmla="*/ 2919100 w 1263"/>
              <a:gd name="T19" fmla="*/ 645749 h 432"/>
              <a:gd name="T20" fmla="*/ 2919100 w 1263"/>
              <a:gd name="T21" fmla="*/ 651489 h 432"/>
              <a:gd name="T22" fmla="*/ 2914444 w 1263"/>
              <a:gd name="T23" fmla="*/ 651489 h 432"/>
              <a:gd name="T24" fmla="*/ 2909788 w 1263"/>
              <a:gd name="T25" fmla="*/ 657229 h 432"/>
              <a:gd name="T26" fmla="*/ 2909788 w 1263"/>
              <a:gd name="T27" fmla="*/ 660099 h 432"/>
              <a:gd name="T28" fmla="*/ 2895821 w 1263"/>
              <a:gd name="T29" fmla="*/ 660099 h 432"/>
              <a:gd name="T30" fmla="*/ 2895821 w 1263"/>
              <a:gd name="T31" fmla="*/ 665839 h 432"/>
              <a:gd name="T32" fmla="*/ 2891166 w 1263"/>
              <a:gd name="T33" fmla="*/ 665839 h 432"/>
              <a:gd name="T34" fmla="*/ 2886510 w 1263"/>
              <a:gd name="T35" fmla="*/ 671579 h 432"/>
              <a:gd name="T36" fmla="*/ 2865559 w 1263"/>
              <a:gd name="T37" fmla="*/ 671579 h 432"/>
              <a:gd name="T38" fmla="*/ 2860904 w 1263"/>
              <a:gd name="T39" fmla="*/ 677319 h 432"/>
              <a:gd name="T40" fmla="*/ 1084769 w 1263"/>
              <a:gd name="T41" fmla="*/ 677319 h 432"/>
              <a:gd name="T42" fmla="*/ 996311 w 1263"/>
              <a:gd name="T43" fmla="*/ 789249 h 432"/>
              <a:gd name="T44" fmla="*/ 996311 w 1263"/>
              <a:gd name="T45" fmla="*/ 1030328 h 432"/>
              <a:gd name="T46" fmla="*/ 1073130 w 1263"/>
              <a:gd name="T47" fmla="*/ 1090598 h 432"/>
              <a:gd name="T48" fmla="*/ 2078753 w 1263"/>
              <a:gd name="T49" fmla="*/ 1090598 h 432"/>
              <a:gd name="T50" fmla="*/ 2078753 w 1263"/>
              <a:gd name="T51" fmla="*/ 1239838 h 432"/>
              <a:gd name="T52" fmla="*/ 782151 w 1263"/>
              <a:gd name="T53" fmla="*/ 1239838 h 432"/>
              <a:gd name="T54" fmla="*/ 782151 w 1263"/>
              <a:gd name="T55" fmla="*/ 797859 h 432"/>
              <a:gd name="T56" fmla="*/ 0 w 1263"/>
              <a:gd name="T57" fmla="*/ 803599 h 432"/>
              <a:gd name="T58" fmla="*/ 0 w 1263"/>
              <a:gd name="T59" fmla="*/ 252560 h 432"/>
              <a:gd name="T60" fmla="*/ 102425 w 1263"/>
              <a:gd name="T61" fmla="*/ 252560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70034" name="Freeform 70">
            <a:extLst>
              <a:ext uri="{FF2B5EF4-FFF2-40B4-BE49-F238E27FC236}">
                <a16:creationId xmlns:a16="http://schemas.microsoft.com/office/drawing/2014/main" id="{6BBED438-EC73-C909-5363-A5D7210922A3}"/>
              </a:ext>
              <a:ext uri="{C183D7F6-B498-43B3-948B-1728B52AA6E4}">
                <adec:decorative xmlns:adec="http://schemas.microsoft.com/office/drawing/2017/decorative" val="1"/>
              </a:ext>
            </a:extLst>
          </p:cNvPr>
          <p:cNvSpPr>
            <a:spLocks/>
          </p:cNvSpPr>
          <p:nvPr/>
        </p:nvSpPr>
        <p:spPr bwMode="auto">
          <a:xfrm flipV="1">
            <a:off x="5468938" y="4672013"/>
            <a:ext cx="163512" cy="1095375"/>
          </a:xfrm>
          <a:custGeom>
            <a:avLst/>
            <a:gdLst>
              <a:gd name="T0" fmla="*/ 0 w 70"/>
              <a:gd name="T1" fmla="*/ 1095375 h 382"/>
              <a:gd name="T2" fmla="*/ 0 w 70"/>
              <a:gd name="T3" fmla="*/ 863110 h 382"/>
              <a:gd name="T4" fmla="*/ 18687 w 70"/>
              <a:gd name="T5" fmla="*/ 831567 h 382"/>
              <a:gd name="T6" fmla="*/ 18687 w 70"/>
              <a:gd name="T7" fmla="*/ 501808 h 382"/>
              <a:gd name="T8" fmla="*/ 32702 w 70"/>
              <a:gd name="T9" fmla="*/ 473133 h 382"/>
              <a:gd name="T10" fmla="*/ 32702 w 70"/>
              <a:gd name="T11" fmla="*/ 0 h 382"/>
              <a:gd name="T12" fmla="*/ 126138 w 70"/>
              <a:gd name="T13" fmla="*/ 0 h 382"/>
              <a:gd name="T14" fmla="*/ 126138 w 70"/>
              <a:gd name="T15" fmla="*/ 438723 h 382"/>
              <a:gd name="T16" fmla="*/ 163512 w 70"/>
              <a:gd name="T17" fmla="*/ 490338 h 382"/>
              <a:gd name="T18" fmla="*/ 163512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26055" name="Freeform 71">
            <a:extLst>
              <a:ext uri="{FF2B5EF4-FFF2-40B4-BE49-F238E27FC236}">
                <a16:creationId xmlns:a16="http://schemas.microsoft.com/office/drawing/2014/main" id="{CD0683D0-C978-E02F-404D-B757073A6CA2}"/>
              </a:ext>
              <a:ext uri="{C183D7F6-B498-43B3-948B-1728B52AA6E4}">
                <adec:decorative xmlns:adec="http://schemas.microsoft.com/office/drawing/2017/decorative" val="1"/>
              </a:ext>
            </a:extLst>
          </p:cNvPr>
          <p:cNvSpPr>
            <a:spLocks/>
          </p:cNvSpPr>
          <p:nvPr/>
        </p:nvSpPr>
        <p:spPr bwMode="auto">
          <a:xfrm>
            <a:off x="4443413" y="2859088"/>
            <a:ext cx="977900" cy="455612"/>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gradFill rotWithShape="0">
            <a:gsLst>
              <a:gs pos="0">
                <a:schemeClr val="accent2"/>
              </a:gs>
              <a:gs pos="100000">
                <a:schemeClr val="accent2">
                  <a:gamma/>
                  <a:tint val="33333"/>
                  <a:invGamma/>
                </a:schemeClr>
              </a:gs>
            </a:gsLst>
            <a:lin ang="5400000" scaled="1"/>
          </a:gradFill>
          <a:ln w="3175" cap="flat" cmpd="sng">
            <a:solidFill>
              <a:schemeClr val="tx1"/>
            </a:solidFill>
            <a:prstDash val="solid"/>
            <a:round/>
            <a:headEnd/>
            <a:tailEnd/>
          </a:ln>
          <a:effectLst/>
        </p:spPr>
        <p:txBody>
          <a:bodyPr wrap="none" anchor="ctr"/>
          <a:lstStyle/>
          <a:p>
            <a:pPr>
              <a:defRPr/>
            </a:pPr>
            <a:endParaRPr lang="en-US"/>
          </a:p>
        </p:txBody>
      </p:sp>
      <p:sp>
        <p:nvSpPr>
          <p:cNvPr id="170036" name="Oval 72">
            <a:extLst>
              <a:ext uri="{FF2B5EF4-FFF2-40B4-BE49-F238E27FC236}">
                <a16:creationId xmlns:a16="http://schemas.microsoft.com/office/drawing/2014/main" id="{CE7FEC9F-A24F-6BE3-87B1-489491D29F40}"/>
              </a:ext>
              <a:ext uri="{C183D7F6-B498-43B3-948B-1728B52AA6E4}">
                <adec:decorative xmlns:adec="http://schemas.microsoft.com/office/drawing/2017/decorative" val="1"/>
              </a:ext>
            </a:extLst>
          </p:cNvPr>
          <p:cNvSpPr>
            <a:spLocks noChangeArrowheads="1"/>
          </p:cNvSpPr>
          <p:nvPr/>
        </p:nvSpPr>
        <p:spPr bwMode="auto">
          <a:xfrm>
            <a:off x="5286375" y="3001963"/>
            <a:ext cx="109538" cy="13493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37" name="Freeform 73">
            <a:extLst>
              <a:ext uri="{FF2B5EF4-FFF2-40B4-BE49-F238E27FC236}">
                <a16:creationId xmlns:a16="http://schemas.microsoft.com/office/drawing/2014/main" id="{570BB049-83F3-E241-164F-065C876B272B}"/>
              </a:ext>
              <a:ext uri="{C183D7F6-B498-43B3-948B-1728B52AA6E4}">
                <adec:decorative xmlns:adec="http://schemas.microsoft.com/office/drawing/2017/decorative" val="1"/>
              </a:ext>
            </a:extLst>
          </p:cNvPr>
          <p:cNvSpPr>
            <a:spLocks/>
          </p:cNvSpPr>
          <p:nvPr/>
        </p:nvSpPr>
        <p:spPr bwMode="auto">
          <a:xfrm>
            <a:off x="5287963" y="2863850"/>
            <a:ext cx="104775" cy="165100"/>
          </a:xfrm>
          <a:custGeom>
            <a:avLst/>
            <a:gdLst>
              <a:gd name="T0" fmla="*/ 0 w 45"/>
              <a:gd name="T1" fmla="*/ 165100 h 87"/>
              <a:gd name="T2" fmla="*/ 104775 w 45"/>
              <a:gd name="T3" fmla="*/ 165100 h 87"/>
              <a:gd name="T4" fmla="*/ 4657 w 45"/>
              <a:gd name="T5" fmla="*/ 142328 h 87"/>
              <a:gd name="T6" fmla="*/ 102447 w 45"/>
              <a:gd name="T7" fmla="*/ 125248 h 87"/>
              <a:gd name="T8" fmla="*/ 6985 w 45"/>
              <a:gd name="T9" fmla="*/ 102476 h 87"/>
              <a:gd name="T10" fmla="*/ 102447 w 45"/>
              <a:gd name="T11" fmla="*/ 81601 h 87"/>
              <a:gd name="T12" fmla="*/ 11642 w 45"/>
              <a:gd name="T13" fmla="*/ 56931 h 87"/>
              <a:gd name="T14" fmla="*/ 97790 w 45"/>
              <a:gd name="T15" fmla="*/ 36056 h 87"/>
              <a:gd name="T16" fmla="*/ 11642 w 45"/>
              <a:gd name="T17" fmla="*/ 13284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0038" name="Rectangle 74">
            <a:extLst>
              <a:ext uri="{FF2B5EF4-FFF2-40B4-BE49-F238E27FC236}">
                <a16:creationId xmlns:a16="http://schemas.microsoft.com/office/drawing/2014/main" id="{B96FDE6F-D0A0-2F63-A0BC-90A5DFF56F9A}"/>
              </a:ext>
              <a:ext uri="{C183D7F6-B498-43B3-948B-1728B52AA6E4}">
                <adec:decorative xmlns:adec="http://schemas.microsoft.com/office/drawing/2017/decorative" val="1"/>
              </a:ext>
            </a:extLst>
          </p:cNvPr>
          <p:cNvSpPr>
            <a:spLocks noChangeArrowheads="1"/>
          </p:cNvSpPr>
          <p:nvPr/>
        </p:nvSpPr>
        <p:spPr bwMode="auto">
          <a:xfrm flipV="1">
            <a:off x="6765925" y="3217863"/>
            <a:ext cx="617538" cy="298450"/>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39" name="Freeform 75">
            <a:extLst>
              <a:ext uri="{FF2B5EF4-FFF2-40B4-BE49-F238E27FC236}">
                <a16:creationId xmlns:a16="http://schemas.microsoft.com/office/drawing/2014/main" id="{F186606A-4180-537F-F920-1EB74CA68D1B}"/>
              </a:ext>
              <a:ext uri="{C183D7F6-B498-43B3-948B-1728B52AA6E4}">
                <adec:decorative xmlns:adec="http://schemas.microsoft.com/office/drawing/2017/decorative" val="1"/>
              </a:ext>
            </a:extLst>
          </p:cNvPr>
          <p:cNvSpPr>
            <a:spLocks/>
          </p:cNvSpPr>
          <p:nvPr/>
        </p:nvSpPr>
        <p:spPr bwMode="auto">
          <a:xfrm flipV="1">
            <a:off x="6829425" y="3217863"/>
            <a:ext cx="554038"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8 w 238"/>
              <a:gd name="T11" fmla="*/ 77482 h 104"/>
              <a:gd name="T12" fmla="*/ 125706 w 238"/>
              <a:gd name="T13" fmla="*/ 71743 h 104"/>
              <a:gd name="T14" fmla="*/ 121050 w 238"/>
              <a:gd name="T15" fmla="*/ 66003 h 104"/>
              <a:gd name="T16" fmla="*/ 107083 w 238"/>
              <a:gd name="T17" fmla="*/ 43046 h 104"/>
              <a:gd name="T18" fmla="*/ 116395 w 238"/>
              <a:gd name="T19" fmla="*/ 5739 h 104"/>
              <a:gd name="T20" fmla="*/ 135018 w 238"/>
              <a:gd name="T21" fmla="*/ 0 h 104"/>
              <a:gd name="T22" fmla="*/ 554038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6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70040" name="Rectangle 76">
            <a:extLst>
              <a:ext uri="{FF2B5EF4-FFF2-40B4-BE49-F238E27FC236}">
                <a16:creationId xmlns:a16="http://schemas.microsoft.com/office/drawing/2014/main" id="{D9D6236C-7ADB-BB76-E5D3-291FBCA7BBF8}"/>
              </a:ext>
              <a:ext uri="{C183D7F6-B498-43B3-948B-1728B52AA6E4}">
                <adec:decorative xmlns:adec="http://schemas.microsoft.com/office/drawing/2017/decorative" val="1"/>
              </a:ext>
            </a:extLst>
          </p:cNvPr>
          <p:cNvSpPr>
            <a:spLocks noChangeArrowheads="1"/>
          </p:cNvSpPr>
          <p:nvPr/>
        </p:nvSpPr>
        <p:spPr bwMode="auto">
          <a:xfrm flipV="1">
            <a:off x="1917700" y="2590800"/>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0041" name="Rectangle 77">
            <a:extLst>
              <a:ext uri="{FF2B5EF4-FFF2-40B4-BE49-F238E27FC236}">
                <a16:creationId xmlns:a16="http://schemas.microsoft.com/office/drawing/2014/main" id="{FF3F0D91-3830-4C9B-73AA-6D8C7198C0A1}"/>
              </a:ext>
              <a:ext uri="{C183D7F6-B498-43B3-948B-1728B52AA6E4}">
                <adec:decorative xmlns:adec="http://schemas.microsoft.com/office/drawing/2017/decorative" val="1"/>
              </a:ext>
            </a:extLst>
          </p:cNvPr>
          <p:cNvSpPr>
            <a:spLocks noChangeArrowheads="1"/>
          </p:cNvSpPr>
          <p:nvPr/>
        </p:nvSpPr>
        <p:spPr bwMode="auto">
          <a:xfrm flipV="1">
            <a:off x="1873250" y="5307013"/>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6062" name="AutoShape 78">
            <a:extLst>
              <a:ext uri="{FF2B5EF4-FFF2-40B4-BE49-F238E27FC236}">
                <a16:creationId xmlns:a16="http://schemas.microsoft.com/office/drawing/2014/main" id="{D83730AE-DC3B-51FF-68F6-CB482779D8E8}"/>
              </a:ext>
              <a:ext uri="{C183D7F6-B498-43B3-948B-1728B52AA6E4}">
                <adec:decorative xmlns:adec="http://schemas.microsoft.com/office/drawing/2017/decorative" val="1"/>
              </a:ext>
            </a:extLst>
          </p:cNvPr>
          <p:cNvSpPr>
            <a:spLocks noChangeArrowheads="1"/>
          </p:cNvSpPr>
          <p:nvPr/>
        </p:nvSpPr>
        <p:spPr bwMode="auto">
          <a:xfrm rot="-1467511">
            <a:off x="5443538" y="3252788"/>
            <a:ext cx="215900" cy="938212"/>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26063" name="AutoShape 79">
            <a:extLst>
              <a:ext uri="{FF2B5EF4-FFF2-40B4-BE49-F238E27FC236}">
                <a16:creationId xmlns:a16="http://schemas.microsoft.com/office/drawing/2014/main" id="{BDBF1DD5-8B43-9C6D-10B0-1380CE8330D1}"/>
              </a:ext>
              <a:ext uri="{C183D7F6-B498-43B3-948B-1728B52AA6E4}">
                <adec:decorative xmlns:adec="http://schemas.microsoft.com/office/drawing/2017/decorative" val="1"/>
              </a:ext>
            </a:extLst>
          </p:cNvPr>
          <p:cNvSpPr>
            <a:spLocks noChangeArrowheads="1"/>
          </p:cNvSpPr>
          <p:nvPr/>
        </p:nvSpPr>
        <p:spPr bwMode="auto">
          <a:xfrm flipH="1">
            <a:off x="5272088" y="4367213"/>
            <a:ext cx="592137" cy="490537"/>
          </a:xfrm>
          <a:prstGeom prst="curvedDownArrow">
            <a:avLst>
              <a:gd name="adj1" fmla="val 11540"/>
              <a:gd name="adj2" fmla="val 51532"/>
              <a:gd name="adj3" fmla="val 65694"/>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170044" name="AutoShape 80">
            <a:extLst>
              <a:ext uri="{FF2B5EF4-FFF2-40B4-BE49-F238E27FC236}">
                <a16:creationId xmlns:a16="http://schemas.microsoft.com/office/drawing/2014/main" id="{BBA69163-1C44-5A92-F6EB-DB615A7AA7A6}"/>
              </a:ext>
              <a:ext uri="{C183D7F6-B498-43B3-948B-1728B52AA6E4}">
                <adec:decorative xmlns:adec="http://schemas.microsoft.com/office/drawing/2017/decorative" val="1"/>
              </a:ext>
            </a:extLst>
          </p:cNvPr>
          <p:cNvSpPr>
            <a:spLocks noChangeArrowheads="1"/>
          </p:cNvSpPr>
          <p:nvPr/>
        </p:nvSpPr>
        <p:spPr bwMode="auto">
          <a:xfrm>
            <a:off x="5678488" y="5789613"/>
            <a:ext cx="509587" cy="663575"/>
          </a:xfrm>
          <a:prstGeom prst="upArrow">
            <a:avLst>
              <a:gd name="adj1" fmla="val 50000"/>
              <a:gd name="adj2" fmla="val 32555"/>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6063"/>
                                        </p:tgtEl>
                                        <p:attrNameLst>
                                          <p:attrName>style.visibility</p:attrName>
                                        </p:attrNameLst>
                                      </p:cBhvr>
                                      <p:to>
                                        <p:strVal val="visible"/>
                                      </p:to>
                                    </p:set>
                                    <p:animEffect transition="in" filter="dissolve">
                                      <p:cBhvr>
                                        <p:cTn id="7" dur="500"/>
                                        <p:tgtEl>
                                          <p:spTgt spid="426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a:extLst>
              <a:ext uri="{FF2B5EF4-FFF2-40B4-BE49-F238E27FC236}">
                <a16:creationId xmlns:a16="http://schemas.microsoft.com/office/drawing/2014/main" id="{93FBBEA7-50DB-C90C-928B-DF16061C912A}"/>
              </a:ext>
            </a:extLst>
          </p:cNvPr>
          <p:cNvSpPr>
            <a:spLocks noGrp="1" noChangeArrowheads="1"/>
          </p:cNvSpPr>
          <p:nvPr>
            <p:ph type="title"/>
          </p:nvPr>
        </p:nvSpPr>
        <p:spPr/>
        <p:txBody>
          <a:bodyPr/>
          <a:lstStyle/>
          <a:p>
            <a:pPr eaLnBrk="1" hangingPunct="1"/>
            <a:r>
              <a:rPr lang="en-GB" altLang="en-US" dirty="0"/>
              <a:t>Double acting cylinder 15</a:t>
            </a:r>
            <a:endParaRPr lang="en-US" altLang="en-US" dirty="0"/>
          </a:p>
        </p:txBody>
      </p:sp>
      <p:sp>
        <p:nvSpPr>
          <p:cNvPr id="171011" name="Rectangle 3">
            <a:extLst>
              <a:ext uri="{FF2B5EF4-FFF2-40B4-BE49-F238E27FC236}">
                <a16:creationId xmlns:a16="http://schemas.microsoft.com/office/drawing/2014/main" id="{B6A99D68-E999-C081-88DF-5CCC64129C70}"/>
              </a:ext>
            </a:extLst>
          </p:cNvPr>
          <p:cNvSpPr>
            <a:spLocks noGrp="1" noChangeArrowheads="1"/>
          </p:cNvSpPr>
          <p:nvPr>
            <p:ph type="body" idx="1"/>
          </p:nvPr>
        </p:nvSpPr>
        <p:spPr/>
        <p:txBody>
          <a:bodyPr/>
          <a:lstStyle/>
          <a:p>
            <a:pPr eaLnBrk="1" hangingPunct="1"/>
            <a:endParaRPr lang="en-US" altLang="en-US"/>
          </a:p>
        </p:txBody>
      </p:sp>
      <p:grpSp>
        <p:nvGrpSpPr>
          <p:cNvPr id="171012" name="Group 4">
            <a:extLst>
              <a:ext uri="{FF2B5EF4-FFF2-40B4-BE49-F238E27FC236}">
                <a16:creationId xmlns:a16="http://schemas.microsoft.com/office/drawing/2014/main" id="{FA8E74B2-A9C4-F20B-F281-D828F2BCDD07}"/>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71084" name="Freeform 5">
              <a:extLst>
                <a:ext uri="{FF2B5EF4-FFF2-40B4-BE49-F238E27FC236}">
                  <a16:creationId xmlns:a16="http://schemas.microsoft.com/office/drawing/2014/main" id="{50F6DCBF-65FA-25D7-F2DA-9F934E3E067B}"/>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5" name="Freeform 6">
              <a:extLst>
                <a:ext uri="{FF2B5EF4-FFF2-40B4-BE49-F238E27FC236}">
                  <a16:creationId xmlns:a16="http://schemas.microsoft.com/office/drawing/2014/main" id="{66F43FE4-193F-68F9-0F62-2527EB4758B7}"/>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6" name="Freeform 7">
              <a:extLst>
                <a:ext uri="{FF2B5EF4-FFF2-40B4-BE49-F238E27FC236}">
                  <a16:creationId xmlns:a16="http://schemas.microsoft.com/office/drawing/2014/main" id="{EC405675-062D-D449-D84C-6115F46E184A}"/>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7" name="Freeform 8">
              <a:extLst>
                <a:ext uri="{FF2B5EF4-FFF2-40B4-BE49-F238E27FC236}">
                  <a16:creationId xmlns:a16="http://schemas.microsoft.com/office/drawing/2014/main" id="{5717004E-C28C-13CF-8AD0-9F5EBCE83D96}"/>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8" name="Freeform 9">
              <a:extLst>
                <a:ext uri="{FF2B5EF4-FFF2-40B4-BE49-F238E27FC236}">
                  <a16:creationId xmlns:a16="http://schemas.microsoft.com/office/drawing/2014/main" id="{DCE5A555-0332-3BF0-50C2-7A4BD90A8EF0}"/>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9" name="Freeform 10">
              <a:extLst>
                <a:ext uri="{FF2B5EF4-FFF2-40B4-BE49-F238E27FC236}">
                  <a16:creationId xmlns:a16="http://schemas.microsoft.com/office/drawing/2014/main" id="{85667969-E556-E683-1DC5-C37BDD900D32}"/>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90" name="Freeform 11">
              <a:extLst>
                <a:ext uri="{FF2B5EF4-FFF2-40B4-BE49-F238E27FC236}">
                  <a16:creationId xmlns:a16="http://schemas.microsoft.com/office/drawing/2014/main" id="{14F1030B-8795-ADBD-EE0D-D39DB0BC8D8B}"/>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1013" name="Group 12">
            <a:extLst>
              <a:ext uri="{FF2B5EF4-FFF2-40B4-BE49-F238E27FC236}">
                <a16:creationId xmlns:a16="http://schemas.microsoft.com/office/drawing/2014/main" id="{1DE57C0C-93D7-44A6-CA3F-1EFB1EA46804}"/>
              </a:ext>
              <a:ext uri="{C183D7F6-B498-43B3-948B-1728B52AA6E4}">
                <adec:decorative xmlns:adec="http://schemas.microsoft.com/office/drawing/2017/decorative" val="1"/>
              </a:ext>
            </a:extLst>
          </p:cNvPr>
          <p:cNvGrpSpPr>
            <a:grpSpLocks/>
          </p:cNvGrpSpPr>
          <p:nvPr/>
        </p:nvGrpSpPr>
        <p:grpSpPr bwMode="auto">
          <a:xfrm>
            <a:off x="7885113" y="2260600"/>
            <a:ext cx="1093787" cy="361950"/>
            <a:chOff x="4944" y="1099"/>
            <a:chExt cx="689" cy="228"/>
          </a:xfrm>
        </p:grpSpPr>
        <p:sp>
          <p:nvSpPr>
            <p:cNvPr id="171071" name="Freeform 13">
              <a:extLst>
                <a:ext uri="{FF2B5EF4-FFF2-40B4-BE49-F238E27FC236}">
                  <a16:creationId xmlns:a16="http://schemas.microsoft.com/office/drawing/2014/main" id="{EADC4FFE-19FE-3DAA-DEBC-EC127E342441}"/>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1072" name="Group 14">
              <a:extLst>
                <a:ext uri="{FF2B5EF4-FFF2-40B4-BE49-F238E27FC236}">
                  <a16:creationId xmlns:a16="http://schemas.microsoft.com/office/drawing/2014/main" id="{E043607C-D78E-A3A0-FA7D-C33858FCE140}"/>
                </a:ext>
              </a:extLst>
            </p:cNvPr>
            <p:cNvGrpSpPr>
              <a:grpSpLocks/>
            </p:cNvGrpSpPr>
            <p:nvPr/>
          </p:nvGrpSpPr>
          <p:grpSpPr bwMode="auto">
            <a:xfrm>
              <a:off x="4944" y="1099"/>
              <a:ext cx="689" cy="228"/>
              <a:chOff x="4944" y="1099"/>
              <a:chExt cx="689" cy="228"/>
            </a:xfrm>
          </p:grpSpPr>
          <p:sp>
            <p:nvSpPr>
              <p:cNvPr id="171073" name="Line 15">
                <a:extLst>
                  <a:ext uri="{FF2B5EF4-FFF2-40B4-BE49-F238E27FC236}">
                    <a16:creationId xmlns:a16="http://schemas.microsoft.com/office/drawing/2014/main" id="{EF8525DE-A291-144B-39F3-C1B2AE7F98E6}"/>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1074" name="Group 16">
                <a:extLst>
                  <a:ext uri="{FF2B5EF4-FFF2-40B4-BE49-F238E27FC236}">
                    <a16:creationId xmlns:a16="http://schemas.microsoft.com/office/drawing/2014/main" id="{7F3A350F-B652-5661-EB8D-BB3D6DF9A466}"/>
                  </a:ext>
                </a:extLst>
              </p:cNvPr>
              <p:cNvGrpSpPr>
                <a:grpSpLocks/>
              </p:cNvGrpSpPr>
              <p:nvPr/>
            </p:nvGrpSpPr>
            <p:grpSpPr bwMode="auto">
              <a:xfrm>
                <a:off x="4944" y="1099"/>
                <a:ext cx="689" cy="228"/>
                <a:chOff x="4944" y="1099"/>
                <a:chExt cx="689" cy="228"/>
              </a:xfrm>
            </p:grpSpPr>
            <p:sp>
              <p:nvSpPr>
                <p:cNvPr id="171075" name="Freeform 17">
                  <a:extLst>
                    <a:ext uri="{FF2B5EF4-FFF2-40B4-BE49-F238E27FC236}">
                      <a16:creationId xmlns:a16="http://schemas.microsoft.com/office/drawing/2014/main" id="{442E018A-430E-550C-6A98-5F35B1EE2F97}"/>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76" name="Freeform 18">
                  <a:extLst>
                    <a:ext uri="{FF2B5EF4-FFF2-40B4-BE49-F238E27FC236}">
                      <a16:creationId xmlns:a16="http://schemas.microsoft.com/office/drawing/2014/main" id="{C16E153D-8344-07B8-B0F9-52A370952A1E}"/>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77" name="Freeform 19">
                  <a:extLst>
                    <a:ext uri="{FF2B5EF4-FFF2-40B4-BE49-F238E27FC236}">
                      <a16:creationId xmlns:a16="http://schemas.microsoft.com/office/drawing/2014/main" id="{48E58BEC-05A9-5D55-58E8-EDFCFF53CA2F}"/>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78" name="Freeform 20">
                  <a:extLst>
                    <a:ext uri="{FF2B5EF4-FFF2-40B4-BE49-F238E27FC236}">
                      <a16:creationId xmlns:a16="http://schemas.microsoft.com/office/drawing/2014/main" id="{195B8281-3D9F-3645-B9C4-DAF6C6EA310F}"/>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79" name="Freeform 21">
                  <a:extLst>
                    <a:ext uri="{FF2B5EF4-FFF2-40B4-BE49-F238E27FC236}">
                      <a16:creationId xmlns:a16="http://schemas.microsoft.com/office/drawing/2014/main" id="{5FC53575-6009-DFA6-15F5-0CDB1D1BE8D7}"/>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80" name="Line 22">
                  <a:extLst>
                    <a:ext uri="{FF2B5EF4-FFF2-40B4-BE49-F238E27FC236}">
                      <a16:creationId xmlns:a16="http://schemas.microsoft.com/office/drawing/2014/main" id="{4E0708A0-8729-5C24-02FE-E6458E3CB566}"/>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1081" name="Line 23">
                  <a:extLst>
                    <a:ext uri="{FF2B5EF4-FFF2-40B4-BE49-F238E27FC236}">
                      <a16:creationId xmlns:a16="http://schemas.microsoft.com/office/drawing/2014/main" id="{BBCED8D3-2F34-3C8A-DBD4-89B36B35D66D}"/>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1082" name="Line 24">
                  <a:extLst>
                    <a:ext uri="{FF2B5EF4-FFF2-40B4-BE49-F238E27FC236}">
                      <a16:creationId xmlns:a16="http://schemas.microsoft.com/office/drawing/2014/main" id="{076E3124-827D-476E-38A5-0A79991A5B92}"/>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1083" name="Line 25">
                  <a:extLst>
                    <a:ext uri="{FF2B5EF4-FFF2-40B4-BE49-F238E27FC236}">
                      <a16:creationId xmlns:a16="http://schemas.microsoft.com/office/drawing/2014/main" id="{DEB21C5E-ADCC-E68E-4742-B5ECABAB7D3E}"/>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
        <p:nvSpPr>
          <p:cNvPr id="427034" name="Freeform 26">
            <a:extLst>
              <a:ext uri="{FF2B5EF4-FFF2-40B4-BE49-F238E27FC236}">
                <a16:creationId xmlns:a16="http://schemas.microsoft.com/office/drawing/2014/main" id="{93AA0253-B39A-FFFC-FD9C-40A6F39B8002}"/>
              </a:ext>
              <a:ext uri="{C183D7F6-B498-43B3-948B-1728B52AA6E4}">
                <adec:decorative xmlns:adec="http://schemas.microsoft.com/office/drawing/2017/decorative" val="1"/>
              </a:ext>
            </a:extLst>
          </p:cNvPr>
          <p:cNvSpPr>
            <a:spLocks/>
          </p:cNvSpPr>
          <p:nvPr/>
        </p:nvSpPr>
        <p:spPr bwMode="auto">
          <a:xfrm>
            <a:off x="3621088" y="2654300"/>
            <a:ext cx="2624137" cy="3113088"/>
          </a:xfrm>
          <a:custGeom>
            <a:avLst/>
            <a:gdLst>
              <a:gd name="T0" fmla="*/ 0 w 1653"/>
              <a:gd name="T1" fmla="*/ 3 h 1961"/>
              <a:gd name="T2" fmla="*/ 589 w 1653"/>
              <a:gd name="T3" fmla="*/ 0 h 1961"/>
              <a:gd name="T4" fmla="*/ 589 w 1653"/>
              <a:gd name="T5" fmla="*/ 215 h 1961"/>
              <a:gd name="T6" fmla="*/ 1653 w 1653"/>
              <a:gd name="T7" fmla="*/ 215 h 1961"/>
              <a:gd name="T8" fmla="*/ 1653 w 1653"/>
              <a:gd name="T9" fmla="*/ 1961 h 1961"/>
              <a:gd name="T10" fmla="*/ 1213 w 1653"/>
              <a:gd name="T11" fmla="*/ 1961 h 1961"/>
              <a:gd name="T12" fmla="*/ 1213 w 1653"/>
              <a:gd name="T13" fmla="*/ 1610 h 1961"/>
              <a:gd name="T14" fmla="*/ 946 w 1653"/>
              <a:gd name="T15" fmla="*/ 1610 h 1961"/>
              <a:gd name="T16" fmla="*/ 946 w 1653"/>
              <a:gd name="T17" fmla="*/ 1719 h 1961"/>
              <a:gd name="T18" fmla="*/ 0 w 1653"/>
              <a:gd name="T19" fmla="*/ 1722 h 1961"/>
              <a:gd name="T20" fmla="*/ 0 w 1653"/>
              <a:gd name="T21" fmla="*/ 885 h 1961"/>
              <a:gd name="T22" fmla="*/ 0 w 1653"/>
              <a:gd name="T23" fmla="*/ 3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3" h="1961">
                <a:moveTo>
                  <a:pt x="0" y="3"/>
                </a:moveTo>
                <a:lnTo>
                  <a:pt x="589" y="0"/>
                </a:lnTo>
                <a:lnTo>
                  <a:pt x="589" y="215"/>
                </a:lnTo>
                <a:lnTo>
                  <a:pt x="1653" y="215"/>
                </a:lnTo>
                <a:lnTo>
                  <a:pt x="1653" y="1961"/>
                </a:lnTo>
                <a:lnTo>
                  <a:pt x="1213" y="1961"/>
                </a:lnTo>
                <a:lnTo>
                  <a:pt x="1213" y="1610"/>
                </a:lnTo>
                <a:lnTo>
                  <a:pt x="946" y="1610"/>
                </a:lnTo>
                <a:lnTo>
                  <a:pt x="946" y="1719"/>
                </a:lnTo>
                <a:lnTo>
                  <a:pt x="0" y="1722"/>
                </a:lnTo>
                <a:lnTo>
                  <a:pt x="0" y="885"/>
                </a:lnTo>
                <a:lnTo>
                  <a:pt x="0" y="3"/>
                </a:lnTo>
                <a:close/>
              </a:path>
            </a:pathLst>
          </a:custGeom>
          <a:gradFill rotWithShape="0">
            <a:gsLst>
              <a:gs pos="0">
                <a:schemeClr val="accent2"/>
              </a:gs>
              <a:gs pos="100000">
                <a:schemeClr val="accent2">
                  <a:gamma/>
                  <a:tint val="42353"/>
                  <a:invGamma/>
                </a:schemeClr>
              </a:gs>
            </a:gsLst>
            <a:lin ang="5400000" scaled="1"/>
          </a:gradFill>
          <a:ln>
            <a:noFill/>
          </a:ln>
        </p:spPr>
        <p:txBody>
          <a:bodyPr/>
          <a:lstStyle/>
          <a:p>
            <a:pPr>
              <a:defRPr/>
            </a:pPr>
            <a:endParaRPr lang="en-US"/>
          </a:p>
        </p:txBody>
      </p:sp>
      <p:sp>
        <p:nvSpPr>
          <p:cNvPr id="171015" name="Freeform 27">
            <a:extLst>
              <a:ext uri="{FF2B5EF4-FFF2-40B4-BE49-F238E27FC236}">
                <a16:creationId xmlns:a16="http://schemas.microsoft.com/office/drawing/2014/main" id="{29D47D52-8FAA-FE4E-BB0D-3CC2A926C738}"/>
              </a:ext>
              <a:ext uri="{C183D7F6-B498-43B3-948B-1728B52AA6E4}">
                <adec:decorative xmlns:adec="http://schemas.microsoft.com/office/drawing/2017/decorative" val="1"/>
              </a:ext>
            </a:extLst>
          </p:cNvPr>
          <p:cNvSpPr>
            <a:spLocks/>
          </p:cNvSpPr>
          <p:nvPr/>
        </p:nvSpPr>
        <p:spPr bwMode="auto">
          <a:xfrm>
            <a:off x="1673225" y="2659063"/>
            <a:ext cx="2135188" cy="2714625"/>
          </a:xfrm>
          <a:custGeom>
            <a:avLst/>
            <a:gdLst>
              <a:gd name="T0" fmla="*/ 2135188 w 1227"/>
              <a:gd name="T1" fmla="*/ 0 h 1710"/>
              <a:gd name="T2" fmla="*/ 332372 w 1227"/>
              <a:gd name="T3" fmla="*/ 0 h 1710"/>
              <a:gd name="T4" fmla="*/ 0 w 1227"/>
              <a:gd name="T5" fmla="*/ 1414463 h 1710"/>
              <a:gd name="T6" fmla="*/ 316711 w 1227"/>
              <a:gd name="T7" fmla="*/ 2714625 h 1710"/>
              <a:gd name="T8" fmla="*/ 2119526 w 1227"/>
              <a:gd name="T9" fmla="*/ 2714625 h 1710"/>
              <a:gd name="T10" fmla="*/ 2135188 w 1227"/>
              <a:gd name="T11" fmla="*/ 0 h 17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27" h="1710">
                <a:moveTo>
                  <a:pt x="1227" y="0"/>
                </a:moveTo>
                <a:lnTo>
                  <a:pt x="191" y="0"/>
                </a:lnTo>
                <a:lnTo>
                  <a:pt x="0" y="891"/>
                </a:lnTo>
                <a:lnTo>
                  <a:pt x="182" y="1710"/>
                </a:lnTo>
                <a:lnTo>
                  <a:pt x="1218" y="1710"/>
                </a:lnTo>
                <a:lnTo>
                  <a:pt x="1227" y="0"/>
                </a:lnTo>
                <a:close/>
              </a:path>
            </a:pathLst>
          </a:custGeom>
          <a:solidFill>
            <a:srgbClr val="00FFFF"/>
          </a:solidFill>
          <a:ln w="0" cap="flat" cmpd="sng">
            <a:solidFill>
              <a:srgbClr val="00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016" name="Freeform 28">
            <a:extLst>
              <a:ext uri="{FF2B5EF4-FFF2-40B4-BE49-F238E27FC236}">
                <a16:creationId xmlns:a16="http://schemas.microsoft.com/office/drawing/2014/main" id="{A746C5D5-187A-5DCD-0E69-B9BBA5C700D3}"/>
              </a:ext>
              <a:ext uri="{C183D7F6-B498-43B3-948B-1728B52AA6E4}">
                <adec:decorative xmlns:adec="http://schemas.microsoft.com/office/drawing/2017/decorative" val="1"/>
              </a:ext>
            </a:extLst>
          </p:cNvPr>
          <p:cNvSpPr>
            <a:spLocks/>
          </p:cNvSpPr>
          <p:nvPr/>
        </p:nvSpPr>
        <p:spPr bwMode="auto">
          <a:xfrm flipV="1">
            <a:off x="4624388" y="5437188"/>
            <a:ext cx="493712" cy="268287"/>
          </a:xfrm>
          <a:custGeom>
            <a:avLst/>
            <a:gdLst>
              <a:gd name="T0" fmla="*/ 0 w 212"/>
              <a:gd name="T1" fmla="*/ 268287 h 94"/>
              <a:gd name="T2" fmla="*/ 0 w 212"/>
              <a:gd name="T3" fmla="*/ 0 h 94"/>
              <a:gd name="T4" fmla="*/ 451793 w 212"/>
              <a:gd name="T5" fmla="*/ 0 h 94"/>
              <a:gd name="T6" fmla="*/ 493712 w 212"/>
              <a:gd name="T7" fmla="*/ 42812 h 94"/>
              <a:gd name="T8" fmla="*/ 493712 w 212"/>
              <a:gd name="T9" fmla="*/ 196934 h 94"/>
              <a:gd name="T10" fmla="*/ 367955 w 212"/>
              <a:gd name="T11" fmla="*/ 196934 h 94"/>
              <a:gd name="T12" fmla="*/ 367955 w 212"/>
              <a:gd name="T13" fmla="*/ 268287 h 94"/>
              <a:gd name="T14" fmla="*/ 0 w 212"/>
              <a:gd name="T15" fmla="*/ 268287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71017" name="Rectangle 29">
            <a:extLst>
              <a:ext uri="{FF2B5EF4-FFF2-40B4-BE49-F238E27FC236}">
                <a16:creationId xmlns:a16="http://schemas.microsoft.com/office/drawing/2014/main" id="{0594BBA2-1BF2-1783-9739-8A2EC3B283E3}"/>
              </a:ext>
              <a:ext uri="{C183D7F6-B498-43B3-948B-1728B52AA6E4}">
                <adec:decorative xmlns:adec="http://schemas.microsoft.com/office/drawing/2017/decorative" val="1"/>
              </a:ext>
            </a:extLst>
          </p:cNvPr>
          <p:cNvSpPr>
            <a:spLocks noChangeArrowheads="1"/>
          </p:cNvSpPr>
          <p:nvPr/>
        </p:nvSpPr>
        <p:spPr bwMode="auto">
          <a:xfrm flipV="1">
            <a:off x="4983163" y="5437188"/>
            <a:ext cx="134937" cy="131762"/>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18" name="Freeform 30">
            <a:extLst>
              <a:ext uri="{FF2B5EF4-FFF2-40B4-BE49-F238E27FC236}">
                <a16:creationId xmlns:a16="http://schemas.microsoft.com/office/drawing/2014/main" id="{DFFDCA90-556F-18F8-6A03-6FF14E6D14BE}"/>
              </a:ext>
              <a:ext uri="{C183D7F6-B498-43B3-948B-1728B52AA6E4}">
                <adec:decorative xmlns:adec="http://schemas.microsoft.com/office/drawing/2017/decorative" val="1"/>
              </a:ext>
            </a:extLst>
          </p:cNvPr>
          <p:cNvSpPr>
            <a:spLocks/>
          </p:cNvSpPr>
          <p:nvPr/>
        </p:nvSpPr>
        <p:spPr bwMode="auto">
          <a:xfrm flipV="1">
            <a:off x="4619625" y="2317750"/>
            <a:ext cx="493713" cy="269875"/>
          </a:xfrm>
          <a:custGeom>
            <a:avLst/>
            <a:gdLst>
              <a:gd name="T0" fmla="*/ 0 w 212"/>
              <a:gd name="T1" fmla="*/ 0 h 94"/>
              <a:gd name="T2" fmla="*/ 0 w 212"/>
              <a:gd name="T3" fmla="*/ 269875 h 94"/>
              <a:gd name="T4" fmla="*/ 451794 w 212"/>
              <a:gd name="T5" fmla="*/ 269875 h 94"/>
              <a:gd name="T6" fmla="*/ 493713 w 212"/>
              <a:gd name="T7" fmla="*/ 223939 h 94"/>
              <a:gd name="T8" fmla="*/ 493713 w 212"/>
              <a:gd name="T9" fmla="*/ 71775 h 94"/>
              <a:gd name="T10" fmla="*/ 367956 w 212"/>
              <a:gd name="T11" fmla="*/ 71775 h 94"/>
              <a:gd name="T12" fmla="*/ 367956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71019" name="Rectangle 31">
            <a:extLst>
              <a:ext uri="{FF2B5EF4-FFF2-40B4-BE49-F238E27FC236}">
                <a16:creationId xmlns:a16="http://schemas.microsoft.com/office/drawing/2014/main" id="{624B044A-A5C2-CF68-2C7B-AD7FBDBB3A82}"/>
              </a:ext>
              <a:ext uri="{C183D7F6-B498-43B3-948B-1728B52AA6E4}">
                <adec:decorative xmlns:adec="http://schemas.microsoft.com/office/drawing/2017/decorative" val="1"/>
              </a:ext>
            </a:extLst>
          </p:cNvPr>
          <p:cNvSpPr>
            <a:spLocks noChangeArrowheads="1"/>
          </p:cNvSpPr>
          <p:nvPr/>
        </p:nvSpPr>
        <p:spPr bwMode="auto">
          <a:xfrm flipV="1">
            <a:off x="5842000" y="4495800"/>
            <a:ext cx="919163" cy="2174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20" name="Rectangle 32">
            <a:extLst>
              <a:ext uri="{FF2B5EF4-FFF2-40B4-BE49-F238E27FC236}">
                <a16:creationId xmlns:a16="http://schemas.microsoft.com/office/drawing/2014/main" id="{1F199786-513C-A5B0-5A74-8CF8D5D31183}"/>
              </a:ext>
              <a:ext uri="{C183D7F6-B498-43B3-948B-1728B52AA6E4}">
                <adec:decorative xmlns:adec="http://schemas.microsoft.com/office/drawing/2017/decorative" val="1"/>
              </a:ext>
            </a:extLst>
          </p:cNvPr>
          <p:cNvSpPr>
            <a:spLocks noChangeArrowheads="1"/>
          </p:cNvSpPr>
          <p:nvPr/>
        </p:nvSpPr>
        <p:spPr bwMode="auto">
          <a:xfrm flipV="1">
            <a:off x="4987925" y="2449513"/>
            <a:ext cx="125413" cy="128587"/>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21" name="Freeform 33">
            <a:extLst>
              <a:ext uri="{FF2B5EF4-FFF2-40B4-BE49-F238E27FC236}">
                <a16:creationId xmlns:a16="http://schemas.microsoft.com/office/drawing/2014/main" id="{6A0486E6-1E90-FD62-6709-409506C6A660}"/>
              </a:ext>
              <a:ext uri="{C183D7F6-B498-43B3-948B-1728B52AA6E4}">
                <adec:decorative xmlns:adec="http://schemas.microsoft.com/office/drawing/2017/decorative" val="1"/>
              </a:ext>
            </a:extLst>
          </p:cNvPr>
          <p:cNvSpPr>
            <a:spLocks/>
          </p:cNvSpPr>
          <p:nvPr/>
        </p:nvSpPr>
        <p:spPr bwMode="auto">
          <a:xfrm flipV="1">
            <a:off x="5546725" y="5757863"/>
            <a:ext cx="763588" cy="3175"/>
          </a:xfrm>
          <a:custGeom>
            <a:avLst/>
            <a:gdLst>
              <a:gd name="T0" fmla="*/ 0 w 328"/>
              <a:gd name="T1" fmla="*/ 0 h 3175"/>
              <a:gd name="T2" fmla="*/ 758932 w 328"/>
              <a:gd name="T3" fmla="*/ 0 h 3175"/>
              <a:gd name="T4" fmla="*/ 763588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22" name="Line 34">
            <a:extLst>
              <a:ext uri="{FF2B5EF4-FFF2-40B4-BE49-F238E27FC236}">
                <a16:creationId xmlns:a16="http://schemas.microsoft.com/office/drawing/2014/main" id="{23BF9E36-172D-951F-04D8-2C9054F08032}"/>
              </a:ext>
              <a:ext uri="{C183D7F6-B498-43B3-948B-1728B52AA6E4}">
                <adec:decorative xmlns:adec="http://schemas.microsoft.com/office/drawing/2017/decorative" val="1"/>
              </a:ext>
            </a:extLst>
          </p:cNvPr>
          <p:cNvSpPr>
            <a:spLocks noChangeShapeType="1"/>
          </p:cNvSpPr>
          <p:nvPr/>
        </p:nvSpPr>
        <p:spPr bwMode="auto">
          <a:xfrm flipV="1">
            <a:off x="5294313" y="5324475"/>
            <a:ext cx="4762"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3" name="Rectangle 35">
            <a:extLst>
              <a:ext uri="{FF2B5EF4-FFF2-40B4-BE49-F238E27FC236}">
                <a16:creationId xmlns:a16="http://schemas.microsoft.com/office/drawing/2014/main" id="{8F06423F-31A6-909E-E405-E6F821F6E5A0}"/>
              </a:ext>
              <a:ext uri="{C183D7F6-B498-43B3-948B-1728B52AA6E4}">
                <adec:decorative xmlns:adec="http://schemas.microsoft.com/office/drawing/2017/decorative" val="1"/>
              </a:ext>
            </a:extLst>
          </p:cNvPr>
          <p:cNvSpPr>
            <a:spLocks noChangeArrowheads="1"/>
          </p:cNvSpPr>
          <p:nvPr/>
        </p:nvSpPr>
        <p:spPr bwMode="auto">
          <a:xfrm flipV="1">
            <a:off x="5842000" y="3281363"/>
            <a:ext cx="919163" cy="233362"/>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7044" name="Freeform 36">
            <a:extLst>
              <a:ext uri="{FF2B5EF4-FFF2-40B4-BE49-F238E27FC236}">
                <a16:creationId xmlns:a16="http://schemas.microsoft.com/office/drawing/2014/main" id="{65C31B84-EF09-0D85-5277-3F748EE8682B}"/>
              </a:ext>
              <a:ext uri="{C183D7F6-B498-43B3-948B-1728B52AA6E4}">
                <adec:decorative xmlns:adec="http://schemas.microsoft.com/office/drawing/2017/decorative" val="1"/>
              </a:ext>
            </a:extLst>
          </p:cNvPr>
          <p:cNvSpPr>
            <a:spLocks/>
          </p:cNvSpPr>
          <p:nvPr/>
        </p:nvSpPr>
        <p:spPr bwMode="auto">
          <a:xfrm>
            <a:off x="3786188" y="2619375"/>
            <a:ext cx="1770062" cy="2800350"/>
          </a:xfrm>
          <a:custGeom>
            <a:avLst/>
            <a:gdLst>
              <a:gd name="T0" fmla="*/ 0 w 760"/>
              <a:gd name="T1" fmla="*/ 0 h 976"/>
              <a:gd name="T2" fmla="*/ 392 w 760"/>
              <a:gd name="T3" fmla="*/ 24 h 976"/>
              <a:gd name="T4" fmla="*/ 392 w 760"/>
              <a:gd name="T5" fmla="*/ 776 h 976"/>
              <a:gd name="T6" fmla="*/ 760 w 760"/>
              <a:gd name="T7" fmla="*/ 792 h 976"/>
              <a:gd name="T8" fmla="*/ 760 w 760"/>
              <a:gd name="T9" fmla="*/ 968 h 976"/>
              <a:gd name="T10" fmla="*/ 24 w 760"/>
              <a:gd name="T11" fmla="*/ 976 h 976"/>
              <a:gd name="T12" fmla="*/ 0 w 760"/>
              <a:gd name="T13" fmla="*/ 0 h 976"/>
            </a:gdLst>
            <a:ahLst/>
            <a:cxnLst>
              <a:cxn ang="0">
                <a:pos x="T0" y="T1"/>
              </a:cxn>
              <a:cxn ang="0">
                <a:pos x="T2" y="T3"/>
              </a:cxn>
              <a:cxn ang="0">
                <a:pos x="T4" y="T5"/>
              </a:cxn>
              <a:cxn ang="0">
                <a:pos x="T6" y="T7"/>
              </a:cxn>
              <a:cxn ang="0">
                <a:pos x="T8" y="T9"/>
              </a:cxn>
              <a:cxn ang="0">
                <a:pos x="T10" y="T11"/>
              </a:cxn>
              <a:cxn ang="0">
                <a:pos x="T12" y="T13"/>
              </a:cxn>
            </a:cxnLst>
            <a:rect l="0" t="0" r="r" b="b"/>
            <a:pathLst>
              <a:path w="760" h="976">
                <a:moveTo>
                  <a:pt x="0" y="0"/>
                </a:moveTo>
                <a:lnTo>
                  <a:pt x="392" y="24"/>
                </a:lnTo>
                <a:lnTo>
                  <a:pt x="392" y="776"/>
                </a:lnTo>
                <a:lnTo>
                  <a:pt x="760" y="792"/>
                </a:lnTo>
                <a:lnTo>
                  <a:pt x="760" y="968"/>
                </a:lnTo>
                <a:lnTo>
                  <a:pt x="24" y="976"/>
                </a:lnTo>
                <a:lnTo>
                  <a:pt x="0" y="0"/>
                </a:lnTo>
                <a:close/>
              </a:path>
            </a:pathLst>
          </a:custGeom>
          <a:gradFill rotWithShape="0">
            <a:gsLst>
              <a:gs pos="0">
                <a:schemeClr val="accent2"/>
              </a:gs>
              <a:gs pos="100000">
                <a:schemeClr val="accent2">
                  <a:gamma/>
                  <a:tint val="42353"/>
                  <a:invGamma/>
                </a:schemeClr>
              </a:gs>
            </a:gsLst>
            <a:lin ang="0" scaled="1"/>
          </a:gradFill>
          <a:ln w="9525" cap="flat" cmpd="sng">
            <a:solidFill>
              <a:schemeClr val="tx1"/>
            </a:solidFill>
            <a:prstDash val="solid"/>
            <a:round/>
            <a:headEnd/>
            <a:tailEnd/>
          </a:ln>
          <a:effectLst/>
        </p:spPr>
        <p:txBody>
          <a:bodyPr wrap="none" anchor="ctr"/>
          <a:lstStyle/>
          <a:p>
            <a:pPr>
              <a:defRPr/>
            </a:pPr>
            <a:endParaRPr lang="en-US"/>
          </a:p>
        </p:txBody>
      </p:sp>
      <p:sp>
        <p:nvSpPr>
          <p:cNvPr id="171025" name="Freeform 37">
            <a:extLst>
              <a:ext uri="{FF2B5EF4-FFF2-40B4-BE49-F238E27FC236}">
                <a16:creationId xmlns:a16="http://schemas.microsoft.com/office/drawing/2014/main" id="{F8CEADAC-E0F9-5EE8-ABDE-C35E09346B7B}"/>
              </a:ext>
              <a:ext uri="{C183D7F6-B498-43B3-948B-1728B52AA6E4}">
                <adec:decorative xmlns:adec="http://schemas.microsoft.com/office/drawing/2017/decorative" val="1"/>
              </a:ext>
            </a:extLst>
          </p:cNvPr>
          <p:cNvSpPr>
            <a:spLocks/>
          </p:cNvSpPr>
          <p:nvPr/>
        </p:nvSpPr>
        <p:spPr bwMode="auto">
          <a:xfrm flipV="1">
            <a:off x="6157913" y="4495800"/>
            <a:ext cx="1220787" cy="1265238"/>
          </a:xfrm>
          <a:custGeom>
            <a:avLst/>
            <a:gdLst>
              <a:gd name="T0" fmla="*/ 0 w 524"/>
              <a:gd name="T1" fmla="*/ 438960 h 441"/>
              <a:gd name="T2" fmla="*/ 48925 w 524"/>
              <a:gd name="T3" fmla="*/ 372973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8 w 524"/>
              <a:gd name="T19" fmla="*/ 605363 h 441"/>
              <a:gd name="T20" fmla="*/ 1167203 w 524"/>
              <a:gd name="T21" fmla="*/ 616839 h 441"/>
              <a:gd name="T22" fmla="*/ 1195160 w 524"/>
              <a:gd name="T23" fmla="*/ 654137 h 441"/>
              <a:gd name="T24" fmla="*/ 1211468 w 524"/>
              <a:gd name="T25" fmla="*/ 688565 h 441"/>
              <a:gd name="T26" fmla="*/ 1220787 w 524"/>
              <a:gd name="T27" fmla="*/ 720124 h 441"/>
              <a:gd name="T28" fmla="*/ 1220787 w 524"/>
              <a:gd name="T29" fmla="*/ 1265238 h 441"/>
              <a:gd name="T30" fmla="*/ 603404 w 524"/>
              <a:gd name="T31" fmla="*/ 1265238 h 441"/>
              <a:gd name="T32" fmla="*/ 603404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71026" name="Rectangle 38">
            <a:extLst>
              <a:ext uri="{FF2B5EF4-FFF2-40B4-BE49-F238E27FC236}">
                <a16:creationId xmlns:a16="http://schemas.microsoft.com/office/drawing/2014/main" id="{3933A2E3-F5E1-2D1A-C830-808B703289C4}"/>
              </a:ext>
              <a:ext uri="{C183D7F6-B498-43B3-948B-1728B52AA6E4}">
                <adec:decorative xmlns:adec="http://schemas.microsoft.com/office/drawing/2017/decorative" val="1"/>
              </a:ext>
            </a:extLst>
          </p:cNvPr>
          <p:cNvSpPr>
            <a:spLocks noChangeArrowheads="1"/>
          </p:cNvSpPr>
          <p:nvPr/>
        </p:nvSpPr>
        <p:spPr bwMode="auto">
          <a:xfrm flipV="1">
            <a:off x="6761163" y="4495800"/>
            <a:ext cx="612775" cy="295275"/>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27" name="Freeform 39">
            <a:extLst>
              <a:ext uri="{FF2B5EF4-FFF2-40B4-BE49-F238E27FC236}">
                <a16:creationId xmlns:a16="http://schemas.microsoft.com/office/drawing/2014/main" id="{0CE5FDB0-D0F2-1A66-1123-664BDCF154EB}"/>
              </a:ext>
              <a:ext uri="{C183D7F6-B498-43B3-948B-1728B52AA6E4}">
                <adec:decorative xmlns:adec="http://schemas.microsoft.com/office/drawing/2017/decorative" val="1"/>
              </a:ext>
            </a:extLst>
          </p:cNvPr>
          <p:cNvSpPr>
            <a:spLocks/>
          </p:cNvSpPr>
          <p:nvPr/>
        </p:nvSpPr>
        <p:spPr bwMode="auto">
          <a:xfrm flipV="1">
            <a:off x="6824663" y="4495800"/>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grpSp>
        <p:nvGrpSpPr>
          <p:cNvPr id="171028" name="Group 40">
            <a:extLst>
              <a:ext uri="{FF2B5EF4-FFF2-40B4-BE49-F238E27FC236}">
                <a16:creationId xmlns:a16="http://schemas.microsoft.com/office/drawing/2014/main" id="{B03BD643-3443-86C3-A685-A0106CC106CD}"/>
              </a:ext>
              <a:ext uri="{C183D7F6-B498-43B3-948B-1728B52AA6E4}">
                <adec:decorative xmlns:adec="http://schemas.microsoft.com/office/drawing/2017/decorative" val="1"/>
              </a:ext>
            </a:extLst>
          </p:cNvPr>
          <p:cNvGrpSpPr>
            <a:grpSpLocks/>
          </p:cNvGrpSpPr>
          <p:nvPr/>
        </p:nvGrpSpPr>
        <p:grpSpPr bwMode="auto">
          <a:xfrm>
            <a:off x="1552575" y="2716213"/>
            <a:ext cx="6619875" cy="2587625"/>
            <a:chOff x="875" y="1063"/>
            <a:chExt cx="4170" cy="1630"/>
          </a:xfrm>
        </p:grpSpPr>
        <p:sp>
          <p:nvSpPr>
            <p:cNvPr id="171047" name="Freeform 41">
              <a:extLst>
                <a:ext uri="{FF2B5EF4-FFF2-40B4-BE49-F238E27FC236}">
                  <a16:creationId xmlns:a16="http://schemas.microsoft.com/office/drawing/2014/main" id="{1F8A1F2F-0726-C0FF-00D8-0BD288B6168F}"/>
                </a:ext>
              </a:extLst>
            </p:cNvPr>
            <p:cNvSpPr>
              <a:spLocks/>
            </p:cNvSpPr>
            <p:nvPr/>
          </p:nvSpPr>
          <p:spPr bwMode="auto">
            <a:xfrm flipV="1">
              <a:off x="1061" y="1728"/>
              <a:ext cx="3" cy="298"/>
            </a:xfrm>
            <a:custGeom>
              <a:avLst/>
              <a:gdLst>
                <a:gd name="T0" fmla="*/ 0 w 2"/>
                <a:gd name="T1" fmla="*/ 0 h 165"/>
                <a:gd name="T2" fmla="*/ 0 w 2"/>
                <a:gd name="T3" fmla="*/ 298 h 165"/>
                <a:gd name="T4" fmla="*/ 3 w 2"/>
                <a:gd name="T5" fmla="*/ 298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48" name="Freeform 42">
              <a:extLst>
                <a:ext uri="{FF2B5EF4-FFF2-40B4-BE49-F238E27FC236}">
                  <a16:creationId xmlns:a16="http://schemas.microsoft.com/office/drawing/2014/main" id="{9AAFD21A-3FB7-929E-8068-F8E33379EA9F}"/>
                </a:ext>
              </a:extLst>
            </p:cNvPr>
            <p:cNvSpPr>
              <a:spLocks/>
            </p:cNvSpPr>
            <p:nvPr/>
          </p:nvSpPr>
          <p:spPr bwMode="auto">
            <a:xfrm flipV="1">
              <a:off x="1177" y="1733"/>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49" name="Freeform 43">
              <a:extLst>
                <a:ext uri="{FF2B5EF4-FFF2-40B4-BE49-F238E27FC236}">
                  <a16:creationId xmlns:a16="http://schemas.microsoft.com/office/drawing/2014/main" id="{3E99C576-5DC4-B9AF-6031-B850D7434BB8}"/>
                </a:ext>
              </a:extLst>
            </p:cNvPr>
            <p:cNvSpPr>
              <a:spLocks/>
            </p:cNvSpPr>
            <p:nvPr/>
          </p:nvSpPr>
          <p:spPr bwMode="auto">
            <a:xfrm flipV="1">
              <a:off x="1177" y="2021"/>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1050" name="Group 44">
              <a:extLst>
                <a:ext uri="{FF2B5EF4-FFF2-40B4-BE49-F238E27FC236}">
                  <a16:creationId xmlns:a16="http://schemas.microsoft.com/office/drawing/2014/main" id="{219199C6-64EB-E8B0-D563-F42A3005BF42}"/>
                </a:ext>
              </a:extLst>
            </p:cNvPr>
            <p:cNvGrpSpPr>
              <a:grpSpLocks/>
            </p:cNvGrpSpPr>
            <p:nvPr/>
          </p:nvGrpSpPr>
          <p:grpSpPr bwMode="auto">
            <a:xfrm>
              <a:off x="875" y="1063"/>
              <a:ext cx="4170" cy="1630"/>
              <a:chOff x="866" y="1063"/>
              <a:chExt cx="4170" cy="1630"/>
            </a:xfrm>
          </p:grpSpPr>
          <p:sp>
            <p:nvSpPr>
              <p:cNvPr id="171051" name="Freeform 45">
                <a:extLst>
                  <a:ext uri="{FF2B5EF4-FFF2-40B4-BE49-F238E27FC236}">
                    <a16:creationId xmlns:a16="http://schemas.microsoft.com/office/drawing/2014/main" id="{A6EBCE87-8BAA-6145-32D5-9B2717B80B6E}"/>
                  </a:ext>
                </a:extLst>
              </p:cNvPr>
              <p:cNvSpPr>
                <a:spLocks/>
              </p:cNvSpPr>
              <p:nvPr/>
            </p:nvSpPr>
            <p:spPr bwMode="auto">
              <a:xfrm flipV="1">
                <a:off x="1039" y="1482"/>
                <a:ext cx="745" cy="118"/>
              </a:xfrm>
              <a:custGeom>
                <a:avLst/>
                <a:gdLst>
                  <a:gd name="T0" fmla="*/ 745 w 508"/>
                  <a:gd name="T1" fmla="*/ 118 h 65"/>
                  <a:gd name="T2" fmla="*/ 745 w 508"/>
                  <a:gd name="T3" fmla="*/ 0 h 65"/>
                  <a:gd name="T4" fmla="*/ 634 w 508"/>
                  <a:gd name="T5" fmla="*/ 0 h 65"/>
                  <a:gd name="T6" fmla="*/ 601 w 508"/>
                  <a:gd name="T7" fmla="*/ 34 h 65"/>
                  <a:gd name="T8" fmla="*/ 0 w 508"/>
                  <a:gd name="T9" fmla="*/ 34 h 65"/>
                  <a:gd name="T10" fmla="*/ 0 w 508"/>
                  <a:gd name="T11" fmla="*/ 80 h 65"/>
                  <a:gd name="T12" fmla="*/ 92 w 508"/>
                  <a:gd name="T13" fmla="*/ 118 h 65"/>
                  <a:gd name="T14" fmla="*/ 745 w 508"/>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71052" name="Freeform 46">
                <a:extLst>
                  <a:ext uri="{FF2B5EF4-FFF2-40B4-BE49-F238E27FC236}">
                    <a16:creationId xmlns:a16="http://schemas.microsoft.com/office/drawing/2014/main" id="{0F2CC9DD-12EE-9498-2C7B-092AF779EB4C}"/>
                  </a:ext>
                </a:extLst>
              </p:cNvPr>
              <p:cNvSpPr>
                <a:spLocks/>
              </p:cNvSpPr>
              <p:nvPr/>
            </p:nvSpPr>
            <p:spPr bwMode="auto">
              <a:xfrm flipV="1">
                <a:off x="1039" y="2145"/>
                <a:ext cx="745" cy="111"/>
              </a:xfrm>
              <a:custGeom>
                <a:avLst/>
                <a:gdLst>
                  <a:gd name="T0" fmla="*/ 745 w 508"/>
                  <a:gd name="T1" fmla="*/ 0 h 61"/>
                  <a:gd name="T2" fmla="*/ 745 w 508"/>
                  <a:gd name="T3" fmla="*/ 111 h 61"/>
                  <a:gd name="T4" fmla="*/ 634 w 508"/>
                  <a:gd name="T5" fmla="*/ 111 h 61"/>
                  <a:gd name="T6" fmla="*/ 601 w 508"/>
                  <a:gd name="T7" fmla="*/ 80 h 61"/>
                  <a:gd name="T8" fmla="*/ 0 w 508"/>
                  <a:gd name="T9" fmla="*/ 80 h 61"/>
                  <a:gd name="T10" fmla="*/ 0 w 508"/>
                  <a:gd name="T11" fmla="*/ 38 h 61"/>
                  <a:gd name="T12" fmla="*/ 92 w 508"/>
                  <a:gd name="T13" fmla="*/ 0 h 61"/>
                  <a:gd name="T14" fmla="*/ 745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71053" name="Freeform 47">
                <a:extLst>
                  <a:ext uri="{FF2B5EF4-FFF2-40B4-BE49-F238E27FC236}">
                    <a16:creationId xmlns:a16="http://schemas.microsoft.com/office/drawing/2014/main" id="{A168083F-58ED-7FCD-D5B9-20A5754B48E2}"/>
                  </a:ext>
                </a:extLst>
              </p:cNvPr>
              <p:cNvSpPr>
                <a:spLocks/>
              </p:cNvSpPr>
              <p:nvPr/>
            </p:nvSpPr>
            <p:spPr bwMode="auto">
              <a:xfrm>
                <a:off x="1294" y="1552"/>
                <a:ext cx="3742" cy="632"/>
              </a:xfrm>
              <a:custGeom>
                <a:avLst/>
                <a:gdLst>
                  <a:gd name="T0" fmla="*/ 3734 w 3742"/>
                  <a:gd name="T1" fmla="*/ 0 h 632"/>
                  <a:gd name="T2" fmla="*/ 3742 w 3742"/>
                  <a:gd name="T3" fmla="*/ 16 h 632"/>
                  <a:gd name="T4" fmla="*/ 3742 w 3742"/>
                  <a:gd name="T5" fmla="*/ 16 h 632"/>
                  <a:gd name="T6" fmla="*/ 1535 w 3742"/>
                  <a:gd name="T7" fmla="*/ 11 h 632"/>
                  <a:gd name="T8" fmla="*/ 1504 w 3742"/>
                  <a:gd name="T9" fmla="*/ 56 h 632"/>
                  <a:gd name="T10" fmla="*/ 1388 w 3742"/>
                  <a:gd name="T11" fmla="*/ 56 h 632"/>
                  <a:gd name="T12" fmla="*/ 1388 w 3742"/>
                  <a:gd name="T13" fmla="*/ 128 h 632"/>
                  <a:gd name="T14" fmla="*/ 34 w 3742"/>
                  <a:gd name="T15" fmla="*/ 128 h 632"/>
                  <a:gd name="T16" fmla="*/ 0 w 3742"/>
                  <a:gd name="T17" fmla="*/ 184 h 632"/>
                  <a:gd name="T18" fmla="*/ 0 w 3742"/>
                  <a:gd name="T19" fmla="*/ 471 h 632"/>
                  <a:gd name="T20" fmla="*/ 34 w 3742"/>
                  <a:gd name="T21" fmla="*/ 524 h 632"/>
                  <a:gd name="T22" fmla="*/ 1388 w 3742"/>
                  <a:gd name="T23" fmla="*/ 524 h 632"/>
                  <a:gd name="T24" fmla="*/ 1388 w 3742"/>
                  <a:gd name="T25" fmla="*/ 596 h 632"/>
                  <a:gd name="T26" fmla="*/ 1501 w 3742"/>
                  <a:gd name="T27" fmla="*/ 596 h 632"/>
                  <a:gd name="T28" fmla="*/ 1529 w 3742"/>
                  <a:gd name="T29" fmla="*/ 632 h 632"/>
                  <a:gd name="T30" fmla="*/ 3742 w 3742"/>
                  <a:gd name="T31" fmla="*/ 632 h 632"/>
                  <a:gd name="T32" fmla="*/ 3734 w 3742"/>
                  <a:gd name="T33" fmla="*/ 632 h 632"/>
                  <a:gd name="T34" fmla="*/ 3742 w 3742"/>
                  <a:gd name="T35" fmla="*/ 624 h 632"/>
                  <a:gd name="T36" fmla="*/ 3734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71054" name="Freeform 48">
                <a:extLst>
                  <a:ext uri="{FF2B5EF4-FFF2-40B4-BE49-F238E27FC236}">
                    <a16:creationId xmlns:a16="http://schemas.microsoft.com/office/drawing/2014/main" id="{C9A9D77C-08A6-12A6-F261-4AD7A0E5667F}"/>
                  </a:ext>
                </a:extLst>
              </p:cNvPr>
              <p:cNvSpPr>
                <a:spLocks/>
              </p:cNvSpPr>
              <p:nvPr/>
            </p:nvSpPr>
            <p:spPr bwMode="auto">
              <a:xfrm flipV="1">
                <a:off x="2316" y="2075"/>
                <a:ext cx="367" cy="566"/>
              </a:xfrm>
              <a:custGeom>
                <a:avLst/>
                <a:gdLst>
                  <a:gd name="T0" fmla="*/ 367 w 250"/>
                  <a:gd name="T1" fmla="*/ 0 h 313"/>
                  <a:gd name="T2" fmla="*/ 367 w 250"/>
                  <a:gd name="T3" fmla="*/ 566 h 313"/>
                  <a:gd name="T4" fmla="*/ 68 w 250"/>
                  <a:gd name="T5" fmla="*/ 566 h 313"/>
                  <a:gd name="T6" fmla="*/ 73 w 250"/>
                  <a:gd name="T7" fmla="*/ 483 h 313"/>
                  <a:gd name="T8" fmla="*/ 73 w 250"/>
                  <a:gd name="T9" fmla="*/ 468 h 313"/>
                  <a:gd name="T10" fmla="*/ 70 w 250"/>
                  <a:gd name="T11" fmla="*/ 468 h 313"/>
                  <a:gd name="T12" fmla="*/ 70 w 250"/>
                  <a:gd name="T13" fmla="*/ 454 h 313"/>
                  <a:gd name="T14" fmla="*/ 68 w 250"/>
                  <a:gd name="T15" fmla="*/ 454 h 313"/>
                  <a:gd name="T16" fmla="*/ 68 w 250"/>
                  <a:gd name="T17" fmla="*/ 445 h 313"/>
                  <a:gd name="T18" fmla="*/ 66 w 250"/>
                  <a:gd name="T19" fmla="*/ 445 h 313"/>
                  <a:gd name="T20" fmla="*/ 66 w 250"/>
                  <a:gd name="T21" fmla="*/ 441 h 313"/>
                  <a:gd name="T22" fmla="*/ 63 w 250"/>
                  <a:gd name="T23" fmla="*/ 441 h 313"/>
                  <a:gd name="T24" fmla="*/ 63 w 250"/>
                  <a:gd name="T25" fmla="*/ 438 h 313"/>
                  <a:gd name="T26" fmla="*/ 57 w 250"/>
                  <a:gd name="T27" fmla="*/ 430 h 313"/>
                  <a:gd name="T28" fmla="*/ 54 w 250"/>
                  <a:gd name="T29" fmla="*/ 430 h 313"/>
                  <a:gd name="T30" fmla="*/ 51 w 250"/>
                  <a:gd name="T31" fmla="*/ 427 h 313"/>
                  <a:gd name="T32" fmla="*/ 48 w 250"/>
                  <a:gd name="T33" fmla="*/ 427 h 313"/>
                  <a:gd name="T34" fmla="*/ 48 w 250"/>
                  <a:gd name="T35" fmla="*/ 423 h 313"/>
                  <a:gd name="T36" fmla="*/ 43 w 250"/>
                  <a:gd name="T37" fmla="*/ 423 h 313"/>
                  <a:gd name="T38" fmla="*/ 40 w 250"/>
                  <a:gd name="T39" fmla="*/ 420 h 313"/>
                  <a:gd name="T40" fmla="*/ 0 w 250"/>
                  <a:gd name="T41" fmla="*/ 420 h 313"/>
                  <a:gd name="T42" fmla="*/ 0 w 250"/>
                  <a:gd name="T43" fmla="*/ 295 h 313"/>
                  <a:gd name="T44" fmla="*/ 70 w 250"/>
                  <a:gd name="T45" fmla="*/ 295 h 313"/>
                  <a:gd name="T46" fmla="*/ 70 w 250"/>
                  <a:gd name="T47" fmla="*/ 101 h 313"/>
                  <a:gd name="T48" fmla="*/ 277 w 250"/>
                  <a:gd name="T49" fmla="*/ 49 h 313"/>
                  <a:gd name="T50" fmla="*/ 282 w 250"/>
                  <a:gd name="T51" fmla="*/ 0 h 313"/>
                  <a:gd name="T52" fmla="*/ 367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71055" name="Freeform 49">
                <a:extLst>
                  <a:ext uri="{FF2B5EF4-FFF2-40B4-BE49-F238E27FC236}">
                    <a16:creationId xmlns:a16="http://schemas.microsoft.com/office/drawing/2014/main" id="{D44BB84A-EFAC-85AA-7FCA-C77126618428}"/>
                  </a:ext>
                </a:extLst>
              </p:cNvPr>
              <p:cNvSpPr>
                <a:spLocks/>
              </p:cNvSpPr>
              <p:nvPr/>
            </p:nvSpPr>
            <p:spPr bwMode="auto">
              <a:xfrm flipV="1">
                <a:off x="2683" y="1489"/>
                <a:ext cx="825" cy="118"/>
              </a:xfrm>
              <a:custGeom>
                <a:avLst/>
                <a:gdLst>
                  <a:gd name="T0" fmla="*/ 0 w 563"/>
                  <a:gd name="T1" fmla="*/ 118 h 65"/>
                  <a:gd name="T2" fmla="*/ 0 w 563"/>
                  <a:gd name="T3" fmla="*/ 0 h 65"/>
                  <a:gd name="T4" fmla="*/ 122 w 563"/>
                  <a:gd name="T5" fmla="*/ 0 h 65"/>
                  <a:gd name="T6" fmla="*/ 155 w 563"/>
                  <a:gd name="T7" fmla="*/ 38 h 65"/>
                  <a:gd name="T8" fmla="*/ 825 w 563"/>
                  <a:gd name="T9" fmla="*/ 38 h 65"/>
                  <a:gd name="T10" fmla="*/ 825 w 563"/>
                  <a:gd name="T11" fmla="*/ 80 h 65"/>
                  <a:gd name="T12" fmla="*/ 721 w 563"/>
                  <a:gd name="T13" fmla="*/ 118 h 65"/>
                  <a:gd name="T14" fmla="*/ 0 w 563"/>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71056" name="Freeform 50">
                <a:extLst>
                  <a:ext uri="{FF2B5EF4-FFF2-40B4-BE49-F238E27FC236}">
                    <a16:creationId xmlns:a16="http://schemas.microsoft.com/office/drawing/2014/main" id="{1B77801A-DF4B-0A47-2974-BB97ECE1035B}"/>
                  </a:ext>
                </a:extLst>
              </p:cNvPr>
              <p:cNvSpPr>
                <a:spLocks/>
              </p:cNvSpPr>
              <p:nvPr/>
            </p:nvSpPr>
            <p:spPr bwMode="auto">
              <a:xfrm flipV="1">
                <a:off x="2680" y="2145"/>
                <a:ext cx="825" cy="118"/>
              </a:xfrm>
              <a:custGeom>
                <a:avLst/>
                <a:gdLst>
                  <a:gd name="T0" fmla="*/ 0 w 563"/>
                  <a:gd name="T1" fmla="*/ 0 h 65"/>
                  <a:gd name="T2" fmla="*/ 0 w 563"/>
                  <a:gd name="T3" fmla="*/ 118 h 65"/>
                  <a:gd name="T4" fmla="*/ 122 w 563"/>
                  <a:gd name="T5" fmla="*/ 118 h 65"/>
                  <a:gd name="T6" fmla="*/ 155 w 563"/>
                  <a:gd name="T7" fmla="*/ 80 h 65"/>
                  <a:gd name="T8" fmla="*/ 825 w 563"/>
                  <a:gd name="T9" fmla="*/ 80 h 65"/>
                  <a:gd name="T10" fmla="*/ 825 w 563"/>
                  <a:gd name="T11" fmla="*/ 38 h 65"/>
                  <a:gd name="T12" fmla="*/ 72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71057" name="Rectangle 51">
                <a:extLst>
                  <a:ext uri="{FF2B5EF4-FFF2-40B4-BE49-F238E27FC236}">
                    <a16:creationId xmlns:a16="http://schemas.microsoft.com/office/drawing/2014/main" id="{F3F0EEF5-3BB0-BB3A-2693-37BBD96099C7}"/>
                  </a:ext>
                </a:extLst>
              </p:cNvPr>
              <p:cNvSpPr>
                <a:spLocks noChangeArrowheads="1"/>
              </p:cNvSpPr>
              <p:nvPr/>
            </p:nvSpPr>
            <p:spPr bwMode="auto">
              <a:xfrm flipV="1">
                <a:off x="2184" y="1188"/>
                <a:ext cx="98" cy="491"/>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58" name="Freeform 52">
                <a:extLst>
                  <a:ext uri="{FF2B5EF4-FFF2-40B4-BE49-F238E27FC236}">
                    <a16:creationId xmlns:a16="http://schemas.microsoft.com/office/drawing/2014/main" id="{F54C7DD5-1E68-8340-CD33-8B7DEE0B95F3}"/>
                  </a:ext>
                </a:extLst>
              </p:cNvPr>
              <p:cNvSpPr>
                <a:spLocks/>
              </p:cNvSpPr>
              <p:nvPr/>
            </p:nvSpPr>
            <p:spPr bwMode="auto">
              <a:xfrm flipV="1">
                <a:off x="1948" y="1063"/>
                <a:ext cx="585" cy="616"/>
              </a:xfrm>
              <a:custGeom>
                <a:avLst/>
                <a:gdLst>
                  <a:gd name="T0" fmla="*/ 551 w 399"/>
                  <a:gd name="T1" fmla="*/ 482 h 341"/>
                  <a:gd name="T2" fmla="*/ 557 w 399"/>
                  <a:gd name="T3" fmla="*/ 482 h 341"/>
                  <a:gd name="T4" fmla="*/ 560 w 399"/>
                  <a:gd name="T5" fmla="*/ 486 h 341"/>
                  <a:gd name="T6" fmla="*/ 563 w 399"/>
                  <a:gd name="T7" fmla="*/ 486 h 341"/>
                  <a:gd name="T8" fmla="*/ 566 w 399"/>
                  <a:gd name="T9" fmla="*/ 488 h 341"/>
                  <a:gd name="T10" fmla="*/ 569 w 399"/>
                  <a:gd name="T11" fmla="*/ 488 h 341"/>
                  <a:gd name="T12" fmla="*/ 579 w 399"/>
                  <a:gd name="T13" fmla="*/ 502 h 341"/>
                  <a:gd name="T14" fmla="*/ 579 w 399"/>
                  <a:gd name="T15" fmla="*/ 506 h 341"/>
                  <a:gd name="T16" fmla="*/ 582 w 399"/>
                  <a:gd name="T17" fmla="*/ 509 h 341"/>
                  <a:gd name="T18" fmla="*/ 582 w 399"/>
                  <a:gd name="T19" fmla="*/ 513 h 341"/>
                  <a:gd name="T20" fmla="*/ 585 w 399"/>
                  <a:gd name="T21" fmla="*/ 517 h 341"/>
                  <a:gd name="T22" fmla="*/ 585 w 399"/>
                  <a:gd name="T23" fmla="*/ 616 h 341"/>
                  <a:gd name="T24" fmla="*/ 337 w 399"/>
                  <a:gd name="T25" fmla="*/ 616 h 341"/>
                  <a:gd name="T26" fmla="*/ 337 w 399"/>
                  <a:gd name="T27" fmla="*/ 573 h 341"/>
                  <a:gd name="T28" fmla="*/ 236 w 399"/>
                  <a:gd name="T29" fmla="*/ 573 h 341"/>
                  <a:gd name="T30" fmla="*/ 236 w 399"/>
                  <a:gd name="T31" fmla="*/ 616 h 341"/>
                  <a:gd name="T32" fmla="*/ 0 w 399"/>
                  <a:gd name="T33" fmla="*/ 616 h 341"/>
                  <a:gd name="T34" fmla="*/ 0 w 399"/>
                  <a:gd name="T35" fmla="*/ 517 h 341"/>
                  <a:gd name="T36" fmla="*/ 3 w 399"/>
                  <a:gd name="T37" fmla="*/ 513 h 341"/>
                  <a:gd name="T38" fmla="*/ 3 w 399"/>
                  <a:gd name="T39" fmla="*/ 509 h 341"/>
                  <a:gd name="T40" fmla="*/ 6 w 399"/>
                  <a:gd name="T41" fmla="*/ 506 h 341"/>
                  <a:gd name="T42" fmla="*/ 6 w 399"/>
                  <a:gd name="T43" fmla="*/ 502 h 341"/>
                  <a:gd name="T44" fmla="*/ 16 w 399"/>
                  <a:gd name="T45" fmla="*/ 488 h 341"/>
                  <a:gd name="T46" fmla="*/ 19 w 399"/>
                  <a:gd name="T47" fmla="*/ 488 h 341"/>
                  <a:gd name="T48" fmla="*/ 22 w 399"/>
                  <a:gd name="T49" fmla="*/ 486 h 341"/>
                  <a:gd name="T50" fmla="*/ 25 w 399"/>
                  <a:gd name="T51" fmla="*/ 486 h 341"/>
                  <a:gd name="T52" fmla="*/ 28 w 399"/>
                  <a:gd name="T53" fmla="*/ 482 h 341"/>
                  <a:gd name="T54" fmla="*/ 50 w 399"/>
                  <a:gd name="T55" fmla="*/ 482 h 341"/>
                  <a:gd name="T56" fmla="*/ 53 w 399"/>
                  <a:gd name="T57" fmla="*/ 479 h 341"/>
                  <a:gd name="T58" fmla="*/ 84 w 399"/>
                  <a:gd name="T59" fmla="*/ 479 h 341"/>
                  <a:gd name="T60" fmla="*/ 87 w 399"/>
                  <a:gd name="T61" fmla="*/ 475 h 341"/>
                  <a:gd name="T62" fmla="*/ 120 w 399"/>
                  <a:gd name="T63" fmla="*/ 475 h 341"/>
                  <a:gd name="T64" fmla="*/ 123 w 399"/>
                  <a:gd name="T65" fmla="*/ 471 h 341"/>
                  <a:gd name="T66" fmla="*/ 151 w 399"/>
                  <a:gd name="T67" fmla="*/ 471 h 341"/>
                  <a:gd name="T68" fmla="*/ 154 w 399"/>
                  <a:gd name="T69" fmla="*/ 468 h 341"/>
                  <a:gd name="T70" fmla="*/ 186 w 399"/>
                  <a:gd name="T71" fmla="*/ 468 h 341"/>
                  <a:gd name="T72" fmla="*/ 188 w 399"/>
                  <a:gd name="T73" fmla="*/ 464 h 341"/>
                  <a:gd name="T74" fmla="*/ 205 w 399"/>
                  <a:gd name="T75" fmla="*/ 464 h 341"/>
                  <a:gd name="T76" fmla="*/ 205 w 399"/>
                  <a:gd name="T77" fmla="*/ 0 h 341"/>
                  <a:gd name="T78" fmla="*/ 236 w 399"/>
                  <a:gd name="T79" fmla="*/ 0 h 341"/>
                  <a:gd name="T80" fmla="*/ 236 w 399"/>
                  <a:gd name="T81" fmla="*/ 482 h 341"/>
                  <a:gd name="T82" fmla="*/ 337 w 399"/>
                  <a:gd name="T83" fmla="*/ 482 h 341"/>
                  <a:gd name="T84" fmla="*/ 337 w 399"/>
                  <a:gd name="T85" fmla="*/ 0 h 341"/>
                  <a:gd name="T86" fmla="*/ 368 w 399"/>
                  <a:gd name="T87" fmla="*/ 0 h 341"/>
                  <a:gd name="T88" fmla="*/ 368 w 399"/>
                  <a:gd name="T89" fmla="*/ 468 h 341"/>
                  <a:gd name="T90" fmla="*/ 391 w 399"/>
                  <a:gd name="T91" fmla="*/ 468 h 341"/>
                  <a:gd name="T92" fmla="*/ 394 w 399"/>
                  <a:gd name="T93" fmla="*/ 471 h 341"/>
                  <a:gd name="T94" fmla="*/ 434 w 399"/>
                  <a:gd name="T95" fmla="*/ 471 h 341"/>
                  <a:gd name="T96" fmla="*/ 438 w 399"/>
                  <a:gd name="T97" fmla="*/ 475 h 341"/>
                  <a:gd name="T98" fmla="*/ 481 w 399"/>
                  <a:gd name="T99" fmla="*/ 475 h 341"/>
                  <a:gd name="T100" fmla="*/ 487 w 399"/>
                  <a:gd name="T101" fmla="*/ 479 h 341"/>
                  <a:gd name="T102" fmla="*/ 526 w 399"/>
                  <a:gd name="T103" fmla="*/ 479 h 341"/>
                  <a:gd name="T104" fmla="*/ 529 w 399"/>
                  <a:gd name="T105" fmla="*/ 482 h 341"/>
                  <a:gd name="T106" fmla="*/ 551 w 399"/>
                  <a:gd name="T107" fmla="*/ 482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71059" name="Freeform 53">
                <a:extLst>
                  <a:ext uri="{FF2B5EF4-FFF2-40B4-BE49-F238E27FC236}">
                    <a16:creationId xmlns:a16="http://schemas.microsoft.com/office/drawing/2014/main" id="{5E6EA9C1-88FC-4234-C158-2B4823A36583}"/>
                  </a:ext>
                </a:extLst>
              </p:cNvPr>
              <p:cNvSpPr>
                <a:spLocks/>
              </p:cNvSpPr>
              <p:nvPr/>
            </p:nvSpPr>
            <p:spPr bwMode="auto">
              <a:xfrm flipV="1">
                <a:off x="1787" y="1117"/>
                <a:ext cx="363" cy="566"/>
              </a:xfrm>
              <a:custGeom>
                <a:avLst/>
                <a:gdLst>
                  <a:gd name="T0" fmla="*/ 0 w 248"/>
                  <a:gd name="T1" fmla="*/ 566 h 313"/>
                  <a:gd name="T2" fmla="*/ 0 w 248"/>
                  <a:gd name="T3" fmla="*/ 0 h 313"/>
                  <a:gd name="T4" fmla="*/ 290 w 248"/>
                  <a:gd name="T5" fmla="*/ 0 h 313"/>
                  <a:gd name="T6" fmla="*/ 290 w 248"/>
                  <a:gd name="T7" fmla="*/ 107 h 313"/>
                  <a:gd name="T8" fmla="*/ 293 w 248"/>
                  <a:gd name="T9" fmla="*/ 107 h 313"/>
                  <a:gd name="T10" fmla="*/ 293 w 248"/>
                  <a:gd name="T11" fmla="*/ 114 h 313"/>
                  <a:gd name="T12" fmla="*/ 296 w 248"/>
                  <a:gd name="T13" fmla="*/ 114 h 313"/>
                  <a:gd name="T14" fmla="*/ 296 w 248"/>
                  <a:gd name="T15" fmla="*/ 121 h 313"/>
                  <a:gd name="T16" fmla="*/ 299 w 248"/>
                  <a:gd name="T17" fmla="*/ 121 h 313"/>
                  <a:gd name="T18" fmla="*/ 299 w 248"/>
                  <a:gd name="T19" fmla="*/ 125 h 313"/>
                  <a:gd name="T20" fmla="*/ 302 w 248"/>
                  <a:gd name="T21" fmla="*/ 125 h 313"/>
                  <a:gd name="T22" fmla="*/ 302 w 248"/>
                  <a:gd name="T23" fmla="*/ 128 h 313"/>
                  <a:gd name="T24" fmla="*/ 304 w 248"/>
                  <a:gd name="T25" fmla="*/ 128 h 313"/>
                  <a:gd name="T26" fmla="*/ 304 w 248"/>
                  <a:gd name="T27" fmla="*/ 132 h 313"/>
                  <a:gd name="T28" fmla="*/ 310 w 248"/>
                  <a:gd name="T29" fmla="*/ 139 h 313"/>
                  <a:gd name="T30" fmla="*/ 312 w 248"/>
                  <a:gd name="T31" fmla="*/ 139 h 313"/>
                  <a:gd name="T32" fmla="*/ 315 w 248"/>
                  <a:gd name="T33" fmla="*/ 143 h 313"/>
                  <a:gd name="T34" fmla="*/ 318 w 248"/>
                  <a:gd name="T35" fmla="*/ 143 h 313"/>
                  <a:gd name="T36" fmla="*/ 321 w 248"/>
                  <a:gd name="T37" fmla="*/ 145 h 313"/>
                  <a:gd name="T38" fmla="*/ 326 w 248"/>
                  <a:gd name="T39" fmla="*/ 145 h 313"/>
                  <a:gd name="T40" fmla="*/ 326 w 248"/>
                  <a:gd name="T41" fmla="*/ 148 h 313"/>
                  <a:gd name="T42" fmla="*/ 363 w 248"/>
                  <a:gd name="T43" fmla="*/ 148 h 313"/>
                  <a:gd name="T44" fmla="*/ 363 w 248"/>
                  <a:gd name="T45" fmla="*/ 273 h 313"/>
                  <a:gd name="T46" fmla="*/ 296 w 248"/>
                  <a:gd name="T47" fmla="*/ 273 h 313"/>
                  <a:gd name="T48" fmla="*/ 296 w 248"/>
                  <a:gd name="T49" fmla="*/ 465 h 313"/>
                  <a:gd name="T50" fmla="*/ 88 w 248"/>
                  <a:gd name="T51" fmla="*/ 521 h 313"/>
                  <a:gd name="T52" fmla="*/ 82 w 248"/>
                  <a:gd name="T53" fmla="*/ 566 h 313"/>
                  <a:gd name="T54" fmla="*/ 0 w 248"/>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71060" name="Freeform 54">
                <a:extLst>
                  <a:ext uri="{FF2B5EF4-FFF2-40B4-BE49-F238E27FC236}">
                    <a16:creationId xmlns:a16="http://schemas.microsoft.com/office/drawing/2014/main" id="{228EC6DA-6C2A-7B26-4E69-16EFBB89D69E}"/>
                  </a:ext>
                </a:extLst>
              </p:cNvPr>
              <p:cNvSpPr>
                <a:spLocks/>
              </p:cNvSpPr>
              <p:nvPr/>
            </p:nvSpPr>
            <p:spPr bwMode="auto">
              <a:xfrm flipV="1">
                <a:off x="2316" y="1117"/>
                <a:ext cx="367" cy="566"/>
              </a:xfrm>
              <a:custGeom>
                <a:avLst/>
                <a:gdLst>
                  <a:gd name="T0" fmla="*/ 367 w 250"/>
                  <a:gd name="T1" fmla="*/ 566 h 313"/>
                  <a:gd name="T2" fmla="*/ 367 w 250"/>
                  <a:gd name="T3" fmla="*/ 0 h 313"/>
                  <a:gd name="T4" fmla="*/ 73 w 250"/>
                  <a:gd name="T5" fmla="*/ 0 h 313"/>
                  <a:gd name="T6" fmla="*/ 73 w 250"/>
                  <a:gd name="T7" fmla="*/ 103 h 313"/>
                  <a:gd name="T8" fmla="*/ 70 w 250"/>
                  <a:gd name="T9" fmla="*/ 107 h 313"/>
                  <a:gd name="T10" fmla="*/ 70 w 250"/>
                  <a:gd name="T11" fmla="*/ 118 h 313"/>
                  <a:gd name="T12" fmla="*/ 68 w 250"/>
                  <a:gd name="T13" fmla="*/ 118 h 313"/>
                  <a:gd name="T14" fmla="*/ 68 w 250"/>
                  <a:gd name="T15" fmla="*/ 121 h 313"/>
                  <a:gd name="T16" fmla="*/ 66 w 250"/>
                  <a:gd name="T17" fmla="*/ 125 h 313"/>
                  <a:gd name="T18" fmla="*/ 66 w 250"/>
                  <a:gd name="T19" fmla="*/ 128 h 313"/>
                  <a:gd name="T20" fmla="*/ 63 w 250"/>
                  <a:gd name="T21" fmla="*/ 128 h 313"/>
                  <a:gd name="T22" fmla="*/ 60 w 250"/>
                  <a:gd name="T23" fmla="*/ 132 h 313"/>
                  <a:gd name="T24" fmla="*/ 60 w 250"/>
                  <a:gd name="T25" fmla="*/ 136 h 313"/>
                  <a:gd name="T26" fmla="*/ 57 w 250"/>
                  <a:gd name="T27" fmla="*/ 136 h 313"/>
                  <a:gd name="T28" fmla="*/ 57 w 250"/>
                  <a:gd name="T29" fmla="*/ 139 h 313"/>
                  <a:gd name="T30" fmla="*/ 51 w 250"/>
                  <a:gd name="T31" fmla="*/ 139 h 313"/>
                  <a:gd name="T32" fmla="*/ 51 w 250"/>
                  <a:gd name="T33" fmla="*/ 143 h 313"/>
                  <a:gd name="T34" fmla="*/ 46 w 250"/>
                  <a:gd name="T35" fmla="*/ 143 h 313"/>
                  <a:gd name="T36" fmla="*/ 46 w 250"/>
                  <a:gd name="T37" fmla="*/ 145 h 313"/>
                  <a:gd name="T38" fmla="*/ 40 w 250"/>
                  <a:gd name="T39" fmla="*/ 145 h 313"/>
                  <a:gd name="T40" fmla="*/ 37 w 250"/>
                  <a:gd name="T41" fmla="*/ 148 h 313"/>
                  <a:gd name="T42" fmla="*/ 0 w 250"/>
                  <a:gd name="T43" fmla="*/ 148 h 313"/>
                  <a:gd name="T44" fmla="*/ 0 w 250"/>
                  <a:gd name="T45" fmla="*/ 273 h 313"/>
                  <a:gd name="T46" fmla="*/ 70 w 250"/>
                  <a:gd name="T47" fmla="*/ 273 h 313"/>
                  <a:gd name="T48" fmla="*/ 70 w 250"/>
                  <a:gd name="T49" fmla="*/ 465 h 313"/>
                  <a:gd name="T50" fmla="*/ 277 w 250"/>
                  <a:gd name="T51" fmla="*/ 521 h 313"/>
                  <a:gd name="T52" fmla="*/ 282 w 250"/>
                  <a:gd name="T53" fmla="*/ 566 h 313"/>
                  <a:gd name="T54" fmla="*/ 367 w 250"/>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71061" name="Freeform 55">
                <a:extLst>
                  <a:ext uri="{FF2B5EF4-FFF2-40B4-BE49-F238E27FC236}">
                    <a16:creationId xmlns:a16="http://schemas.microsoft.com/office/drawing/2014/main" id="{49784E38-0AC7-7B73-F0E6-304FE9E7C7F4}"/>
                  </a:ext>
                </a:extLst>
              </p:cNvPr>
              <p:cNvSpPr>
                <a:spLocks/>
              </p:cNvSpPr>
              <p:nvPr/>
            </p:nvSpPr>
            <p:spPr bwMode="auto">
              <a:xfrm flipV="1">
                <a:off x="2795" y="1611"/>
                <a:ext cx="3" cy="534"/>
              </a:xfrm>
              <a:custGeom>
                <a:avLst/>
                <a:gdLst>
                  <a:gd name="T0" fmla="*/ 0 w 2"/>
                  <a:gd name="T1" fmla="*/ 0 h 296"/>
                  <a:gd name="T2" fmla="*/ 0 w 2"/>
                  <a:gd name="T3" fmla="*/ 534 h 296"/>
                  <a:gd name="T4" fmla="*/ 3 w 2"/>
                  <a:gd name="T5" fmla="*/ 534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62" name="Freeform 56">
                <a:extLst>
                  <a:ext uri="{FF2B5EF4-FFF2-40B4-BE49-F238E27FC236}">
                    <a16:creationId xmlns:a16="http://schemas.microsoft.com/office/drawing/2014/main" id="{716C1CF8-7F11-C996-11DD-B8890FEF937B}"/>
                  </a:ext>
                </a:extLst>
              </p:cNvPr>
              <p:cNvSpPr>
                <a:spLocks/>
              </p:cNvSpPr>
              <p:nvPr/>
            </p:nvSpPr>
            <p:spPr bwMode="auto">
              <a:xfrm flipV="1">
                <a:off x="2826" y="1562"/>
                <a:ext cx="3" cy="621"/>
              </a:xfrm>
              <a:custGeom>
                <a:avLst/>
                <a:gdLst>
                  <a:gd name="T0" fmla="*/ 0 w 2"/>
                  <a:gd name="T1" fmla="*/ 0 h 344"/>
                  <a:gd name="T2" fmla="*/ 0 w 2"/>
                  <a:gd name="T3" fmla="*/ 621 h 344"/>
                  <a:gd name="T4" fmla="*/ 3 w 2"/>
                  <a:gd name="T5" fmla="*/ 621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63" name="Rectangle 57">
                <a:extLst>
                  <a:ext uri="{FF2B5EF4-FFF2-40B4-BE49-F238E27FC236}">
                    <a16:creationId xmlns:a16="http://schemas.microsoft.com/office/drawing/2014/main" id="{2D91B0D3-9653-158B-262E-87B123C3A2E6}"/>
                  </a:ext>
                </a:extLst>
              </p:cNvPr>
              <p:cNvSpPr>
                <a:spLocks noChangeArrowheads="1"/>
              </p:cNvSpPr>
              <p:nvPr/>
            </p:nvSpPr>
            <p:spPr bwMode="auto">
              <a:xfrm flipV="1">
                <a:off x="2184" y="2075"/>
                <a:ext cx="98" cy="49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64" name="Freeform 58">
                <a:extLst>
                  <a:ext uri="{FF2B5EF4-FFF2-40B4-BE49-F238E27FC236}">
                    <a16:creationId xmlns:a16="http://schemas.microsoft.com/office/drawing/2014/main" id="{02757ECF-6E16-BAC1-688D-AAB5752F22BE}"/>
                  </a:ext>
                </a:extLst>
              </p:cNvPr>
              <p:cNvSpPr>
                <a:spLocks/>
              </p:cNvSpPr>
              <p:nvPr/>
            </p:nvSpPr>
            <p:spPr bwMode="auto">
              <a:xfrm flipV="1">
                <a:off x="1948" y="2075"/>
                <a:ext cx="585" cy="618"/>
              </a:xfrm>
              <a:custGeom>
                <a:avLst/>
                <a:gdLst>
                  <a:gd name="T0" fmla="*/ 551 w 399"/>
                  <a:gd name="T1" fmla="*/ 136 h 342"/>
                  <a:gd name="T2" fmla="*/ 557 w 399"/>
                  <a:gd name="T3" fmla="*/ 136 h 342"/>
                  <a:gd name="T4" fmla="*/ 560 w 399"/>
                  <a:gd name="T5" fmla="*/ 132 h 342"/>
                  <a:gd name="T6" fmla="*/ 563 w 399"/>
                  <a:gd name="T7" fmla="*/ 132 h 342"/>
                  <a:gd name="T8" fmla="*/ 566 w 399"/>
                  <a:gd name="T9" fmla="*/ 128 h 342"/>
                  <a:gd name="T10" fmla="*/ 569 w 399"/>
                  <a:gd name="T11" fmla="*/ 128 h 342"/>
                  <a:gd name="T12" fmla="*/ 579 w 399"/>
                  <a:gd name="T13" fmla="*/ 114 h 342"/>
                  <a:gd name="T14" fmla="*/ 579 w 399"/>
                  <a:gd name="T15" fmla="*/ 112 h 342"/>
                  <a:gd name="T16" fmla="*/ 582 w 399"/>
                  <a:gd name="T17" fmla="*/ 108 h 342"/>
                  <a:gd name="T18" fmla="*/ 582 w 399"/>
                  <a:gd name="T19" fmla="*/ 105 h 342"/>
                  <a:gd name="T20" fmla="*/ 585 w 399"/>
                  <a:gd name="T21" fmla="*/ 101 h 342"/>
                  <a:gd name="T22" fmla="*/ 585 w 399"/>
                  <a:gd name="T23" fmla="*/ 0 h 342"/>
                  <a:gd name="T24" fmla="*/ 337 w 399"/>
                  <a:gd name="T25" fmla="*/ 0 h 342"/>
                  <a:gd name="T26" fmla="*/ 337 w 399"/>
                  <a:gd name="T27" fmla="*/ 45 h 342"/>
                  <a:gd name="T28" fmla="*/ 236 w 399"/>
                  <a:gd name="T29" fmla="*/ 45 h 342"/>
                  <a:gd name="T30" fmla="*/ 236 w 399"/>
                  <a:gd name="T31" fmla="*/ 0 h 342"/>
                  <a:gd name="T32" fmla="*/ 0 w 399"/>
                  <a:gd name="T33" fmla="*/ 0 h 342"/>
                  <a:gd name="T34" fmla="*/ 0 w 399"/>
                  <a:gd name="T35" fmla="*/ 101 h 342"/>
                  <a:gd name="T36" fmla="*/ 3 w 399"/>
                  <a:gd name="T37" fmla="*/ 105 h 342"/>
                  <a:gd name="T38" fmla="*/ 3 w 399"/>
                  <a:gd name="T39" fmla="*/ 108 h 342"/>
                  <a:gd name="T40" fmla="*/ 6 w 399"/>
                  <a:gd name="T41" fmla="*/ 112 h 342"/>
                  <a:gd name="T42" fmla="*/ 6 w 399"/>
                  <a:gd name="T43" fmla="*/ 114 h 342"/>
                  <a:gd name="T44" fmla="*/ 16 w 399"/>
                  <a:gd name="T45" fmla="*/ 128 h 342"/>
                  <a:gd name="T46" fmla="*/ 19 w 399"/>
                  <a:gd name="T47" fmla="*/ 128 h 342"/>
                  <a:gd name="T48" fmla="*/ 22 w 399"/>
                  <a:gd name="T49" fmla="*/ 132 h 342"/>
                  <a:gd name="T50" fmla="*/ 25 w 399"/>
                  <a:gd name="T51" fmla="*/ 132 h 342"/>
                  <a:gd name="T52" fmla="*/ 28 w 399"/>
                  <a:gd name="T53" fmla="*/ 136 h 342"/>
                  <a:gd name="T54" fmla="*/ 50 w 399"/>
                  <a:gd name="T55" fmla="*/ 136 h 342"/>
                  <a:gd name="T56" fmla="*/ 53 w 399"/>
                  <a:gd name="T57" fmla="*/ 139 h 342"/>
                  <a:gd name="T58" fmla="*/ 84 w 399"/>
                  <a:gd name="T59" fmla="*/ 139 h 342"/>
                  <a:gd name="T60" fmla="*/ 87 w 399"/>
                  <a:gd name="T61" fmla="*/ 143 h 342"/>
                  <a:gd name="T62" fmla="*/ 116 w 399"/>
                  <a:gd name="T63" fmla="*/ 143 h 342"/>
                  <a:gd name="T64" fmla="*/ 120 w 399"/>
                  <a:gd name="T65" fmla="*/ 146 h 342"/>
                  <a:gd name="T66" fmla="*/ 151 w 399"/>
                  <a:gd name="T67" fmla="*/ 146 h 342"/>
                  <a:gd name="T68" fmla="*/ 154 w 399"/>
                  <a:gd name="T69" fmla="*/ 150 h 342"/>
                  <a:gd name="T70" fmla="*/ 186 w 399"/>
                  <a:gd name="T71" fmla="*/ 150 h 342"/>
                  <a:gd name="T72" fmla="*/ 188 w 399"/>
                  <a:gd name="T73" fmla="*/ 154 h 342"/>
                  <a:gd name="T74" fmla="*/ 205 w 399"/>
                  <a:gd name="T75" fmla="*/ 154 h 342"/>
                  <a:gd name="T76" fmla="*/ 205 w 399"/>
                  <a:gd name="T77" fmla="*/ 618 h 342"/>
                  <a:gd name="T78" fmla="*/ 236 w 399"/>
                  <a:gd name="T79" fmla="*/ 618 h 342"/>
                  <a:gd name="T80" fmla="*/ 236 w 399"/>
                  <a:gd name="T81" fmla="*/ 136 h 342"/>
                  <a:gd name="T82" fmla="*/ 337 w 399"/>
                  <a:gd name="T83" fmla="*/ 136 h 342"/>
                  <a:gd name="T84" fmla="*/ 337 w 399"/>
                  <a:gd name="T85" fmla="*/ 618 h 342"/>
                  <a:gd name="T86" fmla="*/ 368 w 399"/>
                  <a:gd name="T87" fmla="*/ 618 h 342"/>
                  <a:gd name="T88" fmla="*/ 368 w 399"/>
                  <a:gd name="T89" fmla="*/ 150 h 342"/>
                  <a:gd name="T90" fmla="*/ 391 w 399"/>
                  <a:gd name="T91" fmla="*/ 150 h 342"/>
                  <a:gd name="T92" fmla="*/ 394 w 399"/>
                  <a:gd name="T93" fmla="*/ 146 h 342"/>
                  <a:gd name="T94" fmla="*/ 434 w 399"/>
                  <a:gd name="T95" fmla="*/ 146 h 342"/>
                  <a:gd name="T96" fmla="*/ 438 w 399"/>
                  <a:gd name="T97" fmla="*/ 143 h 342"/>
                  <a:gd name="T98" fmla="*/ 481 w 399"/>
                  <a:gd name="T99" fmla="*/ 143 h 342"/>
                  <a:gd name="T100" fmla="*/ 487 w 399"/>
                  <a:gd name="T101" fmla="*/ 139 h 342"/>
                  <a:gd name="T102" fmla="*/ 526 w 399"/>
                  <a:gd name="T103" fmla="*/ 139 h 342"/>
                  <a:gd name="T104" fmla="*/ 529 w 399"/>
                  <a:gd name="T105" fmla="*/ 136 h 342"/>
                  <a:gd name="T106" fmla="*/ 551 w 399"/>
                  <a:gd name="T107" fmla="*/ 136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71065" name="Rectangle 59">
                <a:extLst>
                  <a:ext uri="{FF2B5EF4-FFF2-40B4-BE49-F238E27FC236}">
                    <a16:creationId xmlns:a16="http://schemas.microsoft.com/office/drawing/2014/main" id="{D4E84944-C9DC-8241-1936-B31A6A959FE0}"/>
                  </a:ext>
                </a:extLst>
              </p:cNvPr>
              <p:cNvSpPr>
                <a:spLocks noChangeArrowheads="1"/>
              </p:cNvSpPr>
              <p:nvPr/>
            </p:nvSpPr>
            <p:spPr bwMode="auto">
              <a:xfrm flipV="1">
                <a:off x="1362" y="1735"/>
                <a:ext cx="296" cy="2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66" name="Freeform 60">
                <a:extLst>
                  <a:ext uri="{FF2B5EF4-FFF2-40B4-BE49-F238E27FC236}">
                    <a16:creationId xmlns:a16="http://schemas.microsoft.com/office/drawing/2014/main" id="{95319C1F-2616-0904-1B54-5D6DB2D6A63B}"/>
                  </a:ext>
                </a:extLst>
              </p:cNvPr>
              <p:cNvSpPr>
                <a:spLocks/>
              </p:cNvSpPr>
              <p:nvPr/>
            </p:nvSpPr>
            <p:spPr bwMode="auto">
              <a:xfrm flipV="1">
                <a:off x="866" y="1547"/>
                <a:ext cx="918" cy="640"/>
              </a:xfrm>
              <a:custGeom>
                <a:avLst/>
                <a:gdLst>
                  <a:gd name="T0" fmla="*/ 774 w 626"/>
                  <a:gd name="T1" fmla="*/ 629 h 354"/>
                  <a:gd name="T2" fmla="*/ 807 w 626"/>
                  <a:gd name="T3" fmla="*/ 595 h 354"/>
                  <a:gd name="T4" fmla="*/ 918 w 626"/>
                  <a:gd name="T5" fmla="*/ 595 h 354"/>
                  <a:gd name="T6" fmla="*/ 918 w 626"/>
                  <a:gd name="T7" fmla="*/ 508 h 354"/>
                  <a:gd name="T8" fmla="*/ 308 w 626"/>
                  <a:gd name="T9" fmla="*/ 508 h 354"/>
                  <a:gd name="T10" fmla="*/ 308 w 626"/>
                  <a:gd name="T11" fmla="*/ 452 h 354"/>
                  <a:gd name="T12" fmla="*/ 192 w 626"/>
                  <a:gd name="T13" fmla="*/ 452 h 354"/>
                  <a:gd name="T14" fmla="*/ 136 w 626"/>
                  <a:gd name="T15" fmla="*/ 293 h 354"/>
                  <a:gd name="T16" fmla="*/ 195 w 626"/>
                  <a:gd name="T17" fmla="*/ 168 h 354"/>
                  <a:gd name="T18" fmla="*/ 308 w 626"/>
                  <a:gd name="T19" fmla="*/ 168 h 354"/>
                  <a:gd name="T20" fmla="*/ 308 w 626"/>
                  <a:gd name="T21" fmla="*/ 108 h 354"/>
                  <a:gd name="T22" fmla="*/ 918 w 626"/>
                  <a:gd name="T23" fmla="*/ 108 h 354"/>
                  <a:gd name="T24" fmla="*/ 918 w 626"/>
                  <a:gd name="T25" fmla="*/ 33 h 354"/>
                  <a:gd name="T26" fmla="*/ 807 w 626"/>
                  <a:gd name="T27" fmla="*/ 33 h 354"/>
                  <a:gd name="T28" fmla="*/ 773 w 626"/>
                  <a:gd name="T29" fmla="*/ 0 h 354"/>
                  <a:gd name="T30" fmla="*/ 37 w 626"/>
                  <a:gd name="T31" fmla="*/ 0 h 354"/>
                  <a:gd name="T32" fmla="*/ 37 w 626"/>
                  <a:gd name="T33" fmla="*/ 4 h 354"/>
                  <a:gd name="T34" fmla="*/ 23 w 626"/>
                  <a:gd name="T35" fmla="*/ 4 h 354"/>
                  <a:gd name="T36" fmla="*/ 23 w 626"/>
                  <a:gd name="T37" fmla="*/ 7 h 354"/>
                  <a:gd name="T38" fmla="*/ 15 w 626"/>
                  <a:gd name="T39" fmla="*/ 7 h 354"/>
                  <a:gd name="T40" fmla="*/ 15 w 626"/>
                  <a:gd name="T41" fmla="*/ 11 h 354"/>
                  <a:gd name="T42" fmla="*/ 12 w 626"/>
                  <a:gd name="T43" fmla="*/ 11 h 354"/>
                  <a:gd name="T44" fmla="*/ 9 w 626"/>
                  <a:gd name="T45" fmla="*/ 14 h 354"/>
                  <a:gd name="T46" fmla="*/ 9 w 626"/>
                  <a:gd name="T47" fmla="*/ 18 h 354"/>
                  <a:gd name="T48" fmla="*/ 6 w 626"/>
                  <a:gd name="T49" fmla="*/ 18 h 354"/>
                  <a:gd name="T50" fmla="*/ 6 w 626"/>
                  <a:gd name="T51" fmla="*/ 22 h 354"/>
                  <a:gd name="T52" fmla="*/ 3 w 626"/>
                  <a:gd name="T53" fmla="*/ 25 h 354"/>
                  <a:gd name="T54" fmla="*/ 3 w 626"/>
                  <a:gd name="T55" fmla="*/ 33 h 354"/>
                  <a:gd name="T56" fmla="*/ 0 w 626"/>
                  <a:gd name="T57" fmla="*/ 36 h 354"/>
                  <a:gd name="T58" fmla="*/ 0 w 626"/>
                  <a:gd name="T59" fmla="*/ 49 h 354"/>
                  <a:gd name="T60" fmla="*/ 0 w 626"/>
                  <a:gd name="T61" fmla="*/ 45 h 354"/>
                  <a:gd name="T62" fmla="*/ 0 w 626"/>
                  <a:gd name="T63" fmla="*/ 591 h 354"/>
                  <a:gd name="T64" fmla="*/ 0 w 626"/>
                  <a:gd name="T65" fmla="*/ 588 h 354"/>
                  <a:gd name="T66" fmla="*/ 0 w 626"/>
                  <a:gd name="T67" fmla="*/ 615 h 354"/>
                  <a:gd name="T68" fmla="*/ 3 w 626"/>
                  <a:gd name="T69" fmla="*/ 615 h 354"/>
                  <a:gd name="T70" fmla="*/ 3 w 626"/>
                  <a:gd name="T71" fmla="*/ 622 h 354"/>
                  <a:gd name="T72" fmla="*/ 6 w 626"/>
                  <a:gd name="T73" fmla="*/ 622 h 354"/>
                  <a:gd name="T74" fmla="*/ 6 w 626"/>
                  <a:gd name="T75" fmla="*/ 629 h 354"/>
                  <a:gd name="T76" fmla="*/ 9 w 626"/>
                  <a:gd name="T77" fmla="*/ 629 h 354"/>
                  <a:gd name="T78" fmla="*/ 12 w 626"/>
                  <a:gd name="T79" fmla="*/ 633 h 354"/>
                  <a:gd name="T80" fmla="*/ 12 w 626"/>
                  <a:gd name="T81" fmla="*/ 636 h 354"/>
                  <a:gd name="T82" fmla="*/ 18 w 626"/>
                  <a:gd name="T83" fmla="*/ 636 h 354"/>
                  <a:gd name="T84" fmla="*/ 21 w 626"/>
                  <a:gd name="T85" fmla="*/ 640 h 354"/>
                  <a:gd name="T86" fmla="*/ 34 w 626"/>
                  <a:gd name="T87" fmla="*/ 640 h 354"/>
                  <a:gd name="T88" fmla="*/ 32 w 626"/>
                  <a:gd name="T89" fmla="*/ 640 h 354"/>
                  <a:gd name="T90" fmla="*/ 773 w 626"/>
                  <a:gd name="T91" fmla="*/ 640 h 354"/>
                  <a:gd name="T92" fmla="*/ 774 w 626"/>
                  <a:gd name="T93" fmla="*/ 629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71067" name="Freeform 61">
                <a:extLst>
                  <a:ext uri="{FF2B5EF4-FFF2-40B4-BE49-F238E27FC236}">
                    <a16:creationId xmlns:a16="http://schemas.microsoft.com/office/drawing/2014/main" id="{F6999900-BB48-3010-FDD7-CB4E5F94D4B9}"/>
                  </a:ext>
                </a:extLst>
              </p:cNvPr>
              <p:cNvSpPr>
                <a:spLocks/>
              </p:cNvSpPr>
              <p:nvPr/>
            </p:nvSpPr>
            <p:spPr bwMode="auto">
              <a:xfrm flipV="1">
                <a:off x="1784" y="2075"/>
                <a:ext cx="366" cy="566"/>
              </a:xfrm>
              <a:custGeom>
                <a:avLst/>
                <a:gdLst>
                  <a:gd name="T0" fmla="*/ 3 w 250"/>
                  <a:gd name="T1" fmla="*/ 0 h 313"/>
                  <a:gd name="T2" fmla="*/ 0 w 250"/>
                  <a:gd name="T3" fmla="*/ 566 h 313"/>
                  <a:gd name="T4" fmla="*/ 293 w 250"/>
                  <a:gd name="T5" fmla="*/ 566 h 313"/>
                  <a:gd name="T6" fmla="*/ 293 w 250"/>
                  <a:gd name="T7" fmla="*/ 461 h 313"/>
                  <a:gd name="T8" fmla="*/ 296 w 250"/>
                  <a:gd name="T9" fmla="*/ 458 h 313"/>
                  <a:gd name="T10" fmla="*/ 296 w 250"/>
                  <a:gd name="T11" fmla="*/ 454 h 313"/>
                  <a:gd name="T12" fmla="*/ 299 w 250"/>
                  <a:gd name="T13" fmla="*/ 454 h 313"/>
                  <a:gd name="T14" fmla="*/ 299 w 250"/>
                  <a:gd name="T15" fmla="*/ 445 h 313"/>
                  <a:gd name="T16" fmla="*/ 302 w 250"/>
                  <a:gd name="T17" fmla="*/ 445 h 313"/>
                  <a:gd name="T18" fmla="*/ 302 w 250"/>
                  <a:gd name="T19" fmla="*/ 441 h 313"/>
                  <a:gd name="T20" fmla="*/ 305 w 250"/>
                  <a:gd name="T21" fmla="*/ 441 h 313"/>
                  <a:gd name="T22" fmla="*/ 305 w 250"/>
                  <a:gd name="T23" fmla="*/ 438 h 313"/>
                  <a:gd name="T24" fmla="*/ 307 w 250"/>
                  <a:gd name="T25" fmla="*/ 438 h 313"/>
                  <a:gd name="T26" fmla="*/ 307 w 250"/>
                  <a:gd name="T27" fmla="*/ 434 h 313"/>
                  <a:gd name="T28" fmla="*/ 310 w 250"/>
                  <a:gd name="T29" fmla="*/ 434 h 313"/>
                  <a:gd name="T30" fmla="*/ 310 w 250"/>
                  <a:gd name="T31" fmla="*/ 430 h 313"/>
                  <a:gd name="T32" fmla="*/ 313 w 250"/>
                  <a:gd name="T33" fmla="*/ 430 h 313"/>
                  <a:gd name="T34" fmla="*/ 315 w 250"/>
                  <a:gd name="T35" fmla="*/ 427 h 313"/>
                  <a:gd name="T36" fmla="*/ 318 w 250"/>
                  <a:gd name="T37" fmla="*/ 427 h 313"/>
                  <a:gd name="T38" fmla="*/ 318 w 250"/>
                  <a:gd name="T39" fmla="*/ 423 h 313"/>
                  <a:gd name="T40" fmla="*/ 324 w 250"/>
                  <a:gd name="T41" fmla="*/ 423 h 313"/>
                  <a:gd name="T42" fmla="*/ 326 w 250"/>
                  <a:gd name="T43" fmla="*/ 420 h 313"/>
                  <a:gd name="T44" fmla="*/ 366 w 250"/>
                  <a:gd name="T45" fmla="*/ 420 h 313"/>
                  <a:gd name="T46" fmla="*/ 366 w 250"/>
                  <a:gd name="T47" fmla="*/ 295 h 313"/>
                  <a:gd name="T48" fmla="*/ 299 w 250"/>
                  <a:gd name="T49" fmla="*/ 295 h 313"/>
                  <a:gd name="T50" fmla="*/ 299 w 250"/>
                  <a:gd name="T51" fmla="*/ 101 h 313"/>
                  <a:gd name="T52" fmla="*/ 91 w 250"/>
                  <a:gd name="T53" fmla="*/ 49 h 313"/>
                  <a:gd name="T54" fmla="*/ 85 w 250"/>
                  <a:gd name="T55" fmla="*/ 0 h 313"/>
                  <a:gd name="T56" fmla="*/ 3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71068" name="Freeform 62">
                <a:extLst>
                  <a:ext uri="{FF2B5EF4-FFF2-40B4-BE49-F238E27FC236}">
                    <a16:creationId xmlns:a16="http://schemas.microsoft.com/office/drawing/2014/main" id="{AB39D40D-FF3D-D1B2-B9F6-4008355C6A71}"/>
                  </a:ext>
                </a:extLst>
              </p:cNvPr>
              <p:cNvSpPr>
                <a:spLocks/>
              </p:cNvSpPr>
              <p:nvPr/>
            </p:nvSpPr>
            <p:spPr bwMode="auto">
              <a:xfrm flipV="1">
                <a:off x="2680" y="1683"/>
                <a:ext cx="3" cy="388"/>
              </a:xfrm>
              <a:custGeom>
                <a:avLst/>
                <a:gdLst>
                  <a:gd name="T0" fmla="*/ 0 w 2"/>
                  <a:gd name="T1" fmla="*/ 0 h 215"/>
                  <a:gd name="T2" fmla="*/ 0 w 2"/>
                  <a:gd name="T3" fmla="*/ 388 h 215"/>
                  <a:gd name="T4" fmla="*/ 3 w 2"/>
                  <a:gd name="T5" fmla="*/ 388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69" name="Freeform 63">
                <a:extLst>
                  <a:ext uri="{FF2B5EF4-FFF2-40B4-BE49-F238E27FC236}">
                    <a16:creationId xmlns:a16="http://schemas.microsoft.com/office/drawing/2014/main" id="{49B511F9-B9D7-DCF6-0878-B53BECFE1E9C}"/>
                  </a:ext>
                </a:extLst>
              </p:cNvPr>
              <p:cNvSpPr>
                <a:spLocks/>
              </p:cNvSpPr>
              <p:nvPr/>
            </p:nvSpPr>
            <p:spPr bwMode="auto">
              <a:xfrm flipV="1">
                <a:off x="1395"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70" name="Freeform 64">
                <a:extLst>
                  <a:ext uri="{FF2B5EF4-FFF2-40B4-BE49-F238E27FC236}">
                    <a16:creationId xmlns:a16="http://schemas.microsoft.com/office/drawing/2014/main" id="{A1958C81-C3A4-6A04-FC8A-A28CADB957A6}"/>
                  </a:ext>
                </a:extLst>
              </p:cNvPr>
              <p:cNvSpPr>
                <a:spLocks/>
              </p:cNvSpPr>
              <p:nvPr/>
            </p:nvSpPr>
            <p:spPr bwMode="auto">
              <a:xfrm flipV="1">
                <a:off x="1658"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1029" name="Freeform 65">
            <a:extLst>
              <a:ext uri="{FF2B5EF4-FFF2-40B4-BE49-F238E27FC236}">
                <a16:creationId xmlns:a16="http://schemas.microsoft.com/office/drawing/2014/main" id="{77218EB1-026E-B2B8-771C-34EF82CFDE67}"/>
              </a:ext>
              <a:ext uri="{C183D7F6-B498-43B3-948B-1728B52AA6E4}">
                <adec:decorative xmlns:adec="http://schemas.microsoft.com/office/drawing/2017/decorative" val="1"/>
              </a:ext>
            </a:extLst>
          </p:cNvPr>
          <p:cNvSpPr>
            <a:spLocks/>
          </p:cNvSpPr>
          <p:nvPr/>
        </p:nvSpPr>
        <p:spPr bwMode="auto">
          <a:xfrm flipV="1">
            <a:off x="4540250" y="3084513"/>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71030" name="Freeform 66">
            <a:extLst>
              <a:ext uri="{FF2B5EF4-FFF2-40B4-BE49-F238E27FC236}">
                <a16:creationId xmlns:a16="http://schemas.microsoft.com/office/drawing/2014/main" id="{449422D6-A3CF-CB8D-2A00-0F21DD254F45}"/>
              </a:ext>
              <a:ext uri="{C183D7F6-B498-43B3-948B-1728B52AA6E4}">
                <adec:decorative xmlns:adec="http://schemas.microsoft.com/office/drawing/2017/decorative" val="1"/>
              </a:ext>
            </a:extLst>
          </p:cNvPr>
          <p:cNvSpPr>
            <a:spLocks/>
          </p:cNvSpPr>
          <p:nvPr/>
        </p:nvSpPr>
        <p:spPr bwMode="auto">
          <a:xfrm flipV="1">
            <a:off x="5294313" y="4848225"/>
            <a:ext cx="203200" cy="560388"/>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1 h 195"/>
              <a:gd name="T20" fmla="*/ 149480 w 87"/>
              <a:gd name="T21" fmla="*/ 324738 h 195"/>
              <a:gd name="T22" fmla="*/ 149480 w 87"/>
              <a:gd name="T23" fmla="*/ 422446 h 195"/>
              <a:gd name="T24" fmla="*/ 116782 w 87"/>
              <a:gd name="T25" fmla="*/ 560388 h 195"/>
              <a:gd name="T26" fmla="*/ 77076 w 87"/>
              <a:gd name="T27" fmla="*/ 560388 h 195"/>
              <a:gd name="T28" fmla="*/ 53720 w 87"/>
              <a:gd name="T29" fmla="*/ 428194 h 195"/>
              <a:gd name="T30" fmla="*/ 53720 w 87"/>
              <a:gd name="T31" fmla="*/ 324738 h 195"/>
              <a:gd name="T32" fmla="*/ 9343 w 87"/>
              <a:gd name="T33" fmla="*/ 281631 h 195"/>
              <a:gd name="T34" fmla="*/ 9343 w 87"/>
              <a:gd name="T35" fmla="*/ 137942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71031" name="Freeform 67">
            <a:extLst>
              <a:ext uri="{FF2B5EF4-FFF2-40B4-BE49-F238E27FC236}">
                <a16:creationId xmlns:a16="http://schemas.microsoft.com/office/drawing/2014/main" id="{E30ACAB1-56FE-3607-08D0-E8BAE84F599F}"/>
              </a:ext>
              <a:ext uri="{C183D7F6-B498-43B3-948B-1728B52AA6E4}">
                <adec:decorative xmlns:adec="http://schemas.microsoft.com/office/drawing/2017/decorative" val="1"/>
              </a:ext>
            </a:extLst>
          </p:cNvPr>
          <p:cNvSpPr>
            <a:spLocks/>
          </p:cNvSpPr>
          <p:nvPr/>
        </p:nvSpPr>
        <p:spPr bwMode="auto">
          <a:xfrm flipV="1">
            <a:off x="5294313" y="4986338"/>
            <a:ext cx="203200" cy="401637"/>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4 h 140"/>
              <a:gd name="T14" fmla="*/ 189186 w 87"/>
              <a:gd name="T15" fmla="*/ 261064 h 140"/>
              <a:gd name="T16" fmla="*/ 144809 w 87"/>
              <a:gd name="T17" fmla="*/ 304097 h 140"/>
              <a:gd name="T18" fmla="*/ 53720 w 87"/>
              <a:gd name="T19" fmla="*/ 304097 h 140"/>
              <a:gd name="T20" fmla="*/ 53720 w 87"/>
              <a:gd name="T21" fmla="*/ 401637 h 140"/>
              <a:gd name="T22" fmla="*/ 144809 w 87"/>
              <a:gd name="T23" fmla="*/ 401637 h 140"/>
              <a:gd name="T24" fmla="*/ 149480 w 87"/>
              <a:gd name="T25" fmla="*/ 401637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32" name="Freeform 68">
            <a:extLst>
              <a:ext uri="{FF2B5EF4-FFF2-40B4-BE49-F238E27FC236}">
                <a16:creationId xmlns:a16="http://schemas.microsoft.com/office/drawing/2014/main" id="{41B8AA38-797C-7D65-831F-34371FD6D70B}"/>
              </a:ext>
              <a:ext uri="{C183D7F6-B498-43B3-948B-1728B52AA6E4}">
                <adec:decorative xmlns:adec="http://schemas.microsoft.com/office/drawing/2017/decorative" val="1"/>
              </a:ext>
            </a:extLst>
          </p:cNvPr>
          <p:cNvSpPr>
            <a:spLocks/>
          </p:cNvSpPr>
          <p:nvPr/>
        </p:nvSpPr>
        <p:spPr bwMode="auto">
          <a:xfrm flipV="1">
            <a:off x="4468813" y="5035550"/>
            <a:ext cx="839787" cy="730250"/>
          </a:xfrm>
          <a:custGeom>
            <a:avLst/>
            <a:gdLst>
              <a:gd name="T0" fmla="*/ 0 w 361"/>
              <a:gd name="T1" fmla="*/ 730250 h 255"/>
              <a:gd name="T2" fmla="*/ 0 w 361"/>
              <a:gd name="T3" fmla="*/ 521198 h 255"/>
              <a:gd name="T4" fmla="*/ 474561 w 361"/>
              <a:gd name="T5" fmla="*/ 521198 h 255"/>
              <a:gd name="T6" fmla="*/ 474561 w 361"/>
              <a:gd name="T7" fmla="*/ 461060 h 255"/>
              <a:gd name="T8" fmla="*/ 702536 w 361"/>
              <a:gd name="T9" fmla="*/ 461060 h 255"/>
              <a:gd name="T10" fmla="*/ 702536 w 361"/>
              <a:gd name="T11" fmla="*/ 0 h 255"/>
              <a:gd name="T12" fmla="*/ 814198 w 361"/>
              <a:gd name="T13" fmla="*/ 0 h 255"/>
              <a:gd name="T14" fmla="*/ 814198 w 361"/>
              <a:gd name="T15" fmla="*/ 466787 h 255"/>
              <a:gd name="T16" fmla="*/ 839787 w 361"/>
              <a:gd name="T17" fmla="*/ 501152 h 255"/>
              <a:gd name="T18" fmla="*/ 839787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71033" name="Freeform 69">
            <a:extLst>
              <a:ext uri="{FF2B5EF4-FFF2-40B4-BE49-F238E27FC236}">
                <a16:creationId xmlns:a16="http://schemas.microsoft.com/office/drawing/2014/main" id="{A9FC9378-A7CE-DE2A-34DB-CABD98724F9E}"/>
              </a:ext>
              <a:ext uri="{C183D7F6-B498-43B3-948B-1728B52AA6E4}">
                <adec:decorative xmlns:adec="http://schemas.microsoft.com/office/drawing/2017/decorative" val="1"/>
              </a:ext>
            </a:extLst>
          </p:cNvPr>
          <p:cNvSpPr>
            <a:spLocks/>
          </p:cNvSpPr>
          <p:nvPr/>
        </p:nvSpPr>
        <p:spPr bwMode="auto">
          <a:xfrm flipV="1">
            <a:off x="4540250" y="4616450"/>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71034" name="Freeform 70">
            <a:extLst>
              <a:ext uri="{FF2B5EF4-FFF2-40B4-BE49-F238E27FC236}">
                <a16:creationId xmlns:a16="http://schemas.microsoft.com/office/drawing/2014/main" id="{672A6312-385E-470C-B5AB-9F9A827C1DEC}"/>
              </a:ext>
              <a:ext uri="{C183D7F6-B498-43B3-948B-1728B52AA6E4}">
                <adec:decorative xmlns:adec="http://schemas.microsoft.com/office/drawing/2017/decorative" val="1"/>
              </a:ext>
            </a:extLst>
          </p:cNvPr>
          <p:cNvSpPr>
            <a:spLocks/>
          </p:cNvSpPr>
          <p:nvPr/>
        </p:nvSpPr>
        <p:spPr bwMode="auto">
          <a:xfrm flipV="1">
            <a:off x="4468813" y="4670425"/>
            <a:ext cx="858837" cy="292100"/>
          </a:xfrm>
          <a:custGeom>
            <a:avLst/>
            <a:gdLst>
              <a:gd name="T0" fmla="*/ 858837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2 w 369"/>
              <a:gd name="T15" fmla="*/ 0 h 102"/>
              <a:gd name="T16" fmla="*/ 858837 w 369"/>
              <a:gd name="T17" fmla="*/ 54411 h 102"/>
              <a:gd name="T18" fmla="*/ 858837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71035" name="Freeform 71">
            <a:extLst>
              <a:ext uri="{FF2B5EF4-FFF2-40B4-BE49-F238E27FC236}">
                <a16:creationId xmlns:a16="http://schemas.microsoft.com/office/drawing/2014/main" id="{A113A470-C4C1-D249-AE08-CFC0A29C50E9}"/>
              </a:ext>
              <a:ext uri="{C183D7F6-B498-43B3-948B-1728B52AA6E4}">
                <adec:decorative xmlns:adec="http://schemas.microsoft.com/office/drawing/2017/decorative" val="1"/>
              </a:ext>
            </a:extLst>
          </p:cNvPr>
          <p:cNvSpPr>
            <a:spLocks/>
          </p:cNvSpPr>
          <p:nvPr/>
        </p:nvSpPr>
        <p:spPr bwMode="auto">
          <a:xfrm flipV="1">
            <a:off x="4438650" y="2271713"/>
            <a:ext cx="2940050" cy="1239837"/>
          </a:xfrm>
          <a:custGeom>
            <a:avLst/>
            <a:gdLst>
              <a:gd name="T0" fmla="*/ 2940050 w 1263"/>
              <a:gd name="T1" fmla="*/ 519469 h 432"/>
              <a:gd name="T2" fmla="*/ 2940050 w 1263"/>
              <a:gd name="T3" fmla="*/ 594089 h 432"/>
              <a:gd name="T4" fmla="*/ 2935394 w 1263"/>
              <a:gd name="T5" fmla="*/ 599829 h 432"/>
              <a:gd name="T6" fmla="*/ 2935394 w 1263"/>
              <a:gd name="T7" fmla="*/ 622788 h 432"/>
              <a:gd name="T8" fmla="*/ 2930739 w 1263"/>
              <a:gd name="T9" fmla="*/ 628528 h 432"/>
              <a:gd name="T10" fmla="*/ 2928411 w 1263"/>
              <a:gd name="T11" fmla="*/ 628528 h 432"/>
              <a:gd name="T12" fmla="*/ 2928411 w 1263"/>
              <a:gd name="T13" fmla="*/ 640008 h 432"/>
              <a:gd name="T14" fmla="*/ 2923755 w 1263"/>
              <a:gd name="T15" fmla="*/ 640008 h 432"/>
              <a:gd name="T16" fmla="*/ 2923755 w 1263"/>
              <a:gd name="T17" fmla="*/ 645748 h 432"/>
              <a:gd name="T18" fmla="*/ 2919100 w 1263"/>
              <a:gd name="T19" fmla="*/ 645748 h 432"/>
              <a:gd name="T20" fmla="*/ 2919100 w 1263"/>
              <a:gd name="T21" fmla="*/ 651488 h 432"/>
              <a:gd name="T22" fmla="*/ 2914444 w 1263"/>
              <a:gd name="T23" fmla="*/ 651488 h 432"/>
              <a:gd name="T24" fmla="*/ 2909788 w 1263"/>
              <a:gd name="T25" fmla="*/ 657228 h 432"/>
              <a:gd name="T26" fmla="*/ 2909788 w 1263"/>
              <a:gd name="T27" fmla="*/ 660098 h 432"/>
              <a:gd name="T28" fmla="*/ 2895821 w 1263"/>
              <a:gd name="T29" fmla="*/ 660098 h 432"/>
              <a:gd name="T30" fmla="*/ 2895821 w 1263"/>
              <a:gd name="T31" fmla="*/ 665838 h 432"/>
              <a:gd name="T32" fmla="*/ 2891166 w 1263"/>
              <a:gd name="T33" fmla="*/ 665838 h 432"/>
              <a:gd name="T34" fmla="*/ 2886510 w 1263"/>
              <a:gd name="T35" fmla="*/ 671578 h 432"/>
              <a:gd name="T36" fmla="*/ 2865559 w 1263"/>
              <a:gd name="T37" fmla="*/ 671578 h 432"/>
              <a:gd name="T38" fmla="*/ 2860904 w 1263"/>
              <a:gd name="T39" fmla="*/ 677318 h 432"/>
              <a:gd name="T40" fmla="*/ 1084769 w 1263"/>
              <a:gd name="T41" fmla="*/ 677318 h 432"/>
              <a:gd name="T42" fmla="*/ 996311 w 1263"/>
              <a:gd name="T43" fmla="*/ 789248 h 432"/>
              <a:gd name="T44" fmla="*/ 996311 w 1263"/>
              <a:gd name="T45" fmla="*/ 1030328 h 432"/>
              <a:gd name="T46" fmla="*/ 1073130 w 1263"/>
              <a:gd name="T47" fmla="*/ 1090597 h 432"/>
              <a:gd name="T48" fmla="*/ 2078753 w 1263"/>
              <a:gd name="T49" fmla="*/ 1090597 h 432"/>
              <a:gd name="T50" fmla="*/ 2078753 w 1263"/>
              <a:gd name="T51" fmla="*/ 1239837 h 432"/>
              <a:gd name="T52" fmla="*/ 782151 w 1263"/>
              <a:gd name="T53" fmla="*/ 1239837 h 432"/>
              <a:gd name="T54" fmla="*/ 782151 w 1263"/>
              <a:gd name="T55" fmla="*/ 797858 h 432"/>
              <a:gd name="T56" fmla="*/ 0 w 1263"/>
              <a:gd name="T57" fmla="*/ 803598 h 432"/>
              <a:gd name="T58" fmla="*/ 0 w 1263"/>
              <a:gd name="T59" fmla="*/ 252559 h 432"/>
              <a:gd name="T60" fmla="*/ 102425 w 1263"/>
              <a:gd name="T61" fmla="*/ 252559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71036" name="Freeform 72">
            <a:extLst>
              <a:ext uri="{FF2B5EF4-FFF2-40B4-BE49-F238E27FC236}">
                <a16:creationId xmlns:a16="http://schemas.microsoft.com/office/drawing/2014/main" id="{9D7C3B9C-0D68-F4D1-8D18-A8867F47FE11}"/>
              </a:ext>
              <a:ext uri="{C183D7F6-B498-43B3-948B-1728B52AA6E4}">
                <adec:decorative xmlns:adec="http://schemas.microsoft.com/office/drawing/2017/decorative" val="1"/>
              </a:ext>
            </a:extLst>
          </p:cNvPr>
          <p:cNvSpPr>
            <a:spLocks/>
          </p:cNvSpPr>
          <p:nvPr/>
        </p:nvSpPr>
        <p:spPr bwMode="auto">
          <a:xfrm flipV="1">
            <a:off x="5464175" y="4670425"/>
            <a:ext cx="163513" cy="1095375"/>
          </a:xfrm>
          <a:custGeom>
            <a:avLst/>
            <a:gdLst>
              <a:gd name="T0" fmla="*/ 0 w 70"/>
              <a:gd name="T1" fmla="*/ 1095375 h 382"/>
              <a:gd name="T2" fmla="*/ 0 w 70"/>
              <a:gd name="T3" fmla="*/ 863110 h 382"/>
              <a:gd name="T4" fmla="*/ 18687 w 70"/>
              <a:gd name="T5" fmla="*/ 831567 h 382"/>
              <a:gd name="T6" fmla="*/ 18687 w 70"/>
              <a:gd name="T7" fmla="*/ 501808 h 382"/>
              <a:gd name="T8" fmla="*/ 32703 w 70"/>
              <a:gd name="T9" fmla="*/ 473133 h 382"/>
              <a:gd name="T10" fmla="*/ 32703 w 70"/>
              <a:gd name="T11" fmla="*/ 0 h 382"/>
              <a:gd name="T12" fmla="*/ 126139 w 70"/>
              <a:gd name="T13" fmla="*/ 0 h 382"/>
              <a:gd name="T14" fmla="*/ 126139 w 70"/>
              <a:gd name="T15" fmla="*/ 438723 h 382"/>
              <a:gd name="T16" fmla="*/ 163513 w 70"/>
              <a:gd name="T17" fmla="*/ 490338 h 382"/>
              <a:gd name="T18" fmla="*/ 163513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27081" name="Freeform 73">
            <a:extLst>
              <a:ext uri="{FF2B5EF4-FFF2-40B4-BE49-F238E27FC236}">
                <a16:creationId xmlns:a16="http://schemas.microsoft.com/office/drawing/2014/main" id="{A4E69B3B-0A08-AFE1-4222-1E77C47E6E2D}"/>
              </a:ext>
              <a:ext uri="{C183D7F6-B498-43B3-948B-1728B52AA6E4}">
                <adec:decorative xmlns:adec="http://schemas.microsoft.com/office/drawing/2017/decorative" val="1"/>
              </a:ext>
            </a:extLst>
          </p:cNvPr>
          <p:cNvSpPr>
            <a:spLocks/>
          </p:cNvSpPr>
          <p:nvPr/>
        </p:nvSpPr>
        <p:spPr bwMode="auto">
          <a:xfrm>
            <a:off x="4438650" y="2857500"/>
            <a:ext cx="977900" cy="455613"/>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gradFill rotWithShape="0">
            <a:gsLst>
              <a:gs pos="0">
                <a:schemeClr val="accent2"/>
              </a:gs>
              <a:gs pos="100000">
                <a:schemeClr val="accent2">
                  <a:gamma/>
                  <a:tint val="33333"/>
                  <a:invGamma/>
                </a:schemeClr>
              </a:gs>
            </a:gsLst>
            <a:lin ang="5400000" scaled="1"/>
          </a:gradFill>
          <a:ln w="3175" cap="flat" cmpd="sng">
            <a:solidFill>
              <a:schemeClr val="tx1"/>
            </a:solidFill>
            <a:prstDash val="solid"/>
            <a:round/>
            <a:headEnd/>
            <a:tailEnd/>
          </a:ln>
          <a:effectLst/>
        </p:spPr>
        <p:txBody>
          <a:bodyPr wrap="none" anchor="ctr"/>
          <a:lstStyle/>
          <a:p>
            <a:pPr>
              <a:defRPr/>
            </a:pPr>
            <a:endParaRPr lang="en-US"/>
          </a:p>
        </p:txBody>
      </p:sp>
      <p:sp>
        <p:nvSpPr>
          <p:cNvPr id="171038" name="Oval 74">
            <a:extLst>
              <a:ext uri="{FF2B5EF4-FFF2-40B4-BE49-F238E27FC236}">
                <a16:creationId xmlns:a16="http://schemas.microsoft.com/office/drawing/2014/main" id="{1E4166BB-83E3-226C-83CD-190C164A47A2}"/>
              </a:ext>
              <a:ext uri="{C183D7F6-B498-43B3-948B-1728B52AA6E4}">
                <adec:decorative xmlns:adec="http://schemas.microsoft.com/office/drawing/2017/decorative" val="1"/>
              </a:ext>
            </a:extLst>
          </p:cNvPr>
          <p:cNvSpPr>
            <a:spLocks noChangeArrowheads="1"/>
          </p:cNvSpPr>
          <p:nvPr/>
        </p:nvSpPr>
        <p:spPr bwMode="auto">
          <a:xfrm>
            <a:off x="5281613" y="3000375"/>
            <a:ext cx="109537" cy="134938"/>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39" name="Freeform 75">
            <a:extLst>
              <a:ext uri="{FF2B5EF4-FFF2-40B4-BE49-F238E27FC236}">
                <a16:creationId xmlns:a16="http://schemas.microsoft.com/office/drawing/2014/main" id="{747D7DF5-4D85-DE9A-F420-5351B3ED3924}"/>
              </a:ext>
              <a:ext uri="{C183D7F6-B498-43B3-948B-1728B52AA6E4}">
                <adec:decorative xmlns:adec="http://schemas.microsoft.com/office/drawing/2017/decorative" val="1"/>
              </a:ext>
            </a:extLst>
          </p:cNvPr>
          <p:cNvSpPr>
            <a:spLocks/>
          </p:cNvSpPr>
          <p:nvPr/>
        </p:nvSpPr>
        <p:spPr bwMode="auto">
          <a:xfrm>
            <a:off x="5283200" y="2862263"/>
            <a:ext cx="104775" cy="165100"/>
          </a:xfrm>
          <a:custGeom>
            <a:avLst/>
            <a:gdLst>
              <a:gd name="T0" fmla="*/ 0 w 45"/>
              <a:gd name="T1" fmla="*/ 165100 h 87"/>
              <a:gd name="T2" fmla="*/ 104775 w 45"/>
              <a:gd name="T3" fmla="*/ 165100 h 87"/>
              <a:gd name="T4" fmla="*/ 4657 w 45"/>
              <a:gd name="T5" fmla="*/ 142328 h 87"/>
              <a:gd name="T6" fmla="*/ 102447 w 45"/>
              <a:gd name="T7" fmla="*/ 125248 h 87"/>
              <a:gd name="T8" fmla="*/ 6985 w 45"/>
              <a:gd name="T9" fmla="*/ 102476 h 87"/>
              <a:gd name="T10" fmla="*/ 102447 w 45"/>
              <a:gd name="T11" fmla="*/ 81601 h 87"/>
              <a:gd name="T12" fmla="*/ 11642 w 45"/>
              <a:gd name="T13" fmla="*/ 56931 h 87"/>
              <a:gd name="T14" fmla="*/ 97790 w 45"/>
              <a:gd name="T15" fmla="*/ 36056 h 87"/>
              <a:gd name="T16" fmla="*/ 11642 w 45"/>
              <a:gd name="T17" fmla="*/ 13284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1040" name="Rectangle 76">
            <a:extLst>
              <a:ext uri="{FF2B5EF4-FFF2-40B4-BE49-F238E27FC236}">
                <a16:creationId xmlns:a16="http://schemas.microsoft.com/office/drawing/2014/main" id="{00792EC6-CC03-19BD-BB61-5629A469FD1A}"/>
              </a:ext>
              <a:ext uri="{C183D7F6-B498-43B3-948B-1728B52AA6E4}">
                <adec:decorative xmlns:adec="http://schemas.microsoft.com/office/drawing/2017/decorative" val="1"/>
              </a:ext>
            </a:extLst>
          </p:cNvPr>
          <p:cNvSpPr>
            <a:spLocks noChangeArrowheads="1"/>
          </p:cNvSpPr>
          <p:nvPr/>
        </p:nvSpPr>
        <p:spPr bwMode="auto">
          <a:xfrm flipV="1">
            <a:off x="6761163" y="3216275"/>
            <a:ext cx="617537" cy="298450"/>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41" name="Freeform 77">
            <a:extLst>
              <a:ext uri="{FF2B5EF4-FFF2-40B4-BE49-F238E27FC236}">
                <a16:creationId xmlns:a16="http://schemas.microsoft.com/office/drawing/2014/main" id="{E1C23EBE-7034-868A-988B-FC6FCA55EA7D}"/>
              </a:ext>
              <a:ext uri="{C183D7F6-B498-43B3-948B-1728B52AA6E4}">
                <adec:decorative xmlns:adec="http://schemas.microsoft.com/office/drawing/2017/decorative" val="1"/>
              </a:ext>
            </a:extLst>
          </p:cNvPr>
          <p:cNvSpPr>
            <a:spLocks/>
          </p:cNvSpPr>
          <p:nvPr/>
        </p:nvSpPr>
        <p:spPr bwMode="auto">
          <a:xfrm flipV="1">
            <a:off x="6824663" y="3216275"/>
            <a:ext cx="554037"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7 w 238"/>
              <a:gd name="T11" fmla="*/ 77482 h 104"/>
              <a:gd name="T12" fmla="*/ 125706 w 238"/>
              <a:gd name="T13" fmla="*/ 71743 h 104"/>
              <a:gd name="T14" fmla="*/ 121050 w 238"/>
              <a:gd name="T15" fmla="*/ 66003 h 104"/>
              <a:gd name="T16" fmla="*/ 107083 w 238"/>
              <a:gd name="T17" fmla="*/ 43046 h 104"/>
              <a:gd name="T18" fmla="*/ 116394 w 238"/>
              <a:gd name="T19" fmla="*/ 5739 h 104"/>
              <a:gd name="T20" fmla="*/ 135017 w 238"/>
              <a:gd name="T21" fmla="*/ 0 h 104"/>
              <a:gd name="T22" fmla="*/ 554037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5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71042" name="Rectangle 78">
            <a:extLst>
              <a:ext uri="{FF2B5EF4-FFF2-40B4-BE49-F238E27FC236}">
                <a16:creationId xmlns:a16="http://schemas.microsoft.com/office/drawing/2014/main" id="{893CDADC-C62C-ADE0-C62C-3FD71ECA646D}"/>
              </a:ext>
              <a:ext uri="{C183D7F6-B498-43B3-948B-1728B52AA6E4}">
                <adec:decorative xmlns:adec="http://schemas.microsoft.com/office/drawing/2017/decorative" val="1"/>
              </a:ext>
            </a:extLst>
          </p:cNvPr>
          <p:cNvSpPr>
            <a:spLocks noChangeArrowheads="1"/>
          </p:cNvSpPr>
          <p:nvPr/>
        </p:nvSpPr>
        <p:spPr bwMode="auto">
          <a:xfrm flipV="1">
            <a:off x="1912938" y="2589213"/>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1043" name="Rectangle 79">
            <a:extLst>
              <a:ext uri="{FF2B5EF4-FFF2-40B4-BE49-F238E27FC236}">
                <a16:creationId xmlns:a16="http://schemas.microsoft.com/office/drawing/2014/main" id="{20A7AF54-9AD4-9913-8C9E-1D79B262F1B4}"/>
              </a:ext>
              <a:ext uri="{C183D7F6-B498-43B3-948B-1728B52AA6E4}">
                <adec:decorative xmlns:adec="http://schemas.microsoft.com/office/drawing/2017/decorative" val="1"/>
              </a:ext>
            </a:extLst>
          </p:cNvPr>
          <p:cNvSpPr>
            <a:spLocks noChangeArrowheads="1"/>
          </p:cNvSpPr>
          <p:nvPr/>
        </p:nvSpPr>
        <p:spPr bwMode="auto">
          <a:xfrm flipV="1">
            <a:off x="1868488" y="5305425"/>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7088" name="AutoShape 80">
            <a:extLst>
              <a:ext uri="{FF2B5EF4-FFF2-40B4-BE49-F238E27FC236}">
                <a16:creationId xmlns:a16="http://schemas.microsoft.com/office/drawing/2014/main" id="{32F7F723-EEE2-81BE-D9B1-D91ABE022456}"/>
              </a:ext>
              <a:ext uri="{C183D7F6-B498-43B3-948B-1728B52AA6E4}">
                <adec:decorative xmlns:adec="http://schemas.microsoft.com/office/drawing/2017/decorative" val="1"/>
              </a:ext>
            </a:extLst>
          </p:cNvPr>
          <p:cNvSpPr>
            <a:spLocks noChangeArrowheads="1"/>
          </p:cNvSpPr>
          <p:nvPr/>
        </p:nvSpPr>
        <p:spPr bwMode="auto">
          <a:xfrm rot="-1467511">
            <a:off x="5438775" y="3251200"/>
            <a:ext cx="215900" cy="938213"/>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27089" name="AutoShape 81">
            <a:extLst>
              <a:ext uri="{FF2B5EF4-FFF2-40B4-BE49-F238E27FC236}">
                <a16:creationId xmlns:a16="http://schemas.microsoft.com/office/drawing/2014/main" id="{F6DBF55C-7FBC-7390-64AF-8F42B7761483}"/>
              </a:ext>
              <a:ext uri="{C183D7F6-B498-43B3-948B-1728B52AA6E4}">
                <adec:decorative xmlns:adec="http://schemas.microsoft.com/office/drawing/2017/decorative" val="1"/>
              </a:ext>
            </a:extLst>
          </p:cNvPr>
          <p:cNvSpPr>
            <a:spLocks noChangeArrowheads="1"/>
          </p:cNvSpPr>
          <p:nvPr/>
        </p:nvSpPr>
        <p:spPr bwMode="auto">
          <a:xfrm flipH="1">
            <a:off x="5267325" y="4365625"/>
            <a:ext cx="592138" cy="490538"/>
          </a:xfrm>
          <a:prstGeom prst="curvedDownArrow">
            <a:avLst>
              <a:gd name="adj1" fmla="val 11540"/>
              <a:gd name="adj2" fmla="val 51532"/>
              <a:gd name="adj3" fmla="val 65694"/>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171046" name="AutoShape 82">
            <a:extLst>
              <a:ext uri="{FF2B5EF4-FFF2-40B4-BE49-F238E27FC236}">
                <a16:creationId xmlns:a16="http://schemas.microsoft.com/office/drawing/2014/main" id="{CD006D52-0E1A-273D-AB98-28417013774A}"/>
              </a:ext>
              <a:ext uri="{C183D7F6-B498-43B3-948B-1728B52AA6E4}">
                <adec:decorative xmlns:adec="http://schemas.microsoft.com/office/drawing/2017/decorative" val="1"/>
              </a:ext>
            </a:extLst>
          </p:cNvPr>
          <p:cNvSpPr>
            <a:spLocks noChangeArrowheads="1"/>
          </p:cNvSpPr>
          <p:nvPr/>
        </p:nvSpPr>
        <p:spPr bwMode="auto">
          <a:xfrm>
            <a:off x="5676900" y="5789613"/>
            <a:ext cx="509588" cy="663575"/>
          </a:xfrm>
          <a:prstGeom prst="upArrow">
            <a:avLst>
              <a:gd name="adj1" fmla="val 50000"/>
              <a:gd name="adj2" fmla="val 32554"/>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a:extLst>
              <a:ext uri="{FF2B5EF4-FFF2-40B4-BE49-F238E27FC236}">
                <a16:creationId xmlns:a16="http://schemas.microsoft.com/office/drawing/2014/main" id="{D5F47501-369B-9792-8349-54052E4E906F}"/>
              </a:ext>
            </a:extLst>
          </p:cNvPr>
          <p:cNvSpPr>
            <a:spLocks noGrp="1" noChangeArrowheads="1"/>
          </p:cNvSpPr>
          <p:nvPr>
            <p:ph type="title"/>
          </p:nvPr>
        </p:nvSpPr>
        <p:spPr/>
        <p:txBody>
          <a:bodyPr/>
          <a:lstStyle/>
          <a:p>
            <a:pPr eaLnBrk="1" hangingPunct="1"/>
            <a:r>
              <a:rPr lang="en-GB" altLang="en-US" dirty="0"/>
              <a:t>Double acting cylinder 16</a:t>
            </a:r>
            <a:endParaRPr lang="en-US" altLang="en-US" dirty="0"/>
          </a:p>
        </p:txBody>
      </p:sp>
      <p:sp>
        <p:nvSpPr>
          <p:cNvPr id="172035" name="Rectangle 3">
            <a:extLst>
              <a:ext uri="{FF2B5EF4-FFF2-40B4-BE49-F238E27FC236}">
                <a16:creationId xmlns:a16="http://schemas.microsoft.com/office/drawing/2014/main" id="{F755CD62-2888-DC87-8E22-D68755FC2D70}"/>
              </a:ext>
            </a:extLst>
          </p:cNvPr>
          <p:cNvSpPr>
            <a:spLocks noGrp="1" noChangeArrowheads="1"/>
          </p:cNvSpPr>
          <p:nvPr>
            <p:ph type="body" idx="1"/>
          </p:nvPr>
        </p:nvSpPr>
        <p:spPr/>
        <p:txBody>
          <a:bodyPr/>
          <a:lstStyle/>
          <a:p>
            <a:pPr eaLnBrk="1" hangingPunct="1"/>
            <a:endParaRPr lang="en-US" altLang="en-US"/>
          </a:p>
        </p:txBody>
      </p:sp>
      <p:sp>
        <p:nvSpPr>
          <p:cNvPr id="172036" name="Freeform 4">
            <a:extLst>
              <a:ext uri="{FF2B5EF4-FFF2-40B4-BE49-F238E27FC236}">
                <a16:creationId xmlns:a16="http://schemas.microsoft.com/office/drawing/2014/main" id="{7BD41763-6BF4-7616-3D2D-06F86680DFB4}"/>
              </a:ext>
              <a:ext uri="{C183D7F6-B498-43B3-948B-1728B52AA6E4}">
                <adec:decorative xmlns:adec="http://schemas.microsoft.com/office/drawing/2017/decorative" val="1"/>
              </a:ext>
            </a:extLst>
          </p:cNvPr>
          <p:cNvSpPr>
            <a:spLocks/>
          </p:cNvSpPr>
          <p:nvPr/>
        </p:nvSpPr>
        <p:spPr bwMode="auto">
          <a:xfrm>
            <a:off x="1489075" y="2660650"/>
            <a:ext cx="2308225" cy="2714625"/>
          </a:xfrm>
          <a:custGeom>
            <a:avLst/>
            <a:gdLst>
              <a:gd name="T0" fmla="*/ 2308225 w 1454"/>
              <a:gd name="T1" fmla="*/ 0 h 1710"/>
              <a:gd name="T2" fmla="*/ 504825 w 1454"/>
              <a:gd name="T3" fmla="*/ 0 h 1710"/>
              <a:gd name="T4" fmla="*/ 303213 w 1454"/>
              <a:gd name="T5" fmla="*/ 909638 h 1710"/>
              <a:gd name="T6" fmla="*/ 274638 w 1454"/>
              <a:gd name="T7" fmla="*/ 895350 h 1710"/>
              <a:gd name="T8" fmla="*/ 0 w 1454"/>
              <a:gd name="T9" fmla="*/ 1385888 h 1710"/>
              <a:gd name="T10" fmla="*/ 231775 w 1454"/>
              <a:gd name="T11" fmla="*/ 1717675 h 1710"/>
              <a:gd name="T12" fmla="*/ 490538 w 1454"/>
              <a:gd name="T13" fmla="*/ 2714625 h 1710"/>
              <a:gd name="T14" fmla="*/ 2292350 w 1454"/>
              <a:gd name="T15" fmla="*/ 2714625 h 1710"/>
              <a:gd name="T16" fmla="*/ 2308225 w 1454"/>
              <a:gd name="T17" fmla="*/ 0 h 1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54" h="1710">
                <a:moveTo>
                  <a:pt x="1454" y="0"/>
                </a:moveTo>
                <a:lnTo>
                  <a:pt x="318" y="0"/>
                </a:lnTo>
                <a:lnTo>
                  <a:pt x="191" y="573"/>
                </a:lnTo>
                <a:lnTo>
                  <a:pt x="173" y="564"/>
                </a:lnTo>
                <a:lnTo>
                  <a:pt x="0" y="873"/>
                </a:lnTo>
                <a:lnTo>
                  <a:pt x="146" y="1082"/>
                </a:lnTo>
                <a:lnTo>
                  <a:pt x="309" y="1710"/>
                </a:lnTo>
                <a:lnTo>
                  <a:pt x="1444" y="1710"/>
                </a:lnTo>
                <a:lnTo>
                  <a:pt x="1454" y="0"/>
                </a:lnTo>
                <a:close/>
              </a:path>
            </a:pathLst>
          </a:custGeom>
          <a:solidFill>
            <a:srgbClr val="00FFFF"/>
          </a:solidFill>
          <a:ln w="0" cap="flat" cmpd="sng">
            <a:solidFill>
              <a:srgbClr val="00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037" name="Freeform 5">
            <a:extLst>
              <a:ext uri="{FF2B5EF4-FFF2-40B4-BE49-F238E27FC236}">
                <a16:creationId xmlns:a16="http://schemas.microsoft.com/office/drawing/2014/main" id="{3C3E7129-2272-B656-0B66-DBCE16125AE0}"/>
              </a:ext>
              <a:ext uri="{C183D7F6-B498-43B3-948B-1728B52AA6E4}">
                <adec:decorative xmlns:adec="http://schemas.microsoft.com/office/drawing/2017/decorative" val="1"/>
              </a:ext>
            </a:extLst>
          </p:cNvPr>
          <p:cNvSpPr>
            <a:spLocks/>
          </p:cNvSpPr>
          <p:nvPr/>
        </p:nvSpPr>
        <p:spPr bwMode="auto">
          <a:xfrm>
            <a:off x="3609975" y="2655888"/>
            <a:ext cx="2624138" cy="3113087"/>
          </a:xfrm>
          <a:custGeom>
            <a:avLst/>
            <a:gdLst>
              <a:gd name="T0" fmla="*/ 0 w 1653"/>
              <a:gd name="T1" fmla="*/ 3 h 1961"/>
              <a:gd name="T2" fmla="*/ 589 w 1653"/>
              <a:gd name="T3" fmla="*/ 0 h 1961"/>
              <a:gd name="T4" fmla="*/ 589 w 1653"/>
              <a:gd name="T5" fmla="*/ 215 h 1961"/>
              <a:gd name="T6" fmla="*/ 1653 w 1653"/>
              <a:gd name="T7" fmla="*/ 215 h 1961"/>
              <a:gd name="T8" fmla="*/ 1653 w 1653"/>
              <a:gd name="T9" fmla="*/ 1961 h 1961"/>
              <a:gd name="T10" fmla="*/ 1213 w 1653"/>
              <a:gd name="T11" fmla="*/ 1961 h 1961"/>
              <a:gd name="T12" fmla="*/ 1213 w 1653"/>
              <a:gd name="T13" fmla="*/ 1610 h 1961"/>
              <a:gd name="T14" fmla="*/ 946 w 1653"/>
              <a:gd name="T15" fmla="*/ 1610 h 1961"/>
              <a:gd name="T16" fmla="*/ 946 w 1653"/>
              <a:gd name="T17" fmla="*/ 1719 h 1961"/>
              <a:gd name="T18" fmla="*/ 0 w 1653"/>
              <a:gd name="T19" fmla="*/ 1722 h 1961"/>
              <a:gd name="T20" fmla="*/ 0 w 1653"/>
              <a:gd name="T21" fmla="*/ 885 h 1961"/>
              <a:gd name="T22" fmla="*/ 0 w 1653"/>
              <a:gd name="T23" fmla="*/ 3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3" h="1961">
                <a:moveTo>
                  <a:pt x="0" y="3"/>
                </a:moveTo>
                <a:lnTo>
                  <a:pt x="589" y="0"/>
                </a:lnTo>
                <a:lnTo>
                  <a:pt x="589" y="215"/>
                </a:lnTo>
                <a:lnTo>
                  <a:pt x="1653" y="215"/>
                </a:lnTo>
                <a:lnTo>
                  <a:pt x="1653" y="1961"/>
                </a:lnTo>
                <a:lnTo>
                  <a:pt x="1213" y="1961"/>
                </a:lnTo>
                <a:lnTo>
                  <a:pt x="1213" y="1610"/>
                </a:lnTo>
                <a:lnTo>
                  <a:pt x="946" y="1610"/>
                </a:lnTo>
                <a:lnTo>
                  <a:pt x="946" y="1719"/>
                </a:lnTo>
                <a:lnTo>
                  <a:pt x="0" y="1722"/>
                </a:lnTo>
                <a:lnTo>
                  <a:pt x="0" y="885"/>
                </a:lnTo>
                <a:lnTo>
                  <a:pt x="0" y="3"/>
                </a:lnTo>
                <a:close/>
              </a:path>
            </a:pathLst>
          </a:custGeom>
          <a:gradFill rotWithShape="0">
            <a:gsLst>
              <a:gs pos="0">
                <a:schemeClr val="accent2"/>
              </a:gs>
              <a:gs pos="100000">
                <a:schemeClr val="accent2">
                  <a:gamma/>
                  <a:tint val="42353"/>
                  <a:invGamma/>
                </a:schemeClr>
              </a:gs>
            </a:gsLst>
            <a:lin ang="5400000" scaled="1"/>
          </a:gradFill>
          <a:ln>
            <a:noFill/>
          </a:ln>
        </p:spPr>
        <p:txBody>
          <a:bodyPr/>
          <a:lstStyle/>
          <a:p>
            <a:pPr>
              <a:defRPr/>
            </a:pPr>
            <a:endParaRPr lang="en-US"/>
          </a:p>
        </p:txBody>
      </p:sp>
      <p:sp>
        <p:nvSpPr>
          <p:cNvPr id="172038" name="Freeform 6">
            <a:extLst>
              <a:ext uri="{FF2B5EF4-FFF2-40B4-BE49-F238E27FC236}">
                <a16:creationId xmlns:a16="http://schemas.microsoft.com/office/drawing/2014/main" id="{AA5D1522-9306-1601-4E2D-D38C92B7635C}"/>
              </a:ext>
              <a:ext uri="{C183D7F6-B498-43B3-948B-1728B52AA6E4}">
                <adec:decorative xmlns:adec="http://schemas.microsoft.com/office/drawing/2017/decorative" val="1"/>
              </a:ext>
            </a:extLst>
          </p:cNvPr>
          <p:cNvSpPr>
            <a:spLocks/>
          </p:cNvSpPr>
          <p:nvPr/>
        </p:nvSpPr>
        <p:spPr bwMode="auto">
          <a:xfrm flipV="1">
            <a:off x="4613275" y="5438775"/>
            <a:ext cx="493713" cy="268288"/>
          </a:xfrm>
          <a:custGeom>
            <a:avLst/>
            <a:gdLst>
              <a:gd name="T0" fmla="*/ 0 w 212"/>
              <a:gd name="T1" fmla="*/ 268288 h 94"/>
              <a:gd name="T2" fmla="*/ 0 w 212"/>
              <a:gd name="T3" fmla="*/ 0 h 94"/>
              <a:gd name="T4" fmla="*/ 451794 w 212"/>
              <a:gd name="T5" fmla="*/ 0 h 94"/>
              <a:gd name="T6" fmla="*/ 493713 w 212"/>
              <a:gd name="T7" fmla="*/ 42812 h 94"/>
              <a:gd name="T8" fmla="*/ 493713 w 212"/>
              <a:gd name="T9" fmla="*/ 196935 h 94"/>
              <a:gd name="T10" fmla="*/ 367956 w 212"/>
              <a:gd name="T11" fmla="*/ 196935 h 94"/>
              <a:gd name="T12" fmla="*/ 367956 w 212"/>
              <a:gd name="T13" fmla="*/ 268288 h 94"/>
              <a:gd name="T14" fmla="*/ 0 w 212"/>
              <a:gd name="T15" fmla="*/ 268288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72039" name="Rectangle 7">
            <a:extLst>
              <a:ext uri="{FF2B5EF4-FFF2-40B4-BE49-F238E27FC236}">
                <a16:creationId xmlns:a16="http://schemas.microsoft.com/office/drawing/2014/main" id="{DED4C018-561C-96D4-A335-914B43DC0647}"/>
              </a:ext>
              <a:ext uri="{C183D7F6-B498-43B3-948B-1728B52AA6E4}">
                <adec:decorative xmlns:adec="http://schemas.microsoft.com/office/drawing/2017/decorative" val="1"/>
              </a:ext>
            </a:extLst>
          </p:cNvPr>
          <p:cNvSpPr>
            <a:spLocks noChangeArrowheads="1"/>
          </p:cNvSpPr>
          <p:nvPr/>
        </p:nvSpPr>
        <p:spPr bwMode="auto">
          <a:xfrm flipV="1">
            <a:off x="4972050" y="5438775"/>
            <a:ext cx="134938" cy="131763"/>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40" name="Freeform 8">
            <a:extLst>
              <a:ext uri="{FF2B5EF4-FFF2-40B4-BE49-F238E27FC236}">
                <a16:creationId xmlns:a16="http://schemas.microsoft.com/office/drawing/2014/main" id="{AC54DD40-C538-2242-3A3B-CA22A5FF0CDD}"/>
              </a:ext>
              <a:ext uri="{C183D7F6-B498-43B3-948B-1728B52AA6E4}">
                <adec:decorative xmlns:adec="http://schemas.microsoft.com/office/drawing/2017/decorative" val="1"/>
              </a:ext>
            </a:extLst>
          </p:cNvPr>
          <p:cNvSpPr>
            <a:spLocks/>
          </p:cNvSpPr>
          <p:nvPr/>
        </p:nvSpPr>
        <p:spPr bwMode="auto">
          <a:xfrm flipV="1">
            <a:off x="4608513" y="2319338"/>
            <a:ext cx="493712" cy="269875"/>
          </a:xfrm>
          <a:custGeom>
            <a:avLst/>
            <a:gdLst>
              <a:gd name="T0" fmla="*/ 0 w 212"/>
              <a:gd name="T1" fmla="*/ 0 h 94"/>
              <a:gd name="T2" fmla="*/ 0 w 212"/>
              <a:gd name="T3" fmla="*/ 269875 h 94"/>
              <a:gd name="T4" fmla="*/ 451793 w 212"/>
              <a:gd name="T5" fmla="*/ 269875 h 94"/>
              <a:gd name="T6" fmla="*/ 493712 w 212"/>
              <a:gd name="T7" fmla="*/ 223939 h 94"/>
              <a:gd name="T8" fmla="*/ 493712 w 212"/>
              <a:gd name="T9" fmla="*/ 71775 h 94"/>
              <a:gd name="T10" fmla="*/ 367955 w 212"/>
              <a:gd name="T11" fmla="*/ 71775 h 94"/>
              <a:gd name="T12" fmla="*/ 36795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72041" name="Rectangle 9">
            <a:extLst>
              <a:ext uri="{FF2B5EF4-FFF2-40B4-BE49-F238E27FC236}">
                <a16:creationId xmlns:a16="http://schemas.microsoft.com/office/drawing/2014/main" id="{2ACCB10B-EC0B-B6D9-BC7F-EA6AF23112CE}"/>
              </a:ext>
              <a:ext uri="{C183D7F6-B498-43B3-948B-1728B52AA6E4}">
                <adec:decorative xmlns:adec="http://schemas.microsoft.com/office/drawing/2017/decorative" val="1"/>
              </a:ext>
            </a:extLst>
          </p:cNvPr>
          <p:cNvSpPr>
            <a:spLocks noChangeArrowheads="1"/>
          </p:cNvSpPr>
          <p:nvPr/>
        </p:nvSpPr>
        <p:spPr bwMode="auto">
          <a:xfrm flipV="1">
            <a:off x="5830888" y="4497388"/>
            <a:ext cx="919162" cy="217487"/>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42" name="Rectangle 10">
            <a:extLst>
              <a:ext uri="{FF2B5EF4-FFF2-40B4-BE49-F238E27FC236}">
                <a16:creationId xmlns:a16="http://schemas.microsoft.com/office/drawing/2014/main" id="{50AAAB33-F512-ADA4-4561-74B0DD402877}"/>
              </a:ext>
              <a:ext uri="{C183D7F6-B498-43B3-948B-1728B52AA6E4}">
                <adec:decorative xmlns:adec="http://schemas.microsoft.com/office/drawing/2017/decorative" val="1"/>
              </a:ext>
            </a:extLst>
          </p:cNvPr>
          <p:cNvSpPr>
            <a:spLocks noChangeArrowheads="1"/>
          </p:cNvSpPr>
          <p:nvPr/>
        </p:nvSpPr>
        <p:spPr bwMode="auto">
          <a:xfrm flipV="1">
            <a:off x="4976813" y="2451100"/>
            <a:ext cx="125412" cy="12858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43" name="Freeform 11">
            <a:extLst>
              <a:ext uri="{FF2B5EF4-FFF2-40B4-BE49-F238E27FC236}">
                <a16:creationId xmlns:a16="http://schemas.microsoft.com/office/drawing/2014/main" id="{1EE9D740-B77B-E381-3D5B-CFD7393B2C53}"/>
              </a:ext>
              <a:ext uri="{C183D7F6-B498-43B3-948B-1728B52AA6E4}">
                <adec:decorative xmlns:adec="http://schemas.microsoft.com/office/drawing/2017/decorative" val="1"/>
              </a:ext>
            </a:extLst>
          </p:cNvPr>
          <p:cNvSpPr>
            <a:spLocks/>
          </p:cNvSpPr>
          <p:nvPr/>
        </p:nvSpPr>
        <p:spPr bwMode="auto">
          <a:xfrm flipV="1">
            <a:off x="5535613" y="5759450"/>
            <a:ext cx="763587" cy="3175"/>
          </a:xfrm>
          <a:custGeom>
            <a:avLst/>
            <a:gdLst>
              <a:gd name="T0" fmla="*/ 0 w 328"/>
              <a:gd name="T1" fmla="*/ 0 h 3175"/>
              <a:gd name="T2" fmla="*/ 758931 w 328"/>
              <a:gd name="T3" fmla="*/ 0 h 3175"/>
              <a:gd name="T4" fmla="*/ 763587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44" name="Line 12">
            <a:extLst>
              <a:ext uri="{FF2B5EF4-FFF2-40B4-BE49-F238E27FC236}">
                <a16:creationId xmlns:a16="http://schemas.microsoft.com/office/drawing/2014/main" id="{EC158AA8-BBC7-987C-1C47-621011E73229}"/>
              </a:ext>
              <a:ext uri="{C183D7F6-B498-43B3-948B-1728B52AA6E4}">
                <adec:decorative xmlns:adec="http://schemas.microsoft.com/office/drawing/2017/decorative" val="1"/>
              </a:ext>
            </a:extLst>
          </p:cNvPr>
          <p:cNvSpPr>
            <a:spLocks noChangeShapeType="1"/>
          </p:cNvSpPr>
          <p:nvPr/>
        </p:nvSpPr>
        <p:spPr bwMode="auto">
          <a:xfrm flipV="1">
            <a:off x="5283200" y="5326063"/>
            <a:ext cx="4763"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5" name="Rectangle 13">
            <a:extLst>
              <a:ext uri="{FF2B5EF4-FFF2-40B4-BE49-F238E27FC236}">
                <a16:creationId xmlns:a16="http://schemas.microsoft.com/office/drawing/2014/main" id="{958AFD42-8D2F-3F07-455B-356916557FF9}"/>
              </a:ext>
              <a:ext uri="{C183D7F6-B498-43B3-948B-1728B52AA6E4}">
                <adec:decorative xmlns:adec="http://schemas.microsoft.com/office/drawing/2017/decorative" val="1"/>
              </a:ext>
            </a:extLst>
          </p:cNvPr>
          <p:cNvSpPr>
            <a:spLocks noChangeArrowheads="1"/>
          </p:cNvSpPr>
          <p:nvPr/>
        </p:nvSpPr>
        <p:spPr bwMode="auto">
          <a:xfrm flipV="1">
            <a:off x="5830888" y="3282950"/>
            <a:ext cx="919162" cy="233363"/>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8046" name="Freeform 14">
            <a:extLst>
              <a:ext uri="{FF2B5EF4-FFF2-40B4-BE49-F238E27FC236}">
                <a16:creationId xmlns:a16="http://schemas.microsoft.com/office/drawing/2014/main" id="{EFE4BCA0-213A-37FC-E241-B56E2E50FE02}"/>
              </a:ext>
              <a:ext uri="{C183D7F6-B498-43B3-948B-1728B52AA6E4}">
                <adec:decorative xmlns:adec="http://schemas.microsoft.com/office/drawing/2017/decorative" val="1"/>
              </a:ext>
            </a:extLst>
          </p:cNvPr>
          <p:cNvSpPr>
            <a:spLocks/>
          </p:cNvSpPr>
          <p:nvPr/>
        </p:nvSpPr>
        <p:spPr bwMode="auto">
          <a:xfrm>
            <a:off x="3595688" y="2632075"/>
            <a:ext cx="1949450" cy="2767013"/>
          </a:xfrm>
          <a:custGeom>
            <a:avLst/>
            <a:gdLst>
              <a:gd name="T0" fmla="*/ 0 w 1228"/>
              <a:gd name="T1" fmla="*/ 0 h 1743"/>
              <a:gd name="T2" fmla="*/ 688 w 1228"/>
              <a:gd name="T3" fmla="*/ 36 h 1743"/>
              <a:gd name="T4" fmla="*/ 688 w 1228"/>
              <a:gd name="T5" fmla="*/ 1396 h 1743"/>
              <a:gd name="T6" fmla="*/ 1228 w 1228"/>
              <a:gd name="T7" fmla="*/ 1424 h 1743"/>
              <a:gd name="T8" fmla="*/ 1228 w 1228"/>
              <a:gd name="T9" fmla="*/ 1743 h 1743"/>
              <a:gd name="T10" fmla="*/ 19 w 1228"/>
              <a:gd name="T11" fmla="*/ 1728 h 1743"/>
              <a:gd name="T12" fmla="*/ 0 w 1228"/>
              <a:gd name="T13" fmla="*/ 0 h 1743"/>
            </a:gdLst>
            <a:ahLst/>
            <a:cxnLst>
              <a:cxn ang="0">
                <a:pos x="T0" y="T1"/>
              </a:cxn>
              <a:cxn ang="0">
                <a:pos x="T2" y="T3"/>
              </a:cxn>
              <a:cxn ang="0">
                <a:pos x="T4" y="T5"/>
              </a:cxn>
              <a:cxn ang="0">
                <a:pos x="T6" y="T7"/>
              </a:cxn>
              <a:cxn ang="0">
                <a:pos x="T8" y="T9"/>
              </a:cxn>
              <a:cxn ang="0">
                <a:pos x="T10" y="T11"/>
              </a:cxn>
              <a:cxn ang="0">
                <a:pos x="T12" y="T13"/>
              </a:cxn>
            </a:cxnLst>
            <a:rect l="0" t="0" r="r" b="b"/>
            <a:pathLst>
              <a:path w="1228" h="1743">
                <a:moveTo>
                  <a:pt x="0" y="0"/>
                </a:moveTo>
                <a:lnTo>
                  <a:pt x="688" y="36"/>
                </a:lnTo>
                <a:lnTo>
                  <a:pt x="688" y="1396"/>
                </a:lnTo>
                <a:lnTo>
                  <a:pt x="1228" y="1424"/>
                </a:lnTo>
                <a:lnTo>
                  <a:pt x="1228" y="1743"/>
                </a:lnTo>
                <a:lnTo>
                  <a:pt x="19" y="1728"/>
                </a:lnTo>
                <a:lnTo>
                  <a:pt x="0" y="0"/>
                </a:lnTo>
                <a:close/>
              </a:path>
            </a:pathLst>
          </a:custGeom>
          <a:gradFill rotWithShape="0">
            <a:gsLst>
              <a:gs pos="0">
                <a:schemeClr val="accent2"/>
              </a:gs>
              <a:gs pos="100000">
                <a:schemeClr val="accent2">
                  <a:gamma/>
                  <a:tint val="42353"/>
                  <a:invGamma/>
                </a:schemeClr>
              </a:gs>
            </a:gsLst>
            <a:lin ang="0" scaled="1"/>
          </a:gradFill>
          <a:ln w="9525" cap="flat" cmpd="sng">
            <a:solidFill>
              <a:schemeClr val="tx1"/>
            </a:solidFill>
            <a:prstDash val="solid"/>
            <a:round/>
            <a:headEnd/>
            <a:tailEnd/>
          </a:ln>
          <a:effectLst/>
        </p:spPr>
        <p:txBody>
          <a:bodyPr wrap="none" anchor="ctr"/>
          <a:lstStyle/>
          <a:p>
            <a:pPr>
              <a:defRPr/>
            </a:pPr>
            <a:endParaRPr lang="en-US"/>
          </a:p>
        </p:txBody>
      </p:sp>
      <p:sp>
        <p:nvSpPr>
          <p:cNvPr id="172047" name="Freeform 15">
            <a:extLst>
              <a:ext uri="{FF2B5EF4-FFF2-40B4-BE49-F238E27FC236}">
                <a16:creationId xmlns:a16="http://schemas.microsoft.com/office/drawing/2014/main" id="{C9BC17AB-5E79-C737-EE53-41FCEC1389EC}"/>
              </a:ext>
              <a:ext uri="{C183D7F6-B498-43B3-948B-1728B52AA6E4}">
                <adec:decorative xmlns:adec="http://schemas.microsoft.com/office/drawing/2017/decorative" val="1"/>
              </a:ext>
            </a:extLst>
          </p:cNvPr>
          <p:cNvSpPr>
            <a:spLocks/>
          </p:cNvSpPr>
          <p:nvPr/>
        </p:nvSpPr>
        <p:spPr bwMode="auto">
          <a:xfrm flipV="1">
            <a:off x="6146800" y="4497388"/>
            <a:ext cx="1220788" cy="1265237"/>
          </a:xfrm>
          <a:custGeom>
            <a:avLst/>
            <a:gdLst>
              <a:gd name="T0" fmla="*/ 0 w 524"/>
              <a:gd name="T1" fmla="*/ 438960 h 441"/>
              <a:gd name="T2" fmla="*/ 48925 w 524"/>
              <a:gd name="T3" fmla="*/ 372972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9 w 524"/>
              <a:gd name="T19" fmla="*/ 605363 h 441"/>
              <a:gd name="T20" fmla="*/ 1167204 w 524"/>
              <a:gd name="T21" fmla="*/ 616839 h 441"/>
              <a:gd name="T22" fmla="*/ 1195161 w 524"/>
              <a:gd name="T23" fmla="*/ 654136 h 441"/>
              <a:gd name="T24" fmla="*/ 1211469 w 524"/>
              <a:gd name="T25" fmla="*/ 688564 h 441"/>
              <a:gd name="T26" fmla="*/ 1220788 w 524"/>
              <a:gd name="T27" fmla="*/ 720124 h 441"/>
              <a:gd name="T28" fmla="*/ 1220788 w 524"/>
              <a:gd name="T29" fmla="*/ 1265237 h 441"/>
              <a:gd name="T30" fmla="*/ 603405 w 524"/>
              <a:gd name="T31" fmla="*/ 1265237 h 441"/>
              <a:gd name="T32" fmla="*/ 603405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72048" name="Rectangle 16">
            <a:extLst>
              <a:ext uri="{FF2B5EF4-FFF2-40B4-BE49-F238E27FC236}">
                <a16:creationId xmlns:a16="http://schemas.microsoft.com/office/drawing/2014/main" id="{F6758E9C-C140-5F10-1709-8DD6475AA5AD}"/>
              </a:ext>
              <a:ext uri="{C183D7F6-B498-43B3-948B-1728B52AA6E4}">
                <adec:decorative xmlns:adec="http://schemas.microsoft.com/office/drawing/2017/decorative" val="1"/>
              </a:ext>
            </a:extLst>
          </p:cNvPr>
          <p:cNvSpPr>
            <a:spLocks noChangeArrowheads="1"/>
          </p:cNvSpPr>
          <p:nvPr/>
        </p:nvSpPr>
        <p:spPr bwMode="auto">
          <a:xfrm flipV="1">
            <a:off x="6750050" y="4497388"/>
            <a:ext cx="612775" cy="295275"/>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49" name="Freeform 17">
            <a:extLst>
              <a:ext uri="{FF2B5EF4-FFF2-40B4-BE49-F238E27FC236}">
                <a16:creationId xmlns:a16="http://schemas.microsoft.com/office/drawing/2014/main" id="{0687F225-2DEF-9721-3C03-CADCBD857A41}"/>
              </a:ext>
              <a:ext uri="{C183D7F6-B498-43B3-948B-1728B52AA6E4}">
                <adec:decorative xmlns:adec="http://schemas.microsoft.com/office/drawing/2017/decorative" val="1"/>
              </a:ext>
            </a:extLst>
          </p:cNvPr>
          <p:cNvSpPr>
            <a:spLocks/>
          </p:cNvSpPr>
          <p:nvPr/>
        </p:nvSpPr>
        <p:spPr bwMode="auto">
          <a:xfrm flipV="1">
            <a:off x="6813550" y="4497388"/>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grpSp>
        <p:nvGrpSpPr>
          <p:cNvPr id="172050" name="Group 18">
            <a:extLst>
              <a:ext uri="{FF2B5EF4-FFF2-40B4-BE49-F238E27FC236}">
                <a16:creationId xmlns:a16="http://schemas.microsoft.com/office/drawing/2014/main" id="{F510A8C1-1E0F-613E-793B-0E223A5476C7}"/>
              </a:ext>
              <a:ext uri="{C183D7F6-B498-43B3-948B-1728B52AA6E4}">
                <adec:decorative xmlns:adec="http://schemas.microsoft.com/office/drawing/2017/decorative" val="1"/>
              </a:ext>
            </a:extLst>
          </p:cNvPr>
          <p:cNvGrpSpPr>
            <a:grpSpLocks/>
          </p:cNvGrpSpPr>
          <p:nvPr/>
        </p:nvGrpSpPr>
        <p:grpSpPr bwMode="auto">
          <a:xfrm>
            <a:off x="1336675" y="2717800"/>
            <a:ext cx="6619875" cy="2587625"/>
            <a:chOff x="875" y="1063"/>
            <a:chExt cx="4170" cy="1630"/>
          </a:xfrm>
        </p:grpSpPr>
        <p:sp>
          <p:nvSpPr>
            <p:cNvPr id="172091" name="Freeform 19">
              <a:extLst>
                <a:ext uri="{FF2B5EF4-FFF2-40B4-BE49-F238E27FC236}">
                  <a16:creationId xmlns:a16="http://schemas.microsoft.com/office/drawing/2014/main" id="{9DCE8E41-6D28-8A45-5299-A6A3930F8E3B}"/>
                </a:ext>
              </a:extLst>
            </p:cNvPr>
            <p:cNvSpPr>
              <a:spLocks/>
            </p:cNvSpPr>
            <p:nvPr/>
          </p:nvSpPr>
          <p:spPr bwMode="auto">
            <a:xfrm flipV="1">
              <a:off x="1061" y="1728"/>
              <a:ext cx="3" cy="298"/>
            </a:xfrm>
            <a:custGeom>
              <a:avLst/>
              <a:gdLst>
                <a:gd name="T0" fmla="*/ 0 w 2"/>
                <a:gd name="T1" fmla="*/ 0 h 165"/>
                <a:gd name="T2" fmla="*/ 0 w 2"/>
                <a:gd name="T3" fmla="*/ 298 h 165"/>
                <a:gd name="T4" fmla="*/ 3 w 2"/>
                <a:gd name="T5" fmla="*/ 298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92" name="Freeform 20">
              <a:extLst>
                <a:ext uri="{FF2B5EF4-FFF2-40B4-BE49-F238E27FC236}">
                  <a16:creationId xmlns:a16="http://schemas.microsoft.com/office/drawing/2014/main" id="{6E1A24B9-AB35-9A45-9847-C5D3C95232A1}"/>
                </a:ext>
              </a:extLst>
            </p:cNvPr>
            <p:cNvSpPr>
              <a:spLocks/>
            </p:cNvSpPr>
            <p:nvPr/>
          </p:nvSpPr>
          <p:spPr bwMode="auto">
            <a:xfrm flipV="1">
              <a:off x="1177" y="1733"/>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93" name="Freeform 21">
              <a:extLst>
                <a:ext uri="{FF2B5EF4-FFF2-40B4-BE49-F238E27FC236}">
                  <a16:creationId xmlns:a16="http://schemas.microsoft.com/office/drawing/2014/main" id="{DDC78364-E69B-1194-5C92-EE6CA3B773F6}"/>
                </a:ext>
              </a:extLst>
            </p:cNvPr>
            <p:cNvSpPr>
              <a:spLocks/>
            </p:cNvSpPr>
            <p:nvPr/>
          </p:nvSpPr>
          <p:spPr bwMode="auto">
            <a:xfrm flipV="1">
              <a:off x="1177" y="2021"/>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2094" name="Group 22">
              <a:extLst>
                <a:ext uri="{FF2B5EF4-FFF2-40B4-BE49-F238E27FC236}">
                  <a16:creationId xmlns:a16="http://schemas.microsoft.com/office/drawing/2014/main" id="{9AAF4CED-AFD9-D3B7-73F8-CF28CBE0735B}"/>
                </a:ext>
              </a:extLst>
            </p:cNvPr>
            <p:cNvGrpSpPr>
              <a:grpSpLocks/>
            </p:cNvGrpSpPr>
            <p:nvPr/>
          </p:nvGrpSpPr>
          <p:grpSpPr bwMode="auto">
            <a:xfrm>
              <a:off x="875" y="1063"/>
              <a:ext cx="4170" cy="1630"/>
              <a:chOff x="866" y="1063"/>
              <a:chExt cx="4170" cy="1630"/>
            </a:xfrm>
          </p:grpSpPr>
          <p:sp>
            <p:nvSpPr>
              <p:cNvPr id="172095" name="Freeform 23">
                <a:extLst>
                  <a:ext uri="{FF2B5EF4-FFF2-40B4-BE49-F238E27FC236}">
                    <a16:creationId xmlns:a16="http://schemas.microsoft.com/office/drawing/2014/main" id="{19168C9E-DE57-E40C-C5EA-78988F9FAA61}"/>
                  </a:ext>
                </a:extLst>
              </p:cNvPr>
              <p:cNvSpPr>
                <a:spLocks/>
              </p:cNvSpPr>
              <p:nvPr/>
            </p:nvSpPr>
            <p:spPr bwMode="auto">
              <a:xfrm flipV="1">
                <a:off x="1039" y="1482"/>
                <a:ext cx="745" cy="118"/>
              </a:xfrm>
              <a:custGeom>
                <a:avLst/>
                <a:gdLst>
                  <a:gd name="T0" fmla="*/ 745 w 508"/>
                  <a:gd name="T1" fmla="*/ 118 h 65"/>
                  <a:gd name="T2" fmla="*/ 745 w 508"/>
                  <a:gd name="T3" fmla="*/ 0 h 65"/>
                  <a:gd name="T4" fmla="*/ 634 w 508"/>
                  <a:gd name="T5" fmla="*/ 0 h 65"/>
                  <a:gd name="T6" fmla="*/ 601 w 508"/>
                  <a:gd name="T7" fmla="*/ 34 h 65"/>
                  <a:gd name="T8" fmla="*/ 0 w 508"/>
                  <a:gd name="T9" fmla="*/ 34 h 65"/>
                  <a:gd name="T10" fmla="*/ 0 w 508"/>
                  <a:gd name="T11" fmla="*/ 80 h 65"/>
                  <a:gd name="T12" fmla="*/ 92 w 508"/>
                  <a:gd name="T13" fmla="*/ 118 h 65"/>
                  <a:gd name="T14" fmla="*/ 745 w 508"/>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72096" name="Freeform 24">
                <a:extLst>
                  <a:ext uri="{FF2B5EF4-FFF2-40B4-BE49-F238E27FC236}">
                    <a16:creationId xmlns:a16="http://schemas.microsoft.com/office/drawing/2014/main" id="{82AC992A-2C72-73E3-81C4-171A80FDDD5F}"/>
                  </a:ext>
                </a:extLst>
              </p:cNvPr>
              <p:cNvSpPr>
                <a:spLocks/>
              </p:cNvSpPr>
              <p:nvPr/>
            </p:nvSpPr>
            <p:spPr bwMode="auto">
              <a:xfrm flipV="1">
                <a:off x="1039" y="2145"/>
                <a:ext cx="745" cy="111"/>
              </a:xfrm>
              <a:custGeom>
                <a:avLst/>
                <a:gdLst>
                  <a:gd name="T0" fmla="*/ 745 w 508"/>
                  <a:gd name="T1" fmla="*/ 0 h 61"/>
                  <a:gd name="T2" fmla="*/ 745 w 508"/>
                  <a:gd name="T3" fmla="*/ 111 h 61"/>
                  <a:gd name="T4" fmla="*/ 634 w 508"/>
                  <a:gd name="T5" fmla="*/ 111 h 61"/>
                  <a:gd name="T6" fmla="*/ 601 w 508"/>
                  <a:gd name="T7" fmla="*/ 80 h 61"/>
                  <a:gd name="T8" fmla="*/ 0 w 508"/>
                  <a:gd name="T9" fmla="*/ 80 h 61"/>
                  <a:gd name="T10" fmla="*/ 0 w 508"/>
                  <a:gd name="T11" fmla="*/ 38 h 61"/>
                  <a:gd name="T12" fmla="*/ 92 w 508"/>
                  <a:gd name="T13" fmla="*/ 0 h 61"/>
                  <a:gd name="T14" fmla="*/ 745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72097" name="Freeform 25">
                <a:extLst>
                  <a:ext uri="{FF2B5EF4-FFF2-40B4-BE49-F238E27FC236}">
                    <a16:creationId xmlns:a16="http://schemas.microsoft.com/office/drawing/2014/main" id="{31B006EB-300F-EC9B-95D3-0456BB1BD281}"/>
                  </a:ext>
                </a:extLst>
              </p:cNvPr>
              <p:cNvSpPr>
                <a:spLocks/>
              </p:cNvSpPr>
              <p:nvPr/>
            </p:nvSpPr>
            <p:spPr bwMode="auto">
              <a:xfrm>
                <a:off x="1294" y="1552"/>
                <a:ext cx="3742" cy="632"/>
              </a:xfrm>
              <a:custGeom>
                <a:avLst/>
                <a:gdLst>
                  <a:gd name="T0" fmla="*/ 3734 w 3742"/>
                  <a:gd name="T1" fmla="*/ 0 h 632"/>
                  <a:gd name="T2" fmla="*/ 3742 w 3742"/>
                  <a:gd name="T3" fmla="*/ 16 h 632"/>
                  <a:gd name="T4" fmla="*/ 3742 w 3742"/>
                  <a:gd name="T5" fmla="*/ 16 h 632"/>
                  <a:gd name="T6" fmla="*/ 1535 w 3742"/>
                  <a:gd name="T7" fmla="*/ 11 h 632"/>
                  <a:gd name="T8" fmla="*/ 1504 w 3742"/>
                  <a:gd name="T9" fmla="*/ 56 h 632"/>
                  <a:gd name="T10" fmla="*/ 1388 w 3742"/>
                  <a:gd name="T11" fmla="*/ 56 h 632"/>
                  <a:gd name="T12" fmla="*/ 1388 w 3742"/>
                  <a:gd name="T13" fmla="*/ 128 h 632"/>
                  <a:gd name="T14" fmla="*/ 34 w 3742"/>
                  <a:gd name="T15" fmla="*/ 128 h 632"/>
                  <a:gd name="T16" fmla="*/ 0 w 3742"/>
                  <a:gd name="T17" fmla="*/ 184 h 632"/>
                  <a:gd name="T18" fmla="*/ 0 w 3742"/>
                  <a:gd name="T19" fmla="*/ 471 h 632"/>
                  <a:gd name="T20" fmla="*/ 34 w 3742"/>
                  <a:gd name="T21" fmla="*/ 524 h 632"/>
                  <a:gd name="T22" fmla="*/ 1388 w 3742"/>
                  <a:gd name="T23" fmla="*/ 524 h 632"/>
                  <a:gd name="T24" fmla="*/ 1388 w 3742"/>
                  <a:gd name="T25" fmla="*/ 596 h 632"/>
                  <a:gd name="T26" fmla="*/ 1501 w 3742"/>
                  <a:gd name="T27" fmla="*/ 596 h 632"/>
                  <a:gd name="T28" fmla="*/ 1529 w 3742"/>
                  <a:gd name="T29" fmla="*/ 632 h 632"/>
                  <a:gd name="T30" fmla="*/ 3742 w 3742"/>
                  <a:gd name="T31" fmla="*/ 632 h 632"/>
                  <a:gd name="T32" fmla="*/ 3734 w 3742"/>
                  <a:gd name="T33" fmla="*/ 632 h 632"/>
                  <a:gd name="T34" fmla="*/ 3742 w 3742"/>
                  <a:gd name="T35" fmla="*/ 624 h 632"/>
                  <a:gd name="T36" fmla="*/ 3734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72098" name="Freeform 26">
                <a:extLst>
                  <a:ext uri="{FF2B5EF4-FFF2-40B4-BE49-F238E27FC236}">
                    <a16:creationId xmlns:a16="http://schemas.microsoft.com/office/drawing/2014/main" id="{28583A99-B6BB-14F6-6E61-D337DAF65C3F}"/>
                  </a:ext>
                </a:extLst>
              </p:cNvPr>
              <p:cNvSpPr>
                <a:spLocks/>
              </p:cNvSpPr>
              <p:nvPr/>
            </p:nvSpPr>
            <p:spPr bwMode="auto">
              <a:xfrm flipV="1">
                <a:off x="2316" y="2075"/>
                <a:ext cx="367" cy="566"/>
              </a:xfrm>
              <a:custGeom>
                <a:avLst/>
                <a:gdLst>
                  <a:gd name="T0" fmla="*/ 367 w 250"/>
                  <a:gd name="T1" fmla="*/ 0 h 313"/>
                  <a:gd name="T2" fmla="*/ 367 w 250"/>
                  <a:gd name="T3" fmla="*/ 566 h 313"/>
                  <a:gd name="T4" fmla="*/ 68 w 250"/>
                  <a:gd name="T5" fmla="*/ 566 h 313"/>
                  <a:gd name="T6" fmla="*/ 73 w 250"/>
                  <a:gd name="T7" fmla="*/ 483 h 313"/>
                  <a:gd name="T8" fmla="*/ 73 w 250"/>
                  <a:gd name="T9" fmla="*/ 468 h 313"/>
                  <a:gd name="T10" fmla="*/ 70 w 250"/>
                  <a:gd name="T11" fmla="*/ 468 h 313"/>
                  <a:gd name="T12" fmla="*/ 70 w 250"/>
                  <a:gd name="T13" fmla="*/ 454 h 313"/>
                  <a:gd name="T14" fmla="*/ 68 w 250"/>
                  <a:gd name="T15" fmla="*/ 454 h 313"/>
                  <a:gd name="T16" fmla="*/ 68 w 250"/>
                  <a:gd name="T17" fmla="*/ 445 h 313"/>
                  <a:gd name="T18" fmla="*/ 66 w 250"/>
                  <a:gd name="T19" fmla="*/ 445 h 313"/>
                  <a:gd name="T20" fmla="*/ 66 w 250"/>
                  <a:gd name="T21" fmla="*/ 441 h 313"/>
                  <a:gd name="T22" fmla="*/ 63 w 250"/>
                  <a:gd name="T23" fmla="*/ 441 h 313"/>
                  <a:gd name="T24" fmla="*/ 63 w 250"/>
                  <a:gd name="T25" fmla="*/ 438 h 313"/>
                  <a:gd name="T26" fmla="*/ 57 w 250"/>
                  <a:gd name="T27" fmla="*/ 430 h 313"/>
                  <a:gd name="T28" fmla="*/ 54 w 250"/>
                  <a:gd name="T29" fmla="*/ 430 h 313"/>
                  <a:gd name="T30" fmla="*/ 51 w 250"/>
                  <a:gd name="T31" fmla="*/ 427 h 313"/>
                  <a:gd name="T32" fmla="*/ 48 w 250"/>
                  <a:gd name="T33" fmla="*/ 427 h 313"/>
                  <a:gd name="T34" fmla="*/ 48 w 250"/>
                  <a:gd name="T35" fmla="*/ 423 h 313"/>
                  <a:gd name="T36" fmla="*/ 43 w 250"/>
                  <a:gd name="T37" fmla="*/ 423 h 313"/>
                  <a:gd name="T38" fmla="*/ 40 w 250"/>
                  <a:gd name="T39" fmla="*/ 420 h 313"/>
                  <a:gd name="T40" fmla="*/ 0 w 250"/>
                  <a:gd name="T41" fmla="*/ 420 h 313"/>
                  <a:gd name="T42" fmla="*/ 0 w 250"/>
                  <a:gd name="T43" fmla="*/ 295 h 313"/>
                  <a:gd name="T44" fmla="*/ 70 w 250"/>
                  <a:gd name="T45" fmla="*/ 295 h 313"/>
                  <a:gd name="T46" fmla="*/ 70 w 250"/>
                  <a:gd name="T47" fmla="*/ 101 h 313"/>
                  <a:gd name="T48" fmla="*/ 277 w 250"/>
                  <a:gd name="T49" fmla="*/ 49 h 313"/>
                  <a:gd name="T50" fmla="*/ 282 w 250"/>
                  <a:gd name="T51" fmla="*/ 0 h 313"/>
                  <a:gd name="T52" fmla="*/ 367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72099" name="Freeform 27">
                <a:extLst>
                  <a:ext uri="{FF2B5EF4-FFF2-40B4-BE49-F238E27FC236}">
                    <a16:creationId xmlns:a16="http://schemas.microsoft.com/office/drawing/2014/main" id="{7A9239F5-0E5F-E19B-7006-0515AA5E3519}"/>
                  </a:ext>
                </a:extLst>
              </p:cNvPr>
              <p:cNvSpPr>
                <a:spLocks/>
              </p:cNvSpPr>
              <p:nvPr/>
            </p:nvSpPr>
            <p:spPr bwMode="auto">
              <a:xfrm flipV="1">
                <a:off x="2683" y="1489"/>
                <a:ext cx="825" cy="118"/>
              </a:xfrm>
              <a:custGeom>
                <a:avLst/>
                <a:gdLst>
                  <a:gd name="T0" fmla="*/ 0 w 563"/>
                  <a:gd name="T1" fmla="*/ 118 h 65"/>
                  <a:gd name="T2" fmla="*/ 0 w 563"/>
                  <a:gd name="T3" fmla="*/ 0 h 65"/>
                  <a:gd name="T4" fmla="*/ 122 w 563"/>
                  <a:gd name="T5" fmla="*/ 0 h 65"/>
                  <a:gd name="T6" fmla="*/ 155 w 563"/>
                  <a:gd name="T7" fmla="*/ 38 h 65"/>
                  <a:gd name="T8" fmla="*/ 825 w 563"/>
                  <a:gd name="T9" fmla="*/ 38 h 65"/>
                  <a:gd name="T10" fmla="*/ 825 w 563"/>
                  <a:gd name="T11" fmla="*/ 80 h 65"/>
                  <a:gd name="T12" fmla="*/ 721 w 563"/>
                  <a:gd name="T13" fmla="*/ 118 h 65"/>
                  <a:gd name="T14" fmla="*/ 0 w 563"/>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72100" name="Freeform 28">
                <a:extLst>
                  <a:ext uri="{FF2B5EF4-FFF2-40B4-BE49-F238E27FC236}">
                    <a16:creationId xmlns:a16="http://schemas.microsoft.com/office/drawing/2014/main" id="{41316E30-8CAA-81FD-0D77-5DB4AF1330D2}"/>
                  </a:ext>
                </a:extLst>
              </p:cNvPr>
              <p:cNvSpPr>
                <a:spLocks/>
              </p:cNvSpPr>
              <p:nvPr/>
            </p:nvSpPr>
            <p:spPr bwMode="auto">
              <a:xfrm flipV="1">
                <a:off x="2680" y="2145"/>
                <a:ext cx="825" cy="118"/>
              </a:xfrm>
              <a:custGeom>
                <a:avLst/>
                <a:gdLst>
                  <a:gd name="T0" fmla="*/ 0 w 563"/>
                  <a:gd name="T1" fmla="*/ 0 h 65"/>
                  <a:gd name="T2" fmla="*/ 0 w 563"/>
                  <a:gd name="T3" fmla="*/ 118 h 65"/>
                  <a:gd name="T4" fmla="*/ 122 w 563"/>
                  <a:gd name="T5" fmla="*/ 118 h 65"/>
                  <a:gd name="T6" fmla="*/ 155 w 563"/>
                  <a:gd name="T7" fmla="*/ 80 h 65"/>
                  <a:gd name="T8" fmla="*/ 825 w 563"/>
                  <a:gd name="T9" fmla="*/ 80 h 65"/>
                  <a:gd name="T10" fmla="*/ 825 w 563"/>
                  <a:gd name="T11" fmla="*/ 38 h 65"/>
                  <a:gd name="T12" fmla="*/ 72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72101" name="Rectangle 29">
                <a:extLst>
                  <a:ext uri="{FF2B5EF4-FFF2-40B4-BE49-F238E27FC236}">
                    <a16:creationId xmlns:a16="http://schemas.microsoft.com/office/drawing/2014/main" id="{4DF66EE3-676F-B746-C235-E37925F6A5E9}"/>
                  </a:ext>
                </a:extLst>
              </p:cNvPr>
              <p:cNvSpPr>
                <a:spLocks noChangeArrowheads="1"/>
              </p:cNvSpPr>
              <p:nvPr/>
            </p:nvSpPr>
            <p:spPr bwMode="auto">
              <a:xfrm flipV="1">
                <a:off x="2184" y="1188"/>
                <a:ext cx="98" cy="491"/>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102" name="Freeform 30">
                <a:extLst>
                  <a:ext uri="{FF2B5EF4-FFF2-40B4-BE49-F238E27FC236}">
                    <a16:creationId xmlns:a16="http://schemas.microsoft.com/office/drawing/2014/main" id="{66ADECBF-CB0B-4309-16C9-C9D7E59E948E}"/>
                  </a:ext>
                </a:extLst>
              </p:cNvPr>
              <p:cNvSpPr>
                <a:spLocks/>
              </p:cNvSpPr>
              <p:nvPr/>
            </p:nvSpPr>
            <p:spPr bwMode="auto">
              <a:xfrm flipV="1">
                <a:off x="1948" y="1063"/>
                <a:ext cx="585" cy="616"/>
              </a:xfrm>
              <a:custGeom>
                <a:avLst/>
                <a:gdLst>
                  <a:gd name="T0" fmla="*/ 551 w 399"/>
                  <a:gd name="T1" fmla="*/ 482 h 341"/>
                  <a:gd name="T2" fmla="*/ 557 w 399"/>
                  <a:gd name="T3" fmla="*/ 482 h 341"/>
                  <a:gd name="T4" fmla="*/ 560 w 399"/>
                  <a:gd name="T5" fmla="*/ 486 h 341"/>
                  <a:gd name="T6" fmla="*/ 563 w 399"/>
                  <a:gd name="T7" fmla="*/ 486 h 341"/>
                  <a:gd name="T8" fmla="*/ 566 w 399"/>
                  <a:gd name="T9" fmla="*/ 488 h 341"/>
                  <a:gd name="T10" fmla="*/ 569 w 399"/>
                  <a:gd name="T11" fmla="*/ 488 h 341"/>
                  <a:gd name="T12" fmla="*/ 579 w 399"/>
                  <a:gd name="T13" fmla="*/ 502 h 341"/>
                  <a:gd name="T14" fmla="*/ 579 w 399"/>
                  <a:gd name="T15" fmla="*/ 506 h 341"/>
                  <a:gd name="T16" fmla="*/ 582 w 399"/>
                  <a:gd name="T17" fmla="*/ 509 h 341"/>
                  <a:gd name="T18" fmla="*/ 582 w 399"/>
                  <a:gd name="T19" fmla="*/ 513 h 341"/>
                  <a:gd name="T20" fmla="*/ 585 w 399"/>
                  <a:gd name="T21" fmla="*/ 517 h 341"/>
                  <a:gd name="T22" fmla="*/ 585 w 399"/>
                  <a:gd name="T23" fmla="*/ 616 h 341"/>
                  <a:gd name="T24" fmla="*/ 337 w 399"/>
                  <a:gd name="T25" fmla="*/ 616 h 341"/>
                  <a:gd name="T26" fmla="*/ 337 w 399"/>
                  <a:gd name="T27" fmla="*/ 573 h 341"/>
                  <a:gd name="T28" fmla="*/ 236 w 399"/>
                  <a:gd name="T29" fmla="*/ 573 h 341"/>
                  <a:gd name="T30" fmla="*/ 236 w 399"/>
                  <a:gd name="T31" fmla="*/ 616 h 341"/>
                  <a:gd name="T32" fmla="*/ 0 w 399"/>
                  <a:gd name="T33" fmla="*/ 616 h 341"/>
                  <a:gd name="T34" fmla="*/ 0 w 399"/>
                  <a:gd name="T35" fmla="*/ 517 h 341"/>
                  <a:gd name="T36" fmla="*/ 3 w 399"/>
                  <a:gd name="T37" fmla="*/ 513 h 341"/>
                  <a:gd name="T38" fmla="*/ 3 w 399"/>
                  <a:gd name="T39" fmla="*/ 509 h 341"/>
                  <a:gd name="T40" fmla="*/ 6 w 399"/>
                  <a:gd name="T41" fmla="*/ 506 h 341"/>
                  <a:gd name="T42" fmla="*/ 6 w 399"/>
                  <a:gd name="T43" fmla="*/ 502 h 341"/>
                  <a:gd name="T44" fmla="*/ 16 w 399"/>
                  <a:gd name="T45" fmla="*/ 488 h 341"/>
                  <a:gd name="T46" fmla="*/ 19 w 399"/>
                  <a:gd name="T47" fmla="*/ 488 h 341"/>
                  <a:gd name="T48" fmla="*/ 22 w 399"/>
                  <a:gd name="T49" fmla="*/ 486 h 341"/>
                  <a:gd name="T50" fmla="*/ 25 w 399"/>
                  <a:gd name="T51" fmla="*/ 486 h 341"/>
                  <a:gd name="T52" fmla="*/ 28 w 399"/>
                  <a:gd name="T53" fmla="*/ 482 h 341"/>
                  <a:gd name="T54" fmla="*/ 50 w 399"/>
                  <a:gd name="T55" fmla="*/ 482 h 341"/>
                  <a:gd name="T56" fmla="*/ 53 w 399"/>
                  <a:gd name="T57" fmla="*/ 479 h 341"/>
                  <a:gd name="T58" fmla="*/ 84 w 399"/>
                  <a:gd name="T59" fmla="*/ 479 h 341"/>
                  <a:gd name="T60" fmla="*/ 87 w 399"/>
                  <a:gd name="T61" fmla="*/ 475 h 341"/>
                  <a:gd name="T62" fmla="*/ 120 w 399"/>
                  <a:gd name="T63" fmla="*/ 475 h 341"/>
                  <a:gd name="T64" fmla="*/ 123 w 399"/>
                  <a:gd name="T65" fmla="*/ 471 h 341"/>
                  <a:gd name="T66" fmla="*/ 151 w 399"/>
                  <a:gd name="T67" fmla="*/ 471 h 341"/>
                  <a:gd name="T68" fmla="*/ 154 w 399"/>
                  <a:gd name="T69" fmla="*/ 468 h 341"/>
                  <a:gd name="T70" fmla="*/ 186 w 399"/>
                  <a:gd name="T71" fmla="*/ 468 h 341"/>
                  <a:gd name="T72" fmla="*/ 188 w 399"/>
                  <a:gd name="T73" fmla="*/ 464 h 341"/>
                  <a:gd name="T74" fmla="*/ 205 w 399"/>
                  <a:gd name="T75" fmla="*/ 464 h 341"/>
                  <a:gd name="T76" fmla="*/ 205 w 399"/>
                  <a:gd name="T77" fmla="*/ 0 h 341"/>
                  <a:gd name="T78" fmla="*/ 236 w 399"/>
                  <a:gd name="T79" fmla="*/ 0 h 341"/>
                  <a:gd name="T80" fmla="*/ 236 w 399"/>
                  <a:gd name="T81" fmla="*/ 482 h 341"/>
                  <a:gd name="T82" fmla="*/ 337 w 399"/>
                  <a:gd name="T83" fmla="*/ 482 h 341"/>
                  <a:gd name="T84" fmla="*/ 337 w 399"/>
                  <a:gd name="T85" fmla="*/ 0 h 341"/>
                  <a:gd name="T86" fmla="*/ 368 w 399"/>
                  <a:gd name="T87" fmla="*/ 0 h 341"/>
                  <a:gd name="T88" fmla="*/ 368 w 399"/>
                  <a:gd name="T89" fmla="*/ 468 h 341"/>
                  <a:gd name="T90" fmla="*/ 391 w 399"/>
                  <a:gd name="T91" fmla="*/ 468 h 341"/>
                  <a:gd name="T92" fmla="*/ 394 w 399"/>
                  <a:gd name="T93" fmla="*/ 471 h 341"/>
                  <a:gd name="T94" fmla="*/ 434 w 399"/>
                  <a:gd name="T95" fmla="*/ 471 h 341"/>
                  <a:gd name="T96" fmla="*/ 438 w 399"/>
                  <a:gd name="T97" fmla="*/ 475 h 341"/>
                  <a:gd name="T98" fmla="*/ 481 w 399"/>
                  <a:gd name="T99" fmla="*/ 475 h 341"/>
                  <a:gd name="T100" fmla="*/ 487 w 399"/>
                  <a:gd name="T101" fmla="*/ 479 h 341"/>
                  <a:gd name="T102" fmla="*/ 526 w 399"/>
                  <a:gd name="T103" fmla="*/ 479 h 341"/>
                  <a:gd name="T104" fmla="*/ 529 w 399"/>
                  <a:gd name="T105" fmla="*/ 482 h 341"/>
                  <a:gd name="T106" fmla="*/ 551 w 399"/>
                  <a:gd name="T107" fmla="*/ 482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72103" name="Freeform 31">
                <a:extLst>
                  <a:ext uri="{FF2B5EF4-FFF2-40B4-BE49-F238E27FC236}">
                    <a16:creationId xmlns:a16="http://schemas.microsoft.com/office/drawing/2014/main" id="{FBB78B7A-C9E1-AF74-83FF-6E91DD33F0B2}"/>
                  </a:ext>
                </a:extLst>
              </p:cNvPr>
              <p:cNvSpPr>
                <a:spLocks/>
              </p:cNvSpPr>
              <p:nvPr/>
            </p:nvSpPr>
            <p:spPr bwMode="auto">
              <a:xfrm flipV="1">
                <a:off x="1787" y="1117"/>
                <a:ext cx="363" cy="566"/>
              </a:xfrm>
              <a:custGeom>
                <a:avLst/>
                <a:gdLst>
                  <a:gd name="T0" fmla="*/ 0 w 248"/>
                  <a:gd name="T1" fmla="*/ 566 h 313"/>
                  <a:gd name="T2" fmla="*/ 0 w 248"/>
                  <a:gd name="T3" fmla="*/ 0 h 313"/>
                  <a:gd name="T4" fmla="*/ 290 w 248"/>
                  <a:gd name="T5" fmla="*/ 0 h 313"/>
                  <a:gd name="T6" fmla="*/ 290 w 248"/>
                  <a:gd name="T7" fmla="*/ 107 h 313"/>
                  <a:gd name="T8" fmla="*/ 293 w 248"/>
                  <a:gd name="T9" fmla="*/ 107 h 313"/>
                  <a:gd name="T10" fmla="*/ 293 w 248"/>
                  <a:gd name="T11" fmla="*/ 114 h 313"/>
                  <a:gd name="T12" fmla="*/ 296 w 248"/>
                  <a:gd name="T13" fmla="*/ 114 h 313"/>
                  <a:gd name="T14" fmla="*/ 296 w 248"/>
                  <a:gd name="T15" fmla="*/ 121 h 313"/>
                  <a:gd name="T16" fmla="*/ 299 w 248"/>
                  <a:gd name="T17" fmla="*/ 121 h 313"/>
                  <a:gd name="T18" fmla="*/ 299 w 248"/>
                  <a:gd name="T19" fmla="*/ 125 h 313"/>
                  <a:gd name="T20" fmla="*/ 302 w 248"/>
                  <a:gd name="T21" fmla="*/ 125 h 313"/>
                  <a:gd name="T22" fmla="*/ 302 w 248"/>
                  <a:gd name="T23" fmla="*/ 128 h 313"/>
                  <a:gd name="T24" fmla="*/ 304 w 248"/>
                  <a:gd name="T25" fmla="*/ 128 h 313"/>
                  <a:gd name="T26" fmla="*/ 304 w 248"/>
                  <a:gd name="T27" fmla="*/ 132 h 313"/>
                  <a:gd name="T28" fmla="*/ 310 w 248"/>
                  <a:gd name="T29" fmla="*/ 139 h 313"/>
                  <a:gd name="T30" fmla="*/ 312 w 248"/>
                  <a:gd name="T31" fmla="*/ 139 h 313"/>
                  <a:gd name="T32" fmla="*/ 315 w 248"/>
                  <a:gd name="T33" fmla="*/ 143 h 313"/>
                  <a:gd name="T34" fmla="*/ 318 w 248"/>
                  <a:gd name="T35" fmla="*/ 143 h 313"/>
                  <a:gd name="T36" fmla="*/ 321 w 248"/>
                  <a:gd name="T37" fmla="*/ 145 h 313"/>
                  <a:gd name="T38" fmla="*/ 326 w 248"/>
                  <a:gd name="T39" fmla="*/ 145 h 313"/>
                  <a:gd name="T40" fmla="*/ 326 w 248"/>
                  <a:gd name="T41" fmla="*/ 148 h 313"/>
                  <a:gd name="T42" fmla="*/ 363 w 248"/>
                  <a:gd name="T43" fmla="*/ 148 h 313"/>
                  <a:gd name="T44" fmla="*/ 363 w 248"/>
                  <a:gd name="T45" fmla="*/ 273 h 313"/>
                  <a:gd name="T46" fmla="*/ 296 w 248"/>
                  <a:gd name="T47" fmla="*/ 273 h 313"/>
                  <a:gd name="T48" fmla="*/ 296 w 248"/>
                  <a:gd name="T49" fmla="*/ 465 h 313"/>
                  <a:gd name="T50" fmla="*/ 88 w 248"/>
                  <a:gd name="T51" fmla="*/ 521 h 313"/>
                  <a:gd name="T52" fmla="*/ 82 w 248"/>
                  <a:gd name="T53" fmla="*/ 566 h 313"/>
                  <a:gd name="T54" fmla="*/ 0 w 248"/>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72104" name="Freeform 32">
                <a:extLst>
                  <a:ext uri="{FF2B5EF4-FFF2-40B4-BE49-F238E27FC236}">
                    <a16:creationId xmlns:a16="http://schemas.microsoft.com/office/drawing/2014/main" id="{22F479DC-394F-CD10-9D27-AF14DE3834A7}"/>
                  </a:ext>
                </a:extLst>
              </p:cNvPr>
              <p:cNvSpPr>
                <a:spLocks/>
              </p:cNvSpPr>
              <p:nvPr/>
            </p:nvSpPr>
            <p:spPr bwMode="auto">
              <a:xfrm flipV="1">
                <a:off x="2316" y="1117"/>
                <a:ext cx="367" cy="566"/>
              </a:xfrm>
              <a:custGeom>
                <a:avLst/>
                <a:gdLst>
                  <a:gd name="T0" fmla="*/ 367 w 250"/>
                  <a:gd name="T1" fmla="*/ 566 h 313"/>
                  <a:gd name="T2" fmla="*/ 367 w 250"/>
                  <a:gd name="T3" fmla="*/ 0 h 313"/>
                  <a:gd name="T4" fmla="*/ 73 w 250"/>
                  <a:gd name="T5" fmla="*/ 0 h 313"/>
                  <a:gd name="T6" fmla="*/ 73 w 250"/>
                  <a:gd name="T7" fmla="*/ 103 h 313"/>
                  <a:gd name="T8" fmla="*/ 70 w 250"/>
                  <a:gd name="T9" fmla="*/ 107 h 313"/>
                  <a:gd name="T10" fmla="*/ 70 w 250"/>
                  <a:gd name="T11" fmla="*/ 118 h 313"/>
                  <a:gd name="T12" fmla="*/ 68 w 250"/>
                  <a:gd name="T13" fmla="*/ 118 h 313"/>
                  <a:gd name="T14" fmla="*/ 68 w 250"/>
                  <a:gd name="T15" fmla="*/ 121 h 313"/>
                  <a:gd name="T16" fmla="*/ 66 w 250"/>
                  <a:gd name="T17" fmla="*/ 125 h 313"/>
                  <a:gd name="T18" fmla="*/ 66 w 250"/>
                  <a:gd name="T19" fmla="*/ 128 h 313"/>
                  <a:gd name="T20" fmla="*/ 63 w 250"/>
                  <a:gd name="T21" fmla="*/ 128 h 313"/>
                  <a:gd name="T22" fmla="*/ 60 w 250"/>
                  <a:gd name="T23" fmla="*/ 132 h 313"/>
                  <a:gd name="T24" fmla="*/ 60 w 250"/>
                  <a:gd name="T25" fmla="*/ 136 h 313"/>
                  <a:gd name="T26" fmla="*/ 57 w 250"/>
                  <a:gd name="T27" fmla="*/ 136 h 313"/>
                  <a:gd name="T28" fmla="*/ 57 w 250"/>
                  <a:gd name="T29" fmla="*/ 139 h 313"/>
                  <a:gd name="T30" fmla="*/ 51 w 250"/>
                  <a:gd name="T31" fmla="*/ 139 h 313"/>
                  <a:gd name="T32" fmla="*/ 51 w 250"/>
                  <a:gd name="T33" fmla="*/ 143 h 313"/>
                  <a:gd name="T34" fmla="*/ 46 w 250"/>
                  <a:gd name="T35" fmla="*/ 143 h 313"/>
                  <a:gd name="T36" fmla="*/ 46 w 250"/>
                  <a:gd name="T37" fmla="*/ 145 h 313"/>
                  <a:gd name="T38" fmla="*/ 40 w 250"/>
                  <a:gd name="T39" fmla="*/ 145 h 313"/>
                  <a:gd name="T40" fmla="*/ 37 w 250"/>
                  <a:gd name="T41" fmla="*/ 148 h 313"/>
                  <a:gd name="T42" fmla="*/ 0 w 250"/>
                  <a:gd name="T43" fmla="*/ 148 h 313"/>
                  <a:gd name="T44" fmla="*/ 0 w 250"/>
                  <a:gd name="T45" fmla="*/ 273 h 313"/>
                  <a:gd name="T46" fmla="*/ 70 w 250"/>
                  <a:gd name="T47" fmla="*/ 273 h 313"/>
                  <a:gd name="T48" fmla="*/ 70 w 250"/>
                  <a:gd name="T49" fmla="*/ 465 h 313"/>
                  <a:gd name="T50" fmla="*/ 277 w 250"/>
                  <a:gd name="T51" fmla="*/ 521 h 313"/>
                  <a:gd name="T52" fmla="*/ 282 w 250"/>
                  <a:gd name="T53" fmla="*/ 566 h 313"/>
                  <a:gd name="T54" fmla="*/ 367 w 250"/>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72105" name="Freeform 33">
                <a:extLst>
                  <a:ext uri="{FF2B5EF4-FFF2-40B4-BE49-F238E27FC236}">
                    <a16:creationId xmlns:a16="http://schemas.microsoft.com/office/drawing/2014/main" id="{0D55C170-8514-D086-2F1D-E12FB31B3004}"/>
                  </a:ext>
                </a:extLst>
              </p:cNvPr>
              <p:cNvSpPr>
                <a:spLocks/>
              </p:cNvSpPr>
              <p:nvPr/>
            </p:nvSpPr>
            <p:spPr bwMode="auto">
              <a:xfrm flipV="1">
                <a:off x="2795" y="1611"/>
                <a:ext cx="3" cy="534"/>
              </a:xfrm>
              <a:custGeom>
                <a:avLst/>
                <a:gdLst>
                  <a:gd name="T0" fmla="*/ 0 w 2"/>
                  <a:gd name="T1" fmla="*/ 0 h 296"/>
                  <a:gd name="T2" fmla="*/ 0 w 2"/>
                  <a:gd name="T3" fmla="*/ 534 h 296"/>
                  <a:gd name="T4" fmla="*/ 3 w 2"/>
                  <a:gd name="T5" fmla="*/ 534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06" name="Freeform 34">
                <a:extLst>
                  <a:ext uri="{FF2B5EF4-FFF2-40B4-BE49-F238E27FC236}">
                    <a16:creationId xmlns:a16="http://schemas.microsoft.com/office/drawing/2014/main" id="{0D072BFC-1FA8-5FF4-7293-058839CFC06A}"/>
                  </a:ext>
                </a:extLst>
              </p:cNvPr>
              <p:cNvSpPr>
                <a:spLocks/>
              </p:cNvSpPr>
              <p:nvPr/>
            </p:nvSpPr>
            <p:spPr bwMode="auto">
              <a:xfrm flipV="1">
                <a:off x="2826" y="1562"/>
                <a:ext cx="3" cy="621"/>
              </a:xfrm>
              <a:custGeom>
                <a:avLst/>
                <a:gdLst>
                  <a:gd name="T0" fmla="*/ 0 w 2"/>
                  <a:gd name="T1" fmla="*/ 0 h 344"/>
                  <a:gd name="T2" fmla="*/ 0 w 2"/>
                  <a:gd name="T3" fmla="*/ 621 h 344"/>
                  <a:gd name="T4" fmla="*/ 3 w 2"/>
                  <a:gd name="T5" fmla="*/ 621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07" name="Rectangle 35">
                <a:extLst>
                  <a:ext uri="{FF2B5EF4-FFF2-40B4-BE49-F238E27FC236}">
                    <a16:creationId xmlns:a16="http://schemas.microsoft.com/office/drawing/2014/main" id="{5EED5F36-973E-37E0-6E16-9D5827383E24}"/>
                  </a:ext>
                </a:extLst>
              </p:cNvPr>
              <p:cNvSpPr>
                <a:spLocks noChangeArrowheads="1"/>
              </p:cNvSpPr>
              <p:nvPr/>
            </p:nvSpPr>
            <p:spPr bwMode="auto">
              <a:xfrm flipV="1">
                <a:off x="2184" y="2075"/>
                <a:ext cx="98" cy="49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108" name="Freeform 36">
                <a:extLst>
                  <a:ext uri="{FF2B5EF4-FFF2-40B4-BE49-F238E27FC236}">
                    <a16:creationId xmlns:a16="http://schemas.microsoft.com/office/drawing/2014/main" id="{81E9BBBD-8266-82A7-A74E-416B6E174690}"/>
                  </a:ext>
                </a:extLst>
              </p:cNvPr>
              <p:cNvSpPr>
                <a:spLocks/>
              </p:cNvSpPr>
              <p:nvPr/>
            </p:nvSpPr>
            <p:spPr bwMode="auto">
              <a:xfrm flipV="1">
                <a:off x="1948" y="2075"/>
                <a:ext cx="585" cy="618"/>
              </a:xfrm>
              <a:custGeom>
                <a:avLst/>
                <a:gdLst>
                  <a:gd name="T0" fmla="*/ 551 w 399"/>
                  <a:gd name="T1" fmla="*/ 136 h 342"/>
                  <a:gd name="T2" fmla="*/ 557 w 399"/>
                  <a:gd name="T3" fmla="*/ 136 h 342"/>
                  <a:gd name="T4" fmla="*/ 560 w 399"/>
                  <a:gd name="T5" fmla="*/ 132 h 342"/>
                  <a:gd name="T6" fmla="*/ 563 w 399"/>
                  <a:gd name="T7" fmla="*/ 132 h 342"/>
                  <a:gd name="T8" fmla="*/ 566 w 399"/>
                  <a:gd name="T9" fmla="*/ 128 h 342"/>
                  <a:gd name="T10" fmla="*/ 569 w 399"/>
                  <a:gd name="T11" fmla="*/ 128 h 342"/>
                  <a:gd name="T12" fmla="*/ 579 w 399"/>
                  <a:gd name="T13" fmla="*/ 114 h 342"/>
                  <a:gd name="T14" fmla="*/ 579 w 399"/>
                  <a:gd name="T15" fmla="*/ 112 h 342"/>
                  <a:gd name="T16" fmla="*/ 582 w 399"/>
                  <a:gd name="T17" fmla="*/ 108 h 342"/>
                  <a:gd name="T18" fmla="*/ 582 w 399"/>
                  <a:gd name="T19" fmla="*/ 105 h 342"/>
                  <a:gd name="T20" fmla="*/ 585 w 399"/>
                  <a:gd name="T21" fmla="*/ 101 h 342"/>
                  <a:gd name="T22" fmla="*/ 585 w 399"/>
                  <a:gd name="T23" fmla="*/ 0 h 342"/>
                  <a:gd name="T24" fmla="*/ 337 w 399"/>
                  <a:gd name="T25" fmla="*/ 0 h 342"/>
                  <a:gd name="T26" fmla="*/ 337 w 399"/>
                  <a:gd name="T27" fmla="*/ 45 h 342"/>
                  <a:gd name="T28" fmla="*/ 236 w 399"/>
                  <a:gd name="T29" fmla="*/ 45 h 342"/>
                  <a:gd name="T30" fmla="*/ 236 w 399"/>
                  <a:gd name="T31" fmla="*/ 0 h 342"/>
                  <a:gd name="T32" fmla="*/ 0 w 399"/>
                  <a:gd name="T33" fmla="*/ 0 h 342"/>
                  <a:gd name="T34" fmla="*/ 0 w 399"/>
                  <a:gd name="T35" fmla="*/ 101 h 342"/>
                  <a:gd name="T36" fmla="*/ 3 w 399"/>
                  <a:gd name="T37" fmla="*/ 105 h 342"/>
                  <a:gd name="T38" fmla="*/ 3 w 399"/>
                  <a:gd name="T39" fmla="*/ 108 h 342"/>
                  <a:gd name="T40" fmla="*/ 6 w 399"/>
                  <a:gd name="T41" fmla="*/ 112 h 342"/>
                  <a:gd name="T42" fmla="*/ 6 w 399"/>
                  <a:gd name="T43" fmla="*/ 114 h 342"/>
                  <a:gd name="T44" fmla="*/ 16 w 399"/>
                  <a:gd name="T45" fmla="*/ 128 h 342"/>
                  <a:gd name="T46" fmla="*/ 19 w 399"/>
                  <a:gd name="T47" fmla="*/ 128 h 342"/>
                  <a:gd name="T48" fmla="*/ 22 w 399"/>
                  <a:gd name="T49" fmla="*/ 132 h 342"/>
                  <a:gd name="T50" fmla="*/ 25 w 399"/>
                  <a:gd name="T51" fmla="*/ 132 h 342"/>
                  <a:gd name="T52" fmla="*/ 28 w 399"/>
                  <a:gd name="T53" fmla="*/ 136 h 342"/>
                  <a:gd name="T54" fmla="*/ 50 w 399"/>
                  <a:gd name="T55" fmla="*/ 136 h 342"/>
                  <a:gd name="T56" fmla="*/ 53 w 399"/>
                  <a:gd name="T57" fmla="*/ 139 h 342"/>
                  <a:gd name="T58" fmla="*/ 84 w 399"/>
                  <a:gd name="T59" fmla="*/ 139 h 342"/>
                  <a:gd name="T60" fmla="*/ 87 w 399"/>
                  <a:gd name="T61" fmla="*/ 143 h 342"/>
                  <a:gd name="T62" fmla="*/ 116 w 399"/>
                  <a:gd name="T63" fmla="*/ 143 h 342"/>
                  <a:gd name="T64" fmla="*/ 120 w 399"/>
                  <a:gd name="T65" fmla="*/ 146 h 342"/>
                  <a:gd name="T66" fmla="*/ 151 w 399"/>
                  <a:gd name="T67" fmla="*/ 146 h 342"/>
                  <a:gd name="T68" fmla="*/ 154 w 399"/>
                  <a:gd name="T69" fmla="*/ 150 h 342"/>
                  <a:gd name="T70" fmla="*/ 186 w 399"/>
                  <a:gd name="T71" fmla="*/ 150 h 342"/>
                  <a:gd name="T72" fmla="*/ 188 w 399"/>
                  <a:gd name="T73" fmla="*/ 154 h 342"/>
                  <a:gd name="T74" fmla="*/ 205 w 399"/>
                  <a:gd name="T75" fmla="*/ 154 h 342"/>
                  <a:gd name="T76" fmla="*/ 205 w 399"/>
                  <a:gd name="T77" fmla="*/ 618 h 342"/>
                  <a:gd name="T78" fmla="*/ 236 w 399"/>
                  <a:gd name="T79" fmla="*/ 618 h 342"/>
                  <a:gd name="T80" fmla="*/ 236 w 399"/>
                  <a:gd name="T81" fmla="*/ 136 h 342"/>
                  <a:gd name="T82" fmla="*/ 337 w 399"/>
                  <a:gd name="T83" fmla="*/ 136 h 342"/>
                  <a:gd name="T84" fmla="*/ 337 w 399"/>
                  <a:gd name="T85" fmla="*/ 618 h 342"/>
                  <a:gd name="T86" fmla="*/ 368 w 399"/>
                  <a:gd name="T87" fmla="*/ 618 h 342"/>
                  <a:gd name="T88" fmla="*/ 368 w 399"/>
                  <a:gd name="T89" fmla="*/ 150 h 342"/>
                  <a:gd name="T90" fmla="*/ 391 w 399"/>
                  <a:gd name="T91" fmla="*/ 150 h 342"/>
                  <a:gd name="T92" fmla="*/ 394 w 399"/>
                  <a:gd name="T93" fmla="*/ 146 h 342"/>
                  <a:gd name="T94" fmla="*/ 434 w 399"/>
                  <a:gd name="T95" fmla="*/ 146 h 342"/>
                  <a:gd name="T96" fmla="*/ 438 w 399"/>
                  <a:gd name="T97" fmla="*/ 143 h 342"/>
                  <a:gd name="T98" fmla="*/ 481 w 399"/>
                  <a:gd name="T99" fmla="*/ 143 h 342"/>
                  <a:gd name="T100" fmla="*/ 487 w 399"/>
                  <a:gd name="T101" fmla="*/ 139 h 342"/>
                  <a:gd name="T102" fmla="*/ 526 w 399"/>
                  <a:gd name="T103" fmla="*/ 139 h 342"/>
                  <a:gd name="T104" fmla="*/ 529 w 399"/>
                  <a:gd name="T105" fmla="*/ 136 h 342"/>
                  <a:gd name="T106" fmla="*/ 551 w 399"/>
                  <a:gd name="T107" fmla="*/ 136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72109" name="Rectangle 37">
                <a:extLst>
                  <a:ext uri="{FF2B5EF4-FFF2-40B4-BE49-F238E27FC236}">
                    <a16:creationId xmlns:a16="http://schemas.microsoft.com/office/drawing/2014/main" id="{E6CA072A-5D14-8DD5-1FD9-78A5A8F77A22}"/>
                  </a:ext>
                </a:extLst>
              </p:cNvPr>
              <p:cNvSpPr>
                <a:spLocks noChangeArrowheads="1"/>
              </p:cNvSpPr>
              <p:nvPr/>
            </p:nvSpPr>
            <p:spPr bwMode="auto">
              <a:xfrm flipV="1">
                <a:off x="1362" y="1735"/>
                <a:ext cx="296" cy="2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110" name="Freeform 38">
                <a:extLst>
                  <a:ext uri="{FF2B5EF4-FFF2-40B4-BE49-F238E27FC236}">
                    <a16:creationId xmlns:a16="http://schemas.microsoft.com/office/drawing/2014/main" id="{2D85CEDF-A941-B24F-BCBA-4C745F3B8272}"/>
                  </a:ext>
                </a:extLst>
              </p:cNvPr>
              <p:cNvSpPr>
                <a:spLocks/>
              </p:cNvSpPr>
              <p:nvPr/>
            </p:nvSpPr>
            <p:spPr bwMode="auto">
              <a:xfrm flipV="1">
                <a:off x="866" y="1547"/>
                <a:ext cx="918" cy="640"/>
              </a:xfrm>
              <a:custGeom>
                <a:avLst/>
                <a:gdLst>
                  <a:gd name="T0" fmla="*/ 774 w 626"/>
                  <a:gd name="T1" fmla="*/ 629 h 354"/>
                  <a:gd name="T2" fmla="*/ 807 w 626"/>
                  <a:gd name="T3" fmla="*/ 595 h 354"/>
                  <a:gd name="T4" fmla="*/ 918 w 626"/>
                  <a:gd name="T5" fmla="*/ 595 h 354"/>
                  <a:gd name="T6" fmla="*/ 918 w 626"/>
                  <a:gd name="T7" fmla="*/ 508 h 354"/>
                  <a:gd name="T8" fmla="*/ 308 w 626"/>
                  <a:gd name="T9" fmla="*/ 508 h 354"/>
                  <a:gd name="T10" fmla="*/ 308 w 626"/>
                  <a:gd name="T11" fmla="*/ 452 h 354"/>
                  <a:gd name="T12" fmla="*/ 192 w 626"/>
                  <a:gd name="T13" fmla="*/ 452 h 354"/>
                  <a:gd name="T14" fmla="*/ 136 w 626"/>
                  <a:gd name="T15" fmla="*/ 293 h 354"/>
                  <a:gd name="T16" fmla="*/ 195 w 626"/>
                  <a:gd name="T17" fmla="*/ 168 h 354"/>
                  <a:gd name="T18" fmla="*/ 308 w 626"/>
                  <a:gd name="T19" fmla="*/ 168 h 354"/>
                  <a:gd name="T20" fmla="*/ 308 w 626"/>
                  <a:gd name="T21" fmla="*/ 108 h 354"/>
                  <a:gd name="T22" fmla="*/ 918 w 626"/>
                  <a:gd name="T23" fmla="*/ 108 h 354"/>
                  <a:gd name="T24" fmla="*/ 918 w 626"/>
                  <a:gd name="T25" fmla="*/ 33 h 354"/>
                  <a:gd name="T26" fmla="*/ 807 w 626"/>
                  <a:gd name="T27" fmla="*/ 33 h 354"/>
                  <a:gd name="T28" fmla="*/ 773 w 626"/>
                  <a:gd name="T29" fmla="*/ 0 h 354"/>
                  <a:gd name="T30" fmla="*/ 37 w 626"/>
                  <a:gd name="T31" fmla="*/ 0 h 354"/>
                  <a:gd name="T32" fmla="*/ 37 w 626"/>
                  <a:gd name="T33" fmla="*/ 4 h 354"/>
                  <a:gd name="T34" fmla="*/ 23 w 626"/>
                  <a:gd name="T35" fmla="*/ 4 h 354"/>
                  <a:gd name="T36" fmla="*/ 23 w 626"/>
                  <a:gd name="T37" fmla="*/ 7 h 354"/>
                  <a:gd name="T38" fmla="*/ 15 w 626"/>
                  <a:gd name="T39" fmla="*/ 7 h 354"/>
                  <a:gd name="T40" fmla="*/ 15 w 626"/>
                  <a:gd name="T41" fmla="*/ 11 h 354"/>
                  <a:gd name="T42" fmla="*/ 12 w 626"/>
                  <a:gd name="T43" fmla="*/ 11 h 354"/>
                  <a:gd name="T44" fmla="*/ 9 w 626"/>
                  <a:gd name="T45" fmla="*/ 14 h 354"/>
                  <a:gd name="T46" fmla="*/ 9 w 626"/>
                  <a:gd name="T47" fmla="*/ 18 h 354"/>
                  <a:gd name="T48" fmla="*/ 6 w 626"/>
                  <a:gd name="T49" fmla="*/ 18 h 354"/>
                  <a:gd name="T50" fmla="*/ 6 w 626"/>
                  <a:gd name="T51" fmla="*/ 22 h 354"/>
                  <a:gd name="T52" fmla="*/ 3 w 626"/>
                  <a:gd name="T53" fmla="*/ 25 h 354"/>
                  <a:gd name="T54" fmla="*/ 3 w 626"/>
                  <a:gd name="T55" fmla="*/ 33 h 354"/>
                  <a:gd name="T56" fmla="*/ 0 w 626"/>
                  <a:gd name="T57" fmla="*/ 36 h 354"/>
                  <a:gd name="T58" fmla="*/ 0 w 626"/>
                  <a:gd name="T59" fmla="*/ 49 h 354"/>
                  <a:gd name="T60" fmla="*/ 0 w 626"/>
                  <a:gd name="T61" fmla="*/ 45 h 354"/>
                  <a:gd name="T62" fmla="*/ 0 w 626"/>
                  <a:gd name="T63" fmla="*/ 591 h 354"/>
                  <a:gd name="T64" fmla="*/ 0 w 626"/>
                  <a:gd name="T65" fmla="*/ 588 h 354"/>
                  <a:gd name="T66" fmla="*/ 0 w 626"/>
                  <a:gd name="T67" fmla="*/ 615 h 354"/>
                  <a:gd name="T68" fmla="*/ 3 w 626"/>
                  <a:gd name="T69" fmla="*/ 615 h 354"/>
                  <a:gd name="T70" fmla="*/ 3 w 626"/>
                  <a:gd name="T71" fmla="*/ 622 h 354"/>
                  <a:gd name="T72" fmla="*/ 6 w 626"/>
                  <a:gd name="T73" fmla="*/ 622 h 354"/>
                  <a:gd name="T74" fmla="*/ 6 w 626"/>
                  <a:gd name="T75" fmla="*/ 629 h 354"/>
                  <a:gd name="T76" fmla="*/ 9 w 626"/>
                  <a:gd name="T77" fmla="*/ 629 h 354"/>
                  <a:gd name="T78" fmla="*/ 12 w 626"/>
                  <a:gd name="T79" fmla="*/ 633 h 354"/>
                  <a:gd name="T80" fmla="*/ 12 w 626"/>
                  <a:gd name="T81" fmla="*/ 636 h 354"/>
                  <a:gd name="T82" fmla="*/ 18 w 626"/>
                  <a:gd name="T83" fmla="*/ 636 h 354"/>
                  <a:gd name="T84" fmla="*/ 21 w 626"/>
                  <a:gd name="T85" fmla="*/ 640 h 354"/>
                  <a:gd name="T86" fmla="*/ 34 w 626"/>
                  <a:gd name="T87" fmla="*/ 640 h 354"/>
                  <a:gd name="T88" fmla="*/ 32 w 626"/>
                  <a:gd name="T89" fmla="*/ 640 h 354"/>
                  <a:gd name="T90" fmla="*/ 773 w 626"/>
                  <a:gd name="T91" fmla="*/ 640 h 354"/>
                  <a:gd name="T92" fmla="*/ 774 w 626"/>
                  <a:gd name="T93" fmla="*/ 629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72111" name="Freeform 39">
                <a:extLst>
                  <a:ext uri="{FF2B5EF4-FFF2-40B4-BE49-F238E27FC236}">
                    <a16:creationId xmlns:a16="http://schemas.microsoft.com/office/drawing/2014/main" id="{2A5A8DDA-2E5D-B605-E262-30FA29C4C844}"/>
                  </a:ext>
                </a:extLst>
              </p:cNvPr>
              <p:cNvSpPr>
                <a:spLocks/>
              </p:cNvSpPr>
              <p:nvPr/>
            </p:nvSpPr>
            <p:spPr bwMode="auto">
              <a:xfrm flipV="1">
                <a:off x="1784" y="2075"/>
                <a:ext cx="366" cy="566"/>
              </a:xfrm>
              <a:custGeom>
                <a:avLst/>
                <a:gdLst>
                  <a:gd name="T0" fmla="*/ 3 w 250"/>
                  <a:gd name="T1" fmla="*/ 0 h 313"/>
                  <a:gd name="T2" fmla="*/ 0 w 250"/>
                  <a:gd name="T3" fmla="*/ 566 h 313"/>
                  <a:gd name="T4" fmla="*/ 293 w 250"/>
                  <a:gd name="T5" fmla="*/ 566 h 313"/>
                  <a:gd name="T6" fmla="*/ 293 w 250"/>
                  <a:gd name="T7" fmla="*/ 461 h 313"/>
                  <a:gd name="T8" fmla="*/ 296 w 250"/>
                  <a:gd name="T9" fmla="*/ 458 h 313"/>
                  <a:gd name="T10" fmla="*/ 296 w 250"/>
                  <a:gd name="T11" fmla="*/ 454 h 313"/>
                  <a:gd name="T12" fmla="*/ 299 w 250"/>
                  <a:gd name="T13" fmla="*/ 454 h 313"/>
                  <a:gd name="T14" fmla="*/ 299 w 250"/>
                  <a:gd name="T15" fmla="*/ 445 h 313"/>
                  <a:gd name="T16" fmla="*/ 302 w 250"/>
                  <a:gd name="T17" fmla="*/ 445 h 313"/>
                  <a:gd name="T18" fmla="*/ 302 w 250"/>
                  <a:gd name="T19" fmla="*/ 441 h 313"/>
                  <a:gd name="T20" fmla="*/ 305 w 250"/>
                  <a:gd name="T21" fmla="*/ 441 h 313"/>
                  <a:gd name="T22" fmla="*/ 305 w 250"/>
                  <a:gd name="T23" fmla="*/ 438 h 313"/>
                  <a:gd name="T24" fmla="*/ 307 w 250"/>
                  <a:gd name="T25" fmla="*/ 438 h 313"/>
                  <a:gd name="T26" fmla="*/ 307 w 250"/>
                  <a:gd name="T27" fmla="*/ 434 h 313"/>
                  <a:gd name="T28" fmla="*/ 310 w 250"/>
                  <a:gd name="T29" fmla="*/ 434 h 313"/>
                  <a:gd name="T30" fmla="*/ 310 w 250"/>
                  <a:gd name="T31" fmla="*/ 430 h 313"/>
                  <a:gd name="T32" fmla="*/ 313 w 250"/>
                  <a:gd name="T33" fmla="*/ 430 h 313"/>
                  <a:gd name="T34" fmla="*/ 315 w 250"/>
                  <a:gd name="T35" fmla="*/ 427 h 313"/>
                  <a:gd name="T36" fmla="*/ 318 w 250"/>
                  <a:gd name="T37" fmla="*/ 427 h 313"/>
                  <a:gd name="T38" fmla="*/ 318 w 250"/>
                  <a:gd name="T39" fmla="*/ 423 h 313"/>
                  <a:gd name="T40" fmla="*/ 324 w 250"/>
                  <a:gd name="T41" fmla="*/ 423 h 313"/>
                  <a:gd name="T42" fmla="*/ 326 w 250"/>
                  <a:gd name="T43" fmla="*/ 420 h 313"/>
                  <a:gd name="T44" fmla="*/ 366 w 250"/>
                  <a:gd name="T45" fmla="*/ 420 h 313"/>
                  <a:gd name="T46" fmla="*/ 366 w 250"/>
                  <a:gd name="T47" fmla="*/ 295 h 313"/>
                  <a:gd name="T48" fmla="*/ 299 w 250"/>
                  <a:gd name="T49" fmla="*/ 295 h 313"/>
                  <a:gd name="T50" fmla="*/ 299 w 250"/>
                  <a:gd name="T51" fmla="*/ 101 h 313"/>
                  <a:gd name="T52" fmla="*/ 91 w 250"/>
                  <a:gd name="T53" fmla="*/ 49 h 313"/>
                  <a:gd name="T54" fmla="*/ 85 w 250"/>
                  <a:gd name="T55" fmla="*/ 0 h 313"/>
                  <a:gd name="T56" fmla="*/ 3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72112" name="Freeform 40">
                <a:extLst>
                  <a:ext uri="{FF2B5EF4-FFF2-40B4-BE49-F238E27FC236}">
                    <a16:creationId xmlns:a16="http://schemas.microsoft.com/office/drawing/2014/main" id="{9B7857F2-C6A3-A803-7EF0-41D9EDB0A5DD}"/>
                  </a:ext>
                </a:extLst>
              </p:cNvPr>
              <p:cNvSpPr>
                <a:spLocks/>
              </p:cNvSpPr>
              <p:nvPr/>
            </p:nvSpPr>
            <p:spPr bwMode="auto">
              <a:xfrm flipV="1">
                <a:off x="2680" y="1683"/>
                <a:ext cx="3" cy="388"/>
              </a:xfrm>
              <a:custGeom>
                <a:avLst/>
                <a:gdLst>
                  <a:gd name="T0" fmla="*/ 0 w 2"/>
                  <a:gd name="T1" fmla="*/ 0 h 215"/>
                  <a:gd name="T2" fmla="*/ 0 w 2"/>
                  <a:gd name="T3" fmla="*/ 388 h 215"/>
                  <a:gd name="T4" fmla="*/ 3 w 2"/>
                  <a:gd name="T5" fmla="*/ 388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13" name="Freeform 41">
                <a:extLst>
                  <a:ext uri="{FF2B5EF4-FFF2-40B4-BE49-F238E27FC236}">
                    <a16:creationId xmlns:a16="http://schemas.microsoft.com/office/drawing/2014/main" id="{4BD7551F-44E0-D95E-2634-937E7264C3C7}"/>
                  </a:ext>
                </a:extLst>
              </p:cNvPr>
              <p:cNvSpPr>
                <a:spLocks/>
              </p:cNvSpPr>
              <p:nvPr/>
            </p:nvSpPr>
            <p:spPr bwMode="auto">
              <a:xfrm flipV="1">
                <a:off x="1395"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114" name="Freeform 42">
                <a:extLst>
                  <a:ext uri="{FF2B5EF4-FFF2-40B4-BE49-F238E27FC236}">
                    <a16:creationId xmlns:a16="http://schemas.microsoft.com/office/drawing/2014/main" id="{6F6113C3-70D9-E566-A51A-DBB0A5C81972}"/>
                  </a:ext>
                </a:extLst>
              </p:cNvPr>
              <p:cNvSpPr>
                <a:spLocks/>
              </p:cNvSpPr>
              <p:nvPr/>
            </p:nvSpPr>
            <p:spPr bwMode="auto">
              <a:xfrm flipV="1">
                <a:off x="1658"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2051" name="Freeform 43">
            <a:extLst>
              <a:ext uri="{FF2B5EF4-FFF2-40B4-BE49-F238E27FC236}">
                <a16:creationId xmlns:a16="http://schemas.microsoft.com/office/drawing/2014/main" id="{2E40D712-2386-7AC6-6156-12F0F2362367}"/>
              </a:ext>
              <a:ext uri="{C183D7F6-B498-43B3-948B-1728B52AA6E4}">
                <adec:decorative xmlns:adec="http://schemas.microsoft.com/office/drawing/2017/decorative" val="1"/>
              </a:ext>
            </a:extLst>
          </p:cNvPr>
          <p:cNvSpPr>
            <a:spLocks/>
          </p:cNvSpPr>
          <p:nvPr/>
        </p:nvSpPr>
        <p:spPr bwMode="auto">
          <a:xfrm flipV="1">
            <a:off x="4529138" y="3086100"/>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72052" name="Freeform 44">
            <a:extLst>
              <a:ext uri="{FF2B5EF4-FFF2-40B4-BE49-F238E27FC236}">
                <a16:creationId xmlns:a16="http://schemas.microsoft.com/office/drawing/2014/main" id="{E6CFB780-C052-8ADA-4564-116192B3115C}"/>
              </a:ext>
              <a:ext uri="{C183D7F6-B498-43B3-948B-1728B52AA6E4}">
                <adec:decorative xmlns:adec="http://schemas.microsoft.com/office/drawing/2017/decorative" val="1"/>
              </a:ext>
            </a:extLst>
          </p:cNvPr>
          <p:cNvSpPr>
            <a:spLocks/>
          </p:cNvSpPr>
          <p:nvPr/>
        </p:nvSpPr>
        <p:spPr bwMode="auto">
          <a:xfrm flipV="1">
            <a:off x="5283200" y="4849813"/>
            <a:ext cx="203200" cy="560387"/>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0 h 195"/>
              <a:gd name="T20" fmla="*/ 149480 w 87"/>
              <a:gd name="T21" fmla="*/ 324737 h 195"/>
              <a:gd name="T22" fmla="*/ 149480 w 87"/>
              <a:gd name="T23" fmla="*/ 422446 h 195"/>
              <a:gd name="T24" fmla="*/ 116782 w 87"/>
              <a:gd name="T25" fmla="*/ 560387 h 195"/>
              <a:gd name="T26" fmla="*/ 77076 w 87"/>
              <a:gd name="T27" fmla="*/ 560387 h 195"/>
              <a:gd name="T28" fmla="*/ 53720 w 87"/>
              <a:gd name="T29" fmla="*/ 428193 h 195"/>
              <a:gd name="T30" fmla="*/ 53720 w 87"/>
              <a:gd name="T31" fmla="*/ 324737 h 195"/>
              <a:gd name="T32" fmla="*/ 9343 w 87"/>
              <a:gd name="T33" fmla="*/ 281630 h 195"/>
              <a:gd name="T34" fmla="*/ 9343 w 87"/>
              <a:gd name="T35" fmla="*/ 137941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72053" name="Freeform 45">
            <a:extLst>
              <a:ext uri="{FF2B5EF4-FFF2-40B4-BE49-F238E27FC236}">
                <a16:creationId xmlns:a16="http://schemas.microsoft.com/office/drawing/2014/main" id="{5C1F9160-1264-961F-0CB2-BE0DE685BF70}"/>
              </a:ext>
              <a:ext uri="{C183D7F6-B498-43B3-948B-1728B52AA6E4}">
                <adec:decorative xmlns:adec="http://schemas.microsoft.com/office/drawing/2017/decorative" val="1"/>
              </a:ext>
            </a:extLst>
          </p:cNvPr>
          <p:cNvSpPr>
            <a:spLocks/>
          </p:cNvSpPr>
          <p:nvPr/>
        </p:nvSpPr>
        <p:spPr bwMode="auto">
          <a:xfrm flipV="1">
            <a:off x="5283200" y="4987925"/>
            <a:ext cx="203200" cy="401638"/>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5 h 140"/>
              <a:gd name="T14" fmla="*/ 189186 w 87"/>
              <a:gd name="T15" fmla="*/ 261065 h 140"/>
              <a:gd name="T16" fmla="*/ 144809 w 87"/>
              <a:gd name="T17" fmla="*/ 304097 h 140"/>
              <a:gd name="T18" fmla="*/ 53720 w 87"/>
              <a:gd name="T19" fmla="*/ 304097 h 140"/>
              <a:gd name="T20" fmla="*/ 53720 w 87"/>
              <a:gd name="T21" fmla="*/ 401638 h 140"/>
              <a:gd name="T22" fmla="*/ 144809 w 87"/>
              <a:gd name="T23" fmla="*/ 401638 h 140"/>
              <a:gd name="T24" fmla="*/ 149480 w 87"/>
              <a:gd name="T25" fmla="*/ 401638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54" name="Freeform 46">
            <a:extLst>
              <a:ext uri="{FF2B5EF4-FFF2-40B4-BE49-F238E27FC236}">
                <a16:creationId xmlns:a16="http://schemas.microsoft.com/office/drawing/2014/main" id="{86123E8C-894A-89DC-2409-AAC7466FE98A}"/>
              </a:ext>
              <a:ext uri="{C183D7F6-B498-43B3-948B-1728B52AA6E4}">
                <adec:decorative xmlns:adec="http://schemas.microsoft.com/office/drawing/2017/decorative" val="1"/>
              </a:ext>
            </a:extLst>
          </p:cNvPr>
          <p:cNvSpPr>
            <a:spLocks/>
          </p:cNvSpPr>
          <p:nvPr/>
        </p:nvSpPr>
        <p:spPr bwMode="auto">
          <a:xfrm flipV="1">
            <a:off x="4457700" y="5037138"/>
            <a:ext cx="839788" cy="730250"/>
          </a:xfrm>
          <a:custGeom>
            <a:avLst/>
            <a:gdLst>
              <a:gd name="T0" fmla="*/ 0 w 361"/>
              <a:gd name="T1" fmla="*/ 730250 h 255"/>
              <a:gd name="T2" fmla="*/ 0 w 361"/>
              <a:gd name="T3" fmla="*/ 521198 h 255"/>
              <a:gd name="T4" fmla="*/ 474562 w 361"/>
              <a:gd name="T5" fmla="*/ 521198 h 255"/>
              <a:gd name="T6" fmla="*/ 474562 w 361"/>
              <a:gd name="T7" fmla="*/ 461060 h 255"/>
              <a:gd name="T8" fmla="*/ 702537 w 361"/>
              <a:gd name="T9" fmla="*/ 461060 h 255"/>
              <a:gd name="T10" fmla="*/ 702537 w 361"/>
              <a:gd name="T11" fmla="*/ 0 h 255"/>
              <a:gd name="T12" fmla="*/ 814199 w 361"/>
              <a:gd name="T13" fmla="*/ 0 h 255"/>
              <a:gd name="T14" fmla="*/ 814199 w 361"/>
              <a:gd name="T15" fmla="*/ 466787 h 255"/>
              <a:gd name="T16" fmla="*/ 839788 w 361"/>
              <a:gd name="T17" fmla="*/ 501152 h 255"/>
              <a:gd name="T18" fmla="*/ 839788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72055" name="Freeform 47">
            <a:extLst>
              <a:ext uri="{FF2B5EF4-FFF2-40B4-BE49-F238E27FC236}">
                <a16:creationId xmlns:a16="http://schemas.microsoft.com/office/drawing/2014/main" id="{15C4D4FC-8E5C-3424-F0D5-305ADCB6AD42}"/>
              </a:ext>
              <a:ext uri="{C183D7F6-B498-43B3-948B-1728B52AA6E4}">
                <adec:decorative xmlns:adec="http://schemas.microsoft.com/office/drawing/2017/decorative" val="1"/>
              </a:ext>
            </a:extLst>
          </p:cNvPr>
          <p:cNvSpPr>
            <a:spLocks/>
          </p:cNvSpPr>
          <p:nvPr/>
        </p:nvSpPr>
        <p:spPr bwMode="auto">
          <a:xfrm flipV="1">
            <a:off x="4529138" y="4618038"/>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72056" name="Freeform 48">
            <a:extLst>
              <a:ext uri="{FF2B5EF4-FFF2-40B4-BE49-F238E27FC236}">
                <a16:creationId xmlns:a16="http://schemas.microsoft.com/office/drawing/2014/main" id="{0A9F0B57-4E0D-D760-7F6F-BEAD25219A86}"/>
              </a:ext>
              <a:ext uri="{C183D7F6-B498-43B3-948B-1728B52AA6E4}">
                <adec:decorative xmlns:adec="http://schemas.microsoft.com/office/drawing/2017/decorative" val="1"/>
              </a:ext>
            </a:extLst>
          </p:cNvPr>
          <p:cNvSpPr>
            <a:spLocks/>
          </p:cNvSpPr>
          <p:nvPr/>
        </p:nvSpPr>
        <p:spPr bwMode="auto">
          <a:xfrm flipV="1">
            <a:off x="4457700" y="4672013"/>
            <a:ext cx="858838" cy="292100"/>
          </a:xfrm>
          <a:custGeom>
            <a:avLst/>
            <a:gdLst>
              <a:gd name="T0" fmla="*/ 858838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3 w 369"/>
              <a:gd name="T15" fmla="*/ 0 h 102"/>
              <a:gd name="T16" fmla="*/ 858838 w 369"/>
              <a:gd name="T17" fmla="*/ 54411 h 102"/>
              <a:gd name="T18" fmla="*/ 858838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72057" name="Freeform 49">
            <a:extLst>
              <a:ext uri="{FF2B5EF4-FFF2-40B4-BE49-F238E27FC236}">
                <a16:creationId xmlns:a16="http://schemas.microsoft.com/office/drawing/2014/main" id="{AE50B08E-842B-B993-7ED3-25C08B1F0B94}"/>
              </a:ext>
              <a:ext uri="{C183D7F6-B498-43B3-948B-1728B52AA6E4}">
                <adec:decorative xmlns:adec="http://schemas.microsoft.com/office/drawing/2017/decorative" val="1"/>
              </a:ext>
            </a:extLst>
          </p:cNvPr>
          <p:cNvSpPr>
            <a:spLocks/>
          </p:cNvSpPr>
          <p:nvPr/>
        </p:nvSpPr>
        <p:spPr bwMode="auto">
          <a:xfrm flipV="1">
            <a:off x="4427538" y="2273300"/>
            <a:ext cx="2940050" cy="1239838"/>
          </a:xfrm>
          <a:custGeom>
            <a:avLst/>
            <a:gdLst>
              <a:gd name="T0" fmla="*/ 2940050 w 1263"/>
              <a:gd name="T1" fmla="*/ 519469 h 432"/>
              <a:gd name="T2" fmla="*/ 2940050 w 1263"/>
              <a:gd name="T3" fmla="*/ 594089 h 432"/>
              <a:gd name="T4" fmla="*/ 2935394 w 1263"/>
              <a:gd name="T5" fmla="*/ 599829 h 432"/>
              <a:gd name="T6" fmla="*/ 2935394 w 1263"/>
              <a:gd name="T7" fmla="*/ 622789 h 432"/>
              <a:gd name="T8" fmla="*/ 2930739 w 1263"/>
              <a:gd name="T9" fmla="*/ 628529 h 432"/>
              <a:gd name="T10" fmla="*/ 2928411 w 1263"/>
              <a:gd name="T11" fmla="*/ 628529 h 432"/>
              <a:gd name="T12" fmla="*/ 2928411 w 1263"/>
              <a:gd name="T13" fmla="*/ 640009 h 432"/>
              <a:gd name="T14" fmla="*/ 2923755 w 1263"/>
              <a:gd name="T15" fmla="*/ 640009 h 432"/>
              <a:gd name="T16" fmla="*/ 2923755 w 1263"/>
              <a:gd name="T17" fmla="*/ 645749 h 432"/>
              <a:gd name="T18" fmla="*/ 2919100 w 1263"/>
              <a:gd name="T19" fmla="*/ 645749 h 432"/>
              <a:gd name="T20" fmla="*/ 2919100 w 1263"/>
              <a:gd name="T21" fmla="*/ 651489 h 432"/>
              <a:gd name="T22" fmla="*/ 2914444 w 1263"/>
              <a:gd name="T23" fmla="*/ 651489 h 432"/>
              <a:gd name="T24" fmla="*/ 2909788 w 1263"/>
              <a:gd name="T25" fmla="*/ 657229 h 432"/>
              <a:gd name="T26" fmla="*/ 2909788 w 1263"/>
              <a:gd name="T27" fmla="*/ 660099 h 432"/>
              <a:gd name="T28" fmla="*/ 2895821 w 1263"/>
              <a:gd name="T29" fmla="*/ 660099 h 432"/>
              <a:gd name="T30" fmla="*/ 2895821 w 1263"/>
              <a:gd name="T31" fmla="*/ 665839 h 432"/>
              <a:gd name="T32" fmla="*/ 2891166 w 1263"/>
              <a:gd name="T33" fmla="*/ 665839 h 432"/>
              <a:gd name="T34" fmla="*/ 2886510 w 1263"/>
              <a:gd name="T35" fmla="*/ 671579 h 432"/>
              <a:gd name="T36" fmla="*/ 2865559 w 1263"/>
              <a:gd name="T37" fmla="*/ 671579 h 432"/>
              <a:gd name="T38" fmla="*/ 2860904 w 1263"/>
              <a:gd name="T39" fmla="*/ 677319 h 432"/>
              <a:gd name="T40" fmla="*/ 1084769 w 1263"/>
              <a:gd name="T41" fmla="*/ 677319 h 432"/>
              <a:gd name="T42" fmla="*/ 996311 w 1263"/>
              <a:gd name="T43" fmla="*/ 789249 h 432"/>
              <a:gd name="T44" fmla="*/ 996311 w 1263"/>
              <a:gd name="T45" fmla="*/ 1030328 h 432"/>
              <a:gd name="T46" fmla="*/ 1073130 w 1263"/>
              <a:gd name="T47" fmla="*/ 1090598 h 432"/>
              <a:gd name="T48" fmla="*/ 2078753 w 1263"/>
              <a:gd name="T49" fmla="*/ 1090598 h 432"/>
              <a:gd name="T50" fmla="*/ 2078753 w 1263"/>
              <a:gd name="T51" fmla="*/ 1239838 h 432"/>
              <a:gd name="T52" fmla="*/ 782151 w 1263"/>
              <a:gd name="T53" fmla="*/ 1239838 h 432"/>
              <a:gd name="T54" fmla="*/ 782151 w 1263"/>
              <a:gd name="T55" fmla="*/ 797859 h 432"/>
              <a:gd name="T56" fmla="*/ 0 w 1263"/>
              <a:gd name="T57" fmla="*/ 803599 h 432"/>
              <a:gd name="T58" fmla="*/ 0 w 1263"/>
              <a:gd name="T59" fmla="*/ 252560 h 432"/>
              <a:gd name="T60" fmla="*/ 102425 w 1263"/>
              <a:gd name="T61" fmla="*/ 252560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72058" name="Freeform 50">
            <a:extLst>
              <a:ext uri="{FF2B5EF4-FFF2-40B4-BE49-F238E27FC236}">
                <a16:creationId xmlns:a16="http://schemas.microsoft.com/office/drawing/2014/main" id="{B9D6CFA4-38A1-9F64-A125-99E3BC560981}"/>
              </a:ext>
              <a:ext uri="{C183D7F6-B498-43B3-948B-1728B52AA6E4}">
                <adec:decorative xmlns:adec="http://schemas.microsoft.com/office/drawing/2017/decorative" val="1"/>
              </a:ext>
            </a:extLst>
          </p:cNvPr>
          <p:cNvSpPr>
            <a:spLocks/>
          </p:cNvSpPr>
          <p:nvPr/>
        </p:nvSpPr>
        <p:spPr bwMode="auto">
          <a:xfrm flipV="1">
            <a:off x="5453063" y="4672013"/>
            <a:ext cx="163512" cy="1095375"/>
          </a:xfrm>
          <a:custGeom>
            <a:avLst/>
            <a:gdLst>
              <a:gd name="T0" fmla="*/ 0 w 70"/>
              <a:gd name="T1" fmla="*/ 1095375 h 382"/>
              <a:gd name="T2" fmla="*/ 0 w 70"/>
              <a:gd name="T3" fmla="*/ 863110 h 382"/>
              <a:gd name="T4" fmla="*/ 18687 w 70"/>
              <a:gd name="T5" fmla="*/ 831567 h 382"/>
              <a:gd name="T6" fmla="*/ 18687 w 70"/>
              <a:gd name="T7" fmla="*/ 501808 h 382"/>
              <a:gd name="T8" fmla="*/ 32702 w 70"/>
              <a:gd name="T9" fmla="*/ 473133 h 382"/>
              <a:gd name="T10" fmla="*/ 32702 w 70"/>
              <a:gd name="T11" fmla="*/ 0 h 382"/>
              <a:gd name="T12" fmla="*/ 126138 w 70"/>
              <a:gd name="T13" fmla="*/ 0 h 382"/>
              <a:gd name="T14" fmla="*/ 126138 w 70"/>
              <a:gd name="T15" fmla="*/ 438723 h 382"/>
              <a:gd name="T16" fmla="*/ 163512 w 70"/>
              <a:gd name="T17" fmla="*/ 490338 h 382"/>
              <a:gd name="T18" fmla="*/ 163512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28083" name="Freeform 51">
            <a:extLst>
              <a:ext uri="{FF2B5EF4-FFF2-40B4-BE49-F238E27FC236}">
                <a16:creationId xmlns:a16="http://schemas.microsoft.com/office/drawing/2014/main" id="{874D38C2-2D4F-E76E-AE8F-985BCE0F49B3}"/>
              </a:ext>
              <a:ext uri="{C183D7F6-B498-43B3-948B-1728B52AA6E4}">
                <adec:decorative xmlns:adec="http://schemas.microsoft.com/office/drawing/2017/decorative" val="1"/>
              </a:ext>
            </a:extLst>
          </p:cNvPr>
          <p:cNvSpPr>
            <a:spLocks/>
          </p:cNvSpPr>
          <p:nvPr/>
        </p:nvSpPr>
        <p:spPr bwMode="auto">
          <a:xfrm>
            <a:off x="4427538" y="2859088"/>
            <a:ext cx="977900" cy="455612"/>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gradFill rotWithShape="0">
            <a:gsLst>
              <a:gs pos="0">
                <a:schemeClr val="accent2"/>
              </a:gs>
              <a:gs pos="100000">
                <a:schemeClr val="accent2">
                  <a:gamma/>
                  <a:tint val="33333"/>
                  <a:invGamma/>
                </a:schemeClr>
              </a:gs>
            </a:gsLst>
            <a:lin ang="5400000" scaled="1"/>
          </a:gradFill>
          <a:ln w="3175" cap="flat" cmpd="sng">
            <a:solidFill>
              <a:schemeClr val="tx1"/>
            </a:solidFill>
            <a:prstDash val="solid"/>
            <a:round/>
            <a:headEnd/>
            <a:tailEnd/>
          </a:ln>
          <a:effectLst/>
        </p:spPr>
        <p:txBody>
          <a:bodyPr wrap="none" anchor="ctr"/>
          <a:lstStyle/>
          <a:p>
            <a:pPr>
              <a:defRPr/>
            </a:pPr>
            <a:endParaRPr lang="en-US"/>
          </a:p>
        </p:txBody>
      </p:sp>
      <p:sp>
        <p:nvSpPr>
          <p:cNvPr id="172060" name="Oval 52">
            <a:extLst>
              <a:ext uri="{FF2B5EF4-FFF2-40B4-BE49-F238E27FC236}">
                <a16:creationId xmlns:a16="http://schemas.microsoft.com/office/drawing/2014/main" id="{CD4CE76E-8443-E36F-F247-66012D5EB3AC}"/>
              </a:ext>
              <a:ext uri="{C183D7F6-B498-43B3-948B-1728B52AA6E4}">
                <adec:decorative xmlns:adec="http://schemas.microsoft.com/office/drawing/2017/decorative" val="1"/>
              </a:ext>
            </a:extLst>
          </p:cNvPr>
          <p:cNvSpPr>
            <a:spLocks noChangeArrowheads="1"/>
          </p:cNvSpPr>
          <p:nvPr/>
        </p:nvSpPr>
        <p:spPr bwMode="auto">
          <a:xfrm>
            <a:off x="5270500" y="3001963"/>
            <a:ext cx="109538" cy="13493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61" name="Freeform 53">
            <a:extLst>
              <a:ext uri="{FF2B5EF4-FFF2-40B4-BE49-F238E27FC236}">
                <a16:creationId xmlns:a16="http://schemas.microsoft.com/office/drawing/2014/main" id="{BEF00A3E-618E-99B4-F17D-35692B514630}"/>
              </a:ext>
              <a:ext uri="{C183D7F6-B498-43B3-948B-1728B52AA6E4}">
                <adec:decorative xmlns:adec="http://schemas.microsoft.com/office/drawing/2017/decorative" val="1"/>
              </a:ext>
            </a:extLst>
          </p:cNvPr>
          <p:cNvSpPr>
            <a:spLocks/>
          </p:cNvSpPr>
          <p:nvPr/>
        </p:nvSpPr>
        <p:spPr bwMode="auto">
          <a:xfrm>
            <a:off x="5272088" y="2863850"/>
            <a:ext cx="104775" cy="165100"/>
          </a:xfrm>
          <a:custGeom>
            <a:avLst/>
            <a:gdLst>
              <a:gd name="T0" fmla="*/ 0 w 45"/>
              <a:gd name="T1" fmla="*/ 165100 h 87"/>
              <a:gd name="T2" fmla="*/ 104775 w 45"/>
              <a:gd name="T3" fmla="*/ 165100 h 87"/>
              <a:gd name="T4" fmla="*/ 4657 w 45"/>
              <a:gd name="T5" fmla="*/ 142328 h 87"/>
              <a:gd name="T6" fmla="*/ 102447 w 45"/>
              <a:gd name="T7" fmla="*/ 125248 h 87"/>
              <a:gd name="T8" fmla="*/ 6985 w 45"/>
              <a:gd name="T9" fmla="*/ 102476 h 87"/>
              <a:gd name="T10" fmla="*/ 102447 w 45"/>
              <a:gd name="T11" fmla="*/ 81601 h 87"/>
              <a:gd name="T12" fmla="*/ 11642 w 45"/>
              <a:gd name="T13" fmla="*/ 56931 h 87"/>
              <a:gd name="T14" fmla="*/ 97790 w 45"/>
              <a:gd name="T15" fmla="*/ 36056 h 87"/>
              <a:gd name="T16" fmla="*/ 11642 w 45"/>
              <a:gd name="T17" fmla="*/ 13284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2062" name="Rectangle 54">
            <a:extLst>
              <a:ext uri="{FF2B5EF4-FFF2-40B4-BE49-F238E27FC236}">
                <a16:creationId xmlns:a16="http://schemas.microsoft.com/office/drawing/2014/main" id="{1F8D56FD-06C2-F717-1B51-2A20C284F39D}"/>
              </a:ext>
              <a:ext uri="{C183D7F6-B498-43B3-948B-1728B52AA6E4}">
                <adec:decorative xmlns:adec="http://schemas.microsoft.com/office/drawing/2017/decorative" val="1"/>
              </a:ext>
            </a:extLst>
          </p:cNvPr>
          <p:cNvSpPr>
            <a:spLocks noChangeArrowheads="1"/>
          </p:cNvSpPr>
          <p:nvPr/>
        </p:nvSpPr>
        <p:spPr bwMode="auto">
          <a:xfrm flipV="1">
            <a:off x="6750050" y="3217863"/>
            <a:ext cx="617538" cy="298450"/>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63" name="Freeform 55">
            <a:extLst>
              <a:ext uri="{FF2B5EF4-FFF2-40B4-BE49-F238E27FC236}">
                <a16:creationId xmlns:a16="http://schemas.microsoft.com/office/drawing/2014/main" id="{B6610E12-1147-2144-09DC-AA99713CCFDD}"/>
              </a:ext>
              <a:ext uri="{C183D7F6-B498-43B3-948B-1728B52AA6E4}">
                <adec:decorative xmlns:adec="http://schemas.microsoft.com/office/drawing/2017/decorative" val="1"/>
              </a:ext>
            </a:extLst>
          </p:cNvPr>
          <p:cNvSpPr>
            <a:spLocks/>
          </p:cNvSpPr>
          <p:nvPr/>
        </p:nvSpPr>
        <p:spPr bwMode="auto">
          <a:xfrm flipV="1">
            <a:off x="6813550" y="3217863"/>
            <a:ext cx="554038"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8 w 238"/>
              <a:gd name="T11" fmla="*/ 77482 h 104"/>
              <a:gd name="T12" fmla="*/ 125706 w 238"/>
              <a:gd name="T13" fmla="*/ 71743 h 104"/>
              <a:gd name="T14" fmla="*/ 121050 w 238"/>
              <a:gd name="T15" fmla="*/ 66003 h 104"/>
              <a:gd name="T16" fmla="*/ 107083 w 238"/>
              <a:gd name="T17" fmla="*/ 43046 h 104"/>
              <a:gd name="T18" fmla="*/ 116395 w 238"/>
              <a:gd name="T19" fmla="*/ 5739 h 104"/>
              <a:gd name="T20" fmla="*/ 135018 w 238"/>
              <a:gd name="T21" fmla="*/ 0 h 104"/>
              <a:gd name="T22" fmla="*/ 554038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6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72064" name="Rectangle 56">
            <a:extLst>
              <a:ext uri="{FF2B5EF4-FFF2-40B4-BE49-F238E27FC236}">
                <a16:creationId xmlns:a16="http://schemas.microsoft.com/office/drawing/2014/main" id="{F9CECA40-ADDF-BA53-2BFE-89891F6743CA}"/>
              </a:ext>
              <a:ext uri="{C183D7F6-B498-43B3-948B-1728B52AA6E4}">
                <adec:decorative xmlns:adec="http://schemas.microsoft.com/office/drawing/2017/decorative" val="1"/>
              </a:ext>
            </a:extLst>
          </p:cNvPr>
          <p:cNvSpPr>
            <a:spLocks noChangeArrowheads="1"/>
          </p:cNvSpPr>
          <p:nvPr/>
        </p:nvSpPr>
        <p:spPr bwMode="auto">
          <a:xfrm flipV="1">
            <a:off x="1901825" y="2590800"/>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2065" name="Rectangle 57">
            <a:extLst>
              <a:ext uri="{FF2B5EF4-FFF2-40B4-BE49-F238E27FC236}">
                <a16:creationId xmlns:a16="http://schemas.microsoft.com/office/drawing/2014/main" id="{91CEF9A1-D00E-4494-997D-8E501777BB97}"/>
              </a:ext>
              <a:ext uri="{C183D7F6-B498-43B3-948B-1728B52AA6E4}">
                <adec:decorative xmlns:adec="http://schemas.microsoft.com/office/drawing/2017/decorative" val="1"/>
              </a:ext>
            </a:extLst>
          </p:cNvPr>
          <p:cNvSpPr>
            <a:spLocks noChangeArrowheads="1"/>
          </p:cNvSpPr>
          <p:nvPr/>
        </p:nvSpPr>
        <p:spPr bwMode="auto">
          <a:xfrm flipV="1">
            <a:off x="1857375" y="5307013"/>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8090" name="AutoShape 58">
            <a:extLst>
              <a:ext uri="{FF2B5EF4-FFF2-40B4-BE49-F238E27FC236}">
                <a16:creationId xmlns:a16="http://schemas.microsoft.com/office/drawing/2014/main" id="{088E61AB-034A-2649-C1C0-96BB33877A13}"/>
              </a:ext>
              <a:ext uri="{C183D7F6-B498-43B3-948B-1728B52AA6E4}">
                <adec:decorative xmlns:adec="http://schemas.microsoft.com/office/drawing/2017/decorative" val="1"/>
              </a:ext>
            </a:extLst>
          </p:cNvPr>
          <p:cNvSpPr>
            <a:spLocks noChangeArrowheads="1"/>
          </p:cNvSpPr>
          <p:nvPr/>
        </p:nvSpPr>
        <p:spPr bwMode="auto">
          <a:xfrm rot="-1467511">
            <a:off x="5427663" y="3252788"/>
            <a:ext cx="215900" cy="938212"/>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28091" name="AutoShape 59">
            <a:extLst>
              <a:ext uri="{FF2B5EF4-FFF2-40B4-BE49-F238E27FC236}">
                <a16:creationId xmlns:a16="http://schemas.microsoft.com/office/drawing/2014/main" id="{D817877E-364A-0A49-70DE-B5E065EF130D}"/>
              </a:ext>
              <a:ext uri="{C183D7F6-B498-43B3-948B-1728B52AA6E4}">
                <adec:decorative xmlns:adec="http://schemas.microsoft.com/office/drawing/2017/decorative" val="1"/>
              </a:ext>
            </a:extLst>
          </p:cNvPr>
          <p:cNvSpPr>
            <a:spLocks noChangeArrowheads="1"/>
          </p:cNvSpPr>
          <p:nvPr/>
        </p:nvSpPr>
        <p:spPr bwMode="auto">
          <a:xfrm flipH="1">
            <a:off x="5256213" y="4367213"/>
            <a:ext cx="592137" cy="490537"/>
          </a:xfrm>
          <a:prstGeom prst="curvedDownArrow">
            <a:avLst>
              <a:gd name="adj1" fmla="val 11540"/>
              <a:gd name="adj2" fmla="val 51532"/>
              <a:gd name="adj3" fmla="val 65694"/>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172068" name="AutoShape 60">
            <a:extLst>
              <a:ext uri="{FF2B5EF4-FFF2-40B4-BE49-F238E27FC236}">
                <a16:creationId xmlns:a16="http://schemas.microsoft.com/office/drawing/2014/main" id="{7C9AB143-87F2-499D-D61F-CB934AAC1FF7}"/>
              </a:ext>
              <a:ext uri="{C183D7F6-B498-43B3-948B-1728B52AA6E4}">
                <adec:decorative xmlns:adec="http://schemas.microsoft.com/office/drawing/2017/decorative" val="1"/>
              </a:ext>
            </a:extLst>
          </p:cNvPr>
          <p:cNvSpPr>
            <a:spLocks noChangeArrowheads="1"/>
          </p:cNvSpPr>
          <p:nvPr/>
        </p:nvSpPr>
        <p:spPr bwMode="auto">
          <a:xfrm>
            <a:off x="5662613" y="5789613"/>
            <a:ext cx="509587" cy="663575"/>
          </a:xfrm>
          <a:prstGeom prst="upArrow">
            <a:avLst>
              <a:gd name="adj1" fmla="val 50000"/>
              <a:gd name="adj2" fmla="val 32555"/>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72069" name="Group 61">
            <a:extLst>
              <a:ext uri="{FF2B5EF4-FFF2-40B4-BE49-F238E27FC236}">
                <a16:creationId xmlns:a16="http://schemas.microsoft.com/office/drawing/2014/main" id="{8A48E1FB-2B04-C25A-64DA-40AAD2590A0E}"/>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72084" name="Freeform 62">
              <a:extLst>
                <a:ext uri="{FF2B5EF4-FFF2-40B4-BE49-F238E27FC236}">
                  <a16:creationId xmlns:a16="http://schemas.microsoft.com/office/drawing/2014/main" id="{D572ABC4-6F83-37DD-EF9F-FB4D4057AC00}"/>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85" name="Freeform 63">
              <a:extLst>
                <a:ext uri="{FF2B5EF4-FFF2-40B4-BE49-F238E27FC236}">
                  <a16:creationId xmlns:a16="http://schemas.microsoft.com/office/drawing/2014/main" id="{EFEC64D7-30F3-2B11-DDFC-289BAAE202EC}"/>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86" name="Freeform 64">
              <a:extLst>
                <a:ext uri="{FF2B5EF4-FFF2-40B4-BE49-F238E27FC236}">
                  <a16:creationId xmlns:a16="http://schemas.microsoft.com/office/drawing/2014/main" id="{3E407718-4268-7D11-4FEB-8DCB2302C1E6}"/>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87" name="Freeform 65">
              <a:extLst>
                <a:ext uri="{FF2B5EF4-FFF2-40B4-BE49-F238E27FC236}">
                  <a16:creationId xmlns:a16="http://schemas.microsoft.com/office/drawing/2014/main" id="{D5F869E6-32A8-CAA8-F38D-5ADA133FE215}"/>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88" name="Freeform 66">
              <a:extLst>
                <a:ext uri="{FF2B5EF4-FFF2-40B4-BE49-F238E27FC236}">
                  <a16:creationId xmlns:a16="http://schemas.microsoft.com/office/drawing/2014/main" id="{7FDBE4E8-1052-8393-E8D9-A1A1FE2BD6B9}"/>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89" name="Freeform 67">
              <a:extLst>
                <a:ext uri="{FF2B5EF4-FFF2-40B4-BE49-F238E27FC236}">
                  <a16:creationId xmlns:a16="http://schemas.microsoft.com/office/drawing/2014/main" id="{97E416AF-1DA5-7A6B-34D3-37CF9D935978}"/>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90" name="Freeform 68">
              <a:extLst>
                <a:ext uri="{FF2B5EF4-FFF2-40B4-BE49-F238E27FC236}">
                  <a16:creationId xmlns:a16="http://schemas.microsoft.com/office/drawing/2014/main" id="{55981E31-F7BA-0125-DFDA-915C588BA726}"/>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2070" name="Group 69">
            <a:extLst>
              <a:ext uri="{FF2B5EF4-FFF2-40B4-BE49-F238E27FC236}">
                <a16:creationId xmlns:a16="http://schemas.microsoft.com/office/drawing/2014/main" id="{BA0A82FD-61F1-B643-0CE7-8122A4E88C59}"/>
              </a:ext>
              <a:ext uri="{C183D7F6-B498-43B3-948B-1728B52AA6E4}">
                <adec:decorative xmlns:adec="http://schemas.microsoft.com/office/drawing/2017/decorative" val="1"/>
              </a:ext>
            </a:extLst>
          </p:cNvPr>
          <p:cNvGrpSpPr>
            <a:grpSpLocks/>
          </p:cNvGrpSpPr>
          <p:nvPr/>
        </p:nvGrpSpPr>
        <p:grpSpPr bwMode="auto">
          <a:xfrm>
            <a:off x="7812088" y="2260600"/>
            <a:ext cx="1093787" cy="361950"/>
            <a:chOff x="4944" y="1099"/>
            <a:chExt cx="689" cy="228"/>
          </a:xfrm>
        </p:grpSpPr>
        <p:sp>
          <p:nvSpPr>
            <p:cNvPr id="172071" name="Freeform 70">
              <a:extLst>
                <a:ext uri="{FF2B5EF4-FFF2-40B4-BE49-F238E27FC236}">
                  <a16:creationId xmlns:a16="http://schemas.microsoft.com/office/drawing/2014/main" id="{18E977CC-C95B-6AD6-0BF3-6FE2E9A4EAD6}"/>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2072" name="Group 71">
              <a:extLst>
                <a:ext uri="{FF2B5EF4-FFF2-40B4-BE49-F238E27FC236}">
                  <a16:creationId xmlns:a16="http://schemas.microsoft.com/office/drawing/2014/main" id="{C25A2B4C-B288-20C2-8505-BFB50C2B4758}"/>
                </a:ext>
              </a:extLst>
            </p:cNvPr>
            <p:cNvGrpSpPr>
              <a:grpSpLocks/>
            </p:cNvGrpSpPr>
            <p:nvPr/>
          </p:nvGrpSpPr>
          <p:grpSpPr bwMode="auto">
            <a:xfrm>
              <a:off x="4944" y="1099"/>
              <a:ext cx="689" cy="228"/>
              <a:chOff x="4944" y="1099"/>
              <a:chExt cx="689" cy="228"/>
            </a:xfrm>
          </p:grpSpPr>
          <p:sp>
            <p:nvSpPr>
              <p:cNvPr id="172073" name="Line 72">
                <a:extLst>
                  <a:ext uri="{FF2B5EF4-FFF2-40B4-BE49-F238E27FC236}">
                    <a16:creationId xmlns:a16="http://schemas.microsoft.com/office/drawing/2014/main" id="{91A92078-ECEC-18A4-7823-DBAB120E0491}"/>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2074" name="Group 73">
                <a:extLst>
                  <a:ext uri="{FF2B5EF4-FFF2-40B4-BE49-F238E27FC236}">
                    <a16:creationId xmlns:a16="http://schemas.microsoft.com/office/drawing/2014/main" id="{B8C54188-6705-19B1-0660-5D64F7CAAF22}"/>
                  </a:ext>
                </a:extLst>
              </p:cNvPr>
              <p:cNvGrpSpPr>
                <a:grpSpLocks/>
              </p:cNvGrpSpPr>
              <p:nvPr/>
            </p:nvGrpSpPr>
            <p:grpSpPr bwMode="auto">
              <a:xfrm>
                <a:off x="4944" y="1099"/>
                <a:ext cx="689" cy="228"/>
                <a:chOff x="4944" y="1099"/>
                <a:chExt cx="689" cy="228"/>
              </a:xfrm>
            </p:grpSpPr>
            <p:sp>
              <p:nvSpPr>
                <p:cNvPr id="172075" name="Freeform 74">
                  <a:extLst>
                    <a:ext uri="{FF2B5EF4-FFF2-40B4-BE49-F238E27FC236}">
                      <a16:creationId xmlns:a16="http://schemas.microsoft.com/office/drawing/2014/main" id="{8CC3BEBD-2384-EFF6-B2F9-21CC1C134B7E}"/>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76" name="Freeform 75">
                  <a:extLst>
                    <a:ext uri="{FF2B5EF4-FFF2-40B4-BE49-F238E27FC236}">
                      <a16:creationId xmlns:a16="http://schemas.microsoft.com/office/drawing/2014/main" id="{C038DC66-38C5-BA97-8295-D9659C9EACF8}"/>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77" name="Freeform 76">
                  <a:extLst>
                    <a:ext uri="{FF2B5EF4-FFF2-40B4-BE49-F238E27FC236}">
                      <a16:creationId xmlns:a16="http://schemas.microsoft.com/office/drawing/2014/main" id="{3BBAC331-ABFD-F127-429D-A3B22ABDC906}"/>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78" name="Freeform 77">
                  <a:extLst>
                    <a:ext uri="{FF2B5EF4-FFF2-40B4-BE49-F238E27FC236}">
                      <a16:creationId xmlns:a16="http://schemas.microsoft.com/office/drawing/2014/main" id="{4562A50E-77A2-C9D5-8870-B1D1F4639C3E}"/>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79" name="Freeform 78">
                  <a:extLst>
                    <a:ext uri="{FF2B5EF4-FFF2-40B4-BE49-F238E27FC236}">
                      <a16:creationId xmlns:a16="http://schemas.microsoft.com/office/drawing/2014/main" id="{1E720DE6-5727-8505-8D1C-9C21D1A95719}"/>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80" name="Line 79">
                  <a:extLst>
                    <a:ext uri="{FF2B5EF4-FFF2-40B4-BE49-F238E27FC236}">
                      <a16:creationId xmlns:a16="http://schemas.microsoft.com/office/drawing/2014/main" id="{4AD55AE0-C07B-9D1E-F640-A7178BE6387D}"/>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2081" name="Line 80">
                  <a:extLst>
                    <a:ext uri="{FF2B5EF4-FFF2-40B4-BE49-F238E27FC236}">
                      <a16:creationId xmlns:a16="http://schemas.microsoft.com/office/drawing/2014/main" id="{5BA6AECE-AB35-F384-400C-092EC2630619}"/>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2082" name="Line 81">
                  <a:extLst>
                    <a:ext uri="{FF2B5EF4-FFF2-40B4-BE49-F238E27FC236}">
                      <a16:creationId xmlns:a16="http://schemas.microsoft.com/office/drawing/2014/main" id="{83265D20-90C9-6030-A081-16EE7D2C5DA1}"/>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2083" name="Line 82">
                  <a:extLst>
                    <a:ext uri="{FF2B5EF4-FFF2-40B4-BE49-F238E27FC236}">
                      <a16:creationId xmlns:a16="http://schemas.microsoft.com/office/drawing/2014/main" id="{AC2486EE-5AE9-F523-33C2-C12A1C1366D2}"/>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09CC6CAD-0055-BD58-C501-26D119C61C84}"/>
              </a:ext>
            </a:extLst>
          </p:cNvPr>
          <p:cNvSpPr>
            <a:spLocks noGrp="1" noChangeArrowheads="1"/>
          </p:cNvSpPr>
          <p:nvPr>
            <p:ph type="title"/>
          </p:nvPr>
        </p:nvSpPr>
        <p:spPr/>
        <p:txBody>
          <a:bodyPr/>
          <a:lstStyle/>
          <a:p>
            <a:pPr eaLnBrk="1" hangingPunct="1"/>
            <a:r>
              <a:rPr lang="de-DE" altLang="en-US" dirty="0"/>
              <a:t>Components</a:t>
            </a:r>
            <a:endParaRPr lang="en-US" altLang="en-US" dirty="0"/>
          </a:p>
        </p:txBody>
      </p:sp>
      <p:sp>
        <p:nvSpPr>
          <p:cNvPr id="38915" name="Rectangle 3">
            <a:extLst>
              <a:ext uri="{FF2B5EF4-FFF2-40B4-BE49-F238E27FC236}">
                <a16:creationId xmlns:a16="http://schemas.microsoft.com/office/drawing/2014/main" id="{8294F6E2-B33F-5903-2C78-75A0B311CC83}"/>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Operating components are of simple </a:t>
            </a:r>
          </a:p>
          <a:p>
            <a:pPr algn="just" eaLnBrk="1" hangingPunct="1">
              <a:lnSpc>
                <a:spcPts val="2100"/>
              </a:lnSpc>
              <a:spcBef>
                <a:spcPct val="50000"/>
              </a:spcBef>
              <a:buClr>
                <a:schemeClr val="tx2"/>
              </a:buClr>
              <a:buFontTx/>
              <a:buNone/>
            </a:pPr>
            <a:r>
              <a:rPr lang="en-US" altLang="en-US" b="1">
                <a:solidFill>
                  <a:schemeClr val="tx2"/>
                </a:solidFill>
              </a:rPr>
              <a:t>	construction and therefore relatively </a:t>
            </a:r>
          </a:p>
          <a:p>
            <a:pPr algn="just" eaLnBrk="1" hangingPunct="1">
              <a:lnSpc>
                <a:spcPts val="2100"/>
              </a:lnSpc>
              <a:spcBef>
                <a:spcPct val="50000"/>
              </a:spcBef>
              <a:buClr>
                <a:schemeClr val="tx2"/>
              </a:buClr>
              <a:buFontTx/>
              <a:buNone/>
            </a:pPr>
            <a:r>
              <a:rPr lang="en-US" altLang="en-US" b="1">
                <a:solidFill>
                  <a:schemeClr val="tx2"/>
                </a:solidFill>
              </a:rPr>
              <a:t>	inexpensive.</a:t>
            </a:r>
          </a:p>
          <a:p>
            <a:pPr eaLnBrk="1" hangingPunct="1"/>
            <a:endParaRPr lang="en-US" altLang="en-US"/>
          </a:p>
        </p:txBody>
      </p:sp>
      <p:pic>
        <p:nvPicPr>
          <p:cNvPr id="38917" name="Picture 5" descr="cylinder">
            <a:extLst>
              <a:ext uri="{FF2B5EF4-FFF2-40B4-BE49-F238E27FC236}">
                <a16:creationId xmlns:a16="http://schemas.microsoft.com/office/drawing/2014/main" id="{704BDF57-7547-D19D-E952-0A396F450E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5800" y="3429000"/>
            <a:ext cx="1184275" cy="1892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16" name="Picture 4" descr="cylinder">
            <a:extLst>
              <a:ext uri="{FF2B5EF4-FFF2-40B4-BE49-F238E27FC236}">
                <a16:creationId xmlns:a16="http://schemas.microsoft.com/office/drawing/2014/main" id="{BACB9281-B124-D848-E6AC-2E46B26211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3429000"/>
            <a:ext cx="1517650" cy="151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a:extLst>
              <a:ext uri="{FF2B5EF4-FFF2-40B4-BE49-F238E27FC236}">
                <a16:creationId xmlns:a16="http://schemas.microsoft.com/office/drawing/2014/main" id="{B50D0D4B-6D09-E4D5-74B4-42659289A80C}"/>
              </a:ext>
            </a:extLst>
          </p:cNvPr>
          <p:cNvSpPr>
            <a:spLocks noGrp="1" noChangeArrowheads="1"/>
          </p:cNvSpPr>
          <p:nvPr>
            <p:ph type="title"/>
          </p:nvPr>
        </p:nvSpPr>
        <p:spPr/>
        <p:txBody>
          <a:bodyPr/>
          <a:lstStyle/>
          <a:p>
            <a:pPr eaLnBrk="1" hangingPunct="1"/>
            <a:r>
              <a:rPr lang="en-GB" altLang="en-US" dirty="0"/>
              <a:t>Double acting cylinder 17</a:t>
            </a:r>
            <a:endParaRPr lang="en-US" altLang="en-US" dirty="0"/>
          </a:p>
        </p:txBody>
      </p:sp>
      <p:sp>
        <p:nvSpPr>
          <p:cNvPr id="173059" name="Rectangle 3">
            <a:extLst>
              <a:ext uri="{FF2B5EF4-FFF2-40B4-BE49-F238E27FC236}">
                <a16:creationId xmlns:a16="http://schemas.microsoft.com/office/drawing/2014/main" id="{14DDE3C3-95A5-4F22-E442-E46555C44DF3}"/>
              </a:ext>
            </a:extLst>
          </p:cNvPr>
          <p:cNvSpPr>
            <a:spLocks noGrp="1" noChangeArrowheads="1"/>
          </p:cNvSpPr>
          <p:nvPr>
            <p:ph type="body" idx="1"/>
          </p:nvPr>
        </p:nvSpPr>
        <p:spPr/>
        <p:txBody>
          <a:bodyPr/>
          <a:lstStyle/>
          <a:p>
            <a:pPr eaLnBrk="1" hangingPunct="1"/>
            <a:endParaRPr lang="en-US" altLang="en-US"/>
          </a:p>
        </p:txBody>
      </p:sp>
      <p:sp>
        <p:nvSpPr>
          <p:cNvPr id="173060" name="Freeform 4">
            <a:extLst>
              <a:ext uri="{FF2B5EF4-FFF2-40B4-BE49-F238E27FC236}">
                <a16:creationId xmlns:a16="http://schemas.microsoft.com/office/drawing/2014/main" id="{E63EC606-52CF-804D-8634-7EF1E037DA5C}"/>
              </a:ext>
              <a:ext uri="{C183D7F6-B498-43B3-948B-1728B52AA6E4}">
                <adec:decorative xmlns:adec="http://schemas.microsoft.com/office/drawing/2017/decorative" val="1"/>
              </a:ext>
            </a:extLst>
          </p:cNvPr>
          <p:cNvSpPr>
            <a:spLocks/>
          </p:cNvSpPr>
          <p:nvPr/>
        </p:nvSpPr>
        <p:spPr bwMode="auto">
          <a:xfrm>
            <a:off x="1082675" y="2660650"/>
            <a:ext cx="2725738" cy="2714625"/>
          </a:xfrm>
          <a:custGeom>
            <a:avLst/>
            <a:gdLst>
              <a:gd name="T0" fmla="*/ 2725738 w 1717"/>
              <a:gd name="T1" fmla="*/ 0 h 1710"/>
              <a:gd name="T2" fmla="*/ 922338 w 1717"/>
              <a:gd name="T3" fmla="*/ 0 h 1710"/>
              <a:gd name="T4" fmla="*/ 706438 w 1717"/>
              <a:gd name="T5" fmla="*/ 923925 h 1710"/>
              <a:gd name="T6" fmla="*/ 0 w 1717"/>
              <a:gd name="T7" fmla="*/ 1141413 h 1710"/>
              <a:gd name="T8" fmla="*/ 128588 w 1717"/>
              <a:gd name="T9" fmla="*/ 1646238 h 1710"/>
              <a:gd name="T10" fmla="*/ 663575 w 1717"/>
              <a:gd name="T11" fmla="*/ 1776413 h 1710"/>
              <a:gd name="T12" fmla="*/ 908050 w 1717"/>
              <a:gd name="T13" fmla="*/ 2714625 h 1710"/>
              <a:gd name="T14" fmla="*/ 2709863 w 1717"/>
              <a:gd name="T15" fmla="*/ 2714625 h 1710"/>
              <a:gd name="T16" fmla="*/ 2725738 w 1717"/>
              <a:gd name="T17" fmla="*/ 0 h 1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17" h="1710">
                <a:moveTo>
                  <a:pt x="1717" y="0"/>
                </a:moveTo>
                <a:lnTo>
                  <a:pt x="581" y="0"/>
                </a:lnTo>
                <a:lnTo>
                  <a:pt x="445" y="582"/>
                </a:lnTo>
                <a:lnTo>
                  <a:pt x="0" y="719"/>
                </a:lnTo>
                <a:lnTo>
                  <a:pt x="81" y="1037"/>
                </a:lnTo>
                <a:lnTo>
                  <a:pt x="418" y="1119"/>
                </a:lnTo>
                <a:lnTo>
                  <a:pt x="572" y="1710"/>
                </a:lnTo>
                <a:lnTo>
                  <a:pt x="1707" y="1710"/>
                </a:lnTo>
                <a:lnTo>
                  <a:pt x="1717" y="0"/>
                </a:lnTo>
                <a:close/>
              </a:path>
            </a:pathLst>
          </a:custGeom>
          <a:solidFill>
            <a:srgbClr val="00FFFF"/>
          </a:solidFill>
          <a:ln w="0" cap="flat" cmpd="sng">
            <a:solidFill>
              <a:srgbClr val="00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061" name="Freeform 5">
            <a:extLst>
              <a:ext uri="{FF2B5EF4-FFF2-40B4-BE49-F238E27FC236}">
                <a16:creationId xmlns:a16="http://schemas.microsoft.com/office/drawing/2014/main" id="{17C58C98-8634-EE76-A6BC-EE709327A68E}"/>
              </a:ext>
              <a:ext uri="{C183D7F6-B498-43B3-948B-1728B52AA6E4}">
                <adec:decorative xmlns:adec="http://schemas.microsoft.com/office/drawing/2017/decorative" val="1"/>
              </a:ext>
            </a:extLst>
          </p:cNvPr>
          <p:cNvSpPr>
            <a:spLocks/>
          </p:cNvSpPr>
          <p:nvPr/>
        </p:nvSpPr>
        <p:spPr bwMode="auto">
          <a:xfrm>
            <a:off x="3621088" y="2655888"/>
            <a:ext cx="2624137" cy="3113087"/>
          </a:xfrm>
          <a:custGeom>
            <a:avLst/>
            <a:gdLst>
              <a:gd name="T0" fmla="*/ 0 w 1653"/>
              <a:gd name="T1" fmla="*/ 3 h 1961"/>
              <a:gd name="T2" fmla="*/ 589 w 1653"/>
              <a:gd name="T3" fmla="*/ 0 h 1961"/>
              <a:gd name="T4" fmla="*/ 589 w 1653"/>
              <a:gd name="T5" fmla="*/ 215 h 1961"/>
              <a:gd name="T6" fmla="*/ 1653 w 1653"/>
              <a:gd name="T7" fmla="*/ 215 h 1961"/>
              <a:gd name="T8" fmla="*/ 1653 w 1653"/>
              <a:gd name="T9" fmla="*/ 1961 h 1961"/>
              <a:gd name="T10" fmla="*/ 1213 w 1653"/>
              <a:gd name="T11" fmla="*/ 1961 h 1961"/>
              <a:gd name="T12" fmla="*/ 1213 w 1653"/>
              <a:gd name="T13" fmla="*/ 1610 h 1961"/>
              <a:gd name="T14" fmla="*/ 946 w 1653"/>
              <a:gd name="T15" fmla="*/ 1610 h 1961"/>
              <a:gd name="T16" fmla="*/ 946 w 1653"/>
              <a:gd name="T17" fmla="*/ 1719 h 1961"/>
              <a:gd name="T18" fmla="*/ 0 w 1653"/>
              <a:gd name="T19" fmla="*/ 1722 h 1961"/>
              <a:gd name="T20" fmla="*/ 0 w 1653"/>
              <a:gd name="T21" fmla="*/ 885 h 1961"/>
              <a:gd name="T22" fmla="*/ 0 w 1653"/>
              <a:gd name="T23" fmla="*/ 3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3" h="1961">
                <a:moveTo>
                  <a:pt x="0" y="3"/>
                </a:moveTo>
                <a:lnTo>
                  <a:pt x="589" y="0"/>
                </a:lnTo>
                <a:lnTo>
                  <a:pt x="589" y="215"/>
                </a:lnTo>
                <a:lnTo>
                  <a:pt x="1653" y="215"/>
                </a:lnTo>
                <a:lnTo>
                  <a:pt x="1653" y="1961"/>
                </a:lnTo>
                <a:lnTo>
                  <a:pt x="1213" y="1961"/>
                </a:lnTo>
                <a:lnTo>
                  <a:pt x="1213" y="1610"/>
                </a:lnTo>
                <a:lnTo>
                  <a:pt x="946" y="1610"/>
                </a:lnTo>
                <a:lnTo>
                  <a:pt x="946" y="1719"/>
                </a:lnTo>
                <a:lnTo>
                  <a:pt x="0" y="1722"/>
                </a:lnTo>
                <a:lnTo>
                  <a:pt x="0" y="885"/>
                </a:lnTo>
                <a:lnTo>
                  <a:pt x="0" y="3"/>
                </a:lnTo>
                <a:close/>
              </a:path>
            </a:pathLst>
          </a:custGeom>
          <a:gradFill rotWithShape="0">
            <a:gsLst>
              <a:gs pos="0">
                <a:schemeClr val="accent2"/>
              </a:gs>
              <a:gs pos="100000">
                <a:schemeClr val="accent2">
                  <a:gamma/>
                  <a:tint val="42353"/>
                  <a:invGamma/>
                </a:schemeClr>
              </a:gs>
            </a:gsLst>
            <a:lin ang="5400000" scaled="1"/>
          </a:gradFill>
          <a:ln>
            <a:noFill/>
          </a:ln>
        </p:spPr>
        <p:txBody>
          <a:bodyPr/>
          <a:lstStyle/>
          <a:p>
            <a:pPr>
              <a:defRPr/>
            </a:pPr>
            <a:endParaRPr lang="en-US"/>
          </a:p>
        </p:txBody>
      </p:sp>
      <p:sp>
        <p:nvSpPr>
          <p:cNvPr id="173062" name="Freeform 6">
            <a:extLst>
              <a:ext uri="{FF2B5EF4-FFF2-40B4-BE49-F238E27FC236}">
                <a16:creationId xmlns:a16="http://schemas.microsoft.com/office/drawing/2014/main" id="{C4C34529-21B9-FC53-2936-23A94526F301}"/>
              </a:ext>
              <a:ext uri="{C183D7F6-B498-43B3-948B-1728B52AA6E4}">
                <adec:decorative xmlns:adec="http://schemas.microsoft.com/office/drawing/2017/decorative" val="1"/>
              </a:ext>
            </a:extLst>
          </p:cNvPr>
          <p:cNvSpPr>
            <a:spLocks/>
          </p:cNvSpPr>
          <p:nvPr/>
        </p:nvSpPr>
        <p:spPr bwMode="auto">
          <a:xfrm flipV="1">
            <a:off x="4624388" y="5438775"/>
            <a:ext cx="493712" cy="268288"/>
          </a:xfrm>
          <a:custGeom>
            <a:avLst/>
            <a:gdLst>
              <a:gd name="T0" fmla="*/ 0 w 212"/>
              <a:gd name="T1" fmla="*/ 268288 h 94"/>
              <a:gd name="T2" fmla="*/ 0 w 212"/>
              <a:gd name="T3" fmla="*/ 0 h 94"/>
              <a:gd name="T4" fmla="*/ 451793 w 212"/>
              <a:gd name="T5" fmla="*/ 0 h 94"/>
              <a:gd name="T6" fmla="*/ 493712 w 212"/>
              <a:gd name="T7" fmla="*/ 42812 h 94"/>
              <a:gd name="T8" fmla="*/ 493712 w 212"/>
              <a:gd name="T9" fmla="*/ 196935 h 94"/>
              <a:gd name="T10" fmla="*/ 367955 w 212"/>
              <a:gd name="T11" fmla="*/ 196935 h 94"/>
              <a:gd name="T12" fmla="*/ 367955 w 212"/>
              <a:gd name="T13" fmla="*/ 268288 h 94"/>
              <a:gd name="T14" fmla="*/ 0 w 212"/>
              <a:gd name="T15" fmla="*/ 268288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73063" name="Rectangle 7">
            <a:extLst>
              <a:ext uri="{FF2B5EF4-FFF2-40B4-BE49-F238E27FC236}">
                <a16:creationId xmlns:a16="http://schemas.microsoft.com/office/drawing/2014/main" id="{F1B9CB8B-E4C5-214A-59B0-AF9C57A362C1}"/>
              </a:ext>
              <a:ext uri="{C183D7F6-B498-43B3-948B-1728B52AA6E4}">
                <adec:decorative xmlns:adec="http://schemas.microsoft.com/office/drawing/2017/decorative" val="1"/>
              </a:ext>
            </a:extLst>
          </p:cNvPr>
          <p:cNvSpPr>
            <a:spLocks noChangeArrowheads="1"/>
          </p:cNvSpPr>
          <p:nvPr/>
        </p:nvSpPr>
        <p:spPr bwMode="auto">
          <a:xfrm flipV="1">
            <a:off x="4983163" y="5438775"/>
            <a:ext cx="134937" cy="131763"/>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64" name="Freeform 8">
            <a:extLst>
              <a:ext uri="{FF2B5EF4-FFF2-40B4-BE49-F238E27FC236}">
                <a16:creationId xmlns:a16="http://schemas.microsoft.com/office/drawing/2014/main" id="{2F4B7B0A-72D3-39F1-65C3-2333537F3803}"/>
              </a:ext>
              <a:ext uri="{C183D7F6-B498-43B3-948B-1728B52AA6E4}">
                <adec:decorative xmlns:adec="http://schemas.microsoft.com/office/drawing/2017/decorative" val="1"/>
              </a:ext>
            </a:extLst>
          </p:cNvPr>
          <p:cNvSpPr>
            <a:spLocks/>
          </p:cNvSpPr>
          <p:nvPr/>
        </p:nvSpPr>
        <p:spPr bwMode="auto">
          <a:xfrm flipV="1">
            <a:off x="4619625" y="2319338"/>
            <a:ext cx="493713" cy="269875"/>
          </a:xfrm>
          <a:custGeom>
            <a:avLst/>
            <a:gdLst>
              <a:gd name="T0" fmla="*/ 0 w 212"/>
              <a:gd name="T1" fmla="*/ 0 h 94"/>
              <a:gd name="T2" fmla="*/ 0 w 212"/>
              <a:gd name="T3" fmla="*/ 269875 h 94"/>
              <a:gd name="T4" fmla="*/ 451794 w 212"/>
              <a:gd name="T5" fmla="*/ 269875 h 94"/>
              <a:gd name="T6" fmla="*/ 493713 w 212"/>
              <a:gd name="T7" fmla="*/ 223939 h 94"/>
              <a:gd name="T8" fmla="*/ 493713 w 212"/>
              <a:gd name="T9" fmla="*/ 71775 h 94"/>
              <a:gd name="T10" fmla="*/ 367956 w 212"/>
              <a:gd name="T11" fmla="*/ 71775 h 94"/>
              <a:gd name="T12" fmla="*/ 367956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73065" name="Rectangle 9">
            <a:extLst>
              <a:ext uri="{FF2B5EF4-FFF2-40B4-BE49-F238E27FC236}">
                <a16:creationId xmlns:a16="http://schemas.microsoft.com/office/drawing/2014/main" id="{429CAA53-954E-5F60-5E43-8EA150076F06}"/>
              </a:ext>
              <a:ext uri="{C183D7F6-B498-43B3-948B-1728B52AA6E4}">
                <adec:decorative xmlns:adec="http://schemas.microsoft.com/office/drawing/2017/decorative" val="1"/>
              </a:ext>
            </a:extLst>
          </p:cNvPr>
          <p:cNvSpPr>
            <a:spLocks noChangeArrowheads="1"/>
          </p:cNvSpPr>
          <p:nvPr/>
        </p:nvSpPr>
        <p:spPr bwMode="auto">
          <a:xfrm flipV="1">
            <a:off x="5842000" y="4497388"/>
            <a:ext cx="919163" cy="217487"/>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66" name="Rectangle 10">
            <a:extLst>
              <a:ext uri="{FF2B5EF4-FFF2-40B4-BE49-F238E27FC236}">
                <a16:creationId xmlns:a16="http://schemas.microsoft.com/office/drawing/2014/main" id="{9D49A6A4-AC51-4F23-F099-C3C517B7FEB7}"/>
              </a:ext>
              <a:ext uri="{C183D7F6-B498-43B3-948B-1728B52AA6E4}">
                <adec:decorative xmlns:adec="http://schemas.microsoft.com/office/drawing/2017/decorative" val="1"/>
              </a:ext>
            </a:extLst>
          </p:cNvPr>
          <p:cNvSpPr>
            <a:spLocks noChangeArrowheads="1"/>
          </p:cNvSpPr>
          <p:nvPr/>
        </p:nvSpPr>
        <p:spPr bwMode="auto">
          <a:xfrm flipV="1">
            <a:off x="4987925" y="2451100"/>
            <a:ext cx="125413" cy="12858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67" name="Freeform 11">
            <a:extLst>
              <a:ext uri="{FF2B5EF4-FFF2-40B4-BE49-F238E27FC236}">
                <a16:creationId xmlns:a16="http://schemas.microsoft.com/office/drawing/2014/main" id="{52557566-2C5E-5457-9774-D4DBFBB0EFC7}"/>
              </a:ext>
              <a:ext uri="{C183D7F6-B498-43B3-948B-1728B52AA6E4}">
                <adec:decorative xmlns:adec="http://schemas.microsoft.com/office/drawing/2017/decorative" val="1"/>
              </a:ext>
            </a:extLst>
          </p:cNvPr>
          <p:cNvSpPr>
            <a:spLocks/>
          </p:cNvSpPr>
          <p:nvPr/>
        </p:nvSpPr>
        <p:spPr bwMode="auto">
          <a:xfrm flipV="1">
            <a:off x="5546725" y="5759450"/>
            <a:ext cx="763588" cy="3175"/>
          </a:xfrm>
          <a:custGeom>
            <a:avLst/>
            <a:gdLst>
              <a:gd name="T0" fmla="*/ 0 w 328"/>
              <a:gd name="T1" fmla="*/ 0 h 3175"/>
              <a:gd name="T2" fmla="*/ 758932 w 328"/>
              <a:gd name="T3" fmla="*/ 0 h 3175"/>
              <a:gd name="T4" fmla="*/ 763588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68" name="Line 12">
            <a:extLst>
              <a:ext uri="{FF2B5EF4-FFF2-40B4-BE49-F238E27FC236}">
                <a16:creationId xmlns:a16="http://schemas.microsoft.com/office/drawing/2014/main" id="{07FD7EC9-5916-49BD-2063-2037B13618D1}"/>
              </a:ext>
              <a:ext uri="{C183D7F6-B498-43B3-948B-1728B52AA6E4}">
                <adec:decorative xmlns:adec="http://schemas.microsoft.com/office/drawing/2017/decorative" val="1"/>
              </a:ext>
            </a:extLst>
          </p:cNvPr>
          <p:cNvSpPr>
            <a:spLocks noChangeShapeType="1"/>
          </p:cNvSpPr>
          <p:nvPr/>
        </p:nvSpPr>
        <p:spPr bwMode="auto">
          <a:xfrm flipV="1">
            <a:off x="5294313" y="5326063"/>
            <a:ext cx="4762"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69" name="Rectangle 13">
            <a:extLst>
              <a:ext uri="{FF2B5EF4-FFF2-40B4-BE49-F238E27FC236}">
                <a16:creationId xmlns:a16="http://schemas.microsoft.com/office/drawing/2014/main" id="{7DA13F80-20A5-6980-9E91-6E8402C74D1B}"/>
              </a:ext>
              <a:ext uri="{C183D7F6-B498-43B3-948B-1728B52AA6E4}">
                <adec:decorative xmlns:adec="http://schemas.microsoft.com/office/drawing/2017/decorative" val="1"/>
              </a:ext>
            </a:extLst>
          </p:cNvPr>
          <p:cNvSpPr>
            <a:spLocks noChangeArrowheads="1"/>
          </p:cNvSpPr>
          <p:nvPr/>
        </p:nvSpPr>
        <p:spPr bwMode="auto">
          <a:xfrm flipV="1">
            <a:off x="5842000" y="3282950"/>
            <a:ext cx="919163" cy="233363"/>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9070" name="Freeform 14">
            <a:extLst>
              <a:ext uri="{FF2B5EF4-FFF2-40B4-BE49-F238E27FC236}">
                <a16:creationId xmlns:a16="http://schemas.microsoft.com/office/drawing/2014/main" id="{0ADB4B95-708F-98C5-C063-00D4345333BB}"/>
              </a:ext>
              <a:ext uri="{C183D7F6-B498-43B3-948B-1728B52AA6E4}">
                <adec:decorative xmlns:adec="http://schemas.microsoft.com/office/drawing/2017/decorative" val="1"/>
              </a:ext>
            </a:extLst>
          </p:cNvPr>
          <p:cNvSpPr>
            <a:spLocks/>
          </p:cNvSpPr>
          <p:nvPr/>
        </p:nvSpPr>
        <p:spPr bwMode="auto">
          <a:xfrm>
            <a:off x="3246438" y="2689225"/>
            <a:ext cx="2309812" cy="2709863"/>
          </a:xfrm>
          <a:custGeom>
            <a:avLst/>
            <a:gdLst>
              <a:gd name="T0" fmla="*/ 0 w 1455"/>
              <a:gd name="T1" fmla="*/ 1 h 1707"/>
              <a:gd name="T2" fmla="*/ 915 w 1455"/>
              <a:gd name="T3" fmla="*/ 0 h 1707"/>
              <a:gd name="T4" fmla="*/ 915 w 1455"/>
              <a:gd name="T5" fmla="*/ 1360 h 1707"/>
              <a:gd name="T6" fmla="*/ 1455 w 1455"/>
              <a:gd name="T7" fmla="*/ 1388 h 1707"/>
              <a:gd name="T8" fmla="*/ 1455 w 1455"/>
              <a:gd name="T9" fmla="*/ 1707 h 1707"/>
              <a:gd name="T10" fmla="*/ 0 w 1455"/>
              <a:gd name="T11" fmla="*/ 1701 h 1707"/>
              <a:gd name="T12" fmla="*/ 0 w 1455"/>
              <a:gd name="T13" fmla="*/ 1 h 1707"/>
            </a:gdLst>
            <a:ahLst/>
            <a:cxnLst>
              <a:cxn ang="0">
                <a:pos x="T0" y="T1"/>
              </a:cxn>
              <a:cxn ang="0">
                <a:pos x="T2" y="T3"/>
              </a:cxn>
              <a:cxn ang="0">
                <a:pos x="T4" y="T5"/>
              </a:cxn>
              <a:cxn ang="0">
                <a:pos x="T6" y="T7"/>
              </a:cxn>
              <a:cxn ang="0">
                <a:pos x="T8" y="T9"/>
              </a:cxn>
              <a:cxn ang="0">
                <a:pos x="T10" y="T11"/>
              </a:cxn>
              <a:cxn ang="0">
                <a:pos x="T12" y="T13"/>
              </a:cxn>
            </a:cxnLst>
            <a:rect l="0" t="0" r="r" b="b"/>
            <a:pathLst>
              <a:path w="1455" h="1707">
                <a:moveTo>
                  <a:pt x="0" y="1"/>
                </a:moveTo>
                <a:lnTo>
                  <a:pt x="915" y="0"/>
                </a:lnTo>
                <a:lnTo>
                  <a:pt x="915" y="1360"/>
                </a:lnTo>
                <a:lnTo>
                  <a:pt x="1455" y="1388"/>
                </a:lnTo>
                <a:lnTo>
                  <a:pt x="1455" y="1707"/>
                </a:lnTo>
                <a:lnTo>
                  <a:pt x="0" y="1701"/>
                </a:lnTo>
                <a:lnTo>
                  <a:pt x="0" y="1"/>
                </a:lnTo>
                <a:close/>
              </a:path>
            </a:pathLst>
          </a:custGeom>
          <a:gradFill rotWithShape="0">
            <a:gsLst>
              <a:gs pos="0">
                <a:schemeClr val="accent2"/>
              </a:gs>
              <a:gs pos="100000">
                <a:schemeClr val="accent2">
                  <a:gamma/>
                  <a:tint val="42353"/>
                  <a:invGamma/>
                </a:schemeClr>
              </a:gs>
            </a:gsLst>
            <a:lin ang="0" scaled="1"/>
          </a:gradFill>
          <a:ln w="9525" cap="flat" cmpd="sng">
            <a:solidFill>
              <a:schemeClr val="tx1"/>
            </a:solidFill>
            <a:prstDash val="solid"/>
            <a:round/>
            <a:headEnd/>
            <a:tailEnd/>
          </a:ln>
          <a:effectLst/>
        </p:spPr>
        <p:txBody>
          <a:bodyPr wrap="none" anchor="ctr"/>
          <a:lstStyle/>
          <a:p>
            <a:pPr>
              <a:defRPr/>
            </a:pPr>
            <a:endParaRPr lang="en-US"/>
          </a:p>
        </p:txBody>
      </p:sp>
      <p:sp>
        <p:nvSpPr>
          <p:cNvPr id="173071" name="Freeform 15">
            <a:extLst>
              <a:ext uri="{FF2B5EF4-FFF2-40B4-BE49-F238E27FC236}">
                <a16:creationId xmlns:a16="http://schemas.microsoft.com/office/drawing/2014/main" id="{2C71E35A-271B-1A48-4CC1-C48FADE8C86D}"/>
              </a:ext>
              <a:ext uri="{C183D7F6-B498-43B3-948B-1728B52AA6E4}">
                <adec:decorative xmlns:adec="http://schemas.microsoft.com/office/drawing/2017/decorative" val="1"/>
              </a:ext>
            </a:extLst>
          </p:cNvPr>
          <p:cNvSpPr>
            <a:spLocks/>
          </p:cNvSpPr>
          <p:nvPr/>
        </p:nvSpPr>
        <p:spPr bwMode="auto">
          <a:xfrm flipV="1">
            <a:off x="6157913" y="4497388"/>
            <a:ext cx="1220787" cy="1265237"/>
          </a:xfrm>
          <a:custGeom>
            <a:avLst/>
            <a:gdLst>
              <a:gd name="T0" fmla="*/ 0 w 524"/>
              <a:gd name="T1" fmla="*/ 438960 h 441"/>
              <a:gd name="T2" fmla="*/ 48925 w 524"/>
              <a:gd name="T3" fmla="*/ 372972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8 w 524"/>
              <a:gd name="T19" fmla="*/ 605363 h 441"/>
              <a:gd name="T20" fmla="*/ 1167203 w 524"/>
              <a:gd name="T21" fmla="*/ 616839 h 441"/>
              <a:gd name="T22" fmla="*/ 1195160 w 524"/>
              <a:gd name="T23" fmla="*/ 654136 h 441"/>
              <a:gd name="T24" fmla="*/ 1211468 w 524"/>
              <a:gd name="T25" fmla="*/ 688564 h 441"/>
              <a:gd name="T26" fmla="*/ 1220787 w 524"/>
              <a:gd name="T27" fmla="*/ 720124 h 441"/>
              <a:gd name="T28" fmla="*/ 1220787 w 524"/>
              <a:gd name="T29" fmla="*/ 1265237 h 441"/>
              <a:gd name="T30" fmla="*/ 603404 w 524"/>
              <a:gd name="T31" fmla="*/ 1265237 h 441"/>
              <a:gd name="T32" fmla="*/ 603404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73072" name="Rectangle 16">
            <a:extLst>
              <a:ext uri="{FF2B5EF4-FFF2-40B4-BE49-F238E27FC236}">
                <a16:creationId xmlns:a16="http://schemas.microsoft.com/office/drawing/2014/main" id="{018C714E-F62B-3229-DDBB-85D212CCF0E1}"/>
              </a:ext>
              <a:ext uri="{C183D7F6-B498-43B3-948B-1728B52AA6E4}">
                <adec:decorative xmlns:adec="http://schemas.microsoft.com/office/drawing/2017/decorative" val="1"/>
              </a:ext>
            </a:extLst>
          </p:cNvPr>
          <p:cNvSpPr>
            <a:spLocks noChangeArrowheads="1"/>
          </p:cNvSpPr>
          <p:nvPr/>
        </p:nvSpPr>
        <p:spPr bwMode="auto">
          <a:xfrm flipV="1">
            <a:off x="6761163" y="4497388"/>
            <a:ext cx="612775" cy="295275"/>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73" name="Freeform 17">
            <a:extLst>
              <a:ext uri="{FF2B5EF4-FFF2-40B4-BE49-F238E27FC236}">
                <a16:creationId xmlns:a16="http://schemas.microsoft.com/office/drawing/2014/main" id="{4545513F-1356-D22E-041D-72B1B3BDC4E8}"/>
              </a:ext>
              <a:ext uri="{C183D7F6-B498-43B3-948B-1728B52AA6E4}">
                <adec:decorative xmlns:adec="http://schemas.microsoft.com/office/drawing/2017/decorative" val="1"/>
              </a:ext>
            </a:extLst>
          </p:cNvPr>
          <p:cNvSpPr>
            <a:spLocks/>
          </p:cNvSpPr>
          <p:nvPr/>
        </p:nvSpPr>
        <p:spPr bwMode="auto">
          <a:xfrm flipV="1">
            <a:off x="6824663" y="4497388"/>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grpSp>
        <p:nvGrpSpPr>
          <p:cNvPr id="173074" name="Group 18">
            <a:extLst>
              <a:ext uri="{FF2B5EF4-FFF2-40B4-BE49-F238E27FC236}">
                <a16:creationId xmlns:a16="http://schemas.microsoft.com/office/drawing/2014/main" id="{28E52BE2-C7FC-9DCB-08D3-BCA35DB8E1E0}"/>
              </a:ext>
              <a:ext uri="{C183D7F6-B498-43B3-948B-1728B52AA6E4}">
                <adec:decorative xmlns:adec="http://schemas.microsoft.com/office/drawing/2017/decorative" val="1"/>
              </a:ext>
            </a:extLst>
          </p:cNvPr>
          <p:cNvGrpSpPr>
            <a:grpSpLocks/>
          </p:cNvGrpSpPr>
          <p:nvPr/>
        </p:nvGrpSpPr>
        <p:grpSpPr bwMode="auto">
          <a:xfrm>
            <a:off x="976313" y="2717800"/>
            <a:ext cx="6619875" cy="2587625"/>
            <a:chOff x="875" y="1063"/>
            <a:chExt cx="4170" cy="1630"/>
          </a:xfrm>
        </p:grpSpPr>
        <p:sp>
          <p:nvSpPr>
            <p:cNvPr id="173115" name="Freeform 19">
              <a:extLst>
                <a:ext uri="{FF2B5EF4-FFF2-40B4-BE49-F238E27FC236}">
                  <a16:creationId xmlns:a16="http://schemas.microsoft.com/office/drawing/2014/main" id="{191845B3-A8EE-3CB9-CC21-138D051D5ACF}"/>
                </a:ext>
              </a:extLst>
            </p:cNvPr>
            <p:cNvSpPr>
              <a:spLocks/>
            </p:cNvSpPr>
            <p:nvPr/>
          </p:nvSpPr>
          <p:spPr bwMode="auto">
            <a:xfrm flipV="1">
              <a:off x="1061" y="1728"/>
              <a:ext cx="3" cy="298"/>
            </a:xfrm>
            <a:custGeom>
              <a:avLst/>
              <a:gdLst>
                <a:gd name="T0" fmla="*/ 0 w 2"/>
                <a:gd name="T1" fmla="*/ 0 h 165"/>
                <a:gd name="T2" fmla="*/ 0 w 2"/>
                <a:gd name="T3" fmla="*/ 298 h 165"/>
                <a:gd name="T4" fmla="*/ 3 w 2"/>
                <a:gd name="T5" fmla="*/ 298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6" name="Freeform 20">
              <a:extLst>
                <a:ext uri="{FF2B5EF4-FFF2-40B4-BE49-F238E27FC236}">
                  <a16:creationId xmlns:a16="http://schemas.microsoft.com/office/drawing/2014/main" id="{61C7829C-9FB3-749E-D2B1-F1CC48CDF876}"/>
                </a:ext>
              </a:extLst>
            </p:cNvPr>
            <p:cNvSpPr>
              <a:spLocks/>
            </p:cNvSpPr>
            <p:nvPr/>
          </p:nvSpPr>
          <p:spPr bwMode="auto">
            <a:xfrm flipV="1">
              <a:off x="1177" y="1733"/>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7" name="Freeform 21">
              <a:extLst>
                <a:ext uri="{FF2B5EF4-FFF2-40B4-BE49-F238E27FC236}">
                  <a16:creationId xmlns:a16="http://schemas.microsoft.com/office/drawing/2014/main" id="{8DD04CF5-003A-D2BD-8CBF-C75A9CC0292F}"/>
                </a:ext>
              </a:extLst>
            </p:cNvPr>
            <p:cNvSpPr>
              <a:spLocks/>
            </p:cNvSpPr>
            <p:nvPr/>
          </p:nvSpPr>
          <p:spPr bwMode="auto">
            <a:xfrm flipV="1">
              <a:off x="1177" y="2021"/>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3118" name="Group 22">
              <a:extLst>
                <a:ext uri="{FF2B5EF4-FFF2-40B4-BE49-F238E27FC236}">
                  <a16:creationId xmlns:a16="http://schemas.microsoft.com/office/drawing/2014/main" id="{1EFFD216-5FE8-2705-7BCB-4B80F36282B7}"/>
                </a:ext>
              </a:extLst>
            </p:cNvPr>
            <p:cNvGrpSpPr>
              <a:grpSpLocks/>
            </p:cNvGrpSpPr>
            <p:nvPr/>
          </p:nvGrpSpPr>
          <p:grpSpPr bwMode="auto">
            <a:xfrm>
              <a:off x="875" y="1063"/>
              <a:ext cx="4170" cy="1630"/>
              <a:chOff x="866" y="1063"/>
              <a:chExt cx="4170" cy="1630"/>
            </a:xfrm>
          </p:grpSpPr>
          <p:sp>
            <p:nvSpPr>
              <p:cNvPr id="173119" name="Freeform 23">
                <a:extLst>
                  <a:ext uri="{FF2B5EF4-FFF2-40B4-BE49-F238E27FC236}">
                    <a16:creationId xmlns:a16="http://schemas.microsoft.com/office/drawing/2014/main" id="{9276BD6F-90FA-A57C-40A4-DC371A2AA3D8}"/>
                  </a:ext>
                </a:extLst>
              </p:cNvPr>
              <p:cNvSpPr>
                <a:spLocks/>
              </p:cNvSpPr>
              <p:nvPr/>
            </p:nvSpPr>
            <p:spPr bwMode="auto">
              <a:xfrm flipV="1">
                <a:off x="1039" y="1482"/>
                <a:ext cx="745" cy="118"/>
              </a:xfrm>
              <a:custGeom>
                <a:avLst/>
                <a:gdLst>
                  <a:gd name="T0" fmla="*/ 745 w 508"/>
                  <a:gd name="T1" fmla="*/ 118 h 65"/>
                  <a:gd name="T2" fmla="*/ 745 w 508"/>
                  <a:gd name="T3" fmla="*/ 0 h 65"/>
                  <a:gd name="T4" fmla="*/ 634 w 508"/>
                  <a:gd name="T5" fmla="*/ 0 h 65"/>
                  <a:gd name="T6" fmla="*/ 601 w 508"/>
                  <a:gd name="T7" fmla="*/ 34 h 65"/>
                  <a:gd name="T8" fmla="*/ 0 w 508"/>
                  <a:gd name="T9" fmla="*/ 34 h 65"/>
                  <a:gd name="T10" fmla="*/ 0 w 508"/>
                  <a:gd name="T11" fmla="*/ 80 h 65"/>
                  <a:gd name="T12" fmla="*/ 92 w 508"/>
                  <a:gd name="T13" fmla="*/ 118 h 65"/>
                  <a:gd name="T14" fmla="*/ 745 w 508"/>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73120" name="Freeform 24">
                <a:extLst>
                  <a:ext uri="{FF2B5EF4-FFF2-40B4-BE49-F238E27FC236}">
                    <a16:creationId xmlns:a16="http://schemas.microsoft.com/office/drawing/2014/main" id="{7CB771FF-E470-7A7E-0768-7C4E076D2383}"/>
                  </a:ext>
                </a:extLst>
              </p:cNvPr>
              <p:cNvSpPr>
                <a:spLocks/>
              </p:cNvSpPr>
              <p:nvPr/>
            </p:nvSpPr>
            <p:spPr bwMode="auto">
              <a:xfrm flipV="1">
                <a:off x="1039" y="2145"/>
                <a:ext cx="745" cy="111"/>
              </a:xfrm>
              <a:custGeom>
                <a:avLst/>
                <a:gdLst>
                  <a:gd name="T0" fmla="*/ 745 w 508"/>
                  <a:gd name="T1" fmla="*/ 0 h 61"/>
                  <a:gd name="T2" fmla="*/ 745 w 508"/>
                  <a:gd name="T3" fmla="*/ 111 h 61"/>
                  <a:gd name="T4" fmla="*/ 634 w 508"/>
                  <a:gd name="T5" fmla="*/ 111 h 61"/>
                  <a:gd name="T6" fmla="*/ 601 w 508"/>
                  <a:gd name="T7" fmla="*/ 80 h 61"/>
                  <a:gd name="T8" fmla="*/ 0 w 508"/>
                  <a:gd name="T9" fmla="*/ 80 h 61"/>
                  <a:gd name="T10" fmla="*/ 0 w 508"/>
                  <a:gd name="T11" fmla="*/ 38 h 61"/>
                  <a:gd name="T12" fmla="*/ 92 w 508"/>
                  <a:gd name="T13" fmla="*/ 0 h 61"/>
                  <a:gd name="T14" fmla="*/ 745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73121" name="Freeform 25">
                <a:extLst>
                  <a:ext uri="{FF2B5EF4-FFF2-40B4-BE49-F238E27FC236}">
                    <a16:creationId xmlns:a16="http://schemas.microsoft.com/office/drawing/2014/main" id="{EAE16456-0141-8264-CEC0-459588A78E0E}"/>
                  </a:ext>
                </a:extLst>
              </p:cNvPr>
              <p:cNvSpPr>
                <a:spLocks/>
              </p:cNvSpPr>
              <p:nvPr/>
            </p:nvSpPr>
            <p:spPr bwMode="auto">
              <a:xfrm>
                <a:off x="1294" y="1552"/>
                <a:ext cx="3742" cy="632"/>
              </a:xfrm>
              <a:custGeom>
                <a:avLst/>
                <a:gdLst>
                  <a:gd name="T0" fmla="*/ 3734 w 3742"/>
                  <a:gd name="T1" fmla="*/ 0 h 632"/>
                  <a:gd name="T2" fmla="*/ 3742 w 3742"/>
                  <a:gd name="T3" fmla="*/ 16 h 632"/>
                  <a:gd name="T4" fmla="*/ 3742 w 3742"/>
                  <a:gd name="T5" fmla="*/ 16 h 632"/>
                  <a:gd name="T6" fmla="*/ 1535 w 3742"/>
                  <a:gd name="T7" fmla="*/ 11 h 632"/>
                  <a:gd name="T8" fmla="*/ 1504 w 3742"/>
                  <a:gd name="T9" fmla="*/ 56 h 632"/>
                  <a:gd name="T10" fmla="*/ 1388 w 3742"/>
                  <a:gd name="T11" fmla="*/ 56 h 632"/>
                  <a:gd name="T12" fmla="*/ 1388 w 3742"/>
                  <a:gd name="T13" fmla="*/ 128 h 632"/>
                  <a:gd name="T14" fmla="*/ 34 w 3742"/>
                  <a:gd name="T15" fmla="*/ 128 h 632"/>
                  <a:gd name="T16" fmla="*/ 0 w 3742"/>
                  <a:gd name="T17" fmla="*/ 184 h 632"/>
                  <a:gd name="T18" fmla="*/ 0 w 3742"/>
                  <a:gd name="T19" fmla="*/ 471 h 632"/>
                  <a:gd name="T20" fmla="*/ 34 w 3742"/>
                  <a:gd name="T21" fmla="*/ 524 h 632"/>
                  <a:gd name="T22" fmla="*/ 1388 w 3742"/>
                  <a:gd name="T23" fmla="*/ 524 h 632"/>
                  <a:gd name="T24" fmla="*/ 1388 w 3742"/>
                  <a:gd name="T25" fmla="*/ 596 h 632"/>
                  <a:gd name="T26" fmla="*/ 1501 w 3742"/>
                  <a:gd name="T27" fmla="*/ 596 h 632"/>
                  <a:gd name="T28" fmla="*/ 1529 w 3742"/>
                  <a:gd name="T29" fmla="*/ 632 h 632"/>
                  <a:gd name="T30" fmla="*/ 3742 w 3742"/>
                  <a:gd name="T31" fmla="*/ 632 h 632"/>
                  <a:gd name="T32" fmla="*/ 3734 w 3742"/>
                  <a:gd name="T33" fmla="*/ 632 h 632"/>
                  <a:gd name="T34" fmla="*/ 3742 w 3742"/>
                  <a:gd name="T35" fmla="*/ 624 h 632"/>
                  <a:gd name="T36" fmla="*/ 3734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73122" name="Freeform 26">
                <a:extLst>
                  <a:ext uri="{FF2B5EF4-FFF2-40B4-BE49-F238E27FC236}">
                    <a16:creationId xmlns:a16="http://schemas.microsoft.com/office/drawing/2014/main" id="{2C68B44D-6C0B-C939-14F5-D8C074E04592}"/>
                  </a:ext>
                </a:extLst>
              </p:cNvPr>
              <p:cNvSpPr>
                <a:spLocks/>
              </p:cNvSpPr>
              <p:nvPr/>
            </p:nvSpPr>
            <p:spPr bwMode="auto">
              <a:xfrm flipV="1">
                <a:off x="2316" y="2075"/>
                <a:ext cx="367" cy="566"/>
              </a:xfrm>
              <a:custGeom>
                <a:avLst/>
                <a:gdLst>
                  <a:gd name="T0" fmla="*/ 367 w 250"/>
                  <a:gd name="T1" fmla="*/ 0 h 313"/>
                  <a:gd name="T2" fmla="*/ 367 w 250"/>
                  <a:gd name="T3" fmla="*/ 566 h 313"/>
                  <a:gd name="T4" fmla="*/ 68 w 250"/>
                  <a:gd name="T5" fmla="*/ 566 h 313"/>
                  <a:gd name="T6" fmla="*/ 73 w 250"/>
                  <a:gd name="T7" fmla="*/ 483 h 313"/>
                  <a:gd name="T8" fmla="*/ 73 w 250"/>
                  <a:gd name="T9" fmla="*/ 468 h 313"/>
                  <a:gd name="T10" fmla="*/ 70 w 250"/>
                  <a:gd name="T11" fmla="*/ 468 h 313"/>
                  <a:gd name="T12" fmla="*/ 70 w 250"/>
                  <a:gd name="T13" fmla="*/ 454 h 313"/>
                  <a:gd name="T14" fmla="*/ 68 w 250"/>
                  <a:gd name="T15" fmla="*/ 454 h 313"/>
                  <a:gd name="T16" fmla="*/ 68 w 250"/>
                  <a:gd name="T17" fmla="*/ 445 h 313"/>
                  <a:gd name="T18" fmla="*/ 66 w 250"/>
                  <a:gd name="T19" fmla="*/ 445 h 313"/>
                  <a:gd name="T20" fmla="*/ 66 w 250"/>
                  <a:gd name="T21" fmla="*/ 441 h 313"/>
                  <a:gd name="T22" fmla="*/ 63 w 250"/>
                  <a:gd name="T23" fmla="*/ 441 h 313"/>
                  <a:gd name="T24" fmla="*/ 63 w 250"/>
                  <a:gd name="T25" fmla="*/ 438 h 313"/>
                  <a:gd name="T26" fmla="*/ 57 w 250"/>
                  <a:gd name="T27" fmla="*/ 430 h 313"/>
                  <a:gd name="T28" fmla="*/ 54 w 250"/>
                  <a:gd name="T29" fmla="*/ 430 h 313"/>
                  <a:gd name="T30" fmla="*/ 51 w 250"/>
                  <a:gd name="T31" fmla="*/ 427 h 313"/>
                  <a:gd name="T32" fmla="*/ 48 w 250"/>
                  <a:gd name="T33" fmla="*/ 427 h 313"/>
                  <a:gd name="T34" fmla="*/ 48 w 250"/>
                  <a:gd name="T35" fmla="*/ 423 h 313"/>
                  <a:gd name="T36" fmla="*/ 43 w 250"/>
                  <a:gd name="T37" fmla="*/ 423 h 313"/>
                  <a:gd name="T38" fmla="*/ 40 w 250"/>
                  <a:gd name="T39" fmla="*/ 420 h 313"/>
                  <a:gd name="T40" fmla="*/ 0 w 250"/>
                  <a:gd name="T41" fmla="*/ 420 h 313"/>
                  <a:gd name="T42" fmla="*/ 0 w 250"/>
                  <a:gd name="T43" fmla="*/ 295 h 313"/>
                  <a:gd name="T44" fmla="*/ 70 w 250"/>
                  <a:gd name="T45" fmla="*/ 295 h 313"/>
                  <a:gd name="T46" fmla="*/ 70 w 250"/>
                  <a:gd name="T47" fmla="*/ 101 h 313"/>
                  <a:gd name="T48" fmla="*/ 277 w 250"/>
                  <a:gd name="T49" fmla="*/ 49 h 313"/>
                  <a:gd name="T50" fmla="*/ 282 w 250"/>
                  <a:gd name="T51" fmla="*/ 0 h 313"/>
                  <a:gd name="T52" fmla="*/ 367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73123" name="Freeform 27">
                <a:extLst>
                  <a:ext uri="{FF2B5EF4-FFF2-40B4-BE49-F238E27FC236}">
                    <a16:creationId xmlns:a16="http://schemas.microsoft.com/office/drawing/2014/main" id="{4CE7FA0D-FFFF-7F62-EFA9-FF4BA2683047}"/>
                  </a:ext>
                </a:extLst>
              </p:cNvPr>
              <p:cNvSpPr>
                <a:spLocks/>
              </p:cNvSpPr>
              <p:nvPr/>
            </p:nvSpPr>
            <p:spPr bwMode="auto">
              <a:xfrm flipV="1">
                <a:off x="2683" y="1489"/>
                <a:ext cx="825" cy="118"/>
              </a:xfrm>
              <a:custGeom>
                <a:avLst/>
                <a:gdLst>
                  <a:gd name="T0" fmla="*/ 0 w 563"/>
                  <a:gd name="T1" fmla="*/ 118 h 65"/>
                  <a:gd name="T2" fmla="*/ 0 w 563"/>
                  <a:gd name="T3" fmla="*/ 0 h 65"/>
                  <a:gd name="T4" fmla="*/ 122 w 563"/>
                  <a:gd name="T5" fmla="*/ 0 h 65"/>
                  <a:gd name="T6" fmla="*/ 155 w 563"/>
                  <a:gd name="T7" fmla="*/ 38 h 65"/>
                  <a:gd name="T8" fmla="*/ 825 w 563"/>
                  <a:gd name="T9" fmla="*/ 38 h 65"/>
                  <a:gd name="T10" fmla="*/ 825 w 563"/>
                  <a:gd name="T11" fmla="*/ 80 h 65"/>
                  <a:gd name="T12" fmla="*/ 721 w 563"/>
                  <a:gd name="T13" fmla="*/ 118 h 65"/>
                  <a:gd name="T14" fmla="*/ 0 w 563"/>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73124" name="Freeform 28">
                <a:extLst>
                  <a:ext uri="{FF2B5EF4-FFF2-40B4-BE49-F238E27FC236}">
                    <a16:creationId xmlns:a16="http://schemas.microsoft.com/office/drawing/2014/main" id="{BA93A615-808F-8F39-FADB-2B8D08FBCAAA}"/>
                  </a:ext>
                </a:extLst>
              </p:cNvPr>
              <p:cNvSpPr>
                <a:spLocks/>
              </p:cNvSpPr>
              <p:nvPr/>
            </p:nvSpPr>
            <p:spPr bwMode="auto">
              <a:xfrm flipV="1">
                <a:off x="2680" y="2145"/>
                <a:ext cx="825" cy="118"/>
              </a:xfrm>
              <a:custGeom>
                <a:avLst/>
                <a:gdLst>
                  <a:gd name="T0" fmla="*/ 0 w 563"/>
                  <a:gd name="T1" fmla="*/ 0 h 65"/>
                  <a:gd name="T2" fmla="*/ 0 w 563"/>
                  <a:gd name="T3" fmla="*/ 118 h 65"/>
                  <a:gd name="T4" fmla="*/ 122 w 563"/>
                  <a:gd name="T5" fmla="*/ 118 h 65"/>
                  <a:gd name="T6" fmla="*/ 155 w 563"/>
                  <a:gd name="T7" fmla="*/ 80 h 65"/>
                  <a:gd name="T8" fmla="*/ 825 w 563"/>
                  <a:gd name="T9" fmla="*/ 80 h 65"/>
                  <a:gd name="T10" fmla="*/ 825 w 563"/>
                  <a:gd name="T11" fmla="*/ 38 h 65"/>
                  <a:gd name="T12" fmla="*/ 72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73125" name="Rectangle 29">
                <a:extLst>
                  <a:ext uri="{FF2B5EF4-FFF2-40B4-BE49-F238E27FC236}">
                    <a16:creationId xmlns:a16="http://schemas.microsoft.com/office/drawing/2014/main" id="{E7ACC4E1-D521-4AC3-0311-872BDA6BAEF8}"/>
                  </a:ext>
                </a:extLst>
              </p:cNvPr>
              <p:cNvSpPr>
                <a:spLocks noChangeArrowheads="1"/>
              </p:cNvSpPr>
              <p:nvPr/>
            </p:nvSpPr>
            <p:spPr bwMode="auto">
              <a:xfrm flipV="1">
                <a:off x="2184" y="1188"/>
                <a:ext cx="98" cy="491"/>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126" name="Freeform 30">
                <a:extLst>
                  <a:ext uri="{FF2B5EF4-FFF2-40B4-BE49-F238E27FC236}">
                    <a16:creationId xmlns:a16="http://schemas.microsoft.com/office/drawing/2014/main" id="{DB19F4B2-BEC3-9B02-19F8-096C8593496F}"/>
                  </a:ext>
                </a:extLst>
              </p:cNvPr>
              <p:cNvSpPr>
                <a:spLocks/>
              </p:cNvSpPr>
              <p:nvPr/>
            </p:nvSpPr>
            <p:spPr bwMode="auto">
              <a:xfrm flipV="1">
                <a:off x="1948" y="1063"/>
                <a:ext cx="585" cy="616"/>
              </a:xfrm>
              <a:custGeom>
                <a:avLst/>
                <a:gdLst>
                  <a:gd name="T0" fmla="*/ 551 w 399"/>
                  <a:gd name="T1" fmla="*/ 482 h 341"/>
                  <a:gd name="T2" fmla="*/ 557 w 399"/>
                  <a:gd name="T3" fmla="*/ 482 h 341"/>
                  <a:gd name="T4" fmla="*/ 560 w 399"/>
                  <a:gd name="T5" fmla="*/ 486 h 341"/>
                  <a:gd name="T6" fmla="*/ 563 w 399"/>
                  <a:gd name="T7" fmla="*/ 486 h 341"/>
                  <a:gd name="T8" fmla="*/ 566 w 399"/>
                  <a:gd name="T9" fmla="*/ 488 h 341"/>
                  <a:gd name="T10" fmla="*/ 569 w 399"/>
                  <a:gd name="T11" fmla="*/ 488 h 341"/>
                  <a:gd name="T12" fmla="*/ 579 w 399"/>
                  <a:gd name="T13" fmla="*/ 502 h 341"/>
                  <a:gd name="T14" fmla="*/ 579 w 399"/>
                  <a:gd name="T15" fmla="*/ 506 h 341"/>
                  <a:gd name="T16" fmla="*/ 582 w 399"/>
                  <a:gd name="T17" fmla="*/ 509 h 341"/>
                  <a:gd name="T18" fmla="*/ 582 w 399"/>
                  <a:gd name="T19" fmla="*/ 513 h 341"/>
                  <a:gd name="T20" fmla="*/ 585 w 399"/>
                  <a:gd name="T21" fmla="*/ 517 h 341"/>
                  <a:gd name="T22" fmla="*/ 585 w 399"/>
                  <a:gd name="T23" fmla="*/ 616 h 341"/>
                  <a:gd name="T24" fmla="*/ 337 w 399"/>
                  <a:gd name="T25" fmla="*/ 616 h 341"/>
                  <a:gd name="T26" fmla="*/ 337 w 399"/>
                  <a:gd name="T27" fmla="*/ 573 h 341"/>
                  <a:gd name="T28" fmla="*/ 236 w 399"/>
                  <a:gd name="T29" fmla="*/ 573 h 341"/>
                  <a:gd name="T30" fmla="*/ 236 w 399"/>
                  <a:gd name="T31" fmla="*/ 616 h 341"/>
                  <a:gd name="T32" fmla="*/ 0 w 399"/>
                  <a:gd name="T33" fmla="*/ 616 h 341"/>
                  <a:gd name="T34" fmla="*/ 0 w 399"/>
                  <a:gd name="T35" fmla="*/ 517 h 341"/>
                  <a:gd name="T36" fmla="*/ 3 w 399"/>
                  <a:gd name="T37" fmla="*/ 513 h 341"/>
                  <a:gd name="T38" fmla="*/ 3 w 399"/>
                  <a:gd name="T39" fmla="*/ 509 h 341"/>
                  <a:gd name="T40" fmla="*/ 6 w 399"/>
                  <a:gd name="T41" fmla="*/ 506 h 341"/>
                  <a:gd name="T42" fmla="*/ 6 w 399"/>
                  <a:gd name="T43" fmla="*/ 502 h 341"/>
                  <a:gd name="T44" fmla="*/ 16 w 399"/>
                  <a:gd name="T45" fmla="*/ 488 h 341"/>
                  <a:gd name="T46" fmla="*/ 19 w 399"/>
                  <a:gd name="T47" fmla="*/ 488 h 341"/>
                  <a:gd name="T48" fmla="*/ 22 w 399"/>
                  <a:gd name="T49" fmla="*/ 486 h 341"/>
                  <a:gd name="T50" fmla="*/ 25 w 399"/>
                  <a:gd name="T51" fmla="*/ 486 h 341"/>
                  <a:gd name="T52" fmla="*/ 28 w 399"/>
                  <a:gd name="T53" fmla="*/ 482 h 341"/>
                  <a:gd name="T54" fmla="*/ 50 w 399"/>
                  <a:gd name="T55" fmla="*/ 482 h 341"/>
                  <a:gd name="T56" fmla="*/ 53 w 399"/>
                  <a:gd name="T57" fmla="*/ 479 h 341"/>
                  <a:gd name="T58" fmla="*/ 84 w 399"/>
                  <a:gd name="T59" fmla="*/ 479 h 341"/>
                  <a:gd name="T60" fmla="*/ 87 w 399"/>
                  <a:gd name="T61" fmla="*/ 475 h 341"/>
                  <a:gd name="T62" fmla="*/ 120 w 399"/>
                  <a:gd name="T63" fmla="*/ 475 h 341"/>
                  <a:gd name="T64" fmla="*/ 123 w 399"/>
                  <a:gd name="T65" fmla="*/ 471 h 341"/>
                  <a:gd name="T66" fmla="*/ 151 w 399"/>
                  <a:gd name="T67" fmla="*/ 471 h 341"/>
                  <a:gd name="T68" fmla="*/ 154 w 399"/>
                  <a:gd name="T69" fmla="*/ 468 h 341"/>
                  <a:gd name="T70" fmla="*/ 186 w 399"/>
                  <a:gd name="T71" fmla="*/ 468 h 341"/>
                  <a:gd name="T72" fmla="*/ 188 w 399"/>
                  <a:gd name="T73" fmla="*/ 464 h 341"/>
                  <a:gd name="T74" fmla="*/ 205 w 399"/>
                  <a:gd name="T75" fmla="*/ 464 h 341"/>
                  <a:gd name="T76" fmla="*/ 205 w 399"/>
                  <a:gd name="T77" fmla="*/ 0 h 341"/>
                  <a:gd name="T78" fmla="*/ 236 w 399"/>
                  <a:gd name="T79" fmla="*/ 0 h 341"/>
                  <a:gd name="T80" fmla="*/ 236 w 399"/>
                  <a:gd name="T81" fmla="*/ 482 h 341"/>
                  <a:gd name="T82" fmla="*/ 337 w 399"/>
                  <a:gd name="T83" fmla="*/ 482 h 341"/>
                  <a:gd name="T84" fmla="*/ 337 w 399"/>
                  <a:gd name="T85" fmla="*/ 0 h 341"/>
                  <a:gd name="T86" fmla="*/ 368 w 399"/>
                  <a:gd name="T87" fmla="*/ 0 h 341"/>
                  <a:gd name="T88" fmla="*/ 368 w 399"/>
                  <a:gd name="T89" fmla="*/ 468 h 341"/>
                  <a:gd name="T90" fmla="*/ 391 w 399"/>
                  <a:gd name="T91" fmla="*/ 468 h 341"/>
                  <a:gd name="T92" fmla="*/ 394 w 399"/>
                  <a:gd name="T93" fmla="*/ 471 h 341"/>
                  <a:gd name="T94" fmla="*/ 434 w 399"/>
                  <a:gd name="T95" fmla="*/ 471 h 341"/>
                  <a:gd name="T96" fmla="*/ 438 w 399"/>
                  <a:gd name="T97" fmla="*/ 475 h 341"/>
                  <a:gd name="T98" fmla="*/ 481 w 399"/>
                  <a:gd name="T99" fmla="*/ 475 h 341"/>
                  <a:gd name="T100" fmla="*/ 487 w 399"/>
                  <a:gd name="T101" fmla="*/ 479 h 341"/>
                  <a:gd name="T102" fmla="*/ 526 w 399"/>
                  <a:gd name="T103" fmla="*/ 479 h 341"/>
                  <a:gd name="T104" fmla="*/ 529 w 399"/>
                  <a:gd name="T105" fmla="*/ 482 h 341"/>
                  <a:gd name="T106" fmla="*/ 551 w 399"/>
                  <a:gd name="T107" fmla="*/ 482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73127" name="Freeform 31">
                <a:extLst>
                  <a:ext uri="{FF2B5EF4-FFF2-40B4-BE49-F238E27FC236}">
                    <a16:creationId xmlns:a16="http://schemas.microsoft.com/office/drawing/2014/main" id="{42AF6676-3660-8BAE-905E-D4B4D4A60DA1}"/>
                  </a:ext>
                </a:extLst>
              </p:cNvPr>
              <p:cNvSpPr>
                <a:spLocks/>
              </p:cNvSpPr>
              <p:nvPr/>
            </p:nvSpPr>
            <p:spPr bwMode="auto">
              <a:xfrm flipV="1">
                <a:off x="1787" y="1117"/>
                <a:ext cx="363" cy="566"/>
              </a:xfrm>
              <a:custGeom>
                <a:avLst/>
                <a:gdLst>
                  <a:gd name="T0" fmla="*/ 0 w 248"/>
                  <a:gd name="T1" fmla="*/ 566 h 313"/>
                  <a:gd name="T2" fmla="*/ 0 w 248"/>
                  <a:gd name="T3" fmla="*/ 0 h 313"/>
                  <a:gd name="T4" fmla="*/ 290 w 248"/>
                  <a:gd name="T5" fmla="*/ 0 h 313"/>
                  <a:gd name="T6" fmla="*/ 290 w 248"/>
                  <a:gd name="T7" fmla="*/ 107 h 313"/>
                  <a:gd name="T8" fmla="*/ 293 w 248"/>
                  <a:gd name="T9" fmla="*/ 107 h 313"/>
                  <a:gd name="T10" fmla="*/ 293 w 248"/>
                  <a:gd name="T11" fmla="*/ 114 h 313"/>
                  <a:gd name="T12" fmla="*/ 296 w 248"/>
                  <a:gd name="T13" fmla="*/ 114 h 313"/>
                  <a:gd name="T14" fmla="*/ 296 w 248"/>
                  <a:gd name="T15" fmla="*/ 121 h 313"/>
                  <a:gd name="T16" fmla="*/ 299 w 248"/>
                  <a:gd name="T17" fmla="*/ 121 h 313"/>
                  <a:gd name="T18" fmla="*/ 299 w 248"/>
                  <a:gd name="T19" fmla="*/ 125 h 313"/>
                  <a:gd name="T20" fmla="*/ 302 w 248"/>
                  <a:gd name="T21" fmla="*/ 125 h 313"/>
                  <a:gd name="T22" fmla="*/ 302 w 248"/>
                  <a:gd name="T23" fmla="*/ 128 h 313"/>
                  <a:gd name="T24" fmla="*/ 304 w 248"/>
                  <a:gd name="T25" fmla="*/ 128 h 313"/>
                  <a:gd name="T26" fmla="*/ 304 w 248"/>
                  <a:gd name="T27" fmla="*/ 132 h 313"/>
                  <a:gd name="T28" fmla="*/ 310 w 248"/>
                  <a:gd name="T29" fmla="*/ 139 h 313"/>
                  <a:gd name="T30" fmla="*/ 312 w 248"/>
                  <a:gd name="T31" fmla="*/ 139 h 313"/>
                  <a:gd name="T32" fmla="*/ 315 w 248"/>
                  <a:gd name="T33" fmla="*/ 143 h 313"/>
                  <a:gd name="T34" fmla="*/ 318 w 248"/>
                  <a:gd name="T35" fmla="*/ 143 h 313"/>
                  <a:gd name="T36" fmla="*/ 321 w 248"/>
                  <a:gd name="T37" fmla="*/ 145 h 313"/>
                  <a:gd name="T38" fmla="*/ 326 w 248"/>
                  <a:gd name="T39" fmla="*/ 145 h 313"/>
                  <a:gd name="T40" fmla="*/ 326 w 248"/>
                  <a:gd name="T41" fmla="*/ 148 h 313"/>
                  <a:gd name="T42" fmla="*/ 363 w 248"/>
                  <a:gd name="T43" fmla="*/ 148 h 313"/>
                  <a:gd name="T44" fmla="*/ 363 w 248"/>
                  <a:gd name="T45" fmla="*/ 273 h 313"/>
                  <a:gd name="T46" fmla="*/ 296 w 248"/>
                  <a:gd name="T47" fmla="*/ 273 h 313"/>
                  <a:gd name="T48" fmla="*/ 296 w 248"/>
                  <a:gd name="T49" fmla="*/ 465 h 313"/>
                  <a:gd name="T50" fmla="*/ 88 w 248"/>
                  <a:gd name="T51" fmla="*/ 521 h 313"/>
                  <a:gd name="T52" fmla="*/ 82 w 248"/>
                  <a:gd name="T53" fmla="*/ 566 h 313"/>
                  <a:gd name="T54" fmla="*/ 0 w 248"/>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73128" name="Freeform 32">
                <a:extLst>
                  <a:ext uri="{FF2B5EF4-FFF2-40B4-BE49-F238E27FC236}">
                    <a16:creationId xmlns:a16="http://schemas.microsoft.com/office/drawing/2014/main" id="{6C37ED93-5B02-A480-2BAD-67A45ACBE267}"/>
                  </a:ext>
                </a:extLst>
              </p:cNvPr>
              <p:cNvSpPr>
                <a:spLocks/>
              </p:cNvSpPr>
              <p:nvPr/>
            </p:nvSpPr>
            <p:spPr bwMode="auto">
              <a:xfrm flipV="1">
                <a:off x="2316" y="1117"/>
                <a:ext cx="367" cy="566"/>
              </a:xfrm>
              <a:custGeom>
                <a:avLst/>
                <a:gdLst>
                  <a:gd name="T0" fmla="*/ 367 w 250"/>
                  <a:gd name="T1" fmla="*/ 566 h 313"/>
                  <a:gd name="T2" fmla="*/ 367 w 250"/>
                  <a:gd name="T3" fmla="*/ 0 h 313"/>
                  <a:gd name="T4" fmla="*/ 73 w 250"/>
                  <a:gd name="T5" fmla="*/ 0 h 313"/>
                  <a:gd name="T6" fmla="*/ 73 w 250"/>
                  <a:gd name="T7" fmla="*/ 103 h 313"/>
                  <a:gd name="T8" fmla="*/ 70 w 250"/>
                  <a:gd name="T9" fmla="*/ 107 h 313"/>
                  <a:gd name="T10" fmla="*/ 70 w 250"/>
                  <a:gd name="T11" fmla="*/ 118 h 313"/>
                  <a:gd name="T12" fmla="*/ 68 w 250"/>
                  <a:gd name="T13" fmla="*/ 118 h 313"/>
                  <a:gd name="T14" fmla="*/ 68 w 250"/>
                  <a:gd name="T15" fmla="*/ 121 h 313"/>
                  <a:gd name="T16" fmla="*/ 66 w 250"/>
                  <a:gd name="T17" fmla="*/ 125 h 313"/>
                  <a:gd name="T18" fmla="*/ 66 w 250"/>
                  <a:gd name="T19" fmla="*/ 128 h 313"/>
                  <a:gd name="T20" fmla="*/ 63 w 250"/>
                  <a:gd name="T21" fmla="*/ 128 h 313"/>
                  <a:gd name="T22" fmla="*/ 60 w 250"/>
                  <a:gd name="T23" fmla="*/ 132 h 313"/>
                  <a:gd name="T24" fmla="*/ 60 w 250"/>
                  <a:gd name="T25" fmla="*/ 136 h 313"/>
                  <a:gd name="T26" fmla="*/ 57 w 250"/>
                  <a:gd name="T27" fmla="*/ 136 h 313"/>
                  <a:gd name="T28" fmla="*/ 57 w 250"/>
                  <a:gd name="T29" fmla="*/ 139 h 313"/>
                  <a:gd name="T30" fmla="*/ 51 w 250"/>
                  <a:gd name="T31" fmla="*/ 139 h 313"/>
                  <a:gd name="T32" fmla="*/ 51 w 250"/>
                  <a:gd name="T33" fmla="*/ 143 h 313"/>
                  <a:gd name="T34" fmla="*/ 46 w 250"/>
                  <a:gd name="T35" fmla="*/ 143 h 313"/>
                  <a:gd name="T36" fmla="*/ 46 w 250"/>
                  <a:gd name="T37" fmla="*/ 145 h 313"/>
                  <a:gd name="T38" fmla="*/ 40 w 250"/>
                  <a:gd name="T39" fmla="*/ 145 h 313"/>
                  <a:gd name="T40" fmla="*/ 37 w 250"/>
                  <a:gd name="T41" fmla="*/ 148 h 313"/>
                  <a:gd name="T42" fmla="*/ 0 w 250"/>
                  <a:gd name="T43" fmla="*/ 148 h 313"/>
                  <a:gd name="T44" fmla="*/ 0 w 250"/>
                  <a:gd name="T45" fmla="*/ 273 h 313"/>
                  <a:gd name="T46" fmla="*/ 70 w 250"/>
                  <a:gd name="T47" fmla="*/ 273 h 313"/>
                  <a:gd name="T48" fmla="*/ 70 w 250"/>
                  <a:gd name="T49" fmla="*/ 465 h 313"/>
                  <a:gd name="T50" fmla="*/ 277 w 250"/>
                  <a:gd name="T51" fmla="*/ 521 h 313"/>
                  <a:gd name="T52" fmla="*/ 282 w 250"/>
                  <a:gd name="T53" fmla="*/ 566 h 313"/>
                  <a:gd name="T54" fmla="*/ 367 w 250"/>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73129" name="Freeform 33">
                <a:extLst>
                  <a:ext uri="{FF2B5EF4-FFF2-40B4-BE49-F238E27FC236}">
                    <a16:creationId xmlns:a16="http://schemas.microsoft.com/office/drawing/2014/main" id="{9ACC079E-7E17-CF91-41A6-B3EE66530C16}"/>
                  </a:ext>
                </a:extLst>
              </p:cNvPr>
              <p:cNvSpPr>
                <a:spLocks/>
              </p:cNvSpPr>
              <p:nvPr/>
            </p:nvSpPr>
            <p:spPr bwMode="auto">
              <a:xfrm flipV="1">
                <a:off x="2795" y="1611"/>
                <a:ext cx="3" cy="534"/>
              </a:xfrm>
              <a:custGeom>
                <a:avLst/>
                <a:gdLst>
                  <a:gd name="T0" fmla="*/ 0 w 2"/>
                  <a:gd name="T1" fmla="*/ 0 h 296"/>
                  <a:gd name="T2" fmla="*/ 0 w 2"/>
                  <a:gd name="T3" fmla="*/ 534 h 296"/>
                  <a:gd name="T4" fmla="*/ 3 w 2"/>
                  <a:gd name="T5" fmla="*/ 534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30" name="Freeform 34">
                <a:extLst>
                  <a:ext uri="{FF2B5EF4-FFF2-40B4-BE49-F238E27FC236}">
                    <a16:creationId xmlns:a16="http://schemas.microsoft.com/office/drawing/2014/main" id="{2A20E5AE-A31B-76EB-0543-C2AEBCFF3FF1}"/>
                  </a:ext>
                </a:extLst>
              </p:cNvPr>
              <p:cNvSpPr>
                <a:spLocks/>
              </p:cNvSpPr>
              <p:nvPr/>
            </p:nvSpPr>
            <p:spPr bwMode="auto">
              <a:xfrm flipV="1">
                <a:off x="2826" y="1562"/>
                <a:ext cx="3" cy="621"/>
              </a:xfrm>
              <a:custGeom>
                <a:avLst/>
                <a:gdLst>
                  <a:gd name="T0" fmla="*/ 0 w 2"/>
                  <a:gd name="T1" fmla="*/ 0 h 344"/>
                  <a:gd name="T2" fmla="*/ 0 w 2"/>
                  <a:gd name="T3" fmla="*/ 621 h 344"/>
                  <a:gd name="T4" fmla="*/ 3 w 2"/>
                  <a:gd name="T5" fmla="*/ 621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31" name="Rectangle 35">
                <a:extLst>
                  <a:ext uri="{FF2B5EF4-FFF2-40B4-BE49-F238E27FC236}">
                    <a16:creationId xmlns:a16="http://schemas.microsoft.com/office/drawing/2014/main" id="{6A05336D-8E92-6DB0-E65D-D52BA9C25830}"/>
                  </a:ext>
                </a:extLst>
              </p:cNvPr>
              <p:cNvSpPr>
                <a:spLocks noChangeArrowheads="1"/>
              </p:cNvSpPr>
              <p:nvPr/>
            </p:nvSpPr>
            <p:spPr bwMode="auto">
              <a:xfrm flipV="1">
                <a:off x="2184" y="2075"/>
                <a:ext cx="98" cy="49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132" name="Freeform 36">
                <a:extLst>
                  <a:ext uri="{FF2B5EF4-FFF2-40B4-BE49-F238E27FC236}">
                    <a16:creationId xmlns:a16="http://schemas.microsoft.com/office/drawing/2014/main" id="{6C9F2099-9325-42F6-4487-DB87A6C358A4}"/>
                  </a:ext>
                </a:extLst>
              </p:cNvPr>
              <p:cNvSpPr>
                <a:spLocks/>
              </p:cNvSpPr>
              <p:nvPr/>
            </p:nvSpPr>
            <p:spPr bwMode="auto">
              <a:xfrm flipV="1">
                <a:off x="1948" y="2075"/>
                <a:ext cx="585" cy="618"/>
              </a:xfrm>
              <a:custGeom>
                <a:avLst/>
                <a:gdLst>
                  <a:gd name="T0" fmla="*/ 551 w 399"/>
                  <a:gd name="T1" fmla="*/ 136 h 342"/>
                  <a:gd name="T2" fmla="*/ 557 w 399"/>
                  <a:gd name="T3" fmla="*/ 136 h 342"/>
                  <a:gd name="T4" fmla="*/ 560 w 399"/>
                  <a:gd name="T5" fmla="*/ 132 h 342"/>
                  <a:gd name="T6" fmla="*/ 563 w 399"/>
                  <a:gd name="T7" fmla="*/ 132 h 342"/>
                  <a:gd name="T8" fmla="*/ 566 w 399"/>
                  <a:gd name="T9" fmla="*/ 128 h 342"/>
                  <a:gd name="T10" fmla="*/ 569 w 399"/>
                  <a:gd name="T11" fmla="*/ 128 h 342"/>
                  <a:gd name="T12" fmla="*/ 579 w 399"/>
                  <a:gd name="T13" fmla="*/ 114 h 342"/>
                  <a:gd name="T14" fmla="*/ 579 w 399"/>
                  <a:gd name="T15" fmla="*/ 112 h 342"/>
                  <a:gd name="T16" fmla="*/ 582 w 399"/>
                  <a:gd name="T17" fmla="*/ 108 h 342"/>
                  <a:gd name="T18" fmla="*/ 582 w 399"/>
                  <a:gd name="T19" fmla="*/ 105 h 342"/>
                  <a:gd name="T20" fmla="*/ 585 w 399"/>
                  <a:gd name="T21" fmla="*/ 101 h 342"/>
                  <a:gd name="T22" fmla="*/ 585 w 399"/>
                  <a:gd name="T23" fmla="*/ 0 h 342"/>
                  <a:gd name="T24" fmla="*/ 337 w 399"/>
                  <a:gd name="T25" fmla="*/ 0 h 342"/>
                  <a:gd name="T26" fmla="*/ 337 w 399"/>
                  <a:gd name="T27" fmla="*/ 45 h 342"/>
                  <a:gd name="T28" fmla="*/ 236 w 399"/>
                  <a:gd name="T29" fmla="*/ 45 h 342"/>
                  <a:gd name="T30" fmla="*/ 236 w 399"/>
                  <a:gd name="T31" fmla="*/ 0 h 342"/>
                  <a:gd name="T32" fmla="*/ 0 w 399"/>
                  <a:gd name="T33" fmla="*/ 0 h 342"/>
                  <a:gd name="T34" fmla="*/ 0 w 399"/>
                  <a:gd name="T35" fmla="*/ 101 h 342"/>
                  <a:gd name="T36" fmla="*/ 3 w 399"/>
                  <a:gd name="T37" fmla="*/ 105 h 342"/>
                  <a:gd name="T38" fmla="*/ 3 w 399"/>
                  <a:gd name="T39" fmla="*/ 108 h 342"/>
                  <a:gd name="T40" fmla="*/ 6 w 399"/>
                  <a:gd name="T41" fmla="*/ 112 h 342"/>
                  <a:gd name="T42" fmla="*/ 6 w 399"/>
                  <a:gd name="T43" fmla="*/ 114 h 342"/>
                  <a:gd name="T44" fmla="*/ 16 w 399"/>
                  <a:gd name="T45" fmla="*/ 128 h 342"/>
                  <a:gd name="T46" fmla="*/ 19 w 399"/>
                  <a:gd name="T47" fmla="*/ 128 h 342"/>
                  <a:gd name="T48" fmla="*/ 22 w 399"/>
                  <a:gd name="T49" fmla="*/ 132 h 342"/>
                  <a:gd name="T50" fmla="*/ 25 w 399"/>
                  <a:gd name="T51" fmla="*/ 132 h 342"/>
                  <a:gd name="T52" fmla="*/ 28 w 399"/>
                  <a:gd name="T53" fmla="*/ 136 h 342"/>
                  <a:gd name="T54" fmla="*/ 50 w 399"/>
                  <a:gd name="T55" fmla="*/ 136 h 342"/>
                  <a:gd name="T56" fmla="*/ 53 w 399"/>
                  <a:gd name="T57" fmla="*/ 139 h 342"/>
                  <a:gd name="T58" fmla="*/ 84 w 399"/>
                  <a:gd name="T59" fmla="*/ 139 h 342"/>
                  <a:gd name="T60" fmla="*/ 87 w 399"/>
                  <a:gd name="T61" fmla="*/ 143 h 342"/>
                  <a:gd name="T62" fmla="*/ 116 w 399"/>
                  <a:gd name="T63" fmla="*/ 143 h 342"/>
                  <a:gd name="T64" fmla="*/ 120 w 399"/>
                  <a:gd name="T65" fmla="*/ 146 h 342"/>
                  <a:gd name="T66" fmla="*/ 151 w 399"/>
                  <a:gd name="T67" fmla="*/ 146 h 342"/>
                  <a:gd name="T68" fmla="*/ 154 w 399"/>
                  <a:gd name="T69" fmla="*/ 150 h 342"/>
                  <a:gd name="T70" fmla="*/ 186 w 399"/>
                  <a:gd name="T71" fmla="*/ 150 h 342"/>
                  <a:gd name="T72" fmla="*/ 188 w 399"/>
                  <a:gd name="T73" fmla="*/ 154 h 342"/>
                  <a:gd name="T74" fmla="*/ 205 w 399"/>
                  <a:gd name="T75" fmla="*/ 154 h 342"/>
                  <a:gd name="T76" fmla="*/ 205 w 399"/>
                  <a:gd name="T77" fmla="*/ 618 h 342"/>
                  <a:gd name="T78" fmla="*/ 236 w 399"/>
                  <a:gd name="T79" fmla="*/ 618 h 342"/>
                  <a:gd name="T80" fmla="*/ 236 w 399"/>
                  <a:gd name="T81" fmla="*/ 136 h 342"/>
                  <a:gd name="T82" fmla="*/ 337 w 399"/>
                  <a:gd name="T83" fmla="*/ 136 h 342"/>
                  <a:gd name="T84" fmla="*/ 337 w 399"/>
                  <a:gd name="T85" fmla="*/ 618 h 342"/>
                  <a:gd name="T86" fmla="*/ 368 w 399"/>
                  <a:gd name="T87" fmla="*/ 618 h 342"/>
                  <a:gd name="T88" fmla="*/ 368 w 399"/>
                  <a:gd name="T89" fmla="*/ 150 h 342"/>
                  <a:gd name="T90" fmla="*/ 391 w 399"/>
                  <a:gd name="T91" fmla="*/ 150 h 342"/>
                  <a:gd name="T92" fmla="*/ 394 w 399"/>
                  <a:gd name="T93" fmla="*/ 146 h 342"/>
                  <a:gd name="T94" fmla="*/ 434 w 399"/>
                  <a:gd name="T95" fmla="*/ 146 h 342"/>
                  <a:gd name="T96" fmla="*/ 438 w 399"/>
                  <a:gd name="T97" fmla="*/ 143 h 342"/>
                  <a:gd name="T98" fmla="*/ 481 w 399"/>
                  <a:gd name="T99" fmla="*/ 143 h 342"/>
                  <a:gd name="T100" fmla="*/ 487 w 399"/>
                  <a:gd name="T101" fmla="*/ 139 h 342"/>
                  <a:gd name="T102" fmla="*/ 526 w 399"/>
                  <a:gd name="T103" fmla="*/ 139 h 342"/>
                  <a:gd name="T104" fmla="*/ 529 w 399"/>
                  <a:gd name="T105" fmla="*/ 136 h 342"/>
                  <a:gd name="T106" fmla="*/ 551 w 399"/>
                  <a:gd name="T107" fmla="*/ 136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73133" name="Rectangle 37">
                <a:extLst>
                  <a:ext uri="{FF2B5EF4-FFF2-40B4-BE49-F238E27FC236}">
                    <a16:creationId xmlns:a16="http://schemas.microsoft.com/office/drawing/2014/main" id="{99C5EE5B-0CDD-5A33-1168-08A4AC17EEFC}"/>
                  </a:ext>
                </a:extLst>
              </p:cNvPr>
              <p:cNvSpPr>
                <a:spLocks noChangeArrowheads="1"/>
              </p:cNvSpPr>
              <p:nvPr/>
            </p:nvSpPr>
            <p:spPr bwMode="auto">
              <a:xfrm flipV="1">
                <a:off x="1362" y="1735"/>
                <a:ext cx="296" cy="2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134" name="Freeform 38">
                <a:extLst>
                  <a:ext uri="{FF2B5EF4-FFF2-40B4-BE49-F238E27FC236}">
                    <a16:creationId xmlns:a16="http://schemas.microsoft.com/office/drawing/2014/main" id="{1179DF7C-8CF3-EFA3-9885-163D7E79A80E}"/>
                  </a:ext>
                </a:extLst>
              </p:cNvPr>
              <p:cNvSpPr>
                <a:spLocks/>
              </p:cNvSpPr>
              <p:nvPr/>
            </p:nvSpPr>
            <p:spPr bwMode="auto">
              <a:xfrm flipV="1">
                <a:off x="866" y="1547"/>
                <a:ext cx="918" cy="640"/>
              </a:xfrm>
              <a:custGeom>
                <a:avLst/>
                <a:gdLst>
                  <a:gd name="T0" fmla="*/ 774 w 626"/>
                  <a:gd name="T1" fmla="*/ 629 h 354"/>
                  <a:gd name="T2" fmla="*/ 807 w 626"/>
                  <a:gd name="T3" fmla="*/ 595 h 354"/>
                  <a:gd name="T4" fmla="*/ 918 w 626"/>
                  <a:gd name="T5" fmla="*/ 595 h 354"/>
                  <a:gd name="T6" fmla="*/ 918 w 626"/>
                  <a:gd name="T7" fmla="*/ 508 h 354"/>
                  <a:gd name="T8" fmla="*/ 308 w 626"/>
                  <a:gd name="T9" fmla="*/ 508 h 354"/>
                  <a:gd name="T10" fmla="*/ 308 w 626"/>
                  <a:gd name="T11" fmla="*/ 452 h 354"/>
                  <a:gd name="T12" fmla="*/ 192 w 626"/>
                  <a:gd name="T13" fmla="*/ 452 h 354"/>
                  <a:gd name="T14" fmla="*/ 136 w 626"/>
                  <a:gd name="T15" fmla="*/ 293 h 354"/>
                  <a:gd name="T16" fmla="*/ 195 w 626"/>
                  <a:gd name="T17" fmla="*/ 168 h 354"/>
                  <a:gd name="T18" fmla="*/ 308 w 626"/>
                  <a:gd name="T19" fmla="*/ 168 h 354"/>
                  <a:gd name="T20" fmla="*/ 308 w 626"/>
                  <a:gd name="T21" fmla="*/ 108 h 354"/>
                  <a:gd name="T22" fmla="*/ 918 w 626"/>
                  <a:gd name="T23" fmla="*/ 108 h 354"/>
                  <a:gd name="T24" fmla="*/ 918 w 626"/>
                  <a:gd name="T25" fmla="*/ 33 h 354"/>
                  <a:gd name="T26" fmla="*/ 807 w 626"/>
                  <a:gd name="T27" fmla="*/ 33 h 354"/>
                  <a:gd name="T28" fmla="*/ 773 w 626"/>
                  <a:gd name="T29" fmla="*/ 0 h 354"/>
                  <a:gd name="T30" fmla="*/ 37 w 626"/>
                  <a:gd name="T31" fmla="*/ 0 h 354"/>
                  <a:gd name="T32" fmla="*/ 37 w 626"/>
                  <a:gd name="T33" fmla="*/ 4 h 354"/>
                  <a:gd name="T34" fmla="*/ 23 w 626"/>
                  <a:gd name="T35" fmla="*/ 4 h 354"/>
                  <a:gd name="T36" fmla="*/ 23 w 626"/>
                  <a:gd name="T37" fmla="*/ 7 h 354"/>
                  <a:gd name="T38" fmla="*/ 15 w 626"/>
                  <a:gd name="T39" fmla="*/ 7 h 354"/>
                  <a:gd name="T40" fmla="*/ 15 w 626"/>
                  <a:gd name="T41" fmla="*/ 11 h 354"/>
                  <a:gd name="T42" fmla="*/ 12 w 626"/>
                  <a:gd name="T43" fmla="*/ 11 h 354"/>
                  <a:gd name="T44" fmla="*/ 9 w 626"/>
                  <a:gd name="T45" fmla="*/ 14 h 354"/>
                  <a:gd name="T46" fmla="*/ 9 w 626"/>
                  <a:gd name="T47" fmla="*/ 18 h 354"/>
                  <a:gd name="T48" fmla="*/ 6 w 626"/>
                  <a:gd name="T49" fmla="*/ 18 h 354"/>
                  <a:gd name="T50" fmla="*/ 6 w 626"/>
                  <a:gd name="T51" fmla="*/ 22 h 354"/>
                  <a:gd name="T52" fmla="*/ 3 w 626"/>
                  <a:gd name="T53" fmla="*/ 25 h 354"/>
                  <a:gd name="T54" fmla="*/ 3 w 626"/>
                  <a:gd name="T55" fmla="*/ 33 h 354"/>
                  <a:gd name="T56" fmla="*/ 0 w 626"/>
                  <a:gd name="T57" fmla="*/ 36 h 354"/>
                  <a:gd name="T58" fmla="*/ 0 w 626"/>
                  <a:gd name="T59" fmla="*/ 49 h 354"/>
                  <a:gd name="T60" fmla="*/ 0 w 626"/>
                  <a:gd name="T61" fmla="*/ 45 h 354"/>
                  <a:gd name="T62" fmla="*/ 0 w 626"/>
                  <a:gd name="T63" fmla="*/ 591 h 354"/>
                  <a:gd name="T64" fmla="*/ 0 w 626"/>
                  <a:gd name="T65" fmla="*/ 588 h 354"/>
                  <a:gd name="T66" fmla="*/ 0 w 626"/>
                  <a:gd name="T67" fmla="*/ 615 h 354"/>
                  <a:gd name="T68" fmla="*/ 3 w 626"/>
                  <a:gd name="T69" fmla="*/ 615 h 354"/>
                  <a:gd name="T70" fmla="*/ 3 w 626"/>
                  <a:gd name="T71" fmla="*/ 622 h 354"/>
                  <a:gd name="T72" fmla="*/ 6 w 626"/>
                  <a:gd name="T73" fmla="*/ 622 h 354"/>
                  <a:gd name="T74" fmla="*/ 6 w 626"/>
                  <a:gd name="T75" fmla="*/ 629 h 354"/>
                  <a:gd name="T76" fmla="*/ 9 w 626"/>
                  <a:gd name="T77" fmla="*/ 629 h 354"/>
                  <a:gd name="T78" fmla="*/ 12 w 626"/>
                  <a:gd name="T79" fmla="*/ 633 h 354"/>
                  <a:gd name="T80" fmla="*/ 12 w 626"/>
                  <a:gd name="T81" fmla="*/ 636 h 354"/>
                  <a:gd name="T82" fmla="*/ 18 w 626"/>
                  <a:gd name="T83" fmla="*/ 636 h 354"/>
                  <a:gd name="T84" fmla="*/ 21 w 626"/>
                  <a:gd name="T85" fmla="*/ 640 h 354"/>
                  <a:gd name="T86" fmla="*/ 34 w 626"/>
                  <a:gd name="T87" fmla="*/ 640 h 354"/>
                  <a:gd name="T88" fmla="*/ 32 w 626"/>
                  <a:gd name="T89" fmla="*/ 640 h 354"/>
                  <a:gd name="T90" fmla="*/ 773 w 626"/>
                  <a:gd name="T91" fmla="*/ 640 h 354"/>
                  <a:gd name="T92" fmla="*/ 774 w 626"/>
                  <a:gd name="T93" fmla="*/ 629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73135" name="Freeform 39">
                <a:extLst>
                  <a:ext uri="{FF2B5EF4-FFF2-40B4-BE49-F238E27FC236}">
                    <a16:creationId xmlns:a16="http://schemas.microsoft.com/office/drawing/2014/main" id="{E8ED7E0E-6142-3BD4-14FD-0CB28423789E}"/>
                  </a:ext>
                </a:extLst>
              </p:cNvPr>
              <p:cNvSpPr>
                <a:spLocks/>
              </p:cNvSpPr>
              <p:nvPr/>
            </p:nvSpPr>
            <p:spPr bwMode="auto">
              <a:xfrm flipV="1">
                <a:off x="1784" y="2075"/>
                <a:ext cx="366" cy="566"/>
              </a:xfrm>
              <a:custGeom>
                <a:avLst/>
                <a:gdLst>
                  <a:gd name="T0" fmla="*/ 3 w 250"/>
                  <a:gd name="T1" fmla="*/ 0 h 313"/>
                  <a:gd name="T2" fmla="*/ 0 w 250"/>
                  <a:gd name="T3" fmla="*/ 566 h 313"/>
                  <a:gd name="T4" fmla="*/ 293 w 250"/>
                  <a:gd name="T5" fmla="*/ 566 h 313"/>
                  <a:gd name="T6" fmla="*/ 293 w 250"/>
                  <a:gd name="T7" fmla="*/ 461 h 313"/>
                  <a:gd name="T8" fmla="*/ 296 w 250"/>
                  <a:gd name="T9" fmla="*/ 458 h 313"/>
                  <a:gd name="T10" fmla="*/ 296 w 250"/>
                  <a:gd name="T11" fmla="*/ 454 h 313"/>
                  <a:gd name="T12" fmla="*/ 299 w 250"/>
                  <a:gd name="T13" fmla="*/ 454 h 313"/>
                  <a:gd name="T14" fmla="*/ 299 w 250"/>
                  <a:gd name="T15" fmla="*/ 445 h 313"/>
                  <a:gd name="T16" fmla="*/ 302 w 250"/>
                  <a:gd name="T17" fmla="*/ 445 h 313"/>
                  <a:gd name="T18" fmla="*/ 302 w 250"/>
                  <a:gd name="T19" fmla="*/ 441 h 313"/>
                  <a:gd name="T20" fmla="*/ 305 w 250"/>
                  <a:gd name="T21" fmla="*/ 441 h 313"/>
                  <a:gd name="T22" fmla="*/ 305 w 250"/>
                  <a:gd name="T23" fmla="*/ 438 h 313"/>
                  <a:gd name="T24" fmla="*/ 307 w 250"/>
                  <a:gd name="T25" fmla="*/ 438 h 313"/>
                  <a:gd name="T26" fmla="*/ 307 w 250"/>
                  <a:gd name="T27" fmla="*/ 434 h 313"/>
                  <a:gd name="T28" fmla="*/ 310 w 250"/>
                  <a:gd name="T29" fmla="*/ 434 h 313"/>
                  <a:gd name="T30" fmla="*/ 310 w 250"/>
                  <a:gd name="T31" fmla="*/ 430 h 313"/>
                  <a:gd name="T32" fmla="*/ 313 w 250"/>
                  <a:gd name="T33" fmla="*/ 430 h 313"/>
                  <a:gd name="T34" fmla="*/ 315 w 250"/>
                  <a:gd name="T35" fmla="*/ 427 h 313"/>
                  <a:gd name="T36" fmla="*/ 318 w 250"/>
                  <a:gd name="T37" fmla="*/ 427 h 313"/>
                  <a:gd name="T38" fmla="*/ 318 w 250"/>
                  <a:gd name="T39" fmla="*/ 423 h 313"/>
                  <a:gd name="T40" fmla="*/ 324 w 250"/>
                  <a:gd name="T41" fmla="*/ 423 h 313"/>
                  <a:gd name="T42" fmla="*/ 326 w 250"/>
                  <a:gd name="T43" fmla="*/ 420 h 313"/>
                  <a:gd name="T44" fmla="*/ 366 w 250"/>
                  <a:gd name="T45" fmla="*/ 420 h 313"/>
                  <a:gd name="T46" fmla="*/ 366 w 250"/>
                  <a:gd name="T47" fmla="*/ 295 h 313"/>
                  <a:gd name="T48" fmla="*/ 299 w 250"/>
                  <a:gd name="T49" fmla="*/ 295 h 313"/>
                  <a:gd name="T50" fmla="*/ 299 w 250"/>
                  <a:gd name="T51" fmla="*/ 101 h 313"/>
                  <a:gd name="T52" fmla="*/ 91 w 250"/>
                  <a:gd name="T53" fmla="*/ 49 h 313"/>
                  <a:gd name="T54" fmla="*/ 85 w 250"/>
                  <a:gd name="T55" fmla="*/ 0 h 313"/>
                  <a:gd name="T56" fmla="*/ 3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73136" name="Freeform 40">
                <a:extLst>
                  <a:ext uri="{FF2B5EF4-FFF2-40B4-BE49-F238E27FC236}">
                    <a16:creationId xmlns:a16="http://schemas.microsoft.com/office/drawing/2014/main" id="{F04A76EB-1E3D-B68E-0C15-D1F32A38C049}"/>
                  </a:ext>
                </a:extLst>
              </p:cNvPr>
              <p:cNvSpPr>
                <a:spLocks/>
              </p:cNvSpPr>
              <p:nvPr/>
            </p:nvSpPr>
            <p:spPr bwMode="auto">
              <a:xfrm flipV="1">
                <a:off x="2680" y="1683"/>
                <a:ext cx="3" cy="388"/>
              </a:xfrm>
              <a:custGeom>
                <a:avLst/>
                <a:gdLst>
                  <a:gd name="T0" fmla="*/ 0 w 2"/>
                  <a:gd name="T1" fmla="*/ 0 h 215"/>
                  <a:gd name="T2" fmla="*/ 0 w 2"/>
                  <a:gd name="T3" fmla="*/ 388 h 215"/>
                  <a:gd name="T4" fmla="*/ 3 w 2"/>
                  <a:gd name="T5" fmla="*/ 388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37" name="Freeform 41">
                <a:extLst>
                  <a:ext uri="{FF2B5EF4-FFF2-40B4-BE49-F238E27FC236}">
                    <a16:creationId xmlns:a16="http://schemas.microsoft.com/office/drawing/2014/main" id="{3C0414E8-B920-9805-ECEA-BD94C7117C29}"/>
                  </a:ext>
                </a:extLst>
              </p:cNvPr>
              <p:cNvSpPr>
                <a:spLocks/>
              </p:cNvSpPr>
              <p:nvPr/>
            </p:nvSpPr>
            <p:spPr bwMode="auto">
              <a:xfrm flipV="1">
                <a:off x="1395"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38" name="Freeform 42">
                <a:extLst>
                  <a:ext uri="{FF2B5EF4-FFF2-40B4-BE49-F238E27FC236}">
                    <a16:creationId xmlns:a16="http://schemas.microsoft.com/office/drawing/2014/main" id="{F7E21C5D-6B02-43F2-EB81-71CDBC3F98FF}"/>
                  </a:ext>
                </a:extLst>
              </p:cNvPr>
              <p:cNvSpPr>
                <a:spLocks/>
              </p:cNvSpPr>
              <p:nvPr/>
            </p:nvSpPr>
            <p:spPr bwMode="auto">
              <a:xfrm flipV="1">
                <a:off x="1658"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3075" name="Freeform 43">
            <a:extLst>
              <a:ext uri="{FF2B5EF4-FFF2-40B4-BE49-F238E27FC236}">
                <a16:creationId xmlns:a16="http://schemas.microsoft.com/office/drawing/2014/main" id="{9C1D8AE8-FC69-E4EB-1C4F-734D69BB25D0}"/>
              </a:ext>
              <a:ext uri="{C183D7F6-B498-43B3-948B-1728B52AA6E4}">
                <adec:decorative xmlns:adec="http://schemas.microsoft.com/office/drawing/2017/decorative" val="1"/>
              </a:ext>
            </a:extLst>
          </p:cNvPr>
          <p:cNvSpPr>
            <a:spLocks/>
          </p:cNvSpPr>
          <p:nvPr/>
        </p:nvSpPr>
        <p:spPr bwMode="auto">
          <a:xfrm flipV="1">
            <a:off x="4540250" y="3086100"/>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73076" name="Freeform 44">
            <a:extLst>
              <a:ext uri="{FF2B5EF4-FFF2-40B4-BE49-F238E27FC236}">
                <a16:creationId xmlns:a16="http://schemas.microsoft.com/office/drawing/2014/main" id="{8E40313A-C9DE-F74E-5DAA-E93A54A5931F}"/>
              </a:ext>
              <a:ext uri="{C183D7F6-B498-43B3-948B-1728B52AA6E4}">
                <adec:decorative xmlns:adec="http://schemas.microsoft.com/office/drawing/2017/decorative" val="1"/>
              </a:ext>
            </a:extLst>
          </p:cNvPr>
          <p:cNvSpPr>
            <a:spLocks/>
          </p:cNvSpPr>
          <p:nvPr/>
        </p:nvSpPr>
        <p:spPr bwMode="auto">
          <a:xfrm flipV="1">
            <a:off x="5294313" y="4849813"/>
            <a:ext cx="203200" cy="560387"/>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0 h 195"/>
              <a:gd name="T20" fmla="*/ 149480 w 87"/>
              <a:gd name="T21" fmla="*/ 324737 h 195"/>
              <a:gd name="T22" fmla="*/ 149480 w 87"/>
              <a:gd name="T23" fmla="*/ 422446 h 195"/>
              <a:gd name="T24" fmla="*/ 116782 w 87"/>
              <a:gd name="T25" fmla="*/ 560387 h 195"/>
              <a:gd name="T26" fmla="*/ 77076 w 87"/>
              <a:gd name="T27" fmla="*/ 560387 h 195"/>
              <a:gd name="T28" fmla="*/ 53720 w 87"/>
              <a:gd name="T29" fmla="*/ 428193 h 195"/>
              <a:gd name="T30" fmla="*/ 53720 w 87"/>
              <a:gd name="T31" fmla="*/ 324737 h 195"/>
              <a:gd name="T32" fmla="*/ 9343 w 87"/>
              <a:gd name="T33" fmla="*/ 281630 h 195"/>
              <a:gd name="T34" fmla="*/ 9343 w 87"/>
              <a:gd name="T35" fmla="*/ 137941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73077" name="Freeform 45">
            <a:extLst>
              <a:ext uri="{FF2B5EF4-FFF2-40B4-BE49-F238E27FC236}">
                <a16:creationId xmlns:a16="http://schemas.microsoft.com/office/drawing/2014/main" id="{C6DAE47E-0404-BFCB-1E9F-3727231EFDE9}"/>
              </a:ext>
              <a:ext uri="{C183D7F6-B498-43B3-948B-1728B52AA6E4}">
                <adec:decorative xmlns:adec="http://schemas.microsoft.com/office/drawing/2017/decorative" val="1"/>
              </a:ext>
            </a:extLst>
          </p:cNvPr>
          <p:cNvSpPr>
            <a:spLocks/>
          </p:cNvSpPr>
          <p:nvPr/>
        </p:nvSpPr>
        <p:spPr bwMode="auto">
          <a:xfrm flipV="1">
            <a:off x="5294313" y="4987925"/>
            <a:ext cx="203200" cy="401638"/>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5 h 140"/>
              <a:gd name="T14" fmla="*/ 189186 w 87"/>
              <a:gd name="T15" fmla="*/ 261065 h 140"/>
              <a:gd name="T16" fmla="*/ 144809 w 87"/>
              <a:gd name="T17" fmla="*/ 304097 h 140"/>
              <a:gd name="T18" fmla="*/ 53720 w 87"/>
              <a:gd name="T19" fmla="*/ 304097 h 140"/>
              <a:gd name="T20" fmla="*/ 53720 w 87"/>
              <a:gd name="T21" fmla="*/ 401638 h 140"/>
              <a:gd name="T22" fmla="*/ 144809 w 87"/>
              <a:gd name="T23" fmla="*/ 401638 h 140"/>
              <a:gd name="T24" fmla="*/ 149480 w 87"/>
              <a:gd name="T25" fmla="*/ 401638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78" name="Freeform 46">
            <a:extLst>
              <a:ext uri="{FF2B5EF4-FFF2-40B4-BE49-F238E27FC236}">
                <a16:creationId xmlns:a16="http://schemas.microsoft.com/office/drawing/2014/main" id="{EF6722A6-4B5C-1EA4-370C-92E15123CD59}"/>
              </a:ext>
              <a:ext uri="{C183D7F6-B498-43B3-948B-1728B52AA6E4}">
                <adec:decorative xmlns:adec="http://schemas.microsoft.com/office/drawing/2017/decorative" val="1"/>
              </a:ext>
            </a:extLst>
          </p:cNvPr>
          <p:cNvSpPr>
            <a:spLocks/>
          </p:cNvSpPr>
          <p:nvPr/>
        </p:nvSpPr>
        <p:spPr bwMode="auto">
          <a:xfrm flipV="1">
            <a:off x="4468813" y="5037138"/>
            <a:ext cx="839787" cy="730250"/>
          </a:xfrm>
          <a:custGeom>
            <a:avLst/>
            <a:gdLst>
              <a:gd name="T0" fmla="*/ 0 w 361"/>
              <a:gd name="T1" fmla="*/ 730250 h 255"/>
              <a:gd name="T2" fmla="*/ 0 w 361"/>
              <a:gd name="T3" fmla="*/ 521198 h 255"/>
              <a:gd name="T4" fmla="*/ 474561 w 361"/>
              <a:gd name="T5" fmla="*/ 521198 h 255"/>
              <a:gd name="T6" fmla="*/ 474561 w 361"/>
              <a:gd name="T7" fmla="*/ 461060 h 255"/>
              <a:gd name="T8" fmla="*/ 702536 w 361"/>
              <a:gd name="T9" fmla="*/ 461060 h 255"/>
              <a:gd name="T10" fmla="*/ 702536 w 361"/>
              <a:gd name="T11" fmla="*/ 0 h 255"/>
              <a:gd name="T12" fmla="*/ 814198 w 361"/>
              <a:gd name="T13" fmla="*/ 0 h 255"/>
              <a:gd name="T14" fmla="*/ 814198 w 361"/>
              <a:gd name="T15" fmla="*/ 466787 h 255"/>
              <a:gd name="T16" fmla="*/ 839787 w 361"/>
              <a:gd name="T17" fmla="*/ 501152 h 255"/>
              <a:gd name="T18" fmla="*/ 839787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73079" name="Freeform 47">
            <a:extLst>
              <a:ext uri="{FF2B5EF4-FFF2-40B4-BE49-F238E27FC236}">
                <a16:creationId xmlns:a16="http://schemas.microsoft.com/office/drawing/2014/main" id="{EE6F9227-15EA-94CB-3853-A562E26F202F}"/>
              </a:ext>
              <a:ext uri="{C183D7F6-B498-43B3-948B-1728B52AA6E4}">
                <adec:decorative xmlns:adec="http://schemas.microsoft.com/office/drawing/2017/decorative" val="1"/>
              </a:ext>
            </a:extLst>
          </p:cNvPr>
          <p:cNvSpPr>
            <a:spLocks/>
          </p:cNvSpPr>
          <p:nvPr/>
        </p:nvSpPr>
        <p:spPr bwMode="auto">
          <a:xfrm flipV="1">
            <a:off x="4540250" y="4618038"/>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73080" name="Freeform 48">
            <a:extLst>
              <a:ext uri="{FF2B5EF4-FFF2-40B4-BE49-F238E27FC236}">
                <a16:creationId xmlns:a16="http://schemas.microsoft.com/office/drawing/2014/main" id="{5C190B6D-2046-E100-B631-F846B29F9379}"/>
              </a:ext>
              <a:ext uri="{C183D7F6-B498-43B3-948B-1728B52AA6E4}">
                <adec:decorative xmlns:adec="http://schemas.microsoft.com/office/drawing/2017/decorative" val="1"/>
              </a:ext>
            </a:extLst>
          </p:cNvPr>
          <p:cNvSpPr>
            <a:spLocks/>
          </p:cNvSpPr>
          <p:nvPr/>
        </p:nvSpPr>
        <p:spPr bwMode="auto">
          <a:xfrm flipV="1">
            <a:off x="4468813" y="4672013"/>
            <a:ext cx="858837" cy="292100"/>
          </a:xfrm>
          <a:custGeom>
            <a:avLst/>
            <a:gdLst>
              <a:gd name="T0" fmla="*/ 858837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2 w 369"/>
              <a:gd name="T15" fmla="*/ 0 h 102"/>
              <a:gd name="T16" fmla="*/ 858837 w 369"/>
              <a:gd name="T17" fmla="*/ 54411 h 102"/>
              <a:gd name="T18" fmla="*/ 858837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73081" name="Freeform 49">
            <a:extLst>
              <a:ext uri="{FF2B5EF4-FFF2-40B4-BE49-F238E27FC236}">
                <a16:creationId xmlns:a16="http://schemas.microsoft.com/office/drawing/2014/main" id="{3708578D-F1F0-F295-87AD-40F001D8FB57}"/>
              </a:ext>
              <a:ext uri="{C183D7F6-B498-43B3-948B-1728B52AA6E4}">
                <adec:decorative xmlns:adec="http://schemas.microsoft.com/office/drawing/2017/decorative" val="1"/>
              </a:ext>
            </a:extLst>
          </p:cNvPr>
          <p:cNvSpPr>
            <a:spLocks/>
          </p:cNvSpPr>
          <p:nvPr/>
        </p:nvSpPr>
        <p:spPr bwMode="auto">
          <a:xfrm flipV="1">
            <a:off x="4438650" y="2273300"/>
            <a:ext cx="2940050" cy="1239838"/>
          </a:xfrm>
          <a:custGeom>
            <a:avLst/>
            <a:gdLst>
              <a:gd name="T0" fmla="*/ 2940050 w 1263"/>
              <a:gd name="T1" fmla="*/ 519469 h 432"/>
              <a:gd name="T2" fmla="*/ 2940050 w 1263"/>
              <a:gd name="T3" fmla="*/ 594089 h 432"/>
              <a:gd name="T4" fmla="*/ 2935394 w 1263"/>
              <a:gd name="T5" fmla="*/ 599829 h 432"/>
              <a:gd name="T6" fmla="*/ 2935394 w 1263"/>
              <a:gd name="T7" fmla="*/ 622789 h 432"/>
              <a:gd name="T8" fmla="*/ 2930739 w 1263"/>
              <a:gd name="T9" fmla="*/ 628529 h 432"/>
              <a:gd name="T10" fmla="*/ 2928411 w 1263"/>
              <a:gd name="T11" fmla="*/ 628529 h 432"/>
              <a:gd name="T12" fmla="*/ 2928411 w 1263"/>
              <a:gd name="T13" fmla="*/ 640009 h 432"/>
              <a:gd name="T14" fmla="*/ 2923755 w 1263"/>
              <a:gd name="T15" fmla="*/ 640009 h 432"/>
              <a:gd name="T16" fmla="*/ 2923755 w 1263"/>
              <a:gd name="T17" fmla="*/ 645749 h 432"/>
              <a:gd name="T18" fmla="*/ 2919100 w 1263"/>
              <a:gd name="T19" fmla="*/ 645749 h 432"/>
              <a:gd name="T20" fmla="*/ 2919100 w 1263"/>
              <a:gd name="T21" fmla="*/ 651489 h 432"/>
              <a:gd name="T22" fmla="*/ 2914444 w 1263"/>
              <a:gd name="T23" fmla="*/ 651489 h 432"/>
              <a:gd name="T24" fmla="*/ 2909788 w 1263"/>
              <a:gd name="T25" fmla="*/ 657229 h 432"/>
              <a:gd name="T26" fmla="*/ 2909788 w 1263"/>
              <a:gd name="T27" fmla="*/ 660099 h 432"/>
              <a:gd name="T28" fmla="*/ 2895821 w 1263"/>
              <a:gd name="T29" fmla="*/ 660099 h 432"/>
              <a:gd name="T30" fmla="*/ 2895821 w 1263"/>
              <a:gd name="T31" fmla="*/ 665839 h 432"/>
              <a:gd name="T32" fmla="*/ 2891166 w 1263"/>
              <a:gd name="T33" fmla="*/ 665839 h 432"/>
              <a:gd name="T34" fmla="*/ 2886510 w 1263"/>
              <a:gd name="T35" fmla="*/ 671579 h 432"/>
              <a:gd name="T36" fmla="*/ 2865559 w 1263"/>
              <a:gd name="T37" fmla="*/ 671579 h 432"/>
              <a:gd name="T38" fmla="*/ 2860904 w 1263"/>
              <a:gd name="T39" fmla="*/ 677319 h 432"/>
              <a:gd name="T40" fmla="*/ 1084769 w 1263"/>
              <a:gd name="T41" fmla="*/ 677319 h 432"/>
              <a:gd name="T42" fmla="*/ 996311 w 1263"/>
              <a:gd name="T43" fmla="*/ 789249 h 432"/>
              <a:gd name="T44" fmla="*/ 996311 w 1263"/>
              <a:gd name="T45" fmla="*/ 1030328 h 432"/>
              <a:gd name="T46" fmla="*/ 1073130 w 1263"/>
              <a:gd name="T47" fmla="*/ 1090598 h 432"/>
              <a:gd name="T48" fmla="*/ 2078753 w 1263"/>
              <a:gd name="T49" fmla="*/ 1090598 h 432"/>
              <a:gd name="T50" fmla="*/ 2078753 w 1263"/>
              <a:gd name="T51" fmla="*/ 1239838 h 432"/>
              <a:gd name="T52" fmla="*/ 782151 w 1263"/>
              <a:gd name="T53" fmla="*/ 1239838 h 432"/>
              <a:gd name="T54" fmla="*/ 782151 w 1263"/>
              <a:gd name="T55" fmla="*/ 797859 h 432"/>
              <a:gd name="T56" fmla="*/ 0 w 1263"/>
              <a:gd name="T57" fmla="*/ 803599 h 432"/>
              <a:gd name="T58" fmla="*/ 0 w 1263"/>
              <a:gd name="T59" fmla="*/ 252560 h 432"/>
              <a:gd name="T60" fmla="*/ 102425 w 1263"/>
              <a:gd name="T61" fmla="*/ 252560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73082" name="Freeform 50">
            <a:extLst>
              <a:ext uri="{FF2B5EF4-FFF2-40B4-BE49-F238E27FC236}">
                <a16:creationId xmlns:a16="http://schemas.microsoft.com/office/drawing/2014/main" id="{821BBA33-C670-0E05-6EDD-420E9AE12628}"/>
              </a:ext>
              <a:ext uri="{C183D7F6-B498-43B3-948B-1728B52AA6E4}">
                <adec:decorative xmlns:adec="http://schemas.microsoft.com/office/drawing/2017/decorative" val="1"/>
              </a:ext>
            </a:extLst>
          </p:cNvPr>
          <p:cNvSpPr>
            <a:spLocks/>
          </p:cNvSpPr>
          <p:nvPr/>
        </p:nvSpPr>
        <p:spPr bwMode="auto">
          <a:xfrm flipV="1">
            <a:off x="5464175" y="4672013"/>
            <a:ext cx="163513" cy="1095375"/>
          </a:xfrm>
          <a:custGeom>
            <a:avLst/>
            <a:gdLst>
              <a:gd name="T0" fmla="*/ 0 w 70"/>
              <a:gd name="T1" fmla="*/ 1095375 h 382"/>
              <a:gd name="T2" fmla="*/ 0 w 70"/>
              <a:gd name="T3" fmla="*/ 863110 h 382"/>
              <a:gd name="T4" fmla="*/ 18687 w 70"/>
              <a:gd name="T5" fmla="*/ 831567 h 382"/>
              <a:gd name="T6" fmla="*/ 18687 w 70"/>
              <a:gd name="T7" fmla="*/ 501808 h 382"/>
              <a:gd name="T8" fmla="*/ 32703 w 70"/>
              <a:gd name="T9" fmla="*/ 473133 h 382"/>
              <a:gd name="T10" fmla="*/ 32703 w 70"/>
              <a:gd name="T11" fmla="*/ 0 h 382"/>
              <a:gd name="T12" fmla="*/ 126139 w 70"/>
              <a:gd name="T13" fmla="*/ 0 h 382"/>
              <a:gd name="T14" fmla="*/ 126139 w 70"/>
              <a:gd name="T15" fmla="*/ 438723 h 382"/>
              <a:gd name="T16" fmla="*/ 163513 w 70"/>
              <a:gd name="T17" fmla="*/ 490338 h 382"/>
              <a:gd name="T18" fmla="*/ 163513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29107" name="Freeform 51">
            <a:extLst>
              <a:ext uri="{FF2B5EF4-FFF2-40B4-BE49-F238E27FC236}">
                <a16:creationId xmlns:a16="http://schemas.microsoft.com/office/drawing/2014/main" id="{D0BCDFC2-7A4B-BBE2-AAAE-0BEC0FDC98C2}"/>
              </a:ext>
              <a:ext uri="{C183D7F6-B498-43B3-948B-1728B52AA6E4}">
                <adec:decorative xmlns:adec="http://schemas.microsoft.com/office/drawing/2017/decorative" val="1"/>
              </a:ext>
            </a:extLst>
          </p:cNvPr>
          <p:cNvSpPr>
            <a:spLocks/>
          </p:cNvSpPr>
          <p:nvPr/>
        </p:nvSpPr>
        <p:spPr bwMode="auto">
          <a:xfrm>
            <a:off x="4438650" y="2859088"/>
            <a:ext cx="977900" cy="455612"/>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gradFill rotWithShape="0">
            <a:gsLst>
              <a:gs pos="0">
                <a:schemeClr val="accent2"/>
              </a:gs>
              <a:gs pos="100000">
                <a:schemeClr val="accent2">
                  <a:gamma/>
                  <a:tint val="33333"/>
                  <a:invGamma/>
                </a:schemeClr>
              </a:gs>
            </a:gsLst>
            <a:lin ang="5400000" scaled="1"/>
          </a:gradFill>
          <a:ln w="3175" cap="flat" cmpd="sng">
            <a:solidFill>
              <a:schemeClr val="tx1"/>
            </a:solidFill>
            <a:prstDash val="solid"/>
            <a:round/>
            <a:headEnd/>
            <a:tailEnd/>
          </a:ln>
          <a:effectLst/>
        </p:spPr>
        <p:txBody>
          <a:bodyPr wrap="none" anchor="ctr"/>
          <a:lstStyle/>
          <a:p>
            <a:pPr>
              <a:defRPr/>
            </a:pPr>
            <a:endParaRPr lang="en-US"/>
          </a:p>
        </p:txBody>
      </p:sp>
      <p:sp>
        <p:nvSpPr>
          <p:cNvPr id="173084" name="Oval 52">
            <a:extLst>
              <a:ext uri="{FF2B5EF4-FFF2-40B4-BE49-F238E27FC236}">
                <a16:creationId xmlns:a16="http://schemas.microsoft.com/office/drawing/2014/main" id="{5C833A00-CF4B-C570-9EF5-E017171E8E84}"/>
              </a:ext>
              <a:ext uri="{C183D7F6-B498-43B3-948B-1728B52AA6E4}">
                <adec:decorative xmlns:adec="http://schemas.microsoft.com/office/drawing/2017/decorative" val="1"/>
              </a:ext>
            </a:extLst>
          </p:cNvPr>
          <p:cNvSpPr>
            <a:spLocks noChangeArrowheads="1"/>
          </p:cNvSpPr>
          <p:nvPr/>
        </p:nvSpPr>
        <p:spPr bwMode="auto">
          <a:xfrm>
            <a:off x="5281613" y="3001963"/>
            <a:ext cx="109537" cy="13493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85" name="Freeform 53">
            <a:extLst>
              <a:ext uri="{FF2B5EF4-FFF2-40B4-BE49-F238E27FC236}">
                <a16:creationId xmlns:a16="http://schemas.microsoft.com/office/drawing/2014/main" id="{80CB93B6-A5D7-70D2-C9A2-1BEB53943D3B}"/>
              </a:ext>
              <a:ext uri="{C183D7F6-B498-43B3-948B-1728B52AA6E4}">
                <adec:decorative xmlns:adec="http://schemas.microsoft.com/office/drawing/2017/decorative" val="1"/>
              </a:ext>
            </a:extLst>
          </p:cNvPr>
          <p:cNvSpPr>
            <a:spLocks/>
          </p:cNvSpPr>
          <p:nvPr/>
        </p:nvSpPr>
        <p:spPr bwMode="auto">
          <a:xfrm>
            <a:off x="5283200" y="2863850"/>
            <a:ext cx="104775" cy="165100"/>
          </a:xfrm>
          <a:custGeom>
            <a:avLst/>
            <a:gdLst>
              <a:gd name="T0" fmla="*/ 0 w 45"/>
              <a:gd name="T1" fmla="*/ 165100 h 87"/>
              <a:gd name="T2" fmla="*/ 104775 w 45"/>
              <a:gd name="T3" fmla="*/ 165100 h 87"/>
              <a:gd name="T4" fmla="*/ 4657 w 45"/>
              <a:gd name="T5" fmla="*/ 142328 h 87"/>
              <a:gd name="T6" fmla="*/ 102447 w 45"/>
              <a:gd name="T7" fmla="*/ 125248 h 87"/>
              <a:gd name="T8" fmla="*/ 6985 w 45"/>
              <a:gd name="T9" fmla="*/ 102476 h 87"/>
              <a:gd name="T10" fmla="*/ 102447 w 45"/>
              <a:gd name="T11" fmla="*/ 81601 h 87"/>
              <a:gd name="T12" fmla="*/ 11642 w 45"/>
              <a:gd name="T13" fmla="*/ 56931 h 87"/>
              <a:gd name="T14" fmla="*/ 97790 w 45"/>
              <a:gd name="T15" fmla="*/ 36056 h 87"/>
              <a:gd name="T16" fmla="*/ 11642 w 45"/>
              <a:gd name="T17" fmla="*/ 13284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3086" name="Rectangle 54">
            <a:extLst>
              <a:ext uri="{FF2B5EF4-FFF2-40B4-BE49-F238E27FC236}">
                <a16:creationId xmlns:a16="http://schemas.microsoft.com/office/drawing/2014/main" id="{A4295E94-BC2D-2294-C1AA-373FB7291CBB}"/>
              </a:ext>
              <a:ext uri="{C183D7F6-B498-43B3-948B-1728B52AA6E4}">
                <adec:decorative xmlns:adec="http://schemas.microsoft.com/office/drawing/2017/decorative" val="1"/>
              </a:ext>
            </a:extLst>
          </p:cNvPr>
          <p:cNvSpPr>
            <a:spLocks noChangeArrowheads="1"/>
          </p:cNvSpPr>
          <p:nvPr/>
        </p:nvSpPr>
        <p:spPr bwMode="auto">
          <a:xfrm flipV="1">
            <a:off x="6761163" y="3217863"/>
            <a:ext cx="617537" cy="298450"/>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87" name="Freeform 55">
            <a:extLst>
              <a:ext uri="{FF2B5EF4-FFF2-40B4-BE49-F238E27FC236}">
                <a16:creationId xmlns:a16="http://schemas.microsoft.com/office/drawing/2014/main" id="{D8FF6D01-0C77-E1F0-E50A-C7D1FF7534EA}"/>
              </a:ext>
              <a:ext uri="{C183D7F6-B498-43B3-948B-1728B52AA6E4}">
                <adec:decorative xmlns:adec="http://schemas.microsoft.com/office/drawing/2017/decorative" val="1"/>
              </a:ext>
            </a:extLst>
          </p:cNvPr>
          <p:cNvSpPr>
            <a:spLocks/>
          </p:cNvSpPr>
          <p:nvPr/>
        </p:nvSpPr>
        <p:spPr bwMode="auto">
          <a:xfrm flipV="1">
            <a:off x="6824663" y="3217863"/>
            <a:ext cx="554037"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7 w 238"/>
              <a:gd name="T11" fmla="*/ 77482 h 104"/>
              <a:gd name="T12" fmla="*/ 125706 w 238"/>
              <a:gd name="T13" fmla="*/ 71743 h 104"/>
              <a:gd name="T14" fmla="*/ 121050 w 238"/>
              <a:gd name="T15" fmla="*/ 66003 h 104"/>
              <a:gd name="T16" fmla="*/ 107083 w 238"/>
              <a:gd name="T17" fmla="*/ 43046 h 104"/>
              <a:gd name="T18" fmla="*/ 116394 w 238"/>
              <a:gd name="T19" fmla="*/ 5739 h 104"/>
              <a:gd name="T20" fmla="*/ 135017 w 238"/>
              <a:gd name="T21" fmla="*/ 0 h 104"/>
              <a:gd name="T22" fmla="*/ 554037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5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73088" name="Rectangle 56">
            <a:extLst>
              <a:ext uri="{FF2B5EF4-FFF2-40B4-BE49-F238E27FC236}">
                <a16:creationId xmlns:a16="http://schemas.microsoft.com/office/drawing/2014/main" id="{68A6C0A3-0538-2262-74CA-D91373F6AA6C}"/>
              </a:ext>
              <a:ext uri="{C183D7F6-B498-43B3-948B-1728B52AA6E4}">
                <adec:decorative xmlns:adec="http://schemas.microsoft.com/office/drawing/2017/decorative" val="1"/>
              </a:ext>
            </a:extLst>
          </p:cNvPr>
          <p:cNvSpPr>
            <a:spLocks noChangeArrowheads="1"/>
          </p:cNvSpPr>
          <p:nvPr/>
        </p:nvSpPr>
        <p:spPr bwMode="auto">
          <a:xfrm flipV="1">
            <a:off x="1912938" y="2590800"/>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3089" name="Rectangle 57">
            <a:extLst>
              <a:ext uri="{FF2B5EF4-FFF2-40B4-BE49-F238E27FC236}">
                <a16:creationId xmlns:a16="http://schemas.microsoft.com/office/drawing/2014/main" id="{617825CE-2DB8-23D1-2383-6A4FF61F4D7D}"/>
              </a:ext>
              <a:ext uri="{C183D7F6-B498-43B3-948B-1728B52AA6E4}">
                <adec:decorative xmlns:adec="http://schemas.microsoft.com/office/drawing/2017/decorative" val="1"/>
              </a:ext>
            </a:extLst>
          </p:cNvPr>
          <p:cNvSpPr>
            <a:spLocks noChangeArrowheads="1"/>
          </p:cNvSpPr>
          <p:nvPr/>
        </p:nvSpPr>
        <p:spPr bwMode="auto">
          <a:xfrm flipV="1">
            <a:off x="1868488" y="5307013"/>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29114" name="AutoShape 58">
            <a:extLst>
              <a:ext uri="{FF2B5EF4-FFF2-40B4-BE49-F238E27FC236}">
                <a16:creationId xmlns:a16="http://schemas.microsoft.com/office/drawing/2014/main" id="{F5E07C41-3590-4F87-E021-0165ADA71146}"/>
              </a:ext>
              <a:ext uri="{C183D7F6-B498-43B3-948B-1728B52AA6E4}">
                <adec:decorative xmlns:adec="http://schemas.microsoft.com/office/drawing/2017/decorative" val="1"/>
              </a:ext>
            </a:extLst>
          </p:cNvPr>
          <p:cNvSpPr>
            <a:spLocks noChangeArrowheads="1"/>
          </p:cNvSpPr>
          <p:nvPr/>
        </p:nvSpPr>
        <p:spPr bwMode="auto">
          <a:xfrm rot="-1467511">
            <a:off x="5438775" y="3252788"/>
            <a:ext cx="215900" cy="938212"/>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29115" name="AutoShape 59">
            <a:extLst>
              <a:ext uri="{FF2B5EF4-FFF2-40B4-BE49-F238E27FC236}">
                <a16:creationId xmlns:a16="http://schemas.microsoft.com/office/drawing/2014/main" id="{EEB339A1-734E-BD7C-F007-ABBFF246E785}"/>
              </a:ext>
              <a:ext uri="{C183D7F6-B498-43B3-948B-1728B52AA6E4}">
                <adec:decorative xmlns:adec="http://schemas.microsoft.com/office/drawing/2017/decorative" val="1"/>
              </a:ext>
            </a:extLst>
          </p:cNvPr>
          <p:cNvSpPr>
            <a:spLocks noChangeArrowheads="1"/>
          </p:cNvSpPr>
          <p:nvPr/>
        </p:nvSpPr>
        <p:spPr bwMode="auto">
          <a:xfrm flipH="1">
            <a:off x="5267325" y="4367213"/>
            <a:ext cx="592138" cy="490537"/>
          </a:xfrm>
          <a:prstGeom prst="curvedDownArrow">
            <a:avLst>
              <a:gd name="adj1" fmla="val 11540"/>
              <a:gd name="adj2" fmla="val 51532"/>
              <a:gd name="adj3" fmla="val 65694"/>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173092" name="AutoShape 60">
            <a:extLst>
              <a:ext uri="{FF2B5EF4-FFF2-40B4-BE49-F238E27FC236}">
                <a16:creationId xmlns:a16="http://schemas.microsoft.com/office/drawing/2014/main" id="{B856DDBE-A069-FFBB-4893-73C602FEB07C}"/>
              </a:ext>
              <a:ext uri="{C183D7F6-B498-43B3-948B-1728B52AA6E4}">
                <adec:decorative xmlns:adec="http://schemas.microsoft.com/office/drawing/2017/decorative" val="1"/>
              </a:ext>
            </a:extLst>
          </p:cNvPr>
          <p:cNvSpPr>
            <a:spLocks noChangeArrowheads="1"/>
          </p:cNvSpPr>
          <p:nvPr/>
        </p:nvSpPr>
        <p:spPr bwMode="auto">
          <a:xfrm>
            <a:off x="5673725" y="5789613"/>
            <a:ext cx="509588" cy="663575"/>
          </a:xfrm>
          <a:prstGeom prst="upArrow">
            <a:avLst>
              <a:gd name="adj1" fmla="val 50000"/>
              <a:gd name="adj2" fmla="val 32554"/>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73093" name="Group 61">
            <a:extLst>
              <a:ext uri="{FF2B5EF4-FFF2-40B4-BE49-F238E27FC236}">
                <a16:creationId xmlns:a16="http://schemas.microsoft.com/office/drawing/2014/main" id="{BE527C7F-6FFA-4610-166C-643C66E107B2}"/>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73108" name="Freeform 62">
              <a:extLst>
                <a:ext uri="{FF2B5EF4-FFF2-40B4-BE49-F238E27FC236}">
                  <a16:creationId xmlns:a16="http://schemas.microsoft.com/office/drawing/2014/main" id="{E12468DB-EFCC-AFFF-67D3-B6B449620773}"/>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9" name="Freeform 63">
              <a:extLst>
                <a:ext uri="{FF2B5EF4-FFF2-40B4-BE49-F238E27FC236}">
                  <a16:creationId xmlns:a16="http://schemas.microsoft.com/office/drawing/2014/main" id="{700B9EAC-B11A-DC4B-5054-A8115347BCEE}"/>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0" name="Freeform 64">
              <a:extLst>
                <a:ext uri="{FF2B5EF4-FFF2-40B4-BE49-F238E27FC236}">
                  <a16:creationId xmlns:a16="http://schemas.microsoft.com/office/drawing/2014/main" id="{9D818B08-6D28-ADD0-5E9A-E898CF19718F}"/>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1" name="Freeform 65">
              <a:extLst>
                <a:ext uri="{FF2B5EF4-FFF2-40B4-BE49-F238E27FC236}">
                  <a16:creationId xmlns:a16="http://schemas.microsoft.com/office/drawing/2014/main" id="{797B9152-7AAA-B53B-57DB-4E71B10E8A14}"/>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2" name="Freeform 66">
              <a:extLst>
                <a:ext uri="{FF2B5EF4-FFF2-40B4-BE49-F238E27FC236}">
                  <a16:creationId xmlns:a16="http://schemas.microsoft.com/office/drawing/2014/main" id="{62CAE0F8-0044-1789-E579-C7F8E0A27E45}"/>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3" name="Freeform 67">
              <a:extLst>
                <a:ext uri="{FF2B5EF4-FFF2-40B4-BE49-F238E27FC236}">
                  <a16:creationId xmlns:a16="http://schemas.microsoft.com/office/drawing/2014/main" id="{63038EEF-1D07-B989-127D-F4A405F9A782}"/>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4" name="Freeform 68">
              <a:extLst>
                <a:ext uri="{FF2B5EF4-FFF2-40B4-BE49-F238E27FC236}">
                  <a16:creationId xmlns:a16="http://schemas.microsoft.com/office/drawing/2014/main" id="{69E645E2-4F05-475B-992F-56FBCACC65A3}"/>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3094" name="Group 69">
            <a:extLst>
              <a:ext uri="{FF2B5EF4-FFF2-40B4-BE49-F238E27FC236}">
                <a16:creationId xmlns:a16="http://schemas.microsoft.com/office/drawing/2014/main" id="{03B102D1-6E8B-8E1C-11D6-11BFB77F20E3}"/>
              </a:ext>
              <a:ext uri="{C183D7F6-B498-43B3-948B-1728B52AA6E4}">
                <adec:decorative xmlns:adec="http://schemas.microsoft.com/office/drawing/2017/decorative" val="1"/>
              </a:ext>
            </a:extLst>
          </p:cNvPr>
          <p:cNvGrpSpPr>
            <a:grpSpLocks/>
          </p:cNvGrpSpPr>
          <p:nvPr/>
        </p:nvGrpSpPr>
        <p:grpSpPr bwMode="auto">
          <a:xfrm>
            <a:off x="7740650" y="2260600"/>
            <a:ext cx="1093788" cy="361950"/>
            <a:chOff x="4944" y="1099"/>
            <a:chExt cx="689" cy="228"/>
          </a:xfrm>
        </p:grpSpPr>
        <p:sp>
          <p:nvSpPr>
            <p:cNvPr id="173095" name="Freeform 70">
              <a:extLst>
                <a:ext uri="{FF2B5EF4-FFF2-40B4-BE49-F238E27FC236}">
                  <a16:creationId xmlns:a16="http://schemas.microsoft.com/office/drawing/2014/main" id="{09F66466-55AF-97FC-F736-BEF54F8B211B}"/>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3096" name="Group 71">
              <a:extLst>
                <a:ext uri="{FF2B5EF4-FFF2-40B4-BE49-F238E27FC236}">
                  <a16:creationId xmlns:a16="http://schemas.microsoft.com/office/drawing/2014/main" id="{4C0B6114-4A43-954C-3174-EFE9187E9478}"/>
                </a:ext>
              </a:extLst>
            </p:cNvPr>
            <p:cNvGrpSpPr>
              <a:grpSpLocks/>
            </p:cNvGrpSpPr>
            <p:nvPr/>
          </p:nvGrpSpPr>
          <p:grpSpPr bwMode="auto">
            <a:xfrm>
              <a:off x="4944" y="1099"/>
              <a:ext cx="689" cy="228"/>
              <a:chOff x="4944" y="1099"/>
              <a:chExt cx="689" cy="228"/>
            </a:xfrm>
          </p:grpSpPr>
          <p:sp>
            <p:nvSpPr>
              <p:cNvPr id="173097" name="Line 72">
                <a:extLst>
                  <a:ext uri="{FF2B5EF4-FFF2-40B4-BE49-F238E27FC236}">
                    <a16:creationId xmlns:a16="http://schemas.microsoft.com/office/drawing/2014/main" id="{563A87CC-37A2-5A76-ADC2-0911BDDD939D}"/>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3098" name="Group 73">
                <a:extLst>
                  <a:ext uri="{FF2B5EF4-FFF2-40B4-BE49-F238E27FC236}">
                    <a16:creationId xmlns:a16="http://schemas.microsoft.com/office/drawing/2014/main" id="{844959BC-69CF-C59F-3A27-34A9BD484ECE}"/>
                  </a:ext>
                </a:extLst>
              </p:cNvPr>
              <p:cNvGrpSpPr>
                <a:grpSpLocks/>
              </p:cNvGrpSpPr>
              <p:nvPr/>
            </p:nvGrpSpPr>
            <p:grpSpPr bwMode="auto">
              <a:xfrm>
                <a:off x="4944" y="1099"/>
                <a:ext cx="689" cy="228"/>
                <a:chOff x="4944" y="1099"/>
                <a:chExt cx="689" cy="228"/>
              </a:xfrm>
            </p:grpSpPr>
            <p:sp>
              <p:nvSpPr>
                <p:cNvPr id="173099" name="Freeform 74">
                  <a:extLst>
                    <a:ext uri="{FF2B5EF4-FFF2-40B4-BE49-F238E27FC236}">
                      <a16:creationId xmlns:a16="http://schemas.microsoft.com/office/drawing/2014/main" id="{C7BCA4D0-AC6D-A62B-8742-40FC2806D6F6}"/>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0" name="Freeform 75">
                  <a:extLst>
                    <a:ext uri="{FF2B5EF4-FFF2-40B4-BE49-F238E27FC236}">
                      <a16:creationId xmlns:a16="http://schemas.microsoft.com/office/drawing/2014/main" id="{24D9D562-3747-9E49-A29B-8AD9C5016CC2}"/>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1" name="Freeform 76">
                  <a:extLst>
                    <a:ext uri="{FF2B5EF4-FFF2-40B4-BE49-F238E27FC236}">
                      <a16:creationId xmlns:a16="http://schemas.microsoft.com/office/drawing/2014/main" id="{ACF03823-3673-B573-70E6-5DE38257DDBE}"/>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2" name="Freeform 77">
                  <a:extLst>
                    <a:ext uri="{FF2B5EF4-FFF2-40B4-BE49-F238E27FC236}">
                      <a16:creationId xmlns:a16="http://schemas.microsoft.com/office/drawing/2014/main" id="{0487D54B-AE21-C6AD-B1E6-76D192322718}"/>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3" name="Freeform 78">
                  <a:extLst>
                    <a:ext uri="{FF2B5EF4-FFF2-40B4-BE49-F238E27FC236}">
                      <a16:creationId xmlns:a16="http://schemas.microsoft.com/office/drawing/2014/main" id="{C92F1D22-24A5-EE31-A26E-D6FE00AE38E4}"/>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4" name="Line 79">
                  <a:extLst>
                    <a:ext uri="{FF2B5EF4-FFF2-40B4-BE49-F238E27FC236}">
                      <a16:creationId xmlns:a16="http://schemas.microsoft.com/office/drawing/2014/main" id="{A830E7C5-541B-80BF-5C4D-A80CC2169DAD}"/>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3105" name="Line 80">
                  <a:extLst>
                    <a:ext uri="{FF2B5EF4-FFF2-40B4-BE49-F238E27FC236}">
                      <a16:creationId xmlns:a16="http://schemas.microsoft.com/office/drawing/2014/main" id="{98752E49-0B72-EB00-36F4-34A8CF4E383A}"/>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3106" name="Line 81">
                  <a:extLst>
                    <a:ext uri="{FF2B5EF4-FFF2-40B4-BE49-F238E27FC236}">
                      <a16:creationId xmlns:a16="http://schemas.microsoft.com/office/drawing/2014/main" id="{71A3DB7E-6DE2-05F6-36BE-2AB8C40467D0}"/>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3107" name="Line 82">
                  <a:extLst>
                    <a:ext uri="{FF2B5EF4-FFF2-40B4-BE49-F238E27FC236}">
                      <a16:creationId xmlns:a16="http://schemas.microsoft.com/office/drawing/2014/main" id="{D92AE823-400F-564F-37DE-75A529816E1A}"/>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314AA5CE-3DE8-521F-7B8E-1FE71D067520}"/>
              </a:ext>
            </a:extLst>
          </p:cNvPr>
          <p:cNvSpPr>
            <a:spLocks noGrp="1" noChangeArrowheads="1"/>
          </p:cNvSpPr>
          <p:nvPr>
            <p:ph type="title"/>
          </p:nvPr>
        </p:nvSpPr>
        <p:spPr/>
        <p:txBody>
          <a:bodyPr/>
          <a:lstStyle/>
          <a:p>
            <a:pPr eaLnBrk="1" hangingPunct="1"/>
            <a:r>
              <a:rPr lang="en-GB" altLang="en-US" dirty="0"/>
              <a:t>Double acting cylinder 18</a:t>
            </a:r>
            <a:endParaRPr lang="en-US" altLang="en-US" dirty="0"/>
          </a:p>
        </p:txBody>
      </p:sp>
      <p:sp>
        <p:nvSpPr>
          <p:cNvPr id="174083" name="Rectangle 3">
            <a:extLst>
              <a:ext uri="{FF2B5EF4-FFF2-40B4-BE49-F238E27FC236}">
                <a16:creationId xmlns:a16="http://schemas.microsoft.com/office/drawing/2014/main" id="{C693E51C-C29C-7DE8-D8C5-2937B276FC6E}"/>
              </a:ext>
            </a:extLst>
          </p:cNvPr>
          <p:cNvSpPr>
            <a:spLocks noGrp="1" noChangeArrowheads="1"/>
          </p:cNvSpPr>
          <p:nvPr>
            <p:ph type="body" idx="1"/>
          </p:nvPr>
        </p:nvSpPr>
        <p:spPr>
          <a:xfrm>
            <a:off x="323850" y="2133600"/>
            <a:ext cx="8550275" cy="4343400"/>
          </a:xfrm>
        </p:spPr>
        <p:txBody>
          <a:bodyPr/>
          <a:lstStyle/>
          <a:p>
            <a:pPr eaLnBrk="1" hangingPunct="1"/>
            <a:endParaRPr lang="en-US" altLang="en-US"/>
          </a:p>
        </p:txBody>
      </p:sp>
      <p:sp>
        <p:nvSpPr>
          <p:cNvPr id="174084" name="Freeform 4">
            <a:extLst>
              <a:ext uri="{FF2B5EF4-FFF2-40B4-BE49-F238E27FC236}">
                <a16:creationId xmlns:a16="http://schemas.microsoft.com/office/drawing/2014/main" id="{324DA679-99F5-6A89-2C24-FA2F08D76557}"/>
              </a:ext>
              <a:ext uri="{C183D7F6-B498-43B3-948B-1728B52AA6E4}">
                <adec:decorative xmlns:adec="http://schemas.microsoft.com/office/drawing/2017/decorative" val="1"/>
              </a:ext>
            </a:extLst>
          </p:cNvPr>
          <p:cNvSpPr>
            <a:spLocks/>
          </p:cNvSpPr>
          <p:nvPr/>
        </p:nvSpPr>
        <p:spPr bwMode="auto">
          <a:xfrm>
            <a:off x="936625" y="2660650"/>
            <a:ext cx="2870200" cy="2714625"/>
          </a:xfrm>
          <a:custGeom>
            <a:avLst/>
            <a:gdLst>
              <a:gd name="T0" fmla="*/ 2870200 w 1808"/>
              <a:gd name="T1" fmla="*/ 0 h 1710"/>
              <a:gd name="T2" fmla="*/ 1066800 w 1808"/>
              <a:gd name="T3" fmla="*/ 0 h 1710"/>
              <a:gd name="T4" fmla="*/ 822325 w 1808"/>
              <a:gd name="T5" fmla="*/ 952500 h 1710"/>
              <a:gd name="T6" fmla="*/ 0 w 1808"/>
              <a:gd name="T7" fmla="*/ 1011238 h 1710"/>
              <a:gd name="T8" fmla="*/ 42863 w 1808"/>
              <a:gd name="T9" fmla="*/ 1674813 h 1710"/>
              <a:gd name="T10" fmla="*/ 779463 w 1808"/>
              <a:gd name="T11" fmla="*/ 1717675 h 1710"/>
              <a:gd name="T12" fmla="*/ 1052513 w 1808"/>
              <a:gd name="T13" fmla="*/ 2714625 h 1710"/>
              <a:gd name="T14" fmla="*/ 2854325 w 1808"/>
              <a:gd name="T15" fmla="*/ 2714625 h 1710"/>
              <a:gd name="T16" fmla="*/ 2870200 w 1808"/>
              <a:gd name="T17" fmla="*/ 0 h 1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08" h="1710">
                <a:moveTo>
                  <a:pt x="1808" y="0"/>
                </a:moveTo>
                <a:lnTo>
                  <a:pt x="672" y="0"/>
                </a:lnTo>
                <a:lnTo>
                  <a:pt x="518" y="600"/>
                </a:lnTo>
                <a:lnTo>
                  <a:pt x="0" y="637"/>
                </a:lnTo>
                <a:lnTo>
                  <a:pt x="27" y="1055"/>
                </a:lnTo>
                <a:lnTo>
                  <a:pt x="491" y="1082"/>
                </a:lnTo>
                <a:lnTo>
                  <a:pt x="663" y="1710"/>
                </a:lnTo>
                <a:lnTo>
                  <a:pt x="1798" y="1710"/>
                </a:lnTo>
                <a:lnTo>
                  <a:pt x="1808" y="0"/>
                </a:lnTo>
                <a:close/>
              </a:path>
            </a:pathLst>
          </a:custGeom>
          <a:solidFill>
            <a:srgbClr val="00FFFF"/>
          </a:solidFill>
          <a:ln w="0" cap="flat" cmpd="sng">
            <a:solidFill>
              <a:srgbClr val="00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085" name="Freeform 5">
            <a:extLst>
              <a:ext uri="{FF2B5EF4-FFF2-40B4-BE49-F238E27FC236}">
                <a16:creationId xmlns:a16="http://schemas.microsoft.com/office/drawing/2014/main" id="{B05C69A9-C6AD-4008-6AE4-83FB40C68325}"/>
              </a:ext>
              <a:ext uri="{C183D7F6-B498-43B3-948B-1728B52AA6E4}">
                <adec:decorative xmlns:adec="http://schemas.microsoft.com/office/drawing/2017/decorative" val="1"/>
              </a:ext>
            </a:extLst>
          </p:cNvPr>
          <p:cNvSpPr>
            <a:spLocks/>
          </p:cNvSpPr>
          <p:nvPr/>
        </p:nvSpPr>
        <p:spPr bwMode="auto">
          <a:xfrm>
            <a:off x="3619500" y="2655888"/>
            <a:ext cx="2624138" cy="3113087"/>
          </a:xfrm>
          <a:custGeom>
            <a:avLst/>
            <a:gdLst>
              <a:gd name="T0" fmla="*/ 0 w 1653"/>
              <a:gd name="T1" fmla="*/ 3 h 1961"/>
              <a:gd name="T2" fmla="*/ 589 w 1653"/>
              <a:gd name="T3" fmla="*/ 0 h 1961"/>
              <a:gd name="T4" fmla="*/ 589 w 1653"/>
              <a:gd name="T5" fmla="*/ 215 h 1961"/>
              <a:gd name="T6" fmla="*/ 1653 w 1653"/>
              <a:gd name="T7" fmla="*/ 215 h 1961"/>
              <a:gd name="T8" fmla="*/ 1653 w 1653"/>
              <a:gd name="T9" fmla="*/ 1961 h 1961"/>
              <a:gd name="T10" fmla="*/ 1213 w 1653"/>
              <a:gd name="T11" fmla="*/ 1961 h 1961"/>
              <a:gd name="T12" fmla="*/ 1213 w 1653"/>
              <a:gd name="T13" fmla="*/ 1610 h 1961"/>
              <a:gd name="T14" fmla="*/ 946 w 1653"/>
              <a:gd name="T15" fmla="*/ 1610 h 1961"/>
              <a:gd name="T16" fmla="*/ 946 w 1653"/>
              <a:gd name="T17" fmla="*/ 1719 h 1961"/>
              <a:gd name="T18" fmla="*/ 0 w 1653"/>
              <a:gd name="T19" fmla="*/ 1722 h 1961"/>
              <a:gd name="T20" fmla="*/ 0 w 1653"/>
              <a:gd name="T21" fmla="*/ 885 h 1961"/>
              <a:gd name="T22" fmla="*/ 0 w 1653"/>
              <a:gd name="T23" fmla="*/ 3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3" h="1961">
                <a:moveTo>
                  <a:pt x="0" y="3"/>
                </a:moveTo>
                <a:lnTo>
                  <a:pt x="589" y="0"/>
                </a:lnTo>
                <a:lnTo>
                  <a:pt x="589" y="215"/>
                </a:lnTo>
                <a:lnTo>
                  <a:pt x="1653" y="215"/>
                </a:lnTo>
                <a:lnTo>
                  <a:pt x="1653" y="1961"/>
                </a:lnTo>
                <a:lnTo>
                  <a:pt x="1213" y="1961"/>
                </a:lnTo>
                <a:lnTo>
                  <a:pt x="1213" y="1610"/>
                </a:lnTo>
                <a:lnTo>
                  <a:pt x="946" y="1610"/>
                </a:lnTo>
                <a:lnTo>
                  <a:pt x="946" y="1719"/>
                </a:lnTo>
                <a:lnTo>
                  <a:pt x="0" y="1722"/>
                </a:lnTo>
                <a:lnTo>
                  <a:pt x="0" y="885"/>
                </a:lnTo>
                <a:lnTo>
                  <a:pt x="0" y="3"/>
                </a:lnTo>
                <a:close/>
              </a:path>
            </a:pathLst>
          </a:custGeom>
          <a:gradFill rotWithShape="0">
            <a:gsLst>
              <a:gs pos="0">
                <a:schemeClr val="accent2"/>
              </a:gs>
              <a:gs pos="100000">
                <a:schemeClr val="accent2">
                  <a:gamma/>
                  <a:tint val="42353"/>
                  <a:invGamma/>
                </a:schemeClr>
              </a:gs>
            </a:gsLst>
            <a:lin ang="5400000" scaled="1"/>
          </a:gradFill>
          <a:ln>
            <a:noFill/>
          </a:ln>
        </p:spPr>
        <p:txBody>
          <a:bodyPr/>
          <a:lstStyle/>
          <a:p>
            <a:pPr>
              <a:defRPr/>
            </a:pPr>
            <a:endParaRPr lang="en-US"/>
          </a:p>
        </p:txBody>
      </p:sp>
      <p:sp>
        <p:nvSpPr>
          <p:cNvPr id="174086" name="Freeform 6">
            <a:extLst>
              <a:ext uri="{FF2B5EF4-FFF2-40B4-BE49-F238E27FC236}">
                <a16:creationId xmlns:a16="http://schemas.microsoft.com/office/drawing/2014/main" id="{C547C141-FC29-B0EF-D1BA-AA755B59674C}"/>
              </a:ext>
              <a:ext uri="{C183D7F6-B498-43B3-948B-1728B52AA6E4}">
                <adec:decorative xmlns:adec="http://schemas.microsoft.com/office/drawing/2017/decorative" val="1"/>
              </a:ext>
            </a:extLst>
          </p:cNvPr>
          <p:cNvSpPr>
            <a:spLocks/>
          </p:cNvSpPr>
          <p:nvPr/>
        </p:nvSpPr>
        <p:spPr bwMode="auto">
          <a:xfrm flipV="1">
            <a:off x="4622800" y="5438775"/>
            <a:ext cx="493713" cy="268288"/>
          </a:xfrm>
          <a:custGeom>
            <a:avLst/>
            <a:gdLst>
              <a:gd name="T0" fmla="*/ 0 w 212"/>
              <a:gd name="T1" fmla="*/ 268288 h 94"/>
              <a:gd name="T2" fmla="*/ 0 w 212"/>
              <a:gd name="T3" fmla="*/ 0 h 94"/>
              <a:gd name="T4" fmla="*/ 451794 w 212"/>
              <a:gd name="T5" fmla="*/ 0 h 94"/>
              <a:gd name="T6" fmla="*/ 493713 w 212"/>
              <a:gd name="T7" fmla="*/ 42812 h 94"/>
              <a:gd name="T8" fmla="*/ 493713 w 212"/>
              <a:gd name="T9" fmla="*/ 196935 h 94"/>
              <a:gd name="T10" fmla="*/ 367956 w 212"/>
              <a:gd name="T11" fmla="*/ 196935 h 94"/>
              <a:gd name="T12" fmla="*/ 367956 w 212"/>
              <a:gd name="T13" fmla="*/ 268288 h 94"/>
              <a:gd name="T14" fmla="*/ 0 w 212"/>
              <a:gd name="T15" fmla="*/ 268288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74087" name="Rectangle 7">
            <a:extLst>
              <a:ext uri="{FF2B5EF4-FFF2-40B4-BE49-F238E27FC236}">
                <a16:creationId xmlns:a16="http://schemas.microsoft.com/office/drawing/2014/main" id="{133DA68B-358E-A201-720C-8DD7AC67BF8B}"/>
              </a:ext>
              <a:ext uri="{C183D7F6-B498-43B3-948B-1728B52AA6E4}">
                <adec:decorative xmlns:adec="http://schemas.microsoft.com/office/drawing/2017/decorative" val="1"/>
              </a:ext>
            </a:extLst>
          </p:cNvPr>
          <p:cNvSpPr>
            <a:spLocks noChangeArrowheads="1"/>
          </p:cNvSpPr>
          <p:nvPr/>
        </p:nvSpPr>
        <p:spPr bwMode="auto">
          <a:xfrm flipV="1">
            <a:off x="4981575" y="5438775"/>
            <a:ext cx="134938" cy="131763"/>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088" name="Freeform 8">
            <a:extLst>
              <a:ext uri="{FF2B5EF4-FFF2-40B4-BE49-F238E27FC236}">
                <a16:creationId xmlns:a16="http://schemas.microsoft.com/office/drawing/2014/main" id="{DA195B68-F075-7716-2898-053CE09E03F1}"/>
              </a:ext>
              <a:ext uri="{C183D7F6-B498-43B3-948B-1728B52AA6E4}">
                <adec:decorative xmlns:adec="http://schemas.microsoft.com/office/drawing/2017/decorative" val="1"/>
              </a:ext>
            </a:extLst>
          </p:cNvPr>
          <p:cNvSpPr>
            <a:spLocks/>
          </p:cNvSpPr>
          <p:nvPr/>
        </p:nvSpPr>
        <p:spPr bwMode="auto">
          <a:xfrm flipV="1">
            <a:off x="4618038" y="2319338"/>
            <a:ext cx="493712" cy="269875"/>
          </a:xfrm>
          <a:custGeom>
            <a:avLst/>
            <a:gdLst>
              <a:gd name="T0" fmla="*/ 0 w 212"/>
              <a:gd name="T1" fmla="*/ 0 h 94"/>
              <a:gd name="T2" fmla="*/ 0 w 212"/>
              <a:gd name="T3" fmla="*/ 269875 h 94"/>
              <a:gd name="T4" fmla="*/ 451793 w 212"/>
              <a:gd name="T5" fmla="*/ 269875 h 94"/>
              <a:gd name="T6" fmla="*/ 493712 w 212"/>
              <a:gd name="T7" fmla="*/ 223939 h 94"/>
              <a:gd name="T8" fmla="*/ 493712 w 212"/>
              <a:gd name="T9" fmla="*/ 71775 h 94"/>
              <a:gd name="T10" fmla="*/ 367955 w 212"/>
              <a:gd name="T11" fmla="*/ 71775 h 94"/>
              <a:gd name="T12" fmla="*/ 36795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74089" name="Rectangle 9">
            <a:extLst>
              <a:ext uri="{FF2B5EF4-FFF2-40B4-BE49-F238E27FC236}">
                <a16:creationId xmlns:a16="http://schemas.microsoft.com/office/drawing/2014/main" id="{843C7945-AF44-3887-19FE-092F91B7A9C5}"/>
              </a:ext>
              <a:ext uri="{C183D7F6-B498-43B3-948B-1728B52AA6E4}">
                <adec:decorative xmlns:adec="http://schemas.microsoft.com/office/drawing/2017/decorative" val="1"/>
              </a:ext>
            </a:extLst>
          </p:cNvPr>
          <p:cNvSpPr>
            <a:spLocks noChangeArrowheads="1"/>
          </p:cNvSpPr>
          <p:nvPr/>
        </p:nvSpPr>
        <p:spPr bwMode="auto">
          <a:xfrm flipV="1">
            <a:off x="5840413" y="4497388"/>
            <a:ext cx="919162" cy="217487"/>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090" name="Rectangle 10">
            <a:extLst>
              <a:ext uri="{FF2B5EF4-FFF2-40B4-BE49-F238E27FC236}">
                <a16:creationId xmlns:a16="http://schemas.microsoft.com/office/drawing/2014/main" id="{96D98447-40BA-0F27-571E-4E1085A7DF1E}"/>
              </a:ext>
              <a:ext uri="{C183D7F6-B498-43B3-948B-1728B52AA6E4}">
                <adec:decorative xmlns:adec="http://schemas.microsoft.com/office/drawing/2017/decorative" val="1"/>
              </a:ext>
            </a:extLst>
          </p:cNvPr>
          <p:cNvSpPr>
            <a:spLocks noChangeArrowheads="1"/>
          </p:cNvSpPr>
          <p:nvPr/>
        </p:nvSpPr>
        <p:spPr bwMode="auto">
          <a:xfrm flipV="1">
            <a:off x="4986338" y="2451100"/>
            <a:ext cx="125412" cy="12858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091" name="Freeform 11">
            <a:extLst>
              <a:ext uri="{FF2B5EF4-FFF2-40B4-BE49-F238E27FC236}">
                <a16:creationId xmlns:a16="http://schemas.microsoft.com/office/drawing/2014/main" id="{42574B9A-7813-1405-B11C-0167771F2D1C}"/>
              </a:ext>
              <a:ext uri="{C183D7F6-B498-43B3-948B-1728B52AA6E4}">
                <adec:decorative xmlns:adec="http://schemas.microsoft.com/office/drawing/2017/decorative" val="1"/>
              </a:ext>
            </a:extLst>
          </p:cNvPr>
          <p:cNvSpPr>
            <a:spLocks/>
          </p:cNvSpPr>
          <p:nvPr/>
        </p:nvSpPr>
        <p:spPr bwMode="auto">
          <a:xfrm flipV="1">
            <a:off x="5545138" y="5759450"/>
            <a:ext cx="763587" cy="3175"/>
          </a:xfrm>
          <a:custGeom>
            <a:avLst/>
            <a:gdLst>
              <a:gd name="T0" fmla="*/ 0 w 328"/>
              <a:gd name="T1" fmla="*/ 0 h 3175"/>
              <a:gd name="T2" fmla="*/ 758931 w 328"/>
              <a:gd name="T3" fmla="*/ 0 h 3175"/>
              <a:gd name="T4" fmla="*/ 763587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092" name="Line 12">
            <a:extLst>
              <a:ext uri="{FF2B5EF4-FFF2-40B4-BE49-F238E27FC236}">
                <a16:creationId xmlns:a16="http://schemas.microsoft.com/office/drawing/2014/main" id="{E80BB4F6-7371-0785-3B24-76FC8A630A92}"/>
              </a:ext>
              <a:ext uri="{C183D7F6-B498-43B3-948B-1728B52AA6E4}">
                <adec:decorative xmlns:adec="http://schemas.microsoft.com/office/drawing/2017/decorative" val="1"/>
              </a:ext>
            </a:extLst>
          </p:cNvPr>
          <p:cNvSpPr>
            <a:spLocks noChangeShapeType="1"/>
          </p:cNvSpPr>
          <p:nvPr/>
        </p:nvSpPr>
        <p:spPr bwMode="auto">
          <a:xfrm flipV="1">
            <a:off x="5292725" y="5326063"/>
            <a:ext cx="4763"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3" name="Rectangle 13">
            <a:extLst>
              <a:ext uri="{FF2B5EF4-FFF2-40B4-BE49-F238E27FC236}">
                <a16:creationId xmlns:a16="http://schemas.microsoft.com/office/drawing/2014/main" id="{3DF888BC-76ED-1528-716E-4D41CFEB5E81}"/>
              </a:ext>
              <a:ext uri="{C183D7F6-B498-43B3-948B-1728B52AA6E4}">
                <adec:decorative xmlns:adec="http://schemas.microsoft.com/office/drawing/2017/decorative" val="1"/>
              </a:ext>
            </a:extLst>
          </p:cNvPr>
          <p:cNvSpPr>
            <a:spLocks noChangeArrowheads="1"/>
          </p:cNvSpPr>
          <p:nvPr/>
        </p:nvSpPr>
        <p:spPr bwMode="auto">
          <a:xfrm flipV="1">
            <a:off x="5840413" y="3282950"/>
            <a:ext cx="919162" cy="233363"/>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30094" name="Freeform 14">
            <a:extLst>
              <a:ext uri="{FF2B5EF4-FFF2-40B4-BE49-F238E27FC236}">
                <a16:creationId xmlns:a16="http://schemas.microsoft.com/office/drawing/2014/main" id="{4601973C-5EFE-21A1-147A-BB3328F33C37}"/>
              </a:ext>
              <a:ext uri="{C183D7F6-B498-43B3-948B-1728B52AA6E4}">
                <adec:decorative xmlns:adec="http://schemas.microsoft.com/office/drawing/2017/decorative" val="1"/>
              </a:ext>
            </a:extLst>
          </p:cNvPr>
          <p:cNvSpPr>
            <a:spLocks/>
          </p:cNvSpPr>
          <p:nvPr/>
        </p:nvSpPr>
        <p:spPr bwMode="auto">
          <a:xfrm>
            <a:off x="3028950" y="2632075"/>
            <a:ext cx="2525713" cy="2786063"/>
          </a:xfrm>
          <a:custGeom>
            <a:avLst/>
            <a:gdLst>
              <a:gd name="T0" fmla="*/ 0 w 1591"/>
              <a:gd name="T1" fmla="*/ 0 h 1755"/>
              <a:gd name="T2" fmla="*/ 1051 w 1591"/>
              <a:gd name="T3" fmla="*/ 36 h 1755"/>
              <a:gd name="T4" fmla="*/ 1051 w 1591"/>
              <a:gd name="T5" fmla="*/ 1396 h 1755"/>
              <a:gd name="T6" fmla="*/ 1591 w 1591"/>
              <a:gd name="T7" fmla="*/ 1424 h 1755"/>
              <a:gd name="T8" fmla="*/ 1591 w 1591"/>
              <a:gd name="T9" fmla="*/ 1743 h 1755"/>
              <a:gd name="T10" fmla="*/ 18 w 1591"/>
              <a:gd name="T11" fmla="*/ 1755 h 1755"/>
              <a:gd name="T12" fmla="*/ 0 w 1591"/>
              <a:gd name="T13" fmla="*/ 0 h 1755"/>
            </a:gdLst>
            <a:ahLst/>
            <a:cxnLst>
              <a:cxn ang="0">
                <a:pos x="T0" y="T1"/>
              </a:cxn>
              <a:cxn ang="0">
                <a:pos x="T2" y="T3"/>
              </a:cxn>
              <a:cxn ang="0">
                <a:pos x="T4" y="T5"/>
              </a:cxn>
              <a:cxn ang="0">
                <a:pos x="T6" y="T7"/>
              </a:cxn>
              <a:cxn ang="0">
                <a:pos x="T8" y="T9"/>
              </a:cxn>
              <a:cxn ang="0">
                <a:pos x="T10" y="T11"/>
              </a:cxn>
              <a:cxn ang="0">
                <a:pos x="T12" y="T13"/>
              </a:cxn>
            </a:cxnLst>
            <a:rect l="0" t="0" r="r" b="b"/>
            <a:pathLst>
              <a:path w="1591" h="1755">
                <a:moveTo>
                  <a:pt x="0" y="0"/>
                </a:moveTo>
                <a:lnTo>
                  <a:pt x="1051" y="36"/>
                </a:lnTo>
                <a:lnTo>
                  <a:pt x="1051" y="1396"/>
                </a:lnTo>
                <a:lnTo>
                  <a:pt x="1591" y="1424"/>
                </a:lnTo>
                <a:lnTo>
                  <a:pt x="1591" y="1743"/>
                </a:lnTo>
                <a:lnTo>
                  <a:pt x="18" y="1755"/>
                </a:lnTo>
                <a:lnTo>
                  <a:pt x="0" y="0"/>
                </a:lnTo>
                <a:close/>
              </a:path>
            </a:pathLst>
          </a:custGeom>
          <a:gradFill rotWithShape="0">
            <a:gsLst>
              <a:gs pos="0">
                <a:schemeClr val="accent2"/>
              </a:gs>
              <a:gs pos="100000">
                <a:schemeClr val="accent2">
                  <a:gamma/>
                  <a:tint val="42353"/>
                  <a:invGamma/>
                </a:schemeClr>
              </a:gs>
            </a:gsLst>
            <a:lin ang="0" scaled="1"/>
          </a:gradFill>
          <a:ln w="9525" cap="flat" cmpd="sng">
            <a:solidFill>
              <a:schemeClr val="tx1"/>
            </a:solidFill>
            <a:prstDash val="solid"/>
            <a:round/>
            <a:headEnd/>
            <a:tailEnd/>
          </a:ln>
          <a:effectLst/>
        </p:spPr>
        <p:txBody>
          <a:bodyPr wrap="none" anchor="ctr"/>
          <a:lstStyle/>
          <a:p>
            <a:pPr>
              <a:defRPr/>
            </a:pPr>
            <a:endParaRPr lang="en-US"/>
          </a:p>
        </p:txBody>
      </p:sp>
      <p:sp>
        <p:nvSpPr>
          <p:cNvPr id="174095" name="Freeform 15">
            <a:extLst>
              <a:ext uri="{FF2B5EF4-FFF2-40B4-BE49-F238E27FC236}">
                <a16:creationId xmlns:a16="http://schemas.microsoft.com/office/drawing/2014/main" id="{22BCB19A-63A4-4E4E-B423-C808D36524DE}"/>
              </a:ext>
              <a:ext uri="{C183D7F6-B498-43B3-948B-1728B52AA6E4}">
                <adec:decorative xmlns:adec="http://schemas.microsoft.com/office/drawing/2017/decorative" val="1"/>
              </a:ext>
            </a:extLst>
          </p:cNvPr>
          <p:cNvSpPr>
            <a:spLocks/>
          </p:cNvSpPr>
          <p:nvPr/>
        </p:nvSpPr>
        <p:spPr bwMode="auto">
          <a:xfrm flipV="1">
            <a:off x="6156325" y="4497388"/>
            <a:ext cx="1220788" cy="1265237"/>
          </a:xfrm>
          <a:custGeom>
            <a:avLst/>
            <a:gdLst>
              <a:gd name="T0" fmla="*/ 0 w 524"/>
              <a:gd name="T1" fmla="*/ 438960 h 441"/>
              <a:gd name="T2" fmla="*/ 48925 w 524"/>
              <a:gd name="T3" fmla="*/ 372972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9 w 524"/>
              <a:gd name="T19" fmla="*/ 605363 h 441"/>
              <a:gd name="T20" fmla="*/ 1167204 w 524"/>
              <a:gd name="T21" fmla="*/ 616839 h 441"/>
              <a:gd name="T22" fmla="*/ 1195161 w 524"/>
              <a:gd name="T23" fmla="*/ 654136 h 441"/>
              <a:gd name="T24" fmla="*/ 1211469 w 524"/>
              <a:gd name="T25" fmla="*/ 688564 h 441"/>
              <a:gd name="T26" fmla="*/ 1220788 w 524"/>
              <a:gd name="T27" fmla="*/ 720124 h 441"/>
              <a:gd name="T28" fmla="*/ 1220788 w 524"/>
              <a:gd name="T29" fmla="*/ 1265237 h 441"/>
              <a:gd name="T30" fmla="*/ 603405 w 524"/>
              <a:gd name="T31" fmla="*/ 1265237 h 441"/>
              <a:gd name="T32" fmla="*/ 603405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74096" name="Rectangle 16">
            <a:extLst>
              <a:ext uri="{FF2B5EF4-FFF2-40B4-BE49-F238E27FC236}">
                <a16:creationId xmlns:a16="http://schemas.microsoft.com/office/drawing/2014/main" id="{414FDBF9-9CA5-4D83-95D7-9F56FA0F37B0}"/>
              </a:ext>
              <a:ext uri="{C183D7F6-B498-43B3-948B-1728B52AA6E4}">
                <adec:decorative xmlns:adec="http://schemas.microsoft.com/office/drawing/2017/decorative" val="1"/>
              </a:ext>
            </a:extLst>
          </p:cNvPr>
          <p:cNvSpPr>
            <a:spLocks noChangeArrowheads="1"/>
          </p:cNvSpPr>
          <p:nvPr/>
        </p:nvSpPr>
        <p:spPr bwMode="auto">
          <a:xfrm flipV="1">
            <a:off x="6759575" y="4497388"/>
            <a:ext cx="612775" cy="295275"/>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097" name="Freeform 17">
            <a:extLst>
              <a:ext uri="{FF2B5EF4-FFF2-40B4-BE49-F238E27FC236}">
                <a16:creationId xmlns:a16="http://schemas.microsoft.com/office/drawing/2014/main" id="{849BBE2D-1A31-72A6-79E3-799C5E129737}"/>
              </a:ext>
              <a:ext uri="{C183D7F6-B498-43B3-948B-1728B52AA6E4}">
                <adec:decorative xmlns:adec="http://schemas.microsoft.com/office/drawing/2017/decorative" val="1"/>
              </a:ext>
            </a:extLst>
          </p:cNvPr>
          <p:cNvSpPr>
            <a:spLocks/>
          </p:cNvSpPr>
          <p:nvPr/>
        </p:nvSpPr>
        <p:spPr bwMode="auto">
          <a:xfrm flipV="1">
            <a:off x="6823075" y="4497388"/>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grpSp>
        <p:nvGrpSpPr>
          <p:cNvPr id="174098" name="Group 18">
            <a:extLst>
              <a:ext uri="{FF2B5EF4-FFF2-40B4-BE49-F238E27FC236}">
                <a16:creationId xmlns:a16="http://schemas.microsoft.com/office/drawing/2014/main" id="{901B96A3-291B-61D9-DAC4-E4D86A7916E1}"/>
              </a:ext>
              <a:ext uri="{C183D7F6-B498-43B3-948B-1728B52AA6E4}">
                <adec:decorative xmlns:adec="http://schemas.microsoft.com/office/drawing/2017/decorative" val="1"/>
              </a:ext>
            </a:extLst>
          </p:cNvPr>
          <p:cNvGrpSpPr>
            <a:grpSpLocks/>
          </p:cNvGrpSpPr>
          <p:nvPr/>
        </p:nvGrpSpPr>
        <p:grpSpPr bwMode="auto">
          <a:xfrm>
            <a:off x="760413" y="2717800"/>
            <a:ext cx="6619875" cy="2587625"/>
            <a:chOff x="875" y="1063"/>
            <a:chExt cx="4170" cy="1630"/>
          </a:xfrm>
        </p:grpSpPr>
        <p:sp>
          <p:nvSpPr>
            <p:cNvPr id="174139" name="Freeform 19">
              <a:extLst>
                <a:ext uri="{FF2B5EF4-FFF2-40B4-BE49-F238E27FC236}">
                  <a16:creationId xmlns:a16="http://schemas.microsoft.com/office/drawing/2014/main" id="{9CD93487-66EA-3DBB-20B7-EDAC0C82C93F}"/>
                </a:ext>
              </a:extLst>
            </p:cNvPr>
            <p:cNvSpPr>
              <a:spLocks/>
            </p:cNvSpPr>
            <p:nvPr/>
          </p:nvSpPr>
          <p:spPr bwMode="auto">
            <a:xfrm flipV="1">
              <a:off x="1061" y="1728"/>
              <a:ext cx="3" cy="298"/>
            </a:xfrm>
            <a:custGeom>
              <a:avLst/>
              <a:gdLst>
                <a:gd name="T0" fmla="*/ 0 w 2"/>
                <a:gd name="T1" fmla="*/ 0 h 165"/>
                <a:gd name="T2" fmla="*/ 0 w 2"/>
                <a:gd name="T3" fmla="*/ 298 h 165"/>
                <a:gd name="T4" fmla="*/ 3 w 2"/>
                <a:gd name="T5" fmla="*/ 298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40" name="Freeform 20">
              <a:extLst>
                <a:ext uri="{FF2B5EF4-FFF2-40B4-BE49-F238E27FC236}">
                  <a16:creationId xmlns:a16="http://schemas.microsoft.com/office/drawing/2014/main" id="{F5E8BB75-2289-833A-4513-E47280B7230C}"/>
                </a:ext>
              </a:extLst>
            </p:cNvPr>
            <p:cNvSpPr>
              <a:spLocks/>
            </p:cNvSpPr>
            <p:nvPr/>
          </p:nvSpPr>
          <p:spPr bwMode="auto">
            <a:xfrm flipV="1">
              <a:off x="1177" y="1733"/>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41" name="Freeform 21">
              <a:extLst>
                <a:ext uri="{FF2B5EF4-FFF2-40B4-BE49-F238E27FC236}">
                  <a16:creationId xmlns:a16="http://schemas.microsoft.com/office/drawing/2014/main" id="{907E523D-9262-81AC-F6AE-E670B8354D03}"/>
                </a:ext>
              </a:extLst>
            </p:cNvPr>
            <p:cNvSpPr>
              <a:spLocks/>
            </p:cNvSpPr>
            <p:nvPr/>
          </p:nvSpPr>
          <p:spPr bwMode="auto">
            <a:xfrm flipV="1">
              <a:off x="1177" y="2021"/>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4142" name="Group 22">
              <a:extLst>
                <a:ext uri="{FF2B5EF4-FFF2-40B4-BE49-F238E27FC236}">
                  <a16:creationId xmlns:a16="http://schemas.microsoft.com/office/drawing/2014/main" id="{99A451E3-6FF2-B6DD-ED1F-E89C11190318}"/>
                </a:ext>
              </a:extLst>
            </p:cNvPr>
            <p:cNvGrpSpPr>
              <a:grpSpLocks/>
            </p:cNvGrpSpPr>
            <p:nvPr/>
          </p:nvGrpSpPr>
          <p:grpSpPr bwMode="auto">
            <a:xfrm>
              <a:off x="875" y="1063"/>
              <a:ext cx="4170" cy="1630"/>
              <a:chOff x="866" y="1063"/>
              <a:chExt cx="4170" cy="1630"/>
            </a:xfrm>
          </p:grpSpPr>
          <p:sp>
            <p:nvSpPr>
              <p:cNvPr id="174143" name="Freeform 23">
                <a:extLst>
                  <a:ext uri="{FF2B5EF4-FFF2-40B4-BE49-F238E27FC236}">
                    <a16:creationId xmlns:a16="http://schemas.microsoft.com/office/drawing/2014/main" id="{914D2E99-844F-870E-2C82-0536A68D323D}"/>
                  </a:ext>
                </a:extLst>
              </p:cNvPr>
              <p:cNvSpPr>
                <a:spLocks/>
              </p:cNvSpPr>
              <p:nvPr/>
            </p:nvSpPr>
            <p:spPr bwMode="auto">
              <a:xfrm flipV="1">
                <a:off x="1039" y="1482"/>
                <a:ext cx="745" cy="118"/>
              </a:xfrm>
              <a:custGeom>
                <a:avLst/>
                <a:gdLst>
                  <a:gd name="T0" fmla="*/ 745 w 508"/>
                  <a:gd name="T1" fmla="*/ 118 h 65"/>
                  <a:gd name="T2" fmla="*/ 745 w 508"/>
                  <a:gd name="T3" fmla="*/ 0 h 65"/>
                  <a:gd name="T4" fmla="*/ 634 w 508"/>
                  <a:gd name="T5" fmla="*/ 0 h 65"/>
                  <a:gd name="T6" fmla="*/ 601 w 508"/>
                  <a:gd name="T7" fmla="*/ 34 h 65"/>
                  <a:gd name="T8" fmla="*/ 0 w 508"/>
                  <a:gd name="T9" fmla="*/ 34 h 65"/>
                  <a:gd name="T10" fmla="*/ 0 w 508"/>
                  <a:gd name="T11" fmla="*/ 80 h 65"/>
                  <a:gd name="T12" fmla="*/ 92 w 508"/>
                  <a:gd name="T13" fmla="*/ 118 h 65"/>
                  <a:gd name="T14" fmla="*/ 745 w 508"/>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74144" name="Freeform 24">
                <a:extLst>
                  <a:ext uri="{FF2B5EF4-FFF2-40B4-BE49-F238E27FC236}">
                    <a16:creationId xmlns:a16="http://schemas.microsoft.com/office/drawing/2014/main" id="{4CFE907F-691A-571A-ABEA-AA0B171ABEEC}"/>
                  </a:ext>
                </a:extLst>
              </p:cNvPr>
              <p:cNvSpPr>
                <a:spLocks/>
              </p:cNvSpPr>
              <p:nvPr/>
            </p:nvSpPr>
            <p:spPr bwMode="auto">
              <a:xfrm flipV="1">
                <a:off x="1039" y="2145"/>
                <a:ext cx="745" cy="111"/>
              </a:xfrm>
              <a:custGeom>
                <a:avLst/>
                <a:gdLst>
                  <a:gd name="T0" fmla="*/ 745 w 508"/>
                  <a:gd name="T1" fmla="*/ 0 h 61"/>
                  <a:gd name="T2" fmla="*/ 745 w 508"/>
                  <a:gd name="T3" fmla="*/ 111 h 61"/>
                  <a:gd name="T4" fmla="*/ 634 w 508"/>
                  <a:gd name="T5" fmla="*/ 111 h 61"/>
                  <a:gd name="T6" fmla="*/ 601 w 508"/>
                  <a:gd name="T7" fmla="*/ 80 h 61"/>
                  <a:gd name="T8" fmla="*/ 0 w 508"/>
                  <a:gd name="T9" fmla="*/ 80 h 61"/>
                  <a:gd name="T10" fmla="*/ 0 w 508"/>
                  <a:gd name="T11" fmla="*/ 38 h 61"/>
                  <a:gd name="T12" fmla="*/ 92 w 508"/>
                  <a:gd name="T13" fmla="*/ 0 h 61"/>
                  <a:gd name="T14" fmla="*/ 745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74145" name="Freeform 25">
                <a:extLst>
                  <a:ext uri="{FF2B5EF4-FFF2-40B4-BE49-F238E27FC236}">
                    <a16:creationId xmlns:a16="http://schemas.microsoft.com/office/drawing/2014/main" id="{766A0808-8D80-2677-0D0C-F97A2E332904}"/>
                  </a:ext>
                </a:extLst>
              </p:cNvPr>
              <p:cNvSpPr>
                <a:spLocks/>
              </p:cNvSpPr>
              <p:nvPr/>
            </p:nvSpPr>
            <p:spPr bwMode="auto">
              <a:xfrm>
                <a:off x="1294" y="1552"/>
                <a:ext cx="3742" cy="632"/>
              </a:xfrm>
              <a:custGeom>
                <a:avLst/>
                <a:gdLst>
                  <a:gd name="T0" fmla="*/ 3734 w 3742"/>
                  <a:gd name="T1" fmla="*/ 0 h 632"/>
                  <a:gd name="T2" fmla="*/ 3742 w 3742"/>
                  <a:gd name="T3" fmla="*/ 16 h 632"/>
                  <a:gd name="T4" fmla="*/ 3742 w 3742"/>
                  <a:gd name="T5" fmla="*/ 16 h 632"/>
                  <a:gd name="T6" fmla="*/ 1535 w 3742"/>
                  <a:gd name="T7" fmla="*/ 11 h 632"/>
                  <a:gd name="T8" fmla="*/ 1504 w 3742"/>
                  <a:gd name="T9" fmla="*/ 56 h 632"/>
                  <a:gd name="T10" fmla="*/ 1388 w 3742"/>
                  <a:gd name="T11" fmla="*/ 56 h 632"/>
                  <a:gd name="T12" fmla="*/ 1388 w 3742"/>
                  <a:gd name="T13" fmla="*/ 128 h 632"/>
                  <a:gd name="T14" fmla="*/ 34 w 3742"/>
                  <a:gd name="T15" fmla="*/ 128 h 632"/>
                  <a:gd name="T16" fmla="*/ 0 w 3742"/>
                  <a:gd name="T17" fmla="*/ 184 h 632"/>
                  <a:gd name="T18" fmla="*/ 0 w 3742"/>
                  <a:gd name="T19" fmla="*/ 471 h 632"/>
                  <a:gd name="T20" fmla="*/ 34 w 3742"/>
                  <a:gd name="T21" fmla="*/ 524 h 632"/>
                  <a:gd name="T22" fmla="*/ 1388 w 3742"/>
                  <a:gd name="T23" fmla="*/ 524 h 632"/>
                  <a:gd name="T24" fmla="*/ 1388 w 3742"/>
                  <a:gd name="T25" fmla="*/ 596 h 632"/>
                  <a:gd name="T26" fmla="*/ 1501 w 3742"/>
                  <a:gd name="T27" fmla="*/ 596 h 632"/>
                  <a:gd name="T28" fmla="*/ 1529 w 3742"/>
                  <a:gd name="T29" fmla="*/ 632 h 632"/>
                  <a:gd name="T30" fmla="*/ 3742 w 3742"/>
                  <a:gd name="T31" fmla="*/ 632 h 632"/>
                  <a:gd name="T32" fmla="*/ 3734 w 3742"/>
                  <a:gd name="T33" fmla="*/ 632 h 632"/>
                  <a:gd name="T34" fmla="*/ 3742 w 3742"/>
                  <a:gd name="T35" fmla="*/ 624 h 632"/>
                  <a:gd name="T36" fmla="*/ 3734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74146" name="Freeform 26">
                <a:extLst>
                  <a:ext uri="{FF2B5EF4-FFF2-40B4-BE49-F238E27FC236}">
                    <a16:creationId xmlns:a16="http://schemas.microsoft.com/office/drawing/2014/main" id="{D9B520C2-4654-63FD-7948-C7EAD10CD9C3}"/>
                  </a:ext>
                </a:extLst>
              </p:cNvPr>
              <p:cNvSpPr>
                <a:spLocks/>
              </p:cNvSpPr>
              <p:nvPr/>
            </p:nvSpPr>
            <p:spPr bwMode="auto">
              <a:xfrm flipV="1">
                <a:off x="2316" y="2075"/>
                <a:ext cx="367" cy="566"/>
              </a:xfrm>
              <a:custGeom>
                <a:avLst/>
                <a:gdLst>
                  <a:gd name="T0" fmla="*/ 367 w 250"/>
                  <a:gd name="T1" fmla="*/ 0 h 313"/>
                  <a:gd name="T2" fmla="*/ 367 w 250"/>
                  <a:gd name="T3" fmla="*/ 566 h 313"/>
                  <a:gd name="T4" fmla="*/ 68 w 250"/>
                  <a:gd name="T5" fmla="*/ 566 h 313"/>
                  <a:gd name="T6" fmla="*/ 73 w 250"/>
                  <a:gd name="T7" fmla="*/ 483 h 313"/>
                  <a:gd name="T8" fmla="*/ 73 w 250"/>
                  <a:gd name="T9" fmla="*/ 468 h 313"/>
                  <a:gd name="T10" fmla="*/ 70 w 250"/>
                  <a:gd name="T11" fmla="*/ 468 h 313"/>
                  <a:gd name="T12" fmla="*/ 70 w 250"/>
                  <a:gd name="T13" fmla="*/ 454 h 313"/>
                  <a:gd name="T14" fmla="*/ 68 w 250"/>
                  <a:gd name="T15" fmla="*/ 454 h 313"/>
                  <a:gd name="T16" fmla="*/ 68 w 250"/>
                  <a:gd name="T17" fmla="*/ 445 h 313"/>
                  <a:gd name="T18" fmla="*/ 66 w 250"/>
                  <a:gd name="T19" fmla="*/ 445 h 313"/>
                  <a:gd name="T20" fmla="*/ 66 w 250"/>
                  <a:gd name="T21" fmla="*/ 441 h 313"/>
                  <a:gd name="T22" fmla="*/ 63 w 250"/>
                  <a:gd name="T23" fmla="*/ 441 h 313"/>
                  <a:gd name="T24" fmla="*/ 63 w 250"/>
                  <a:gd name="T25" fmla="*/ 438 h 313"/>
                  <a:gd name="T26" fmla="*/ 57 w 250"/>
                  <a:gd name="T27" fmla="*/ 430 h 313"/>
                  <a:gd name="T28" fmla="*/ 54 w 250"/>
                  <a:gd name="T29" fmla="*/ 430 h 313"/>
                  <a:gd name="T30" fmla="*/ 51 w 250"/>
                  <a:gd name="T31" fmla="*/ 427 h 313"/>
                  <a:gd name="T32" fmla="*/ 48 w 250"/>
                  <a:gd name="T33" fmla="*/ 427 h 313"/>
                  <a:gd name="T34" fmla="*/ 48 w 250"/>
                  <a:gd name="T35" fmla="*/ 423 h 313"/>
                  <a:gd name="T36" fmla="*/ 43 w 250"/>
                  <a:gd name="T37" fmla="*/ 423 h 313"/>
                  <a:gd name="T38" fmla="*/ 40 w 250"/>
                  <a:gd name="T39" fmla="*/ 420 h 313"/>
                  <a:gd name="T40" fmla="*/ 0 w 250"/>
                  <a:gd name="T41" fmla="*/ 420 h 313"/>
                  <a:gd name="T42" fmla="*/ 0 w 250"/>
                  <a:gd name="T43" fmla="*/ 295 h 313"/>
                  <a:gd name="T44" fmla="*/ 70 w 250"/>
                  <a:gd name="T45" fmla="*/ 295 h 313"/>
                  <a:gd name="T46" fmla="*/ 70 w 250"/>
                  <a:gd name="T47" fmla="*/ 101 h 313"/>
                  <a:gd name="T48" fmla="*/ 277 w 250"/>
                  <a:gd name="T49" fmla="*/ 49 h 313"/>
                  <a:gd name="T50" fmla="*/ 282 w 250"/>
                  <a:gd name="T51" fmla="*/ 0 h 313"/>
                  <a:gd name="T52" fmla="*/ 367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74147" name="Freeform 27">
                <a:extLst>
                  <a:ext uri="{FF2B5EF4-FFF2-40B4-BE49-F238E27FC236}">
                    <a16:creationId xmlns:a16="http://schemas.microsoft.com/office/drawing/2014/main" id="{74639AF5-889D-AC23-929E-54D2F514494C}"/>
                  </a:ext>
                </a:extLst>
              </p:cNvPr>
              <p:cNvSpPr>
                <a:spLocks/>
              </p:cNvSpPr>
              <p:nvPr/>
            </p:nvSpPr>
            <p:spPr bwMode="auto">
              <a:xfrm flipV="1">
                <a:off x="2683" y="1489"/>
                <a:ext cx="825" cy="118"/>
              </a:xfrm>
              <a:custGeom>
                <a:avLst/>
                <a:gdLst>
                  <a:gd name="T0" fmla="*/ 0 w 563"/>
                  <a:gd name="T1" fmla="*/ 118 h 65"/>
                  <a:gd name="T2" fmla="*/ 0 w 563"/>
                  <a:gd name="T3" fmla="*/ 0 h 65"/>
                  <a:gd name="T4" fmla="*/ 122 w 563"/>
                  <a:gd name="T5" fmla="*/ 0 h 65"/>
                  <a:gd name="T6" fmla="*/ 155 w 563"/>
                  <a:gd name="T7" fmla="*/ 38 h 65"/>
                  <a:gd name="T8" fmla="*/ 825 w 563"/>
                  <a:gd name="T9" fmla="*/ 38 h 65"/>
                  <a:gd name="T10" fmla="*/ 825 w 563"/>
                  <a:gd name="T11" fmla="*/ 80 h 65"/>
                  <a:gd name="T12" fmla="*/ 721 w 563"/>
                  <a:gd name="T13" fmla="*/ 118 h 65"/>
                  <a:gd name="T14" fmla="*/ 0 w 563"/>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74148" name="Freeform 28">
                <a:extLst>
                  <a:ext uri="{FF2B5EF4-FFF2-40B4-BE49-F238E27FC236}">
                    <a16:creationId xmlns:a16="http://schemas.microsoft.com/office/drawing/2014/main" id="{E030ACAB-CD2E-C3CA-F188-3FB0F820F744}"/>
                  </a:ext>
                </a:extLst>
              </p:cNvPr>
              <p:cNvSpPr>
                <a:spLocks/>
              </p:cNvSpPr>
              <p:nvPr/>
            </p:nvSpPr>
            <p:spPr bwMode="auto">
              <a:xfrm flipV="1">
                <a:off x="2680" y="2145"/>
                <a:ext cx="825" cy="118"/>
              </a:xfrm>
              <a:custGeom>
                <a:avLst/>
                <a:gdLst>
                  <a:gd name="T0" fmla="*/ 0 w 563"/>
                  <a:gd name="T1" fmla="*/ 0 h 65"/>
                  <a:gd name="T2" fmla="*/ 0 w 563"/>
                  <a:gd name="T3" fmla="*/ 118 h 65"/>
                  <a:gd name="T4" fmla="*/ 122 w 563"/>
                  <a:gd name="T5" fmla="*/ 118 h 65"/>
                  <a:gd name="T6" fmla="*/ 155 w 563"/>
                  <a:gd name="T7" fmla="*/ 80 h 65"/>
                  <a:gd name="T8" fmla="*/ 825 w 563"/>
                  <a:gd name="T9" fmla="*/ 80 h 65"/>
                  <a:gd name="T10" fmla="*/ 825 w 563"/>
                  <a:gd name="T11" fmla="*/ 38 h 65"/>
                  <a:gd name="T12" fmla="*/ 72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74149" name="Rectangle 29">
                <a:extLst>
                  <a:ext uri="{FF2B5EF4-FFF2-40B4-BE49-F238E27FC236}">
                    <a16:creationId xmlns:a16="http://schemas.microsoft.com/office/drawing/2014/main" id="{91F908FD-386B-B871-7355-6C3C0F31AFDE}"/>
                  </a:ext>
                </a:extLst>
              </p:cNvPr>
              <p:cNvSpPr>
                <a:spLocks noChangeArrowheads="1"/>
              </p:cNvSpPr>
              <p:nvPr/>
            </p:nvSpPr>
            <p:spPr bwMode="auto">
              <a:xfrm flipV="1">
                <a:off x="2184" y="1188"/>
                <a:ext cx="98" cy="491"/>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150" name="Freeform 30">
                <a:extLst>
                  <a:ext uri="{FF2B5EF4-FFF2-40B4-BE49-F238E27FC236}">
                    <a16:creationId xmlns:a16="http://schemas.microsoft.com/office/drawing/2014/main" id="{C2749E88-DA79-772E-26EC-4A214B6256A9}"/>
                  </a:ext>
                </a:extLst>
              </p:cNvPr>
              <p:cNvSpPr>
                <a:spLocks/>
              </p:cNvSpPr>
              <p:nvPr/>
            </p:nvSpPr>
            <p:spPr bwMode="auto">
              <a:xfrm flipV="1">
                <a:off x="1948" y="1063"/>
                <a:ext cx="585" cy="616"/>
              </a:xfrm>
              <a:custGeom>
                <a:avLst/>
                <a:gdLst>
                  <a:gd name="T0" fmla="*/ 551 w 399"/>
                  <a:gd name="T1" fmla="*/ 482 h 341"/>
                  <a:gd name="T2" fmla="*/ 557 w 399"/>
                  <a:gd name="T3" fmla="*/ 482 h 341"/>
                  <a:gd name="T4" fmla="*/ 560 w 399"/>
                  <a:gd name="T5" fmla="*/ 486 h 341"/>
                  <a:gd name="T6" fmla="*/ 563 w 399"/>
                  <a:gd name="T7" fmla="*/ 486 h 341"/>
                  <a:gd name="T8" fmla="*/ 566 w 399"/>
                  <a:gd name="T9" fmla="*/ 488 h 341"/>
                  <a:gd name="T10" fmla="*/ 569 w 399"/>
                  <a:gd name="T11" fmla="*/ 488 h 341"/>
                  <a:gd name="T12" fmla="*/ 579 w 399"/>
                  <a:gd name="T13" fmla="*/ 502 h 341"/>
                  <a:gd name="T14" fmla="*/ 579 w 399"/>
                  <a:gd name="T15" fmla="*/ 506 h 341"/>
                  <a:gd name="T16" fmla="*/ 582 w 399"/>
                  <a:gd name="T17" fmla="*/ 509 h 341"/>
                  <a:gd name="T18" fmla="*/ 582 w 399"/>
                  <a:gd name="T19" fmla="*/ 513 h 341"/>
                  <a:gd name="T20" fmla="*/ 585 w 399"/>
                  <a:gd name="T21" fmla="*/ 517 h 341"/>
                  <a:gd name="T22" fmla="*/ 585 w 399"/>
                  <a:gd name="T23" fmla="*/ 616 h 341"/>
                  <a:gd name="T24" fmla="*/ 337 w 399"/>
                  <a:gd name="T25" fmla="*/ 616 h 341"/>
                  <a:gd name="T26" fmla="*/ 337 w 399"/>
                  <a:gd name="T27" fmla="*/ 573 h 341"/>
                  <a:gd name="T28" fmla="*/ 236 w 399"/>
                  <a:gd name="T29" fmla="*/ 573 h 341"/>
                  <a:gd name="T30" fmla="*/ 236 w 399"/>
                  <a:gd name="T31" fmla="*/ 616 h 341"/>
                  <a:gd name="T32" fmla="*/ 0 w 399"/>
                  <a:gd name="T33" fmla="*/ 616 h 341"/>
                  <a:gd name="T34" fmla="*/ 0 w 399"/>
                  <a:gd name="T35" fmla="*/ 517 h 341"/>
                  <a:gd name="T36" fmla="*/ 3 w 399"/>
                  <a:gd name="T37" fmla="*/ 513 h 341"/>
                  <a:gd name="T38" fmla="*/ 3 w 399"/>
                  <a:gd name="T39" fmla="*/ 509 h 341"/>
                  <a:gd name="T40" fmla="*/ 6 w 399"/>
                  <a:gd name="T41" fmla="*/ 506 h 341"/>
                  <a:gd name="T42" fmla="*/ 6 w 399"/>
                  <a:gd name="T43" fmla="*/ 502 h 341"/>
                  <a:gd name="T44" fmla="*/ 16 w 399"/>
                  <a:gd name="T45" fmla="*/ 488 h 341"/>
                  <a:gd name="T46" fmla="*/ 19 w 399"/>
                  <a:gd name="T47" fmla="*/ 488 h 341"/>
                  <a:gd name="T48" fmla="*/ 22 w 399"/>
                  <a:gd name="T49" fmla="*/ 486 h 341"/>
                  <a:gd name="T50" fmla="*/ 25 w 399"/>
                  <a:gd name="T51" fmla="*/ 486 h 341"/>
                  <a:gd name="T52" fmla="*/ 28 w 399"/>
                  <a:gd name="T53" fmla="*/ 482 h 341"/>
                  <a:gd name="T54" fmla="*/ 50 w 399"/>
                  <a:gd name="T55" fmla="*/ 482 h 341"/>
                  <a:gd name="T56" fmla="*/ 53 w 399"/>
                  <a:gd name="T57" fmla="*/ 479 h 341"/>
                  <a:gd name="T58" fmla="*/ 84 w 399"/>
                  <a:gd name="T59" fmla="*/ 479 h 341"/>
                  <a:gd name="T60" fmla="*/ 87 w 399"/>
                  <a:gd name="T61" fmla="*/ 475 h 341"/>
                  <a:gd name="T62" fmla="*/ 120 w 399"/>
                  <a:gd name="T63" fmla="*/ 475 h 341"/>
                  <a:gd name="T64" fmla="*/ 123 w 399"/>
                  <a:gd name="T65" fmla="*/ 471 h 341"/>
                  <a:gd name="T66" fmla="*/ 151 w 399"/>
                  <a:gd name="T67" fmla="*/ 471 h 341"/>
                  <a:gd name="T68" fmla="*/ 154 w 399"/>
                  <a:gd name="T69" fmla="*/ 468 h 341"/>
                  <a:gd name="T70" fmla="*/ 186 w 399"/>
                  <a:gd name="T71" fmla="*/ 468 h 341"/>
                  <a:gd name="T72" fmla="*/ 188 w 399"/>
                  <a:gd name="T73" fmla="*/ 464 h 341"/>
                  <a:gd name="T74" fmla="*/ 205 w 399"/>
                  <a:gd name="T75" fmla="*/ 464 h 341"/>
                  <a:gd name="T76" fmla="*/ 205 w 399"/>
                  <a:gd name="T77" fmla="*/ 0 h 341"/>
                  <a:gd name="T78" fmla="*/ 236 w 399"/>
                  <a:gd name="T79" fmla="*/ 0 h 341"/>
                  <a:gd name="T80" fmla="*/ 236 w 399"/>
                  <a:gd name="T81" fmla="*/ 482 h 341"/>
                  <a:gd name="T82" fmla="*/ 337 w 399"/>
                  <a:gd name="T83" fmla="*/ 482 h 341"/>
                  <a:gd name="T84" fmla="*/ 337 w 399"/>
                  <a:gd name="T85" fmla="*/ 0 h 341"/>
                  <a:gd name="T86" fmla="*/ 368 w 399"/>
                  <a:gd name="T87" fmla="*/ 0 h 341"/>
                  <a:gd name="T88" fmla="*/ 368 w 399"/>
                  <a:gd name="T89" fmla="*/ 468 h 341"/>
                  <a:gd name="T90" fmla="*/ 391 w 399"/>
                  <a:gd name="T91" fmla="*/ 468 h 341"/>
                  <a:gd name="T92" fmla="*/ 394 w 399"/>
                  <a:gd name="T93" fmla="*/ 471 h 341"/>
                  <a:gd name="T94" fmla="*/ 434 w 399"/>
                  <a:gd name="T95" fmla="*/ 471 h 341"/>
                  <a:gd name="T96" fmla="*/ 438 w 399"/>
                  <a:gd name="T97" fmla="*/ 475 h 341"/>
                  <a:gd name="T98" fmla="*/ 481 w 399"/>
                  <a:gd name="T99" fmla="*/ 475 h 341"/>
                  <a:gd name="T100" fmla="*/ 487 w 399"/>
                  <a:gd name="T101" fmla="*/ 479 h 341"/>
                  <a:gd name="T102" fmla="*/ 526 w 399"/>
                  <a:gd name="T103" fmla="*/ 479 h 341"/>
                  <a:gd name="T104" fmla="*/ 529 w 399"/>
                  <a:gd name="T105" fmla="*/ 482 h 341"/>
                  <a:gd name="T106" fmla="*/ 551 w 399"/>
                  <a:gd name="T107" fmla="*/ 482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74151" name="Freeform 31">
                <a:extLst>
                  <a:ext uri="{FF2B5EF4-FFF2-40B4-BE49-F238E27FC236}">
                    <a16:creationId xmlns:a16="http://schemas.microsoft.com/office/drawing/2014/main" id="{9CB892DB-3D04-19E7-EEA5-5B71974D0C82}"/>
                  </a:ext>
                </a:extLst>
              </p:cNvPr>
              <p:cNvSpPr>
                <a:spLocks/>
              </p:cNvSpPr>
              <p:nvPr/>
            </p:nvSpPr>
            <p:spPr bwMode="auto">
              <a:xfrm flipV="1">
                <a:off x="1787" y="1117"/>
                <a:ext cx="363" cy="566"/>
              </a:xfrm>
              <a:custGeom>
                <a:avLst/>
                <a:gdLst>
                  <a:gd name="T0" fmla="*/ 0 w 248"/>
                  <a:gd name="T1" fmla="*/ 566 h 313"/>
                  <a:gd name="T2" fmla="*/ 0 w 248"/>
                  <a:gd name="T3" fmla="*/ 0 h 313"/>
                  <a:gd name="T4" fmla="*/ 290 w 248"/>
                  <a:gd name="T5" fmla="*/ 0 h 313"/>
                  <a:gd name="T6" fmla="*/ 290 w 248"/>
                  <a:gd name="T7" fmla="*/ 107 h 313"/>
                  <a:gd name="T8" fmla="*/ 293 w 248"/>
                  <a:gd name="T9" fmla="*/ 107 h 313"/>
                  <a:gd name="T10" fmla="*/ 293 w 248"/>
                  <a:gd name="T11" fmla="*/ 114 h 313"/>
                  <a:gd name="T12" fmla="*/ 296 w 248"/>
                  <a:gd name="T13" fmla="*/ 114 h 313"/>
                  <a:gd name="T14" fmla="*/ 296 w 248"/>
                  <a:gd name="T15" fmla="*/ 121 h 313"/>
                  <a:gd name="T16" fmla="*/ 299 w 248"/>
                  <a:gd name="T17" fmla="*/ 121 h 313"/>
                  <a:gd name="T18" fmla="*/ 299 w 248"/>
                  <a:gd name="T19" fmla="*/ 125 h 313"/>
                  <a:gd name="T20" fmla="*/ 302 w 248"/>
                  <a:gd name="T21" fmla="*/ 125 h 313"/>
                  <a:gd name="T22" fmla="*/ 302 w 248"/>
                  <a:gd name="T23" fmla="*/ 128 h 313"/>
                  <a:gd name="T24" fmla="*/ 304 w 248"/>
                  <a:gd name="T25" fmla="*/ 128 h 313"/>
                  <a:gd name="T26" fmla="*/ 304 w 248"/>
                  <a:gd name="T27" fmla="*/ 132 h 313"/>
                  <a:gd name="T28" fmla="*/ 310 w 248"/>
                  <a:gd name="T29" fmla="*/ 139 h 313"/>
                  <a:gd name="T30" fmla="*/ 312 w 248"/>
                  <a:gd name="T31" fmla="*/ 139 h 313"/>
                  <a:gd name="T32" fmla="*/ 315 w 248"/>
                  <a:gd name="T33" fmla="*/ 143 h 313"/>
                  <a:gd name="T34" fmla="*/ 318 w 248"/>
                  <a:gd name="T35" fmla="*/ 143 h 313"/>
                  <a:gd name="T36" fmla="*/ 321 w 248"/>
                  <a:gd name="T37" fmla="*/ 145 h 313"/>
                  <a:gd name="T38" fmla="*/ 326 w 248"/>
                  <a:gd name="T39" fmla="*/ 145 h 313"/>
                  <a:gd name="T40" fmla="*/ 326 w 248"/>
                  <a:gd name="T41" fmla="*/ 148 h 313"/>
                  <a:gd name="T42" fmla="*/ 363 w 248"/>
                  <a:gd name="T43" fmla="*/ 148 h 313"/>
                  <a:gd name="T44" fmla="*/ 363 w 248"/>
                  <a:gd name="T45" fmla="*/ 273 h 313"/>
                  <a:gd name="T46" fmla="*/ 296 w 248"/>
                  <a:gd name="T47" fmla="*/ 273 h 313"/>
                  <a:gd name="T48" fmla="*/ 296 w 248"/>
                  <a:gd name="T49" fmla="*/ 465 h 313"/>
                  <a:gd name="T50" fmla="*/ 88 w 248"/>
                  <a:gd name="T51" fmla="*/ 521 h 313"/>
                  <a:gd name="T52" fmla="*/ 82 w 248"/>
                  <a:gd name="T53" fmla="*/ 566 h 313"/>
                  <a:gd name="T54" fmla="*/ 0 w 248"/>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74152" name="Freeform 32">
                <a:extLst>
                  <a:ext uri="{FF2B5EF4-FFF2-40B4-BE49-F238E27FC236}">
                    <a16:creationId xmlns:a16="http://schemas.microsoft.com/office/drawing/2014/main" id="{8506398D-56D6-459D-6916-5CA09A83349C}"/>
                  </a:ext>
                </a:extLst>
              </p:cNvPr>
              <p:cNvSpPr>
                <a:spLocks/>
              </p:cNvSpPr>
              <p:nvPr/>
            </p:nvSpPr>
            <p:spPr bwMode="auto">
              <a:xfrm flipV="1">
                <a:off x="2316" y="1117"/>
                <a:ext cx="367" cy="566"/>
              </a:xfrm>
              <a:custGeom>
                <a:avLst/>
                <a:gdLst>
                  <a:gd name="T0" fmla="*/ 367 w 250"/>
                  <a:gd name="T1" fmla="*/ 566 h 313"/>
                  <a:gd name="T2" fmla="*/ 367 w 250"/>
                  <a:gd name="T3" fmla="*/ 0 h 313"/>
                  <a:gd name="T4" fmla="*/ 73 w 250"/>
                  <a:gd name="T5" fmla="*/ 0 h 313"/>
                  <a:gd name="T6" fmla="*/ 73 w 250"/>
                  <a:gd name="T7" fmla="*/ 103 h 313"/>
                  <a:gd name="T8" fmla="*/ 70 w 250"/>
                  <a:gd name="T9" fmla="*/ 107 h 313"/>
                  <a:gd name="T10" fmla="*/ 70 w 250"/>
                  <a:gd name="T11" fmla="*/ 118 h 313"/>
                  <a:gd name="T12" fmla="*/ 68 w 250"/>
                  <a:gd name="T13" fmla="*/ 118 h 313"/>
                  <a:gd name="T14" fmla="*/ 68 w 250"/>
                  <a:gd name="T15" fmla="*/ 121 h 313"/>
                  <a:gd name="T16" fmla="*/ 66 w 250"/>
                  <a:gd name="T17" fmla="*/ 125 h 313"/>
                  <a:gd name="T18" fmla="*/ 66 w 250"/>
                  <a:gd name="T19" fmla="*/ 128 h 313"/>
                  <a:gd name="T20" fmla="*/ 63 w 250"/>
                  <a:gd name="T21" fmla="*/ 128 h 313"/>
                  <a:gd name="T22" fmla="*/ 60 w 250"/>
                  <a:gd name="T23" fmla="*/ 132 h 313"/>
                  <a:gd name="T24" fmla="*/ 60 w 250"/>
                  <a:gd name="T25" fmla="*/ 136 h 313"/>
                  <a:gd name="T26" fmla="*/ 57 w 250"/>
                  <a:gd name="T27" fmla="*/ 136 h 313"/>
                  <a:gd name="T28" fmla="*/ 57 w 250"/>
                  <a:gd name="T29" fmla="*/ 139 h 313"/>
                  <a:gd name="T30" fmla="*/ 51 w 250"/>
                  <a:gd name="T31" fmla="*/ 139 h 313"/>
                  <a:gd name="T32" fmla="*/ 51 w 250"/>
                  <a:gd name="T33" fmla="*/ 143 h 313"/>
                  <a:gd name="T34" fmla="*/ 46 w 250"/>
                  <a:gd name="T35" fmla="*/ 143 h 313"/>
                  <a:gd name="T36" fmla="*/ 46 w 250"/>
                  <a:gd name="T37" fmla="*/ 145 h 313"/>
                  <a:gd name="T38" fmla="*/ 40 w 250"/>
                  <a:gd name="T39" fmla="*/ 145 h 313"/>
                  <a:gd name="T40" fmla="*/ 37 w 250"/>
                  <a:gd name="T41" fmla="*/ 148 h 313"/>
                  <a:gd name="T42" fmla="*/ 0 w 250"/>
                  <a:gd name="T43" fmla="*/ 148 h 313"/>
                  <a:gd name="T44" fmla="*/ 0 w 250"/>
                  <a:gd name="T45" fmla="*/ 273 h 313"/>
                  <a:gd name="T46" fmla="*/ 70 w 250"/>
                  <a:gd name="T47" fmla="*/ 273 h 313"/>
                  <a:gd name="T48" fmla="*/ 70 w 250"/>
                  <a:gd name="T49" fmla="*/ 465 h 313"/>
                  <a:gd name="T50" fmla="*/ 277 w 250"/>
                  <a:gd name="T51" fmla="*/ 521 h 313"/>
                  <a:gd name="T52" fmla="*/ 282 w 250"/>
                  <a:gd name="T53" fmla="*/ 566 h 313"/>
                  <a:gd name="T54" fmla="*/ 367 w 250"/>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74153" name="Freeform 33">
                <a:extLst>
                  <a:ext uri="{FF2B5EF4-FFF2-40B4-BE49-F238E27FC236}">
                    <a16:creationId xmlns:a16="http://schemas.microsoft.com/office/drawing/2014/main" id="{5A3EFE89-4FF7-C063-1B27-CE3F4B36DB5E}"/>
                  </a:ext>
                </a:extLst>
              </p:cNvPr>
              <p:cNvSpPr>
                <a:spLocks/>
              </p:cNvSpPr>
              <p:nvPr/>
            </p:nvSpPr>
            <p:spPr bwMode="auto">
              <a:xfrm flipV="1">
                <a:off x="2795" y="1611"/>
                <a:ext cx="3" cy="534"/>
              </a:xfrm>
              <a:custGeom>
                <a:avLst/>
                <a:gdLst>
                  <a:gd name="T0" fmla="*/ 0 w 2"/>
                  <a:gd name="T1" fmla="*/ 0 h 296"/>
                  <a:gd name="T2" fmla="*/ 0 w 2"/>
                  <a:gd name="T3" fmla="*/ 534 h 296"/>
                  <a:gd name="T4" fmla="*/ 3 w 2"/>
                  <a:gd name="T5" fmla="*/ 534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54" name="Freeform 34">
                <a:extLst>
                  <a:ext uri="{FF2B5EF4-FFF2-40B4-BE49-F238E27FC236}">
                    <a16:creationId xmlns:a16="http://schemas.microsoft.com/office/drawing/2014/main" id="{24A1ED0B-C348-FE26-B9C6-F4CB7D9069C5}"/>
                  </a:ext>
                </a:extLst>
              </p:cNvPr>
              <p:cNvSpPr>
                <a:spLocks/>
              </p:cNvSpPr>
              <p:nvPr/>
            </p:nvSpPr>
            <p:spPr bwMode="auto">
              <a:xfrm flipV="1">
                <a:off x="2826" y="1562"/>
                <a:ext cx="3" cy="621"/>
              </a:xfrm>
              <a:custGeom>
                <a:avLst/>
                <a:gdLst>
                  <a:gd name="T0" fmla="*/ 0 w 2"/>
                  <a:gd name="T1" fmla="*/ 0 h 344"/>
                  <a:gd name="T2" fmla="*/ 0 w 2"/>
                  <a:gd name="T3" fmla="*/ 621 h 344"/>
                  <a:gd name="T4" fmla="*/ 3 w 2"/>
                  <a:gd name="T5" fmla="*/ 621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55" name="Rectangle 35">
                <a:extLst>
                  <a:ext uri="{FF2B5EF4-FFF2-40B4-BE49-F238E27FC236}">
                    <a16:creationId xmlns:a16="http://schemas.microsoft.com/office/drawing/2014/main" id="{23CF4831-39FE-0451-CCD8-871DBF60197A}"/>
                  </a:ext>
                </a:extLst>
              </p:cNvPr>
              <p:cNvSpPr>
                <a:spLocks noChangeArrowheads="1"/>
              </p:cNvSpPr>
              <p:nvPr/>
            </p:nvSpPr>
            <p:spPr bwMode="auto">
              <a:xfrm flipV="1">
                <a:off x="2184" y="2075"/>
                <a:ext cx="98" cy="49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156" name="Freeform 36">
                <a:extLst>
                  <a:ext uri="{FF2B5EF4-FFF2-40B4-BE49-F238E27FC236}">
                    <a16:creationId xmlns:a16="http://schemas.microsoft.com/office/drawing/2014/main" id="{F5B45ADD-AA20-B30D-982C-DCF77F8B234E}"/>
                  </a:ext>
                </a:extLst>
              </p:cNvPr>
              <p:cNvSpPr>
                <a:spLocks/>
              </p:cNvSpPr>
              <p:nvPr/>
            </p:nvSpPr>
            <p:spPr bwMode="auto">
              <a:xfrm flipV="1">
                <a:off x="1948" y="2075"/>
                <a:ext cx="585" cy="618"/>
              </a:xfrm>
              <a:custGeom>
                <a:avLst/>
                <a:gdLst>
                  <a:gd name="T0" fmla="*/ 551 w 399"/>
                  <a:gd name="T1" fmla="*/ 136 h 342"/>
                  <a:gd name="T2" fmla="*/ 557 w 399"/>
                  <a:gd name="T3" fmla="*/ 136 h 342"/>
                  <a:gd name="T4" fmla="*/ 560 w 399"/>
                  <a:gd name="T5" fmla="*/ 132 h 342"/>
                  <a:gd name="T6" fmla="*/ 563 w 399"/>
                  <a:gd name="T7" fmla="*/ 132 h 342"/>
                  <a:gd name="T8" fmla="*/ 566 w 399"/>
                  <a:gd name="T9" fmla="*/ 128 h 342"/>
                  <a:gd name="T10" fmla="*/ 569 w 399"/>
                  <a:gd name="T11" fmla="*/ 128 h 342"/>
                  <a:gd name="T12" fmla="*/ 579 w 399"/>
                  <a:gd name="T13" fmla="*/ 114 h 342"/>
                  <a:gd name="T14" fmla="*/ 579 w 399"/>
                  <a:gd name="T15" fmla="*/ 112 h 342"/>
                  <a:gd name="T16" fmla="*/ 582 w 399"/>
                  <a:gd name="T17" fmla="*/ 108 h 342"/>
                  <a:gd name="T18" fmla="*/ 582 w 399"/>
                  <a:gd name="T19" fmla="*/ 105 h 342"/>
                  <a:gd name="T20" fmla="*/ 585 w 399"/>
                  <a:gd name="T21" fmla="*/ 101 h 342"/>
                  <a:gd name="T22" fmla="*/ 585 w 399"/>
                  <a:gd name="T23" fmla="*/ 0 h 342"/>
                  <a:gd name="T24" fmla="*/ 337 w 399"/>
                  <a:gd name="T25" fmla="*/ 0 h 342"/>
                  <a:gd name="T26" fmla="*/ 337 w 399"/>
                  <a:gd name="T27" fmla="*/ 45 h 342"/>
                  <a:gd name="T28" fmla="*/ 236 w 399"/>
                  <a:gd name="T29" fmla="*/ 45 h 342"/>
                  <a:gd name="T30" fmla="*/ 236 w 399"/>
                  <a:gd name="T31" fmla="*/ 0 h 342"/>
                  <a:gd name="T32" fmla="*/ 0 w 399"/>
                  <a:gd name="T33" fmla="*/ 0 h 342"/>
                  <a:gd name="T34" fmla="*/ 0 w 399"/>
                  <a:gd name="T35" fmla="*/ 101 h 342"/>
                  <a:gd name="T36" fmla="*/ 3 w 399"/>
                  <a:gd name="T37" fmla="*/ 105 h 342"/>
                  <a:gd name="T38" fmla="*/ 3 w 399"/>
                  <a:gd name="T39" fmla="*/ 108 h 342"/>
                  <a:gd name="T40" fmla="*/ 6 w 399"/>
                  <a:gd name="T41" fmla="*/ 112 h 342"/>
                  <a:gd name="T42" fmla="*/ 6 w 399"/>
                  <a:gd name="T43" fmla="*/ 114 h 342"/>
                  <a:gd name="T44" fmla="*/ 16 w 399"/>
                  <a:gd name="T45" fmla="*/ 128 h 342"/>
                  <a:gd name="T46" fmla="*/ 19 w 399"/>
                  <a:gd name="T47" fmla="*/ 128 h 342"/>
                  <a:gd name="T48" fmla="*/ 22 w 399"/>
                  <a:gd name="T49" fmla="*/ 132 h 342"/>
                  <a:gd name="T50" fmla="*/ 25 w 399"/>
                  <a:gd name="T51" fmla="*/ 132 h 342"/>
                  <a:gd name="T52" fmla="*/ 28 w 399"/>
                  <a:gd name="T53" fmla="*/ 136 h 342"/>
                  <a:gd name="T54" fmla="*/ 50 w 399"/>
                  <a:gd name="T55" fmla="*/ 136 h 342"/>
                  <a:gd name="T56" fmla="*/ 53 w 399"/>
                  <a:gd name="T57" fmla="*/ 139 h 342"/>
                  <a:gd name="T58" fmla="*/ 84 w 399"/>
                  <a:gd name="T59" fmla="*/ 139 h 342"/>
                  <a:gd name="T60" fmla="*/ 87 w 399"/>
                  <a:gd name="T61" fmla="*/ 143 h 342"/>
                  <a:gd name="T62" fmla="*/ 116 w 399"/>
                  <a:gd name="T63" fmla="*/ 143 h 342"/>
                  <a:gd name="T64" fmla="*/ 120 w 399"/>
                  <a:gd name="T65" fmla="*/ 146 h 342"/>
                  <a:gd name="T66" fmla="*/ 151 w 399"/>
                  <a:gd name="T67" fmla="*/ 146 h 342"/>
                  <a:gd name="T68" fmla="*/ 154 w 399"/>
                  <a:gd name="T69" fmla="*/ 150 h 342"/>
                  <a:gd name="T70" fmla="*/ 186 w 399"/>
                  <a:gd name="T71" fmla="*/ 150 h 342"/>
                  <a:gd name="T72" fmla="*/ 188 w 399"/>
                  <a:gd name="T73" fmla="*/ 154 h 342"/>
                  <a:gd name="T74" fmla="*/ 205 w 399"/>
                  <a:gd name="T75" fmla="*/ 154 h 342"/>
                  <a:gd name="T76" fmla="*/ 205 w 399"/>
                  <a:gd name="T77" fmla="*/ 618 h 342"/>
                  <a:gd name="T78" fmla="*/ 236 w 399"/>
                  <a:gd name="T79" fmla="*/ 618 h 342"/>
                  <a:gd name="T80" fmla="*/ 236 w 399"/>
                  <a:gd name="T81" fmla="*/ 136 h 342"/>
                  <a:gd name="T82" fmla="*/ 337 w 399"/>
                  <a:gd name="T83" fmla="*/ 136 h 342"/>
                  <a:gd name="T84" fmla="*/ 337 w 399"/>
                  <a:gd name="T85" fmla="*/ 618 h 342"/>
                  <a:gd name="T86" fmla="*/ 368 w 399"/>
                  <a:gd name="T87" fmla="*/ 618 h 342"/>
                  <a:gd name="T88" fmla="*/ 368 w 399"/>
                  <a:gd name="T89" fmla="*/ 150 h 342"/>
                  <a:gd name="T90" fmla="*/ 391 w 399"/>
                  <a:gd name="T91" fmla="*/ 150 h 342"/>
                  <a:gd name="T92" fmla="*/ 394 w 399"/>
                  <a:gd name="T93" fmla="*/ 146 h 342"/>
                  <a:gd name="T94" fmla="*/ 434 w 399"/>
                  <a:gd name="T95" fmla="*/ 146 h 342"/>
                  <a:gd name="T96" fmla="*/ 438 w 399"/>
                  <a:gd name="T97" fmla="*/ 143 h 342"/>
                  <a:gd name="T98" fmla="*/ 481 w 399"/>
                  <a:gd name="T99" fmla="*/ 143 h 342"/>
                  <a:gd name="T100" fmla="*/ 487 w 399"/>
                  <a:gd name="T101" fmla="*/ 139 h 342"/>
                  <a:gd name="T102" fmla="*/ 526 w 399"/>
                  <a:gd name="T103" fmla="*/ 139 h 342"/>
                  <a:gd name="T104" fmla="*/ 529 w 399"/>
                  <a:gd name="T105" fmla="*/ 136 h 342"/>
                  <a:gd name="T106" fmla="*/ 551 w 399"/>
                  <a:gd name="T107" fmla="*/ 136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74157" name="Rectangle 37">
                <a:extLst>
                  <a:ext uri="{FF2B5EF4-FFF2-40B4-BE49-F238E27FC236}">
                    <a16:creationId xmlns:a16="http://schemas.microsoft.com/office/drawing/2014/main" id="{35E8ED16-B1BF-10BD-C63F-4889FA676EE3}"/>
                  </a:ext>
                </a:extLst>
              </p:cNvPr>
              <p:cNvSpPr>
                <a:spLocks noChangeArrowheads="1"/>
              </p:cNvSpPr>
              <p:nvPr/>
            </p:nvSpPr>
            <p:spPr bwMode="auto">
              <a:xfrm flipV="1">
                <a:off x="1362" y="1735"/>
                <a:ext cx="296" cy="2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158" name="Freeform 38">
                <a:extLst>
                  <a:ext uri="{FF2B5EF4-FFF2-40B4-BE49-F238E27FC236}">
                    <a16:creationId xmlns:a16="http://schemas.microsoft.com/office/drawing/2014/main" id="{AB303A3F-B73F-E859-E9C0-C37BD6F702E5}"/>
                  </a:ext>
                </a:extLst>
              </p:cNvPr>
              <p:cNvSpPr>
                <a:spLocks/>
              </p:cNvSpPr>
              <p:nvPr/>
            </p:nvSpPr>
            <p:spPr bwMode="auto">
              <a:xfrm flipV="1">
                <a:off x="866" y="1547"/>
                <a:ext cx="918" cy="640"/>
              </a:xfrm>
              <a:custGeom>
                <a:avLst/>
                <a:gdLst>
                  <a:gd name="T0" fmla="*/ 774 w 626"/>
                  <a:gd name="T1" fmla="*/ 629 h 354"/>
                  <a:gd name="T2" fmla="*/ 807 w 626"/>
                  <a:gd name="T3" fmla="*/ 595 h 354"/>
                  <a:gd name="T4" fmla="*/ 918 w 626"/>
                  <a:gd name="T5" fmla="*/ 595 h 354"/>
                  <a:gd name="T6" fmla="*/ 918 w 626"/>
                  <a:gd name="T7" fmla="*/ 508 h 354"/>
                  <a:gd name="T8" fmla="*/ 308 w 626"/>
                  <a:gd name="T9" fmla="*/ 508 h 354"/>
                  <a:gd name="T10" fmla="*/ 308 w 626"/>
                  <a:gd name="T11" fmla="*/ 452 h 354"/>
                  <a:gd name="T12" fmla="*/ 192 w 626"/>
                  <a:gd name="T13" fmla="*/ 452 h 354"/>
                  <a:gd name="T14" fmla="*/ 136 w 626"/>
                  <a:gd name="T15" fmla="*/ 293 h 354"/>
                  <a:gd name="T16" fmla="*/ 195 w 626"/>
                  <a:gd name="T17" fmla="*/ 168 h 354"/>
                  <a:gd name="T18" fmla="*/ 308 w 626"/>
                  <a:gd name="T19" fmla="*/ 168 h 354"/>
                  <a:gd name="T20" fmla="*/ 308 w 626"/>
                  <a:gd name="T21" fmla="*/ 108 h 354"/>
                  <a:gd name="T22" fmla="*/ 918 w 626"/>
                  <a:gd name="T23" fmla="*/ 108 h 354"/>
                  <a:gd name="T24" fmla="*/ 918 w 626"/>
                  <a:gd name="T25" fmla="*/ 33 h 354"/>
                  <a:gd name="T26" fmla="*/ 807 w 626"/>
                  <a:gd name="T27" fmla="*/ 33 h 354"/>
                  <a:gd name="T28" fmla="*/ 773 w 626"/>
                  <a:gd name="T29" fmla="*/ 0 h 354"/>
                  <a:gd name="T30" fmla="*/ 37 w 626"/>
                  <a:gd name="T31" fmla="*/ 0 h 354"/>
                  <a:gd name="T32" fmla="*/ 37 w 626"/>
                  <a:gd name="T33" fmla="*/ 4 h 354"/>
                  <a:gd name="T34" fmla="*/ 23 w 626"/>
                  <a:gd name="T35" fmla="*/ 4 h 354"/>
                  <a:gd name="T36" fmla="*/ 23 w 626"/>
                  <a:gd name="T37" fmla="*/ 7 h 354"/>
                  <a:gd name="T38" fmla="*/ 15 w 626"/>
                  <a:gd name="T39" fmla="*/ 7 h 354"/>
                  <a:gd name="T40" fmla="*/ 15 w 626"/>
                  <a:gd name="T41" fmla="*/ 11 h 354"/>
                  <a:gd name="T42" fmla="*/ 12 w 626"/>
                  <a:gd name="T43" fmla="*/ 11 h 354"/>
                  <a:gd name="T44" fmla="*/ 9 w 626"/>
                  <a:gd name="T45" fmla="*/ 14 h 354"/>
                  <a:gd name="T46" fmla="*/ 9 w 626"/>
                  <a:gd name="T47" fmla="*/ 18 h 354"/>
                  <a:gd name="T48" fmla="*/ 6 w 626"/>
                  <a:gd name="T49" fmla="*/ 18 h 354"/>
                  <a:gd name="T50" fmla="*/ 6 w 626"/>
                  <a:gd name="T51" fmla="*/ 22 h 354"/>
                  <a:gd name="T52" fmla="*/ 3 w 626"/>
                  <a:gd name="T53" fmla="*/ 25 h 354"/>
                  <a:gd name="T54" fmla="*/ 3 w 626"/>
                  <a:gd name="T55" fmla="*/ 33 h 354"/>
                  <a:gd name="T56" fmla="*/ 0 w 626"/>
                  <a:gd name="T57" fmla="*/ 36 h 354"/>
                  <a:gd name="T58" fmla="*/ 0 w 626"/>
                  <a:gd name="T59" fmla="*/ 49 h 354"/>
                  <a:gd name="T60" fmla="*/ 0 w 626"/>
                  <a:gd name="T61" fmla="*/ 45 h 354"/>
                  <a:gd name="T62" fmla="*/ 0 w 626"/>
                  <a:gd name="T63" fmla="*/ 591 h 354"/>
                  <a:gd name="T64" fmla="*/ 0 w 626"/>
                  <a:gd name="T65" fmla="*/ 588 h 354"/>
                  <a:gd name="T66" fmla="*/ 0 w 626"/>
                  <a:gd name="T67" fmla="*/ 615 h 354"/>
                  <a:gd name="T68" fmla="*/ 3 w 626"/>
                  <a:gd name="T69" fmla="*/ 615 h 354"/>
                  <a:gd name="T70" fmla="*/ 3 w 626"/>
                  <a:gd name="T71" fmla="*/ 622 h 354"/>
                  <a:gd name="T72" fmla="*/ 6 w 626"/>
                  <a:gd name="T73" fmla="*/ 622 h 354"/>
                  <a:gd name="T74" fmla="*/ 6 w 626"/>
                  <a:gd name="T75" fmla="*/ 629 h 354"/>
                  <a:gd name="T76" fmla="*/ 9 w 626"/>
                  <a:gd name="T77" fmla="*/ 629 h 354"/>
                  <a:gd name="T78" fmla="*/ 12 w 626"/>
                  <a:gd name="T79" fmla="*/ 633 h 354"/>
                  <a:gd name="T80" fmla="*/ 12 w 626"/>
                  <a:gd name="T81" fmla="*/ 636 h 354"/>
                  <a:gd name="T82" fmla="*/ 18 w 626"/>
                  <a:gd name="T83" fmla="*/ 636 h 354"/>
                  <a:gd name="T84" fmla="*/ 21 w 626"/>
                  <a:gd name="T85" fmla="*/ 640 h 354"/>
                  <a:gd name="T86" fmla="*/ 34 w 626"/>
                  <a:gd name="T87" fmla="*/ 640 h 354"/>
                  <a:gd name="T88" fmla="*/ 32 w 626"/>
                  <a:gd name="T89" fmla="*/ 640 h 354"/>
                  <a:gd name="T90" fmla="*/ 773 w 626"/>
                  <a:gd name="T91" fmla="*/ 640 h 354"/>
                  <a:gd name="T92" fmla="*/ 774 w 626"/>
                  <a:gd name="T93" fmla="*/ 629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74159" name="Freeform 39">
                <a:extLst>
                  <a:ext uri="{FF2B5EF4-FFF2-40B4-BE49-F238E27FC236}">
                    <a16:creationId xmlns:a16="http://schemas.microsoft.com/office/drawing/2014/main" id="{745E4228-61F9-7E21-A2FD-2384648AE76F}"/>
                  </a:ext>
                </a:extLst>
              </p:cNvPr>
              <p:cNvSpPr>
                <a:spLocks/>
              </p:cNvSpPr>
              <p:nvPr/>
            </p:nvSpPr>
            <p:spPr bwMode="auto">
              <a:xfrm flipV="1">
                <a:off x="1784" y="2075"/>
                <a:ext cx="366" cy="566"/>
              </a:xfrm>
              <a:custGeom>
                <a:avLst/>
                <a:gdLst>
                  <a:gd name="T0" fmla="*/ 3 w 250"/>
                  <a:gd name="T1" fmla="*/ 0 h 313"/>
                  <a:gd name="T2" fmla="*/ 0 w 250"/>
                  <a:gd name="T3" fmla="*/ 566 h 313"/>
                  <a:gd name="T4" fmla="*/ 293 w 250"/>
                  <a:gd name="T5" fmla="*/ 566 h 313"/>
                  <a:gd name="T6" fmla="*/ 293 w 250"/>
                  <a:gd name="T7" fmla="*/ 461 h 313"/>
                  <a:gd name="T8" fmla="*/ 296 w 250"/>
                  <a:gd name="T9" fmla="*/ 458 h 313"/>
                  <a:gd name="T10" fmla="*/ 296 w 250"/>
                  <a:gd name="T11" fmla="*/ 454 h 313"/>
                  <a:gd name="T12" fmla="*/ 299 w 250"/>
                  <a:gd name="T13" fmla="*/ 454 h 313"/>
                  <a:gd name="T14" fmla="*/ 299 w 250"/>
                  <a:gd name="T15" fmla="*/ 445 h 313"/>
                  <a:gd name="T16" fmla="*/ 302 w 250"/>
                  <a:gd name="T17" fmla="*/ 445 h 313"/>
                  <a:gd name="T18" fmla="*/ 302 w 250"/>
                  <a:gd name="T19" fmla="*/ 441 h 313"/>
                  <a:gd name="T20" fmla="*/ 305 w 250"/>
                  <a:gd name="T21" fmla="*/ 441 h 313"/>
                  <a:gd name="T22" fmla="*/ 305 w 250"/>
                  <a:gd name="T23" fmla="*/ 438 h 313"/>
                  <a:gd name="T24" fmla="*/ 307 w 250"/>
                  <a:gd name="T25" fmla="*/ 438 h 313"/>
                  <a:gd name="T26" fmla="*/ 307 w 250"/>
                  <a:gd name="T27" fmla="*/ 434 h 313"/>
                  <a:gd name="T28" fmla="*/ 310 w 250"/>
                  <a:gd name="T29" fmla="*/ 434 h 313"/>
                  <a:gd name="T30" fmla="*/ 310 w 250"/>
                  <a:gd name="T31" fmla="*/ 430 h 313"/>
                  <a:gd name="T32" fmla="*/ 313 w 250"/>
                  <a:gd name="T33" fmla="*/ 430 h 313"/>
                  <a:gd name="T34" fmla="*/ 315 w 250"/>
                  <a:gd name="T35" fmla="*/ 427 h 313"/>
                  <a:gd name="T36" fmla="*/ 318 w 250"/>
                  <a:gd name="T37" fmla="*/ 427 h 313"/>
                  <a:gd name="T38" fmla="*/ 318 w 250"/>
                  <a:gd name="T39" fmla="*/ 423 h 313"/>
                  <a:gd name="T40" fmla="*/ 324 w 250"/>
                  <a:gd name="T41" fmla="*/ 423 h 313"/>
                  <a:gd name="T42" fmla="*/ 326 w 250"/>
                  <a:gd name="T43" fmla="*/ 420 h 313"/>
                  <a:gd name="T44" fmla="*/ 366 w 250"/>
                  <a:gd name="T45" fmla="*/ 420 h 313"/>
                  <a:gd name="T46" fmla="*/ 366 w 250"/>
                  <a:gd name="T47" fmla="*/ 295 h 313"/>
                  <a:gd name="T48" fmla="*/ 299 w 250"/>
                  <a:gd name="T49" fmla="*/ 295 h 313"/>
                  <a:gd name="T50" fmla="*/ 299 w 250"/>
                  <a:gd name="T51" fmla="*/ 101 h 313"/>
                  <a:gd name="T52" fmla="*/ 91 w 250"/>
                  <a:gd name="T53" fmla="*/ 49 h 313"/>
                  <a:gd name="T54" fmla="*/ 85 w 250"/>
                  <a:gd name="T55" fmla="*/ 0 h 313"/>
                  <a:gd name="T56" fmla="*/ 3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74160" name="Freeform 40">
                <a:extLst>
                  <a:ext uri="{FF2B5EF4-FFF2-40B4-BE49-F238E27FC236}">
                    <a16:creationId xmlns:a16="http://schemas.microsoft.com/office/drawing/2014/main" id="{C0A94E21-80EF-2BDF-674D-62E389EC7A8C}"/>
                  </a:ext>
                </a:extLst>
              </p:cNvPr>
              <p:cNvSpPr>
                <a:spLocks/>
              </p:cNvSpPr>
              <p:nvPr/>
            </p:nvSpPr>
            <p:spPr bwMode="auto">
              <a:xfrm flipV="1">
                <a:off x="2680" y="1683"/>
                <a:ext cx="3" cy="388"/>
              </a:xfrm>
              <a:custGeom>
                <a:avLst/>
                <a:gdLst>
                  <a:gd name="T0" fmla="*/ 0 w 2"/>
                  <a:gd name="T1" fmla="*/ 0 h 215"/>
                  <a:gd name="T2" fmla="*/ 0 w 2"/>
                  <a:gd name="T3" fmla="*/ 388 h 215"/>
                  <a:gd name="T4" fmla="*/ 3 w 2"/>
                  <a:gd name="T5" fmla="*/ 388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61" name="Freeform 41">
                <a:extLst>
                  <a:ext uri="{FF2B5EF4-FFF2-40B4-BE49-F238E27FC236}">
                    <a16:creationId xmlns:a16="http://schemas.microsoft.com/office/drawing/2014/main" id="{79306F27-E7F4-E7D8-1CA7-224181207743}"/>
                  </a:ext>
                </a:extLst>
              </p:cNvPr>
              <p:cNvSpPr>
                <a:spLocks/>
              </p:cNvSpPr>
              <p:nvPr/>
            </p:nvSpPr>
            <p:spPr bwMode="auto">
              <a:xfrm flipV="1">
                <a:off x="1395"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62" name="Freeform 42">
                <a:extLst>
                  <a:ext uri="{FF2B5EF4-FFF2-40B4-BE49-F238E27FC236}">
                    <a16:creationId xmlns:a16="http://schemas.microsoft.com/office/drawing/2014/main" id="{A87BAE2F-252C-B393-018B-6C7F1134171B}"/>
                  </a:ext>
                </a:extLst>
              </p:cNvPr>
              <p:cNvSpPr>
                <a:spLocks/>
              </p:cNvSpPr>
              <p:nvPr/>
            </p:nvSpPr>
            <p:spPr bwMode="auto">
              <a:xfrm flipV="1">
                <a:off x="1658"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4099" name="Freeform 43">
            <a:extLst>
              <a:ext uri="{FF2B5EF4-FFF2-40B4-BE49-F238E27FC236}">
                <a16:creationId xmlns:a16="http://schemas.microsoft.com/office/drawing/2014/main" id="{F39F0586-DF54-717C-D06B-FA3931B0A958}"/>
              </a:ext>
              <a:ext uri="{C183D7F6-B498-43B3-948B-1728B52AA6E4}">
                <adec:decorative xmlns:adec="http://schemas.microsoft.com/office/drawing/2017/decorative" val="1"/>
              </a:ext>
            </a:extLst>
          </p:cNvPr>
          <p:cNvSpPr>
            <a:spLocks/>
          </p:cNvSpPr>
          <p:nvPr/>
        </p:nvSpPr>
        <p:spPr bwMode="auto">
          <a:xfrm flipV="1">
            <a:off x="4538663" y="3086100"/>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74100" name="Freeform 44">
            <a:extLst>
              <a:ext uri="{FF2B5EF4-FFF2-40B4-BE49-F238E27FC236}">
                <a16:creationId xmlns:a16="http://schemas.microsoft.com/office/drawing/2014/main" id="{CD22A59D-403F-892B-97D2-1BCD3D1ADD7D}"/>
              </a:ext>
              <a:ext uri="{C183D7F6-B498-43B3-948B-1728B52AA6E4}">
                <adec:decorative xmlns:adec="http://schemas.microsoft.com/office/drawing/2017/decorative" val="1"/>
              </a:ext>
            </a:extLst>
          </p:cNvPr>
          <p:cNvSpPr>
            <a:spLocks/>
          </p:cNvSpPr>
          <p:nvPr/>
        </p:nvSpPr>
        <p:spPr bwMode="auto">
          <a:xfrm flipV="1">
            <a:off x="5292725" y="4849813"/>
            <a:ext cx="203200" cy="560387"/>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0 h 195"/>
              <a:gd name="T20" fmla="*/ 149480 w 87"/>
              <a:gd name="T21" fmla="*/ 324737 h 195"/>
              <a:gd name="T22" fmla="*/ 149480 w 87"/>
              <a:gd name="T23" fmla="*/ 422446 h 195"/>
              <a:gd name="T24" fmla="*/ 116782 w 87"/>
              <a:gd name="T25" fmla="*/ 560387 h 195"/>
              <a:gd name="T26" fmla="*/ 77076 w 87"/>
              <a:gd name="T27" fmla="*/ 560387 h 195"/>
              <a:gd name="T28" fmla="*/ 53720 w 87"/>
              <a:gd name="T29" fmla="*/ 428193 h 195"/>
              <a:gd name="T30" fmla="*/ 53720 w 87"/>
              <a:gd name="T31" fmla="*/ 324737 h 195"/>
              <a:gd name="T32" fmla="*/ 9343 w 87"/>
              <a:gd name="T33" fmla="*/ 281630 h 195"/>
              <a:gd name="T34" fmla="*/ 9343 w 87"/>
              <a:gd name="T35" fmla="*/ 137941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74101" name="Freeform 45">
            <a:extLst>
              <a:ext uri="{FF2B5EF4-FFF2-40B4-BE49-F238E27FC236}">
                <a16:creationId xmlns:a16="http://schemas.microsoft.com/office/drawing/2014/main" id="{EC20651E-1C17-A07E-B4E1-E744FF571FAE}"/>
              </a:ext>
              <a:ext uri="{C183D7F6-B498-43B3-948B-1728B52AA6E4}">
                <adec:decorative xmlns:adec="http://schemas.microsoft.com/office/drawing/2017/decorative" val="1"/>
              </a:ext>
            </a:extLst>
          </p:cNvPr>
          <p:cNvSpPr>
            <a:spLocks/>
          </p:cNvSpPr>
          <p:nvPr/>
        </p:nvSpPr>
        <p:spPr bwMode="auto">
          <a:xfrm flipV="1">
            <a:off x="5292725" y="4987925"/>
            <a:ext cx="203200" cy="401638"/>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5 h 140"/>
              <a:gd name="T14" fmla="*/ 189186 w 87"/>
              <a:gd name="T15" fmla="*/ 261065 h 140"/>
              <a:gd name="T16" fmla="*/ 144809 w 87"/>
              <a:gd name="T17" fmla="*/ 304097 h 140"/>
              <a:gd name="T18" fmla="*/ 53720 w 87"/>
              <a:gd name="T19" fmla="*/ 304097 h 140"/>
              <a:gd name="T20" fmla="*/ 53720 w 87"/>
              <a:gd name="T21" fmla="*/ 401638 h 140"/>
              <a:gd name="T22" fmla="*/ 144809 w 87"/>
              <a:gd name="T23" fmla="*/ 401638 h 140"/>
              <a:gd name="T24" fmla="*/ 149480 w 87"/>
              <a:gd name="T25" fmla="*/ 401638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02" name="Freeform 46">
            <a:extLst>
              <a:ext uri="{FF2B5EF4-FFF2-40B4-BE49-F238E27FC236}">
                <a16:creationId xmlns:a16="http://schemas.microsoft.com/office/drawing/2014/main" id="{44A48037-A079-4ADC-9AFE-62C360D878DD}"/>
              </a:ext>
              <a:ext uri="{C183D7F6-B498-43B3-948B-1728B52AA6E4}">
                <adec:decorative xmlns:adec="http://schemas.microsoft.com/office/drawing/2017/decorative" val="1"/>
              </a:ext>
            </a:extLst>
          </p:cNvPr>
          <p:cNvSpPr>
            <a:spLocks/>
          </p:cNvSpPr>
          <p:nvPr/>
        </p:nvSpPr>
        <p:spPr bwMode="auto">
          <a:xfrm flipV="1">
            <a:off x="4467225" y="5037138"/>
            <a:ext cx="839788" cy="730250"/>
          </a:xfrm>
          <a:custGeom>
            <a:avLst/>
            <a:gdLst>
              <a:gd name="T0" fmla="*/ 0 w 361"/>
              <a:gd name="T1" fmla="*/ 730250 h 255"/>
              <a:gd name="T2" fmla="*/ 0 w 361"/>
              <a:gd name="T3" fmla="*/ 521198 h 255"/>
              <a:gd name="T4" fmla="*/ 474562 w 361"/>
              <a:gd name="T5" fmla="*/ 521198 h 255"/>
              <a:gd name="T6" fmla="*/ 474562 w 361"/>
              <a:gd name="T7" fmla="*/ 461060 h 255"/>
              <a:gd name="T8" fmla="*/ 702537 w 361"/>
              <a:gd name="T9" fmla="*/ 461060 h 255"/>
              <a:gd name="T10" fmla="*/ 702537 w 361"/>
              <a:gd name="T11" fmla="*/ 0 h 255"/>
              <a:gd name="T12" fmla="*/ 814199 w 361"/>
              <a:gd name="T13" fmla="*/ 0 h 255"/>
              <a:gd name="T14" fmla="*/ 814199 w 361"/>
              <a:gd name="T15" fmla="*/ 466787 h 255"/>
              <a:gd name="T16" fmla="*/ 839788 w 361"/>
              <a:gd name="T17" fmla="*/ 501152 h 255"/>
              <a:gd name="T18" fmla="*/ 839788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74103" name="Freeform 47">
            <a:extLst>
              <a:ext uri="{FF2B5EF4-FFF2-40B4-BE49-F238E27FC236}">
                <a16:creationId xmlns:a16="http://schemas.microsoft.com/office/drawing/2014/main" id="{EA300677-B2D1-FDF6-793E-888784DF7BA4}"/>
              </a:ext>
              <a:ext uri="{C183D7F6-B498-43B3-948B-1728B52AA6E4}">
                <adec:decorative xmlns:adec="http://schemas.microsoft.com/office/drawing/2017/decorative" val="1"/>
              </a:ext>
            </a:extLst>
          </p:cNvPr>
          <p:cNvSpPr>
            <a:spLocks/>
          </p:cNvSpPr>
          <p:nvPr/>
        </p:nvSpPr>
        <p:spPr bwMode="auto">
          <a:xfrm flipV="1">
            <a:off x="4538663" y="4618038"/>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74104" name="Freeform 48">
            <a:extLst>
              <a:ext uri="{FF2B5EF4-FFF2-40B4-BE49-F238E27FC236}">
                <a16:creationId xmlns:a16="http://schemas.microsoft.com/office/drawing/2014/main" id="{9E6BF840-C35D-E3EA-8B2F-F2B46FF04E65}"/>
              </a:ext>
              <a:ext uri="{C183D7F6-B498-43B3-948B-1728B52AA6E4}">
                <adec:decorative xmlns:adec="http://schemas.microsoft.com/office/drawing/2017/decorative" val="1"/>
              </a:ext>
            </a:extLst>
          </p:cNvPr>
          <p:cNvSpPr>
            <a:spLocks/>
          </p:cNvSpPr>
          <p:nvPr/>
        </p:nvSpPr>
        <p:spPr bwMode="auto">
          <a:xfrm flipV="1">
            <a:off x="4467225" y="4672013"/>
            <a:ext cx="858838" cy="292100"/>
          </a:xfrm>
          <a:custGeom>
            <a:avLst/>
            <a:gdLst>
              <a:gd name="T0" fmla="*/ 858838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3 w 369"/>
              <a:gd name="T15" fmla="*/ 0 h 102"/>
              <a:gd name="T16" fmla="*/ 858838 w 369"/>
              <a:gd name="T17" fmla="*/ 54411 h 102"/>
              <a:gd name="T18" fmla="*/ 858838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74105" name="Freeform 49">
            <a:extLst>
              <a:ext uri="{FF2B5EF4-FFF2-40B4-BE49-F238E27FC236}">
                <a16:creationId xmlns:a16="http://schemas.microsoft.com/office/drawing/2014/main" id="{1658D337-69C4-2A72-A4ED-71470384EF1F}"/>
              </a:ext>
              <a:ext uri="{C183D7F6-B498-43B3-948B-1728B52AA6E4}">
                <adec:decorative xmlns:adec="http://schemas.microsoft.com/office/drawing/2017/decorative" val="1"/>
              </a:ext>
            </a:extLst>
          </p:cNvPr>
          <p:cNvSpPr>
            <a:spLocks/>
          </p:cNvSpPr>
          <p:nvPr/>
        </p:nvSpPr>
        <p:spPr bwMode="auto">
          <a:xfrm flipV="1">
            <a:off x="4437063" y="2273300"/>
            <a:ext cx="2940050" cy="1239838"/>
          </a:xfrm>
          <a:custGeom>
            <a:avLst/>
            <a:gdLst>
              <a:gd name="T0" fmla="*/ 2940050 w 1263"/>
              <a:gd name="T1" fmla="*/ 519469 h 432"/>
              <a:gd name="T2" fmla="*/ 2940050 w 1263"/>
              <a:gd name="T3" fmla="*/ 594089 h 432"/>
              <a:gd name="T4" fmla="*/ 2935394 w 1263"/>
              <a:gd name="T5" fmla="*/ 599829 h 432"/>
              <a:gd name="T6" fmla="*/ 2935394 w 1263"/>
              <a:gd name="T7" fmla="*/ 622789 h 432"/>
              <a:gd name="T8" fmla="*/ 2930739 w 1263"/>
              <a:gd name="T9" fmla="*/ 628529 h 432"/>
              <a:gd name="T10" fmla="*/ 2928411 w 1263"/>
              <a:gd name="T11" fmla="*/ 628529 h 432"/>
              <a:gd name="T12" fmla="*/ 2928411 w 1263"/>
              <a:gd name="T13" fmla="*/ 640009 h 432"/>
              <a:gd name="T14" fmla="*/ 2923755 w 1263"/>
              <a:gd name="T15" fmla="*/ 640009 h 432"/>
              <a:gd name="T16" fmla="*/ 2923755 w 1263"/>
              <a:gd name="T17" fmla="*/ 645749 h 432"/>
              <a:gd name="T18" fmla="*/ 2919100 w 1263"/>
              <a:gd name="T19" fmla="*/ 645749 h 432"/>
              <a:gd name="T20" fmla="*/ 2919100 w 1263"/>
              <a:gd name="T21" fmla="*/ 651489 h 432"/>
              <a:gd name="T22" fmla="*/ 2914444 w 1263"/>
              <a:gd name="T23" fmla="*/ 651489 h 432"/>
              <a:gd name="T24" fmla="*/ 2909788 w 1263"/>
              <a:gd name="T25" fmla="*/ 657229 h 432"/>
              <a:gd name="T26" fmla="*/ 2909788 w 1263"/>
              <a:gd name="T27" fmla="*/ 660099 h 432"/>
              <a:gd name="T28" fmla="*/ 2895821 w 1263"/>
              <a:gd name="T29" fmla="*/ 660099 h 432"/>
              <a:gd name="T30" fmla="*/ 2895821 w 1263"/>
              <a:gd name="T31" fmla="*/ 665839 h 432"/>
              <a:gd name="T32" fmla="*/ 2891166 w 1263"/>
              <a:gd name="T33" fmla="*/ 665839 h 432"/>
              <a:gd name="T34" fmla="*/ 2886510 w 1263"/>
              <a:gd name="T35" fmla="*/ 671579 h 432"/>
              <a:gd name="T36" fmla="*/ 2865559 w 1263"/>
              <a:gd name="T37" fmla="*/ 671579 h 432"/>
              <a:gd name="T38" fmla="*/ 2860904 w 1263"/>
              <a:gd name="T39" fmla="*/ 677319 h 432"/>
              <a:gd name="T40" fmla="*/ 1084769 w 1263"/>
              <a:gd name="T41" fmla="*/ 677319 h 432"/>
              <a:gd name="T42" fmla="*/ 996311 w 1263"/>
              <a:gd name="T43" fmla="*/ 789249 h 432"/>
              <a:gd name="T44" fmla="*/ 996311 w 1263"/>
              <a:gd name="T45" fmla="*/ 1030328 h 432"/>
              <a:gd name="T46" fmla="*/ 1073130 w 1263"/>
              <a:gd name="T47" fmla="*/ 1090598 h 432"/>
              <a:gd name="T48" fmla="*/ 2078753 w 1263"/>
              <a:gd name="T49" fmla="*/ 1090598 h 432"/>
              <a:gd name="T50" fmla="*/ 2078753 w 1263"/>
              <a:gd name="T51" fmla="*/ 1239838 h 432"/>
              <a:gd name="T52" fmla="*/ 782151 w 1263"/>
              <a:gd name="T53" fmla="*/ 1239838 h 432"/>
              <a:gd name="T54" fmla="*/ 782151 w 1263"/>
              <a:gd name="T55" fmla="*/ 797859 h 432"/>
              <a:gd name="T56" fmla="*/ 0 w 1263"/>
              <a:gd name="T57" fmla="*/ 803599 h 432"/>
              <a:gd name="T58" fmla="*/ 0 w 1263"/>
              <a:gd name="T59" fmla="*/ 252560 h 432"/>
              <a:gd name="T60" fmla="*/ 102425 w 1263"/>
              <a:gd name="T61" fmla="*/ 252560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74106" name="Freeform 50">
            <a:extLst>
              <a:ext uri="{FF2B5EF4-FFF2-40B4-BE49-F238E27FC236}">
                <a16:creationId xmlns:a16="http://schemas.microsoft.com/office/drawing/2014/main" id="{55C6F6AD-CE64-506B-A478-3555057F17F7}"/>
              </a:ext>
              <a:ext uri="{C183D7F6-B498-43B3-948B-1728B52AA6E4}">
                <adec:decorative xmlns:adec="http://schemas.microsoft.com/office/drawing/2017/decorative" val="1"/>
              </a:ext>
            </a:extLst>
          </p:cNvPr>
          <p:cNvSpPr>
            <a:spLocks/>
          </p:cNvSpPr>
          <p:nvPr/>
        </p:nvSpPr>
        <p:spPr bwMode="auto">
          <a:xfrm flipV="1">
            <a:off x="5462588" y="4672013"/>
            <a:ext cx="163512" cy="1095375"/>
          </a:xfrm>
          <a:custGeom>
            <a:avLst/>
            <a:gdLst>
              <a:gd name="T0" fmla="*/ 0 w 70"/>
              <a:gd name="T1" fmla="*/ 1095375 h 382"/>
              <a:gd name="T2" fmla="*/ 0 w 70"/>
              <a:gd name="T3" fmla="*/ 863110 h 382"/>
              <a:gd name="T4" fmla="*/ 18687 w 70"/>
              <a:gd name="T5" fmla="*/ 831567 h 382"/>
              <a:gd name="T6" fmla="*/ 18687 w 70"/>
              <a:gd name="T7" fmla="*/ 501808 h 382"/>
              <a:gd name="T8" fmla="*/ 32702 w 70"/>
              <a:gd name="T9" fmla="*/ 473133 h 382"/>
              <a:gd name="T10" fmla="*/ 32702 w 70"/>
              <a:gd name="T11" fmla="*/ 0 h 382"/>
              <a:gd name="T12" fmla="*/ 126138 w 70"/>
              <a:gd name="T13" fmla="*/ 0 h 382"/>
              <a:gd name="T14" fmla="*/ 126138 w 70"/>
              <a:gd name="T15" fmla="*/ 438723 h 382"/>
              <a:gd name="T16" fmla="*/ 163512 w 70"/>
              <a:gd name="T17" fmla="*/ 490338 h 382"/>
              <a:gd name="T18" fmla="*/ 163512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30131" name="Freeform 51">
            <a:extLst>
              <a:ext uri="{FF2B5EF4-FFF2-40B4-BE49-F238E27FC236}">
                <a16:creationId xmlns:a16="http://schemas.microsoft.com/office/drawing/2014/main" id="{B6D97BB7-71B0-DE6D-2440-841D55DEF10F}"/>
              </a:ext>
              <a:ext uri="{C183D7F6-B498-43B3-948B-1728B52AA6E4}">
                <adec:decorative xmlns:adec="http://schemas.microsoft.com/office/drawing/2017/decorative" val="1"/>
              </a:ext>
            </a:extLst>
          </p:cNvPr>
          <p:cNvSpPr>
            <a:spLocks/>
          </p:cNvSpPr>
          <p:nvPr/>
        </p:nvSpPr>
        <p:spPr bwMode="auto">
          <a:xfrm>
            <a:off x="4437063" y="2859088"/>
            <a:ext cx="977900" cy="455612"/>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gradFill rotWithShape="0">
            <a:gsLst>
              <a:gs pos="0">
                <a:schemeClr val="accent2"/>
              </a:gs>
              <a:gs pos="100000">
                <a:schemeClr val="accent2">
                  <a:gamma/>
                  <a:tint val="33333"/>
                  <a:invGamma/>
                </a:schemeClr>
              </a:gs>
            </a:gsLst>
            <a:lin ang="5400000" scaled="1"/>
          </a:gradFill>
          <a:ln w="3175" cap="flat" cmpd="sng">
            <a:solidFill>
              <a:schemeClr val="tx1"/>
            </a:solidFill>
            <a:prstDash val="solid"/>
            <a:round/>
            <a:headEnd/>
            <a:tailEnd/>
          </a:ln>
          <a:effectLst/>
        </p:spPr>
        <p:txBody>
          <a:bodyPr wrap="none" anchor="ctr"/>
          <a:lstStyle/>
          <a:p>
            <a:pPr>
              <a:defRPr/>
            </a:pPr>
            <a:endParaRPr lang="en-US"/>
          </a:p>
        </p:txBody>
      </p:sp>
      <p:sp>
        <p:nvSpPr>
          <p:cNvPr id="174108" name="Oval 52">
            <a:extLst>
              <a:ext uri="{FF2B5EF4-FFF2-40B4-BE49-F238E27FC236}">
                <a16:creationId xmlns:a16="http://schemas.microsoft.com/office/drawing/2014/main" id="{06B2ABC6-B8D6-F38A-F0CA-A7A778EAFDDD}"/>
              </a:ext>
              <a:ext uri="{C183D7F6-B498-43B3-948B-1728B52AA6E4}">
                <adec:decorative xmlns:adec="http://schemas.microsoft.com/office/drawing/2017/decorative" val="1"/>
              </a:ext>
            </a:extLst>
          </p:cNvPr>
          <p:cNvSpPr>
            <a:spLocks noChangeArrowheads="1"/>
          </p:cNvSpPr>
          <p:nvPr/>
        </p:nvSpPr>
        <p:spPr bwMode="auto">
          <a:xfrm>
            <a:off x="5280025" y="3001963"/>
            <a:ext cx="109538" cy="13493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109" name="Freeform 53">
            <a:extLst>
              <a:ext uri="{FF2B5EF4-FFF2-40B4-BE49-F238E27FC236}">
                <a16:creationId xmlns:a16="http://schemas.microsoft.com/office/drawing/2014/main" id="{8EB47228-CB37-93BA-2B74-E79BB1298E04}"/>
              </a:ext>
              <a:ext uri="{C183D7F6-B498-43B3-948B-1728B52AA6E4}">
                <adec:decorative xmlns:adec="http://schemas.microsoft.com/office/drawing/2017/decorative" val="1"/>
              </a:ext>
            </a:extLst>
          </p:cNvPr>
          <p:cNvSpPr>
            <a:spLocks/>
          </p:cNvSpPr>
          <p:nvPr/>
        </p:nvSpPr>
        <p:spPr bwMode="auto">
          <a:xfrm>
            <a:off x="5281613" y="2863850"/>
            <a:ext cx="104775" cy="165100"/>
          </a:xfrm>
          <a:custGeom>
            <a:avLst/>
            <a:gdLst>
              <a:gd name="T0" fmla="*/ 0 w 45"/>
              <a:gd name="T1" fmla="*/ 165100 h 87"/>
              <a:gd name="T2" fmla="*/ 104775 w 45"/>
              <a:gd name="T3" fmla="*/ 165100 h 87"/>
              <a:gd name="T4" fmla="*/ 4657 w 45"/>
              <a:gd name="T5" fmla="*/ 142328 h 87"/>
              <a:gd name="T6" fmla="*/ 102447 w 45"/>
              <a:gd name="T7" fmla="*/ 125248 h 87"/>
              <a:gd name="T8" fmla="*/ 6985 w 45"/>
              <a:gd name="T9" fmla="*/ 102476 h 87"/>
              <a:gd name="T10" fmla="*/ 102447 w 45"/>
              <a:gd name="T11" fmla="*/ 81601 h 87"/>
              <a:gd name="T12" fmla="*/ 11642 w 45"/>
              <a:gd name="T13" fmla="*/ 56931 h 87"/>
              <a:gd name="T14" fmla="*/ 97790 w 45"/>
              <a:gd name="T15" fmla="*/ 36056 h 87"/>
              <a:gd name="T16" fmla="*/ 11642 w 45"/>
              <a:gd name="T17" fmla="*/ 13284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10" name="Rectangle 54">
            <a:extLst>
              <a:ext uri="{FF2B5EF4-FFF2-40B4-BE49-F238E27FC236}">
                <a16:creationId xmlns:a16="http://schemas.microsoft.com/office/drawing/2014/main" id="{26A6D229-19AC-505B-22AE-DECC73D173FD}"/>
              </a:ext>
              <a:ext uri="{C183D7F6-B498-43B3-948B-1728B52AA6E4}">
                <adec:decorative xmlns:adec="http://schemas.microsoft.com/office/drawing/2017/decorative" val="1"/>
              </a:ext>
            </a:extLst>
          </p:cNvPr>
          <p:cNvSpPr>
            <a:spLocks noChangeArrowheads="1"/>
          </p:cNvSpPr>
          <p:nvPr/>
        </p:nvSpPr>
        <p:spPr bwMode="auto">
          <a:xfrm flipV="1">
            <a:off x="6759575" y="3217863"/>
            <a:ext cx="617538" cy="298450"/>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111" name="Freeform 55">
            <a:extLst>
              <a:ext uri="{FF2B5EF4-FFF2-40B4-BE49-F238E27FC236}">
                <a16:creationId xmlns:a16="http://schemas.microsoft.com/office/drawing/2014/main" id="{C9C62486-7BE7-90C7-D307-723C808F94D8}"/>
              </a:ext>
              <a:ext uri="{C183D7F6-B498-43B3-948B-1728B52AA6E4}">
                <adec:decorative xmlns:adec="http://schemas.microsoft.com/office/drawing/2017/decorative" val="1"/>
              </a:ext>
            </a:extLst>
          </p:cNvPr>
          <p:cNvSpPr>
            <a:spLocks/>
          </p:cNvSpPr>
          <p:nvPr/>
        </p:nvSpPr>
        <p:spPr bwMode="auto">
          <a:xfrm flipV="1">
            <a:off x="6823075" y="3217863"/>
            <a:ext cx="554038"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8 w 238"/>
              <a:gd name="T11" fmla="*/ 77482 h 104"/>
              <a:gd name="T12" fmla="*/ 125706 w 238"/>
              <a:gd name="T13" fmla="*/ 71743 h 104"/>
              <a:gd name="T14" fmla="*/ 121050 w 238"/>
              <a:gd name="T15" fmla="*/ 66003 h 104"/>
              <a:gd name="T16" fmla="*/ 107083 w 238"/>
              <a:gd name="T17" fmla="*/ 43046 h 104"/>
              <a:gd name="T18" fmla="*/ 116395 w 238"/>
              <a:gd name="T19" fmla="*/ 5739 h 104"/>
              <a:gd name="T20" fmla="*/ 135018 w 238"/>
              <a:gd name="T21" fmla="*/ 0 h 104"/>
              <a:gd name="T22" fmla="*/ 554038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6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74112" name="Rectangle 56">
            <a:extLst>
              <a:ext uri="{FF2B5EF4-FFF2-40B4-BE49-F238E27FC236}">
                <a16:creationId xmlns:a16="http://schemas.microsoft.com/office/drawing/2014/main" id="{95524169-B7EC-2D45-8B2B-0270B35839C1}"/>
              </a:ext>
              <a:ext uri="{C183D7F6-B498-43B3-948B-1728B52AA6E4}">
                <adec:decorative xmlns:adec="http://schemas.microsoft.com/office/drawing/2017/decorative" val="1"/>
              </a:ext>
            </a:extLst>
          </p:cNvPr>
          <p:cNvSpPr>
            <a:spLocks noChangeArrowheads="1"/>
          </p:cNvSpPr>
          <p:nvPr/>
        </p:nvSpPr>
        <p:spPr bwMode="auto">
          <a:xfrm flipV="1">
            <a:off x="1911350" y="2590800"/>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4113" name="Rectangle 57">
            <a:extLst>
              <a:ext uri="{FF2B5EF4-FFF2-40B4-BE49-F238E27FC236}">
                <a16:creationId xmlns:a16="http://schemas.microsoft.com/office/drawing/2014/main" id="{2B4050BC-B04B-4123-F357-8DF603562893}"/>
              </a:ext>
              <a:ext uri="{C183D7F6-B498-43B3-948B-1728B52AA6E4}">
                <adec:decorative xmlns:adec="http://schemas.microsoft.com/office/drawing/2017/decorative" val="1"/>
              </a:ext>
            </a:extLst>
          </p:cNvPr>
          <p:cNvSpPr>
            <a:spLocks noChangeArrowheads="1"/>
          </p:cNvSpPr>
          <p:nvPr/>
        </p:nvSpPr>
        <p:spPr bwMode="auto">
          <a:xfrm flipV="1">
            <a:off x="1866900" y="5307013"/>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30138" name="AutoShape 58">
            <a:extLst>
              <a:ext uri="{FF2B5EF4-FFF2-40B4-BE49-F238E27FC236}">
                <a16:creationId xmlns:a16="http://schemas.microsoft.com/office/drawing/2014/main" id="{8970DF41-AFB0-1C19-3B64-71B42D6A03B8}"/>
              </a:ext>
              <a:ext uri="{C183D7F6-B498-43B3-948B-1728B52AA6E4}">
                <adec:decorative xmlns:adec="http://schemas.microsoft.com/office/drawing/2017/decorative" val="1"/>
              </a:ext>
            </a:extLst>
          </p:cNvPr>
          <p:cNvSpPr>
            <a:spLocks noChangeArrowheads="1"/>
          </p:cNvSpPr>
          <p:nvPr/>
        </p:nvSpPr>
        <p:spPr bwMode="auto">
          <a:xfrm rot="-1467511">
            <a:off x="5437188" y="3252788"/>
            <a:ext cx="215900" cy="938212"/>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30139" name="AutoShape 59">
            <a:extLst>
              <a:ext uri="{FF2B5EF4-FFF2-40B4-BE49-F238E27FC236}">
                <a16:creationId xmlns:a16="http://schemas.microsoft.com/office/drawing/2014/main" id="{0C08EFD9-4510-2EB5-FC1C-3FF82850018F}"/>
              </a:ext>
              <a:ext uri="{C183D7F6-B498-43B3-948B-1728B52AA6E4}">
                <adec:decorative xmlns:adec="http://schemas.microsoft.com/office/drawing/2017/decorative" val="1"/>
              </a:ext>
            </a:extLst>
          </p:cNvPr>
          <p:cNvSpPr>
            <a:spLocks noChangeArrowheads="1"/>
          </p:cNvSpPr>
          <p:nvPr/>
        </p:nvSpPr>
        <p:spPr bwMode="auto">
          <a:xfrm flipH="1">
            <a:off x="5265738" y="4367213"/>
            <a:ext cx="592137" cy="490537"/>
          </a:xfrm>
          <a:prstGeom prst="curvedDownArrow">
            <a:avLst>
              <a:gd name="adj1" fmla="val 11540"/>
              <a:gd name="adj2" fmla="val 51532"/>
              <a:gd name="adj3" fmla="val 65694"/>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174116" name="AutoShape 60">
            <a:extLst>
              <a:ext uri="{FF2B5EF4-FFF2-40B4-BE49-F238E27FC236}">
                <a16:creationId xmlns:a16="http://schemas.microsoft.com/office/drawing/2014/main" id="{332480F1-B5B8-7237-E445-B08850138933}"/>
              </a:ext>
              <a:ext uri="{C183D7F6-B498-43B3-948B-1728B52AA6E4}">
                <adec:decorative xmlns:adec="http://schemas.microsoft.com/office/drawing/2017/decorative" val="1"/>
              </a:ext>
            </a:extLst>
          </p:cNvPr>
          <p:cNvSpPr>
            <a:spLocks noChangeArrowheads="1"/>
          </p:cNvSpPr>
          <p:nvPr/>
        </p:nvSpPr>
        <p:spPr bwMode="auto">
          <a:xfrm>
            <a:off x="5672138" y="5789613"/>
            <a:ext cx="509587" cy="663575"/>
          </a:xfrm>
          <a:prstGeom prst="upArrow">
            <a:avLst>
              <a:gd name="adj1" fmla="val 50000"/>
              <a:gd name="adj2" fmla="val 32555"/>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74117" name="Group 61">
            <a:extLst>
              <a:ext uri="{FF2B5EF4-FFF2-40B4-BE49-F238E27FC236}">
                <a16:creationId xmlns:a16="http://schemas.microsoft.com/office/drawing/2014/main" id="{8A18461E-F2FB-7F31-F03A-A7680648A502}"/>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74132" name="Freeform 62">
              <a:extLst>
                <a:ext uri="{FF2B5EF4-FFF2-40B4-BE49-F238E27FC236}">
                  <a16:creationId xmlns:a16="http://schemas.microsoft.com/office/drawing/2014/main" id="{BBDA6E47-6CA4-E096-156E-392FD18EC2CE}"/>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3" name="Freeform 63">
              <a:extLst>
                <a:ext uri="{FF2B5EF4-FFF2-40B4-BE49-F238E27FC236}">
                  <a16:creationId xmlns:a16="http://schemas.microsoft.com/office/drawing/2014/main" id="{F4681117-F6F7-72E2-911F-D36FED915F67}"/>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4" name="Freeform 64">
              <a:extLst>
                <a:ext uri="{FF2B5EF4-FFF2-40B4-BE49-F238E27FC236}">
                  <a16:creationId xmlns:a16="http://schemas.microsoft.com/office/drawing/2014/main" id="{9B67951F-E99F-B657-09AA-DDBB303D8D8B}"/>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5" name="Freeform 65">
              <a:extLst>
                <a:ext uri="{FF2B5EF4-FFF2-40B4-BE49-F238E27FC236}">
                  <a16:creationId xmlns:a16="http://schemas.microsoft.com/office/drawing/2014/main" id="{9BDE3323-7547-DD06-5C8B-1F9505A2B74C}"/>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6" name="Freeform 66">
              <a:extLst>
                <a:ext uri="{FF2B5EF4-FFF2-40B4-BE49-F238E27FC236}">
                  <a16:creationId xmlns:a16="http://schemas.microsoft.com/office/drawing/2014/main" id="{9A1F283D-61CA-0C48-EB8A-603D73A413CE}"/>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7" name="Freeform 67">
              <a:extLst>
                <a:ext uri="{FF2B5EF4-FFF2-40B4-BE49-F238E27FC236}">
                  <a16:creationId xmlns:a16="http://schemas.microsoft.com/office/drawing/2014/main" id="{F811038E-B7E0-616C-A9CB-C44427178235}"/>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8" name="Freeform 68">
              <a:extLst>
                <a:ext uri="{FF2B5EF4-FFF2-40B4-BE49-F238E27FC236}">
                  <a16:creationId xmlns:a16="http://schemas.microsoft.com/office/drawing/2014/main" id="{9FAEBBD7-67E7-22B7-94F4-27E477B62260}"/>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4118" name="Group 69">
            <a:extLst>
              <a:ext uri="{FF2B5EF4-FFF2-40B4-BE49-F238E27FC236}">
                <a16:creationId xmlns:a16="http://schemas.microsoft.com/office/drawing/2014/main" id="{CE9EF69F-B14E-EF64-533F-969FFB96F372}"/>
              </a:ext>
              <a:ext uri="{C183D7F6-B498-43B3-948B-1728B52AA6E4}">
                <adec:decorative xmlns:adec="http://schemas.microsoft.com/office/drawing/2017/decorative" val="1"/>
              </a:ext>
            </a:extLst>
          </p:cNvPr>
          <p:cNvGrpSpPr>
            <a:grpSpLocks/>
          </p:cNvGrpSpPr>
          <p:nvPr/>
        </p:nvGrpSpPr>
        <p:grpSpPr bwMode="auto">
          <a:xfrm>
            <a:off x="7667625" y="2260600"/>
            <a:ext cx="1093788" cy="361950"/>
            <a:chOff x="4944" y="1099"/>
            <a:chExt cx="689" cy="228"/>
          </a:xfrm>
        </p:grpSpPr>
        <p:sp>
          <p:nvSpPr>
            <p:cNvPr id="174119" name="Freeform 70">
              <a:extLst>
                <a:ext uri="{FF2B5EF4-FFF2-40B4-BE49-F238E27FC236}">
                  <a16:creationId xmlns:a16="http://schemas.microsoft.com/office/drawing/2014/main" id="{92931E59-7350-D6DD-24FE-2204E418B7C4}"/>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4120" name="Group 71">
              <a:extLst>
                <a:ext uri="{FF2B5EF4-FFF2-40B4-BE49-F238E27FC236}">
                  <a16:creationId xmlns:a16="http://schemas.microsoft.com/office/drawing/2014/main" id="{1C0E63AA-8C47-4A22-39B7-6071502499F9}"/>
                </a:ext>
              </a:extLst>
            </p:cNvPr>
            <p:cNvGrpSpPr>
              <a:grpSpLocks/>
            </p:cNvGrpSpPr>
            <p:nvPr/>
          </p:nvGrpSpPr>
          <p:grpSpPr bwMode="auto">
            <a:xfrm>
              <a:off x="4944" y="1099"/>
              <a:ext cx="689" cy="228"/>
              <a:chOff x="4944" y="1099"/>
              <a:chExt cx="689" cy="228"/>
            </a:xfrm>
          </p:grpSpPr>
          <p:sp>
            <p:nvSpPr>
              <p:cNvPr id="174121" name="Line 72">
                <a:extLst>
                  <a:ext uri="{FF2B5EF4-FFF2-40B4-BE49-F238E27FC236}">
                    <a16:creationId xmlns:a16="http://schemas.microsoft.com/office/drawing/2014/main" id="{9BA0BC02-8E99-E32F-CE6F-1B18D8FB6CAD}"/>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4122" name="Group 73">
                <a:extLst>
                  <a:ext uri="{FF2B5EF4-FFF2-40B4-BE49-F238E27FC236}">
                    <a16:creationId xmlns:a16="http://schemas.microsoft.com/office/drawing/2014/main" id="{18F84B89-78CF-2FBC-3157-2A674A43914B}"/>
                  </a:ext>
                </a:extLst>
              </p:cNvPr>
              <p:cNvGrpSpPr>
                <a:grpSpLocks/>
              </p:cNvGrpSpPr>
              <p:nvPr/>
            </p:nvGrpSpPr>
            <p:grpSpPr bwMode="auto">
              <a:xfrm>
                <a:off x="4944" y="1099"/>
                <a:ext cx="689" cy="228"/>
                <a:chOff x="4944" y="1099"/>
                <a:chExt cx="689" cy="228"/>
              </a:xfrm>
            </p:grpSpPr>
            <p:sp>
              <p:nvSpPr>
                <p:cNvPr id="174123" name="Freeform 74">
                  <a:extLst>
                    <a:ext uri="{FF2B5EF4-FFF2-40B4-BE49-F238E27FC236}">
                      <a16:creationId xmlns:a16="http://schemas.microsoft.com/office/drawing/2014/main" id="{05C6F23F-A41E-CB7D-7992-138E23ECFDAD}"/>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4" name="Freeform 75">
                  <a:extLst>
                    <a:ext uri="{FF2B5EF4-FFF2-40B4-BE49-F238E27FC236}">
                      <a16:creationId xmlns:a16="http://schemas.microsoft.com/office/drawing/2014/main" id="{7632A29A-A115-EF19-479F-6A6B7F8B78A9}"/>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5" name="Freeform 76">
                  <a:extLst>
                    <a:ext uri="{FF2B5EF4-FFF2-40B4-BE49-F238E27FC236}">
                      <a16:creationId xmlns:a16="http://schemas.microsoft.com/office/drawing/2014/main" id="{F9FC3837-A08C-6A30-F2F0-5E8A48F0DD37}"/>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6" name="Freeform 77">
                  <a:extLst>
                    <a:ext uri="{FF2B5EF4-FFF2-40B4-BE49-F238E27FC236}">
                      <a16:creationId xmlns:a16="http://schemas.microsoft.com/office/drawing/2014/main" id="{52069CCD-67DB-A816-B741-E19C97CADE83}"/>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7" name="Freeform 78">
                  <a:extLst>
                    <a:ext uri="{FF2B5EF4-FFF2-40B4-BE49-F238E27FC236}">
                      <a16:creationId xmlns:a16="http://schemas.microsoft.com/office/drawing/2014/main" id="{3972C33D-2280-7780-FCF2-97B0C10E347B}"/>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8" name="Line 79">
                  <a:extLst>
                    <a:ext uri="{FF2B5EF4-FFF2-40B4-BE49-F238E27FC236}">
                      <a16:creationId xmlns:a16="http://schemas.microsoft.com/office/drawing/2014/main" id="{3F186602-BD57-897B-9D40-8838488AC3CD}"/>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29" name="Line 80">
                  <a:extLst>
                    <a:ext uri="{FF2B5EF4-FFF2-40B4-BE49-F238E27FC236}">
                      <a16:creationId xmlns:a16="http://schemas.microsoft.com/office/drawing/2014/main" id="{DC31DCD3-0687-BA6C-3A22-54C6AC6A0F12}"/>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30" name="Line 81">
                  <a:extLst>
                    <a:ext uri="{FF2B5EF4-FFF2-40B4-BE49-F238E27FC236}">
                      <a16:creationId xmlns:a16="http://schemas.microsoft.com/office/drawing/2014/main" id="{A988C6C4-2B35-FC5E-9738-79C9AD42EBBB}"/>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31" name="Line 82">
                  <a:extLst>
                    <a:ext uri="{FF2B5EF4-FFF2-40B4-BE49-F238E27FC236}">
                      <a16:creationId xmlns:a16="http://schemas.microsoft.com/office/drawing/2014/main" id="{8C1AE817-08F6-BCEC-566C-7F87AD939BC0}"/>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822C658C-5C19-166E-2F14-23EB0A7E08DC}"/>
              </a:ext>
            </a:extLst>
          </p:cNvPr>
          <p:cNvSpPr>
            <a:spLocks noGrp="1" noChangeArrowheads="1"/>
          </p:cNvSpPr>
          <p:nvPr>
            <p:ph type="title"/>
          </p:nvPr>
        </p:nvSpPr>
        <p:spPr/>
        <p:txBody>
          <a:bodyPr/>
          <a:lstStyle/>
          <a:p>
            <a:pPr eaLnBrk="1" hangingPunct="1"/>
            <a:r>
              <a:rPr lang="en-GB" altLang="en-US" dirty="0"/>
              <a:t>Double acting cylinder 19</a:t>
            </a:r>
            <a:endParaRPr lang="en-US" altLang="en-US" dirty="0"/>
          </a:p>
        </p:txBody>
      </p:sp>
      <p:sp>
        <p:nvSpPr>
          <p:cNvPr id="175107" name="Rectangle 3">
            <a:extLst>
              <a:ext uri="{FF2B5EF4-FFF2-40B4-BE49-F238E27FC236}">
                <a16:creationId xmlns:a16="http://schemas.microsoft.com/office/drawing/2014/main" id="{E054AA35-D03C-66A2-90FD-06A78B390EED}"/>
              </a:ext>
            </a:extLst>
          </p:cNvPr>
          <p:cNvSpPr>
            <a:spLocks noGrp="1" noChangeArrowheads="1"/>
          </p:cNvSpPr>
          <p:nvPr>
            <p:ph type="body" idx="1"/>
          </p:nvPr>
        </p:nvSpPr>
        <p:spPr/>
        <p:txBody>
          <a:bodyPr/>
          <a:lstStyle/>
          <a:p>
            <a:pPr eaLnBrk="1" hangingPunct="1"/>
            <a:endParaRPr lang="en-US" altLang="en-US"/>
          </a:p>
        </p:txBody>
      </p:sp>
      <p:sp>
        <p:nvSpPr>
          <p:cNvPr id="175108" name="Freeform 4">
            <a:extLst>
              <a:ext uri="{FF2B5EF4-FFF2-40B4-BE49-F238E27FC236}">
                <a16:creationId xmlns:a16="http://schemas.microsoft.com/office/drawing/2014/main" id="{79E37987-7D12-AB30-3380-CEC8BDAF30B7}"/>
              </a:ext>
              <a:ext uri="{C183D7F6-B498-43B3-948B-1728B52AA6E4}">
                <adec:decorative xmlns:adec="http://schemas.microsoft.com/office/drawing/2017/decorative" val="1"/>
              </a:ext>
            </a:extLst>
          </p:cNvPr>
          <p:cNvSpPr>
            <a:spLocks/>
          </p:cNvSpPr>
          <p:nvPr/>
        </p:nvSpPr>
        <p:spPr bwMode="auto">
          <a:xfrm>
            <a:off x="520700" y="2660650"/>
            <a:ext cx="3289300" cy="2714625"/>
          </a:xfrm>
          <a:custGeom>
            <a:avLst/>
            <a:gdLst>
              <a:gd name="T0" fmla="*/ 3289300 w 2072"/>
              <a:gd name="T1" fmla="*/ 0 h 1710"/>
              <a:gd name="T2" fmla="*/ 1485900 w 2072"/>
              <a:gd name="T3" fmla="*/ 0 h 1710"/>
              <a:gd name="T4" fmla="*/ 1241425 w 2072"/>
              <a:gd name="T5" fmla="*/ 952500 h 1710"/>
              <a:gd name="T6" fmla="*/ 28575 w 2072"/>
              <a:gd name="T7" fmla="*/ 982663 h 1710"/>
              <a:gd name="T8" fmla="*/ 0 w 2072"/>
              <a:gd name="T9" fmla="*/ 1689100 h 1710"/>
              <a:gd name="T10" fmla="*/ 1241425 w 2072"/>
              <a:gd name="T11" fmla="*/ 1819275 h 1710"/>
              <a:gd name="T12" fmla="*/ 1471613 w 2072"/>
              <a:gd name="T13" fmla="*/ 2714625 h 1710"/>
              <a:gd name="T14" fmla="*/ 3273425 w 2072"/>
              <a:gd name="T15" fmla="*/ 2714625 h 1710"/>
              <a:gd name="T16" fmla="*/ 3289300 w 2072"/>
              <a:gd name="T17" fmla="*/ 0 h 1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72" h="1710">
                <a:moveTo>
                  <a:pt x="2072" y="0"/>
                </a:moveTo>
                <a:lnTo>
                  <a:pt x="936" y="0"/>
                </a:lnTo>
                <a:lnTo>
                  <a:pt x="782" y="600"/>
                </a:lnTo>
                <a:lnTo>
                  <a:pt x="18" y="619"/>
                </a:lnTo>
                <a:lnTo>
                  <a:pt x="0" y="1064"/>
                </a:lnTo>
                <a:lnTo>
                  <a:pt x="782" y="1146"/>
                </a:lnTo>
                <a:lnTo>
                  <a:pt x="927" y="1710"/>
                </a:lnTo>
                <a:lnTo>
                  <a:pt x="2062" y="1710"/>
                </a:lnTo>
                <a:lnTo>
                  <a:pt x="2072" y="0"/>
                </a:lnTo>
                <a:close/>
              </a:path>
            </a:pathLst>
          </a:custGeom>
          <a:solidFill>
            <a:srgbClr val="00FFFF"/>
          </a:solidFill>
          <a:ln w="0" cap="flat" cmpd="sng">
            <a:solidFill>
              <a:srgbClr val="00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109" name="Freeform 5">
            <a:extLst>
              <a:ext uri="{FF2B5EF4-FFF2-40B4-BE49-F238E27FC236}">
                <a16:creationId xmlns:a16="http://schemas.microsoft.com/office/drawing/2014/main" id="{7111D066-0F44-E51D-4210-B8894AB08055}"/>
              </a:ext>
              <a:ext uri="{C183D7F6-B498-43B3-948B-1728B52AA6E4}">
                <adec:decorative xmlns:adec="http://schemas.microsoft.com/office/drawing/2017/decorative" val="1"/>
              </a:ext>
            </a:extLst>
          </p:cNvPr>
          <p:cNvSpPr>
            <a:spLocks/>
          </p:cNvSpPr>
          <p:nvPr/>
        </p:nvSpPr>
        <p:spPr bwMode="auto">
          <a:xfrm>
            <a:off x="3622675" y="2655888"/>
            <a:ext cx="2624138" cy="3113087"/>
          </a:xfrm>
          <a:custGeom>
            <a:avLst/>
            <a:gdLst>
              <a:gd name="T0" fmla="*/ 0 w 1653"/>
              <a:gd name="T1" fmla="*/ 3 h 1961"/>
              <a:gd name="T2" fmla="*/ 589 w 1653"/>
              <a:gd name="T3" fmla="*/ 0 h 1961"/>
              <a:gd name="T4" fmla="*/ 589 w 1653"/>
              <a:gd name="T5" fmla="*/ 215 h 1961"/>
              <a:gd name="T6" fmla="*/ 1653 w 1653"/>
              <a:gd name="T7" fmla="*/ 215 h 1961"/>
              <a:gd name="T8" fmla="*/ 1653 w 1653"/>
              <a:gd name="T9" fmla="*/ 1961 h 1961"/>
              <a:gd name="T10" fmla="*/ 1213 w 1653"/>
              <a:gd name="T11" fmla="*/ 1961 h 1961"/>
              <a:gd name="T12" fmla="*/ 1213 w 1653"/>
              <a:gd name="T13" fmla="*/ 1610 h 1961"/>
              <a:gd name="T14" fmla="*/ 946 w 1653"/>
              <a:gd name="T15" fmla="*/ 1610 h 1961"/>
              <a:gd name="T16" fmla="*/ 946 w 1653"/>
              <a:gd name="T17" fmla="*/ 1719 h 1961"/>
              <a:gd name="T18" fmla="*/ 0 w 1653"/>
              <a:gd name="T19" fmla="*/ 1722 h 1961"/>
              <a:gd name="T20" fmla="*/ 0 w 1653"/>
              <a:gd name="T21" fmla="*/ 885 h 1961"/>
              <a:gd name="T22" fmla="*/ 0 w 1653"/>
              <a:gd name="T23" fmla="*/ 3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3" h="1961">
                <a:moveTo>
                  <a:pt x="0" y="3"/>
                </a:moveTo>
                <a:lnTo>
                  <a:pt x="589" y="0"/>
                </a:lnTo>
                <a:lnTo>
                  <a:pt x="589" y="215"/>
                </a:lnTo>
                <a:lnTo>
                  <a:pt x="1653" y="215"/>
                </a:lnTo>
                <a:lnTo>
                  <a:pt x="1653" y="1961"/>
                </a:lnTo>
                <a:lnTo>
                  <a:pt x="1213" y="1961"/>
                </a:lnTo>
                <a:lnTo>
                  <a:pt x="1213" y="1610"/>
                </a:lnTo>
                <a:lnTo>
                  <a:pt x="946" y="1610"/>
                </a:lnTo>
                <a:lnTo>
                  <a:pt x="946" y="1719"/>
                </a:lnTo>
                <a:lnTo>
                  <a:pt x="0" y="1722"/>
                </a:lnTo>
                <a:lnTo>
                  <a:pt x="0" y="885"/>
                </a:lnTo>
                <a:lnTo>
                  <a:pt x="0" y="3"/>
                </a:lnTo>
                <a:close/>
              </a:path>
            </a:pathLst>
          </a:custGeom>
          <a:gradFill rotWithShape="0">
            <a:gsLst>
              <a:gs pos="0">
                <a:schemeClr val="accent2"/>
              </a:gs>
              <a:gs pos="100000">
                <a:schemeClr val="accent2">
                  <a:gamma/>
                  <a:tint val="42353"/>
                  <a:invGamma/>
                </a:schemeClr>
              </a:gs>
            </a:gsLst>
            <a:lin ang="5400000" scaled="1"/>
          </a:gradFill>
          <a:ln>
            <a:noFill/>
          </a:ln>
        </p:spPr>
        <p:txBody>
          <a:bodyPr/>
          <a:lstStyle/>
          <a:p>
            <a:pPr>
              <a:defRPr/>
            </a:pPr>
            <a:endParaRPr lang="en-US"/>
          </a:p>
        </p:txBody>
      </p:sp>
      <p:sp>
        <p:nvSpPr>
          <p:cNvPr id="175110" name="Freeform 6">
            <a:extLst>
              <a:ext uri="{FF2B5EF4-FFF2-40B4-BE49-F238E27FC236}">
                <a16:creationId xmlns:a16="http://schemas.microsoft.com/office/drawing/2014/main" id="{1CF3BB23-18B8-74E4-2B80-FCD3A5E69BED}"/>
              </a:ext>
              <a:ext uri="{C183D7F6-B498-43B3-948B-1728B52AA6E4}">
                <adec:decorative xmlns:adec="http://schemas.microsoft.com/office/drawing/2017/decorative" val="1"/>
              </a:ext>
            </a:extLst>
          </p:cNvPr>
          <p:cNvSpPr>
            <a:spLocks/>
          </p:cNvSpPr>
          <p:nvPr/>
        </p:nvSpPr>
        <p:spPr bwMode="auto">
          <a:xfrm flipV="1">
            <a:off x="4625975" y="5438775"/>
            <a:ext cx="493713" cy="268288"/>
          </a:xfrm>
          <a:custGeom>
            <a:avLst/>
            <a:gdLst>
              <a:gd name="T0" fmla="*/ 0 w 212"/>
              <a:gd name="T1" fmla="*/ 268288 h 94"/>
              <a:gd name="T2" fmla="*/ 0 w 212"/>
              <a:gd name="T3" fmla="*/ 0 h 94"/>
              <a:gd name="T4" fmla="*/ 451794 w 212"/>
              <a:gd name="T5" fmla="*/ 0 h 94"/>
              <a:gd name="T6" fmla="*/ 493713 w 212"/>
              <a:gd name="T7" fmla="*/ 42812 h 94"/>
              <a:gd name="T8" fmla="*/ 493713 w 212"/>
              <a:gd name="T9" fmla="*/ 196935 h 94"/>
              <a:gd name="T10" fmla="*/ 367956 w 212"/>
              <a:gd name="T11" fmla="*/ 196935 h 94"/>
              <a:gd name="T12" fmla="*/ 367956 w 212"/>
              <a:gd name="T13" fmla="*/ 268288 h 94"/>
              <a:gd name="T14" fmla="*/ 0 w 212"/>
              <a:gd name="T15" fmla="*/ 268288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94"/>
                </a:moveTo>
                <a:lnTo>
                  <a:pt x="0" y="0"/>
                </a:lnTo>
                <a:lnTo>
                  <a:pt x="194" y="0"/>
                </a:lnTo>
                <a:lnTo>
                  <a:pt x="212" y="15"/>
                </a:lnTo>
                <a:lnTo>
                  <a:pt x="212" y="69"/>
                </a:lnTo>
                <a:lnTo>
                  <a:pt x="158" y="69"/>
                </a:lnTo>
                <a:lnTo>
                  <a:pt x="158" y="94"/>
                </a:lnTo>
                <a:lnTo>
                  <a:pt x="0" y="94"/>
                </a:lnTo>
                <a:close/>
              </a:path>
            </a:pathLst>
          </a:custGeom>
          <a:solidFill>
            <a:srgbClr val="FFFFBF"/>
          </a:solidFill>
          <a:ln w="0">
            <a:solidFill>
              <a:srgbClr val="000000"/>
            </a:solidFill>
            <a:prstDash val="solid"/>
            <a:round/>
            <a:headEnd/>
            <a:tailEnd/>
          </a:ln>
        </p:spPr>
        <p:txBody>
          <a:bodyPr/>
          <a:lstStyle/>
          <a:p>
            <a:endParaRPr lang="en-US"/>
          </a:p>
        </p:txBody>
      </p:sp>
      <p:sp>
        <p:nvSpPr>
          <p:cNvPr id="175111" name="Rectangle 7">
            <a:extLst>
              <a:ext uri="{FF2B5EF4-FFF2-40B4-BE49-F238E27FC236}">
                <a16:creationId xmlns:a16="http://schemas.microsoft.com/office/drawing/2014/main" id="{EAA02572-0978-8EB2-64D1-02CBE4432908}"/>
              </a:ext>
              <a:ext uri="{C183D7F6-B498-43B3-948B-1728B52AA6E4}">
                <adec:decorative xmlns:adec="http://schemas.microsoft.com/office/drawing/2017/decorative" val="1"/>
              </a:ext>
            </a:extLst>
          </p:cNvPr>
          <p:cNvSpPr>
            <a:spLocks noChangeArrowheads="1"/>
          </p:cNvSpPr>
          <p:nvPr/>
        </p:nvSpPr>
        <p:spPr bwMode="auto">
          <a:xfrm flipV="1">
            <a:off x="4984750" y="5438775"/>
            <a:ext cx="134938" cy="131763"/>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12" name="Freeform 8">
            <a:extLst>
              <a:ext uri="{FF2B5EF4-FFF2-40B4-BE49-F238E27FC236}">
                <a16:creationId xmlns:a16="http://schemas.microsoft.com/office/drawing/2014/main" id="{D6ACE4E0-DE2C-E038-4EFD-F702932E20CC}"/>
              </a:ext>
              <a:ext uri="{C183D7F6-B498-43B3-948B-1728B52AA6E4}">
                <adec:decorative xmlns:adec="http://schemas.microsoft.com/office/drawing/2017/decorative" val="1"/>
              </a:ext>
            </a:extLst>
          </p:cNvPr>
          <p:cNvSpPr>
            <a:spLocks/>
          </p:cNvSpPr>
          <p:nvPr/>
        </p:nvSpPr>
        <p:spPr bwMode="auto">
          <a:xfrm flipV="1">
            <a:off x="4621213" y="2319338"/>
            <a:ext cx="493712" cy="269875"/>
          </a:xfrm>
          <a:custGeom>
            <a:avLst/>
            <a:gdLst>
              <a:gd name="T0" fmla="*/ 0 w 212"/>
              <a:gd name="T1" fmla="*/ 0 h 94"/>
              <a:gd name="T2" fmla="*/ 0 w 212"/>
              <a:gd name="T3" fmla="*/ 269875 h 94"/>
              <a:gd name="T4" fmla="*/ 451793 w 212"/>
              <a:gd name="T5" fmla="*/ 269875 h 94"/>
              <a:gd name="T6" fmla="*/ 493712 w 212"/>
              <a:gd name="T7" fmla="*/ 223939 h 94"/>
              <a:gd name="T8" fmla="*/ 493712 w 212"/>
              <a:gd name="T9" fmla="*/ 71775 h 94"/>
              <a:gd name="T10" fmla="*/ 367955 w 212"/>
              <a:gd name="T11" fmla="*/ 71775 h 94"/>
              <a:gd name="T12" fmla="*/ 367955 w 212"/>
              <a:gd name="T13" fmla="*/ 0 h 94"/>
              <a:gd name="T14" fmla="*/ 0 w 21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2" h="94">
                <a:moveTo>
                  <a:pt x="0" y="0"/>
                </a:moveTo>
                <a:lnTo>
                  <a:pt x="0" y="94"/>
                </a:lnTo>
                <a:lnTo>
                  <a:pt x="194" y="94"/>
                </a:lnTo>
                <a:lnTo>
                  <a:pt x="212" y="78"/>
                </a:lnTo>
                <a:lnTo>
                  <a:pt x="212" y="25"/>
                </a:lnTo>
                <a:lnTo>
                  <a:pt x="158" y="25"/>
                </a:lnTo>
                <a:lnTo>
                  <a:pt x="158" y="0"/>
                </a:lnTo>
                <a:lnTo>
                  <a:pt x="0" y="0"/>
                </a:lnTo>
                <a:close/>
              </a:path>
            </a:pathLst>
          </a:custGeom>
          <a:solidFill>
            <a:srgbClr val="FFFFBF"/>
          </a:solidFill>
          <a:ln w="0">
            <a:solidFill>
              <a:srgbClr val="000000"/>
            </a:solidFill>
            <a:prstDash val="solid"/>
            <a:round/>
            <a:headEnd/>
            <a:tailEnd/>
          </a:ln>
        </p:spPr>
        <p:txBody>
          <a:bodyPr/>
          <a:lstStyle/>
          <a:p>
            <a:endParaRPr lang="en-US"/>
          </a:p>
        </p:txBody>
      </p:sp>
      <p:sp>
        <p:nvSpPr>
          <p:cNvPr id="175113" name="Rectangle 9">
            <a:extLst>
              <a:ext uri="{FF2B5EF4-FFF2-40B4-BE49-F238E27FC236}">
                <a16:creationId xmlns:a16="http://schemas.microsoft.com/office/drawing/2014/main" id="{C6D6BEBE-E8D8-474C-4E5D-1A7DCCF315C3}"/>
              </a:ext>
              <a:ext uri="{C183D7F6-B498-43B3-948B-1728B52AA6E4}">
                <adec:decorative xmlns:adec="http://schemas.microsoft.com/office/drawing/2017/decorative" val="1"/>
              </a:ext>
            </a:extLst>
          </p:cNvPr>
          <p:cNvSpPr>
            <a:spLocks noChangeArrowheads="1"/>
          </p:cNvSpPr>
          <p:nvPr/>
        </p:nvSpPr>
        <p:spPr bwMode="auto">
          <a:xfrm flipV="1">
            <a:off x="5843588" y="4497388"/>
            <a:ext cx="919162" cy="217487"/>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14" name="Rectangle 10">
            <a:extLst>
              <a:ext uri="{FF2B5EF4-FFF2-40B4-BE49-F238E27FC236}">
                <a16:creationId xmlns:a16="http://schemas.microsoft.com/office/drawing/2014/main" id="{4E8EFB26-D176-B756-785E-0ABA97B4DA11}"/>
              </a:ext>
              <a:ext uri="{C183D7F6-B498-43B3-948B-1728B52AA6E4}">
                <adec:decorative xmlns:adec="http://schemas.microsoft.com/office/drawing/2017/decorative" val="1"/>
              </a:ext>
            </a:extLst>
          </p:cNvPr>
          <p:cNvSpPr>
            <a:spLocks noChangeArrowheads="1"/>
          </p:cNvSpPr>
          <p:nvPr/>
        </p:nvSpPr>
        <p:spPr bwMode="auto">
          <a:xfrm flipV="1">
            <a:off x="4989513" y="2451100"/>
            <a:ext cx="125412" cy="12858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15" name="Freeform 11">
            <a:extLst>
              <a:ext uri="{FF2B5EF4-FFF2-40B4-BE49-F238E27FC236}">
                <a16:creationId xmlns:a16="http://schemas.microsoft.com/office/drawing/2014/main" id="{9E97DC8A-4F96-B710-41AA-9CA12C09F7FB}"/>
              </a:ext>
              <a:ext uri="{C183D7F6-B498-43B3-948B-1728B52AA6E4}">
                <adec:decorative xmlns:adec="http://schemas.microsoft.com/office/drawing/2017/decorative" val="1"/>
              </a:ext>
            </a:extLst>
          </p:cNvPr>
          <p:cNvSpPr>
            <a:spLocks/>
          </p:cNvSpPr>
          <p:nvPr/>
        </p:nvSpPr>
        <p:spPr bwMode="auto">
          <a:xfrm flipV="1">
            <a:off x="5548313" y="5759450"/>
            <a:ext cx="763587" cy="3175"/>
          </a:xfrm>
          <a:custGeom>
            <a:avLst/>
            <a:gdLst>
              <a:gd name="T0" fmla="*/ 0 w 328"/>
              <a:gd name="T1" fmla="*/ 0 h 3175"/>
              <a:gd name="T2" fmla="*/ 758931 w 328"/>
              <a:gd name="T3" fmla="*/ 0 h 3175"/>
              <a:gd name="T4" fmla="*/ 763587 w 328"/>
              <a:gd name="T5" fmla="*/ 0 h 3175"/>
              <a:gd name="T6" fmla="*/ 0 60000 65536"/>
              <a:gd name="T7" fmla="*/ 0 60000 65536"/>
              <a:gd name="T8" fmla="*/ 0 60000 65536"/>
            </a:gdLst>
            <a:ahLst/>
            <a:cxnLst>
              <a:cxn ang="T6">
                <a:pos x="T0" y="T1"/>
              </a:cxn>
              <a:cxn ang="T7">
                <a:pos x="T2" y="T3"/>
              </a:cxn>
              <a:cxn ang="T8">
                <a:pos x="T4" y="T5"/>
              </a:cxn>
            </a:cxnLst>
            <a:rect l="0" t="0" r="r" b="b"/>
            <a:pathLst>
              <a:path w="328" h="3175">
                <a:moveTo>
                  <a:pt x="0" y="0"/>
                </a:moveTo>
                <a:lnTo>
                  <a:pt x="326" y="0"/>
                </a:lnTo>
                <a:lnTo>
                  <a:pt x="3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6" name="Line 12">
            <a:extLst>
              <a:ext uri="{FF2B5EF4-FFF2-40B4-BE49-F238E27FC236}">
                <a16:creationId xmlns:a16="http://schemas.microsoft.com/office/drawing/2014/main" id="{9F172E4D-6E16-5DAA-7B18-61FA1690FB07}"/>
              </a:ext>
              <a:ext uri="{C183D7F6-B498-43B3-948B-1728B52AA6E4}">
                <adec:decorative xmlns:adec="http://schemas.microsoft.com/office/drawing/2017/decorative" val="1"/>
              </a:ext>
            </a:extLst>
          </p:cNvPr>
          <p:cNvSpPr>
            <a:spLocks noChangeShapeType="1"/>
          </p:cNvSpPr>
          <p:nvPr/>
        </p:nvSpPr>
        <p:spPr bwMode="auto">
          <a:xfrm flipV="1">
            <a:off x="5295900" y="5326063"/>
            <a:ext cx="4763"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7" name="Rectangle 13">
            <a:extLst>
              <a:ext uri="{FF2B5EF4-FFF2-40B4-BE49-F238E27FC236}">
                <a16:creationId xmlns:a16="http://schemas.microsoft.com/office/drawing/2014/main" id="{57EA1253-218D-CC82-0D39-C5455D3CD1D8}"/>
              </a:ext>
              <a:ext uri="{C183D7F6-B498-43B3-948B-1728B52AA6E4}">
                <adec:decorative xmlns:adec="http://schemas.microsoft.com/office/drawing/2017/decorative" val="1"/>
              </a:ext>
            </a:extLst>
          </p:cNvPr>
          <p:cNvSpPr>
            <a:spLocks noChangeArrowheads="1"/>
          </p:cNvSpPr>
          <p:nvPr/>
        </p:nvSpPr>
        <p:spPr bwMode="auto">
          <a:xfrm flipV="1">
            <a:off x="5843588" y="3282950"/>
            <a:ext cx="919162" cy="233363"/>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31118" name="Freeform 14">
            <a:extLst>
              <a:ext uri="{FF2B5EF4-FFF2-40B4-BE49-F238E27FC236}">
                <a16:creationId xmlns:a16="http://schemas.microsoft.com/office/drawing/2014/main" id="{B2ED5B44-861F-8389-E859-82D379BE3DEF}"/>
              </a:ext>
              <a:ext uri="{C183D7F6-B498-43B3-948B-1728B52AA6E4}">
                <adec:decorative xmlns:adec="http://schemas.microsoft.com/office/drawing/2017/decorative" val="1"/>
              </a:ext>
            </a:extLst>
          </p:cNvPr>
          <p:cNvSpPr>
            <a:spLocks/>
          </p:cNvSpPr>
          <p:nvPr/>
        </p:nvSpPr>
        <p:spPr bwMode="auto">
          <a:xfrm>
            <a:off x="2651125" y="2689225"/>
            <a:ext cx="2906713" cy="2722563"/>
          </a:xfrm>
          <a:custGeom>
            <a:avLst/>
            <a:gdLst>
              <a:gd name="T0" fmla="*/ 0 w 1831"/>
              <a:gd name="T1" fmla="*/ 3 h 1715"/>
              <a:gd name="T2" fmla="*/ 1291 w 1831"/>
              <a:gd name="T3" fmla="*/ 0 h 1715"/>
              <a:gd name="T4" fmla="*/ 1291 w 1831"/>
              <a:gd name="T5" fmla="*/ 1360 h 1715"/>
              <a:gd name="T6" fmla="*/ 1831 w 1831"/>
              <a:gd name="T7" fmla="*/ 1388 h 1715"/>
              <a:gd name="T8" fmla="*/ 1831 w 1831"/>
              <a:gd name="T9" fmla="*/ 1707 h 1715"/>
              <a:gd name="T10" fmla="*/ 8 w 1831"/>
              <a:gd name="T11" fmla="*/ 1715 h 1715"/>
              <a:gd name="T12" fmla="*/ 0 w 1831"/>
              <a:gd name="T13" fmla="*/ 3 h 1715"/>
            </a:gdLst>
            <a:ahLst/>
            <a:cxnLst>
              <a:cxn ang="0">
                <a:pos x="T0" y="T1"/>
              </a:cxn>
              <a:cxn ang="0">
                <a:pos x="T2" y="T3"/>
              </a:cxn>
              <a:cxn ang="0">
                <a:pos x="T4" y="T5"/>
              </a:cxn>
              <a:cxn ang="0">
                <a:pos x="T6" y="T7"/>
              </a:cxn>
              <a:cxn ang="0">
                <a:pos x="T8" y="T9"/>
              </a:cxn>
              <a:cxn ang="0">
                <a:pos x="T10" y="T11"/>
              </a:cxn>
              <a:cxn ang="0">
                <a:pos x="T12" y="T13"/>
              </a:cxn>
            </a:cxnLst>
            <a:rect l="0" t="0" r="r" b="b"/>
            <a:pathLst>
              <a:path w="1831" h="1715">
                <a:moveTo>
                  <a:pt x="0" y="3"/>
                </a:moveTo>
                <a:lnTo>
                  <a:pt x="1291" y="0"/>
                </a:lnTo>
                <a:lnTo>
                  <a:pt x="1291" y="1360"/>
                </a:lnTo>
                <a:lnTo>
                  <a:pt x="1831" y="1388"/>
                </a:lnTo>
                <a:lnTo>
                  <a:pt x="1831" y="1707"/>
                </a:lnTo>
                <a:lnTo>
                  <a:pt x="8" y="1715"/>
                </a:lnTo>
                <a:lnTo>
                  <a:pt x="0" y="3"/>
                </a:lnTo>
                <a:close/>
              </a:path>
            </a:pathLst>
          </a:custGeom>
          <a:gradFill rotWithShape="0">
            <a:gsLst>
              <a:gs pos="0">
                <a:schemeClr val="accent2"/>
              </a:gs>
              <a:gs pos="100000">
                <a:schemeClr val="accent2">
                  <a:gamma/>
                  <a:tint val="42353"/>
                  <a:invGamma/>
                </a:schemeClr>
              </a:gs>
            </a:gsLst>
            <a:lin ang="0" scaled="1"/>
          </a:gradFill>
          <a:ln w="9525" cap="flat" cmpd="sng">
            <a:solidFill>
              <a:schemeClr val="tx1"/>
            </a:solidFill>
            <a:prstDash val="solid"/>
            <a:round/>
            <a:headEnd/>
            <a:tailEnd/>
          </a:ln>
          <a:effectLst/>
        </p:spPr>
        <p:txBody>
          <a:bodyPr wrap="none" anchor="ctr"/>
          <a:lstStyle/>
          <a:p>
            <a:pPr>
              <a:defRPr/>
            </a:pPr>
            <a:endParaRPr lang="en-US"/>
          </a:p>
        </p:txBody>
      </p:sp>
      <p:sp>
        <p:nvSpPr>
          <p:cNvPr id="175119" name="Freeform 15">
            <a:extLst>
              <a:ext uri="{FF2B5EF4-FFF2-40B4-BE49-F238E27FC236}">
                <a16:creationId xmlns:a16="http://schemas.microsoft.com/office/drawing/2014/main" id="{E8A0D5CE-9994-4EC0-078A-F2BA69F22EBB}"/>
              </a:ext>
              <a:ext uri="{C183D7F6-B498-43B3-948B-1728B52AA6E4}">
                <adec:decorative xmlns:adec="http://schemas.microsoft.com/office/drawing/2017/decorative" val="1"/>
              </a:ext>
            </a:extLst>
          </p:cNvPr>
          <p:cNvSpPr>
            <a:spLocks/>
          </p:cNvSpPr>
          <p:nvPr/>
        </p:nvSpPr>
        <p:spPr bwMode="auto">
          <a:xfrm flipV="1">
            <a:off x="6159500" y="4497388"/>
            <a:ext cx="1220788" cy="1265237"/>
          </a:xfrm>
          <a:custGeom>
            <a:avLst/>
            <a:gdLst>
              <a:gd name="T0" fmla="*/ 0 w 524"/>
              <a:gd name="T1" fmla="*/ 438960 h 441"/>
              <a:gd name="T2" fmla="*/ 48925 w 524"/>
              <a:gd name="T3" fmla="*/ 372972 h 441"/>
              <a:gd name="T4" fmla="*/ 48925 w 524"/>
              <a:gd name="T5" fmla="*/ 0 h 441"/>
              <a:gd name="T6" fmla="*/ 370430 w 524"/>
              <a:gd name="T7" fmla="*/ 0 h 441"/>
              <a:gd name="T8" fmla="*/ 370430 w 524"/>
              <a:gd name="T9" fmla="*/ 154927 h 441"/>
              <a:gd name="T10" fmla="*/ 205018 w 524"/>
              <a:gd name="T11" fmla="*/ 154927 h 441"/>
              <a:gd name="T12" fmla="*/ 165412 w 524"/>
              <a:gd name="T13" fmla="*/ 203700 h 441"/>
              <a:gd name="T14" fmla="*/ 165412 w 524"/>
              <a:gd name="T15" fmla="*/ 556590 h 441"/>
              <a:gd name="T16" fmla="*/ 214337 w 524"/>
              <a:gd name="T17" fmla="*/ 605363 h 441"/>
              <a:gd name="T18" fmla="*/ 1122939 w 524"/>
              <a:gd name="T19" fmla="*/ 605363 h 441"/>
              <a:gd name="T20" fmla="*/ 1167204 w 524"/>
              <a:gd name="T21" fmla="*/ 616839 h 441"/>
              <a:gd name="T22" fmla="*/ 1195161 w 524"/>
              <a:gd name="T23" fmla="*/ 654136 h 441"/>
              <a:gd name="T24" fmla="*/ 1211469 w 524"/>
              <a:gd name="T25" fmla="*/ 688564 h 441"/>
              <a:gd name="T26" fmla="*/ 1220788 w 524"/>
              <a:gd name="T27" fmla="*/ 720124 h 441"/>
              <a:gd name="T28" fmla="*/ 1220788 w 524"/>
              <a:gd name="T29" fmla="*/ 1265237 h 441"/>
              <a:gd name="T30" fmla="*/ 603405 w 524"/>
              <a:gd name="T31" fmla="*/ 1265237 h 441"/>
              <a:gd name="T32" fmla="*/ 603405 w 524"/>
              <a:gd name="T33" fmla="*/ 1047192 h 441"/>
              <a:gd name="T34" fmla="*/ 0 w 524"/>
              <a:gd name="T35" fmla="*/ 1047192 h 441"/>
              <a:gd name="T36" fmla="*/ 0 w 524"/>
              <a:gd name="T37" fmla="*/ 43896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4" h="441">
                <a:moveTo>
                  <a:pt x="0" y="153"/>
                </a:moveTo>
                <a:lnTo>
                  <a:pt x="21" y="130"/>
                </a:lnTo>
                <a:lnTo>
                  <a:pt x="21" y="0"/>
                </a:lnTo>
                <a:lnTo>
                  <a:pt x="159" y="0"/>
                </a:lnTo>
                <a:lnTo>
                  <a:pt x="159" y="54"/>
                </a:lnTo>
                <a:lnTo>
                  <a:pt x="88" y="54"/>
                </a:lnTo>
                <a:lnTo>
                  <a:pt x="71" y="71"/>
                </a:lnTo>
                <a:lnTo>
                  <a:pt x="71" y="194"/>
                </a:lnTo>
                <a:lnTo>
                  <a:pt x="92" y="211"/>
                </a:lnTo>
                <a:lnTo>
                  <a:pt x="482" y="211"/>
                </a:lnTo>
                <a:lnTo>
                  <a:pt x="501" y="215"/>
                </a:lnTo>
                <a:lnTo>
                  <a:pt x="513" y="228"/>
                </a:lnTo>
                <a:lnTo>
                  <a:pt x="520" y="240"/>
                </a:lnTo>
                <a:lnTo>
                  <a:pt x="524" y="251"/>
                </a:lnTo>
                <a:lnTo>
                  <a:pt x="524" y="441"/>
                </a:lnTo>
                <a:lnTo>
                  <a:pt x="259" y="441"/>
                </a:lnTo>
                <a:lnTo>
                  <a:pt x="259" y="365"/>
                </a:lnTo>
                <a:lnTo>
                  <a:pt x="0" y="365"/>
                </a:lnTo>
                <a:lnTo>
                  <a:pt x="0" y="153"/>
                </a:lnTo>
                <a:close/>
              </a:path>
            </a:pathLst>
          </a:custGeom>
          <a:solidFill>
            <a:srgbClr val="FFFFBF"/>
          </a:solidFill>
          <a:ln w="0">
            <a:solidFill>
              <a:srgbClr val="000000"/>
            </a:solidFill>
            <a:prstDash val="solid"/>
            <a:round/>
            <a:headEnd/>
            <a:tailEnd/>
          </a:ln>
        </p:spPr>
        <p:txBody>
          <a:bodyPr/>
          <a:lstStyle/>
          <a:p>
            <a:endParaRPr lang="en-US"/>
          </a:p>
        </p:txBody>
      </p:sp>
      <p:sp>
        <p:nvSpPr>
          <p:cNvPr id="175120" name="Rectangle 16">
            <a:extLst>
              <a:ext uri="{FF2B5EF4-FFF2-40B4-BE49-F238E27FC236}">
                <a16:creationId xmlns:a16="http://schemas.microsoft.com/office/drawing/2014/main" id="{3BC9F274-0FD7-F71E-E54A-C4A046C41910}"/>
              </a:ext>
              <a:ext uri="{C183D7F6-B498-43B3-948B-1728B52AA6E4}">
                <adec:decorative xmlns:adec="http://schemas.microsoft.com/office/drawing/2017/decorative" val="1"/>
              </a:ext>
            </a:extLst>
          </p:cNvPr>
          <p:cNvSpPr>
            <a:spLocks noChangeArrowheads="1"/>
          </p:cNvSpPr>
          <p:nvPr/>
        </p:nvSpPr>
        <p:spPr bwMode="auto">
          <a:xfrm flipV="1">
            <a:off x="6762750" y="4497388"/>
            <a:ext cx="612775" cy="295275"/>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21" name="Freeform 17">
            <a:extLst>
              <a:ext uri="{FF2B5EF4-FFF2-40B4-BE49-F238E27FC236}">
                <a16:creationId xmlns:a16="http://schemas.microsoft.com/office/drawing/2014/main" id="{D56A8688-2ED2-5CBE-6E4F-B5D89CC7E413}"/>
              </a:ext>
              <a:ext uri="{C183D7F6-B498-43B3-948B-1728B52AA6E4}">
                <adec:decorative xmlns:adec="http://schemas.microsoft.com/office/drawing/2017/decorative" val="1"/>
              </a:ext>
            </a:extLst>
          </p:cNvPr>
          <p:cNvSpPr>
            <a:spLocks/>
          </p:cNvSpPr>
          <p:nvPr/>
        </p:nvSpPr>
        <p:spPr bwMode="auto">
          <a:xfrm flipV="1">
            <a:off x="6826250" y="4497388"/>
            <a:ext cx="549275" cy="295275"/>
          </a:xfrm>
          <a:custGeom>
            <a:avLst/>
            <a:gdLst>
              <a:gd name="T0" fmla="*/ 160593 w 236"/>
              <a:gd name="T1" fmla="*/ 163405 h 103"/>
              <a:gd name="T2" fmla="*/ 155938 w 236"/>
              <a:gd name="T3" fmla="*/ 174872 h 103"/>
              <a:gd name="T4" fmla="*/ 151283 w 236"/>
              <a:gd name="T5" fmla="*/ 186339 h 103"/>
              <a:gd name="T6" fmla="*/ 148956 w 236"/>
              <a:gd name="T7" fmla="*/ 197806 h 103"/>
              <a:gd name="T8" fmla="*/ 139646 w 236"/>
              <a:gd name="T9" fmla="*/ 203539 h 103"/>
              <a:gd name="T10" fmla="*/ 134991 w 236"/>
              <a:gd name="T11" fmla="*/ 215006 h 103"/>
              <a:gd name="T12" fmla="*/ 130336 w 236"/>
              <a:gd name="T13" fmla="*/ 217873 h 103"/>
              <a:gd name="T14" fmla="*/ 125682 w 236"/>
              <a:gd name="T15" fmla="*/ 229340 h 103"/>
              <a:gd name="T16" fmla="*/ 121027 w 236"/>
              <a:gd name="T17" fmla="*/ 235073 h 103"/>
              <a:gd name="T18" fmla="*/ 107062 w 236"/>
              <a:gd name="T19" fmla="*/ 286675 h 103"/>
              <a:gd name="T20" fmla="*/ 111717 w 236"/>
              <a:gd name="T21" fmla="*/ 289542 h 103"/>
              <a:gd name="T22" fmla="*/ 130336 w 236"/>
              <a:gd name="T23" fmla="*/ 295275 h 103"/>
              <a:gd name="T24" fmla="*/ 549275 w 236"/>
              <a:gd name="T25" fmla="*/ 0 h 103"/>
              <a:gd name="T26" fmla="*/ 0 w 236"/>
              <a:gd name="T27" fmla="*/ 37268 h 103"/>
              <a:gd name="T28" fmla="*/ 4655 w 236"/>
              <a:gd name="T29" fmla="*/ 48735 h 103"/>
              <a:gd name="T30" fmla="*/ 13965 w 236"/>
              <a:gd name="T31" fmla="*/ 54468 h 103"/>
              <a:gd name="T32" fmla="*/ 18619 w 236"/>
              <a:gd name="T33" fmla="*/ 60202 h 103"/>
              <a:gd name="T34" fmla="*/ 27929 w 236"/>
              <a:gd name="T35" fmla="*/ 65935 h 103"/>
              <a:gd name="T36" fmla="*/ 37239 w 236"/>
              <a:gd name="T37" fmla="*/ 71669 h 103"/>
              <a:gd name="T38" fmla="*/ 39566 w 236"/>
              <a:gd name="T39" fmla="*/ 77402 h 103"/>
              <a:gd name="T40" fmla="*/ 48876 w 236"/>
              <a:gd name="T41" fmla="*/ 80269 h 103"/>
              <a:gd name="T42" fmla="*/ 58186 w 236"/>
              <a:gd name="T43" fmla="*/ 86002 h 103"/>
              <a:gd name="T44" fmla="*/ 67496 w 236"/>
              <a:gd name="T45" fmla="*/ 91736 h 103"/>
              <a:gd name="T46" fmla="*/ 76805 w 236"/>
              <a:gd name="T47" fmla="*/ 97469 h 103"/>
              <a:gd name="T48" fmla="*/ 81460 w 236"/>
              <a:gd name="T49" fmla="*/ 103203 h 103"/>
              <a:gd name="T50" fmla="*/ 90770 w 236"/>
              <a:gd name="T51" fmla="*/ 108936 h 103"/>
              <a:gd name="T52" fmla="*/ 97752 w 236"/>
              <a:gd name="T53" fmla="*/ 114670 h 103"/>
              <a:gd name="T54" fmla="*/ 107062 w 236"/>
              <a:gd name="T55" fmla="*/ 120403 h 103"/>
              <a:gd name="T56" fmla="*/ 116372 w 236"/>
              <a:gd name="T57" fmla="*/ 126137 h 103"/>
              <a:gd name="T58" fmla="*/ 130336 w 236"/>
              <a:gd name="T59" fmla="*/ 131870 h 103"/>
              <a:gd name="T60" fmla="*/ 139646 w 236"/>
              <a:gd name="T61" fmla="*/ 137604 h 103"/>
              <a:gd name="T62" fmla="*/ 148956 w 236"/>
              <a:gd name="T63" fmla="*/ 143337 h 103"/>
              <a:gd name="T64" fmla="*/ 155938 w 236"/>
              <a:gd name="T65" fmla="*/ 149071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6" h="103">
                <a:moveTo>
                  <a:pt x="69" y="52"/>
                </a:moveTo>
                <a:lnTo>
                  <a:pt x="69" y="57"/>
                </a:lnTo>
                <a:lnTo>
                  <a:pt x="67" y="59"/>
                </a:lnTo>
                <a:lnTo>
                  <a:pt x="67" y="61"/>
                </a:lnTo>
                <a:lnTo>
                  <a:pt x="65" y="63"/>
                </a:lnTo>
                <a:lnTo>
                  <a:pt x="65" y="65"/>
                </a:lnTo>
                <a:lnTo>
                  <a:pt x="64" y="67"/>
                </a:lnTo>
                <a:lnTo>
                  <a:pt x="64" y="69"/>
                </a:lnTo>
                <a:lnTo>
                  <a:pt x="62" y="69"/>
                </a:lnTo>
                <a:lnTo>
                  <a:pt x="60" y="71"/>
                </a:lnTo>
                <a:lnTo>
                  <a:pt x="60" y="73"/>
                </a:lnTo>
                <a:lnTo>
                  <a:pt x="58" y="75"/>
                </a:lnTo>
                <a:lnTo>
                  <a:pt x="58" y="76"/>
                </a:lnTo>
                <a:lnTo>
                  <a:pt x="56" y="76"/>
                </a:lnTo>
                <a:lnTo>
                  <a:pt x="54" y="78"/>
                </a:lnTo>
                <a:lnTo>
                  <a:pt x="54" y="80"/>
                </a:lnTo>
                <a:lnTo>
                  <a:pt x="52" y="80"/>
                </a:lnTo>
                <a:lnTo>
                  <a:pt x="52" y="82"/>
                </a:lnTo>
                <a:lnTo>
                  <a:pt x="46" y="88"/>
                </a:lnTo>
                <a:lnTo>
                  <a:pt x="46" y="100"/>
                </a:lnTo>
                <a:lnTo>
                  <a:pt x="48" y="100"/>
                </a:lnTo>
                <a:lnTo>
                  <a:pt x="48" y="101"/>
                </a:lnTo>
                <a:lnTo>
                  <a:pt x="56" y="101"/>
                </a:lnTo>
                <a:lnTo>
                  <a:pt x="56" y="103"/>
                </a:lnTo>
                <a:lnTo>
                  <a:pt x="236" y="103"/>
                </a:lnTo>
                <a:lnTo>
                  <a:pt x="236" y="0"/>
                </a:lnTo>
                <a:lnTo>
                  <a:pt x="0" y="0"/>
                </a:lnTo>
                <a:lnTo>
                  <a:pt x="0" y="13"/>
                </a:lnTo>
                <a:lnTo>
                  <a:pt x="2" y="13"/>
                </a:lnTo>
                <a:lnTo>
                  <a:pt x="2" y="17"/>
                </a:lnTo>
                <a:lnTo>
                  <a:pt x="6" y="17"/>
                </a:lnTo>
                <a:lnTo>
                  <a:pt x="6" y="19"/>
                </a:lnTo>
                <a:lnTo>
                  <a:pt x="8" y="19"/>
                </a:lnTo>
                <a:lnTo>
                  <a:pt x="8" y="21"/>
                </a:lnTo>
                <a:lnTo>
                  <a:pt x="10" y="21"/>
                </a:lnTo>
                <a:lnTo>
                  <a:pt x="12" y="23"/>
                </a:lnTo>
                <a:lnTo>
                  <a:pt x="14" y="23"/>
                </a:lnTo>
                <a:lnTo>
                  <a:pt x="16" y="25"/>
                </a:lnTo>
                <a:lnTo>
                  <a:pt x="17" y="25"/>
                </a:lnTo>
                <a:lnTo>
                  <a:pt x="17" y="27"/>
                </a:lnTo>
                <a:lnTo>
                  <a:pt x="21" y="27"/>
                </a:lnTo>
                <a:lnTo>
                  <a:pt x="21" y="28"/>
                </a:lnTo>
                <a:lnTo>
                  <a:pt x="23" y="28"/>
                </a:lnTo>
                <a:lnTo>
                  <a:pt x="25" y="30"/>
                </a:lnTo>
                <a:lnTo>
                  <a:pt x="27" y="30"/>
                </a:lnTo>
                <a:lnTo>
                  <a:pt x="29" y="32"/>
                </a:lnTo>
                <a:lnTo>
                  <a:pt x="31" y="32"/>
                </a:lnTo>
                <a:lnTo>
                  <a:pt x="33" y="34"/>
                </a:lnTo>
                <a:lnTo>
                  <a:pt x="35" y="34"/>
                </a:lnTo>
                <a:lnTo>
                  <a:pt x="35" y="36"/>
                </a:lnTo>
                <a:lnTo>
                  <a:pt x="39" y="36"/>
                </a:lnTo>
                <a:lnTo>
                  <a:pt x="39" y="38"/>
                </a:lnTo>
                <a:lnTo>
                  <a:pt x="42" y="38"/>
                </a:lnTo>
                <a:lnTo>
                  <a:pt x="42" y="40"/>
                </a:lnTo>
                <a:lnTo>
                  <a:pt x="46" y="40"/>
                </a:lnTo>
                <a:lnTo>
                  <a:pt x="46" y="42"/>
                </a:lnTo>
                <a:lnTo>
                  <a:pt x="50" y="42"/>
                </a:lnTo>
                <a:lnTo>
                  <a:pt x="50" y="44"/>
                </a:lnTo>
                <a:lnTo>
                  <a:pt x="54" y="44"/>
                </a:lnTo>
                <a:lnTo>
                  <a:pt x="56" y="46"/>
                </a:lnTo>
                <a:lnTo>
                  <a:pt x="58" y="46"/>
                </a:lnTo>
                <a:lnTo>
                  <a:pt x="60" y="48"/>
                </a:lnTo>
                <a:lnTo>
                  <a:pt x="62" y="48"/>
                </a:lnTo>
                <a:lnTo>
                  <a:pt x="64" y="50"/>
                </a:lnTo>
                <a:lnTo>
                  <a:pt x="67" y="50"/>
                </a:lnTo>
                <a:lnTo>
                  <a:pt x="67" y="52"/>
                </a:lnTo>
                <a:lnTo>
                  <a:pt x="69" y="52"/>
                </a:lnTo>
                <a:close/>
              </a:path>
            </a:pathLst>
          </a:custGeom>
          <a:solidFill>
            <a:srgbClr val="FF0000"/>
          </a:solidFill>
          <a:ln w="0">
            <a:solidFill>
              <a:srgbClr val="000000"/>
            </a:solidFill>
            <a:prstDash val="solid"/>
            <a:round/>
            <a:headEnd/>
            <a:tailEnd/>
          </a:ln>
        </p:spPr>
        <p:txBody>
          <a:bodyPr/>
          <a:lstStyle/>
          <a:p>
            <a:endParaRPr lang="en-US"/>
          </a:p>
        </p:txBody>
      </p:sp>
      <p:grpSp>
        <p:nvGrpSpPr>
          <p:cNvPr id="175122" name="Group 18">
            <a:extLst>
              <a:ext uri="{FF2B5EF4-FFF2-40B4-BE49-F238E27FC236}">
                <a16:creationId xmlns:a16="http://schemas.microsoft.com/office/drawing/2014/main" id="{1CDEFCEF-6153-8F16-C9F8-4EDB37EBCAFB}"/>
              </a:ext>
              <a:ext uri="{C183D7F6-B498-43B3-948B-1728B52AA6E4}">
                <adec:decorative xmlns:adec="http://schemas.microsoft.com/office/drawing/2017/decorative" val="1"/>
              </a:ext>
            </a:extLst>
          </p:cNvPr>
          <p:cNvGrpSpPr>
            <a:grpSpLocks/>
          </p:cNvGrpSpPr>
          <p:nvPr/>
        </p:nvGrpSpPr>
        <p:grpSpPr bwMode="auto">
          <a:xfrm>
            <a:off x="382588" y="2717800"/>
            <a:ext cx="6619875" cy="2587625"/>
            <a:chOff x="875" y="1063"/>
            <a:chExt cx="4170" cy="1630"/>
          </a:xfrm>
        </p:grpSpPr>
        <p:sp>
          <p:nvSpPr>
            <p:cNvPr id="175165" name="Freeform 19">
              <a:extLst>
                <a:ext uri="{FF2B5EF4-FFF2-40B4-BE49-F238E27FC236}">
                  <a16:creationId xmlns:a16="http://schemas.microsoft.com/office/drawing/2014/main" id="{08EFDAF2-3ED0-35EC-C191-705ECC71DA30}"/>
                </a:ext>
              </a:extLst>
            </p:cNvPr>
            <p:cNvSpPr>
              <a:spLocks/>
            </p:cNvSpPr>
            <p:nvPr/>
          </p:nvSpPr>
          <p:spPr bwMode="auto">
            <a:xfrm flipV="1">
              <a:off x="1061" y="1728"/>
              <a:ext cx="3" cy="298"/>
            </a:xfrm>
            <a:custGeom>
              <a:avLst/>
              <a:gdLst>
                <a:gd name="T0" fmla="*/ 0 w 2"/>
                <a:gd name="T1" fmla="*/ 0 h 165"/>
                <a:gd name="T2" fmla="*/ 0 w 2"/>
                <a:gd name="T3" fmla="*/ 298 h 165"/>
                <a:gd name="T4" fmla="*/ 3 w 2"/>
                <a:gd name="T5" fmla="*/ 298 h 165"/>
                <a:gd name="T6" fmla="*/ 0 60000 65536"/>
                <a:gd name="T7" fmla="*/ 0 60000 65536"/>
                <a:gd name="T8" fmla="*/ 0 60000 65536"/>
              </a:gdLst>
              <a:ahLst/>
              <a:cxnLst>
                <a:cxn ang="T6">
                  <a:pos x="T0" y="T1"/>
                </a:cxn>
                <a:cxn ang="T7">
                  <a:pos x="T2" y="T3"/>
                </a:cxn>
                <a:cxn ang="T8">
                  <a:pos x="T4" y="T5"/>
                </a:cxn>
              </a:cxnLst>
              <a:rect l="0" t="0" r="r" b="b"/>
              <a:pathLst>
                <a:path w="2" h="165">
                  <a:moveTo>
                    <a:pt x="0" y="0"/>
                  </a:moveTo>
                  <a:lnTo>
                    <a:pt x="0" y="165"/>
                  </a:lnTo>
                  <a:lnTo>
                    <a:pt x="2" y="1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6" name="Freeform 20">
              <a:extLst>
                <a:ext uri="{FF2B5EF4-FFF2-40B4-BE49-F238E27FC236}">
                  <a16:creationId xmlns:a16="http://schemas.microsoft.com/office/drawing/2014/main" id="{94CB514D-E8FF-ADE7-EC84-55F56FCE5FA3}"/>
                </a:ext>
              </a:extLst>
            </p:cNvPr>
            <p:cNvSpPr>
              <a:spLocks/>
            </p:cNvSpPr>
            <p:nvPr/>
          </p:nvSpPr>
          <p:spPr bwMode="auto">
            <a:xfrm flipV="1">
              <a:off x="1177" y="1733"/>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7" name="Freeform 21">
              <a:extLst>
                <a:ext uri="{FF2B5EF4-FFF2-40B4-BE49-F238E27FC236}">
                  <a16:creationId xmlns:a16="http://schemas.microsoft.com/office/drawing/2014/main" id="{B005DC4D-9362-85A4-81B9-AAD4DDC28037}"/>
                </a:ext>
              </a:extLst>
            </p:cNvPr>
            <p:cNvSpPr>
              <a:spLocks/>
            </p:cNvSpPr>
            <p:nvPr/>
          </p:nvSpPr>
          <p:spPr bwMode="auto">
            <a:xfrm flipV="1">
              <a:off x="1177" y="2021"/>
              <a:ext cx="185" cy="2"/>
            </a:xfrm>
            <a:custGeom>
              <a:avLst/>
              <a:gdLst>
                <a:gd name="T0" fmla="*/ 0 w 126"/>
                <a:gd name="T1" fmla="*/ 0 h 2"/>
                <a:gd name="T2" fmla="*/ 182 w 126"/>
                <a:gd name="T3" fmla="*/ 0 h 2"/>
                <a:gd name="T4" fmla="*/ 185 w 126"/>
                <a:gd name="T5" fmla="*/ 0 h 2"/>
                <a:gd name="T6" fmla="*/ 0 60000 65536"/>
                <a:gd name="T7" fmla="*/ 0 60000 65536"/>
                <a:gd name="T8" fmla="*/ 0 60000 65536"/>
              </a:gdLst>
              <a:ahLst/>
              <a:cxnLst>
                <a:cxn ang="T6">
                  <a:pos x="T0" y="T1"/>
                </a:cxn>
                <a:cxn ang="T7">
                  <a:pos x="T2" y="T3"/>
                </a:cxn>
                <a:cxn ang="T8">
                  <a:pos x="T4" y="T5"/>
                </a:cxn>
              </a:cxnLst>
              <a:rect l="0" t="0" r="r" b="b"/>
              <a:pathLst>
                <a:path w="126" h="2">
                  <a:moveTo>
                    <a:pt x="0" y="0"/>
                  </a:moveTo>
                  <a:lnTo>
                    <a:pt x="124" y="0"/>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5168" name="Group 22">
              <a:extLst>
                <a:ext uri="{FF2B5EF4-FFF2-40B4-BE49-F238E27FC236}">
                  <a16:creationId xmlns:a16="http://schemas.microsoft.com/office/drawing/2014/main" id="{573E580F-DCD3-1964-9582-999C1566ABB5}"/>
                </a:ext>
              </a:extLst>
            </p:cNvPr>
            <p:cNvGrpSpPr>
              <a:grpSpLocks/>
            </p:cNvGrpSpPr>
            <p:nvPr/>
          </p:nvGrpSpPr>
          <p:grpSpPr bwMode="auto">
            <a:xfrm>
              <a:off x="875" y="1063"/>
              <a:ext cx="4170" cy="1630"/>
              <a:chOff x="866" y="1063"/>
              <a:chExt cx="4170" cy="1630"/>
            </a:xfrm>
          </p:grpSpPr>
          <p:sp>
            <p:nvSpPr>
              <p:cNvPr id="175169" name="Freeform 23">
                <a:extLst>
                  <a:ext uri="{FF2B5EF4-FFF2-40B4-BE49-F238E27FC236}">
                    <a16:creationId xmlns:a16="http://schemas.microsoft.com/office/drawing/2014/main" id="{C1AA9D4C-468B-52C4-69E7-C28491892369}"/>
                  </a:ext>
                </a:extLst>
              </p:cNvPr>
              <p:cNvSpPr>
                <a:spLocks/>
              </p:cNvSpPr>
              <p:nvPr/>
            </p:nvSpPr>
            <p:spPr bwMode="auto">
              <a:xfrm flipV="1">
                <a:off x="1039" y="1482"/>
                <a:ext cx="745" cy="118"/>
              </a:xfrm>
              <a:custGeom>
                <a:avLst/>
                <a:gdLst>
                  <a:gd name="T0" fmla="*/ 745 w 508"/>
                  <a:gd name="T1" fmla="*/ 118 h 65"/>
                  <a:gd name="T2" fmla="*/ 745 w 508"/>
                  <a:gd name="T3" fmla="*/ 0 h 65"/>
                  <a:gd name="T4" fmla="*/ 634 w 508"/>
                  <a:gd name="T5" fmla="*/ 0 h 65"/>
                  <a:gd name="T6" fmla="*/ 601 w 508"/>
                  <a:gd name="T7" fmla="*/ 34 h 65"/>
                  <a:gd name="T8" fmla="*/ 0 w 508"/>
                  <a:gd name="T9" fmla="*/ 34 h 65"/>
                  <a:gd name="T10" fmla="*/ 0 w 508"/>
                  <a:gd name="T11" fmla="*/ 80 h 65"/>
                  <a:gd name="T12" fmla="*/ 92 w 508"/>
                  <a:gd name="T13" fmla="*/ 118 h 65"/>
                  <a:gd name="T14" fmla="*/ 745 w 508"/>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5">
                    <a:moveTo>
                      <a:pt x="508" y="65"/>
                    </a:moveTo>
                    <a:lnTo>
                      <a:pt x="508" y="0"/>
                    </a:lnTo>
                    <a:lnTo>
                      <a:pt x="432" y="0"/>
                    </a:lnTo>
                    <a:lnTo>
                      <a:pt x="410" y="19"/>
                    </a:lnTo>
                    <a:lnTo>
                      <a:pt x="0" y="19"/>
                    </a:lnTo>
                    <a:lnTo>
                      <a:pt x="0" y="44"/>
                    </a:lnTo>
                    <a:lnTo>
                      <a:pt x="63" y="65"/>
                    </a:lnTo>
                    <a:lnTo>
                      <a:pt x="508" y="65"/>
                    </a:lnTo>
                    <a:close/>
                  </a:path>
                </a:pathLst>
              </a:custGeom>
              <a:solidFill>
                <a:srgbClr val="BFBFBF"/>
              </a:solidFill>
              <a:ln w="0">
                <a:solidFill>
                  <a:srgbClr val="000000"/>
                </a:solidFill>
                <a:prstDash val="solid"/>
                <a:round/>
                <a:headEnd/>
                <a:tailEnd/>
              </a:ln>
            </p:spPr>
            <p:txBody>
              <a:bodyPr/>
              <a:lstStyle/>
              <a:p>
                <a:endParaRPr lang="en-US"/>
              </a:p>
            </p:txBody>
          </p:sp>
          <p:sp>
            <p:nvSpPr>
              <p:cNvPr id="175170" name="Freeform 24">
                <a:extLst>
                  <a:ext uri="{FF2B5EF4-FFF2-40B4-BE49-F238E27FC236}">
                    <a16:creationId xmlns:a16="http://schemas.microsoft.com/office/drawing/2014/main" id="{CA68F6C0-A973-0EBC-7C77-CEC7EA1DB98B}"/>
                  </a:ext>
                </a:extLst>
              </p:cNvPr>
              <p:cNvSpPr>
                <a:spLocks/>
              </p:cNvSpPr>
              <p:nvPr/>
            </p:nvSpPr>
            <p:spPr bwMode="auto">
              <a:xfrm flipV="1">
                <a:off x="1039" y="2145"/>
                <a:ext cx="745" cy="111"/>
              </a:xfrm>
              <a:custGeom>
                <a:avLst/>
                <a:gdLst>
                  <a:gd name="T0" fmla="*/ 745 w 508"/>
                  <a:gd name="T1" fmla="*/ 0 h 61"/>
                  <a:gd name="T2" fmla="*/ 745 w 508"/>
                  <a:gd name="T3" fmla="*/ 111 h 61"/>
                  <a:gd name="T4" fmla="*/ 634 w 508"/>
                  <a:gd name="T5" fmla="*/ 111 h 61"/>
                  <a:gd name="T6" fmla="*/ 601 w 508"/>
                  <a:gd name="T7" fmla="*/ 80 h 61"/>
                  <a:gd name="T8" fmla="*/ 0 w 508"/>
                  <a:gd name="T9" fmla="*/ 80 h 61"/>
                  <a:gd name="T10" fmla="*/ 0 w 508"/>
                  <a:gd name="T11" fmla="*/ 38 h 61"/>
                  <a:gd name="T12" fmla="*/ 92 w 508"/>
                  <a:gd name="T13" fmla="*/ 0 h 61"/>
                  <a:gd name="T14" fmla="*/ 745 w 508"/>
                  <a:gd name="T15" fmla="*/ 0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8" h="61">
                    <a:moveTo>
                      <a:pt x="508" y="0"/>
                    </a:moveTo>
                    <a:lnTo>
                      <a:pt x="508" y="61"/>
                    </a:lnTo>
                    <a:lnTo>
                      <a:pt x="432" y="61"/>
                    </a:lnTo>
                    <a:lnTo>
                      <a:pt x="410" y="44"/>
                    </a:lnTo>
                    <a:lnTo>
                      <a:pt x="0" y="44"/>
                    </a:lnTo>
                    <a:lnTo>
                      <a:pt x="0" y="21"/>
                    </a:lnTo>
                    <a:lnTo>
                      <a:pt x="63" y="0"/>
                    </a:lnTo>
                    <a:lnTo>
                      <a:pt x="508" y="0"/>
                    </a:lnTo>
                    <a:close/>
                  </a:path>
                </a:pathLst>
              </a:custGeom>
              <a:solidFill>
                <a:srgbClr val="BFBFBF"/>
              </a:solidFill>
              <a:ln w="0">
                <a:solidFill>
                  <a:srgbClr val="000000"/>
                </a:solidFill>
                <a:prstDash val="solid"/>
                <a:round/>
                <a:headEnd/>
                <a:tailEnd/>
              </a:ln>
            </p:spPr>
            <p:txBody>
              <a:bodyPr/>
              <a:lstStyle/>
              <a:p>
                <a:endParaRPr lang="en-US"/>
              </a:p>
            </p:txBody>
          </p:sp>
          <p:sp>
            <p:nvSpPr>
              <p:cNvPr id="175171" name="Freeform 25">
                <a:extLst>
                  <a:ext uri="{FF2B5EF4-FFF2-40B4-BE49-F238E27FC236}">
                    <a16:creationId xmlns:a16="http://schemas.microsoft.com/office/drawing/2014/main" id="{139A26E9-303A-75A4-E716-8C04FE555879}"/>
                  </a:ext>
                </a:extLst>
              </p:cNvPr>
              <p:cNvSpPr>
                <a:spLocks/>
              </p:cNvSpPr>
              <p:nvPr/>
            </p:nvSpPr>
            <p:spPr bwMode="auto">
              <a:xfrm>
                <a:off x="1294" y="1552"/>
                <a:ext cx="3742" cy="632"/>
              </a:xfrm>
              <a:custGeom>
                <a:avLst/>
                <a:gdLst>
                  <a:gd name="T0" fmla="*/ 3734 w 3742"/>
                  <a:gd name="T1" fmla="*/ 0 h 632"/>
                  <a:gd name="T2" fmla="*/ 3742 w 3742"/>
                  <a:gd name="T3" fmla="*/ 16 h 632"/>
                  <a:gd name="T4" fmla="*/ 3742 w 3742"/>
                  <a:gd name="T5" fmla="*/ 16 h 632"/>
                  <a:gd name="T6" fmla="*/ 1535 w 3742"/>
                  <a:gd name="T7" fmla="*/ 11 h 632"/>
                  <a:gd name="T8" fmla="*/ 1504 w 3742"/>
                  <a:gd name="T9" fmla="*/ 56 h 632"/>
                  <a:gd name="T10" fmla="*/ 1388 w 3742"/>
                  <a:gd name="T11" fmla="*/ 56 h 632"/>
                  <a:gd name="T12" fmla="*/ 1388 w 3742"/>
                  <a:gd name="T13" fmla="*/ 128 h 632"/>
                  <a:gd name="T14" fmla="*/ 34 w 3742"/>
                  <a:gd name="T15" fmla="*/ 128 h 632"/>
                  <a:gd name="T16" fmla="*/ 0 w 3742"/>
                  <a:gd name="T17" fmla="*/ 184 h 632"/>
                  <a:gd name="T18" fmla="*/ 0 w 3742"/>
                  <a:gd name="T19" fmla="*/ 471 h 632"/>
                  <a:gd name="T20" fmla="*/ 34 w 3742"/>
                  <a:gd name="T21" fmla="*/ 524 h 632"/>
                  <a:gd name="T22" fmla="*/ 1388 w 3742"/>
                  <a:gd name="T23" fmla="*/ 524 h 632"/>
                  <a:gd name="T24" fmla="*/ 1388 w 3742"/>
                  <a:gd name="T25" fmla="*/ 596 h 632"/>
                  <a:gd name="T26" fmla="*/ 1501 w 3742"/>
                  <a:gd name="T27" fmla="*/ 596 h 632"/>
                  <a:gd name="T28" fmla="*/ 1529 w 3742"/>
                  <a:gd name="T29" fmla="*/ 632 h 632"/>
                  <a:gd name="T30" fmla="*/ 3742 w 3742"/>
                  <a:gd name="T31" fmla="*/ 632 h 632"/>
                  <a:gd name="T32" fmla="*/ 3734 w 3742"/>
                  <a:gd name="T33" fmla="*/ 632 h 632"/>
                  <a:gd name="T34" fmla="*/ 3742 w 3742"/>
                  <a:gd name="T35" fmla="*/ 624 h 632"/>
                  <a:gd name="T36" fmla="*/ 3734 w 3742"/>
                  <a:gd name="T37" fmla="*/ 0 h 6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2" h="632">
                    <a:moveTo>
                      <a:pt x="3734" y="0"/>
                    </a:moveTo>
                    <a:lnTo>
                      <a:pt x="3742" y="16"/>
                    </a:lnTo>
                    <a:lnTo>
                      <a:pt x="1535" y="11"/>
                    </a:lnTo>
                    <a:lnTo>
                      <a:pt x="1504" y="56"/>
                    </a:lnTo>
                    <a:lnTo>
                      <a:pt x="1388" y="56"/>
                    </a:lnTo>
                    <a:lnTo>
                      <a:pt x="1388" y="128"/>
                    </a:lnTo>
                    <a:lnTo>
                      <a:pt x="34" y="128"/>
                    </a:lnTo>
                    <a:lnTo>
                      <a:pt x="0" y="184"/>
                    </a:lnTo>
                    <a:lnTo>
                      <a:pt x="0" y="471"/>
                    </a:lnTo>
                    <a:lnTo>
                      <a:pt x="34" y="524"/>
                    </a:lnTo>
                    <a:lnTo>
                      <a:pt x="1388" y="524"/>
                    </a:lnTo>
                    <a:lnTo>
                      <a:pt x="1388" y="596"/>
                    </a:lnTo>
                    <a:lnTo>
                      <a:pt x="1501" y="596"/>
                    </a:lnTo>
                    <a:lnTo>
                      <a:pt x="1529" y="632"/>
                    </a:lnTo>
                    <a:lnTo>
                      <a:pt x="3742" y="632"/>
                    </a:lnTo>
                    <a:lnTo>
                      <a:pt x="3734" y="632"/>
                    </a:lnTo>
                    <a:lnTo>
                      <a:pt x="3742" y="624"/>
                    </a:lnTo>
                    <a:lnTo>
                      <a:pt x="3734" y="0"/>
                    </a:lnTo>
                    <a:close/>
                  </a:path>
                </a:pathLst>
              </a:custGeom>
              <a:solidFill>
                <a:srgbClr val="BFBFBF"/>
              </a:solidFill>
              <a:ln w="0">
                <a:solidFill>
                  <a:srgbClr val="000000"/>
                </a:solidFill>
                <a:prstDash val="solid"/>
                <a:round/>
                <a:headEnd/>
                <a:tailEnd/>
              </a:ln>
            </p:spPr>
            <p:txBody>
              <a:bodyPr/>
              <a:lstStyle/>
              <a:p>
                <a:endParaRPr lang="en-US"/>
              </a:p>
            </p:txBody>
          </p:sp>
          <p:sp>
            <p:nvSpPr>
              <p:cNvPr id="175172" name="Freeform 26">
                <a:extLst>
                  <a:ext uri="{FF2B5EF4-FFF2-40B4-BE49-F238E27FC236}">
                    <a16:creationId xmlns:a16="http://schemas.microsoft.com/office/drawing/2014/main" id="{FED33483-C3FD-0768-5081-7AFB3E0B8957}"/>
                  </a:ext>
                </a:extLst>
              </p:cNvPr>
              <p:cNvSpPr>
                <a:spLocks/>
              </p:cNvSpPr>
              <p:nvPr/>
            </p:nvSpPr>
            <p:spPr bwMode="auto">
              <a:xfrm flipV="1">
                <a:off x="2316" y="2075"/>
                <a:ext cx="367" cy="566"/>
              </a:xfrm>
              <a:custGeom>
                <a:avLst/>
                <a:gdLst>
                  <a:gd name="T0" fmla="*/ 367 w 250"/>
                  <a:gd name="T1" fmla="*/ 0 h 313"/>
                  <a:gd name="T2" fmla="*/ 367 w 250"/>
                  <a:gd name="T3" fmla="*/ 566 h 313"/>
                  <a:gd name="T4" fmla="*/ 68 w 250"/>
                  <a:gd name="T5" fmla="*/ 566 h 313"/>
                  <a:gd name="T6" fmla="*/ 73 w 250"/>
                  <a:gd name="T7" fmla="*/ 483 h 313"/>
                  <a:gd name="T8" fmla="*/ 73 w 250"/>
                  <a:gd name="T9" fmla="*/ 468 h 313"/>
                  <a:gd name="T10" fmla="*/ 70 w 250"/>
                  <a:gd name="T11" fmla="*/ 468 h 313"/>
                  <a:gd name="T12" fmla="*/ 70 w 250"/>
                  <a:gd name="T13" fmla="*/ 454 h 313"/>
                  <a:gd name="T14" fmla="*/ 68 w 250"/>
                  <a:gd name="T15" fmla="*/ 454 h 313"/>
                  <a:gd name="T16" fmla="*/ 68 w 250"/>
                  <a:gd name="T17" fmla="*/ 445 h 313"/>
                  <a:gd name="T18" fmla="*/ 66 w 250"/>
                  <a:gd name="T19" fmla="*/ 445 h 313"/>
                  <a:gd name="T20" fmla="*/ 66 w 250"/>
                  <a:gd name="T21" fmla="*/ 441 h 313"/>
                  <a:gd name="T22" fmla="*/ 63 w 250"/>
                  <a:gd name="T23" fmla="*/ 441 h 313"/>
                  <a:gd name="T24" fmla="*/ 63 w 250"/>
                  <a:gd name="T25" fmla="*/ 438 h 313"/>
                  <a:gd name="T26" fmla="*/ 57 w 250"/>
                  <a:gd name="T27" fmla="*/ 430 h 313"/>
                  <a:gd name="T28" fmla="*/ 54 w 250"/>
                  <a:gd name="T29" fmla="*/ 430 h 313"/>
                  <a:gd name="T30" fmla="*/ 51 w 250"/>
                  <a:gd name="T31" fmla="*/ 427 h 313"/>
                  <a:gd name="T32" fmla="*/ 48 w 250"/>
                  <a:gd name="T33" fmla="*/ 427 h 313"/>
                  <a:gd name="T34" fmla="*/ 48 w 250"/>
                  <a:gd name="T35" fmla="*/ 423 h 313"/>
                  <a:gd name="T36" fmla="*/ 43 w 250"/>
                  <a:gd name="T37" fmla="*/ 423 h 313"/>
                  <a:gd name="T38" fmla="*/ 40 w 250"/>
                  <a:gd name="T39" fmla="*/ 420 h 313"/>
                  <a:gd name="T40" fmla="*/ 0 w 250"/>
                  <a:gd name="T41" fmla="*/ 420 h 313"/>
                  <a:gd name="T42" fmla="*/ 0 w 250"/>
                  <a:gd name="T43" fmla="*/ 295 h 313"/>
                  <a:gd name="T44" fmla="*/ 70 w 250"/>
                  <a:gd name="T45" fmla="*/ 295 h 313"/>
                  <a:gd name="T46" fmla="*/ 70 w 250"/>
                  <a:gd name="T47" fmla="*/ 101 h 313"/>
                  <a:gd name="T48" fmla="*/ 277 w 250"/>
                  <a:gd name="T49" fmla="*/ 49 h 313"/>
                  <a:gd name="T50" fmla="*/ 282 w 250"/>
                  <a:gd name="T51" fmla="*/ 0 h 313"/>
                  <a:gd name="T52" fmla="*/ 367 w 250"/>
                  <a:gd name="T53" fmla="*/ 0 h 3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0" h="313">
                    <a:moveTo>
                      <a:pt x="250" y="0"/>
                    </a:moveTo>
                    <a:lnTo>
                      <a:pt x="250" y="313"/>
                    </a:lnTo>
                    <a:lnTo>
                      <a:pt x="46" y="313"/>
                    </a:lnTo>
                    <a:lnTo>
                      <a:pt x="50" y="267"/>
                    </a:lnTo>
                    <a:lnTo>
                      <a:pt x="50" y="259"/>
                    </a:lnTo>
                    <a:lnTo>
                      <a:pt x="48" y="259"/>
                    </a:lnTo>
                    <a:lnTo>
                      <a:pt x="48" y="251"/>
                    </a:lnTo>
                    <a:lnTo>
                      <a:pt x="46" y="251"/>
                    </a:lnTo>
                    <a:lnTo>
                      <a:pt x="46" y="246"/>
                    </a:lnTo>
                    <a:lnTo>
                      <a:pt x="45" y="246"/>
                    </a:lnTo>
                    <a:lnTo>
                      <a:pt x="45" y="244"/>
                    </a:lnTo>
                    <a:lnTo>
                      <a:pt x="43" y="244"/>
                    </a:lnTo>
                    <a:lnTo>
                      <a:pt x="43" y="242"/>
                    </a:lnTo>
                    <a:lnTo>
                      <a:pt x="39" y="238"/>
                    </a:lnTo>
                    <a:lnTo>
                      <a:pt x="37" y="238"/>
                    </a:lnTo>
                    <a:lnTo>
                      <a:pt x="35" y="236"/>
                    </a:lnTo>
                    <a:lnTo>
                      <a:pt x="33" y="236"/>
                    </a:lnTo>
                    <a:lnTo>
                      <a:pt x="33" y="234"/>
                    </a:lnTo>
                    <a:lnTo>
                      <a:pt x="29" y="234"/>
                    </a:lnTo>
                    <a:lnTo>
                      <a:pt x="27" y="232"/>
                    </a:lnTo>
                    <a:lnTo>
                      <a:pt x="0" y="232"/>
                    </a:lnTo>
                    <a:lnTo>
                      <a:pt x="0" y="163"/>
                    </a:lnTo>
                    <a:lnTo>
                      <a:pt x="48" y="163"/>
                    </a:lnTo>
                    <a:lnTo>
                      <a:pt x="48" y="56"/>
                    </a:lnTo>
                    <a:lnTo>
                      <a:pt x="189" y="27"/>
                    </a:lnTo>
                    <a:lnTo>
                      <a:pt x="192" y="0"/>
                    </a:lnTo>
                    <a:lnTo>
                      <a:pt x="250" y="0"/>
                    </a:lnTo>
                    <a:close/>
                  </a:path>
                </a:pathLst>
              </a:custGeom>
              <a:solidFill>
                <a:srgbClr val="BFBFBF"/>
              </a:solidFill>
              <a:ln w="0">
                <a:solidFill>
                  <a:srgbClr val="000000"/>
                </a:solidFill>
                <a:prstDash val="solid"/>
                <a:round/>
                <a:headEnd/>
                <a:tailEnd/>
              </a:ln>
            </p:spPr>
            <p:txBody>
              <a:bodyPr/>
              <a:lstStyle/>
              <a:p>
                <a:endParaRPr lang="en-US"/>
              </a:p>
            </p:txBody>
          </p:sp>
          <p:sp>
            <p:nvSpPr>
              <p:cNvPr id="175173" name="Freeform 27">
                <a:extLst>
                  <a:ext uri="{FF2B5EF4-FFF2-40B4-BE49-F238E27FC236}">
                    <a16:creationId xmlns:a16="http://schemas.microsoft.com/office/drawing/2014/main" id="{7BC8E2CC-5AE2-17BD-C453-FE926A530C00}"/>
                  </a:ext>
                </a:extLst>
              </p:cNvPr>
              <p:cNvSpPr>
                <a:spLocks/>
              </p:cNvSpPr>
              <p:nvPr/>
            </p:nvSpPr>
            <p:spPr bwMode="auto">
              <a:xfrm flipV="1">
                <a:off x="2683" y="1489"/>
                <a:ext cx="825" cy="118"/>
              </a:xfrm>
              <a:custGeom>
                <a:avLst/>
                <a:gdLst>
                  <a:gd name="T0" fmla="*/ 0 w 563"/>
                  <a:gd name="T1" fmla="*/ 118 h 65"/>
                  <a:gd name="T2" fmla="*/ 0 w 563"/>
                  <a:gd name="T3" fmla="*/ 0 h 65"/>
                  <a:gd name="T4" fmla="*/ 122 w 563"/>
                  <a:gd name="T5" fmla="*/ 0 h 65"/>
                  <a:gd name="T6" fmla="*/ 155 w 563"/>
                  <a:gd name="T7" fmla="*/ 38 h 65"/>
                  <a:gd name="T8" fmla="*/ 825 w 563"/>
                  <a:gd name="T9" fmla="*/ 38 h 65"/>
                  <a:gd name="T10" fmla="*/ 825 w 563"/>
                  <a:gd name="T11" fmla="*/ 80 h 65"/>
                  <a:gd name="T12" fmla="*/ 721 w 563"/>
                  <a:gd name="T13" fmla="*/ 118 h 65"/>
                  <a:gd name="T14" fmla="*/ 0 w 563"/>
                  <a:gd name="T15" fmla="*/ 118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65"/>
                    </a:moveTo>
                    <a:lnTo>
                      <a:pt x="0" y="0"/>
                    </a:lnTo>
                    <a:lnTo>
                      <a:pt x="83" y="0"/>
                    </a:lnTo>
                    <a:lnTo>
                      <a:pt x="106" y="21"/>
                    </a:lnTo>
                    <a:lnTo>
                      <a:pt x="563" y="21"/>
                    </a:lnTo>
                    <a:lnTo>
                      <a:pt x="563" y="44"/>
                    </a:lnTo>
                    <a:lnTo>
                      <a:pt x="492" y="65"/>
                    </a:lnTo>
                    <a:lnTo>
                      <a:pt x="0" y="65"/>
                    </a:lnTo>
                    <a:close/>
                  </a:path>
                </a:pathLst>
              </a:custGeom>
              <a:solidFill>
                <a:srgbClr val="BFBFBF"/>
              </a:solidFill>
              <a:ln w="0">
                <a:solidFill>
                  <a:srgbClr val="000000"/>
                </a:solidFill>
                <a:prstDash val="solid"/>
                <a:round/>
                <a:headEnd/>
                <a:tailEnd/>
              </a:ln>
            </p:spPr>
            <p:txBody>
              <a:bodyPr/>
              <a:lstStyle/>
              <a:p>
                <a:endParaRPr lang="en-US"/>
              </a:p>
            </p:txBody>
          </p:sp>
          <p:sp>
            <p:nvSpPr>
              <p:cNvPr id="175174" name="Freeform 28">
                <a:extLst>
                  <a:ext uri="{FF2B5EF4-FFF2-40B4-BE49-F238E27FC236}">
                    <a16:creationId xmlns:a16="http://schemas.microsoft.com/office/drawing/2014/main" id="{392350E1-37C7-AA54-AB45-2ADE281F1E0E}"/>
                  </a:ext>
                </a:extLst>
              </p:cNvPr>
              <p:cNvSpPr>
                <a:spLocks/>
              </p:cNvSpPr>
              <p:nvPr/>
            </p:nvSpPr>
            <p:spPr bwMode="auto">
              <a:xfrm flipV="1">
                <a:off x="2680" y="2145"/>
                <a:ext cx="825" cy="118"/>
              </a:xfrm>
              <a:custGeom>
                <a:avLst/>
                <a:gdLst>
                  <a:gd name="T0" fmla="*/ 0 w 563"/>
                  <a:gd name="T1" fmla="*/ 0 h 65"/>
                  <a:gd name="T2" fmla="*/ 0 w 563"/>
                  <a:gd name="T3" fmla="*/ 118 h 65"/>
                  <a:gd name="T4" fmla="*/ 122 w 563"/>
                  <a:gd name="T5" fmla="*/ 118 h 65"/>
                  <a:gd name="T6" fmla="*/ 155 w 563"/>
                  <a:gd name="T7" fmla="*/ 80 h 65"/>
                  <a:gd name="T8" fmla="*/ 825 w 563"/>
                  <a:gd name="T9" fmla="*/ 80 h 65"/>
                  <a:gd name="T10" fmla="*/ 825 w 563"/>
                  <a:gd name="T11" fmla="*/ 38 h 65"/>
                  <a:gd name="T12" fmla="*/ 724 w 563"/>
                  <a:gd name="T13" fmla="*/ 0 h 65"/>
                  <a:gd name="T14" fmla="*/ 0 w 563"/>
                  <a:gd name="T15" fmla="*/ 0 h 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3" h="65">
                    <a:moveTo>
                      <a:pt x="0" y="0"/>
                    </a:moveTo>
                    <a:lnTo>
                      <a:pt x="0" y="65"/>
                    </a:lnTo>
                    <a:lnTo>
                      <a:pt x="83" y="65"/>
                    </a:lnTo>
                    <a:lnTo>
                      <a:pt x="106" y="44"/>
                    </a:lnTo>
                    <a:lnTo>
                      <a:pt x="563" y="44"/>
                    </a:lnTo>
                    <a:lnTo>
                      <a:pt x="563" y="21"/>
                    </a:lnTo>
                    <a:lnTo>
                      <a:pt x="494"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175175" name="Rectangle 29">
                <a:extLst>
                  <a:ext uri="{FF2B5EF4-FFF2-40B4-BE49-F238E27FC236}">
                    <a16:creationId xmlns:a16="http://schemas.microsoft.com/office/drawing/2014/main" id="{47DA896E-5029-71F0-DD93-D86C66AE617F}"/>
                  </a:ext>
                </a:extLst>
              </p:cNvPr>
              <p:cNvSpPr>
                <a:spLocks noChangeArrowheads="1"/>
              </p:cNvSpPr>
              <p:nvPr/>
            </p:nvSpPr>
            <p:spPr bwMode="auto">
              <a:xfrm flipV="1">
                <a:off x="2184" y="1188"/>
                <a:ext cx="98" cy="491"/>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76" name="Freeform 30">
                <a:extLst>
                  <a:ext uri="{FF2B5EF4-FFF2-40B4-BE49-F238E27FC236}">
                    <a16:creationId xmlns:a16="http://schemas.microsoft.com/office/drawing/2014/main" id="{822E1E54-F656-DF28-6FF5-CE15DE39A728}"/>
                  </a:ext>
                </a:extLst>
              </p:cNvPr>
              <p:cNvSpPr>
                <a:spLocks/>
              </p:cNvSpPr>
              <p:nvPr/>
            </p:nvSpPr>
            <p:spPr bwMode="auto">
              <a:xfrm flipV="1">
                <a:off x="1948" y="1063"/>
                <a:ext cx="585" cy="616"/>
              </a:xfrm>
              <a:custGeom>
                <a:avLst/>
                <a:gdLst>
                  <a:gd name="T0" fmla="*/ 551 w 399"/>
                  <a:gd name="T1" fmla="*/ 482 h 341"/>
                  <a:gd name="T2" fmla="*/ 557 w 399"/>
                  <a:gd name="T3" fmla="*/ 482 h 341"/>
                  <a:gd name="T4" fmla="*/ 560 w 399"/>
                  <a:gd name="T5" fmla="*/ 486 h 341"/>
                  <a:gd name="T6" fmla="*/ 563 w 399"/>
                  <a:gd name="T7" fmla="*/ 486 h 341"/>
                  <a:gd name="T8" fmla="*/ 566 w 399"/>
                  <a:gd name="T9" fmla="*/ 488 h 341"/>
                  <a:gd name="T10" fmla="*/ 569 w 399"/>
                  <a:gd name="T11" fmla="*/ 488 h 341"/>
                  <a:gd name="T12" fmla="*/ 579 w 399"/>
                  <a:gd name="T13" fmla="*/ 502 h 341"/>
                  <a:gd name="T14" fmla="*/ 579 w 399"/>
                  <a:gd name="T15" fmla="*/ 506 h 341"/>
                  <a:gd name="T16" fmla="*/ 582 w 399"/>
                  <a:gd name="T17" fmla="*/ 509 h 341"/>
                  <a:gd name="T18" fmla="*/ 582 w 399"/>
                  <a:gd name="T19" fmla="*/ 513 h 341"/>
                  <a:gd name="T20" fmla="*/ 585 w 399"/>
                  <a:gd name="T21" fmla="*/ 517 h 341"/>
                  <a:gd name="T22" fmla="*/ 585 w 399"/>
                  <a:gd name="T23" fmla="*/ 616 h 341"/>
                  <a:gd name="T24" fmla="*/ 337 w 399"/>
                  <a:gd name="T25" fmla="*/ 616 h 341"/>
                  <a:gd name="T26" fmla="*/ 337 w 399"/>
                  <a:gd name="T27" fmla="*/ 573 h 341"/>
                  <a:gd name="T28" fmla="*/ 236 w 399"/>
                  <a:gd name="T29" fmla="*/ 573 h 341"/>
                  <a:gd name="T30" fmla="*/ 236 w 399"/>
                  <a:gd name="T31" fmla="*/ 616 h 341"/>
                  <a:gd name="T32" fmla="*/ 0 w 399"/>
                  <a:gd name="T33" fmla="*/ 616 h 341"/>
                  <a:gd name="T34" fmla="*/ 0 w 399"/>
                  <a:gd name="T35" fmla="*/ 517 h 341"/>
                  <a:gd name="T36" fmla="*/ 3 w 399"/>
                  <a:gd name="T37" fmla="*/ 513 h 341"/>
                  <a:gd name="T38" fmla="*/ 3 w 399"/>
                  <a:gd name="T39" fmla="*/ 509 h 341"/>
                  <a:gd name="T40" fmla="*/ 6 w 399"/>
                  <a:gd name="T41" fmla="*/ 506 h 341"/>
                  <a:gd name="T42" fmla="*/ 6 w 399"/>
                  <a:gd name="T43" fmla="*/ 502 h 341"/>
                  <a:gd name="T44" fmla="*/ 16 w 399"/>
                  <a:gd name="T45" fmla="*/ 488 h 341"/>
                  <a:gd name="T46" fmla="*/ 19 w 399"/>
                  <a:gd name="T47" fmla="*/ 488 h 341"/>
                  <a:gd name="T48" fmla="*/ 22 w 399"/>
                  <a:gd name="T49" fmla="*/ 486 h 341"/>
                  <a:gd name="T50" fmla="*/ 25 w 399"/>
                  <a:gd name="T51" fmla="*/ 486 h 341"/>
                  <a:gd name="T52" fmla="*/ 28 w 399"/>
                  <a:gd name="T53" fmla="*/ 482 h 341"/>
                  <a:gd name="T54" fmla="*/ 50 w 399"/>
                  <a:gd name="T55" fmla="*/ 482 h 341"/>
                  <a:gd name="T56" fmla="*/ 53 w 399"/>
                  <a:gd name="T57" fmla="*/ 479 h 341"/>
                  <a:gd name="T58" fmla="*/ 84 w 399"/>
                  <a:gd name="T59" fmla="*/ 479 h 341"/>
                  <a:gd name="T60" fmla="*/ 87 w 399"/>
                  <a:gd name="T61" fmla="*/ 475 h 341"/>
                  <a:gd name="T62" fmla="*/ 120 w 399"/>
                  <a:gd name="T63" fmla="*/ 475 h 341"/>
                  <a:gd name="T64" fmla="*/ 123 w 399"/>
                  <a:gd name="T65" fmla="*/ 471 h 341"/>
                  <a:gd name="T66" fmla="*/ 151 w 399"/>
                  <a:gd name="T67" fmla="*/ 471 h 341"/>
                  <a:gd name="T68" fmla="*/ 154 w 399"/>
                  <a:gd name="T69" fmla="*/ 468 h 341"/>
                  <a:gd name="T70" fmla="*/ 186 w 399"/>
                  <a:gd name="T71" fmla="*/ 468 h 341"/>
                  <a:gd name="T72" fmla="*/ 188 w 399"/>
                  <a:gd name="T73" fmla="*/ 464 h 341"/>
                  <a:gd name="T74" fmla="*/ 205 w 399"/>
                  <a:gd name="T75" fmla="*/ 464 h 341"/>
                  <a:gd name="T76" fmla="*/ 205 w 399"/>
                  <a:gd name="T77" fmla="*/ 0 h 341"/>
                  <a:gd name="T78" fmla="*/ 236 w 399"/>
                  <a:gd name="T79" fmla="*/ 0 h 341"/>
                  <a:gd name="T80" fmla="*/ 236 w 399"/>
                  <a:gd name="T81" fmla="*/ 482 h 341"/>
                  <a:gd name="T82" fmla="*/ 337 w 399"/>
                  <a:gd name="T83" fmla="*/ 482 h 341"/>
                  <a:gd name="T84" fmla="*/ 337 w 399"/>
                  <a:gd name="T85" fmla="*/ 0 h 341"/>
                  <a:gd name="T86" fmla="*/ 368 w 399"/>
                  <a:gd name="T87" fmla="*/ 0 h 341"/>
                  <a:gd name="T88" fmla="*/ 368 w 399"/>
                  <a:gd name="T89" fmla="*/ 468 h 341"/>
                  <a:gd name="T90" fmla="*/ 391 w 399"/>
                  <a:gd name="T91" fmla="*/ 468 h 341"/>
                  <a:gd name="T92" fmla="*/ 394 w 399"/>
                  <a:gd name="T93" fmla="*/ 471 h 341"/>
                  <a:gd name="T94" fmla="*/ 434 w 399"/>
                  <a:gd name="T95" fmla="*/ 471 h 341"/>
                  <a:gd name="T96" fmla="*/ 438 w 399"/>
                  <a:gd name="T97" fmla="*/ 475 h 341"/>
                  <a:gd name="T98" fmla="*/ 481 w 399"/>
                  <a:gd name="T99" fmla="*/ 475 h 341"/>
                  <a:gd name="T100" fmla="*/ 487 w 399"/>
                  <a:gd name="T101" fmla="*/ 479 h 341"/>
                  <a:gd name="T102" fmla="*/ 526 w 399"/>
                  <a:gd name="T103" fmla="*/ 479 h 341"/>
                  <a:gd name="T104" fmla="*/ 529 w 399"/>
                  <a:gd name="T105" fmla="*/ 482 h 341"/>
                  <a:gd name="T106" fmla="*/ 551 w 399"/>
                  <a:gd name="T107" fmla="*/ 482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1">
                    <a:moveTo>
                      <a:pt x="376" y="267"/>
                    </a:moveTo>
                    <a:lnTo>
                      <a:pt x="380" y="267"/>
                    </a:lnTo>
                    <a:lnTo>
                      <a:pt x="382" y="269"/>
                    </a:lnTo>
                    <a:lnTo>
                      <a:pt x="384" y="269"/>
                    </a:lnTo>
                    <a:lnTo>
                      <a:pt x="386" y="270"/>
                    </a:lnTo>
                    <a:lnTo>
                      <a:pt x="388" y="270"/>
                    </a:lnTo>
                    <a:lnTo>
                      <a:pt x="395" y="278"/>
                    </a:lnTo>
                    <a:lnTo>
                      <a:pt x="395" y="280"/>
                    </a:lnTo>
                    <a:lnTo>
                      <a:pt x="397" y="282"/>
                    </a:lnTo>
                    <a:lnTo>
                      <a:pt x="397" y="284"/>
                    </a:lnTo>
                    <a:lnTo>
                      <a:pt x="399" y="286"/>
                    </a:lnTo>
                    <a:lnTo>
                      <a:pt x="399" y="341"/>
                    </a:lnTo>
                    <a:lnTo>
                      <a:pt x="230" y="341"/>
                    </a:lnTo>
                    <a:lnTo>
                      <a:pt x="230" y="317"/>
                    </a:lnTo>
                    <a:lnTo>
                      <a:pt x="161" y="317"/>
                    </a:lnTo>
                    <a:lnTo>
                      <a:pt x="161" y="341"/>
                    </a:lnTo>
                    <a:lnTo>
                      <a:pt x="0" y="341"/>
                    </a:lnTo>
                    <a:lnTo>
                      <a:pt x="0" y="286"/>
                    </a:lnTo>
                    <a:lnTo>
                      <a:pt x="2" y="284"/>
                    </a:lnTo>
                    <a:lnTo>
                      <a:pt x="2" y="282"/>
                    </a:lnTo>
                    <a:lnTo>
                      <a:pt x="4" y="280"/>
                    </a:lnTo>
                    <a:lnTo>
                      <a:pt x="4" y="278"/>
                    </a:lnTo>
                    <a:lnTo>
                      <a:pt x="11" y="270"/>
                    </a:lnTo>
                    <a:lnTo>
                      <a:pt x="13" y="270"/>
                    </a:lnTo>
                    <a:lnTo>
                      <a:pt x="15" y="269"/>
                    </a:lnTo>
                    <a:lnTo>
                      <a:pt x="17" y="269"/>
                    </a:lnTo>
                    <a:lnTo>
                      <a:pt x="19" y="267"/>
                    </a:lnTo>
                    <a:lnTo>
                      <a:pt x="34" y="267"/>
                    </a:lnTo>
                    <a:lnTo>
                      <a:pt x="36" y="265"/>
                    </a:lnTo>
                    <a:lnTo>
                      <a:pt x="57" y="265"/>
                    </a:lnTo>
                    <a:lnTo>
                      <a:pt x="59" y="263"/>
                    </a:lnTo>
                    <a:lnTo>
                      <a:pt x="82" y="263"/>
                    </a:lnTo>
                    <a:lnTo>
                      <a:pt x="84" y="261"/>
                    </a:lnTo>
                    <a:lnTo>
                      <a:pt x="103" y="261"/>
                    </a:lnTo>
                    <a:lnTo>
                      <a:pt x="105" y="259"/>
                    </a:lnTo>
                    <a:lnTo>
                      <a:pt x="127" y="259"/>
                    </a:lnTo>
                    <a:lnTo>
                      <a:pt x="128" y="257"/>
                    </a:lnTo>
                    <a:lnTo>
                      <a:pt x="140" y="257"/>
                    </a:lnTo>
                    <a:lnTo>
                      <a:pt x="140" y="0"/>
                    </a:lnTo>
                    <a:lnTo>
                      <a:pt x="161" y="0"/>
                    </a:lnTo>
                    <a:lnTo>
                      <a:pt x="161" y="267"/>
                    </a:lnTo>
                    <a:lnTo>
                      <a:pt x="230" y="267"/>
                    </a:lnTo>
                    <a:lnTo>
                      <a:pt x="230" y="0"/>
                    </a:lnTo>
                    <a:lnTo>
                      <a:pt x="251" y="0"/>
                    </a:lnTo>
                    <a:lnTo>
                      <a:pt x="251" y="259"/>
                    </a:lnTo>
                    <a:lnTo>
                      <a:pt x="267" y="259"/>
                    </a:lnTo>
                    <a:lnTo>
                      <a:pt x="269" y="261"/>
                    </a:lnTo>
                    <a:lnTo>
                      <a:pt x="296" y="261"/>
                    </a:lnTo>
                    <a:lnTo>
                      <a:pt x="299" y="263"/>
                    </a:lnTo>
                    <a:lnTo>
                      <a:pt x="328" y="263"/>
                    </a:lnTo>
                    <a:lnTo>
                      <a:pt x="332" y="265"/>
                    </a:lnTo>
                    <a:lnTo>
                      <a:pt x="359" y="265"/>
                    </a:lnTo>
                    <a:lnTo>
                      <a:pt x="361" y="267"/>
                    </a:lnTo>
                    <a:lnTo>
                      <a:pt x="376" y="267"/>
                    </a:lnTo>
                    <a:close/>
                  </a:path>
                </a:pathLst>
              </a:custGeom>
              <a:solidFill>
                <a:srgbClr val="FF0000"/>
              </a:solidFill>
              <a:ln w="0">
                <a:solidFill>
                  <a:srgbClr val="000000"/>
                </a:solidFill>
                <a:prstDash val="solid"/>
                <a:round/>
                <a:headEnd/>
                <a:tailEnd/>
              </a:ln>
            </p:spPr>
            <p:txBody>
              <a:bodyPr/>
              <a:lstStyle/>
              <a:p>
                <a:endParaRPr lang="en-US"/>
              </a:p>
            </p:txBody>
          </p:sp>
          <p:sp>
            <p:nvSpPr>
              <p:cNvPr id="175177" name="Freeform 31">
                <a:extLst>
                  <a:ext uri="{FF2B5EF4-FFF2-40B4-BE49-F238E27FC236}">
                    <a16:creationId xmlns:a16="http://schemas.microsoft.com/office/drawing/2014/main" id="{A268FEC1-84AF-7B9C-1D5E-68BE4BFCAD8F}"/>
                  </a:ext>
                </a:extLst>
              </p:cNvPr>
              <p:cNvSpPr>
                <a:spLocks/>
              </p:cNvSpPr>
              <p:nvPr/>
            </p:nvSpPr>
            <p:spPr bwMode="auto">
              <a:xfrm flipV="1">
                <a:off x="1787" y="1117"/>
                <a:ext cx="363" cy="566"/>
              </a:xfrm>
              <a:custGeom>
                <a:avLst/>
                <a:gdLst>
                  <a:gd name="T0" fmla="*/ 0 w 248"/>
                  <a:gd name="T1" fmla="*/ 566 h 313"/>
                  <a:gd name="T2" fmla="*/ 0 w 248"/>
                  <a:gd name="T3" fmla="*/ 0 h 313"/>
                  <a:gd name="T4" fmla="*/ 290 w 248"/>
                  <a:gd name="T5" fmla="*/ 0 h 313"/>
                  <a:gd name="T6" fmla="*/ 290 w 248"/>
                  <a:gd name="T7" fmla="*/ 107 h 313"/>
                  <a:gd name="T8" fmla="*/ 293 w 248"/>
                  <a:gd name="T9" fmla="*/ 107 h 313"/>
                  <a:gd name="T10" fmla="*/ 293 w 248"/>
                  <a:gd name="T11" fmla="*/ 114 h 313"/>
                  <a:gd name="T12" fmla="*/ 296 w 248"/>
                  <a:gd name="T13" fmla="*/ 114 h 313"/>
                  <a:gd name="T14" fmla="*/ 296 w 248"/>
                  <a:gd name="T15" fmla="*/ 121 h 313"/>
                  <a:gd name="T16" fmla="*/ 299 w 248"/>
                  <a:gd name="T17" fmla="*/ 121 h 313"/>
                  <a:gd name="T18" fmla="*/ 299 w 248"/>
                  <a:gd name="T19" fmla="*/ 125 h 313"/>
                  <a:gd name="T20" fmla="*/ 302 w 248"/>
                  <a:gd name="T21" fmla="*/ 125 h 313"/>
                  <a:gd name="T22" fmla="*/ 302 w 248"/>
                  <a:gd name="T23" fmla="*/ 128 h 313"/>
                  <a:gd name="T24" fmla="*/ 304 w 248"/>
                  <a:gd name="T25" fmla="*/ 128 h 313"/>
                  <a:gd name="T26" fmla="*/ 304 w 248"/>
                  <a:gd name="T27" fmla="*/ 132 h 313"/>
                  <a:gd name="T28" fmla="*/ 310 w 248"/>
                  <a:gd name="T29" fmla="*/ 139 h 313"/>
                  <a:gd name="T30" fmla="*/ 312 w 248"/>
                  <a:gd name="T31" fmla="*/ 139 h 313"/>
                  <a:gd name="T32" fmla="*/ 315 w 248"/>
                  <a:gd name="T33" fmla="*/ 143 h 313"/>
                  <a:gd name="T34" fmla="*/ 318 w 248"/>
                  <a:gd name="T35" fmla="*/ 143 h 313"/>
                  <a:gd name="T36" fmla="*/ 321 w 248"/>
                  <a:gd name="T37" fmla="*/ 145 h 313"/>
                  <a:gd name="T38" fmla="*/ 326 w 248"/>
                  <a:gd name="T39" fmla="*/ 145 h 313"/>
                  <a:gd name="T40" fmla="*/ 326 w 248"/>
                  <a:gd name="T41" fmla="*/ 148 h 313"/>
                  <a:gd name="T42" fmla="*/ 363 w 248"/>
                  <a:gd name="T43" fmla="*/ 148 h 313"/>
                  <a:gd name="T44" fmla="*/ 363 w 248"/>
                  <a:gd name="T45" fmla="*/ 273 h 313"/>
                  <a:gd name="T46" fmla="*/ 296 w 248"/>
                  <a:gd name="T47" fmla="*/ 273 h 313"/>
                  <a:gd name="T48" fmla="*/ 296 w 248"/>
                  <a:gd name="T49" fmla="*/ 465 h 313"/>
                  <a:gd name="T50" fmla="*/ 88 w 248"/>
                  <a:gd name="T51" fmla="*/ 521 h 313"/>
                  <a:gd name="T52" fmla="*/ 82 w 248"/>
                  <a:gd name="T53" fmla="*/ 566 h 313"/>
                  <a:gd name="T54" fmla="*/ 0 w 248"/>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8" h="313">
                    <a:moveTo>
                      <a:pt x="0" y="313"/>
                    </a:moveTo>
                    <a:lnTo>
                      <a:pt x="0" y="0"/>
                    </a:lnTo>
                    <a:lnTo>
                      <a:pt x="198" y="0"/>
                    </a:lnTo>
                    <a:lnTo>
                      <a:pt x="198" y="59"/>
                    </a:lnTo>
                    <a:lnTo>
                      <a:pt x="200" y="59"/>
                    </a:lnTo>
                    <a:lnTo>
                      <a:pt x="200" y="63"/>
                    </a:lnTo>
                    <a:lnTo>
                      <a:pt x="202" y="63"/>
                    </a:lnTo>
                    <a:lnTo>
                      <a:pt x="202" y="67"/>
                    </a:lnTo>
                    <a:lnTo>
                      <a:pt x="204" y="67"/>
                    </a:lnTo>
                    <a:lnTo>
                      <a:pt x="204" y="69"/>
                    </a:lnTo>
                    <a:lnTo>
                      <a:pt x="206" y="69"/>
                    </a:lnTo>
                    <a:lnTo>
                      <a:pt x="206" y="71"/>
                    </a:lnTo>
                    <a:lnTo>
                      <a:pt x="208" y="71"/>
                    </a:lnTo>
                    <a:lnTo>
                      <a:pt x="208" y="73"/>
                    </a:lnTo>
                    <a:lnTo>
                      <a:pt x="212" y="77"/>
                    </a:lnTo>
                    <a:lnTo>
                      <a:pt x="213" y="77"/>
                    </a:lnTo>
                    <a:lnTo>
                      <a:pt x="215" y="79"/>
                    </a:lnTo>
                    <a:lnTo>
                      <a:pt x="217" y="79"/>
                    </a:lnTo>
                    <a:lnTo>
                      <a:pt x="219" y="80"/>
                    </a:lnTo>
                    <a:lnTo>
                      <a:pt x="223" y="80"/>
                    </a:lnTo>
                    <a:lnTo>
                      <a:pt x="223" y="82"/>
                    </a:lnTo>
                    <a:lnTo>
                      <a:pt x="248" y="82"/>
                    </a:lnTo>
                    <a:lnTo>
                      <a:pt x="248" y="151"/>
                    </a:lnTo>
                    <a:lnTo>
                      <a:pt x="202" y="151"/>
                    </a:lnTo>
                    <a:lnTo>
                      <a:pt x="202" y="257"/>
                    </a:lnTo>
                    <a:lnTo>
                      <a:pt x="60" y="288"/>
                    </a:lnTo>
                    <a:lnTo>
                      <a:pt x="56" y="313"/>
                    </a:lnTo>
                    <a:lnTo>
                      <a:pt x="0" y="313"/>
                    </a:lnTo>
                    <a:close/>
                  </a:path>
                </a:pathLst>
              </a:custGeom>
              <a:solidFill>
                <a:srgbClr val="BFBFBF"/>
              </a:solidFill>
              <a:ln w="0">
                <a:solidFill>
                  <a:srgbClr val="000000"/>
                </a:solidFill>
                <a:prstDash val="solid"/>
                <a:round/>
                <a:headEnd/>
                <a:tailEnd/>
              </a:ln>
            </p:spPr>
            <p:txBody>
              <a:bodyPr/>
              <a:lstStyle/>
              <a:p>
                <a:endParaRPr lang="en-US"/>
              </a:p>
            </p:txBody>
          </p:sp>
          <p:sp>
            <p:nvSpPr>
              <p:cNvPr id="175178" name="Freeform 32">
                <a:extLst>
                  <a:ext uri="{FF2B5EF4-FFF2-40B4-BE49-F238E27FC236}">
                    <a16:creationId xmlns:a16="http://schemas.microsoft.com/office/drawing/2014/main" id="{E22246B0-F38E-4183-D918-48CDBE4C8EA3}"/>
                  </a:ext>
                </a:extLst>
              </p:cNvPr>
              <p:cNvSpPr>
                <a:spLocks/>
              </p:cNvSpPr>
              <p:nvPr/>
            </p:nvSpPr>
            <p:spPr bwMode="auto">
              <a:xfrm flipV="1">
                <a:off x="2316" y="1117"/>
                <a:ext cx="367" cy="566"/>
              </a:xfrm>
              <a:custGeom>
                <a:avLst/>
                <a:gdLst>
                  <a:gd name="T0" fmla="*/ 367 w 250"/>
                  <a:gd name="T1" fmla="*/ 566 h 313"/>
                  <a:gd name="T2" fmla="*/ 367 w 250"/>
                  <a:gd name="T3" fmla="*/ 0 h 313"/>
                  <a:gd name="T4" fmla="*/ 73 w 250"/>
                  <a:gd name="T5" fmla="*/ 0 h 313"/>
                  <a:gd name="T6" fmla="*/ 73 w 250"/>
                  <a:gd name="T7" fmla="*/ 103 h 313"/>
                  <a:gd name="T8" fmla="*/ 70 w 250"/>
                  <a:gd name="T9" fmla="*/ 107 h 313"/>
                  <a:gd name="T10" fmla="*/ 70 w 250"/>
                  <a:gd name="T11" fmla="*/ 118 h 313"/>
                  <a:gd name="T12" fmla="*/ 68 w 250"/>
                  <a:gd name="T13" fmla="*/ 118 h 313"/>
                  <a:gd name="T14" fmla="*/ 68 w 250"/>
                  <a:gd name="T15" fmla="*/ 121 h 313"/>
                  <a:gd name="T16" fmla="*/ 66 w 250"/>
                  <a:gd name="T17" fmla="*/ 125 h 313"/>
                  <a:gd name="T18" fmla="*/ 66 w 250"/>
                  <a:gd name="T19" fmla="*/ 128 h 313"/>
                  <a:gd name="T20" fmla="*/ 63 w 250"/>
                  <a:gd name="T21" fmla="*/ 128 h 313"/>
                  <a:gd name="T22" fmla="*/ 60 w 250"/>
                  <a:gd name="T23" fmla="*/ 132 h 313"/>
                  <a:gd name="T24" fmla="*/ 60 w 250"/>
                  <a:gd name="T25" fmla="*/ 136 h 313"/>
                  <a:gd name="T26" fmla="*/ 57 w 250"/>
                  <a:gd name="T27" fmla="*/ 136 h 313"/>
                  <a:gd name="T28" fmla="*/ 57 w 250"/>
                  <a:gd name="T29" fmla="*/ 139 h 313"/>
                  <a:gd name="T30" fmla="*/ 51 w 250"/>
                  <a:gd name="T31" fmla="*/ 139 h 313"/>
                  <a:gd name="T32" fmla="*/ 51 w 250"/>
                  <a:gd name="T33" fmla="*/ 143 h 313"/>
                  <a:gd name="T34" fmla="*/ 46 w 250"/>
                  <a:gd name="T35" fmla="*/ 143 h 313"/>
                  <a:gd name="T36" fmla="*/ 46 w 250"/>
                  <a:gd name="T37" fmla="*/ 145 h 313"/>
                  <a:gd name="T38" fmla="*/ 40 w 250"/>
                  <a:gd name="T39" fmla="*/ 145 h 313"/>
                  <a:gd name="T40" fmla="*/ 37 w 250"/>
                  <a:gd name="T41" fmla="*/ 148 h 313"/>
                  <a:gd name="T42" fmla="*/ 0 w 250"/>
                  <a:gd name="T43" fmla="*/ 148 h 313"/>
                  <a:gd name="T44" fmla="*/ 0 w 250"/>
                  <a:gd name="T45" fmla="*/ 273 h 313"/>
                  <a:gd name="T46" fmla="*/ 70 w 250"/>
                  <a:gd name="T47" fmla="*/ 273 h 313"/>
                  <a:gd name="T48" fmla="*/ 70 w 250"/>
                  <a:gd name="T49" fmla="*/ 465 h 313"/>
                  <a:gd name="T50" fmla="*/ 277 w 250"/>
                  <a:gd name="T51" fmla="*/ 521 h 313"/>
                  <a:gd name="T52" fmla="*/ 282 w 250"/>
                  <a:gd name="T53" fmla="*/ 566 h 313"/>
                  <a:gd name="T54" fmla="*/ 367 w 250"/>
                  <a:gd name="T55" fmla="*/ 566 h 3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0" h="313">
                    <a:moveTo>
                      <a:pt x="250" y="313"/>
                    </a:moveTo>
                    <a:lnTo>
                      <a:pt x="250" y="0"/>
                    </a:lnTo>
                    <a:lnTo>
                      <a:pt x="50" y="0"/>
                    </a:lnTo>
                    <a:lnTo>
                      <a:pt x="50" y="57"/>
                    </a:lnTo>
                    <a:lnTo>
                      <a:pt x="48" y="59"/>
                    </a:lnTo>
                    <a:lnTo>
                      <a:pt x="48" y="65"/>
                    </a:lnTo>
                    <a:lnTo>
                      <a:pt x="46" y="65"/>
                    </a:lnTo>
                    <a:lnTo>
                      <a:pt x="46" y="67"/>
                    </a:lnTo>
                    <a:lnTo>
                      <a:pt x="45" y="69"/>
                    </a:lnTo>
                    <a:lnTo>
                      <a:pt x="45" y="71"/>
                    </a:lnTo>
                    <a:lnTo>
                      <a:pt x="43" y="71"/>
                    </a:lnTo>
                    <a:lnTo>
                      <a:pt x="41" y="73"/>
                    </a:lnTo>
                    <a:lnTo>
                      <a:pt x="41" y="75"/>
                    </a:lnTo>
                    <a:lnTo>
                      <a:pt x="39" y="75"/>
                    </a:lnTo>
                    <a:lnTo>
                      <a:pt x="39" y="77"/>
                    </a:lnTo>
                    <a:lnTo>
                      <a:pt x="35" y="77"/>
                    </a:lnTo>
                    <a:lnTo>
                      <a:pt x="35" y="79"/>
                    </a:lnTo>
                    <a:lnTo>
                      <a:pt x="31" y="79"/>
                    </a:lnTo>
                    <a:lnTo>
                      <a:pt x="31" y="80"/>
                    </a:lnTo>
                    <a:lnTo>
                      <a:pt x="27" y="80"/>
                    </a:lnTo>
                    <a:lnTo>
                      <a:pt x="25" y="82"/>
                    </a:lnTo>
                    <a:lnTo>
                      <a:pt x="0" y="82"/>
                    </a:lnTo>
                    <a:lnTo>
                      <a:pt x="0" y="151"/>
                    </a:lnTo>
                    <a:lnTo>
                      <a:pt x="48" y="151"/>
                    </a:lnTo>
                    <a:lnTo>
                      <a:pt x="48" y="257"/>
                    </a:lnTo>
                    <a:lnTo>
                      <a:pt x="189" y="288"/>
                    </a:lnTo>
                    <a:lnTo>
                      <a:pt x="192" y="313"/>
                    </a:lnTo>
                    <a:lnTo>
                      <a:pt x="250" y="313"/>
                    </a:lnTo>
                    <a:close/>
                  </a:path>
                </a:pathLst>
              </a:custGeom>
              <a:solidFill>
                <a:srgbClr val="BFBFBF"/>
              </a:solidFill>
              <a:ln w="0">
                <a:solidFill>
                  <a:srgbClr val="000000"/>
                </a:solidFill>
                <a:prstDash val="solid"/>
                <a:round/>
                <a:headEnd/>
                <a:tailEnd/>
              </a:ln>
            </p:spPr>
            <p:txBody>
              <a:bodyPr/>
              <a:lstStyle/>
              <a:p>
                <a:endParaRPr lang="en-US"/>
              </a:p>
            </p:txBody>
          </p:sp>
          <p:sp>
            <p:nvSpPr>
              <p:cNvPr id="175179" name="Freeform 33">
                <a:extLst>
                  <a:ext uri="{FF2B5EF4-FFF2-40B4-BE49-F238E27FC236}">
                    <a16:creationId xmlns:a16="http://schemas.microsoft.com/office/drawing/2014/main" id="{55134BD8-4BF8-3182-8D5F-9D03D079AC51}"/>
                  </a:ext>
                </a:extLst>
              </p:cNvPr>
              <p:cNvSpPr>
                <a:spLocks/>
              </p:cNvSpPr>
              <p:nvPr/>
            </p:nvSpPr>
            <p:spPr bwMode="auto">
              <a:xfrm flipV="1">
                <a:off x="2795" y="1611"/>
                <a:ext cx="3" cy="534"/>
              </a:xfrm>
              <a:custGeom>
                <a:avLst/>
                <a:gdLst>
                  <a:gd name="T0" fmla="*/ 0 w 2"/>
                  <a:gd name="T1" fmla="*/ 0 h 296"/>
                  <a:gd name="T2" fmla="*/ 0 w 2"/>
                  <a:gd name="T3" fmla="*/ 534 h 296"/>
                  <a:gd name="T4" fmla="*/ 3 w 2"/>
                  <a:gd name="T5" fmla="*/ 534 h 296"/>
                  <a:gd name="T6" fmla="*/ 0 60000 65536"/>
                  <a:gd name="T7" fmla="*/ 0 60000 65536"/>
                  <a:gd name="T8" fmla="*/ 0 60000 65536"/>
                </a:gdLst>
                <a:ahLst/>
                <a:cxnLst>
                  <a:cxn ang="T6">
                    <a:pos x="T0" y="T1"/>
                  </a:cxn>
                  <a:cxn ang="T7">
                    <a:pos x="T2" y="T3"/>
                  </a:cxn>
                  <a:cxn ang="T8">
                    <a:pos x="T4" y="T5"/>
                  </a:cxn>
                </a:cxnLst>
                <a:rect l="0" t="0" r="r" b="b"/>
                <a:pathLst>
                  <a:path w="2" h="296">
                    <a:moveTo>
                      <a:pt x="0" y="0"/>
                    </a:moveTo>
                    <a:lnTo>
                      <a:pt x="0" y="296"/>
                    </a:lnTo>
                    <a:lnTo>
                      <a:pt x="2" y="2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80" name="Freeform 34">
                <a:extLst>
                  <a:ext uri="{FF2B5EF4-FFF2-40B4-BE49-F238E27FC236}">
                    <a16:creationId xmlns:a16="http://schemas.microsoft.com/office/drawing/2014/main" id="{DA9B0EAB-6A47-47DE-98C9-690EEF00ECFB}"/>
                  </a:ext>
                </a:extLst>
              </p:cNvPr>
              <p:cNvSpPr>
                <a:spLocks/>
              </p:cNvSpPr>
              <p:nvPr/>
            </p:nvSpPr>
            <p:spPr bwMode="auto">
              <a:xfrm flipV="1">
                <a:off x="2826" y="1562"/>
                <a:ext cx="3" cy="621"/>
              </a:xfrm>
              <a:custGeom>
                <a:avLst/>
                <a:gdLst>
                  <a:gd name="T0" fmla="*/ 0 w 2"/>
                  <a:gd name="T1" fmla="*/ 0 h 344"/>
                  <a:gd name="T2" fmla="*/ 0 w 2"/>
                  <a:gd name="T3" fmla="*/ 621 h 344"/>
                  <a:gd name="T4" fmla="*/ 3 w 2"/>
                  <a:gd name="T5" fmla="*/ 621 h 344"/>
                  <a:gd name="T6" fmla="*/ 0 60000 65536"/>
                  <a:gd name="T7" fmla="*/ 0 60000 65536"/>
                  <a:gd name="T8" fmla="*/ 0 60000 65536"/>
                </a:gdLst>
                <a:ahLst/>
                <a:cxnLst>
                  <a:cxn ang="T6">
                    <a:pos x="T0" y="T1"/>
                  </a:cxn>
                  <a:cxn ang="T7">
                    <a:pos x="T2" y="T3"/>
                  </a:cxn>
                  <a:cxn ang="T8">
                    <a:pos x="T4" y="T5"/>
                  </a:cxn>
                </a:cxnLst>
                <a:rect l="0" t="0" r="r" b="b"/>
                <a:pathLst>
                  <a:path w="2" h="344">
                    <a:moveTo>
                      <a:pt x="0" y="0"/>
                    </a:moveTo>
                    <a:lnTo>
                      <a:pt x="0" y="344"/>
                    </a:lnTo>
                    <a:lnTo>
                      <a:pt x="2" y="3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81" name="Rectangle 35">
                <a:extLst>
                  <a:ext uri="{FF2B5EF4-FFF2-40B4-BE49-F238E27FC236}">
                    <a16:creationId xmlns:a16="http://schemas.microsoft.com/office/drawing/2014/main" id="{B8466E04-00DB-D1F9-16BF-6DFBCF611002}"/>
                  </a:ext>
                </a:extLst>
              </p:cNvPr>
              <p:cNvSpPr>
                <a:spLocks noChangeArrowheads="1"/>
              </p:cNvSpPr>
              <p:nvPr/>
            </p:nvSpPr>
            <p:spPr bwMode="auto">
              <a:xfrm flipV="1">
                <a:off x="2184" y="2075"/>
                <a:ext cx="98" cy="49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82" name="Freeform 36">
                <a:extLst>
                  <a:ext uri="{FF2B5EF4-FFF2-40B4-BE49-F238E27FC236}">
                    <a16:creationId xmlns:a16="http://schemas.microsoft.com/office/drawing/2014/main" id="{D0D54FE5-477F-E1E1-20DF-C2BAFC9C144C}"/>
                  </a:ext>
                </a:extLst>
              </p:cNvPr>
              <p:cNvSpPr>
                <a:spLocks/>
              </p:cNvSpPr>
              <p:nvPr/>
            </p:nvSpPr>
            <p:spPr bwMode="auto">
              <a:xfrm flipV="1">
                <a:off x="1948" y="2075"/>
                <a:ext cx="585" cy="618"/>
              </a:xfrm>
              <a:custGeom>
                <a:avLst/>
                <a:gdLst>
                  <a:gd name="T0" fmla="*/ 551 w 399"/>
                  <a:gd name="T1" fmla="*/ 136 h 342"/>
                  <a:gd name="T2" fmla="*/ 557 w 399"/>
                  <a:gd name="T3" fmla="*/ 136 h 342"/>
                  <a:gd name="T4" fmla="*/ 560 w 399"/>
                  <a:gd name="T5" fmla="*/ 132 h 342"/>
                  <a:gd name="T6" fmla="*/ 563 w 399"/>
                  <a:gd name="T7" fmla="*/ 132 h 342"/>
                  <a:gd name="T8" fmla="*/ 566 w 399"/>
                  <a:gd name="T9" fmla="*/ 128 h 342"/>
                  <a:gd name="T10" fmla="*/ 569 w 399"/>
                  <a:gd name="T11" fmla="*/ 128 h 342"/>
                  <a:gd name="T12" fmla="*/ 579 w 399"/>
                  <a:gd name="T13" fmla="*/ 114 h 342"/>
                  <a:gd name="T14" fmla="*/ 579 w 399"/>
                  <a:gd name="T15" fmla="*/ 112 h 342"/>
                  <a:gd name="T16" fmla="*/ 582 w 399"/>
                  <a:gd name="T17" fmla="*/ 108 h 342"/>
                  <a:gd name="T18" fmla="*/ 582 w 399"/>
                  <a:gd name="T19" fmla="*/ 105 h 342"/>
                  <a:gd name="T20" fmla="*/ 585 w 399"/>
                  <a:gd name="T21" fmla="*/ 101 h 342"/>
                  <a:gd name="T22" fmla="*/ 585 w 399"/>
                  <a:gd name="T23" fmla="*/ 0 h 342"/>
                  <a:gd name="T24" fmla="*/ 337 w 399"/>
                  <a:gd name="T25" fmla="*/ 0 h 342"/>
                  <a:gd name="T26" fmla="*/ 337 w 399"/>
                  <a:gd name="T27" fmla="*/ 45 h 342"/>
                  <a:gd name="T28" fmla="*/ 236 w 399"/>
                  <a:gd name="T29" fmla="*/ 45 h 342"/>
                  <a:gd name="T30" fmla="*/ 236 w 399"/>
                  <a:gd name="T31" fmla="*/ 0 h 342"/>
                  <a:gd name="T32" fmla="*/ 0 w 399"/>
                  <a:gd name="T33" fmla="*/ 0 h 342"/>
                  <a:gd name="T34" fmla="*/ 0 w 399"/>
                  <a:gd name="T35" fmla="*/ 101 h 342"/>
                  <a:gd name="T36" fmla="*/ 3 w 399"/>
                  <a:gd name="T37" fmla="*/ 105 h 342"/>
                  <a:gd name="T38" fmla="*/ 3 w 399"/>
                  <a:gd name="T39" fmla="*/ 108 h 342"/>
                  <a:gd name="T40" fmla="*/ 6 w 399"/>
                  <a:gd name="T41" fmla="*/ 112 h 342"/>
                  <a:gd name="T42" fmla="*/ 6 w 399"/>
                  <a:gd name="T43" fmla="*/ 114 h 342"/>
                  <a:gd name="T44" fmla="*/ 16 w 399"/>
                  <a:gd name="T45" fmla="*/ 128 h 342"/>
                  <a:gd name="T46" fmla="*/ 19 w 399"/>
                  <a:gd name="T47" fmla="*/ 128 h 342"/>
                  <a:gd name="T48" fmla="*/ 22 w 399"/>
                  <a:gd name="T49" fmla="*/ 132 h 342"/>
                  <a:gd name="T50" fmla="*/ 25 w 399"/>
                  <a:gd name="T51" fmla="*/ 132 h 342"/>
                  <a:gd name="T52" fmla="*/ 28 w 399"/>
                  <a:gd name="T53" fmla="*/ 136 h 342"/>
                  <a:gd name="T54" fmla="*/ 50 w 399"/>
                  <a:gd name="T55" fmla="*/ 136 h 342"/>
                  <a:gd name="T56" fmla="*/ 53 w 399"/>
                  <a:gd name="T57" fmla="*/ 139 h 342"/>
                  <a:gd name="T58" fmla="*/ 84 w 399"/>
                  <a:gd name="T59" fmla="*/ 139 h 342"/>
                  <a:gd name="T60" fmla="*/ 87 w 399"/>
                  <a:gd name="T61" fmla="*/ 143 h 342"/>
                  <a:gd name="T62" fmla="*/ 116 w 399"/>
                  <a:gd name="T63" fmla="*/ 143 h 342"/>
                  <a:gd name="T64" fmla="*/ 120 w 399"/>
                  <a:gd name="T65" fmla="*/ 146 h 342"/>
                  <a:gd name="T66" fmla="*/ 151 w 399"/>
                  <a:gd name="T67" fmla="*/ 146 h 342"/>
                  <a:gd name="T68" fmla="*/ 154 w 399"/>
                  <a:gd name="T69" fmla="*/ 150 h 342"/>
                  <a:gd name="T70" fmla="*/ 186 w 399"/>
                  <a:gd name="T71" fmla="*/ 150 h 342"/>
                  <a:gd name="T72" fmla="*/ 188 w 399"/>
                  <a:gd name="T73" fmla="*/ 154 h 342"/>
                  <a:gd name="T74" fmla="*/ 205 w 399"/>
                  <a:gd name="T75" fmla="*/ 154 h 342"/>
                  <a:gd name="T76" fmla="*/ 205 w 399"/>
                  <a:gd name="T77" fmla="*/ 618 h 342"/>
                  <a:gd name="T78" fmla="*/ 236 w 399"/>
                  <a:gd name="T79" fmla="*/ 618 h 342"/>
                  <a:gd name="T80" fmla="*/ 236 w 399"/>
                  <a:gd name="T81" fmla="*/ 136 h 342"/>
                  <a:gd name="T82" fmla="*/ 337 w 399"/>
                  <a:gd name="T83" fmla="*/ 136 h 342"/>
                  <a:gd name="T84" fmla="*/ 337 w 399"/>
                  <a:gd name="T85" fmla="*/ 618 h 342"/>
                  <a:gd name="T86" fmla="*/ 368 w 399"/>
                  <a:gd name="T87" fmla="*/ 618 h 342"/>
                  <a:gd name="T88" fmla="*/ 368 w 399"/>
                  <a:gd name="T89" fmla="*/ 150 h 342"/>
                  <a:gd name="T90" fmla="*/ 391 w 399"/>
                  <a:gd name="T91" fmla="*/ 150 h 342"/>
                  <a:gd name="T92" fmla="*/ 394 w 399"/>
                  <a:gd name="T93" fmla="*/ 146 h 342"/>
                  <a:gd name="T94" fmla="*/ 434 w 399"/>
                  <a:gd name="T95" fmla="*/ 146 h 342"/>
                  <a:gd name="T96" fmla="*/ 438 w 399"/>
                  <a:gd name="T97" fmla="*/ 143 h 342"/>
                  <a:gd name="T98" fmla="*/ 481 w 399"/>
                  <a:gd name="T99" fmla="*/ 143 h 342"/>
                  <a:gd name="T100" fmla="*/ 487 w 399"/>
                  <a:gd name="T101" fmla="*/ 139 h 342"/>
                  <a:gd name="T102" fmla="*/ 526 w 399"/>
                  <a:gd name="T103" fmla="*/ 139 h 342"/>
                  <a:gd name="T104" fmla="*/ 529 w 399"/>
                  <a:gd name="T105" fmla="*/ 136 h 342"/>
                  <a:gd name="T106" fmla="*/ 551 w 399"/>
                  <a:gd name="T107" fmla="*/ 136 h 3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99" h="342">
                    <a:moveTo>
                      <a:pt x="376" y="75"/>
                    </a:moveTo>
                    <a:lnTo>
                      <a:pt x="380" y="75"/>
                    </a:lnTo>
                    <a:lnTo>
                      <a:pt x="382" y="73"/>
                    </a:lnTo>
                    <a:lnTo>
                      <a:pt x="384" y="73"/>
                    </a:lnTo>
                    <a:lnTo>
                      <a:pt x="386" y="71"/>
                    </a:lnTo>
                    <a:lnTo>
                      <a:pt x="388" y="71"/>
                    </a:lnTo>
                    <a:lnTo>
                      <a:pt x="395" y="63"/>
                    </a:lnTo>
                    <a:lnTo>
                      <a:pt x="395" y="62"/>
                    </a:lnTo>
                    <a:lnTo>
                      <a:pt x="397" y="60"/>
                    </a:lnTo>
                    <a:lnTo>
                      <a:pt x="397" y="58"/>
                    </a:lnTo>
                    <a:lnTo>
                      <a:pt x="399" y="56"/>
                    </a:lnTo>
                    <a:lnTo>
                      <a:pt x="399" y="0"/>
                    </a:lnTo>
                    <a:lnTo>
                      <a:pt x="230" y="0"/>
                    </a:lnTo>
                    <a:lnTo>
                      <a:pt x="230" y="25"/>
                    </a:lnTo>
                    <a:lnTo>
                      <a:pt x="161" y="25"/>
                    </a:lnTo>
                    <a:lnTo>
                      <a:pt x="161" y="0"/>
                    </a:lnTo>
                    <a:lnTo>
                      <a:pt x="0" y="0"/>
                    </a:lnTo>
                    <a:lnTo>
                      <a:pt x="0" y="56"/>
                    </a:lnTo>
                    <a:lnTo>
                      <a:pt x="2" y="58"/>
                    </a:lnTo>
                    <a:lnTo>
                      <a:pt x="2" y="60"/>
                    </a:lnTo>
                    <a:lnTo>
                      <a:pt x="4" y="62"/>
                    </a:lnTo>
                    <a:lnTo>
                      <a:pt x="4" y="63"/>
                    </a:lnTo>
                    <a:lnTo>
                      <a:pt x="11" y="71"/>
                    </a:lnTo>
                    <a:lnTo>
                      <a:pt x="13" y="71"/>
                    </a:lnTo>
                    <a:lnTo>
                      <a:pt x="15" y="73"/>
                    </a:lnTo>
                    <a:lnTo>
                      <a:pt x="17" y="73"/>
                    </a:lnTo>
                    <a:lnTo>
                      <a:pt x="19" y="75"/>
                    </a:lnTo>
                    <a:lnTo>
                      <a:pt x="34" y="75"/>
                    </a:lnTo>
                    <a:lnTo>
                      <a:pt x="36" y="77"/>
                    </a:lnTo>
                    <a:lnTo>
                      <a:pt x="57" y="77"/>
                    </a:lnTo>
                    <a:lnTo>
                      <a:pt x="59" y="79"/>
                    </a:lnTo>
                    <a:lnTo>
                      <a:pt x="79" y="79"/>
                    </a:lnTo>
                    <a:lnTo>
                      <a:pt x="82" y="81"/>
                    </a:lnTo>
                    <a:lnTo>
                      <a:pt x="103" y="81"/>
                    </a:lnTo>
                    <a:lnTo>
                      <a:pt x="105" y="83"/>
                    </a:lnTo>
                    <a:lnTo>
                      <a:pt x="127" y="83"/>
                    </a:lnTo>
                    <a:lnTo>
                      <a:pt x="128" y="85"/>
                    </a:lnTo>
                    <a:lnTo>
                      <a:pt x="140" y="85"/>
                    </a:lnTo>
                    <a:lnTo>
                      <a:pt x="140" y="342"/>
                    </a:lnTo>
                    <a:lnTo>
                      <a:pt x="161" y="342"/>
                    </a:lnTo>
                    <a:lnTo>
                      <a:pt x="161" y="75"/>
                    </a:lnTo>
                    <a:lnTo>
                      <a:pt x="230" y="75"/>
                    </a:lnTo>
                    <a:lnTo>
                      <a:pt x="230" y="342"/>
                    </a:lnTo>
                    <a:lnTo>
                      <a:pt x="251" y="342"/>
                    </a:lnTo>
                    <a:lnTo>
                      <a:pt x="251" y="83"/>
                    </a:lnTo>
                    <a:lnTo>
                      <a:pt x="267" y="83"/>
                    </a:lnTo>
                    <a:lnTo>
                      <a:pt x="269" y="81"/>
                    </a:lnTo>
                    <a:lnTo>
                      <a:pt x="296" y="81"/>
                    </a:lnTo>
                    <a:lnTo>
                      <a:pt x="299" y="79"/>
                    </a:lnTo>
                    <a:lnTo>
                      <a:pt x="328" y="79"/>
                    </a:lnTo>
                    <a:lnTo>
                      <a:pt x="332" y="77"/>
                    </a:lnTo>
                    <a:lnTo>
                      <a:pt x="359" y="77"/>
                    </a:lnTo>
                    <a:lnTo>
                      <a:pt x="361" y="75"/>
                    </a:lnTo>
                    <a:lnTo>
                      <a:pt x="376" y="75"/>
                    </a:lnTo>
                    <a:close/>
                  </a:path>
                </a:pathLst>
              </a:custGeom>
              <a:solidFill>
                <a:srgbClr val="FF0000"/>
              </a:solidFill>
              <a:ln w="0">
                <a:solidFill>
                  <a:srgbClr val="000000"/>
                </a:solidFill>
                <a:prstDash val="solid"/>
                <a:round/>
                <a:headEnd/>
                <a:tailEnd/>
              </a:ln>
            </p:spPr>
            <p:txBody>
              <a:bodyPr/>
              <a:lstStyle/>
              <a:p>
                <a:endParaRPr lang="en-US"/>
              </a:p>
            </p:txBody>
          </p:sp>
          <p:sp>
            <p:nvSpPr>
              <p:cNvPr id="175183" name="Rectangle 37">
                <a:extLst>
                  <a:ext uri="{FF2B5EF4-FFF2-40B4-BE49-F238E27FC236}">
                    <a16:creationId xmlns:a16="http://schemas.microsoft.com/office/drawing/2014/main" id="{D0A6206F-86CA-F9D7-B78E-B7183282337B}"/>
                  </a:ext>
                </a:extLst>
              </p:cNvPr>
              <p:cNvSpPr>
                <a:spLocks noChangeArrowheads="1"/>
              </p:cNvSpPr>
              <p:nvPr/>
            </p:nvSpPr>
            <p:spPr bwMode="auto">
              <a:xfrm flipV="1">
                <a:off x="1362" y="1735"/>
                <a:ext cx="296" cy="2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84" name="Freeform 38">
                <a:extLst>
                  <a:ext uri="{FF2B5EF4-FFF2-40B4-BE49-F238E27FC236}">
                    <a16:creationId xmlns:a16="http://schemas.microsoft.com/office/drawing/2014/main" id="{EB786861-ABC8-41B5-4E36-250C066D80EC}"/>
                  </a:ext>
                </a:extLst>
              </p:cNvPr>
              <p:cNvSpPr>
                <a:spLocks/>
              </p:cNvSpPr>
              <p:nvPr/>
            </p:nvSpPr>
            <p:spPr bwMode="auto">
              <a:xfrm flipV="1">
                <a:off x="866" y="1547"/>
                <a:ext cx="918" cy="640"/>
              </a:xfrm>
              <a:custGeom>
                <a:avLst/>
                <a:gdLst>
                  <a:gd name="T0" fmla="*/ 774 w 626"/>
                  <a:gd name="T1" fmla="*/ 629 h 354"/>
                  <a:gd name="T2" fmla="*/ 807 w 626"/>
                  <a:gd name="T3" fmla="*/ 595 h 354"/>
                  <a:gd name="T4" fmla="*/ 918 w 626"/>
                  <a:gd name="T5" fmla="*/ 595 h 354"/>
                  <a:gd name="T6" fmla="*/ 918 w 626"/>
                  <a:gd name="T7" fmla="*/ 508 h 354"/>
                  <a:gd name="T8" fmla="*/ 308 w 626"/>
                  <a:gd name="T9" fmla="*/ 508 h 354"/>
                  <a:gd name="T10" fmla="*/ 308 w 626"/>
                  <a:gd name="T11" fmla="*/ 452 h 354"/>
                  <a:gd name="T12" fmla="*/ 192 w 626"/>
                  <a:gd name="T13" fmla="*/ 452 h 354"/>
                  <a:gd name="T14" fmla="*/ 136 w 626"/>
                  <a:gd name="T15" fmla="*/ 293 h 354"/>
                  <a:gd name="T16" fmla="*/ 195 w 626"/>
                  <a:gd name="T17" fmla="*/ 168 h 354"/>
                  <a:gd name="T18" fmla="*/ 308 w 626"/>
                  <a:gd name="T19" fmla="*/ 168 h 354"/>
                  <a:gd name="T20" fmla="*/ 308 w 626"/>
                  <a:gd name="T21" fmla="*/ 108 h 354"/>
                  <a:gd name="T22" fmla="*/ 918 w 626"/>
                  <a:gd name="T23" fmla="*/ 108 h 354"/>
                  <a:gd name="T24" fmla="*/ 918 w 626"/>
                  <a:gd name="T25" fmla="*/ 33 h 354"/>
                  <a:gd name="T26" fmla="*/ 807 w 626"/>
                  <a:gd name="T27" fmla="*/ 33 h 354"/>
                  <a:gd name="T28" fmla="*/ 773 w 626"/>
                  <a:gd name="T29" fmla="*/ 0 h 354"/>
                  <a:gd name="T30" fmla="*/ 37 w 626"/>
                  <a:gd name="T31" fmla="*/ 0 h 354"/>
                  <a:gd name="T32" fmla="*/ 37 w 626"/>
                  <a:gd name="T33" fmla="*/ 4 h 354"/>
                  <a:gd name="T34" fmla="*/ 23 w 626"/>
                  <a:gd name="T35" fmla="*/ 4 h 354"/>
                  <a:gd name="T36" fmla="*/ 23 w 626"/>
                  <a:gd name="T37" fmla="*/ 7 h 354"/>
                  <a:gd name="T38" fmla="*/ 15 w 626"/>
                  <a:gd name="T39" fmla="*/ 7 h 354"/>
                  <a:gd name="T40" fmla="*/ 15 w 626"/>
                  <a:gd name="T41" fmla="*/ 11 h 354"/>
                  <a:gd name="T42" fmla="*/ 12 w 626"/>
                  <a:gd name="T43" fmla="*/ 11 h 354"/>
                  <a:gd name="T44" fmla="*/ 9 w 626"/>
                  <a:gd name="T45" fmla="*/ 14 h 354"/>
                  <a:gd name="T46" fmla="*/ 9 w 626"/>
                  <a:gd name="T47" fmla="*/ 18 h 354"/>
                  <a:gd name="T48" fmla="*/ 6 w 626"/>
                  <a:gd name="T49" fmla="*/ 18 h 354"/>
                  <a:gd name="T50" fmla="*/ 6 w 626"/>
                  <a:gd name="T51" fmla="*/ 22 h 354"/>
                  <a:gd name="T52" fmla="*/ 3 w 626"/>
                  <a:gd name="T53" fmla="*/ 25 h 354"/>
                  <a:gd name="T54" fmla="*/ 3 w 626"/>
                  <a:gd name="T55" fmla="*/ 33 h 354"/>
                  <a:gd name="T56" fmla="*/ 0 w 626"/>
                  <a:gd name="T57" fmla="*/ 36 h 354"/>
                  <a:gd name="T58" fmla="*/ 0 w 626"/>
                  <a:gd name="T59" fmla="*/ 49 h 354"/>
                  <a:gd name="T60" fmla="*/ 0 w 626"/>
                  <a:gd name="T61" fmla="*/ 45 h 354"/>
                  <a:gd name="T62" fmla="*/ 0 w 626"/>
                  <a:gd name="T63" fmla="*/ 591 h 354"/>
                  <a:gd name="T64" fmla="*/ 0 w 626"/>
                  <a:gd name="T65" fmla="*/ 588 h 354"/>
                  <a:gd name="T66" fmla="*/ 0 w 626"/>
                  <a:gd name="T67" fmla="*/ 615 h 354"/>
                  <a:gd name="T68" fmla="*/ 3 w 626"/>
                  <a:gd name="T69" fmla="*/ 615 h 354"/>
                  <a:gd name="T70" fmla="*/ 3 w 626"/>
                  <a:gd name="T71" fmla="*/ 622 h 354"/>
                  <a:gd name="T72" fmla="*/ 6 w 626"/>
                  <a:gd name="T73" fmla="*/ 622 h 354"/>
                  <a:gd name="T74" fmla="*/ 6 w 626"/>
                  <a:gd name="T75" fmla="*/ 629 h 354"/>
                  <a:gd name="T76" fmla="*/ 9 w 626"/>
                  <a:gd name="T77" fmla="*/ 629 h 354"/>
                  <a:gd name="T78" fmla="*/ 12 w 626"/>
                  <a:gd name="T79" fmla="*/ 633 h 354"/>
                  <a:gd name="T80" fmla="*/ 12 w 626"/>
                  <a:gd name="T81" fmla="*/ 636 h 354"/>
                  <a:gd name="T82" fmla="*/ 18 w 626"/>
                  <a:gd name="T83" fmla="*/ 636 h 354"/>
                  <a:gd name="T84" fmla="*/ 21 w 626"/>
                  <a:gd name="T85" fmla="*/ 640 h 354"/>
                  <a:gd name="T86" fmla="*/ 34 w 626"/>
                  <a:gd name="T87" fmla="*/ 640 h 354"/>
                  <a:gd name="T88" fmla="*/ 32 w 626"/>
                  <a:gd name="T89" fmla="*/ 640 h 354"/>
                  <a:gd name="T90" fmla="*/ 773 w 626"/>
                  <a:gd name="T91" fmla="*/ 640 h 354"/>
                  <a:gd name="T92" fmla="*/ 774 w 626"/>
                  <a:gd name="T93" fmla="*/ 629 h 3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6" h="354">
                    <a:moveTo>
                      <a:pt x="528" y="348"/>
                    </a:moveTo>
                    <a:lnTo>
                      <a:pt x="550" y="329"/>
                    </a:lnTo>
                    <a:lnTo>
                      <a:pt x="626" y="329"/>
                    </a:lnTo>
                    <a:lnTo>
                      <a:pt x="626" y="281"/>
                    </a:lnTo>
                    <a:lnTo>
                      <a:pt x="210" y="281"/>
                    </a:lnTo>
                    <a:lnTo>
                      <a:pt x="210" y="250"/>
                    </a:lnTo>
                    <a:lnTo>
                      <a:pt x="131" y="250"/>
                    </a:lnTo>
                    <a:lnTo>
                      <a:pt x="93" y="162"/>
                    </a:lnTo>
                    <a:lnTo>
                      <a:pt x="133" y="93"/>
                    </a:lnTo>
                    <a:lnTo>
                      <a:pt x="210" y="93"/>
                    </a:lnTo>
                    <a:lnTo>
                      <a:pt x="210" y="60"/>
                    </a:lnTo>
                    <a:lnTo>
                      <a:pt x="626" y="60"/>
                    </a:lnTo>
                    <a:lnTo>
                      <a:pt x="626" y="18"/>
                    </a:lnTo>
                    <a:lnTo>
                      <a:pt x="550" y="18"/>
                    </a:lnTo>
                    <a:lnTo>
                      <a:pt x="527" y="0"/>
                    </a:lnTo>
                    <a:lnTo>
                      <a:pt x="25" y="0"/>
                    </a:lnTo>
                    <a:lnTo>
                      <a:pt x="25" y="2"/>
                    </a:lnTo>
                    <a:lnTo>
                      <a:pt x="16" y="2"/>
                    </a:lnTo>
                    <a:lnTo>
                      <a:pt x="16" y="4"/>
                    </a:lnTo>
                    <a:lnTo>
                      <a:pt x="10" y="4"/>
                    </a:lnTo>
                    <a:lnTo>
                      <a:pt x="10" y="6"/>
                    </a:lnTo>
                    <a:lnTo>
                      <a:pt x="8" y="6"/>
                    </a:lnTo>
                    <a:lnTo>
                      <a:pt x="6" y="8"/>
                    </a:lnTo>
                    <a:lnTo>
                      <a:pt x="6" y="10"/>
                    </a:lnTo>
                    <a:lnTo>
                      <a:pt x="4" y="10"/>
                    </a:lnTo>
                    <a:lnTo>
                      <a:pt x="4" y="12"/>
                    </a:lnTo>
                    <a:lnTo>
                      <a:pt x="2" y="14"/>
                    </a:lnTo>
                    <a:lnTo>
                      <a:pt x="2" y="18"/>
                    </a:lnTo>
                    <a:lnTo>
                      <a:pt x="0" y="20"/>
                    </a:lnTo>
                    <a:lnTo>
                      <a:pt x="0" y="27"/>
                    </a:lnTo>
                    <a:lnTo>
                      <a:pt x="0" y="25"/>
                    </a:lnTo>
                    <a:lnTo>
                      <a:pt x="0" y="327"/>
                    </a:lnTo>
                    <a:lnTo>
                      <a:pt x="0" y="325"/>
                    </a:lnTo>
                    <a:lnTo>
                      <a:pt x="0" y="340"/>
                    </a:lnTo>
                    <a:lnTo>
                      <a:pt x="2" y="340"/>
                    </a:lnTo>
                    <a:lnTo>
                      <a:pt x="2" y="344"/>
                    </a:lnTo>
                    <a:lnTo>
                      <a:pt x="4" y="344"/>
                    </a:lnTo>
                    <a:lnTo>
                      <a:pt x="4" y="348"/>
                    </a:lnTo>
                    <a:lnTo>
                      <a:pt x="6" y="348"/>
                    </a:lnTo>
                    <a:lnTo>
                      <a:pt x="8" y="350"/>
                    </a:lnTo>
                    <a:lnTo>
                      <a:pt x="8" y="352"/>
                    </a:lnTo>
                    <a:lnTo>
                      <a:pt x="12" y="352"/>
                    </a:lnTo>
                    <a:lnTo>
                      <a:pt x="14" y="354"/>
                    </a:lnTo>
                    <a:lnTo>
                      <a:pt x="23" y="354"/>
                    </a:lnTo>
                    <a:lnTo>
                      <a:pt x="22" y="354"/>
                    </a:lnTo>
                    <a:lnTo>
                      <a:pt x="527" y="354"/>
                    </a:lnTo>
                    <a:lnTo>
                      <a:pt x="528" y="348"/>
                    </a:lnTo>
                    <a:close/>
                  </a:path>
                </a:pathLst>
              </a:custGeom>
              <a:solidFill>
                <a:srgbClr val="BFBFBF"/>
              </a:solidFill>
              <a:ln w="0">
                <a:solidFill>
                  <a:srgbClr val="000000"/>
                </a:solidFill>
                <a:prstDash val="solid"/>
                <a:round/>
                <a:headEnd/>
                <a:tailEnd/>
              </a:ln>
            </p:spPr>
            <p:txBody>
              <a:bodyPr/>
              <a:lstStyle/>
              <a:p>
                <a:endParaRPr lang="en-US"/>
              </a:p>
            </p:txBody>
          </p:sp>
          <p:sp>
            <p:nvSpPr>
              <p:cNvPr id="175185" name="Freeform 39">
                <a:extLst>
                  <a:ext uri="{FF2B5EF4-FFF2-40B4-BE49-F238E27FC236}">
                    <a16:creationId xmlns:a16="http://schemas.microsoft.com/office/drawing/2014/main" id="{CB98007D-70F8-AB46-12C9-EE07425FEFEE}"/>
                  </a:ext>
                </a:extLst>
              </p:cNvPr>
              <p:cNvSpPr>
                <a:spLocks/>
              </p:cNvSpPr>
              <p:nvPr/>
            </p:nvSpPr>
            <p:spPr bwMode="auto">
              <a:xfrm flipV="1">
                <a:off x="1784" y="2075"/>
                <a:ext cx="366" cy="566"/>
              </a:xfrm>
              <a:custGeom>
                <a:avLst/>
                <a:gdLst>
                  <a:gd name="T0" fmla="*/ 3 w 250"/>
                  <a:gd name="T1" fmla="*/ 0 h 313"/>
                  <a:gd name="T2" fmla="*/ 0 w 250"/>
                  <a:gd name="T3" fmla="*/ 566 h 313"/>
                  <a:gd name="T4" fmla="*/ 293 w 250"/>
                  <a:gd name="T5" fmla="*/ 566 h 313"/>
                  <a:gd name="T6" fmla="*/ 293 w 250"/>
                  <a:gd name="T7" fmla="*/ 461 h 313"/>
                  <a:gd name="T8" fmla="*/ 296 w 250"/>
                  <a:gd name="T9" fmla="*/ 458 h 313"/>
                  <a:gd name="T10" fmla="*/ 296 w 250"/>
                  <a:gd name="T11" fmla="*/ 454 h 313"/>
                  <a:gd name="T12" fmla="*/ 299 w 250"/>
                  <a:gd name="T13" fmla="*/ 454 h 313"/>
                  <a:gd name="T14" fmla="*/ 299 w 250"/>
                  <a:gd name="T15" fmla="*/ 445 h 313"/>
                  <a:gd name="T16" fmla="*/ 302 w 250"/>
                  <a:gd name="T17" fmla="*/ 445 h 313"/>
                  <a:gd name="T18" fmla="*/ 302 w 250"/>
                  <a:gd name="T19" fmla="*/ 441 h 313"/>
                  <a:gd name="T20" fmla="*/ 305 w 250"/>
                  <a:gd name="T21" fmla="*/ 441 h 313"/>
                  <a:gd name="T22" fmla="*/ 305 w 250"/>
                  <a:gd name="T23" fmla="*/ 438 h 313"/>
                  <a:gd name="T24" fmla="*/ 307 w 250"/>
                  <a:gd name="T25" fmla="*/ 438 h 313"/>
                  <a:gd name="T26" fmla="*/ 307 w 250"/>
                  <a:gd name="T27" fmla="*/ 434 h 313"/>
                  <a:gd name="T28" fmla="*/ 310 w 250"/>
                  <a:gd name="T29" fmla="*/ 434 h 313"/>
                  <a:gd name="T30" fmla="*/ 310 w 250"/>
                  <a:gd name="T31" fmla="*/ 430 h 313"/>
                  <a:gd name="T32" fmla="*/ 313 w 250"/>
                  <a:gd name="T33" fmla="*/ 430 h 313"/>
                  <a:gd name="T34" fmla="*/ 315 w 250"/>
                  <a:gd name="T35" fmla="*/ 427 h 313"/>
                  <a:gd name="T36" fmla="*/ 318 w 250"/>
                  <a:gd name="T37" fmla="*/ 427 h 313"/>
                  <a:gd name="T38" fmla="*/ 318 w 250"/>
                  <a:gd name="T39" fmla="*/ 423 h 313"/>
                  <a:gd name="T40" fmla="*/ 324 w 250"/>
                  <a:gd name="T41" fmla="*/ 423 h 313"/>
                  <a:gd name="T42" fmla="*/ 326 w 250"/>
                  <a:gd name="T43" fmla="*/ 420 h 313"/>
                  <a:gd name="T44" fmla="*/ 366 w 250"/>
                  <a:gd name="T45" fmla="*/ 420 h 313"/>
                  <a:gd name="T46" fmla="*/ 366 w 250"/>
                  <a:gd name="T47" fmla="*/ 295 h 313"/>
                  <a:gd name="T48" fmla="*/ 299 w 250"/>
                  <a:gd name="T49" fmla="*/ 295 h 313"/>
                  <a:gd name="T50" fmla="*/ 299 w 250"/>
                  <a:gd name="T51" fmla="*/ 101 h 313"/>
                  <a:gd name="T52" fmla="*/ 91 w 250"/>
                  <a:gd name="T53" fmla="*/ 49 h 313"/>
                  <a:gd name="T54" fmla="*/ 85 w 250"/>
                  <a:gd name="T55" fmla="*/ 0 h 313"/>
                  <a:gd name="T56" fmla="*/ 3 w 250"/>
                  <a:gd name="T57" fmla="*/ 0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0" h="313">
                    <a:moveTo>
                      <a:pt x="2" y="0"/>
                    </a:moveTo>
                    <a:lnTo>
                      <a:pt x="0" y="313"/>
                    </a:lnTo>
                    <a:lnTo>
                      <a:pt x="200" y="313"/>
                    </a:lnTo>
                    <a:lnTo>
                      <a:pt x="200" y="255"/>
                    </a:lnTo>
                    <a:lnTo>
                      <a:pt x="202" y="253"/>
                    </a:lnTo>
                    <a:lnTo>
                      <a:pt x="202" y="251"/>
                    </a:lnTo>
                    <a:lnTo>
                      <a:pt x="204" y="251"/>
                    </a:lnTo>
                    <a:lnTo>
                      <a:pt x="204" y="246"/>
                    </a:lnTo>
                    <a:lnTo>
                      <a:pt x="206" y="246"/>
                    </a:lnTo>
                    <a:lnTo>
                      <a:pt x="206" y="244"/>
                    </a:lnTo>
                    <a:lnTo>
                      <a:pt x="208" y="244"/>
                    </a:lnTo>
                    <a:lnTo>
                      <a:pt x="208" y="242"/>
                    </a:lnTo>
                    <a:lnTo>
                      <a:pt x="210" y="242"/>
                    </a:lnTo>
                    <a:lnTo>
                      <a:pt x="210" y="240"/>
                    </a:lnTo>
                    <a:lnTo>
                      <a:pt x="212" y="240"/>
                    </a:lnTo>
                    <a:lnTo>
                      <a:pt x="212" y="238"/>
                    </a:lnTo>
                    <a:lnTo>
                      <a:pt x="214" y="238"/>
                    </a:lnTo>
                    <a:lnTo>
                      <a:pt x="215" y="236"/>
                    </a:lnTo>
                    <a:lnTo>
                      <a:pt x="217" y="236"/>
                    </a:lnTo>
                    <a:lnTo>
                      <a:pt x="217" y="234"/>
                    </a:lnTo>
                    <a:lnTo>
                      <a:pt x="221" y="234"/>
                    </a:lnTo>
                    <a:lnTo>
                      <a:pt x="223" y="232"/>
                    </a:lnTo>
                    <a:lnTo>
                      <a:pt x="250" y="232"/>
                    </a:lnTo>
                    <a:lnTo>
                      <a:pt x="250" y="163"/>
                    </a:lnTo>
                    <a:lnTo>
                      <a:pt x="204" y="163"/>
                    </a:lnTo>
                    <a:lnTo>
                      <a:pt x="204" y="56"/>
                    </a:lnTo>
                    <a:lnTo>
                      <a:pt x="62" y="27"/>
                    </a:lnTo>
                    <a:lnTo>
                      <a:pt x="58" y="0"/>
                    </a:lnTo>
                    <a:lnTo>
                      <a:pt x="2" y="0"/>
                    </a:lnTo>
                    <a:close/>
                  </a:path>
                </a:pathLst>
              </a:custGeom>
              <a:solidFill>
                <a:srgbClr val="BFBFBF"/>
              </a:solidFill>
              <a:ln w="0">
                <a:solidFill>
                  <a:srgbClr val="000000"/>
                </a:solidFill>
                <a:prstDash val="solid"/>
                <a:round/>
                <a:headEnd/>
                <a:tailEnd/>
              </a:ln>
            </p:spPr>
            <p:txBody>
              <a:bodyPr/>
              <a:lstStyle/>
              <a:p>
                <a:endParaRPr lang="en-US"/>
              </a:p>
            </p:txBody>
          </p:sp>
          <p:sp>
            <p:nvSpPr>
              <p:cNvPr id="175186" name="Freeform 40">
                <a:extLst>
                  <a:ext uri="{FF2B5EF4-FFF2-40B4-BE49-F238E27FC236}">
                    <a16:creationId xmlns:a16="http://schemas.microsoft.com/office/drawing/2014/main" id="{21397E65-AC7D-9854-3D11-DE296C1E779F}"/>
                  </a:ext>
                </a:extLst>
              </p:cNvPr>
              <p:cNvSpPr>
                <a:spLocks/>
              </p:cNvSpPr>
              <p:nvPr/>
            </p:nvSpPr>
            <p:spPr bwMode="auto">
              <a:xfrm flipV="1">
                <a:off x="2680" y="1683"/>
                <a:ext cx="3" cy="388"/>
              </a:xfrm>
              <a:custGeom>
                <a:avLst/>
                <a:gdLst>
                  <a:gd name="T0" fmla="*/ 0 w 2"/>
                  <a:gd name="T1" fmla="*/ 0 h 215"/>
                  <a:gd name="T2" fmla="*/ 0 w 2"/>
                  <a:gd name="T3" fmla="*/ 388 h 215"/>
                  <a:gd name="T4" fmla="*/ 3 w 2"/>
                  <a:gd name="T5" fmla="*/ 388 h 215"/>
                  <a:gd name="T6" fmla="*/ 0 60000 65536"/>
                  <a:gd name="T7" fmla="*/ 0 60000 65536"/>
                  <a:gd name="T8" fmla="*/ 0 60000 65536"/>
                </a:gdLst>
                <a:ahLst/>
                <a:cxnLst>
                  <a:cxn ang="T6">
                    <a:pos x="T0" y="T1"/>
                  </a:cxn>
                  <a:cxn ang="T7">
                    <a:pos x="T2" y="T3"/>
                  </a:cxn>
                  <a:cxn ang="T8">
                    <a:pos x="T4" y="T5"/>
                  </a:cxn>
                </a:cxnLst>
                <a:rect l="0" t="0" r="r" b="b"/>
                <a:pathLst>
                  <a:path w="2" h="215">
                    <a:moveTo>
                      <a:pt x="0" y="0"/>
                    </a:moveTo>
                    <a:lnTo>
                      <a:pt x="0" y="215"/>
                    </a:lnTo>
                    <a:lnTo>
                      <a:pt x="2" y="2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87" name="Freeform 41">
                <a:extLst>
                  <a:ext uri="{FF2B5EF4-FFF2-40B4-BE49-F238E27FC236}">
                    <a16:creationId xmlns:a16="http://schemas.microsoft.com/office/drawing/2014/main" id="{597CAE49-333C-E2C1-A9BC-269445B5A485}"/>
                  </a:ext>
                </a:extLst>
              </p:cNvPr>
              <p:cNvSpPr>
                <a:spLocks/>
              </p:cNvSpPr>
              <p:nvPr/>
            </p:nvSpPr>
            <p:spPr bwMode="auto">
              <a:xfrm flipV="1">
                <a:off x="1395"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88" name="Freeform 42">
                <a:extLst>
                  <a:ext uri="{FF2B5EF4-FFF2-40B4-BE49-F238E27FC236}">
                    <a16:creationId xmlns:a16="http://schemas.microsoft.com/office/drawing/2014/main" id="{4CD75ADA-CA5D-07A8-D5A7-248BAE9864DC}"/>
                  </a:ext>
                </a:extLst>
              </p:cNvPr>
              <p:cNvSpPr>
                <a:spLocks/>
              </p:cNvSpPr>
              <p:nvPr/>
            </p:nvSpPr>
            <p:spPr bwMode="auto">
              <a:xfrm flipV="1">
                <a:off x="1658" y="1679"/>
                <a:ext cx="3" cy="396"/>
              </a:xfrm>
              <a:custGeom>
                <a:avLst/>
                <a:gdLst>
                  <a:gd name="T0" fmla="*/ 0 w 2"/>
                  <a:gd name="T1" fmla="*/ 0 h 219"/>
                  <a:gd name="T2" fmla="*/ 0 w 2"/>
                  <a:gd name="T3" fmla="*/ 396 h 219"/>
                  <a:gd name="T4" fmla="*/ 3 w 2"/>
                  <a:gd name="T5" fmla="*/ 396 h 219"/>
                  <a:gd name="T6" fmla="*/ 0 60000 65536"/>
                  <a:gd name="T7" fmla="*/ 0 60000 65536"/>
                  <a:gd name="T8" fmla="*/ 0 60000 65536"/>
                </a:gdLst>
                <a:ahLst/>
                <a:cxnLst>
                  <a:cxn ang="T6">
                    <a:pos x="T0" y="T1"/>
                  </a:cxn>
                  <a:cxn ang="T7">
                    <a:pos x="T2" y="T3"/>
                  </a:cxn>
                  <a:cxn ang="T8">
                    <a:pos x="T4" y="T5"/>
                  </a:cxn>
                </a:cxnLst>
                <a:rect l="0" t="0" r="r" b="b"/>
                <a:pathLst>
                  <a:path w="2" h="219">
                    <a:moveTo>
                      <a:pt x="0" y="0"/>
                    </a:moveTo>
                    <a:lnTo>
                      <a:pt x="0" y="219"/>
                    </a:lnTo>
                    <a:lnTo>
                      <a:pt x="2" y="2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75123" name="Freeform 43">
            <a:extLst>
              <a:ext uri="{FF2B5EF4-FFF2-40B4-BE49-F238E27FC236}">
                <a16:creationId xmlns:a16="http://schemas.microsoft.com/office/drawing/2014/main" id="{241D6B9D-7D87-C91F-A42E-01BE229B8CBE}"/>
              </a:ext>
              <a:ext uri="{C183D7F6-B498-43B3-948B-1728B52AA6E4}">
                <adec:decorative xmlns:adec="http://schemas.microsoft.com/office/drawing/2017/decorative" val="1"/>
              </a:ext>
            </a:extLst>
          </p:cNvPr>
          <p:cNvSpPr>
            <a:spLocks/>
          </p:cNvSpPr>
          <p:nvPr/>
        </p:nvSpPr>
        <p:spPr bwMode="auto">
          <a:xfrm flipV="1">
            <a:off x="4541838" y="3086100"/>
            <a:ext cx="358775" cy="314325"/>
          </a:xfrm>
          <a:custGeom>
            <a:avLst/>
            <a:gdLst>
              <a:gd name="T0" fmla="*/ 107167 w 154"/>
              <a:gd name="T1" fmla="*/ 160506 h 94"/>
              <a:gd name="T2" fmla="*/ 107167 w 154"/>
              <a:gd name="T3" fmla="*/ 147131 h 94"/>
              <a:gd name="T4" fmla="*/ 102507 w 154"/>
              <a:gd name="T5" fmla="*/ 140443 h 94"/>
              <a:gd name="T6" fmla="*/ 102507 w 154"/>
              <a:gd name="T7" fmla="*/ 133755 h 94"/>
              <a:gd name="T8" fmla="*/ 97848 w 154"/>
              <a:gd name="T9" fmla="*/ 127068 h 94"/>
              <a:gd name="T10" fmla="*/ 97848 w 154"/>
              <a:gd name="T11" fmla="*/ 113692 h 94"/>
              <a:gd name="T12" fmla="*/ 93188 w 154"/>
              <a:gd name="T13" fmla="*/ 113692 h 94"/>
              <a:gd name="T14" fmla="*/ 93188 w 154"/>
              <a:gd name="T15" fmla="*/ 100316 h 94"/>
              <a:gd name="T16" fmla="*/ 88529 w 154"/>
              <a:gd name="T17" fmla="*/ 96973 h 94"/>
              <a:gd name="T18" fmla="*/ 88529 w 154"/>
              <a:gd name="T19" fmla="*/ 90285 h 94"/>
              <a:gd name="T20" fmla="*/ 83869 w 154"/>
              <a:gd name="T21" fmla="*/ 83597 h 94"/>
              <a:gd name="T22" fmla="*/ 83869 w 154"/>
              <a:gd name="T23" fmla="*/ 76909 h 94"/>
              <a:gd name="T24" fmla="*/ 79210 w 154"/>
              <a:gd name="T25" fmla="*/ 70222 h 94"/>
              <a:gd name="T26" fmla="*/ 79210 w 154"/>
              <a:gd name="T27" fmla="*/ 63534 h 94"/>
              <a:gd name="T28" fmla="*/ 76880 w 154"/>
              <a:gd name="T29" fmla="*/ 56846 h 94"/>
              <a:gd name="T30" fmla="*/ 76880 w 154"/>
              <a:gd name="T31" fmla="*/ 50158 h 94"/>
              <a:gd name="T32" fmla="*/ 72221 w 154"/>
              <a:gd name="T33" fmla="*/ 50158 h 94"/>
              <a:gd name="T34" fmla="*/ 72221 w 154"/>
              <a:gd name="T35" fmla="*/ 13376 h 94"/>
              <a:gd name="T36" fmla="*/ 76880 w 154"/>
              <a:gd name="T37" fmla="*/ 6688 h 94"/>
              <a:gd name="T38" fmla="*/ 79210 w 154"/>
              <a:gd name="T39" fmla="*/ 6688 h 94"/>
              <a:gd name="T40" fmla="*/ 83869 w 154"/>
              <a:gd name="T41" fmla="*/ 0 h 94"/>
              <a:gd name="T42" fmla="*/ 358775 w 154"/>
              <a:gd name="T43" fmla="*/ 0 h 94"/>
              <a:gd name="T44" fmla="*/ 358775 w 154"/>
              <a:gd name="T45" fmla="*/ 314325 h 94"/>
              <a:gd name="T46" fmla="*/ 0 w 154"/>
              <a:gd name="T47" fmla="*/ 314325 h 94"/>
              <a:gd name="T48" fmla="*/ 0 w 154"/>
              <a:gd name="T49" fmla="*/ 274198 h 94"/>
              <a:gd name="T50" fmla="*/ 30286 w 154"/>
              <a:gd name="T51" fmla="*/ 230728 h 94"/>
              <a:gd name="T52" fmla="*/ 34946 w 154"/>
              <a:gd name="T53" fmla="*/ 230728 h 94"/>
              <a:gd name="T54" fmla="*/ 44264 w 154"/>
              <a:gd name="T55" fmla="*/ 217352 h 94"/>
              <a:gd name="T56" fmla="*/ 48924 w 154"/>
              <a:gd name="T57" fmla="*/ 217352 h 94"/>
              <a:gd name="T58" fmla="*/ 67562 w 154"/>
              <a:gd name="T59" fmla="*/ 190601 h 94"/>
              <a:gd name="T60" fmla="*/ 72221 w 154"/>
              <a:gd name="T61" fmla="*/ 190601 h 94"/>
              <a:gd name="T62" fmla="*/ 76880 w 154"/>
              <a:gd name="T63" fmla="*/ 183914 h 94"/>
              <a:gd name="T64" fmla="*/ 79210 w 154"/>
              <a:gd name="T65" fmla="*/ 183914 h 94"/>
              <a:gd name="T66" fmla="*/ 88529 w 154"/>
              <a:gd name="T67" fmla="*/ 173882 h 94"/>
              <a:gd name="T68" fmla="*/ 93188 w 154"/>
              <a:gd name="T69" fmla="*/ 173882 h 94"/>
              <a:gd name="T70" fmla="*/ 97848 w 154"/>
              <a:gd name="T71" fmla="*/ 167194 h 94"/>
              <a:gd name="T72" fmla="*/ 102507 w 154"/>
              <a:gd name="T73" fmla="*/ 167194 h 94"/>
              <a:gd name="T74" fmla="*/ 102507 w 154"/>
              <a:gd name="T75" fmla="*/ 160506 h 94"/>
              <a:gd name="T76" fmla="*/ 107167 w 154"/>
              <a:gd name="T77" fmla="*/ 160506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4" h="94">
                <a:moveTo>
                  <a:pt x="46" y="48"/>
                </a:moveTo>
                <a:lnTo>
                  <a:pt x="46" y="44"/>
                </a:lnTo>
                <a:lnTo>
                  <a:pt x="44" y="42"/>
                </a:lnTo>
                <a:lnTo>
                  <a:pt x="44" y="40"/>
                </a:lnTo>
                <a:lnTo>
                  <a:pt x="42" y="38"/>
                </a:lnTo>
                <a:lnTo>
                  <a:pt x="42" y="34"/>
                </a:lnTo>
                <a:lnTo>
                  <a:pt x="40" y="34"/>
                </a:lnTo>
                <a:lnTo>
                  <a:pt x="40" y="30"/>
                </a:lnTo>
                <a:lnTo>
                  <a:pt x="38" y="29"/>
                </a:lnTo>
                <a:lnTo>
                  <a:pt x="38" y="27"/>
                </a:lnTo>
                <a:lnTo>
                  <a:pt x="36" y="25"/>
                </a:lnTo>
                <a:lnTo>
                  <a:pt x="36" y="23"/>
                </a:lnTo>
                <a:lnTo>
                  <a:pt x="34" y="21"/>
                </a:lnTo>
                <a:lnTo>
                  <a:pt x="34" y="19"/>
                </a:lnTo>
                <a:lnTo>
                  <a:pt x="33" y="17"/>
                </a:lnTo>
                <a:lnTo>
                  <a:pt x="33" y="15"/>
                </a:lnTo>
                <a:lnTo>
                  <a:pt x="31" y="15"/>
                </a:lnTo>
                <a:lnTo>
                  <a:pt x="31" y="4"/>
                </a:lnTo>
                <a:lnTo>
                  <a:pt x="33" y="2"/>
                </a:lnTo>
                <a:lnTo>
                  <a:pt x="34" y="2"/>
                </a:lnTo>
                <a:lnTo>
                  <a:pt x="36" y="0"/>
                </a:lnTo>
                <a:lnTo>
                  <a:pt x="154" y="0"/>
                </a:lnTo>
                <a:lnTo>
                  <a:pt x="154" y="94"/>
                </a:lnTo>
                <a:lnTo>
                  <a:pt x="0" y="94"/>
                </a:lnTo>
                <a:lnTo>
                  <a:pt x="0" y="82"/>
                </a:lnTo>
                <a:lnTo>
                  <a:pt x="13" y="69"/>
                </a:lnTo>
                <a:lnTo>
                  <a:pt x="15" y="69"/>
                </a:lnTo>
                <a:lnTo>
                  <a:pt x="19" y="65"/>
                </a:lnTo>
                <a:lnTo>
                  <a:pt x="21" y="65"/>
                </a:lnTo>
                <a:lnTo>
                  <a:pt x="29" y="57"/>
                </a:lnTo>
                <a:lnTo>
                  <a:pt x="31" y="57"/>
                </a:lnTo>
                <a:lnTo>
                  <a:pt x="33" y="55"/>
                </a:lnTo>
                <a:lnTo>
                  <a:pt x="34" y="55"/>
                </a:lnTo>
                <a:lnTo>
                  <a:pt x="38" y="52"/>
                </a:lnTo>
                <a:lnTo>
                  <a:pt x="40" y="52"/>
                </a:lnTo>
                <a:lnTo>
                  <a:pt x="42" y="50"/>
                </a:lnTo>
                <a:lnTo>
                  <a:pt x="44" y="50"/>
                </a:lnTo>
                <a:lnTo>
                  <a:pt x="44" y="48"/>
                </a:lnTo>
                <a:lnTo>
                  <a:pt x="46" y="48"/>
                </a:lnTo>
                <a:close/>
              </a:path>
            </a:pathLst>
          </a:custGeom>
          <a:solidFill>
            <a:srgbClr val="FF0000"/>
          </a:solidFill>
          <a:ln w="0">
            <a:solidFill>
              <a:srgbClr val="000000"/>
            </a:solidFill>
            <a:prstDash val="solid"/>
            <a:round/>
            <a:headEnd/>
            <a:tailEnd/>
          </a:ln>
        </p:spPr>
        <p:txBody>
          <a:bodyPr/>
          <a:lstStyle/>
          <a:p>
            <a:endParaRPr lang="en-US"/>
          </a:p>
        </p:txBody>
      </p:sp>
      <p:sp>
        <p:nvSpPr>
          <p:cNvPr id="175124" name="Freeform 44">
            <a:extLst>
              <a:ext uri="{FF2B5EF4-FFF2-40B4-BE49-F238E27FC236}">
                <a16:creationId xmlns:a16="http://schemas.microsoft.com/office/drawing/2014/main" id="{604C84A7-F1C0-179E-1F8A-C3BD43377B4E}"/>
              </a:ext>
              <a:ext uri="{C183D7F6-B498-43B3-948B-1728B52AA6E4}">
                <adec:decorative xmlns:adec="http://schemas.microsoft.com/office/drawing/2017/decorative" val="1"/>
              </a:ext>
            </a:extLst>
          </p:cNvPr>
          <p:cNvSpPr>
            <a:spLocks/>
          </p:cNvSpPr>
          <p:nvPr/>
        </p:nvSpPr>
        <p:spPr bwMode="auto">
          <a:xfrm flipV="1">
            <a:off x="5295900" y="4849813"/>
            <a:ext cx="203200" cy="560387"/>
          </a:xfrm>
          <a:custGeom>
            <a:avLst/>
            <a:gdLst>
              <a:gd name="T0" fmla="*/ 14014 w 87"/>
              <a:gd name="T1" fmla="*/ 0 h 195"/>
              <a:gd name="T2" fmla="*/ 63062 w 87"/>
              <a:gd name="T3" fmla="*/ 0 h 195"/>
              <a:gd name="T4" fmla="*/ 63062 w 87"/>
              <a:gd name="T5" fmla="*/ 20116 h 195"/>
              <a:gd name="T6" fmla="*/ 121453 w 87"/>
              <a:gd name="T7" fmla="*/ 20116 h 195"/>
              <a:gd name="T8" fmla="*/ 121453 w 87"/>
              <a:gd name="T9" fmla="*/ 0 h 195"/>
              <a:gd name="T10" fmla="*/ 189186 w 87"/>
              <a:gd name="T11" fmla="*/ 0 h 195"/>
              <a:gd name="T12" fmla="*/ 203200 w 87"/>
              <a:gd name="T13" fmla="*/ 20116 h 195"/>
              <a:gd name="T14" fmla="*/ 203200 w 87"/>
              <a:gd name="T15" fmla="*/ 120699 h 195"/>
              <a:gd name="T16" fmla="*/ 189186 w 87"/>
              <a:gd name="T17" fmla="*/ 132194 h 195"/>
              <a:gd name="T18" fmla="*/ 189186 w 87"/>
              <a:gd name="T19" fmla="*/ 281630 h 195"/>
              <a:gd name="T20" fmla="*/ 149480 w 87"/>
              <a:gd name="T21" fmla="*/ 324737 h 195"/>
              <a:gd name="T22" fmla="*/ 149480 w 87"/>
              <a:gd name="T23" fmla="*/ 422446 h 195"/>
              <a:gd name="T24" fmla="*/ 116782 w 87"/>
              <a:gd name="T25" fmla="*/ 560387 h 195"/>
              <a:gd name="T26" fmla="*/ 77076 w 87"/>
              <a:gd name="T27" fmla="*/ 560387 h 195"/>
              <a:gd name="T28" fmla="*/ 53720 w 87"/>
              <a:gd name="T29" fmla="*/ 428193 h 195"/>
              <a:gd name="T30" fmla="*/ 53720 w 87"/>
              <a:gd name="T31" fmla="*/ 324737 h 195"/>
              <a:gd name="T32" fmla="*/ 9343 w 87"/>
              <a:gd name="T33" fmla="*/ 281630 h 195"/>
              <a:gd name="T34" fmla="*/ 9343 w 87"/>
              <a:gd name="T35" fmla="*/ 137941 h 195"/>
              <a:gd name="T36" fmla="*/ 0 w 87"/>
              <a:gd name="T37" fmla="*/ 120699 h 195"/>
              <a:gd name="T38" fmla="*/ 0 w 87"/>
              <a:gd name="T39" fmla="*/ 20116 h 195"/>
              <a:gd name="T40" fmla="*/ 14014 w 87"/>
              <a:gd name="T41" fmla="*/ 0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195">
                <a:moveTo>
                  <a:pt x="6" y="0"/>
                </a:moveTo>
                <a:lnTo>
                  <a:pt x="27" y="0"/>
                </a:lnTo>
                <a:lnTo>
                  <a:pt x="27" y="7"/>
                </a:lnTo>
                <a:lnTo>
                  <a:pt x="52" y="7"/>
                </a:lnTo>
                <a:lnTo>
                  <a:pt x="52" y="0"/>
                </a:lnTo>
                <a:lnTo>
                  <a:pt x="81" y="0"/>
                </a:lnTo>
                <a:lnTo>
                  <a:pt x="87" y="7"/>
                </a:lnTo>
                <a:lnTo>
                  <a:pt x="87" y="42"/>
                </a:lnTo>
                <a:lnTo>
                  <a:pt x="81" y="46"/>
                </a:lnTo>
                <a:lnTo>
                  <a:pt x="81" y="98"/>
                </a:lnTo>
                <a:lnTo>
                  <a:pt x="64" y="113"/>
                </a:lnTo>
                <a:lnTo>
                  <a:pt x="64" y="147"/>
                </a:lnTo>
                <a:lnTo>
                  <a:pt x="50" y="195"/>
                </a:lnTo>
                <a:lnTo>
                  <a:pt x="33" y="195"/>
                </a:lnTo>
                <a:lnTo>
                  <a:pt x="23" y="149"/>
                </a:lnTo>
                <a:lnTo>
                  <a:pt x="23" y="113"/>
                </a:lnTo>
                <a:lnTo>
                  <a:pt x="4" y="98"/>
                </a:lnTo>
                <a:lnTo>
                  <a:pt x="4" y="48"/>
                </a:lnTo>
                <a:lnTo>
                  <a:pt x="0" y="42"/>
                </a:lnTo>
                <a:lnTo>
                  <a:pt x="0" y="7"/>
                </a:lnTo>
                <a:lnTo>
                  <a:pt x="6" y="0"/>
                </a:lnTo>
                <a:close/>
              </a:path>
            </a:pathLst>
          </a:custGeom>
          <a:solidFill>
            <a:srgbClr val="808080"/>
          </a:solidFill>
          <a:ln w="0">
            <a:solidFill>
              <a:srgbClr val="000000"/>
            </a:solidFill>
            <a:prstDash val="solid"/>
            <a:round/>
            <a:headEnd/>
            <a:tailEnd/>
          </a:ln>
        </p:spPr>
        <p:txBody>
          <a:bodyPr/>
          <a:lstStyle/>
          <a:p>
            <a:endParaRPr lang="en-US"/>
          </a:p>
        </p:txBody>
      </p:sp>
      <p:sp>
        <p:nvSpPr>
          <p:cNvPr id="175125" name="Freeform 45">
            <a:extLst>
              <a:ext uri="{FF2B5EF4-FFF2-40B4-BE49-F238E27FC236}">
                <a16:creationId xmlns:a16="http://schemas.microsoft.com/office/drawing/2014/main" id="{B96EC86C-68C1-F774-1F94-11A5B3470ADB}"/>
              </a:ext>
              <a:ext uri="{C183D7F6-B498-43B3-948B-1728B52AA6E4}">
                <adec:decorative xmlns:adec="http://schemas.microsoft.com/office/drawing/2017/decorative" val="1"/>
              </a:ext>
            </a:extLst>
          </p:cNvPr>
          <p:cNvSpPr>
            <a:spLocks/>
          </p:cNvSpPr>
          <p:nvPr/>
        </p:nvSpPr>
        <p:spPr bwMode="auto">
          <a:xfrm flipV="1">
            <a:off x="5295900" y="4987925"/>
            <a:ext cx="203200" cy="401638"/>
          </a:xfrm>
          <a:custGeom>
            <a:avLst/>
            <a:gdLst>
              <a:gd name="T0" fmla="*/ 198529 w 87"/>
              <a:gd name="T1" fmla="*/ 0 h 140"/>
              <a:gd name="T2" fmla="*/ 0 w 87"/>
              <a:gd name="T3" fmla="*/ 0 h 140"/>
              <a:gd name="T4" fmla="*/ 0 w 87"/>
              <a:gd name="T5" fmla="*/ 94672 h 140"/>
              <a:gd name="T6" fmla="*/ 203200 w 87"/>
              <a:gd name="T7" fmla="*/ 94672 h 140"/>
              <a:gd name="T8" fmla="*/ 189186 w 87"/>
              <a:gd name="T9" fmla="*/ 111885 h 140"/>
              <a:gd name="T10" fmla="*/ 9343 w 87"/>
              <a:gd name="T11" fmla="*/ 111885 h 140"/>
              <a:gd name="T12" fmla="*/ 9343 w 87"/>
              <a:gd name="T13" fmla="*/ 261065 h 140"/>
              <a:gd name="T14" fmla="*/ 189186 w 87"/>
              <a:gd name="T15" fmla="*/ 261065 h 140"/>
              <a:gd name="T16" fmla="*/ 144809 w 87"/>
              <a:gd name="T17" fmla="*/ 304097 h 140"/>
              <a:gd name="T18" fmla="*/ 53720 w 87"/>
              <a:gd name="T19" fmla="*/ 304097 h 140"/>
              <a:gd name="T20" fmla="*/ 53720 w 87"/>
              <a:gd name="T21" fmla="*/ 401638 h 140"/>
              <a:gd name="T22" fmla="*/ 144809 w 87"/>
              <a:gd name="T23" fmla="*/ 401638 h 140"/>
              <a:gd name="T24" fmla="*/ 149480 w 87"/>
              <a:gd name="T25" fmla="*/ 401638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7" h="140">
                <a:moveTo>
                  <a:pt x="85" y="0"/>
                </a:moveTo>
                <a:lnTo>
                  <a:pt x="0" y="0"/>
                </a:lnTo>
                <a:lnTo>
                  <a:pt x="0" y="33"/>
                </a:lnTo>
                <a:lnTo>
                  <a:pt x="87" y="33"/>
                </a:lnTo>
                <a:lnTo>
                  <a:pt x="81" y="39"/>
                </a:lnTo>
                <a:lnTo>
                  <a:pt x="4" y="39"/>
                </a:lnTo>
                <a:lnTo>
                  <a:pt x="4" y="91"/>
                </a:lnTo>
                <a:lnTo>
                  <a:pt x="81" y="91"/>
                </a:lnTo>
                <a:lnTo>
                  <a:pt x="62" y="106"/>
                </a:lnTo>
                <a:lnTo>
                  <a:pt x="23" y="106"/>
                </a:lnTo>
                <a:lnTo>
                  <a:pt x="23" y="140"/>
                </a:lnTo>
                <a:lnTo>
                  <a:pt x="62" y="140"/>
                </a:lnTo>
                <a:lnTo>
                  <a:pt x="64" y="1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26" name="Freeform 46">
            <a:extLst>
              <a:ext uri="{FF2B5EF4-FFF2-40B4-BE49-F238E27FC236}">
                <a16:creationId xmlns:a16="http://schemas.microsoft.com/office/drawing/2014/main" id="{0FF0AC0E-4F53-9675-3489-0F4BCF90CC24}"/>
              </a:ext>
              <a:ext uri="{C183D7F6-B498-43B3-948B-1728B52AA6E4}">
                <adec:decorative xmlns:adec="http://schemas.microsoft.com/office/drawing/2017/decorative" val="1"/>
              </a:ext>
            </a:extLst>
          </p:cNvPr>
          <p:cNvSpPr>
            <a:spLocks/>
          </p:cNvSpPr>
          <p:nvPr/>
        </p:nvSpPr>
        <p:spPr bwMode="auto">
          <a:xfrm flipV="1">
            <a:off x="4470400" y="5037138"/>
            <a:ext cx="839788" cy="730250"/>
          </a:xfrm>
          <a:custGeom>
            <a:avLst/>
            <a:gdLst>
              <a:gd name="T0" fmla="*/ 0 w 361"/>
              <a:gd name="T1" fmla="*/ 730250 h 255"/>
              <a:gd name="T2" fmla="*/ 0 w 361"/>
              <a:gd name="T3" fmla="*/ 521198 h 255"/>
              <a:gd name="T4" fmla="*/ 474562 w 361"/>
              <a:gd name="T5" fmla="*/ 521198 h 255"/>
              <a:gd name="T6" fmla="*/ 474562 w 361"/>
              <a:gd name="T7" fmla="*/ 461060 h 255"/>
              <a:gd name="T8" fmla="*/ 702537 w 361"/>
              <a:gd name="T9" fmla="*/ 461060 h 255"/>
              <a:gd name="T10" fmla="*/ 702537 w 361"/>
              <a:gd name="T11" fmla="*/ 0 h 255"/>
              <a:gd name="T12" fmla="*/ 814199 w 361"/>
              <a:gd name="T13" fmla="*/ 0 h 255"/>
              <a:gd name="T14" fmla="*/ 814199 w 361"/>
              <a:gd name="T15" fmla="*/ 466787 h 255"/>
              <a:gd name="T16" fmla="*/ 839788 w 361"/>
              <a:gd name="T17" fmla="*/ 501152 h 255"/>
              <a:gd name="T18" fmla="*/ 839788 w 361"/>
              <a:gd name="T19" fmla="*/ 730250 h 255"/>
              <a:gd name="T20" fmla="*/ 0 w 361"/>
              <a:gd name="T21" fmla="*/ 730250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1" h="255">
                <a:moveTo>
                  <a:pt x="0" y="255"/>
                </a:moveTo>
                <a:lnTo>
                  <a:pt x="0" y="182"/>
                </a:lnTo>
                <a:lnTo>
                  <a:pt x="204" y="182"/>
                </a:lnTo>
                <a:lnTo>
                  <a:pt x="204" y="161"/>
                </a:lnTo>
                <a:lnTo>
                  <a:pt x="302" y="161"/>
                </a:lnTo>
                <a:lnTo>
                  <a:pt x="302" y="0"/>
                </a:lnTo>
                <a:lnTo>
                  <a:pt x="350" y="0"/>
                </a:lnTo>
                <a:lnTo>
                  <a:pt x="350" y="163"/>
                </a:lnTo>
                <a:lnTo>
                  <a:pt x="361" y="175"/>
                </a:lnTo>
                <a:lnTo>
                  <a:pt x="361" y="255"/>
                </a:lnTo>
                <a:lnTo>
                  <a:pt x="0" y="255"/>
                </a:lnTo>
                <a:close/>
              </a:path>
            </a:pathLst>
          </a:custGeom>
          <a:solidFill>
            <a:srgbClr val="FFFFBF"/>
          </a:solidFill>
          <a:ln w="0">
            <a:solidFill>
              <a:srgbClr val="000000"/>
            </a:solidFill>
            <a:prstDash val="solid"/>
            <a:round/>
            <a:headEnd/>
            <a:tailEnd/>
          </a:ln>
        </p:spPr>
        <p:txBody>
          <a:bodyPr/>
          <a:lstStyle/>
          <a:p>
            <a:endParaRPr lang="en-US"/>
          </a:p>
        </p:txBody>
      </p:sp>
      <p:sp>
        <p:nvSpPr>
          <p:cNvPr id="175127" name="Freeform 47">
            <a:extLst>
              <a:ext uri="{FF2B5EF4-FFF2-40B4-BE49-F238E27FC236}">
                <a16:creationId xmlns:a16="http://schemas.microsoft.com/office/drawing/2014/main" id="{A827A60A-5EC3-0BEC-A0D5-68DD281F2418}"/>
              </a:ext>
              <a:ext uri="{C183D7F6-B498-43B3-948B-1728B52AA6E4}">
                <adec:decorative xmlns:adec="http://schemas.microsoft.com/office/drawing/2017/decorative" val="1"/>
              </a:ext>
            </a:extLst>
          </p:cNvPr>
          <p:cNvSpPr>
            <a:spLocks/>
          </p:cNvSpPr>
          <p:nvPr/>
        </p:nvSpPr>
        <p:spPr bwMode="auto">
          <a:xfrm flipV="1">
            <a:off x="4541838" y="4618038"/>
            <a:ext cx="361950" cy="263525"/>
          </a:xfrm>
          <a:custGeom>
            <a:avLst/>
            <a:gdLst>
              <a:gd name="T0" fmla="*/ 107417 w 155"/>
              <a:gd name="T1" fmla="*/ 131763 h 92"/>
              <a:gd name="T2" fmla="*/ 107417 w 155"/>
              <a:gd name="T3" fmla="*/ 148949 h 92"/>
              <a:gd name="T4" fmla="*/ 102747 w 155"/>
              <a:gd name="T5" fmla="*/ 154678 h 92"/>
              <a:gd name="T6" fmla="*/ 102747 w 155"/>
              <a:gd name="T7" fmla="*/ 166135 h 92"/>
              <a:gd name="T8" fmla="*/ 98077 w 155"/>
              <a:gd name="T9" fmla="*/ 166135 h 92"/>
              <a:gd name="T10" fmla="*/ 98077 w 155"/>
              <a:gd name="T11" fmla="*/ 174729 h 92"/>
              <a:gd name="T12" fmla="*/ 88736 w 155"/>
              <a:gd name="T13" fmla="*/ 186186 h 92"/>
              <a:gd name="T14" fmla="*/ 88736 w 155"/>
              <a:gd name="T15" fmla="*/ 191915 h 92"/>
              <a:gd name="T16" fmla="*/ 84066 w 155"/>
              <a:gd name="T17" fmla="*/ 197644 h 92"/>
              <a:gd name="T18" fmla="*/ 84066 w 155"/>
              <a:gd name="T19" fmla="*/ 203373 h 92"/>
              <a:gd name="T20" fmla="*/ 79395 w 155"/>
              <a:gd name="T21" fmla="*/ 203373 h 92"/>
              <a:gd name="T22" fmla="*/ 79395 w 155"/>
              <a:gd name="T23" fmla="*/ 209101 h 92"/>
              <a:gd name="T24" fmla="*/ 77060 w 155"/>
              <a:gd name="T25" fmla="*/ 214830 h 92"/>
              <a:gd name="T26" fmla="*/ 77060 w 155"/>
              <a:gd name="T27" fmla="*/ 220559 h 92"/>
              <a:gd name="T28" fmla="*/ 72390 w 155"/>
              <a:gd name="T29" fmla="*/ 220559 h 92"/>
              <a:gd name="T30" fmla="*/ 72390 w 155"/>
              <a:gd name="T31" fmla="*/ 252067 h 92"/>
              <a:gd name="T32" fmla="*/ 77060 w 155"/>
              <a:gd name="T33" fmla="*/ 257796 h 92"/>
              <a:gd name="T34" fmla="*/ 79395 w 155"/>
              <a:gd name="T35" fmla="*/ 257796 h 92"/>
              <a:gd name="T36" fmla="*/ 84066 w 155"/>
              <a:gd name="T37" fmla="*/ 263525 h 92"/>
              <a:gd name="T38" fmla="*/ 361950 w 155"/>
              <a:gd name="T39" fmla="*/ 263525 h 92"/>
              <a:gd name="T40" fmla="*/ 361950 w 155"/>
              <a:gd name="T41" fmla="*/ 0 h 92"/>
              <a:gd name="T42" fmla="*/ 0 w 155"/>
              <a:gd name="T43" fmla="*/ 0 h 92"/>
              <a:gd name="T44" fmla="*/ 0 w 155"/>
              <a:gd name="T45" fmla="*/ 37237 h 92"/>
              <a:gd name="T46" fmla="*/ 18681 w 155"/>
              <a:gd name="T47" fmla="*/ 60152 h 92"/>
              <a:gd name="T48" fmla="*/ 21016 w 155"/>
              <a:gd name="T49" fmla="*/ 60152 h 92"/>
              <a:gd name="T50" fmla="*/ 30357 w 155"/>
              <a:gd name="T51" fmla="*/ 71610 h 92"/>
              <a:gd name="T52" fmla="*/ 35027 w 155"/>
              <a:gd name="T53" fmla="*/ 71610 h 92"/>
              <a:gd name="T54" fmla="*/ 35027 w 155"/>
              <a:gd name="T55" fmla="*/ 77339 h 92"/>
              <a:gd name="T56" fmla="*/ 39698 w 155"/>
              <a:gd name="T57" fmla="*/ 83068 h 92"/>
              <a:gd name="T58" fmla="*/ 44368 w 155"/>
              <a:gd name="T59" fmla="*/ 83068 h 92"/>
              <a:gd name="T60" fmla="*/ 53709 w 155"/>
              <a:gd name="T61" fmla="*/ 94525 h 92"/>
              <a:gd name="T62" fmla="*/ 58379 w 155"/>
              <a:gd name="T63" fmla="*/ 94525 h 92"/>
              <a:gd name="T64" fmla="*/ 67720 w 155"/>
              <a:gd name="T65" fmla="*/ 103118 h 92"/>
              <a:gd name="T66" fmla="*/ 72390 w 155"/>
              <a:gd name="T67" fmla="*/ 103118 h 92"/>
              <a:gd name="T68" fmla="*/ 77060 w 155"/>
              <a:gd name="T69" fmla="*/ 108847 h 92"/>
              <a:gd name="T70" fmla="*/ 79395 w 155"/>
              <a:gd name="T71" fmla="*/ 108847 h 92"/>
              <a:gd name="T72" fmla="*/ 88736 w 155"/>
              <a:gd name="T73" fmla="*/ 120305 h 92"/>
              <a:gd name="T74" fmla="*/ 93406 w 155"/>
              <a:gd name="T75" fmla="*/ 120305 h 92"/>
              <a:gd name="T76" fmla="*/ 98077 w 155"/>
              <a:gd name="T77" fmla="*/ 126034 h 92"/>
              <a:gd name="T78" fmla="*/ 102747 w 155"/>
              <a:gd name="T79" fmla="*/ 126034 h 92"/>
              <a:gd name="T80" fmla="*/ 102747 w 155"/>
              <a:gd name="T81" fmla="*/ 131763 h 92"/>
              <a:gd name="T82" fmla="*/ 107417 w 155"/>
              <a:gd name="T83" fmla="*/ 131763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5" h="92">
                <a:moveTo>
                  <a:pt x="46" y="46"/>
                </a:moveTo>
                <a:lnTo>
                  <a:pt x="46" y="52"/>
                </a:lnTo>
                <a:lnTo>
                  <a:pt x="44" y="54"/>
                </a:lnTo>
                <a:lnTo>
                  <a:pt x="44" y="58"/>
                </a:lnTo>
                <a:lnTo>
                  <a:pt x="42" y="58"/>
                </a:lnTo>
                <a:lnTo>
                  <a:pt x="42" y="61"/>
                </a:lnTo>
                <a:lnTo>
                  <a:pt x="38" y="65"/>
                </a:lnTo>
                <a:lnTo>
                  <a:pt x="38" y="67"/>
                </a:lnTo>
                <a:lnTo>
                  <a:pt x="36" y="69"/>
                </a:lnTo>
                <a:lnTo>
                  <a:pt x="36" y="71"/>
                </a:lnTo>
                <a:lnTo>
                  <a:pt x="34" y="71"/>
                </a:lnTo>
                <a:lnTo>
                  <a:pt x="34" y="73"/>
                </a:lnTo>
                <a:lnTo>
                  <a:pt x="33" y="75"/>
                </a:lnTo>
                <a:lnTo>
                  <a:pt x="33" y="77"/>
                </a:lnTo>
                <a:lnTo>
                  <a:pt x="31" y="77"/>
                </a:lnTo>
                <a:lnTo>
                  <a:pt x="31" y="88"/>
                </a:lnTo>
                <a:lnTo>
                  <a:pt x="33" y="90"/>
                </a:lnTo>
                <a:lnTo>
                  <a:pt x="34" y="90"/>
                </a:lnTo>
                <a:lnTo>
                  <a:pt x="36" y="92"/>
                </a:lnTo>
                <a:lnTo>
                  <a:pt x="155" y="92"/>
                </a:lnTo>
                <a:lnTo>
                  <a:pt x="155" y="0"/>
                </a:lnTo>
                <a:lnTo>
                  <a:pt x="0" y="0"/>
                </a:lnTo>
                <a:lnTo>
                  <a:pt x="0" y="13"/>
                </a:lnTo>
                <a:lnTo>
                  <a:pt x="8" y="21"/>
                </a:lnTo>
                <a:lnTo>
                  <a:pt x="9" y="21"/>
                </a:lnTo>
                <a:lnTo>
                  <a:pt x="13" y="25"/>
                </a:lnTo>
                <a:lnTo>
                  <a:pt x="15" y="25"/>
                </a:lnTo>
                <a:lnTo>
                  <a:pt x="15" y="27"/>
                </a:lnTo>
                <a:lnTo>
                  <a:pt x="17" y="29"/>
                </a:lnTo>
                <a:lnTo>
                  <a:pt x="19" y="29"/>
                </a:lnTo>
                <a:lnTo>
                  <a:pt x="23" y="33"/>
                </a:lnTo>
                <a:lnTo>
                  <a:pt x="25" y="33"/>
                </a:lnTo>
                <a:lnTo>
                  <a:pt x="29" y="36"/>
                </a:lnTo>
                <a:lnTo>
                  <a:pt x="31" y="36"/>
                </a:lnTo>
                <a:lnTo>
                  <a:pt x="33" y="38"/>
                </a:lnTo>
                <a:lnTo>
                  <a:pt x="34" y="38"/>
                </a:lnTo>
                <a:lnTo>
                  <a:pt x="38" y="42"/>
                </a:lnTo>
                <a:lnTo>
                  <a:pt x="40" y="42"/>
                </a:lnTo>
                <a:lnTo>
                  <a:pt x="42" y="44"/>
                </a:lnTo>
                <a:lnTo>
                  <a:pt x="44" y="44"/>
                </a:lnTo>
                <a:lnTo>
                  <a:pt x="44" y="46"/>
                </a:lnTo>
                <a:lnTo>
                  <a:pt x="46" y="46"/>
                </a:lnTo>
                <a:close/>
              </a:path>
            </a:pathLst>
          </a:custGeom>
          <a:solidFill>
            <a:srgbClr val="FF0000"/>
          </a:solidFill>
          <a:ln w="0">
            <a:solidFill>
              <a:srgbClr val="000000"/>
            </a:solidFill>
            <a:prstDash val="solid"/>
            <a:round/>
            <a:headEnd/>
            <a:tailEnd/>
          </a:ln>
        </p:spPr>
        <p:txBody>
          <a:bodyPr/>
          <a:lstStyle/>
          <a:p>
            <a:endParaRPr lang="en-US"/>
          </a:p>
        </p:txBody>
      </p:sp>
      <p:sp>
        <p:nvSpPr>
          <p:cNvPr id="175128" name="Freeform 48">
            <a:extLst>
              <a:ext uri="{FF2B5EF4-FFF2-40B4-BE49-F238E27FC236}">
                <a16:creationId xmlns:a16="http://schemas.microsoft.com/office/drawing/2014/main" id="{4B206536-FC92-3A47-35A0-9B956E0ECC0F}"/>
              </a:ext>
              <a:ext uri="{C183D7F6-B498-43B3-948B-1728B52AA6E4}">
                <adec:decorative xmlns:adec="http://schemas.microsoft.com/office/drawing/2017/decorative" val="1"/>
              </a:ext>
            </a:extLst>
          </p:cNvPr>
          <p:cNvSpPr>
            <a:spLocks/>
          </p:cNvSpPr>
          <p:nvPr/>
        </p:nvSpPr>
        <p:spPr bwMode="auto">
          <a:xfrm flipV="1">
            <a:off x="4470400" y="4672013"/>
            <a:ext cx="858838" cy="292100"/>
          </a:xfrm>
          <a:custGeom>
            <a:avLst/>
            <a:gdLst>
              <a:gd name="T0" fmla="*/ 858838 w 369"/>
              <a:gd name="T1" fmla="*/ 292100 h 102"/>
              <a:gd name="T2" fmla="*/ 432910 w 369"/>
              <a:gd name="T3" fmla="*/ 292100 h 102"/>
              <a:gd name="T4" fmla="*/ 432910 w 369"/>
              <a:gd name="T5" fmla="*/ 111685 h 102"/>
              <a:gd name="T6" fmla="*/ 93099 w 369"/>
              <a:gd name="T7" fmla="*/ 111685 h 102"/>
              <a:gd name="T8" fmla="*/ 93099 w 369"/>
              <a:gd name="T9" fmla="*/ 231962 h 102"/>
              <a:gd name="T10" fmla="*/ 0 w 369"/>
              <a:gd name="T11" fmla="*/ 231962 h 102"/>
              <a:gd name="T12" fmla="*/ 0 w 369"/>
              <a:gd name="T13" fmla="*/ 0 h 102"/>
              <a:gd name="T14" fmla="*/ 835563 w 369"/>
              <a:gd name="T15" fmla="*/ 0 h 102"/>
              <a:gd name="T16" fmla="*/ 858838 w 369"/>
              <a:gd name="T17" fmla="*/ 54411 h 102"/>
              <a:gd name="T18" fmla="*/ 858838 w 369"/>
              <a:gd name="T19" fmla="*/ 292100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02">
                <a:moveTo>
                  <a:pt x="369" y="102"/>
                </a:moveTo>
                <a:lnTo>
                  <a:pt x="186" y="102"/>
                </a:lnTo>
                <a:lnTo>
                  <a:pt x="186" y="39"/>
                </a:lnTo>
                <a:lnTo>
                  <a:pt x="40" y="39"/>
                </a:lnTo>
                <a:lnTo>
                  <a:pt x="40" y="81"/>
                </a:lnTo>
                <a:lnTo>
                  <a:pt x="0" y="81"/>
                </a:lnTo>
                <a:lnTo>
                  <a:pt x="0" y="0"/>
                </a:lnTo>
                <a:lnTo>
                  <a:pt x="359" y="0"/>
                </a:lnTo>
                <a:lnTo>
                  <a:pt x="369" y="19"/>
                </a:lnTo>
                <a:lnTo>
                  <a:pt x="369" y="102"/>
                </a:lnTo>
                <a:close/>
              </a:path>
            </a:pathLst>
          </a:custGeom>
          <a:solidFill>
            <a:srgbClr val="FFFFBF"/>
          </a:solidFill>
          <a:ln w="0">
            <a:solidFill>
              <a:srgbClr val="000000"/>
            </a:solidFill>
            <a:prstDash val="solid"/>
            <a:round/>
            <a:headEnd/>
            <a:tailEnd/>
          </a:ln>
        </p:spPr>
        <p:txBody>
          <a:bodyPr/>
          <a:lstStyle/>
          <a:p>
            <a:endParaRPr lang="en-US"/>
          </a:p>
        </p:txBody>
      </p:sp>
      <p:sp>
        <p:nvSpPr>
          <p:cNvPr id="175129" name="Freeform 49">
            <a:extLst>
              <a:ext uri="{FF2B5EF4-FFF2-40B4-BE49-F238E27FC236}">
                <a16:creationId xmlns:a16="http://schemas.microsoft.com/office/drawing/2014/main" id="{343387CC-2CC8-03A8-8AB3-FF15EDD3327E}"/>
              </a:ext>
              <a:ext uri="{C183D7F6-B498-43B3-948B-1728B52AA6E4}">
                <adec:decorative xmlns:adec="http://schemas.microsoft.com/office/drawing/2017/decorative" val="1"/>
              </a:ext>
            </a:extLst>
          </p:cNvPr>
          <p:cNvSpPr>
            <a:spLocks/>
          </p:cNvSpPr>
          <p:nvPr/>
        </p:nvSpPr>
        <p:spPr bwMode="auto">
          <a:xfrm flipV="1">
            <a:off x="4440238" y="2273300"/>
            <a:ext cx="2940050" cy="1239838"/>
          </a:xfrm>
          <a:custGeom>
            <a:avLst/>
            <a:gdLst>
              <a:gd name="T0" fmla="*/ 2940050 w 1263"/>
              <a:gd name="T1" fmla="*/ 519469 h 432"/>
              <a:gd name="T2" fmla="*/ 2940050 w 1263"/>
              <a:gd name="T3" fmla="*/ 594089 h 432"/>
              <a:gd name="T4" fmla="*/ 2935394 w 1263"/>
              <a:gd name="T5" fmla="*/ 599829 h 432"/>
              <a:gd name="T6" fmla="*/ 2935394 w 1263"/>
              <a:gd name="T7" fmla="*/ 622789 h 432"/>
              <a:gd name="T8" fmla="*/ 2930739 w 1263"/>
              <a:gd name="T9" fmla="*/ 628529 h 432"/>
              <a:gd name="T10" fmla="*/ 2928411 w 1263"/>
              <a:gd name="T11" fmla="*/ 628529 h 432"/>
              <a:gd name="T12" fmla="*/ 2928411 w 1263"/>
              <a:gd name="T13" fmla="*/ 640009 h 432"/>
              <a:gd name="T14" fmla="*/ 2923755 w 1263"/>
              <a:gd name="T15" fmla="*/ 640009 h 432"/>
              <a:gd name="T16" fmla="*/ 2923755 w 1263"/>
              <a:gd name="T17" fmla="*/ 645749 h 432"/>
              <a:gd name="T18" fmla="*/ 2919100 w 1263"/>
              <a:gd name="T19" fmla="*/ 645749 h 432"/>
              <a:gd name="T20" fmla="*/ 2919100 w 1263"/>
              <a:gd name="T21" fmla="*/ 651489 h 432"/>
              <a:gd name="T22" fmla="*/ 2914444 w 1263"/>
              <a:gd name="T23" fmla="*/ 651489 h 432"/>
              <a:gd name="T24" fmla="*/ 2909788 w 1263"/>
              <a:gd name="T25" fmla="*/ 657229 h 432"/>
              <a:gd name="T26" fmla="*/ 2909788 w 1263"/>
              <a:gd name="T27" fmla="*/ 660099 h 432"/>
              <a:gd name="T28" fmla="*/ 2895821 w 1263"/>
              <a:gd name="T29" fmla="*/ 660099 h 432"/>
              <a:gd name="T30" fmla="*/ 2895821 w 1263"/>
              <a:gd name="T31" fmla="*/ 665839 h 432"/>
              <a:gd name="T32" fmla="*/ 2891166 w 1263"/>
              <a:gd name="T33" fmla="*/ 665839 h 432"/>
              <a:gd name="T34" fmla="*/ 2886510 w 1263"/>
              <a:gd name="T35" fmla="*/ 671579 h 432"/>
              <a:gd name="T36" fmla="*/ 2865559 w 1263"/>
              <a:gd name="T37" fmla="*/ 671579 h 432"/>
              <a:gd name="T38" fmla="*/ 2860904 w 1263"/>
              <a:gd name="T39" fmla="*/ 677319 h 432"/>
              <a:gd name="T40" fmla="*/ 1084769 w 1263"/>
              <a:gd name="T41" fmla="*/ 677319 h 432"/>
              <a:gd name="T42" fmla="*/ 996311 w 1263"/>
              <a:gd name="T43" fmla="*/ 789249 h 432"/>
              <a:gd name="T44" fmla="*/ 996311 w 1263"/>
              <a:gd name="T45" fmla="*/ 1030328 h 432"/>
              <a:gd name="T46" fmla="*/ 1073130 w 1263"/>
              <a:gd name="T47" fmla="*/ 1090598 h 432"/>
              <a:gd name="T48" fmla="*/ 2078753 w 1263"/>
              <a:gd name="T49" fmla="*/ 1090598 h 432"/>
              <a:gd name="T50" fmla="*/ 2078753 w 1263"/>
              <a:gd name="T51" fmla="*/ 1239838 h 432"/>
              <a:gd name="T52" fmla="*/ 782151 w 1263"/>
              <a:gd name="T53" fmla="*/ 1239838 h 432"/>
              <a:gd name="T54" fmla="*/ 782151 w 1263"/>
              <a:gd name="T55" fmla="*/ 797859 h 432"/>
              <a:gd name="T56" fmla="*/ 0 w 1263"/>
              <a:gd name="T57" fmla="*/ 803599 h 432"/>
              <a:gd name="T58" fmla="*/ 0 w 1263"/>
              <a:gd name="T59" fmla="*/ 252560 h 432"/>
              <a:gd name="T60" fmla="*/ 102425 w 1263"/>
              <a:gd name="T61" fmla="*/ 252560 h 432"/>
              <a:gd name="T62" fmla="*/ 102425 w 1263"/>
              <a:gd name="T63" fmla="*/ 413279 h 432"/>
              <a:gd name="T64" fmla="*/ 463238 w 1263"/>
              <a:gd name="T65" fmla="*/ 413279 h 432"/>
              <a:gd name="T66" fmla="*/ 463238 w 1263"/>
              <a:gd name="T67" fmla="*/ 198030 h 432"/>
              <a:gd name="T68" fmla="*/ 2318519 w 1263"/>
              <a:gd name="T69" fmla="*/ 198030 h 432"/>
              <a:gd name="T70" fmla="*/ 2323175 w 1263"/>
              <a:gd name="T71" fmla="*/ 0 h 432"/>
              <a:gd name="T72" fmla="*/ 2940050 w 1263"/>
              <a:gd name="T73" fmla="*/ 0 h 432"/>
              <a:gd name="T74" fmla="*/ 2940050 w 1263"/>
              <a:gd name="T75" fmla="*/ 519469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3" h="432">
                <a:moveTo>
                  <a:pt x="1263" y="181"/>
                </a:moveTo>
                <a:lnTo>
                  <a:pt x="1263" y="207"/>
                </a:lnTo>
                <a:lnTo>
                  <a:pt x="1261" y="209"/>
                </a:lnTo>
                <a:lnTo>
                  <a:pt x="1261" y="217"/>
                </a:lnTo>
                <a:lnTo>
                  <a:pt x="1259" y="219"/>
                </a:lnTo>
                <a:lnTo>
                  <a:pt x="1258" y="219"/>
                </a:lnTo>
                <a:lnTo>
                  <a:pt x="1258" y="223"/>
                </a:lnTo>
                <a:lnTo>
                  <a:pt x="1256" y="223"/>
                </a:lnTo>
                <a:lnTo>
                  <a:pt x="1256" y="225"/>
                </a:lnTo>
                <a:lnTo>
                  <a:pt x="1254" y="225"/>
                </a:lnTo>
                <a:lnTo>
                  <a:pt x="1254" y="227"/>
                </a:lnTo>
                <a:lnTo>
                  <a:pt x="1252" y="227"/>
                </a:lnTo>
                <a:lnTo>
                  <a:pt x="1250" y="229"/>
                </a:lnTo>
                <a:lnTo>
                  <a:pt x="1250" y="230"/>
                </a:lnTo>
                <a:lnTo>
                  <a:pt x="1244" y="230"/>
                </a:lnTo>
                <a:lnTo>
                  <a:pt x="1244" y="232"/>
                </a:lnTo>
                <a:lnTo>
                  <a:pt x="1242" y="232"/>
                </a:lnTo>
                <a:lnTo>
                  <a:pt x="1240" y="234"/>
                </a:lnTo>
                <a:lnTo>
                  <a:pt x="1231" y="234"/>
                </a:lnTo>
                <a:lnTo>
                  <a:pt x="1229" y="236"/>
                </a:lnTo>
                <a:lnTo>
                  <a:pt x="466" y="236"/>
                </a:lnTo>
                <a:lnTo>
                  <a:pt x="428" y="275"/>
                </a:lnTo>
                <a:lnTo>
                  <a:pt x="428" y="359"/>
                </a:lnTo>
                <a:lnTo>
                  <a:pt x="461" y="380"/>
                </a:lnTo>
                <a:lnTo>
                  <a:pt x="893" y="380"/>
                </a:lnTo>
                <a:lnTo>
                  <a:pt x="893" y="432"/>
                </a:lnTo>
                <a:lnTo>
                  <a:pt x="336" y="432"/>
                </a:lnTo>
                <a:lnTo>
                  <a:pt x="336" y="278"/>
                </a:lnTo>
                <a:lnTo>
                  <a:pt x="0" y="280"/>
                </a:lnTo>
                <a:lnTo>
                  <a:pt x="0" y="88"/>
                </a:lnTo>
                <a:lnTo>
                  <a:pt x="44" y="88"/>
                </a:lnTo>
                <a:lnTo>
                  <a:pt x="44" y="144"/>
                </a:lnTo>
                <a:lnTo>
                  <a:pt x="199" y="144"/>
                </a:lnTo>
                <a:lnTo>
                  <a:pt x="199" y="69"/>
                </a:lnTo>
                <a:lnTo>
                  <a:pt x="996" y="69"/>
                </a:lnTo>
                <a:lnTo>
                  <a:pt x="998" y="0"/>
                </a:lnTo>
                <a:lnTo>
                  <a:pt x="1263" y="0"/>
                </a:lnTo>
                <a:lnTo>
                  <a:pt x="1263" y="181"/>
                </a:lnTo>
                <a:close/>
              </a:path>
            </a:pathLst>
          </a:custGeom>
          <a:solidFill>
            <a:srgbClr val="FFFFBF"/>
          </a:solidFill>
          <a:ln w="0">
            <a:solidFill>
              <a:srgbClr val="000000"/>
            </a:solidFill>
            <a:prstDash val="solid"/>
            <a:round/>
            <a:headEnd/>
            <a:tailEnd/>
          </a:ln>
        </p:spPr>
        <p:txBody>
          <a:bodyPr/>
          <a:lstStyle/>
          <a:p>
            <a:endParaRPr lang="en-US"/>
          </a:p>
        </p:txBody>
      </p:sp>
      <p:sp>
        <p:nvSpPr>
          <p:cNvPr id="175130" name="Freeform 50">
            <a:extLst>
              <a:ext uri="{FF2B5EF4-FFF2-40B4-BE49-F238E27FC236}">
                <a16:creationId xmlns:a16="http://schemas.microsoft.com/office/drawing/2014/main" id="{2740DEFC-38C6-41D1-6E9D-1A7E9E6F003D}"/>
              </a:ext>
              <a:ext uri="{C183D7F6-B498-43B3-948B-1728B52AA6E4}">
                <adec:decorative xmlns:adec="http://schemas.microsoft.com/office/drawing/2017/decorative" val="1"/>
              </a:ext>
            </a:extLst>
          </p:cNvPr>
          <p:cNvSpPr>
            <a:spLocks/>
          </p:cNvSpPr>
          <p:nvPr/>
        </p:nvSpPr>
        <p:spPr bwMode="auto">
          <a:xfrm flipV="1">
            <a:off x="5465763" y="4672013"/>
            <a:ext cx="163512" cy="1095375"/>
          </a:xfrm>
          <a:custGeom>
            <a:avLst/>
            <a:gdLst>
              <a:gd name="T0" fmla="*/ 0 w 70"/>
              <a:gd name="T1" fmla="*/ 1095375 h 382"/>
              <a:gd name="T2" fmla="*/ 0 w 70"/>
              <a:gd name="T3" fmla="*/ 863110 h 382"/>
              <a:gd name="T4" fmla="*/ 18687 w 70"/>
              <a:gd name="T5" fmla="*/ 831567 h 382"/>
              <a:gd name="T6" fmla="*/ 18687 w 70"/>
              <a:gd name="T7" fmla="*/ 501808 h 382"/>
              <a:gd name="T8" fmla="*/ 32702 w 70"/>
              <a:gd name="T9" fmla="*/ 473133 h 382"/>
              <a:gd name="T10" fmla="*/ 32702 w 70"/>
              <a:gd name="T11" fmla="*/ 0 h 382"/>
              <a:gd name="T12" fmla="*/ 126138 w 70"/>
              <a:gd name="T13" fmla="*/ 0 h 382"/>
              <a:gd name="T14" fmla="*/ 126138 w 70"/>
              <a:gd name="T15" fmla="*/ 438723 h 382"/>
              <a:gd name="T16" fmla="*/ 163512 w 70"/>
              <a:gd name="T17" fmla="*/ 490338 h 382"/>
              <a:gd name="T18" fmla="*/ 163512 w 70"/>
              <a:gd name="T19" fmla="*/ 1095375 h 382"/>
              <a:gd name="T20" fmla="*/ 0 w 70"/>
              <a:gd name="T21" fmla="*/ 1095375 h 3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382">
                <a:moveTo>
                  <a:pt x="0" y="382"/>
                </a:moveTo>
                <a:lnTo>
                  <a:pt x="0" y="301"/>
                </a:lnTo>
                <a:lnTo>
                  <a:pt x="8" y="290"/>
                </a:lnTo>
                <a:lnTo>
                  <a:pt x="8" y="175"/>
                </a:lnTo>
                <a:lnTo>
                  <a:pt x="14" y="165"/>
                </a:lnTo>
                <a:lnTo>
                  <a:pt x="14" y="0"/>
                </a:lnTo>
                <a:lnTo>
                  <a:pt x="54" y="0"/>
                </a:lnTo>
                <a:lnTo>
                  <a:pt x="54" y="153"/>
                </a:lnTo>
                <a:lnTo>
                  <a:pt x="70" y="171"/>
                </a:lnTo>
                <a:lnTo>
                  <a:pt x="70" y="382"/>
                </a:lnTo>
                <a:lnTo>
                  <a:pt x="0" y="382"/>
                </a:lnTo>
                <a:close/>
              </a:path>
            </a:pathLst>
          </a:custGeom>
          <a:solidFill>
            <a:srgbClr val="FFFFBF"/>
          </a:solidFill>
          <a:ln w="0">
            <a:solidFill>
              <a:srgbClr val="000000"/>
            </a:solidFill>
            <a:prstDash val="solid"/>
            <a:round/>
            <a:headEnd/>
            <a:tailEnd/>
          </a:ln>
        </p:spPr>
        <p:txBody>
          <a:bodyPr/>
          <a:lstStyle/>
          <a:p>
            <a:endParaRPr lang="en-US"/>
          </a:p>
        </p:txBody>
      </p:sp>
      <p:sp>
        <p:nvSpPr>
          <p:cNvPr id="431155" name="Freeform 51">
            <a:extLst>
              <a:ext uri="{FF2B5EF4-FFF2-40B4-BE49-F238E27FC236}">
                <a16:creationId xmlns:a16="http://schemas.microsoft.com/office/drawing/2014/main" id="{30635374-7FB5-4011-205E-D4AC4EBB108D}"/>
              </a:ext>
              <a:ext uri="{C183D7F6-B498-43B3-948B-1728B52AA6E4}">
                <adec:decorative xmlns:adec="http://schemas.microsoft.com/office/drawing/2017/decorative" val="1"/>
              </a:ext>
            </a:extLst>
          </p:cNvPr>
          <p:cNvSpPr>
            <a:spLocks/>
          </p:cNvSpPr>
          <p:nvPr/>
        </p:nvSpPr>
        <p:spPr bwMode="auto">
          <a:xfrm>
            <a:off x="4440238" y="2859088"/>
            <a:ext cx="977900" cy="455612"/>
          </a:xfrm>
          <a:custGeom>
            <a:avLst/>
            <a:gdLst>
              <a:gd name="T0" fmla="*/ 0 w 420"/>
              <a:gd name="T1" fmla="*/ 42 h 159"/>
              <a:gd name="T2" fmla="*/ 351 w 420"/>
              <a:gd name="T3" fmla="*/ 42 h 159"/>
              <a:gd name="T4" fmla="*/ 351 w 420"/>
              <a:gd name="T5" fmla="*/ 105 h 159"/>
              <a:gd name="T6" fmla="*/ 366 w 420"/>
              <a:gd name="T7" fmla="*/ 120 h 159"/>
              <a:gd name="T8" fmla="*/ 366 w 420"/>
              <a:gd name="T9" fmla="*/ 159 h 159"/>
              <a:gd name="T10" fmla="*/ 405 w 420"/>
              <a:gd name="T11" fmla="*/ 159 h 159"/>
              <a:gd name="T12" fmla="*/ 405 w 420"/>
              <a:gd name="T13" fmla="*/ 120 h 159"/>
              <a:gd name="T14" fmla="*/ 420 w 420"/>
              <a:gd name="T15" fmla="*/ 105 h 159"/>
              <a:gd name="T16" fmla="*/ 420 w 420"/>
              <a:gd name="T17" fmla="*/ 0 h 159"/>
              <a:gd name="T18" fmla="*/ 0 w 420"/>
              <a:gd name="T19" fmla="*/ 0 h 159"/>
              <a:gd name="T20" fmla="*/ 0 w 420"/>
              <a:gd name="T21" fmla="*/ 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159">
                <a:moveTo>
                  <a:pt x="0" y="42"/>
                </a:moveTo>
                <a:lnTo>
                  <a:pt x="351" y="42"/>
                </a:lnTo>
                <a:lnTo>
                  <a:pt x="351" y="105"/>
                </a:lnTo>
                <a:lnTo>
                  <a:pt x="366" y="120"/>
                </a:lnTo>
                <a:lnTo>
                  <a:pt x="366" y="159"/>
                </a:lnTo>
                <a:lnTo>
                  <a:pt x="405" y="159"/>
                </a:lnTo>
                <a:lnTo>
                  <a:pt x="405" y="120"/>
                </a:lnTo>
                <a:lnTo>
                  <a:pt x="420" y="105"/>
                </a:lnTo>
                <a:lnTo>
                  <a:pt x="420" y="0"/>
                </a:lnTo>
                <a:lnTo>
                  <a:pt x="0" y="0"/>
                </a:lnTo>
                <a:lnTo>
                  <a:pt x="0" y="42"/>
                </a:lnTo>
                <a:close/>
              </a:path>
            </a:pathLst>
          </a:custGeom>
          <a:gradFill rotWithShape="0">
            <a:gsLst>
              <a:gs pos="0">
                <a:schemeClr val="accent2"/>
              </a:gs>
              <a:gs pos="100000">
                <a:schemeClr val="accent2">
                  <a:gamma/>
                  <a:tint val="33333"/>
                  <a:invGamma/>
                </a:schemeClr>
              </a:gs>
            </a:gsLst>
            <a:lin ang="5400000" scaled="1"/>
          </a:gradFill>
          <a:ln w="3175" cap="flat" cmpd="sng">
            <a:solidFill>
              <a:schemeClr val="tx1"/>
            </a:solidFill>
            <a:prstDash val="solid"/>
            <a:round/>
            <a:headEnd/>
            <a:tailEnd/>
          </a:ln>
          <a:effectLst/>
        </p:spPr>
        <p:txBody>
          <a:bodyPr wrap="none" anchor="ctr"/>
          <a:lstStyle/>
          <a:p>
            <a:pPr>
              <a:defRPr/>
            </a:pPr>
            <a:endParaRPr lang="en-US"/>
          </a:p>
        </p:txBody>
      </p:sp>
      <p:sp>
        <p:nvSpPr>
          <p:cNvPr id="175132" name="Oval 52">
            <a:extLst>
              <a:ext uri="{FF2B5EF4-FFF2-40B4-BE49-F238E27FC236}">
                <a16:creationId xmlns:a16="http://schemas.microsoft.com/office/drawing/2014/main" id="{94B9B411-A4BF-A799-59AD-86C0199B63C8}"/>
              </a:ext>
              <a:ext uri="{C183D7F6-B498-43B3-948B-1728B52AA6E4}">
                <adec:decorative xmlns:adec="http://schemas.microsoft.com/office/drawing/2017/decorative" val="1"/>
              </a:ext>
            </a:extLst>
          </p:cNvPr>
          <p:cNvSpPr>
            <a:spLocks noChangeArrowheads="1"/>
          </p:cNvSpPr>
          <p:nvPr/>
        </p:nvSpPr>
        <p:spPr bwMode="auto">
          <a:xfrm>
            <a:off x="5283200" y="3001963"/>
            <a:ext cx="109538" cy="134937"/>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33" name="Freeform 53">
            <a:extLst>
              <a:ext uri="{FF2B5EF4-FFF2-40B4-BE49-F238E27FC236}">
                <a16:creationId xmlns:a16="http://schemas.microsoft.com/office/drawing/2014/main" id="{FB28D73C-F90A-ACA8-0E6E-404A0628C49B}"/>
              </a:ext>
              <a:ext uri="{C183D7F6-B498-43B3-948B-1728B52AA6E4}">
                <adec:decorative xmlns:adec="http://schemas.microsoft.com/office/drawing/2017/decorative" val="1"/>
              </a:ext>
            </a:extLst>
          </p:cNvPr>
          <p:cNvSpPr>
            <a:spLocks/>
          </p:cNvSpPr>
          <p:nvPr/>
        </p:nvSpPr>
        <p:spPr bwMode="auto">
          <a:xfrm>
            <a:off x="5284788" y="2863850"/>
            <a:ext cx="104775" cy="165100"/>
          </a:xfrm>
          <a:custGeom>
            <a:avLst/>
            <a:gdLst>
              <a:gd name="T0" fmla="*/ 0 w 45"/>
              <a:gd name="T1" fmla="*/ 165100 h 87"/>
              <a:gd name="T2" fmla="*/ 104775 w 45"/>
              <a:gd name="T3" fmla="*/ 165100 h 87"/>
              <a:gd name="T4" fmla="*/ 4657 w 45"/>
              <a:gd name="T5" fmla="*/ 142328 h 87"/>
              <a:gd name="T6" fmla="*/ 102447 w 45"/>
              <a:gd name="T7" fmla="*/ 125248 h 87"/>
              <a:gd name="T8" fmla="*/ 6985 w 45"/>
              <a:gd name="T9" fmla="*/ 102476 h 87"/>
              <a:gd name="T10" fmla="*/ 102447 w 45"/>
              <a:gd name="T11" fmla="*/ 81601 h 87"/>
              <a:gd name="T12" fmla="*/ 11642 w 45"/>
              <a:gd name="T13" fmla="*/ 56931 h 87"/>
              <a:gd name="T14" fmla="*/ 97790 w 45"/>
              <a:gd name="T15" fmla="*/ 36056 h 87"/>
              <a:gd name="T16" fmla="*/ 11642 w 45"/>
              <a:gd name="T17" fmla="*/ 13284 h 87"/>
              <a:gd name="T18" fmla="*/ 95462 w 45"/>
              <a:gd name="T19" fmla="*/ 0 h 87"/>
              <a:gd name="T20" fmla="*/ 13970 w 45"/>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87">
                <a:moveTo>
                  <a:pt x="0" y="87"/>
                </a:moveTo>
                <a:lnTo>
                  <a:pt x="45" y="87"/>
                </a:lnTo>
                <a:lnTo>
                  <a:pt x="2" y="75"/>
                </a:lnTo>
                <a:lnTo>
                  <a:pt x="44" y="66"/>
                </a:lnTo>
                <a:lnTo>
                  <a:pt x="3" y="54"/>
                </a:lnTo>
                <a:lnTo>
                  <a:pt x="44" y="43"/>
                </a:lnTo>
                <a:lnTo>
                  <a:pt x="5" y="30"/>
                </a:lnTo>
                <a:lnTo>
                  <a:pt x="42" y="19"/>
                </a:lnTo>
                <a:lnTo>
                  <a:pt x="5" y="7"/>
                </a:lnTo>
                <a:lnTo>
                  <a:pt x="41" y="0"/>
                </a:lnTo>
                <a:lnTo>
                  <a:pt x="6" y="0"/>
                </a:ln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134" name="Rectangle 54">
            <a:extLst>
              <a:ext uri="{FF2B5EF4-FFF2-40B4-BE49-F238E27FC236}">
                <a16:creationId xmlns:a16="http://schemas.microsoft.com/office/drawing/2014/main" id="{A0A8ECF0-35AE-5EAA-FBF0-5EBF5B7BAF4D}"/>
              </a:ext>
              <a:ext uri="{C183D7F6-B498-43B3-948B-1728B52AA6E4}">
                <adec:decorative xmlns:adec="http://schemas.microsoft.com/office/drawing/2017/decorative" val="1"/>
              </a:ext>
            </a:extLst>
          </p:cNvPr>
          <p:cNvSpPr>
            <a:spLocks noChangeArrowheads="1"/>
          </p:cNvSpPr>
          <p:nvPr/>
        </p:nvSpPr>
        <p:spPr bwMode="auto">
          <a:xfrm flipV="1">
            <a:off x="6762750" y="3217863"/>
            <a:ext cx="617538" cy="298450"/>
          </a:xfrm>
          <a:prstGeom prst="rect">
            <a:avLst/>
          </a:prstGeom>
          <a:solidFill>
            <a:schemeClr val="accent2"/>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35" name="Freeform 55">
            <a:extLst>
              <a:ext uri="{FF2B5EF4-FFF2-40B4-BE49-F238E27FC236}">
                <a16:creationId xmlns:a16="http://schemas.microsoft.com/office/drawing/2014/main" id="{EEFDA483-455C-EF37-DC53-A8BC1FAB4942}"/>
              </a:ext>
              <a:ext uri="{C183D7F6-B498-43B3-948B-1728B52AA6E4}">
                <adec:decorative xmlns:adec="http://schemas.microsoft.com/office/drawing/2017/decorative" val="1"/>
              </a:ext>
            </a:extLst>
          </p:cNvPr>
          <p:cNvSpPr>
            <a:spLocks/>
          </p:cNvSpPr>
          <p:nvPr/>
        </p:nvSpPr>
        <p:spPr bwMode="auto">
          <a:xfrm flipV="1">
            <a:off x="6826250" y="3217863"/>
            <a:ext cx="554038" cy="298450"/>
          </a:xfrm>
          <a:custGeom>
            <a:avLst/>
            <a:gdLst>
              <a:gd name="T0" fmla="*/ 165280 w 238"/>
              <a:gd name="T1" fmla="*/ 137746 h 104"/>
              <a:gd name="T2" fmla="*/ 160624 w 238"/>
              <a:gd name="T3" fmla="*/ 126267 h 104"/>
              <a:gd name="T4" fmla="*/ 151313 w 238"/>
              <a:gd name="T5" fmla="*/ 109049 h 104"/>
              <a:gd name="T6" fmla="*/ 148985 w 238"/>
              <a:gd name="T7" fmla="*/ 100440 h 104"/>
              <a:gd name="T8" fmla="*/ 144329 w 238"/>
              <a:gd name="T9" fmla="*/ 94700 h 104"/>
              <a:gd name="T10" fmla="*/ 135018 w 238"/>
              <a:gd name="T11" fmla="*/ 77482 h 104"/>
              <a:gd name="T12" fmla="*/ 125706 w 238"/>
              <a:gd name="T13" fmla="*/ 71743 h 104"/>
              <a:gd name="T14" fmla="*/ 121050 w 238"/>
              <a:gd name="T15" fmla="*/ 66003 h 104"/>
              <a:gd name="T16" fmla="*/ 107083 w 238"/>
              <a:gd name="T17" fmla="*/ 43046 h 104"/>
              <a:gd name="T18" fmla="*/ 116395 w 238"/>
              <a:gd name="T19" fmla="*/ 5739 h 104"/>
              <a:gd name="T20" fmla="*/ 135018 w 238"/>
              <a:gd name="T21" fmla="*/ 0 h 104"/>
              <a:gd name="T22" fmla="*/ 554038 w 238"/>
              <a:gd name="T23" fmla="*/ 298450 h 104"/>
              <a:gd name="T24" fmla="*/ 0 w 238"/>
              <a:gd name="T25" fmla="*/ 258274 h 104"/>
              <a:gd name="T26" fmla="*/ 4656 w 238"/>
              <a:gd name="T27" fmla="*/ 246795 h 104"/>
              <a:gd name="T28" fmla="*/ 13967 w 238"/>
              <a:gd name="T29" fmla="*/ 243925 h 104"/>
              <a:gd name="T30" fmla="*/ 18623 w 238"/>
              <a:gd name="T31" fmla="*/ 238186 h 104"/>
              <a:gd name="T32" fmla="*/ 27935 w 238"/>
              <a:gd name="T33" fmla="*/ 232447 h 104"/>
              <a:gd name="T34" fmla="*/ 37246 w 238"/>
              <a:gd name="T35" fmla="*/ 226707 h 104"/>
              <a:gd name="T36" fmla="*/ 39574 w 238"/>
              <a:gd name="T37" fmla="*/ 220968 h 104"/>
              <a:gd name="T38" fmla="*/ 48886 w 238"/>
              <a:gd name="T39" fmla="*/ 215228 h 104"/>
              <a:gd name="T40" fmla="*/ 58197 w 238"/>
              <a:gd name="T41" fmla="*/ 209489 h 104"/>
              <a:gd name="T42" fmla="*/ 67509 w 238"/>
              <a:gd name="T43" fmla="*/ 203750 h 104"/>
              <a:gd name="T44" fmla="*/ 76820 w 238"/>
              <a:gd name="T45" fmla="*/ 198010 h 104"/>
              <a:gd name="T46" fmla="*/ 86132 w 238"/>
              <a:gd name="T47" fmla="*/ 192271 h 104"/>
              <a:gd name="T48" fmla="*/ 93116 w 238"/>
              <a:gd name="T49" fmla="*/ 186531 h 104"/>
              <a:gd name="T50" fmla="*/ 102427 w 238"/>
              <a:gd name="T51" fmla="*/ 180792 h 104"/>
              <a:gd name="T52" fmla="*/ 111739 w 238"/>
              <a:gd name="T53" fmla="*/ 177922 h 104"/>
              <a:gd name="T54" fmla="*/ 121050 w 238"/>
              <a:gd name="T55" fmla="*/ 172183 h 104"/>
              <a:gd name="T56" fmla="*/ 130362 w 238"/>
              <a:gd name="T57" fmla="*/ 166443 h 104"/>
              <a:gd name="T58" fmla="*/ 144329 w 238"/>
              <a:gd name="T59" fmla="*/ 160704 h 104"/>
              <a:gd name="T60" fmla="*/ 151313 w 238"/>
              <a:gd name="T61" fmla="*/ 154964 h 104"/>
              <a:gd name="T62" fmla="*/ 160624 w 238"/>
              <a:gd name="T63" fmla="*/ 149225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8" h="104">
                <a:moveTo>
                  <a:pt x="71" y="52"/>
                </a:moveTo>
                <a:lnTo>
                  <a:pt x="71" y="48"/>
                </a:lnTo>
                <a:lnTo>
                  <a:pt x="69" y="46"/>
                </a:lnTo>
                <a:lnTo>
                  <a:pt x="69" y="44"/>
                </a:lnTo>
                <a:lnTo>
                  <a:pt x="65" y="40"/>
                </a:lnTo>
                <a:lnTo>
                  <a:pt x="65" y="38"/>
                </a:lnTo>
                <a:lnTo>
                  <a:pt x="64" y="37"/>
                </a:lnTo>
                <a:lnTo>
                  <a:pt x="64" y="35"/>
                </a:lnTo>
                <a:lnTo>
                  <a:pt x="62" y="35"/>
                </a:lnTo>
                <a:lnTo>
                  <a:pt x="62" y="33"/>
                </a:lnTo>
                <a:lnTo>
                  <a:pt x="58" y="29"/>
                </a:lnTo>
                <a:lnTo>
                  <a:pt x="58" y="27"/>
                </a:lnTo>
                <a:lnTo>
                  <a:pt x="56" y="27"/>
                </a:lnTo>
                <a:lnTo>
                  <a:pt x="54" y="25"/>
                </a:lnTo>
                <a:lnTo>
                  <a:pt x="54" y="23"/>
                </a:lnTo>
                <a:lnTo>
                  <a:pt x="52" y="23"/>
                </a:lnTo>
                <a:lnTo>
                  <a:pt x="52" y="21"/>
                </a:lnTo>
                <a:lnTo>
                  <a:pt x="46" y="15"/>
                </a:lnTo>
                <a:lnTo>
                  <a:pt x="46" y="6"/>
                </a:lnTo>
                <a:lnTo>
                  <a:pt x="50" y="2"/>
                </a:lnTo>
                <a:lnTo>
                  <a:pt x="56" y="2"/>
                </a:lnTo>
                <a:lnTo>
                  <a:pt x="58" y="0"/>
                </a:lnTo>
                <a:lnTo>
                  <a:pt x="238" y="0"/>
                </a:lnTo>
                <a:lnTo>
                  <a:pt x="238" y="104"/>
                </a:lnTo>
                <a:lnTo>
                  <a:pt x="0" y="104"/>
                </a:lnTo>
                <a:lnTo>
                  <a:pt x="0" y="90"/>
                </a:lnTo>
                <a:lnTo>
                  <a:pt x="2" y="90"/>
                </a:lnTo>
                <a:lnTo>
                  <a:pt x="2" y="86"/>
                </a:lnTo>
                <a:lnTo>
                  <a:pt x="6" y="86"/>
                </a:lnTo>
                <a:lnTo>
                  <a:pt x="6" y="85"/>
                </a:lnTo>
                <a:lnTo>
                  <a:pt x="8" y="85"/>
                </a:lnTo>
                <a:lnTo>
                  <a:pt x="8" y="83"/>
                </a:lnTo>
                <a:lnTo>
                  <a:pt x="10" y="83"/>
                </a:lnTo>
                <a:lnTo>
                  <a:pt x="12" y="81"/>
                </a:lnTo>
                <a:lnTo>
                  <a:pt x="14" y="81"/>
                </a:lnTo>
                <a:lnTo>
                  <a:pt x="16" y="79"/>
                </a:lnTo>
                <a:lnTo>
                  <a:pt x="17" y="79"/>
                </a:lnTo>
                <a:lnTo>
                  <a:pt x="17" y="77"/>
                </a:lnTo>
                <a:lnTo>
                  <a:pt x="21" y="77"/>
                </a:lnTo>
                <a:lnTo>
                  <a:pt x="21" y="75"/>
                </a:lnTo>
                <a:lnTo>
                  <a:pt x="23" y="75"/>
                </a:lnTo>
                <a:lnTo>
                  <a:pt x="25" y="73"/>
                </a:lnTo>
                <a:lnTo>
                  <a:pt x="27" y="73"/>
                </a:lnTo>
                <a:lnTo>
                  <a:pt x="29" y="71"/>
                </a:lnTo>
                <a:lnTo>
                  <a:pt x="31" y="71"/>
                </a:lnTo>
                <a:lnTo>
                  <a:pt x="33" y="69"/>
                </a:lnTo>
                <a:lnTo>
                  <a:pt x="35" y="69"/>
                </a:lnTo>
                <a:lnTo>
                  <a:pt x="37" y="67"/>
                </a:lnTo>
                <a:lnTo>
                  <a:pt x="39" y="67"/>
                </a:lnTo>
                <a:lnTo>
                  <a:pt x="40" y="65"/>
                </a:lnTo>
                <a:lnTo>
                  <a:pt x="42" y="65"/>
                </a:lnTo>
                <a:lnTo>
                  <a:pt x="44" y="63"/>
                </a:lnTo>
                <a:lnTo>
                  <a:pt x="46" y="63"/>
                </a:lnTo>
                <a:lnTo>
                  <a:pt x="48" y="62"/>
                </a:lnTo>
                <a:lnTo>
                  <a:pt x="50" y="62"/>
                </a:lnTo>
                <a:lnTo>
                  <a:pt x="52" y="60"/>
                </a:lnTo>
                <a:lnTo>
                  <a:pt x="56" y="60"/>
                </a:lnTo>
                <a:lnTo>
                  <a:pt x="56" y="58"/>
                </a:lnTo>
                <a:lnTo>
                  <a:pt x="60" y="58"/>
                </a:lnTo>
                <a:lnTo>
                  <a:pt x="62" y="56"/>
                </a:lnTo>
                <a:lnTo>
                  <a:pt x="64" y="56"/>
                </a:lnTo>
                <a:lnTo>
                  <a:pt x="65" y="54"/>
                </a:lnTo>
                <a:lnTo>
                  <a:pt x="69" y="54"/>
                </a:lnTo>
                <a:lnTo>
                  <a:pt x="69" y="52"/>
                </a:lnTo>
                <a:lnTo>
                  <a:pt x="71" y="52"/>
                </a:lnTo>
                <a:close/>
              </a:path>
            </a:pathLst>
          </a:custGeom>
          <a:solidFill>
            <a:srgbClr val="FF0000"/>
          </a:solidFill>
          <a:ln w="0">
            <a:solidFill>
              <a:srgbClr val="000000"/>
            </a:solidFill>
            <a:prstDash val="solid"/>
            <a:round/>
            <a:headEnd/>
            <a:tailEnd/>
          </a:ln>
        </p:spPr>
        <p:txBody>
          <a:bodyPr/>
          <a:lstStyle/>
          <a:p>
            <a:endParaRPr lang="en-US"/>
          </a:p>
        </p:txBody>
      </p:sp>
      <p:sp>
        <p:nvSpPr>
          <p:cNvPr id="175136" name="Rectangle 56">
            <a:extLst>
              <a:ext uri="{FF2B5EF4-FFF2-40B4-BE49-F238E27FC236}">
                <a16:creationId xmlns:a16="http://schemas.microsoft.com/office/drawing/2014/main" id="{13D410C9-4EA1-4D6F-2817-329C546C77A1}"/>
              </a:ext>
              <a:ext uri="{C183D7F6-B498-43B3-948B-1728B52AA6E4}">
                <adec:decorative xmlns:adec="http://schemas.microsoft.com/office/drawing/2017/decorative" val="1"/>
              </a:ext>
            </a:extLst>
          </p:cNvPr>
          <p:cNvSpPr>
            <a:spLocks noChangeArrowheads="1"/>
          </p:cNvSpPr>
          <p:nvPr/>
        </p:nvSpPr>
        <p:spPr bwMode="auto">
          <a:xfrm flipV="1">
            <a:off x="1914525" y="2590800"/>
            <a:ext cx="3308350" cy="120650"/>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37" name="Rectangle 57">
            <a:extLst>
              <a:ext uri="{FF2B5EF4-FFF2-40B4-BE49-F238E27FC236}">
                <a16:creationId xmlns:a16="http://schemas.microsoft.com/office/drawing/2014/main" id="{5DBF323B-15B5-1046-B933-CEBB9C8257A4}"/>
              </a:ext>
              <a:ext uri="{C183D7F6-B498-43B3-948B-1728B52AA6E4}">
                <adec:decorative xmlns:adec="http://schemas.microsoft.com/office/drawing/2017/decorative" val="1"/>
              </a:ext>
            </a:extLst>
          </p:cNvPr>
          <p:cNvSpPr>
            <a:spLocks noChangeArrowheads="1"/>
          </p:cNvSpPr>
          <p:nvPr/>
        </p:nvSpPr>
        <p:spPr bwMode="auto">
          <a:xfrm flipV="1">
            <a:off x="1870075" y="5307013"/>
            <a:ext cx="3302000" cy="130175"/>
          </a:xfrm>
          <a:prstGeom prst="rect">
            <a:avLst/>
          </a:prstGeom>
          <a:solidFill>
            <a:srgbClr val="FFF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31162" name="AutoShape 58">
            <a:extLst>
              <a:ext uri="{FF2B5EF4-FFF2-40B4-BE49-F238E27FC236}">
                <a16:creationId xmlns:a16="http://schemas.microsoft.com/office/drawing/2014/main" id="{F1A5AB5D-98CE-0433-5471-B27E7FBAC754}"/>
              </a:ext>
              <a:ext uri="{C183D7F6-B498-43B3-948B-1728B52AA6E4}">
                <adec:decorative xmlns:adec="http://schemas.microsoft.com/office/drawing/2017/decorative" val="1"/>
              </a:ext>
            </a:extLst>
          </p:cNvPr>
          <p:cNvSpPr>
            <a:spLocks noChangeArrowheads="1"/>
          </p:cNvSpPr>
          <p:nvPr/>
        </p:nvSpPr>
        <p:spPr bwMode="auto">
          <a:xfrm rot="-1467511">
            <a:off x="5440363" y="3252788"/>
            <a:ext cx="215900" cy="938212"/>
          </a:xfrm>
          <a:prstGeom prst="upArrow">
            <a:avLst>
              <a:gd name="adj1" fmla="val 50000"/>
              <a:gd name="adj2" fmla="val 108640"/>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31163" name="AutoShape 59">
            <a:extLst>
              <a:ext uri="{FF2B5EF4-FFF2-40B4-BE49-F238E27FC236}">
                <a16:creationId xmlns:a16="http://schemas.microsoft.com/office/drawing/2014/main" id="{5F332E1C-BBCA-DA1A-B868-9B039340125A}"/>
              </a:ext>
              <a:ext uri="{C183D7F6-B498-43B3-948B-1728B52AA6E4}">
                <adec:decorative xmlns:adec="http://schemas.microsoft.com/office/drawing/2017/decorative" val="1"/>
              </a:ext>
            </a:extLst>
          </p:cNvPr>
          <p:cNvSpPr>
            <a:spLocks noChangeArrowheads="1"/>
          </p:cNvSpPr>
          <p:nvPr/>
        </p:nvSpPr>
        <p:spPr bwMode="auto">
          <a:xfrm flipH="1">
            <a:off x="5268913" y="4367213"/>
            <a:ext cx="592137" cy="490537"/>
          </a:xfrm>
          <a:prstGeom prst="curvedDownArrow">
            <a:avLst>
              <a:gd name="adj1" fmla="val 11540"/>
              <a:gd name="adj2" fmla="val 51532"/>
              <a:gd name="adj3" fmla="val 65694"/>
            </a:avLst>
          </a:prstGeom>
          <a:gradFill rotWithShape="0">
            <a:gsLst>
              <a:gs pos="0">
                <a:schemeClr val="accent2"/>
              </a:gs>
              <a:gs pos="100000">
                <a:schemeClr val="accent2">
                  <a:gamma/>
                  <a:tint val="54510"/>
                  <a:invGamma/>
                </a:schemeClr>
              </a:gs>
            </a:gsLst>
            <a:lin ang="5400000" scaled="1"/>
          </a:gradFill>
          <a:ln w="0">
            <a:solidFill>
              <a:srgbClr val="000000"/>
            </a:solidFill>
            <a:miter lim="800000"/>
            <a:headEnd/>
            <a:tailEnd/>
          </a:ln>
          <a:effectLst/>
        </p:spPr>
        <p:txBody>
          <a:bodyPr wrap="none" anchor="ctr"/>
          <a:lstStyle/>
          <a:p>
            <a:pPr>
              <a:defRPr/>
            </a:pPr>
            <a:endParaRPr lang="en-US"/>
          </a:p>
        </p:txBody>
      </p:sp>
      <p:sp>
        <p:nvSpPr>
          <p:cNvPr id="431164" name="AutoShape 60">
            <a:extLst>
              <a:ext uri="{FF2B5EF4-FFF2-40B4-BE49-F238E27FC236}">
                <a16:creationId xmlns:a16="http://schemas.microsoft.com/office/drawing/2014/main" id="{8AC483C4-93A3-AFA3-DD9B-454698F8CADE}"/>
              </a:ext>
              <a:ext uri="{C183D7F6-B498-43B3-948B-1728B52AA6E4}">
                <adec:decorative xmlns:adec="http://schemas.microsoft.com/office/drawing/2017/decorative" val="1"/>
              </a:ext>
            </a:extLst>
          </p:cNvPr>
          <p:cNvSpPr>
            <a:spLocks noChangeArrowheads="1"/>
          </p:cNvSpPr>
          <p:nvPr/>
        </p:nvSpPr>
        <p:spPr bwMode="auto">
          <a:xfrm rot="1565237">
            <a:off x="4568825" y="3506788"/>
            <a:ext cx="876300" cy="330200"/>
          </a:xfrm>
          <a:prstGeom prst="leftArrow">
            <a:avLst>
              <a:gd name="adj1" fmla="val 50000"/>
              <a:gd name="adj2" fmla="val 66346"/>
            </a:avLst>
          </a:prstGeom>
          <a:solidFill>
            <a:schemeClr val="accent2"/>
          </a:solidFill>
          <a:ln w="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431165" name="AutoShape 61">
            <a:extLst>
              <a:ext uri="{FF2B5EF4-FFF2-40B4-BE49-F238E27FC236}">
                <a16:creationId xmlns:a16="http://schemas.microsoft.com/office/drawing/2014/main" id="{80ADAF83-3DA5-5384-31A7-CE1E4171A642}"/>
              </a:ext>
              <a:ext uri="{C183D7F6-B498-43B3-948B-1728B52AA6E4}">
                <adec:decorative xmlns:adec="http://schemas.microsoft.com/office/drawing/2017/decorative" val="1"/>
              </a:ext>
            </a:extLst>
          </p:cNvPr>
          <p:cNvSpPr>
            <a:spLocks noChangeArrowheads="1"/>
          </p:cNvSpPr>
          <p:nvPr/>
        </p:nvSpPr>
        <p:spPr bwMode="auto">
          <a:xfrm rot="-1467968">
            <a:off x="4543425" y="4217988"/>
            <a:ext cx="876300" cy="330200"/>
          </a:xfrm>
          <a:prstGeom prst="leftArrow">
            <a:avLst>
              <a:gd name="adj1" fmla="val 50000"/>
              <a:gd name="adj2" fmla="val 66346"/>
            </a:avLst>
          </a:prstGeom>
          <a:solidFill>
            <a:schemeClr val="accent2"/>
          </a:solidFill>
          <a:ln w="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75142" name="AutoShape 62">
            <a:extLst>
              <a:ext uri="{FF2B5EF4-FFF2-40B4-BE49-F238E27FC236}">
                <a16:creationId xmlns:a16="http://schemas.microsoft.com/office/drawing/2014/main" id="{1788B6C8-88B7-C5C8-3286-DE5794E3999E}"/>
              </a:ext>
              <a:ext uri="{C183D7F6-B498-43B3-948B-1728B52AA6E4}">
                <adec:decorative xmlns:adec="http://schemas.microsoft.com/office/drawing/2017/decorative" val="1"/>
              </a:ext>
            </a:extLst>
          </p:cNvPr>
          <p:cNvSpPr>
            <a:spLocks noChangeArrowheads="1"/>
          </p:cNvSpPr>
          <p:nvPr/>
        </p:nvSpPr>
        <p:spPr bwMode="auto">
          <a:xfrm>
            <a:off x="5675313" y="5789613"/>
            <a:ext cx="509587" cy="663575"/>
          </a:xfrm>
          <a:prstGeom prst="upArrow">
            <a:avLst>
              <a:gd name="adj1" fmla="val 50000"/>
              <a:gd name="adj2" fmla="val 32555"/>
            </a:avLst>
          </a:prstGeom>
          <a:gradFill rotWithShape="0">
            <a:gsLst>
              <a:gs pos="0">
                <a:srgbClr val="0033CC"/>
              </a:gs>
              <a:gs pos="100000">
                <a:srgbClr val="9BAFEB"/>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75143" name="Group 63">
            <a:extLst>
              <a:ext uri="{FF2B5EF4-FFF2-40B4-BE49-F238E27FC236}">
                <a16:creationId xmlns:a16="http://schemas.microsoft.com/office/drawing/2014/main" id="{06876706-7EB8-0C08-9E62-BECEDC173506}"/>
              </a:ext>
              <a:ext uri="{C183D7F6-B498-43B3-948B-1728B52AA6E4}">
                <adec:decorative xmlns:adec="http://schemas.microsoft.com/office/drawing/2017/decorative" val="1"/>
              </a:ext>
            </a:extLst>
          </p:cNvPr>
          <p:cNvGrpSpPr>
            <a:grpSpLocks/>
          </p:cNvGrpSpPr>
          <p:nvPr/>
        </p:nvGrpSpPr>
        <p:grpSpPr bwMode="auto">
          <a:xfrm>
            <a:off x="7215188" y="2260600"/>
            <a:ext cx="923925" cy="546100"/>
            <a:chOff x="4907" y="1099"/>
            <a:chExt cx="582" cy="344"/>
          </a:xfrm>
        </p:grpSpPr>
        <p:sp>
          <p:nvSpPr>
            <p:cNvPr id="175158" name="Freeform 64">
              <a:extLst>
                <a:ext uri="{FF2B5EF4-FFF2-40B4-BE49-F238E27FC236}">
                  <a16:creationId xmlns:a16="http://schemas.microsoft.com/office/drawing/2014/main" id="{89093F36-F588-76B7-F076-EA6430F818AA}"/>
                </a:ext>
              </a:extLst>
            </p:cNvPr>
            <p:cNvSpPr>
              <a:spLocks/>
            </p:cNvSpPr>
            <p:nvPr/>
          </p:nvSpPr>
          <p:spPr bwMode="auto">
            <a:xfrm>
              <a:off x="5431"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9" name="Freeform 65">
              <a:extLst>
                <a:ext uri="{FF2B5EF4-FFF2-40B4-BE49-F238E27FC236}">
                  <a16:creationId xmlns:a16="http://schemas.microsoft.com/office/drawing/2014/main" id="{C648EDF6-81B7-0C12-1177-BFFA3B554C9B}"/>
                </a:ext>
              </a:extLst>
            </p:cNvPr>
            <p:cNvSpPr>
              <a:spLocks/>
            </p:cNvSpPr>
            <p:nvPr/>
          </p:nvSpPr>
          <p:spPr bwMode="auto">
            <a:xfrm>
              <a:off x="5487" y="1099"/>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0" name="Freeform 66">
              <a:extLst>
                <a:ext uri="{FF2B5EF4-FFF2-40B4-BE49-F238E27FC236}">
                  <a16:creationId xmlns:a16="http://schemas.microsoft.com/office/drawing/2014/main" id="{B995E942-26D1-2339-A334-E514C096AD53}"/>
                </a:ext>
              </a:extLst>
            </p:cNvPr>
            <p:cNvSpPr>
              <a:spLocks/>
            </p:cNvSpPr>
            <p:nvPr/>
          </p:nvSpPr>
          <p:spPr bwMode="auto">
            <a:xfrm>
              <a:off x="4907" y="1099"/>
              <a:ext cx="580" cy="1"/>
            </a:xfrm>
            <a:custGeom>
              <a:avLst/>
              <a:gdLst>
                <a:gd name="T0" fmla="*/ 580 w 580"/>
                <a:gd name="T1" fmla="*/ 0 h 1"/>
                <a:gd name="T2" fmla="*/ 0 w 580"/>
                <a:gd name="T3" fmla="*/ 0 h 1"/>
                <a:gd name="T4" fmla="*/ 2 w 580"/>
                <a:gd name="T5" fmla="*/ 0 h 1"/>
                <a:gd name="T6" fmla="*/ 0 60000 65536"/>
                <a:gd name="T7" fmla="*/ 0 60000 65536"/>
                <a:gd name="T8" fmla="*/ 0 60000 65536"/>
              </a:gdLst>
              <a:ahLst/>
              <a:cxnLst>
                <a:cxn ang="T6">
                  <a:pos x="T0" y="T1"/>
                </a:cxn>
                <a:cxn ang="T7">
                  <a:pos x="T2" y="T3"/>
                </a:cxn>
                <a:cxn ang="T8">
                  <a:pos x="T4" y="T5"/>
                </a:cxn>
              </a:cxnLst>
              <a:rect l="0" t="0" r="r" b="b"/>
              <a:pathLst>
                <a:path w="580" h="1">
                  <a:moveTo>
                    <a:pt x="580"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1" name="Freeform 67">
              <a:extLst>
                <a:ext uri="{FF2B5EF4-FFF2-40B4-BE49-F238E27FC236}">
                  <a16:creationId xmlns:a16="http://schemas.microsoft.com/office/drawing/2014/main" id="{6A09BD71-2897-0F09-7F0E-CD6E46086A96}"/>
                </a:ext>
              </a:extLst>
            </p:cNvPr>
            <p:cNvSpPr>
              <a:spLocks/>
            </p:cNvSpPr>
            <p:nvPr/>
          </p:nvSpPr>
          <p:spPr bwMode="auto">
            <a:xfrm>
              <a:off x="5487" y="1241"/>
              <a:ext cx="2" cy="86"/>
            </a:xfrm>
            <a:custGeom>
              <a:avLst/>
              <a:gdLst>
                <a:gd name="T0" fmla="*/ 0 w 2"/>
                <a:gd name="T1" fmla="*/ 86 h 86"/>
                <a:gd name="T2" fmla="*/ 0 w 2"/>
                <a:gd name="T3" fmla="*/ 0 h 86"/>
                <a:gd name="T4" fmla="*/ 2 w 2"/>
                <a:gd name="T5" fmla="*/ 0 h 86"/>
                <a:gd name="T6" fmla="*/ 0 60000 65536"/>
                <a:gd name="T7" fmla="*/ 0 60000 65536"/>
                <a:gd name="T8" fmla="*/ 0 60000 65536"/>
              </a:gdLst>
              <a:ahLst/>
              <a:cxnLst>
                <a:cxn ang="T6">
                  <a:pos x="T0" y="T1"/>
                </a:cxn>
                <a:cxn ang="T7">
                  <a:pos x="T2" y="T3"/>
                </a:cxn>
                <a:cxn ang="T8">
                  <a:pos x="T4" y="T5"/>
                </a:cxn>
              </a:cxnLst>
              <a:rect l="0" t="0" r="r" b="b"/>
              <a:pathLst>
                <a:path w="2" h="86">
                  <a:moveTo>
                    <a:pt x="0" y="86"/>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2" name="Freeform 68">
              <a:extLst>
                <a:ext uri="{FF2B5EF4-FFF2-40B4-BE49-F238E27FC236}">
                  <a16:creationId xmlns:a16="http://schemas.microsoft.com/office/drawing/2014/main" id="{806ECBB2-71F6-CB4A-7919-CFA98A2FEC0F}"/>
                </a:ext>
              </a:extLst>
            </p:cNvPr>
            <p:cNvSpPr>
              <a:spLocks/>
            </p:cNvSpPr>
            <p:nvPr/>
          </p:nvSpPr>
          <p:spPr bwMode="auto">
            <a:xfrm>
              <a:off x="4907" y="1327"/>
              <a:ext cx="582" cy="1"/>
            </a:xfrm>
            <a:custGeom>
              <a:avLst/>
              <a:gdLst>
                <a:gd name="T0" fmla="*/ 0 w 582"/>
                <a:gd name="T1" fmla="*/ 0 h 1"/>
                <a:gd name="T2" fmla="*/ 580 w 582"/>
                <a:gd name="T3" fmla="*/ 0 h 1"/>
                <a:gd name="T4" fmla="*/ 582 w 582"/>
                <a:gd name="T5" fmla="*/ 0 h 1"/>
                <a:gd name="T6" fmla="*/ 0 60000 65536"/>
                <a:gd name="T7" fmla="*/ 0 60000 65536"/>
                <a:gd name="T8" fmla="*/ 0 60000 65536"/>
              </a:gdLst>
              <a:ahLst/>
              <a:cxnLst>
                <a:cxn ang="T6">
                  <a:pos x="T0" y="T1"/>
                </a:cxn>
                <a:cxn ang="T7">
                  <a:pos x="T2" y="T3"/>
                </a:cxn>
                <a:cxn ang="T8">
                  <a:pos x="T4" y="T5"/>
                </a:cxn>
              </a:cxnLst>
              <a:rect l="0" t="0" r="r" b="b"/>
              <a:pathLst>
                <a:path w="582" h="1">
                  <a:moveTo>
                    <a:pt x="0" y="0"/>
                  </a:moveTo>
                  <a:lnTo>
                    <a:pt x="580" y="0"/>
                  </a:lnTo>
                  <a:lnTo>
                    <a:pt x="5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3" name="Freeform 69">
              <a:extLst>
                <a:ext uri="{FF2B5EF4-FFF2-40B4-BE49-F238E27FC236}">
                  <a16:creationId xmlns:a16="http://schemas.microsoft.com/office/drawing/2014/main" id="{E1D5D7EC-2D57-989F-FA22-D48C347BC885}"/>
                </a:ext>
              </a:extLst>
            </p:cNvPr>
            <p:cNvSpPr>
              <a:spLocks/>
            </p:cNvSpPr>
            <p:nvPr/>
          </p:nvSpPr>
          <p:spPr bwMode="auto">
            <a:xfrm>
              <a:off x="4907"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4" name="Freeform 70">
              <a:extLst>
                <a:ext uri="{FF2B5EF4-FFF2-40B4-BE49-F238E27FC236}">
                  <a16:creationId xmlns:a16="http://schemas.microsoft.com/office/drawing/2014/main" id="{A25093E8-CB92-1847-24D0-0D5CF83586C8}"/>
                </a:ext>
              </a:extLst>
            </p:cNvPr>
            <p:cNvSpPr>
              <a:spLocks/>
            </p:cNvSpPr>
            <p:nvPr/>
          </p:nvSpPr>
          <p:spPr bwMode="auto">
            <a:xfrm>
              <a:off x="4959" y="1327"/>
              <a:ext cx="2" cy="116"/>
            </a:xfrm>
            <a:custGeom>
              <a:avLst/>
              <a:gdLst>
                <a:gd name="T0" fmla="*/ 0 w 2"/>
                <a:gd name="T1" fmla="*/ 0 h 116"/>
                <a:gd name="T2" fmla="*/ 0 w 2"/>
                <a:gd name="T3" fmla="*/ 116 h 116"/>
                <a:gd name="T4" fmla="*/ 2 w 2"/>
                <a:gd name="T5" fmla="*/ 116 h 116"/>
                <a:gd name="T6" fmla="*/ 0 60000 65536"/>
                <a:gd name="T7" fmla="*/ 0 60000 65536"/>
                <a:gd name="T8" fmla="*/ 0 60000 65536"/>
              </a:gdLst>
              <a:ahLst/>
              <a:cxnLst>
                <a:cxn ang="T6">
                  <a:pos x="T0" y="T1"/>
                </a:cxn>
                <a:cxn ang="T7">
                  <a:pos x="T2" y="T3"/>
                </a:cxn>
                <a:cxn ang="T8">
                  <a:pos x="T4" y="T5"/>
                </a:cxn>
              </a:cxnLst>
              <a:rect l="0" t="0" r="r" b="b"/>
              <a:pathLst>
                <a:path w="2" h="116">
                  <a:moveTo>
                    <a:pt x="0" y="0"/>
                  </a:moveTo>
                  <a:lnTo>
                    <a:pt x="0" y="116"/>
                  </a:lnTo>
                  <a:lnTo>
                    <a:pt x="2" y="1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75144" name="Group 71">
            <a:extLst>
              <a:ext uri="{FF2B5EF4-FFF2-40B4-BE49-F238E27FC236}">
                <a16:creationId xmlns:a16="http://schemas.microsoft.com/office/drawing/2014/main" id="{CB47B2E1-D74A-8A21-8F54-F4CCF3A27910}"/>
              </a:ext>
              <a:ext uri="{C183D7F6-B498-43B3-948B-1728B52AA6E4}">
                <adec:decorative xmlns:adec="http://schemas.microsoft.com/office/drawing/2017/decorative" val="1"/>
              </a:ext>
            </a:extLst>
          </p:cNvPr>
          <p:cNvGrpSpPr>
            <a:grpSpLocks/>
          </p:cNvGrpSpPr>
          <p:nvPr/>
        </p:nvGrpSpPr>
        <p:grpSpPr bwMode="auto">
          <a:xfrm>
            <a:off x="7596188" y="2260600"/>
            <a:ext cx="1093787" cy="361950"/>
            <a:chOff x="4944" y="1099"/>
            <a:chExt cx="689" cy="228"/>
          </a:xfrm>
        </p:grpSpPr>
        <p:sp>
          <p:nvSpPr>
            <p:cNvPr id="175145" name="Freeform 72">
              <a:extLst>
                <a:ext uri="{FF2B5EF4-FFF2-40B4-BE49-F238E27FC236}">
                  <a16:creationId xmlns:a16="http://schemas.microsoft.com/office/drawing/2014/main" id="{E4574348-339A-480A-A7D3-4EECEB057A84}"/>
                </a:ext>
              </a:extLst>
            </p:cNvPr>
            <p:cNvSpPr>
              <a:spLocks/>
            </p:cNvSpPr>
            <p:nvPr/>
          </p:nvSpPr>
          <p:spPr bwMode="auto">
            <a:xfrm>
              <a:off x="5045" y="1099"/>
              <a:ext cx="2" cy="228"/>
            </a:xfrm>
            <a:custGeom>
              <a:avLst/>
              <a:gdLst>
                <a:gd name="T0" fmla="*/ 0 w 2"/>
                <a:gd name="T1" fmla="*/ 228 h 228"/>
                <a:gd name="T2" fmla="*/ 0 w 2"/>
                <a:gd name="T3" fmla="*/ 0 h 228"/>
                <a:gd name="T4" fmla="*/ 2 w 2"/>
                <a:gd name="T5" fmla="*/ 0 h 228"/>
                <a:gd name="T6" fmla="*/ 0 60000 65536"/>
                <a:gd name="T7" fmla="*/ 0 60000 65536"/>
                <a:gd name="T8" fmla="*/ 0 60000 65536"/>
              </a:gdLst>
              <a:ahLst/>
              <a:cxnLst>
                <a:cxn ang="T6">
                  <a:pos x="T0" y="T1"/>
                </a:cxn>
                <a:cxn ang="T7">
                  <a:pos x="T2" y="T3"/>
                </a:cxn>
                <a:cxn ang="T8">
                  <a:pos x="T4" y="T5"/>
                </a:cxn>
              </a:cxnLst>
              <a:rect l="0" t="0" r="r" b="b"/>
              <a:pathLst>
                <a:path w="2" h="228">
                  <a:moveTo>
                    <a:pt x="0" y="228"/>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5146" name="Group 73">
              <a:extLst>
                <a:ext uri="{FF2B5EF4-FFF2-40B4-BE49-F238E27FC236}">
                  <a16:creationId xmlns:a16="http://schemas.microsoft.com/office/drawing/2014/main" id="{6DB4A2AE-AA47-EDC3-AD15-DCC3D8A2BAB1}"/>
                </a:ext>
              </a:extLst>
            </p:cNvPr>
            <p:cNvGrpSpPr>
              <a:grpSpLocks/>
            </p:cNvGrpSpPr>
            <p:nvPr/>
          </p:nvGrpSpPr>
          <p:grpSpPr bwMode="auto">
            <a:xfrm>
              <a:off x="4944" y="1099"/>
              <a:ext cx="689" cy="228"/>
              <a:chOff x="4944" y="1099"/>
              <a:chExt cx="689" cy="228"/>
            </a:xfrm>
          </p:grpSpPr>
          <p:sp>
            <p:nvSpPr>
              <p:cNvPr id="175147" name="Line 74">
                <a:extLst>
                  <a:ext uri="{FF2B5EF4-FFF2-40B4-BE49-F238E27FC236}">
                    <a16:creationId xmlns:a16="http://schemas.microsoft.com/office/drawing/2014/main" id="{F3F86C93-7FE9-D677-924A-F57F1926D7B5}"/>
                  </a:ext>
                </a:extLst>
              </p:cNvPr>
              <p:cNvSpPr>
                <a:spLocks noChangeShapeType="1"/>
              </p:cNvSpPr>
              <p:nvPr/>
            </p:nvSpPr>
            <p:spPr bwMode="auto">
              <a:xfrm>
                <a:off x="4952"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5148" name="Group 75">
                <a:extLst>
                  <a:ext uri="{FF2B5EF4-FFF2-40B4-BE49-F238E27FC236}">
                    <a16:creationId xmlns:a16="http://schemas.microsoft.com/office/drawing/2014/main" id="{63070143-96CE-9F35-9096-48EECE92A99A}"/>
                  </a:ext>
                </a:extLst>
              </p:cNvPr>
              <p:cNvGrpSpPr>
                <a:grpSpLocks/>
              </p:cNvGrpSpPr>
              <p:nvPr/>
            </p:nvGrpSpPr>
            <p:grpSpPr bwMode="auto">
              <a:xfrm>
                <a:off x="4944" y="1099"/>
                <a:ext cx="689" cy="228"/>
                <a:chOff x="4944" y="1099"/>
                <a:chExt cx="689" cy="228"/>
              </a:xfrm>
            </p:grpSpPr>
            <p:sp>
              <p:nvSpPr>
                <p:cNvPr id="175149" name="Freeform 76">
                  <a:extLst>
                    <a:ext uri="{FF2B5EF4-FFF2-40B4-BE49-F238E27FC236}">
                      <a16:creationId xmlns:a16="http://schemas.microsoft.com/office/drawing/2014/main" id="{492EC24B-B045-1168-8112-4D8C47B77DDA}"/>
                    </a:ext>
                  </a:extLst>
                </p:cNvPr>
                <p:cNvSpPr>
                  <a:spLocks/>
                </p:cNvSpPr>
                <p:nvPr/>
              </p:nvSpPr>
              <p:spPr bwMode="auto">
                <a:xfrm>
                  <a:off x="5080" y="1241"/>
                  <a:ext cx="551" cy="1"/>
                </a:xfrm>
                <a:custGeom>
                  <a:avLst/>
                  <a:gdLst>
                    <a:gd name="T0" fmla="*/ 551 w 551"/>
                    <a:gd name="T1" fmla="*/ 0 h 1"/>
                    <a:gd name="T2" fmla="*/ 0 w 551"/>
                    <a:gd name="T3" fmla="*/ 0 h 1"/>
                    <a:gd name="T4" fmla="*/ 2 w 551"/>
                    <a:gd name="T5" fmla="*/ 0 h 1"/>
                    <a:gd name="T6" fmla="*/ 0 60000 65536"/>
                    <a:gd name="T7" fmla="*/ 0 60000 65536"/>
                    <a:gd name="T8" fmla="*/ 0 60000 65536"/>
                  </a:gdLst>
                  <a:ahLst/>
                  <a:cxnLst>
                    <a:cxn ang="T6">
                      <a:pos x="T0" y="T1"/>
                    </a:cxn>
                    <a:cxn ang="T7">
                      <a:pos x="T2" y="T3"/>
                    </a:cxn>
                    <a:cxn ang="T8">
                      <a:pos x="T4" y="T5"/>
                    </a:cxn>
                  </a:cxnLst>
                  <a:rect l="0" t="0" r="r" b="b"/>
                  <a:pathLst>
                    <a:path w="551" h="1">
                      <a:moveTo>
                        <a:pt x="551" y="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0" name="Freeform 77">
                  <a:extLst>
                    <a:ext uri="{FF2B5EF4-FFF2-40B4-BE49-F238E27FC236}">
                      <a16:creationId xmlns:a16="http://schemas.microsoft.com/office/drawing/2014/main" id="{0534C85D-39C0-8E5D-F66C-D5A8D294B2A6}"/>
                    </a:ext>
                  </a:extLst>
                </p:cNvPr>
                <p:cNvSpPr>
                  <a:spLocks/>
                </p:cNvSpPr>
                <p:nvPr/>
              </p:nvSpPr>
              <p:spPr bwMode="auto">
                <a:xfrm>
                  <a:off x="5080" y="1185"/>
                  <a:ext cx="553" cy="1"/>
                </a:xfrm>
                <a:custGeom>
                  <a:avLst/>
                  <a:gdLst>
                    <a:gd name="T0" fmla="*/ 0 w 553"/>
                    <a:gd name="T1" fmla="*/ 0 h 1"/>
                    <a:gd name="T2" fmla="*/ 551 w 553"/>
                    <a:gd name="T3" fmla="*/ 0 h 1"/>
                    <a:gd name="T4" fmla="*/ 553 w 553"/>
                    <a:gd name="T5" fmla="*/ 0 h 1"/>
                    <a:gd name="T6" fmla="*/ 0 60000 65536"/>
                    <a:gd name="T7" fmla="*/ 0 60000 65536"/>
                    <a:gd name="T8" fmla="*/ 0 60000 65536"/>
                  </a:gdLst>
                  <a:ahLst/>
                  <a:cxnLst>
                    <a:cxn ang="T6">
                      <a:pos x="T0" y="T1"/>
                    </a:cxn>
                    <a:cxn ang="T7">
                      <a:pos x="T2" y="T3"/>
                    </a:cxn>
                    <a:cxn ang="T8">
                      <a:pos x="T4" y="T5"/>
                    </a:cxn>
                  </a:cxnLst>
                  <a:rect l="0" t="0" r="r" b="b"/>
                  <a:pathLst>
                    <a:path w="553" h="1">
                      <a:moveTo>
                        <a:pt x="0" y="0"/>
                      </a:moveTo>
                      <a:lnTo>
                        <a:pt x="551" y="0"/>
                      </a:lnTo>
                      <a:lnTo>
                        <a:pt x="55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1" name="Freeform 78">
                  <a:extLst>
                    <a:ext uri="{FF2B5EF4-FFF2-40B4-BE49-F238E27FC236}">
                      <a16:creationId xmlns:a16="http://schemas.microsoft.com/office/drawing/2014/main" id="{E109B343-DD44-7EBE-2ECF-8768C42DC61D}"/>
                    </a:ext>
                  </a:extLst>
                </p:cNvPr>
                <p:cNvSpPr>
                  <a:spLocks/>
                </p:cNvSpPr>
                <p:nvPr/>
              </p:nvSpPr>
              <p:spPr bwMode="auto">
                <a:xfrm>
                  <a:off x="5080" y="1158"/>
                  <a:ext cx="2" cy="114"/>
                </a:xfrm>
                <a:custGeom>
                  <a:avLst/>
                  <a:gdLst>
                    <a:gd name="T0" fmla="*/ 0 w 2"/>
                    <a:gd name="T1" fmla="*/ 114 h 114"/>
                    <a:gd name="T2" fmla="*/ 0 w 2"/>
                    <a:gd name="T3" fmla="*/ 0 h 114"/>
                    <a:gd name="T4" fmla="*/ 2 w 2"/>
                    <a:gd name="T5" fmla="*/ 0 h 114"/>
                    <a:gd name="T6" fmla="*/ 0 60000 65536"/>
                    <a:gd name="T7" fmla="*/ 0 60000 65536"/>
                    <a:gd name="T8" fmla="*/ 0 60000 65536"/>
                  </a:gdLst>
                  <a:ahLst/>
                  <a:cxnLst>
                    <a:cxn ang="T6">
                      <a:pos x="T0" y="T1"/>
                    </a:cxn>
                    <a:cxn ang="T7">
                      <a:pos x="T2" y="T3"/>
                    </a:cxn>
                    <a:cxn ang="T8">
                      <a:pos x="T4" y="T5"/>
                    </a:cxn>
                  </a:cxnLst>
                  <a:rect l="0" t="0" r="r" b="b"/>
                  <a:pathLst>
                    <a:path w="2" h="114">
                      <a:moveTo>
                        <a:pt x="0" y="114"/>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2" name="Freeform 79">
                  <a:extLst>
                    <a:ext uri="{FF2B5EF4-FFF2-40B4-BE49-F238E27FC236}">
                      <a16:creationId xmlns:a16="http://schemas.microsoft.com/office/drawing/2014/main" id="{B03495F6-DCA9-F327-E276-D44AFBB59C69}"/>
                    </a:ext>
                  </a:extLst>
                </p:cNvPr>
                <p:cNvSpPr>
                  <a:spLocks/>
                </p:cNvSpPr>
                <p:nvPr/>
              </p:nvSpPr>
              <p:spPr bwMode="auto">
                <a:xfrm>
                  <a:off x="4951" y="1158"/>
                  <a:ext cx="2" cy="114"/>
                </a:xfrm>
                <a:custGeom>
                  <a:avLst/>
                  <a:gdLst>
                    <a:gd name="T0" fmla="*/ 0 w 2"/>
                    <a:gd name="T1" fmla="*/ 0 h 114"/>
                    <a:gd name="T2" fmla="*/ 0 w 2"/>
                    <a:gd name="T3" fmla="*/ 114 h 114"/>
                    <a:gd name="T4" fmla="*/ 2 w 2"/>
                    <a:gd name="T5" fmla="*/ 114 h 114"/>
                    <a:gd name="T6" fmla="*/ 0 60000 65536"/>
                    <a:gd name="T7" fmla="*/ 0 60000 65536"/>
                    <a:gd name="T8" fmla="*/ 0 60000 65536"/>
                  </a:gdLst>
                  <a:ahLst/>
                  <a:cxnLst>
                    <a:cxn ang="T6">
                      <a:pos x="T0" y="T1"/>
                    </a:cxn>
                    <a:cxn ang="T7">
                      <a:pos x="T2" y="T3"/>
                    </a:cxn>
                    <a:cxn ang="T8">
                      <a:pos x="T4" y="T5"/>
                    </a:cxn>
                  </a:cxnLst>
                  <a:rect l="0" t="0" r="r" b="b"/>
                  <a:pathLst>
                    <a:path w="2" h="114">
                      <a:moveTo>
                        <a:pt x="0" y="0"/>
                      </a:moveTo>
                      <a:lnTo>
                        <a:pt x="0" y="114"/>
                      </a:lnTo>
                      <a:lnTo>
                        <a:pt x="2"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3" name="Freeform 80">
                  <a:extLst>
                    <a:ext uri="{FF2B5EF4-FFF2-40B4-BE49-F238E27FC236}">
                      <a16:creationId xmlns:a16="http://schemas.microsoft.com/office/drawing/2014/main" id="{3AB6B09C-0EDF-ABA6-B338-F558B25EAB38}"/>
                    </a:ext>
                  </a:extLst>
                </p:cNvPr>
                <p:cNvSpPr>
                  <a:spLocks/>
                </p:cNvSpPr>
                <p:nvPr/>
              </p:nvSpPr>
              <p:spPr bwMode="auto">
                <a:xfrm>
                  <a:off x="4988" y="1099"/>
                  <a:ext cx="2" cy="228"/>
                </a:xfrm>
                <a:custGeom>
                  <a:avLst/>
                  <a:gdLst>
                    <a:gd name="T0" fmla="*/ 0 w 2"/>
                    <a:gd name="T1" fmla="*/ 0 h 228"/>
                    <a:gd name="T2" fmla="*/ 0 w 2"/>
                    <a:gd name="T3" fmla="*/ 228 h 228"/>
                    <a:gd name="T4" fmla="*/ 2 w 2"/>
                    <a:gd name="T5" fmla="*/ 228 h 228"/>
                    <a:gd name="T6" fmla="*/ 0 60000 65536"/>
                    <a:gd name="T7" fmla="*/ 0 60000 65536"/>
                    <a:gd name="T8" fmla="*/ 0 60000 65536"/>
                  </a:gdLst>
                  <a:ahLst/>
                  <a:cxnLst>
                    <a:cxn ang="T6">
                      <a:pos x="T0" y="T1"/>
                    </a:cxn>
                    <a:cxn ang="T7">
                      <a:pos x="T2" y="T3"/>
                    </a:cxn>
                    <a:cxn ang="T8">
                      <a:pos x="T4" y="T5"/>
                    </a:cxn>
                  </a:cxnLst>
                  <a:rect l="0" t="0" r="r" b="b"/>
                  <a:pathLst>
                    <a:path w="2" h="228">
                      <a:moveTo>
                        <a:pt x="0" y="0"/>
                      </a:moveTo>
                      <a:lnTo>
                        <a:pt x="0" y="228"/>
                      </a:lnTo>
                      <a:lnTo>
                        <a:pt x="2"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4" name="Line 81">
                  <a:extLst>
                    <a:ext uri="{FF2B5EF4-FFF2-40B4-BE49-F238E27FC236}">
                      <a16:creationId xmlns:a16="http://schemas.microsoft.com/office/drawing/2014/main" id="{E8931508-EAB8-15EA-4ECA-25DB64D6F266}"/>
                    </a:ext>
                  </a:extLst>
                </p:cNvPr>
                <p:cNvSpPr>
                  <a:spLocks noChangeShapeType="1"/>
                </p:cNvSpPr>
                <p:nvPr/>
              </p:nvSpPr>
              <p:spPr bwMode="auto">
                <a:xfrm>
                  <a:off x="4952"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155" name="Line 82">
                  <a:extLst>
                    <a:ext uri="{FF2B5EF4-FFF2-40B4-BE49-F238E27FC236}">
                      <a16:creationId xmlns:a16="http://schemas.microsoft.com/office/drawing/2014/main" id="{4453B52B-CBE2-C745-4BAD-630979639EE3}"/>
                    </a:ext>
                  </a:extLst>
                </p:cNvPr>
                <p:cNvSpPr>
                  <a:spLocks noChangeShapeType="1"/>
                </p:cNvSpPr>
                <p:nvPr/>
              </p:nvSpPr>
              <p:spPr bwMode="auto">
                <a:xfrm>
                  <a:off x="5045" y="1272"/>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156" name="Line 83">
                  <a:extLst>
                    <a:ext uri="{FF2B5EF4-FFF2-40B4-BE49-F238E27FC236}">
                      <a16:creationId xmlns:a16="http://schemas.microsoft.com/office/drawing/2014/main" id="{0F72FBE6-F107-FE2B-EB2E-64E387F0A47E}"/>
                    </a:ext>
                  </a:extLst>
                </p:cNvPr>
                <p:cNvSpPr>
                  <a:spLocks noChangeShapeType="1"/>
                </p:cNvSpPr>
                <p:nvPr/>
              </p:nvSpPr>
              <p:spPr bwMode="auto">
                <a:xfrm>
                  <a:off x="5045" y="1157"/>
                  <a:ext cx="36" cy="0"/>
                </a:xfrm>
                <a:prstGeom prst="line">
                  <a:avLst/>
                </a:prstGeom>
                <a:noFill/>
                <a:ln w="31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157" name="Line 84">
                  <a:extLst>
                    <a:ext uri="{FF2B5EF4-FFF2-40B4-BE49-F238E27FC236}">
                      <a16:creationId xmlns:a16="http://schemas.microsoft.com/office/drawing/2014/main" id="{A6ED3796-2DD5-50E5-9489-F107018EE060}"/>
                    </a:ext>
                  </a:extLst>
                </p:cNvPr>
                <p:cNvSpPr>
                  <a:spLocks noChangeShapeType="1"/>
                </p:cNvSpPr>
                <p:nvPr/>
              </p:nvSpPr>
              <p:spPr bwMode="auto">
                <a:xfrm flipV="1">
                  <a:off x="4944" y="1104"/>
                  <a:ext cx="192" cy="192"/>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1164"/>
                                        </p:tgtEl>
                                        <p:attrNameLst>
                                          <p:attrName>style.visibility</p:attrName>
                                        </p:attrNameLst>
                                      </p:cBhvr>
                                      <p:to>
                                        <p:strVal val="visible"/>
                                      </p:to>
                                    </p:set>
                                    <p:animEffect transition="in" filter="dissolve">
                                      <p:cBhvr>
                                        <p:cTn id="7" dur="500"/>
                                        <p:tgtEl>
                                          <p:spTgt spid="43116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31165"/>
                                        </p:tgtEl>
                                        <p:attrNameLst>
                                          <p:attrName>style.visibility</p:attrName>
                                        </p:attrNameLst>
                                      </p:cBhvr>
                                      <p:to>
                                        <p:strVal val="visible"/>
                                      </p:to>
                                    </p:set>
                                    <p:animEffect transition="in" filter="dissolve">
                                      <p:cBhvr>
                                        <p:cTn id="11" dur="500"/>
                                        <p:tgtEl>
                                          <p:spTgt spid="431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a:extLst>
              <a:ext uri="{FF2B5EF4-FFF2-40B4-BE49-F238E27FC236}">
                <a16:creationId xmlns:a16="http://schemas.microsoft.com/office/drawing/2014/main" id="{4FCB190B-44EE-8549-8EC3-485B4173241D}"/>
              </a:ext>
            </a:extLst>
          </p:cNvPr>
          <p:cNvSpPr>
            <a:spLocks noGrp="1" noChangeArrowheads="1"/>
          </p:cNvSpPr>
          <p:nvPr>
            <p:ph type="title"/>
          </p:nvPr>
        </p:nvSpPr>
        <p:spPr/>
        <p:txBody>
          <a:bodyPr/>
          <a:lstStyle/>
          <a:p>
            <a:pPr eaLnBrk="1" hangingPunct="1"/>
            <a:r>
              <a:rPr lang="en-GB" altLang="en-US" dirty="0"/>
              <a:t>Double acting cylinder 20</a:t>
            </a:r>
            <a:endParaRPr lang="en-US" altLang="en-US" dirty="0"/>
          </a:p>
        </p:txBody>
      </p:sp>
      <p:sp>
        <p:nvSpPr>
          <p:cNvPr id="176131" name="Rectangle 3">
            <a:extLst>
              <a:ext uri="{FF2B5EF4-FFF2-40B4-BE49-F238E27FC236}">
                <a16:creationId xmlns:a16="http://schemas.microsoft.com/office/drawing/2014/main" id="{7B78DD35-F5A7-1562-210F-8F4FD2F59223}"/>
              </a:ext>
            </a:extLst>
          </p:cNvPr>
          <p:cNvSpPr>
            <a:spLocks noGrp="1" noChangeArrowheads="1"/>
          </p:cNvSpPr>
          <p:nvPr>
            <p:ph type="body" idx="1"/>
          </p:nvPr>
        </p:nvSpPr>
        <p:spPr/>
        <p:txBody>
          <a:bodyPr/>
          <a:lstStyle/>
          <a:p>
            <a:pPr eaLnBrk="1" hangingPunct="1"/>
            <a:r>
              <a:rPr lang="en-GB" altLang="en-US" b="1"/>
              <a:t>With end position cushioning</a:t>
            </a:r>
          </a:p>
          <a:p>
            <a:pPr eaLnBrk="1" hangingPunct="1">
              <a:spcBef>
                <a:spcPct val="50000"/>
              </a:spcBef>
              <a:buClr>
                <a:schemeClr val="bg1"/>
              </a:buClr>
              <a:buFontTx/>
              <a:buChar char="•"/>
            </a:pPr>
            <a:r>
              <a:rPr lang="en-GB" altLang="en-US" b="1"/>
              <a:t>Protects cylinder end caps and piston from impact damage.</a:t>
            </a:r>
          </a:p>
          <a:p>
            <a:pPr eaLnBrk="1" hangingPunct="1">
              <a:spcBef>
                <a:spcPct val="50000"/>
              </a:spcBef>
              <a:buClr>
                <a:schemeClr val="bg1"/>
              </a:buClr>
              <a:buFontTx/>
              <a:buChar char="•"/>
            </a:pPr>
            <a:r>
              <a:rPr lang="en-GB" altLang="en-US" b="1"/>
              <a:t>Allows delicate components to be moved quickly but located gently. </a:t>
            </a:r>
          </a:p>
          <a:p>
            <a:pPr eaLnBrk="1" hangingPunct="1">
              <a:spcBef>
                <a:spcPct val="50000"/>
              </a:spcBef>
              <a:buClr>
                <a:schemeClr val="bg1"/>
              </a:buClr>
              <a:buFontTx/>
              <a:buChar char="•"/>
            </a:pPr>
            <a:r>
              <a:rPr lang="en-GB" altLang="en-US" b="1"/>
              <a:t>Reduces vibration and shock loads.</a:t>
            </a:r>
            <a:endParaRPr lang="en-US" altLang="en-US" b="1"/>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a:extLst>
              <a:ext uri="{FF2B5EF4-FFF2-40B4-BE49-F238E27FC236}">
                <a16:creationId xmlns:a16="http://schemas.microsoft.com/office/drawing/2014/main" id="{13241D0E-BE17-356C-0AAF-F83DA97CC1E7}"/>
              </a:ext>
            </a:extLst>
          </p:cNvPr>
          <p:cNvSpPr>
            <a:spLocks noGrp="1" noChangeArrowheads="1"/>
          </p:cNvSpPr>
          <p:nvPr>
            <p:ph type="title"/>
          </p:nvPr>
        </p:nvSpPr>
        <p:spPr/>
        <p:txBody>
          <a:bodyPr/>
          <a:lstStyle/>
          <a:p>
            <a:pPr eaLnBrk="1" hangingPunct="1"/>
            <a:r>
              <a:rPr lang="en-US" altLang="en-US"/>
              <a:t>Systems</a:t>
            </a:r>
          </a:p>
        </p:txBody>
      </p:sp>
      <p:sp>
        <p:nvSpPr>
          <p:cNvPr id="177155" name="Rectangle 4">
            <a:extLst>
              <a:ext uri="{FF2B5EF4-FFF2-40B4-BE49-F238E27FC236}">
                <a16:creationId xmlns:a16="http://schemas.microsoft.com/office/drawing/2014/main" id="{68618850-D5D8-FEEA-CD29-F7A45825916F}"/>
              </a:ext>
            </a:extLst>
          </p:cNvPr>
          <p:cNvSpPr>
            <a:spLocks noGrp="1" noChangeArrowheads="1"/>
          </p:cNvSpPr>
          <p:nvPr>
            <p:ph type="body" idx="1"/>
          </p:nvPr>
        </p:nvSpPr>
        <p:spPr/>
        <p:txBody>
          <a:bodyPr/>
          <a:lstStyle/>
          <a:p>
            <a:pPr eaLnBrk="1" hangingPunct="1"/>
            <a:r>
              <a:rPr lang="en-US" altLang="en-US"/>
              <a:t>Generally, the actuation of a cylinder is effected via a directional control valve.  The choice of such a directional control valve is dependent on the respective application.  </a:t>
            </a: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a:extLst>
              <a:ext uri="{FF2B5EF4-FFF2-40B4-BE49-F238E27FC236}">
                <a16:creationId xmlns:a16="http://schemas.microsoft.com/office/drawing/2014/main" id="{63A5944D-5BF6-9FBA-AB7E-7F9EDC1C9BFC}"/>
              </a:ext>
            </a:extLst>
          </p:cNvPr>
          <p:cNvSpPr>
            <a:spLocks noGrp="1" noChangeArrowheads="1"/>
          </p:cNvSpPr>
          <p:nvPr>
            <p:ph type="title"/>
          </p:nvPr>
        </p:nvSpPr>
        <p:spPr/>
        <p:txBody>
          <a:bodyPr/>
          <a:lstStyle/>
          <a:p>
            <a:pPr eaLnBrk="1" hangingPunct="1"/>
            <a:r>
              <a:rPr lang="en-US" altLang="en-US" sz="4000"/>
              <a:t>Control Circuit for the Single-Acting Cylinder </a:t>
            </a:r>
          </a:p>
        </p:txBody>
      </p:sp>
      <p:sp>
        <p:nvSpPr>
          <p:cNvPr id="178179" name="Rectangle 5">
            <a:extLst>
              <a:ext uri="{FF2B5EF4-FFF2-40B4-BE49-F238E27FC236}">
                <a16:creationId xmlns:a16="http://schemas.microsoft.com/office/drawing/2014/main" id="{40BAC26D-7CBD-1BDC-8F85-BF569657663E}"/>
              </a:ext>
            </a:extLst>
          </p:cNvPr>
          <p:cNvSpPr>
            <a:spLocks noGrp="1" noChangeArrowheads="1"/>
          </p:cNvSpPr>
          <p:nvPr>
            <p:ph type="body" sz="half" idx="2"/>
          </p:nvPr>
        </p:nvSpPr>
        <p:spPr/>
        <p:txBody>
          <a:bodyPr/>
          <a:lstStyle/>
          <a:p>
            <a:pPr eaLnBrk="1" hangingPunct="1">
              <a:lnSpc>
                <a:spcPct val="80000"/>
              </a:lnSpc>
            </a:pPr>
            <a:r>
              <a:rPr lang="de-DE" altLang="en-US" sz="1600" b="1"/>
              <a:t>The purpose of pneumatic drives is to convert the energy stored in the compressed air into kinetic energy.</a:t>
            </a:r>
            <a:br>
              <a:rPr lang="de-DE" altLang="en-US" sz="1600" b="1"/>
            </a:br>
            <a:endParaRPr lang="de-DE" altLang="en-US" sz="1600" b="1"/>
          </a:p>
          <a:p>
            <a:pPr eaLnBrk="1" hangingPunct="1">
              <a:lnSpc>
                <a:spcPct val="80000"/>
              </a:lnSpc>
              <a:buFont typeface="Wingdings" panose="05000000000000000000" pitchFamily="2" charset="2"/>
              <a:buNone/>
            </a:pPr>
            <a:r>
              <a:rPr lang="de-DE" altLang="en-US" sz="1600"/>
              <a:t>Mode of operation</a:t>
            </a:r>
          </a:p>
          <a:p>
            <a:pPr eaLnBrk="1" hangingPunct="1">
              <a:lnSpc>
                <a:spcPct val="80000"/>
              </a:lnSpc>
            </a:pPr>
            <a:r>
              <a:rPr lang="de-DE" altLang="en-US" sz="1600" b="1"/>
              <a:t>With single-acting cylinders, the piston is pressurised at one end only. The cylinder can only carry out work in this direction (working stroke).</a:t>
            </a:r>
          </a:p>
          <a:p>
            <a:pPr eaLnBrk="1" hangingPunct="1">
              <a:lnSpc>
                <a:spcPct val="80000"/>
              </a:lnSpc>
            </a:pPr>
            <a:r>
              <a:rPr lang="de-DE" altLang="en-US" sz="1600" b="1"/>
              <a:t>The return stroke of the piston rod is effected via a built-in spring, i.e. an external force (idle stroke).</a:t>
            </a:r>
            <a:br>
              <a:rPr lang="de-DE" altLang="en-US" sz="1600" b="1"/>
            </a:br>
            <a:endParaRPr lang="de-DE" altLang="en-US" sz="1600" b="1"/>
          </a:p>
          <a:p>
            <a:pPr eaLnBrk="1" hangingPunct="1">
              <a:lnSpc>
                <a:spcPct val="80000"/>
              </a:lnSpc>
              <a:buFont typeface="Wingdings" panose="05000000000000000000" pitchFamily="2" charset="2"/>
              <a:buNone/>
            </a:pPr>
            <a:r>
              <a:rPr lang="de-DE" altLang="en-US" sz="1600"/>
              <a:t>Actuation</a:t>
            </a:r>
          </a:p>
          <a:p>
            <a:pPr eaLnBrk="1" hangingPunct="1">
              <a:lnSpc>
                <a:spcPct val="80000"/>
              </a:lnSpc>
            </a:pPr>
            <a:r>
              <a:rPr lang="de-DE" altLang="en-US" sz="1600" b="1"/>
              <a:t>3/2-way valve</a:t>
            </a:r>
            <a:endParaRPr lang="en-US" altLang="en-US" sz="1600" b="1"/>
          </a:p>
        </p:txBody>
      </p:sp>
      <p:pic>
        <p:nvPicPr>
          <p:cNvPr id="178180" name="Picture 6">
            <a:extLst>
              <a:ext uri="{FF2B5EF4-FFF2-40B4-BE49-F238E27FC236}">
                <a16:creationId xmlns:a16="http://schemas.microsoft.com/office/drawing/2014/main" id="{03F75C22-D0CB-E8A2-5C08-1F4106F9B51D}"/>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88950" y="3022600"/>
            <a:ext cx="3975100" cy="18018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5">
            <a:extLst>
              <a:ext uri="{FF2B5EF4-FFF2-40B4-BE49-F238E27FC236}">
                <a16:creationId xmlns:a16="http://schemas.microsoft.com/office/drawing/2014/main" id="{F463F0EB-42B6-0C8A-0FE1-F9B3752DD5D1}"/>
              </a:ext>
            </a:extLst>
          </p:cNvPr>
          <p:cNvSpPr>
            <a:spLocks noGrp="1" noChangeArrowheads="1"/>
          </p:cNvSpPr>
          <p:nvPr>
            <p:ph type="title"/>
          </p:nvPr>
        </p:nvSpPr>
        <p:spPr/>
        <p:txBody>
          <a:bodyPr/>
          <a:lstStyle/>
          <a:p>
            <a:pPr eaLnBrk="1" hangingPunct="1"/>
            <a:r>
              <a:rPr lang="en-US" altLang="en-US" sz="4000"/>
              <a:t>A 3/2 way valve controls the </a:t>
            </a:r>
            <a:br>
              <a:rPr lang="en-US" altLang="en-US" sz="4000"/>
            </a:br>
            <a:r>
              <a:rPr lang="en-US" altLang="en-US" sz="4000"/>
              <a:t>single-acting cylinder.  </a:t>
            </a:r>
          </a:p>
        </p:txBody>
      </p:sp>
      <p:pic>
        <p:nvPicPr>
          <p:cNvPr id="179203" name="Picture 4">
            <a:extLst>
              <a:ext uri="{FF2B5EF4-FFF2-40B4-BE49-F238E27FC236}">
                <a16:creationId xmlns:a16="http://schemas.microsoft.com/office/drawing/2014/main" id="{FA63F8EB-EBAD-4089-ED99-29DA99BB8CE4}"/>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752475" y="1997075"/>
            <a:ext cx="3446463" cy="3854450"/>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pic>
        <p:nvPicPr>
          <p:cNvPr id="179204" name="Picture 7">
            <a:extLst>
              <a:ext uri="{FF2B5EF4-FFF2-40B4-BE49-F238E27FC236}">
                <a16:creationId xmlns:a16="http://schemas.microsoft.com/office/drawing/2014/main" id="{B3518052-8B8A-08C4-AAEE-61F158123E45}"/>
              </a:ext>
              <a:ext uri="{C183D7F6-B498-43B3-948B-1728B52AA6E4}">
                <adec:decorative xmlns:adec="http://schemas.microsoft.com/office/drawing/2017/decorative" val="1"/>
              </a:ext>
            </a:extLst>
          </p:cNvPr>
          <p:cNvPicPr>
            <a:picLocks noChangeAspect="1" noChangeArrowheads="1"/>
          </p:cNvPicPr>
          <p:nvPr>
            <p:ph type="body" sz="half" idx="2"/>
          </p:nvPr>
        </p:nvPicPr>
        <p:blipFill>
          <a:blip r:embed="rId3">
            <a:extLst>
              <a:ext uri="{28A0092B-C50C-407E-A947-70E740481C1C}">
                <a14:useLocalDpi xmlns:a14="http://schemas.microsoft.com/office/drawing/2010/main" val="0"/>
              </a:ext>
            </a:extLst>
          </a:blip>
          <a:srcRect/>
          <a:stretch>
            <a:fillRect/>
          </a:stretch>
        </p:blipFill>
        <p:spPr>
          <a:xfrm>
            <a:off x="5265738" y="1981200"/>
            <a:ext cx="2801937" cy="3886200"/>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a:extLst>
              <a:ext uri="{FF2B5EF4-FFF2-40B4-BE49-F238E27FC236}">
                <a16:creationId xmlns:a16="http://schemas.microsoft.com/office/drawing/2014/main" id="{9CBCE079-D829-5724-B06A-74D24908982E}"/>
              </a:ext>
            </a:extLst>
          </p:cNvPr>
          <p:cNvSpPr>
            <a:spLocks noGrp="1" noChangeArrowheads="1"/>
          </p:cNvSpPr>
          <p:nvPr>
            <p:ph type="title"/>
          </p:nvPr>
        </p:nvSpPr>
        <p:spPr/>
        <p:txBody>
          <a:bodyPr/>
          <a:lstStyle/>
          <a:p>
            <a:pPr eaLnBrk="1" hangingPunct="1"/>
            <a:r>
              <a:rPr lang="en-US" altLang="en-US" sz="4000"/>
              <a:t>Control circuit for the double-acting cylinder</a:t>
            </a:r>
          </a:p>
        </p:txBody>
      </p:sp>
      <p:sp>
        <p:nvSpPr>
          <p:cNvPr id="180227" name="Rectangle 5">
            <a:extLst>
              <a:ext uri="{FF2B5EF4-FFF2-40B4-BE49-F238E27FC236}">
                <a16:creationId xmlns:a16="http://schemas.microsoft.com/office/drawing/2014/main" id="{161D1E6D-3399-C2E4-746D-F70C6B7BFF87}"/>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400"/>
              <a:t>Double-acting cylinder</a:t>
            </a:r>
          </a:p>
          <a:p>
            <a:pPr eaLnBrk="1" hangingPunct="1">
              <a:lnSpc>
                <a:spcPct val="80000"/>
              </a:lnSpc>
              <a:buFont typeface="Wingdings" panose="05000000000000000000" pitchFamily="2" charset="2"/>
              <a:buNone/>
            </a:pPr>
            <a:endParaRPr lang="de-DE" altLang="en-US" sz="1400"/>
          </a:p>
          <a:p>
            <a:pPr eaLnBrk="1" hangingPunct="1">
              <a:lnSpc>
                <a:spcPct val="80000"/>
              </a:lnSpc>
              <a:buFont typeface="Wingdings" panose="05000000000000000000" pitchFamily="2" charset="2"/>
              <a:buNone/>
            </a:pPr>
            <a:r>
              <a:rPr lang="de-DE" altLang="en-US" sz="1400"/>
              <a:t>Mode of operation</a:t>
            </a:r>
          </a:p>
          <a:p>
            <a:pPr eaLnBrk="1" hangingPunct="1">
              <a:lnSpc>
                <a:spcPct val="80000"/>
              </a:lnSpc>
              <a:buFont typeface="Wingdings" panose="05000000000000000000" pitchFamily="2" charset="2"/>
              <a:buNone/>
            </a:pPr>
            <a:r>
              <a:rPr lang="de-DE" altLang="en-US" sz="1400" b="1"/>
              <a:t>	With double-acting cylinders, the piston is pressurised at both ends. The cylinder can operate in both directions.</a:t>
            </a:r>
          </a:p>
          <a:p>
            <a:pPr eaLnBrk="1" hangingPunct="1">
              <a:lnSpc>
                <a:spcPct val="80000"/>
              </a:lnSpc>
              <a:buFont typeface="Wingdings" panose="05000000000000000000" pitchFamily="2" charset="2"/>
              <a:buNone/>
            </a:pPr>
            <a:r>
              <a:rPr lang="de-DE" altLang="en-US" sz="1400"/>
              <a:t>Piston force</a:t>
            </a:r>
            <a:br>
              <a:rPr lang="de-DE" altLang="en-US" sz="1400"/>
            </a:br>
            <a:r>
              <a:rPr lang="de-DE" altLang="en-US" sz="1400" b="1"/>
              <a:t>In the case of cylinders with piston rod at one end, the force of the advance stroke is greater than that of the return stroke (piston surface/annular surface ratio).</a:t>
            </a:r>
          </a:p>
          <a:p>
            <a:pPr eaLnBrk="1" hangingPunct="1">
              <a:lnSpc>
                <a:spcPct val="80000"/>
              </a:lnSpc>
              <a:buFont typeface="Wingdings" panose="05000000000000000000" pitchFamily="2" charset="2"/>
              <a:buNone/>
            </a:pPr>
            <a:r>
              <a:rPr lang="de-DE" altLang="en-US" sz="1400"/>
              <a:t>End position cushioning</a:t>
            </a:r>
            <a:br>
              <a:rPr lang="de-DE" altLang="en-US" sz="1400"/>
            </a:br>
            <a:r>
              <a:rPr lang="de-DE" altLang="en-US" sz="1400" b="1"/>
              <a:t>Used for large moving loads to prevent hard piston impact. A cushioning piston interrupts the direct exhaust path. The air has to flow through a small, generally adjustable cross section.</a:t>
            </a:r>
          </a:p>
          <a:p>
            <a:pPr eaLnBrk="1" hangingPunct="1">
              <a:lnSpc>
                <a:spcPct val="80000"/>
              </a:lnSpc>
              <a:buFont typeface="Wingdings" panose="05000000000000000000" pitchFamily="2" charset="2"/>
              <a:buNone/>
            </a:pPr>
            <a:r>
              <a:rPr lang="de-DE" altLang="en-US" sz="1400"/>
              <a:t>Actuation</a:t>
            </a:r>
            <a:br>
              <a:rPr lang="de-DE" altLang="en-US" sz="1400"/>
            </a:br>
            <a:r>
              <a:rPr lang="de-DE" altLang="en-US" sz="1400" b="1"/>
              <a:t>5/2-way valve, 5/3-way valve</a:t>
            </a:r>
          </a:p>
          <a:p>
            <a:pPr eaLnBrk="1" hangingPunct="1">
              <a:lnSpc>
                <a:spcPct val="80000"/>
              </a:lnSpc>
            </a:pPr>
            <a:endParaRPr lang="en-US" altLang="en-US" sz="1400"/>
          </a:p>
        </p:txBody>
      </p:sp>
      <p:pic>
        <p:nvPicPr>
          <p:cNvPr id="180228" name="Picture 6">
            <a:extLst>
              <a:ext uri="{FF2B5EF4-FFF2-40B4-BE49-F238E27FC236}">
                <a16:creationId xmlns:a16="http://schemas.microsoft.com/office/drawing/2014/main" id="{3F617DC2-6CF5-032A-CD3C-B982C5BCB9E7}"/>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90538" y="2711450"/>
            <a:ext cx="3971925" cy="24257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2BF4604A-507C-E2A3-9BEF-94ACF9A305DE}"/>
              </a:ext>
            </a:extLst>
          </p:cNvPr>
          <p:cNvSpPr>
            <a:spLocks noGrp="1" noChangeArrowheads="1"/>
          </p:cNvSpPr>
          <p:nvPr>
            <p:ph type="title"/>
          </p:nvPr>
        </p:nvSpPr>
        <p:spPr/>
        <p:txBody>
          <a:bodyPr/>
          <a:lstStyle/>
          <a:p>
            <a:pPr eaLnBrk="1" hangingPunct="1"/>
            <a:r>
              <a:rPr lang="en-US" altLang="en-US" sz="4000"/>
              <a:t>A 5/2-way directional control valve control the double acting cylinder.</a:t>
            </a:r>
          </a:p>
        </p:txBody>
      </p:sp>
      <p:pic>
        <p:nvPicPr>
          <p:cNvPr id="181251" name="Picture 4">
            <a:extLst>
              <a:ext uri="{FF2B5EF4-FFF2-40B4-BE49-F238E27FC236}">
                <a16:creationId xmlns:a16="http://schemas.microsoft.com/office/drawing/2014/main" id="{9F40A83A-3819-99C4-7768-EA74C3AA85F2}"/>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408113" y="2173288"/>
            <a:ext cx="6327775" cy="3502025"/>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a:extLst>
              <a:ext uri="{FF2B5EF4-FFF2-40B4-BE49-F238E27FC236}">
                <a16:creationId xmlns:a16="http://schemas.microsoft.com/office/drawing/2014/main" id="{DBCDD966-C272-2497-FFF2-1E57E8314415}"/>
              </a:ext>
            </a:extLst>
          </p:cNvPr>
          <p:cNvSpPr>
            <a:spLocks noGrp="1" noChangeArrowheads="1"/>
          </p:cNvSpPr>
          <p:nvPr>
            <p:ph type="title"/>
          </p:nvPr>
        </p:nvSpPr>
        <p:spPr/>
        <p:txBody>
          <a:bodyPr/>
          <a:lstStyle/>
          <a:p>
            <a:pPr eaLnBrk="1" hangingPunct="1"/>
            <a:r>
              <a:rPr lang="en-US" altLang="en-US" sz="4000"/>
              <a:t>Symbols and Standards in Pneumatics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F030F347-9E15-0928-AD37-F5EAE4F852FA}"/>
              </a:ext>
            </a:extLst>
          </p:cNvPr>
          <p:cNvSpPr>
            <a:spLocks noGrp="1" noChangeArrowheads="1"/>
          </p:cNvSpPr>
          <p:nvPr>
            <p:ph type="title"/>
          </p:nvPr>
        </p:nvSpPr>
        <p:spPr/>
        <p:txBody>
          <a:bodyPr/>
          <a:lstStyle/>
          <a:p>
            <a:pPr eaLnBrk="1" hangingPunct="1"/>
            <a:r>
              <a:rPr lang="de-DE" altLang="en-US"/>
              <a:t>Speed</a:t>
            </a:r>
            <a:endParaRPr lang="en-US" altLang="en-US"/>
          </a:p>
        </p:txBody>
      </p:sp>
      <p:sp>
        <p:nvSpPr>
          <p:cNvPr id="39939" name="Rectangle 3">
            <a:extLst>
              <a:ext uri="{FF2B5EF4-FFF2-40B4-BE49-F238E27FC236}">
                <a16:creationId xmlns:a16="http://schemas.microsoft.com/office/drawing/2014/main" id="{EC34D9D9-D712-75D1-F6B3-2F9036065801}"/>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Compressed air is a very fast working </a:t>
            </a:r>
          </a:p>
          <a:p>
            <a:pPr algn="just" eaLnBrk="1" hangingPunct="1">
              <a:lnSpc>
                <a:spcPts val="2100"/>
              </a:lnSpc>
              <a:spcBef>
                <a:spcPct val="50000"/>
              </a:spcBef>
              <a:buClr>
                <a:schemeClr val="tx2"/>
              </a:buClr>
              <a:buFontTx/>
              <a:buNone/>
            </a:pPr>
            <a:r>
              <a:rPr lang="en-US" altLang="en-US" b="1">
                <a:solidFill>
                  <a:schemeClr val="tx2"/>
                </a:solidFill>
              </a:rPr>
              <a:t>	medium.</a:t>
            </a:r>
          </a:p>
          <a:p>
            <a:pPr algn="just" eaLnBrk="1" hangingPunct="1">
              <a:lnSpc>
                <a:spcPts val="2100"/>
              </a:lnSpc>
              <a:spcBef>
                <a:spcPct val="50000"/>
              </a:spcBef>
              <a:buClr>
                <a:schemeClr val="tx2"/>
              </a:buClr>
              <a:buFontTx/>
              <a:buChar char="•"/>
            </a:pPr>
            <a:r>
              <a:rPr lang="en-US" altLang="en-US" b="1">
                <a:solidFill>
                  <a:schemeClr val="tx2"/>
                </a:solidFill>
              </a:rPr>
              <a:t>High working speeds can be obtained.</a:t>
            </a:r>
          </a:p>
          <a:p>
            <a:pPr eaLnBrk="1" hangingPunct="1"/>
            <a:endParaRPr lang="en-GB" altLang="en-US"/>
          </a:p>
          <a:p>
            <a:pPr eaLnBrk="1" hangingPunct="1">
              <a:buFont typeface="Wingdings" panose="05000000000000000000" pitchFamily="2" charset="2"/>
              <a:buNone/>
            </a:pPr>
            <a:endParaRPr lang="en-US" altLang="en-US"/>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21B42074-D7AE-CE39-C6D6-8BD8BA387A72}"/>
              </a:ext>
            </a:extLst>
          </p:cNvPr>
          <p:cNvSpPr>
            <a:spLocks noGrp="1" noChangeArrowheads="1"/>
          </p:cNvSpPr>
          <p:nvPr>
            <p:ph type="title"/>
          </p:nvPr>
        </p:nvSpPr>
        <p:spPr>
          <a:xfrm>
            <a:off x="457200" y="685800"/>
            <a:ext cx="8229600" cy="1139825"/>
          </a:xfrm>
        </p:spPr>
        <p:txBody>
          <a:bodyPr/>
          <a:lstStyle/>
          <a:p>
            <a:pPr eaLnBrk="1" hangingPunct="1"/>
            <a:br>
              <a:rPr lang="en-US" altLang="en-US" sz="2800" b="1"/>
            </a:br>
            <a:r>
              <a:rPr lang="en-US" altLang="en-US" sz="2800" b="1"/>
              <a:t>The development of pneumatic systems is assisted by a uniform approach to the representation of the elements and the circuits. The symbols used for the individual elements must display the following characteristics:</a:t>
            </a:r>
            <a:endParaRPr lang="en-US" altLang="en-US" sz="4000"/>
          </a:p>
        </p:txBody>
      </p:sp>
      <p:sp>
        <p:nvSpPr>
          <p:cNvPr id="183299" name="Rectangle 3">
            <a:extLst>
              <a:ext uri="{FF2B5EF4-FFF2-40B4-BE49-F238E27FC236}">
                <a16:creationId xmlns:a16="http://schemas.microsoft.com/office/drawing/2014/main" id="{4A9B77AC-AC32-5FC6-C165-9D189E6EEA11}"/>
              </a:ext>
            </a:extLst>
          </p:cNvPr>
          <p:cNvSpPr>
            <a:spLocks noGrp="1" noChangeArrowheads="1"/>
          </p:cNvSpPr>
          <p:nvPr>
            <p:ph type="body" idx="1"/>
          </p:nvPr>
        </p:nvSpPr>
        <p:spPr>
          <a:xfrm>
            <a:off x="457200" y="1981200"/>
            <a:ext cx="8229600" cy="4530725"/>
          </a:xfrm>
        </p:spPr>
        <p:txBody>
          <a:bodyPr/>
          <a:lstStyle/>
          <a:p>
            <a:pPr eaLnBrk="1" hangingPunct="1"/>
            <a:endParaRPr lang="en-US" altLang="en-US"/>
          </a:p>
          <a:p>
            <a:pPr eaLnBrk="1" hangingPunct="1">
              <a:buFont typeface="Wingdings" panose="05000000000000000000" pitchFamily="2" charset="2"/>
              <a:buNone/>
            </a:pPr>
            <a:endParaRPr lang="en-US" altLang="en-US"/>
          </a:p>
          <a:p>
            <a:pPr lvl="1" algn="just" eaLnBrk="1" hangingPunct="1">
              <a:lnSpc>
                <a:spcPts val="2100"/>
              </a:lnSpc>
              <a:spcBef>
                <a:spcPct val="50000"/>
              </a:spcBef>
              <a:buClr>
                <a:schemeClr val="bg1"/>
              </a:buClr>
              <a:buFontTx/>
              <a:buChar char="•"/>
            </a:pPr>
            <a:r>
              <a:rPr lang="en-US" altLang="en-US"/>
              <a:t>Function</a:t>
            </a:r>
          </a:p>
          <a:p>
            <a:pPr lvl="1" algn="just" eaLnBrk="1" hangingPunct="1">
              <a:lnSpc>
                <a:spcPts val="2100"/>
              </a:lnSpc>
              <a:spcBef>
                <a:spcPct val="50000"/>
              </a:spcBef>
              <a:buClr>
                <a:schemeClr val="bg1"/>
              </a:buClr>
              <a:buFontTx/>
              <a:buChar char="•"/>
            </a:pPr>
            <a:r>
              <a:rPr lang="en-US" altLang="en-US"/>
              <a:t>Actuation and return actuation methods</a:t>
            </a:r>
          </a:p>
          <a:p>
            <a:pPr lvl="1" algn="just" eaLnBrk="1" hangingPunct="1">
              <a:lnSpc>
                <a:spcPts val="2100"/>
              </a:lnSpc>
              <a:spcBef>
                <a:spcPct val="50000"/>
              </a:spcBef>
              <a:buClr>
                <a:schemeClr val="bg1"/>
              </a:buClr>
              <a:buFontTx/>
              <a:buChar char="•"/>
            </a:pPr>
            <a:r>
              <a:rPr lang="en-US" altLang="en-US"/>
              <a:t>Number of connections</a:t>
            </a:r>
          </a:p>
          <a:p>
            <a:pPr lvl="1" algn="just" eaLnBrk="1" hangingPunct="1">
              <a:lnSpc>
                <a:spcPts val="2100"/>
              </a:lnSpc>
              <a:spcBef>
                <a:spcPct val="50000"/>
              </a:spcBef>
              <a:buClr>
                <a:schemeClr val="bg1"/>
              </a:buClr>
              <a:buFontTx/>
              <a:buChar char="•"/>
            </a:pPr>
            <a:r>
              <a:rPr lang="en-US" altLang="en-US"/>
              <a:t>Number of switching positions</a:t>
            </a:r>
          </a:p>
          <a:p>
            <a:pPr lvl="1" algn="just" eaLnBrk="1" hangingPunct="1">
              <a:lnSpc>
                <a:spcPts val="2100"/>
              </a:lnSpc>
              <a:spcBef>
                <a:spcPct val="50000"/>
              </a:spcBef>
              <a:buClr>
                <a:schemeClr val="bg1"/>
              </a:buClr>
              <a:buFontTx/>
              <a:buChar char="•"/>
            </a:pPr>
            <a:r>
              <a:rPr lang="en-US" altLang="en-US"/>
              <a:t>General operating principle</a:t>
            </a:r>
          </a:p>
          <a:p>
            <a:pPr lvl="1" algn="just" eaLnBrk="1" hangingPunct="1">
              <a:lnSpc>
                <a:spcPts val="2100"/>
              </a:lnSpc>
              <a:spcBef>
                <a:spcPct val="50000"/>
              </a:spcBef>
              <a:buClr>
                <a:schemeClr val="bg1"/>
              </a:buClr>
              <a:buFontTx/>
              <a:buChar char="•"/>
            </a:pPr>
            <a:r>
              <a:rPr lang="en-US" altLang="en-US"/>
              <a:t>Simplified representation of the flow path </a:t>
            </a:r>
          </a:p>
          <a:p>
            <a:pPr eaLnBrk="1" hangingPunct="1">
              <a:buFont typeface="Wingdings" panose="05000000000000000000" pitchFamily="2" charset="2"/>
              <a:buNone/>
            </a:pPr>
            <a:endParaRPr lang="en-GB" altLang="en-US"/>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a:extLst>
              <a:ext uri="{FF2B5EF4-FFF2-40B4-BE49-F238E27FC236}">
                <a16:creationId xmlns:a16="http://schemas.microsoft.com/office/drawing/2014/main" id="{794F0F92-A04B-F977-1D26-68D5E5783D23}"/>
              </a:ext>
            </a:extLst>
          </p:cNvPr>
          <p:cNvSpPr>
            <a:spLocks noGrp="1" noChangeArrowheads="1"/>
          </p:cNvSpPr>
          <p:nvPr>
            <p:ph type="title"/>
          </p:nvPr>
        </p:nvSpPr>
        <p:spPr/>
        <p:txBody>
          <a:bodyPr/>
          <a:lstStyle/>
          <a:p>
            <a:pPr eaLnBrk="1" hangingPunct="1"/>
            <a:r>
              <a:rPr lang="de-DE" altLang="en-US" sz="4000"/>
              <a:t>Pneumatic symbols</a:t>
            </a:r>
            <a:br>
              <a:rPr lang="de-DE" altLang="en-US" sz="4000"/>
            </a:br>
            <a:endParaRPr lang="en-US" altLang="en-US" sz="4000"/>
          </a:p>
        </p:txBody>
      </p:sp>
      <p:sp>
        <p:nvSpPr>
          <p:cNvPr id="184323" name="Rectangle 5">
            <a:extLst>
              <a:ext uri="{FF2B5EF4-FFF2-40B4-BE49-F238E27FC236}">
                <a16:creationId xmlns:a16="http://schemas.microsoft.com/office/drawing/2014/main" id="{13A01B2D-32DC-321A-425B-52FABD91AFBC}"/>
              </a:ext>
            </a:extLst>
          </p:cNvPr>
          <p:cNvSpPr>
            <a:spLocks noGrp="1" noChangeArrowheads="1"/>
          </p:cNvSpPr>
          <p:nvPr>
            <p:ph type="body" idx="1"/>
          </p:nvPr>
        </p:nvSpPr>
        <p:spPr>
          <a:xfrm>
            <a:off x="457200" y="1371600"/>
            <a:ext cx="8229600" cy="4759325"/>
          </a:xfrm>
        </p:spPr>
        <p:txBody>
          <a:bodyPr/>
          <a:lstStyle/>
          <a:p>
            <a:pPr algn="just" eaLnBrk="1" hangingPunct="1">
              <a:lnSpc>
                <a:spcPts val="2100"/>
              </a:lnSpc>
              <a:spcBef>
                <a:spcPct val="50000"/>
              </a:spcBef>
              <a:buClr>
                <a:schemeClr val="bg1"/>
              </a:buClr>
              <a:buFontTx/>
              <a:buNone/>
            </a:pPr>
            <a:endParaRPr lang="en-US" altLang="en-US" sz="2800" b="1"/>
          </a:p>
          <a:p>
            <a:pPr algn="just" eaLnBrk="1" hangingPunct="1">
              <a:lnSpc>
                <a:spcPts val="2100"/>
              </a:lnSpc>
              <a:spcBef>
                <a:spcPct val="50000"/>
              </a:spcBef>
              <a:buClr>
                <a:schemeClr val="bg1"/>
              </a:buClr>
              <a:buFontTx/>
              <a:buNone/>
            </a:pPr>
            <a:r>
              <a:rPr lang="en-US" altLang="en-US" sz="2800" b="1"/>
              <a:t>A symbol does not represent the </a:t>
            </a:r>
          </a:p>
          <a:p>
            <a:pPr algn="just" eaLnBrk="1" hangingPunct="1">
              <a:lnSpc>
                <a:spcPts val="2100"/>
              </a:lnSpc>
              <a:spcBef>
                <a:spcPct val="50000"/>
              </a:spcBef>
              <a:buClr>
                <a:schemeClr val="bg1"/>
              </a:buClr>
              <a:buFontTx/>
              <a:buNone/>
            </a:pPr>
            <a:r>
              <a:rPr lang="en-US" altLang="en-US" sz="2800" b="1"/>
              <a:t>following characteristics:</a:t>
            </a:r>
          </a:p>
          <a:p>
            <a:pPr lvl="1" algn="just" eaLnBrk="1" hangingPunct="1">
              <a:lnSpc>
                <a:spcPts val="2100"/>
              </a:lnSpc>
              <a:spcBef>
                <a:spcPct val="50000"/>
              </a:spcBef>
              <a:buClr>
                <a:schemeClr val="bg1"/>
              </a:buClr>
              <a:buFontTx/>
              <a:buChar char="•"/>
            </a:pPr>
            <a:r>
              <a:rPr lang="en-US" altLang="en-US" sz="2400"/>
              <a:t>Size or dimensions of the component</a:t>
            </a:r>
          </a:p>
          <a:p>
            <a:pPr lvl="1" algn="just" eaLnBrk="1" hangingPunct="1">
              <a:lnSpc>
                <a:spcPts val="2100"/>
              </a:lnSpc>
              <a:spcBef>
                <a:spcPct val="50000"/>
              </a:spcBef>
              <a:buClr>
                <a:schemeClr val="bg1"/>
              </a:buClr>
              <a:buFontTx/>
              <a:buChar char="•"/>
            </a:pPr>
            <a:r>
              <a:rPr lang="en-US" altLang="en-US" sz="2400"/>
              <a:t>Particular manufacturer, methods of construction or costs</a:t>
            </a:r>
          </a:p>
          <a:p>
            <a:pPr lvl="1" algn="just" eaLnBrk="1" hangingPunct="1">
              <a:lnSpc>
                <a:spcPts val="2100"/>
              </a:lnSpc>
              <a:spcBef>
                <a:spcPct val="50000"/>
              </a:spcBef>
              <a:buClr>
                <a:schemeClr val="bg1"/>
              </a:buClr>
              <a:buFontTx/>
              <a:buChar char="•"/>
            </a:pPr>
            <a:r>
              <a:rPr lang="en-US" altLang="en-US" sz="2400"/>
              <a:t>Operation of the ports</a:t>
            </a:r>
          </a:p>
          <a:p>
            <a:pPr lvl="1" algn="just" eaLnBrk="1" hangingPunct="1">
              <a:lnSpc>
                <a:spcPts val="2100"/>
              </a:lnSpc>
              <a:spcBef>
                <a:spcPct val="50000"/>
              </a:spcBef>
              <a:buClr>
                <a:schemeClr val="bg1"/>
              </a:buClr>
              <a:buFontTx/>
              <a:buChar char="•"/>
            </a:pPr>
            <a:r>
              <a:rPr lang="en-US" altLang="en-US" sz="2400"/>
              <a:t>Any physical details of the elements</a:t>
            </a:r>
          </a:p>
          <a:p>
            <a:pPr lvl="1" algn="just" eaLnBrk="1" hangingPunct="1">
              <a:lnSpc>
                <a:spcPts val="2100"/>
              </a:lnSpc>
              <a:spcBef>
                <a:spcPct val="50000"/>
              </a:spcBef>
              <a:buClr>
                <a:schemeClr val="bg1"/>
              </a:buClr>
              <a:buFontTx/>
              <a:buChar char="•"/>
            </a:pPr>
            <a:r>
              <a:rPr lang="en-US" altLang="en-US" sz="2400"/>
              <a:t>Any unions or connections other than junctions</a:t>
            </a:r>
          </a:p>
          <a:p>
            <a:pPr algn="just" eaLnBrk="1" hangingPunct="1">
              <a:lnSpc>
                <a:spcPts val="2100"/>
              </a:lnSpc>
              <a:spcBef>
                <a:spcPct val="50000"/>
              </a:spcBef>
              <a:buClr>
                <a:schemeClr val="bg1"/>
              </a:buClr>
              <a:buFontTx/>
              <a:buNone/>
            </a:pPr>
            <a:r>
              <a:rPr lang="en-US" altLang="en-US" sz="2800" b="1"/>
              <a:t>The standard used is ISO 1219</a:t>
            </a:r>
          </a:p>
          <a:p>
            <a:pPr eaLnBrk="1" hangingPunct="1"/>
            <a:endParaRPr lang="en-US" altLang="en-US" sz="2800"/>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a:extLst>
              <a:ext uri="{FF2B5EF4-FFF2-40B4-BE49-F238E27FC236}">
                <a16:creationId xmlns:a16="http://schemas.microsoft.com/office/drawing/2014/main" id="{71F2C770-2713-63EC-CAB7-EFF5C2C93F66}"/>
              </a:ext>
            </a:extLst>
          </p:cNvPr>
          <p:cNvSpPr>
            <a:spLocks noGrp="1" noChangeArrowheads="1"/>
          </p:cNvSpPr>
          <p:nvPr>
            <p:ph type="title"/>
          </p:nvPr>
        </p:nvSpPr>
        <p:spPr/>
        <p:txBody>
          <a:bodyPr/>
          <a:lstStyle/>
          <a:p>
            <a:pPr eaLnBrk="1" hangingPunct="1"/>
            <a:r>
              <a:rPr lang="de-DE" altLang="en-US"/>
              <a:t>Energy supply</a:t>
            </a:r>
            <a:endParaRPr lang="en-US" altLang="en-US"/>
          </a:p>
        </p:txBody>
      </p:sp>
      <p:sp>
        <p:nvSpPr>
          <p:cNvPr id="185347" name="Rectangle 5">
            <a:extLst>
              <a:ext uri="{FF2B5EF4-FFF2-40B4-BE49-F238E27FC236}">
                <a16:creationId xmlns:a16="http://schemas.microsoft.com/office/drawing/2014/main" id="{C19A3E52-C0CF-FC0B-4CB5-4E09435D5BAC}"/>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sz="2400" b="1"/>
              <a:t>Compressor with fixed capacity</a:t>
            </a:r>
          </a:p>
          <a:p>
            <a:pPr eaLnBrk="1" hangingPunct="1">
              <a:lnSpc>
                <a:spcPts val="2100"/>
              </a:lnSpc>
              <a:spcBef>
                <a:spcPct val="50000"/>
              </a:spcBef>
              <a:buClr>
                <a:schemeClr val="bg1"/>
              </a:buClr>
              <a:buFontTx/>
              <a:buChar char="•"/>
            </a:pPr>
            <a:endParaRPr lang="en-US" altLang="en-US" sz="2400" b="1"/>
          </a:p>
          <a:p>
            <a:pPr eaLnBrk="1" hangingPunct="1">
              <a:lnSpc>
                <a:spcPts val="2100"/>
              </a:lnSpc>
              <a:spcBef>
                <a:spcPct val="50000"/>
              </a:spcBef>
              <a:buClr>
                <a:schemeClr val="bg1"/>
              </a:buClr>
              <a:buFontTx/>
              <a:buChar char="•"/>
            </a:pPr>
            <a:endParaRPr lang="en-US" altLang="en-US" sz="2400" b="1"/>
          </a:p>
          <a:p>
            <a:pPr eaLnBrk="1" hangingPunct="1">
              <a:lnSpc>
                <a:spcPts val="2100"/>
              </a:lnSpc>
              <a:spcBef>
                <a:spcPct val="50000"/>
              </a:spcBef>
              <a:buClr>
                <a:schemeClr val="bg1"/>
              </a:buClr>
              <a:buFontTx/>
              <a:buChar char="•"/>
            </a:pPr>
            <a:endParaRPr lang="en-US" altLang="en-US" sz="2400" b="1"/>
          </a:p>
          <a:p>
            <a:pPr eaLnBrk="1" hangingPunct="1">
              <a:lnSpc>
                <a:spcPts val="2100"/>
              </a:lnSpc>
              <a:spcBef>
                <a:spcPct val="50000"/>
              </a:spcBef>
              <a:buClr>
                <a:schemeClr val="bg1"/>
              </a:buClr>
              <a:buFontTx/>
              <a:buChar char="•"/>
            </a:pPr>
            <a:r>
              <a:rPr lang="en-US" altLang="en-US" sz="2400" b="1"/>
              <a:t>Air receiver and ‘T’ junction</a:t>
            </a:r>
          </a:p>
          <a:p>
            <a:pPr eaLnBrk="1" hangingPunct="1">
              <a:buFont typeface="Wingdings" panose="05000000000000000000" pitchFamily="2" charset="2"/>
              <a:buNone/>
            </a:pPr>
            <a:endParaRPr lang="en-GB" altLang="en-US" sz="2400"/>
          </a:p>
          <a:p>
            <a:pPr eaLnBrk="1" hangingPunct="1">
              <a:buFont typeface="Wingdings" panose="05000000000000000000" pitchFamily="2" charset="2"/>
              <a:buNone/>
            </a:pPr>
            <a:endParaRPr lang="en-US" altLang="en-US" sz="2400"/>
          </a:p>
        </p:txBody>
      </p:sp>
      <p:pic>
        <p:nvPicPr>
          <p:cNvPr id="185348" name="Picture 6">
            <a:extLst>
              <a:ext uri="{FF2B5EF4-FFF2-40B4-BE49-F238E27FC236}">
                <a16:creationId xmlns:a16="http://schemas.microsoft.com/office/drawing/2014/main" id="{F287F31F-D3A7-195B-5950-0591BDF34139}"/>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1600200"/>
            <a:ext cx="1141413" cy="23622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a:extLst>
              <a:ext uri="{FF2B5EF4-FFF2-40B4-BE49-F238E27FC236}">
                <a16:creationId xmlns:a16="http://schemas.microsoft.com/office/drawing/2014/main" id="{E44031A4-DB0A-63C7-74E6-62F77506ADDF}"/>
              </a:ext>
            </a:extLst>
          </p:cNvPr>
          <p:cNvSpPr>
            <a:spLocks noGrp="1" noChangeArrowheads="1"/>
          </p:cNvSpPr>
          <p:nvPr>
            <p:ph type="title"/>
          </p:nvPr>
        </p:nvSpPr>
        <p:spPr/>
        <p:txBody>
          <a:bodyPr/>
          <a:lstStyle/>
          <a:p>
            <a:pPr eaLnBrk="1" hangingPunct="1"/>
            <a:r>
              <a:rPr lang="de-DE" altLang="en-US" dirty="0"/>
              <a:t>Air service equipment</a:t>
            </a:r>
            <a:endParaRPr lang="en-US" altLang="en-US" dirty="0"/>
          </a:p>
        </p:txBody>
      </p:sp>
      <p:pic>
        <p:nvPicPr>
          <p:cNvPr id="186373" name="Picture 6" descr="symbol">
            <a:extLst>
              <a:ext uri="{FF2B5EF4-FFF2-40B4-BE49-F238E27FC236}">
                <a16:creationId xmlns:a16="http://schemas.microsoft.com/office/drawing/2014/main" id="{78657D22-0CA2-7072-E055-4C3EAB493B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7828" t="4570" r="71768" b="76125"/>
          <a:stretch>
            <a:fillRect/>
          </a:stretch>
        </p:blipFill>
        <p:spPr bwMode="auto">
          <a:xfrm>
            <a:off x="5029200" y="1266825"/>
            <a:ext cx="1676400" cy="141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Rectangle 3">
            <a:extLst>
              <a:ext uri="{FF2B5EF4-FFF2-40B4-BE49-F238E27FC236}">
                <a16:creationId xmlns:a16="http://schemas.microsoft.com/office/drawing/2014/main" id="{586119BD-164C-7179-A4C1-D131A080477E}"/>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b="1"/>
              <a:t>Air filter</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None/>
            </a:pPr>
            <a:endParaRPr lang="en-US" altLang="en-US" b="1"/>
          </a:p>
          <a:p>
            <a:pPr eaLnBrk="1" hangingPunct="1">
              <a:lnSpc>
                <a:spcPts val="2100"/>
              </a:lnSpc>
              <a:spcBef>
                <a:spcPct val="50000"/>
              </a:spcBef>
              <a:buClr>
                <a:schemeClr val="bg1"/>
              </a:buClr>
              <a:buFontTx/>
              <a:buChar char="•"/>
            </a:pPr>
            <a:r>
              <a:rPr lang="en-US" altLang="en-US" b="1"/>
              <a:t>Air lubricator</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Pressure  regulator</a:t>
            </a:r>
            <a:endParaRPr lang="en-GB" altLang="en-US" b="1"/>
          </a:p>
          <a:p>
            <a:pPr eaLnBrk="1" hangingPunct="1">
              <a:buFont typeface="Wingdings" panose="05000000000000000000" pitchFamily="2" charset="2"/>
              <a:buNone/>
            </a:pPr>
            <a:endParaRPr lang="en-US" altLang="en-US"/>
          </a:p>
        </p:txBody>
      </p:sp>
      <p:pic>
        <p:nvPicPr>
          <p:cNvPr id="186374" name="Picture 7" descr="symbol">
            <a:extLst>
              <a:ext uri="{FF2B5EF4-FFF2-40B4-BE49-F238E27FC236}">
                <a16:creationId xmlns:a16="http://schemas.microsoft.com/office/drawing/2014/main" id="{31946D9F-1C2A-F375-326A-10DBC32D83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537" t="3659" r="72557" b="78239"/>
          <a:stretch>
            <a:fillRect/>
          </a:stretch>
        </p:blipFill>
        <p:spPr bwMode="auto">
          <a:xfrm>
            <a:off x="5029200" y="2895600"/>
            <a:ext cx="1676400" cy="136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372" name="Picture 5" descr="symbol">
            <a:extLst>
              <a:ext uri="{FF2B5EF4-FFF2-40B4-BE49-F238E27FC236}">
                <a16:creationId xmlns:a16="http://schemas.microsoft.com/office/drawing/2014/main" id="{046E5F90-69E5-568F-A492-6930D09A91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4419600"/>
            <a:ext cx="1687513" cy="120967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a:extLst>
              <a:ext uri="{FF2B5EF4-FFF2-40B4-BE49-F238E27FC236}">
                <a16:creationId xmlns:a16="http://schemas.microsoft.com/office/drawing/2014/main" id="{C7DEEEED-A532-3E29-9C1F-AB79B7DF1C67}"/>
              </a:ext>
            </a:extLst>
          </p:cNvPr>
          <p:cNvSpPr>
            <a:spLocks noGrp="1" noChangeArrowheads="1"/>
          </p:cNvSpPr>
          <p:nvPr>
            <p:ph type="title"/>
          </p:nvPr>
        </p:nvSpPr>
        <p:spPr/>
        <p:txBody>
          <a:bodyPr/>
          <a:lstStyle/>
          <a:p>
            <a:pPr eaLnBrk="1" hangingPunct="1"/>
            <a:r>
              <a:rPr lang="de-DE" altLang="en-US" dirty="0"/>
              <a:t>Air service equipment 1</a:t>
            </a:r>
            <a:endParaRPr lang="en-US" altLang="en-US" dirty="0"/>
          </a:p>
        </p:txBody>
      </p:sp>
      <p:sp>
        <p:nvSpPr>
          <p:cNvPr id="187395" name="Rectangle 3">
            <a:extLst>
              <a:ext uri="{FF2B5EF4-FFF2-40B4-BE49-F238E27FC236}">
                <a16:creationId xmlns:a16="http://schemas.microsoft.com/office/drawing/2014/main" id="{E2EA422A-C70A-0F06-DADC-B9037C376C40}"/>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None/>
            </a:pPr>
            <a:r>
              <a:rPr lang="en-US" altLang="en-US" b="1"/>
              <a:t>Air service unit	</a:t>
            </a:r>
          </a:p>
          <a:p>
            <a:pPr eaLnBrk="1" hangingPunct="1">
              <a:lnSpc>
                <a:spcPts val="2100"/>
              </a:lnSpc>
              <a:spcBef>
                <a:spcPct val="50000"/>
              </a:spcBef>
              <a:buClr>
                <a:schemeClr val="bg1"/>
              </a:buClr>
              <a:buFontTx/>
              <a:buChar char="•"/>
            </a:pPr>
            <a:r>
              <a:rPr lang="en-US" altLang="en-US" b="1"/>
              <a:t>	Filter</a:t>
            </a:r>
          </a:p>
          <a:p>
            <a:pPr eaLnBrk="1" hangingPunct="1">
              <a:lnSpc>
                <a:spcPts val="2100"/>
              </a:lnSpc>
              <a:spcBef>
                <a:spcPct val="50000"/>
              </a:spcBef>
              <a:buClr>
                <a:schemeClr val="bg1"/>
              </a:buClr>
              <a:buFontTx/>
              <a:buChar char="•"/>
            </a:pPr>
            <a:r>
              <a:rPr lang="en-US" altLang="en-US" b="1"/>
              <a:t>	Regulator</a:t>
            </a:r>
          </a:p>
          <a:p>
            <a:pPr eaLnBrk="1" hangingPunct="1">
              <a:lnSpc>
                <a:spcPts val="2100"/>
              </a:lnSpc>
              <a:spcBef>
                <a:spcPct val="50000"/>
              </a:spcBef>
              <a:buClr>
                <a:schemeClr val="bg1"/>
              </a:buClr>
              <a:buFontTx/>
              <a:buChar char="•"/>
            </a:pPr>
            <a:r>
              <a:rPr lang="en-US" altLang="en-US" b="1"/>
              <a:t>	Gauge</a:t>
            </a:r>
          </a:p>
          <a:p>
            <a:pPr eaLnBrk="1" hangingPunct="1">
              <a:lnSpc>
                <a:spcPts val="2100"/>
              </a:lnSpc>
              <a:spcBef>
                <a:spcPct val="50000"/>
              </a:spcBef>
              <a:buClr>
                <a:schemeClr val="bg1"/>
              </a:buClr>
              <a:buFontTx/>
              <a:buChar char="•"/>
            </a:pPr>
            <a:r>
              <a:rPr lang="en-US" altLang="en-US" b="1"/>
              <a:t>	Lubricator</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	Simplified air</a:t>
            </a:r>
          </a:p>
          <a:p>
            <a:pPr eaLnBrk="1" hangingPunct="1">
              <a:lnSpc>
                <a:spcPts val="2100"/>
              </a:lnSpc>
              <a:spcBef>
                <a:spcPct val="50000"/>
              </a:spcBef>
              <a:buClr>
                <a:schemeClr val="bg1"/>
              </a:buClr>
              <a:buFontTx/>
              <a:buChar char="•"/>
            </a:pPr>
            <a:r>
              <a:rPr lang="en-US" altLang="en-US" b="1"/>
              <a:t>	Service unit</a:t>
            </a:r>
          </a:p>
          <a:p>
            <a:pPr eaLnBrk="1" hangingPunct="1"/>
            <a:endParaRPr lang="en-US" altLang="en-US"/>
          </a:p>
        </p:txBody>
      </p:sp>
      <p:pic>
        <p:nvPicPr>
          <p:cNvPr id="187396" name="Picture 4" descr="symbol">
            <a:extLst>
              <a:ext uri="{FF2B5EF4-FFF2-40B4-BE49-F238E27FC236}">
                <a16:creationId xmlns:a16="http://schemas.microsoft.com/office/drawing/2014/main" id="{24E1A3BE-BED4-8E74-B963-538E08A07F8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3400" y="1981200"/>
            <a:ext cx="3076575" cy="164306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187397" name="Picture 5" descr="symbol">
            <a:extLst>
              <a:ext uri="{FF2B5EF4-FFF2-40B4-BE49-F238E27FC236}">
                <a16:creationId xmlns:a16="http://schemas.microsoft.com/office/drawing/2014/main" id="{16A46683-171D-7ED6-6B9C-9960BE61FE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4648200"/>
            <a:ext cx="1762125" cy="7620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a:extLst>
              <a:ext uri="{FF2B5EF4-FFF2-40B4-BE49-F238E27FC236}">
                <a16:creationId xmlns:a16="http://schemas.microsoft.com/office/drawing/2014/main" id="{536285C1-0A08-F0E5-BCC9-884888623A96}"/>
              </a:ext>
            </a:extLst>
          </p:cNvPr>
          <p:cNvSpPr>
            <a:spLocks noGrp="1" noChangeArrowheads="1"/>
          </p:cNvSpPr>
          <p:nvPr>
            <p:ph type="title"/>
          </p:nvPr>
        </p:nvSpPr>
        <p:spPr/>
        <p:txBody>
          <a:bodyPr/>
          <a:lstStyle/>
          <a:p>
            <a:pPr eaLnBrk="1" hangingPunct="1"/>
            <a:r>
              <a:rPr lang="de-DE" altLang="en-US"/>
              <a:t>Directional control valves</a:t>
            </a:r>
            <a:endParaRPr lang="en-US" altLang="en-US"/>
          </a:p>
        </p:txBody>
      </p:sp>
      <p:pic>
        <p:nvPicPr>
          <p:cNvPr id="188419" name="Picture 4" descr="symbol">
            <a:extLst>
              <a:ext uri="{FF2B5EF4-FFF2-40B4-BE49-F238E27FC236}">
                <a16:creationId xmlns:a16="http://schemas.microsoft.com/office/drawing/2014/main" id="{6A97B025-F2E0-6CEA-B064-CF91331D326B}"/>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2286000" y="1981200"/>
            <a:ext cx="3992563" cy="3857625"/>
          </a:xfrm>
          <a:noFill/>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0E9A45C5-42A8-7BC2-1A2E-06971B4EB5E2}"/>
              </a:ext>
            </a:extLst>
          </p:cNvPr>
          <p:cNvSpPr>
            <a:spLocks noGrp="1" noChangeArrowheads="1"/>
          </p:cNvSpPr>
          <p:nvPr>
            <p:ph type="title"/>
          </p:nvPr>
        </p:nvSpPr>
        <p:spPr/>
        <p:txBody>
          <a:bodyPr/>
          <a:lstStyle/>
          <a:p>
            <a:pPr eaLnBrk="1" hangingPunct="1"/>
            <a:r>
              <a:rPr lang="de-DE" altLang="en-US" dirty="0"/>
              <a:t>Directional control valves 1</a:t>
            </a:r>
            <a:endParaRPr lang="en-US" altLang="en-US" dirty="0"/>
          </a:p>
        </p:txBody>
      </p:sp>
      <p:pic>
        <p:nvPicPr>
          <p:cNvPr id="189443" name="Picture 4" descr="symbol">
            <a:extLst>
              <a:ext uri="{FF2B5EF4-FFF2-40B4-BE49-F238E27FC236}">
                <a16:creationId xmlns:a16="http://schemas.microsoft.com/office/drawing/2014/main" id="{5D2D61BE-BD80-5A41-BE60-7655EA135134}"/>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2265363" y="1447800"/>
            <a:ext cx="3649662" cy="4851400"/>
          </a:xfrm>
          <a:noFill/>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AD01E2BC-FB98-F433-CBB4-539ACC8D3E4B}"/>
              </a:ext>
            </a:extLst>
          </p:cNvPr>
          <p:cNvSpPr>
            <a:spLocks noGrp="1" noChangeArrowheads="1"/>
          </p:cNvSpPr>
          <p:nvPr>
            <p:ph type="title"/>
          </p:nvPr>
        </p:nvSpPr>
        <p:spPr/>
        <p:txBody>
          <a:bodyPr/>
          <a:lstStyle/>
          <a:p>
            <a:pPr eaLnBrk="1" hangingPunct="1"/>
            <a:r>
              <a:rPr lang="en-US" altLang="en-US"/>
              <a:t>Numbering Systems</a:t>
            </a:r>
          </a:p>
        </p:txBody>
      </p:sp>
      <p:pic>
        <p:nvPicPr>
          <p:cNvPr id="190467" name="Picture 3">
            <a:extLst>
              <a:ext uri="{FF2B5EF4-FFF2-40B4-BE49-F238E27FC236}">
                <a16:creationId xmlns:a16="http://schemas.microsoft.com/office/drawing/2014/main" id="{65180F69-9833-3508-3ABE-A419BAF3F316}"/>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457200" y="2263775"/>
            <a:ext cx="8229600" cy="3319463"/>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a:extLst>
              <a:ext uri="{FF2B5EF4-FFF2-40B4-BE49-F238E27FC236}">
                <a16:creationId xmlns:a16="http://schemas.microsoft.com/office/drawing/2014/main" id="{8B61868F-7EB8-C653-07F4-A2918BDAD6D3}"/>
              </a:ext>
            </a:extLst>
          </p:cNvPr>
          <p:cNvSpPr>
            <a:spLocks noGrp="1" noChangeArrowheads="1"/>
          </p:cNvSpPr>
          <p:nvPr>
            <p:ph type="title"/>
          </p:nvPr>
        </p:nvSpPr>
        <p:spPr/>
        <p:txBody>
          <a:bodyPr/>
          <a:lstStyle/>
          <a:p>
            <a:pPr eaLnBrk="1" hangingPunct="1"/>
            <a:r>
              <a:rPr lang="de-DE" altLang="en-US" dirty="0"/>
              <a:t>Directional control valves 2</a:t>
            </a:r>
            <a:endParaRPr lang="en-US" altLang="en-US" dirty="0"/>
          </a:p>
        </p:txBody>
      </p:sp>
      <p:pic>
        <p:nvPicPr>
          <p:cNvPr id="191491" name="Picture 4">
            <a:extLst>
              <a:ext uri="{FF2B5EF4-FFF2-40B4-BE49-F238E27FC236}">
                <a16:creationId xmlns:a16="http://schemas.microsoft.com/office/drawing/2014/main" id="{0AA6EC87-5A04-A399-0C7E-8186A6B64874}"/>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l="17526" t="6886" r="17526" b="5882"/>
          <a:stretch>
            <a:fillRect/>
          </a:stretch>
        </p:blipFill>
        <p:spPr>
          <a:xfrm>
            <a:off x="685800" y="2243138"/>
            <a:ext cx="7367588" cy="3222625"/>
          </a:xfrm>
          <a:noFill/>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a:extLst>
              <a:ext uri="{FF2B5EF4-FFF2-40B4-BE49-F238E27FC236}">
                <a16:creationId xmlns:a16="http://schemas.microsoft.com/office/drawing/2014/main" id="{4C261B7F-6162-3B98-44B9-F371148C728F}"/>
              </a:ext>
            </a:extLst>
          </p:cNvPr>
          <p:cNvSpPr>
            <a:spLocks noGrp="1" noChangeArrowheads="1"/>
          </p:cNvSpPr>
          <p:nvPr>
            <p:ph type="title"/>
          </p:nvPr>
        </p:nvSpPr>
        <p:spPr/>
        <p:txBody>
          <a:bodyPr/>
          <a:lstStyle/>
          <a:p>
            <a:pPr eaLnBrk="1" hangingPunct="1"/>
            <a:r>
              <a:rPr lang="en-US" altLang="en-US"/>
              <a:t>Methods of Actuation </a:t>
            </a:r>
          </a:p>
        </p:txBody>
      </p:sp>
      <p:sp>
        <p:nvSpPr>
          <p:cNvPr id="192515" name="Rectangle 3">
            <a:extLst>
              <a:ext uri="{FF2B5EF4-FFF2-40B4-BE49-F238E27FC236}">
                <a16:creationId xmlns:a16="http://schemas.microsoft.com/office/drawing/2014/main" id="{386CDA94-AD72-C88B-5146-BE786D1E564F}"/>
              </a:ext>
            </a:extLst>
          </p:cNvPr>
          <p:cNvSpPr>
            <a:spLocks noGrp="1" noChangeArrowheads="1"/>
          </p:cNvSpPr>
          <p:nvPr>
            <p:ph type="body" idx="1"/>
          </p:nvPr>
        </p:nvSpPr>
        <p:spPr/>
        <p:txBody>
          <a:bodyPr/>
          <a:lstStyle/>
          <a:p>
            <a:pPr eaLnBrk="1" hangingPunct="1"/>
            <a:r>
              <a:rPr lang="en-US" altLang="en-US"/>
              <a:t>Manually Actuated </a:t>
            </a:r>
          </a:p>
          <a:p>
            <a:pPr eaLnBrk="1" hangingPunct="1"/>
            <a:r>
              <a:rPr lang="en-US" altLang="en-US"/>
              <a:t>Mechanically Actuated</a:t>
            </a:r>
          </a:p>
          <a:p>
            <a:pPr eaLnBrk="1" hangingPunct="1"/>
            <a:r>
              <a:rPr lang="en-US" altLang="en-US"/>
              <a:t>Pneumatically Actuated </a:t>
            </a:r>
          </a:p>
          <a:p>
            <a:pPr eaLnBrk="1" hangingPunct="1"/>
            <a:r>
              <a:rPr lang="en-US" altLang="en-US"/>
              <a:t>Electrical and</a:t>
            </a:r>
          </a:p>
          <a:p>
            <a:pPr eaLnBrk="1" hangingPunct="1"/>
            <a:r>
              <a:rPr lang="en-US" altLang="en-US"/>
              <a:t>Combined Actuation</a:t>
            </a:r>
          </a:p>
          <a:p>
            <a:pPr eaLnBrk="1" hangingPunct="1"/>
            <a:endParaRPr lang="en-US" alt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AF426B79-3ABA-B5CC-7DAA-5559B859274C}"/>
              </a:ext>
            </a:extLst>
          </p:cNvPr>
          <p:cNvSpPr>
            <a:spLocks noGrp="1" noChangeArrowheads="1"/>
          </p:cNvSpPr>
          <p:nvPr>
            <p:ph type="title"/>
          </p:nvPr>
        </p:nvSpPr>
        <p:spPr/>
        <p:txBody>
          <a:bodyPr/>
          <a:lstStyle/>
          <a:p>
            <a:pPr eaLnBrk="1" hangingPunct="1"/>
            <a:r>
              <a:rPr lang="de-DE" altLang="en-US"/>
              <a:t>Adjustable</a:t>
            </a:r>
            <a:endParaRPr lang="en-US" altLang="en-US"/>
          </a:p>
        </p:txBody>
      </p:sp>
      <p:sp>
        <p:nvSpPr>
          <p:cNvPr id="40963" name="Rectangle 3">
            <a:extLst>
              <a:ext uri="{FF2B5EF4-FFF2-40B4-BE49-F238E27FC236}">
                <a16:creationId xmlns:a16="http://schemas.microsoft.com/office/drawing/2014/main" id="{0F97437D-B838-7FE7-9829-EA5FC2B09BD2}"/>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With compressed air components, </a:t>
            </a:r>
          </a:p>
          <a:p>
            <a:pPr algn="just" eaLnBrk="1" hangingPunct="1">
              <a:lnSpc>
                <a:spcPts val="2100"/>
              </a:lnSpc>
              <a:spcBef>
                <a:spcPct val="50000"/>
              </a:spcBef>
              <a:buClr>
                <a:schemeClr val="tx2"/>
              </a:buClr>
              <a:buFontTx/>
              <a:buNone/>
            </a:pPr>
            <a:r>
              <a:rPr lang="en-US" altLang="en-US" b="1">
                <a:solidFill>
                  <a:schemeClr val="tx2"/>
                </a:solidFill>
              </a:rPr>
              <a:t>	speeds and forces are infinitely </a:t>
            </a:r>
          </a:p>
          <a:p>
            <a:pPr algn="just" eaLnBrk="1" hangingPunct="1">
              <a:lnSpc>
                <a:spcPts val="2100"/>
              </a:lnSpc>
              <a:spcBef>
                <a:spcPct val="50000"/>
              </a:spcBef>
              <a:buClr>
                <a:schemeClr val="tx2"/>
              </a:buClr>
              <a:buFontTx/>
              <a:buNone/>
            </a:pPr>
            <a:r>
              <a:rPr lang="en-US" altLang="en-US" b="1">
                <a:solidFill>
                  <a:schemeClr val="tx2"/>
                </a:solidFill>
              </a:rPr>
              <a:t>	variable.</a:t>
            </a:r>
          </a:p>
          <a:p>
            <a:pPr eaLnBrk="1" hangingPunct="1"/>
            <a:endParaRPr lang="en-US" altLang="en-US"/>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7F979FDA-46E0-6E19-10B7-91E88B989553}"/>
              </a:ext>
            </a:extLst>
          </p:cNvPr>
          <p:cNvSpPr>
            <a:spLocks noGrp="1" noChangeArrowheads="1"/>
          </p:cNvSpPr>
          <p:nvPr>
            <p:ph type="title"/>
          </p:nvPr>
        </p:nvSpPr>
        <p:spPr/>
        <p:txBody>
          <a:bodyPr/>
          <a:lstStyle/>
          <a:p>
            <a:pPr eaLnBrk="1" hangingPunct="1"/>
            <a:r>
              <a:rPr lang="de-DE" altLang="en-US" dirty="0"/>
              <a:t>Directional control valves 3</a:t>
            </a:r>
            <a:endParaRPr lang="en-US" altLang="en-US" dirty="0"/>
          </a:p>
        </p:txBody>
      </p:sp>
      <p:sp>
        <p:nvSpPr>
          <p:cNvPr id="193539" name="Rectangle 3">
            <a:extLst>
              <a:ext uri="{FF2B5EF4-FFF2-40B4-BE49-F238E27FC236}">
                <a16:creationId xmlns:a16="http://schemas.microsoft.com/office/drawing/2014/main" id="{67FBD193-A1A8-7BF6-E6A2-E7AEF4A42E6A}"/>
              </a:ext>
            </a:extLst>
          </p:cNvPr>
          <p:cNvSpPr>
            <a:spLocks noGrp="1" noChangeArrowheads="1"/>
          </p:cNvSpPr>
          <p:nvPr>
            <p:ph type="body" idx="1"/>
          </p:nvPr>
        </p:nvSpPr>
        <p:spPr/>
        <p:txBody>
          <a:bodyPr/>
          <a:lstStyle/>
          <a:p>
            <a:pPr eaLnBrk="1" hangingPunct="1">
              <a:spcBef>
                <a:spcPct val="50000"/>
              </a:spcBef>
              <a:buClr>
                <a:schemeClr val="bg1"/>
              </a:buClr>
              <a:buFontTx/>
              <a:buNone/>
            </a:pPr>
            <a:r>
              <a:rPr lang="en-US" altLang="en-US" b="1"/>
              <a:t>Methods of actuation</a:t>
            </a:r>
          </a:p>
          <a:p>
            <a:pPr eaLnBrk="1" hangingPunct="1">
              <a:spcBef>
                <a:spcPct val="50000"/>
              </a:spcBef>
              <a:buClr>
                <a:schemeClr val="bg1"/>
              </a:buClr>
              <a:buFontTx/>
              <a:buNone/>
            </a:pPr>
            <a:r>
              <a:rPr lang="en-US" altLang="en-US" b="1"/>
              <a:t>Mechanical</a:t>
            </a:r>
          </a:p>
          <a:p>
            <a:pPr eaLnBrk="1" hangingPunct="1">
              <a:lnSpc>
                <a:spcPct val="80000"/>
              </a:lnSpc>
              <a:spcBef>
                <a:spcPct val="50000"/>
              </a:spcBef>
              <a:buClr>
                <a:schemeClr val="bg1"/>
              </a:buClr>
              <a:buFontTx/>
              <a:buChar char="•"/>
            </a:pPr>
            <a:r>
              <a:rPr lang="en-US" altLang="en-US" b="1"/>
              <a:t>General manual operation</a:t>
            </a:r>
          </a:p>
          <a:p>
            <a:pPr eaLnBrk="1" hangingPunct="1">
              <a:lnSpc>
                <a:spcPct val="80000"/>
              </a:lnSpc>
              <a:spcBef>
                <a:spcPct val="50000"/>
              </a:spcBef>
              <a:buClr>
                <a:schemeClr val="bg1"/>
              </a:buClr>
              <a:buFontTx/>
              <a:buChar char="•"/>
            </a:pPr>
            <a:r>
              <a:rPr lang="en-US" altLang="en-US" b="1"/>
              <a:t>Push button</a:t>
            </a:r>
          </a:p>
          <a:p>
            <a:pPr eaLnBrk="1" hangingPunct="1">
              <a:lnSpc>
                <a:spcPct val="80000"/>
              </a:lnSpc>
              <a:spcBef>
                <a:spcPct val="50000"/>
              </a:spcBef>
              <a:buClr>
                <a:schemeClr val="bg1"/>
              </a:buClr>
              <a:buFontTx/>
              <a:buChar char="•"/>
            </a:pPr>
            <a:r>
              <a:rPr lang="en-US" altLang="en-US" b="1"/>
              <a:t>Lever operated</a:t>
            </a:r>
          </a:p>
          <a:p>
            <a:pPr eaLnBrk="1" hangingPunct="1">
              <a:lnSpc>
                <a:spcPct val="80000"/>
              </a:lnSpc>
              <a:spcBef>
                <a:spcPct val="50000"/>
              </a:spcBef>
              <a:buClr>
                <a:schemeClr val="bg1"/>
              </a:buClr>
              <a:buFontTx/>
              <a:buChar char="•"/>
            </a:pPr>
            <a:r>
              <a:rPr lang="en-US" altLang="en-US" b="1"/>
              <a:t>Detent lever operated</a:t>
            </a:r>
          </a:p>
          <a:p>
            <a:pPr eaLnBrk="1" hangingPunct="1"/>
            <a:endParaRPr lang="en-GB" altLang="en-US"/>
          </a:p>
          <a:p>
            <a:pPr eaLnBrk="1" hangingPunct="1">
              <a:buFont typeface="Wingdings" panose="05000000000000000000" pitchFamily="2" charset="2"/>
              <a:buNone/>
            </a:pPr>
            <a:endParaRPr lang="en-US" altLang="en-US"/>
          </a:p>
        </p:txBody>
      </p:sp>
      <p:pic>
        <p:nvPicPr>
          <p:cNvPr id="193540" name="Picture 4">
            <a:extLst>
              <a:ext uri="{FF2B5EF4-FFF2-40B4-BE49-F238E27FC236}">
                <a16:creationId xmlns:a16="http://schemas.microsoft.com/office/drawing/2014/main" id="{D36ADBDA-3B3F-76A2-A6D1-40000BA97823}"/>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43600" y="2895600"/>
            <a:ext cx="2357438" cy="28194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a:extLst>
              <a:ext uri="{FF2B5EF4-FFF2-40B4-BE49-F238E27FC236}">
                <a16:creationId xmlns:a16="http://schemas.microsoft.com/office/drawing/2014/main" id="{6B0E2DC3-D85C-8D95-E650-171874D1064F}"/>
              </a:ext>
            </a:extLst>
          </p:cNvPr>
          <p:cNvSpPr>
            <a:spLocks noGrp="1" noChangeArrowheads="1"/>
          </p:cNvSpPr>
          <p:nvPr>
            <p:ph type="title"/>
          </p:nvPr>
        </p:nvSpPr>
        <p:spPr/>
        <p:txBody>
          <a:bodyPr/>
          <a:lstStyle/>
          <a:p>
            <a:pPr eaLnBrk="1" hangingPunct="1"/>
            <a:r>
              <a:rPr lang="de-DE" altLang="en-US" dirty="0"/>
              <a:t>Directional control valves 4</a:t>
            </a:r>
            <a:endParaRPr lang="en-US" altLang="en-US" dirty="0"/>
          </a:p>
        </p:txBody>
      </p:sp>
      <p:sp>
        <p:nvSpPr>
          <p:cNvPr id="194563" name="Rectangle 3">
            <a:extLst>
              <a:ext uri="{FF2B5EF4-FFF2-40B4-BE49-F238E27FC236}">
                <a16:creationId xmlns:a16="http://schemas.microsoft.com/office/drawing/2014/main" id="{31B6050A-4712-4AA5-682B-72193DA79B77}"/>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None/>
            </a:pPr>
            <a:endParaRPr lang="en-US" altLang="en-US" b="1"/>
          </a:p>
          <a:p>
            <a:pPr eaLnBrk="1" hangingPunct="1">
              <a:lnSpc>
                <a:spcPts val="2100"/>
              </a:lnSpc>
              <a:spcBef>
                <a:spcPct val="50000"/>
              </a:spcBef>
              <a:buClr>
                <a:schemeClr val="bg1"/>
              </a:buClr>
              <a:buFontTx/>
              <a:buNone/>
            </a:pPr>
            <a:r>
              <a:rPr lang="en-US" altLang="en-US" b="1"/>
              <a:t>Methods of actuation</a:t>
            </a:r>
          </a:p>
          <a:p>
            <a:pPr eaLnBrk="1" hangingPunct="1">
              <a:lnSpc>
                <a:spcPts val="2100"/>
              </a:lnSpc>
              <a:spcBef>
                <a:spcPct val="50000"/>
              </a:spcBef>
              <a:buClr>
                <a:schemeClr val="bg1"/>
              </a:buClr>
              <a:buFontTx/>
              <a:buNone/>
            </a:pPr>
            <a:r>
              <a:rPr lang="en-US" altLang="en-US" b="1"/>
              <a:t>Mechanical</a:t>
            </a:r>
          </a:p>
          <a:p>
            <a:pPr eaLnBrk="1" hangingPunct="1">
              <a:lnSpc>
                <a:spcPts val="2100"/>
              </a:lnSpc>
              <a:spcBef>
                <a:spcPct val="50000"/>
              </a:spcBef>
              <a:buClr>
                <a:schemeClr val="bg1"/>
              </a:buClr>
              <a:buFontTx/>
              <a:buNone/>
            </a:pPr>
            <a:endParaRPr lang="en-US" altLang="en-US" b="1"/>
          </a:p>
          <a:p>
            <a:pPr eaLnBrk="1" hangingPunct="1">
              <a:lnSpc>
                <a:spcPts val="2100"/>
              </a:lnSpc>
              <a:spcBef>
                <a:spcPct val="50000"/>
              </a:spcBef>
              <a:buClr>
                <a:schemeClr val="bg1"/>
              </a:buClr>
              <a:buFontTx/>
              <a:buChar char="•"/>
            </a:pPr>
            <a:r>
              <a:rPr lang="en-US" altLang="en-US" b="1"/>
              <a:t>	Foot pedal</a:t>
            </a:r>
          </a:p>
          <a:p>
            <a:pPr eaLnBrk="1" hangingPunct="1">
              <a:lnSpc>
                <a:spcPts val="2100"/>
              </a:lnSpc>
              <a:spcBef>
                <a:spcPct val="50000"/>
              </a:spcBef>
              <a:buClr>
                <a:schemeClr val="bg1"/>
              </a:buClr>
              <a:buFontTx/>
              <a:buChar char="•"/>
            </a:pPr>
            <a:r>
              <a:rPr lang="en-US" altLang="en-US" b="1"/>
              <a:t>	Roller operated</a:t>
            </a:r>
          </a:p>
          <a:p>
            <a:pPr eaLnBrk="1" hangingPunct="1">
              <a:lnSpc>
                <a:spcPts val="2100"/>
              </a:lnSpc>
              <a:spcBef>
                <a:spcPct val="50000"/>
              </a:spcBef>
              <a:buClr>
                <a:schemeClr val="bg1"/>
              </a:buClr>
              <a:buFontTx/>
              <a:buChar char="•"/>
            </a:pPr>
            <a:r>
              <a:rPr lang="en-US" altLang="en-US" b="1"/>
              <a:t>	Idle return, roller</a:t>
            </a:r>
            <a:endParaRPr lang="en-GB" altLang="en-US" b="1"/>
          </a:p>
          <a:p>
            <a:pPr eaLnBrk="1" hangingPunct="1"/>
            <a:endParaRPr lang="en-US" altLang="en-US"/>
          </a:p>
        </p:txBody>
      </p:sp>
      <p:grpSp>
        <p:nvGrpSpPr>
          <p:cNvPr id="194564" name="Group 4">
            <a:extLst>
              <a:ext uri="{FF2B5EF4-FFF2-40B4-BE49-F238E27FC236}">
                <a16:creationId xmlns:a16="http://schemas.microsoft.com/office/drawing/2014/main" id="{13757F22-3DF8-1F97-D2A1-852C677D798E}"/>
              </a:ext>
              <a:ext uri="{C183D7F6-B498-43B3-948B-1728B52AA6E4}">
                <adec:decorative xmlns:adec="http://schemas.microsoft.com/office/drawing/2017/decorative" val="1"/>
              </a:ext>
            </a:extLst>
          </p:cNvPr>
          <p:cNvGrpSpPr>
            <a:grpSpLocks/>
          </p:cNvGrpSpPr>
          <p:nvPr/>
        </p:nvGrpSpPr>
        <p:grpSpPr bwMode="auto">
          <a:xfrm>
            <a:off x="4953000" y="3276600"/>
            <a:ext cx="1003300" cy="2133600"/>
            <a:chOff x="3168" y="1776"/>
            <a:chExt cx="768" cy="1632"/>
          </a:xfrm>
        </p:grpSpPr>
        <p:pic>
          <p:nvPicPr>
            <p:cNvPr id="194565" name="Picture 5">
              <a:extLst>
                <a:ext uri="{FF2B5EF4-FFF2-40B4-BE49-F238E27FC236}">
                  <a16:creationId xmlns:a16="http://schemas.microsoft.com/office/drawing/2014/main" id="{F3683C43-A59C-4A6A-0507-A5BC48CE92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68" y="2400"/>
              <a:ext cx="764" cy="1008"/>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194566" name="Picture 6">
              <a:extLst>
                <a:ext uri="{FF2B5EF4-FFF2-40B4-BE49-F238E27FC236}">
                  <a16:creationId xmlns:a16="http://schemas.microsoft.com/office/drawing/2014/main" id="{54CEA99C-4467-C087-6766-63891249B3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0" y="1776"/>
              <a:ext cx="576" cy="48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gr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a:extLst>
              <a:ext uri="{FF2B5EF4-FFF2-40B4-BE49-F238E27FC236}">
                <a16:creationId xmlns:a16="http://schemas.microsoft.com/office/drawing/2014/main" id="{ABAA0D56-0C24-54EA-E530-A7434DFCC708}"/>
              </a:ext>
            </a:extLst>
          </p:cNvPr>
          <p:cNvSpPr>
            <a:spLocks noGrp="1" noChangeArrowheads="1"/>
          </p:cNvSpPr>
          <p:nvPr>
            <p:ph type="title"/>
          </p:nvPr>
        </p:nvSpPr>
        <p:spPr/>
        <p:txBody>
          <a:bodyPr/>
          <a:lstStyle/>
          <a:p>
            <a:pPr eaLnBrk="1" hangingPunct="1"/>
            <a:r>
              <a:rPr lang="de-DE" altLang="en-US" dirty="0"/>
              <a:t>Directional control valves 5</a:t>
            </a:r>
            <a:endParaRPr lang="en-US" altLang="en-US" dirty="0"/>
          </a:p>
        </p:txBody>
      </p:sp>
      <p:sp>
        <p:nvSpPr>
          <p:cNvPr id="195587" name="Rectangle 3">
            <a:extLst>
              <a:ext uri="{FF2B5EF4-FFF2-40B4-BE49-F238E27FC236}">
                <a16:creationId xmlns:a16="http://schemas.microsoft.com/office/drawing/2014/main" id="{A45C7F5D-3D10-4166-1235-AF8CAA365484}"/>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None/>
            </a:pPr>
            <a:endParaRPr lang="en-US" altLang="en-US" b="1"/>
          </a:p>
          <a:p>
            <a:pPr eaLnBrk="1" hangingPunct="1">
              <a:lnSpc>
                <a:spcPts val="2100"/>
              </a:lnSpc>
              <a:spcBef>
                <a:spcPct val="50000"/>
              </a:spcBef>
              <a:buClr>
                <a:schemeClr val="bg1"/>
              </a:buClr>
              <a:buFontTx/>
              <a:buNone/>
            </a:pPr>
            <a:r>
              <a:rPr lang="en-US" altLang="en-US" b="1"/>
              <a:t>Methods of actuation</a:t>
            </a:r>
          </a:p>
          <a:p>
            <a:pPr eaLnBrk="1" hangingPunct="1">
              <a:lnSpc>
                <a:spcPts val="2100"/>
              </a:lnSpc>
              <a:spcBef>
                <a:spcPct val="50000"/>
              </a:spcBef>
              <a:buClr>
                <a:schemeClr val="bg1"/>
              </a:buClr>
              <a:buFontTx/>
              <a:buNone/>
            </a:pPr>
            <a:r>
              <a:rPr lang="en-US" altLang="en-US" b="1"/>
              <a:t>Mechanical</a:t>
            </a:r>
          </a:p>
          <a:p>
            <a:pPr eaLnBrk="1" hangingPunct="1">
              <a:lnSpc>
                <a:spcPts val="2100"/>
              </a:lnSpc>
              <a:spcBef>
                <a:spcPct val="50000"/>
              </a:spcBef>
              <a:buClr>
                <a:schemeClr val="bg1"/>
              </a:buClr>
              <a:buFontTx/>
              <a:buNone/>
            </a:pPr>
            <a:endParaRPr lang="en-US" altLang="en-US" b="1"/>
          </a:p>
          <a:p>
            <a:pPr eaLnBrk="1" hangingPunct="1">
              <a:lnSpc>
                <a:spcPts val="2100"/>
              </a:lnSpc>
              <a:spcBef>
                <a:spcPct val="50000"/>
              </a:spcBef>
              <a:buClr>
                <a:schemeClr val="bg1"/>
              </a:buClr>
              <a:buFontTx/>
              <a:buChar char="•"/>
            </a:pPr>
            <a:r>
              <a:rPr lang="en-US" altLang="en-US" b="1"/>
              <a:t>	Spring return</a:t>
            </a:r>
          </a:p>
          <a:p>
            <a:pPr eaLnBrk="1" hangingPunct="1">
              <a:lnSpc>
                <a:spcPts val="2100"/>
              </a:lnSpc>
              <a:spcBef>
                <a:spcPct val="50000"/>
              </a:spcBef>
              <a:buClr>
                <a:schemeClr val="bg1"/>
              </a:buClr>
              <a:buFontTx/>
              <a:buChar char="•"/>
            </a:pPr>
            <a:r>
              <a:rPr lang="en-US" altLang="en-US" b="1"/>
              <a:t>	Spring centered</a:t>
            </a:r>
          </a:p>
        </p:txBody>
      </p:sp>
      <p:pic>
        <p:nvPicPr>
          <p:cNvPr id="195588" name="Picture 4">
            <a:extLst>
              <a:ext uri="{FF2B5EF4-FFF2-40B4-BE49-F238E27FC236}">
                <a16:creationId xmlns:a16="http://schemas.microsoft.com/office/drawing/2014/main" id="{55009B65-33CD-CE56-F83C-06E291F59422}"/>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3429000"/>
            <a:ext cx="1905000" cy="135255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A35FA692-770A-F45F-3B69-CC26FA69A032}"/>
              </a:ext>
            </a:extLst>
          </p:cNvPr>
          <p:cNvSpPr>
            <a:spLocks noGrp="1" noChangeArrowheads="1"/>
          </p:cNvSpPr>
          <p:nvPr>
            <p:ph type="title"/>
          </p:nvPr>
        </p:nvSpPr>
        <p:spPr/>
        <p:txBody>
          <a:bodyPr/>
          <a:lstStyle/>
          <a:p>
            <a:pPr eaLnBrk="1" hangingPunct="1"/>
            <a:r>
              <a:rPr lang="de-DE" altLang="en-US" dirty="0"/>
              <a:t>Directional control valves 6</a:t>
            </a:r>
            <a:endParaRPr lang="en-US" altLang="en-US" dirty="0"/>
          </a:p>
        </p:txBody>
      </p:sp>
      <p:sp>
        <p:nvSpPr>
          <p:cNvPr id="196611" name="Rectangle 3">
            <a:extLst>
              <a:ext uri="{FF2B5EF4-FFF2-40B4-BE49-F238E27FC236}">
                <a16:creationId xmlns:a16="http://schemas.microsoft.com/office/drawing/2014/main" id="{8639B413-FE79-D76E-4EA2-DDEFD03CD3D6}"/>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None/>
            </a:pPr>
            <a:r>
              <a:rPr lang="en-US" altLang="en-US" b="1"/>
              <a:t>Methods of actuation</a:t>
            </a:r>
          </a:p>
          <a:p>
            <a:pPr eaLnBrk="1" hangingPunct="1">
              <a:lnSpc>
                <a:spcPts val="2100"/>
              </a:lnSpc>
              <a:spcBef>
                <a:spcPct val="50000"/>
              </a:spcBef>
              <a:buClr>
                <a:schemeClr val="bg1"/>
              </a:buClr>
              <a:buFontTx/>
              <a:buNone/>
            </a:pPr>
            <a:r>
              <a:rPr lang="en-US" altLang="en-US" b="1"/>
              <a:t>Pneumatic</a:t>
            </a:r>
          </a:p>
          <a:p>
            <a:pPr eaLnBrk="1" hangingPunct="1">
              <a:lnSpc>
                <a:spcPts val="2100"/>
              </a:lnSpc>
              <a:spcBef>
                <a:spcPct val="50000"/>
              </a:spcBef>
              <a:buClr>
                <a:schemeClr val="bg1"/>
              </a:buClr>
              <a:buFontTx/>
              <a:buNone/>
            </a:pPr>
            <a:endParaRPr lang="en-US" altLang="en-US" b="1"/>
          </a:p>
          <a:p>
            <a:pPr eaLnBrk="1" hangingPunct="1">
              <a:lnSpc>
                <a:spcPts val="2100"/>
              </a:lnSpc>
              <a:spcBef>
                <a:spcPct val="50000"/>
              </a:spcBef>
              <a:buClr>
                <a:schemeClr val="bg1"/>
              </a:buClr>
              <a:buFontTx/>
              <a:buChar char="•"/>
            </a:pPr>
            <a:r>
              <a:rPr lang="en-US" altLang="en-US" b="1"/>
              <a:t>Direct pneumatic actuation</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Indirect pneumatic 			</a:t>
            </a:r>
          </a:p>
          <a:p>
            <a:pPr eaLnBrk="1" hangingPunct="1">
              <a:lnSpc>
                <a:spcPts val="2100"/>
              </a:lnSpc>
              <a:spcBef>
                <a:spcPct val="50000"/>
              </a:spcBef>
              <a:buClr>
                <a:schemeClr val="bg1"/>
              </a:buClr>
              <a:buFontTx/>
              <a:buNone/>
            </a:pPr>
            <a:r>
              <a:rPr lang="en-US" altLang="en-US" b="1"/>
              <a:t>    actuation (piloted)</a:t>
            </a:r>
            <a:endParaRPr lang="en-GB" altLang="en-US" b="1"/>
          </a:p>
          <a:p>
            <a:pPr eaLnBrk="1" hangingPunct="1"/>
            <a:endParaRPr lang="en-US" altLang="en-US"/>
          </a:p>
        </p:txBody>
      </p:sp>
      <p:pic>
        <p:nvPicPr>
          <p:cNvPr id="196612" name="Picture 4">
            <a:extLst>
              <a:ext uri="{FF2B5EF4-FFF2-40B4-BE49-F238E27FC236}">
                <a16:creationId xmlns:a16="http://schemas.microsoft.com/office/drawing/2014/main" id="{70207C9C-F80A-8690-E9B7-52514201B3AC}"/>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4600" y="3124200"/>
            <a:ext cx="1828800" cy="180022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a:extLst>
              <a:ext uri="{FF2B5EF4-FFF2-40B4-BE49-F238E27FC236}">
                <a16:creationId xmlns:a16="http://schemas.microsoft.com/office/drawing/2014/main" id="{B4456693-A1C5-CE40-8D85-ED272295B98A}"/>
              </a:ext>
            </a:extLst>
          </p:cNvPr>
          <p:cNvSpPr>
            <a:spLocks noGrp="1" noChangeArrowheads="1"/>
          </p:cNvSpPr>
          <p:nvPr>
            <p:ph type="title"/>
          </p:nvPr>
        </p:nvSpPr>
        <p:spPr/>
        <p:txBody>
          <a:bodyPr/>
          <a:lstStyle/>
          <a:p>
            <a:pPr eaLnBrk="1" hangingPunct="1"/>
            <a:r>
              <a:rPr lang="de-DE" altLang="en-US" dirty="0"/>
              <a:t>Non-return valves 1</a:t>
            </a:r>
            <a:endParaRPr lang="en-US" altLang="en-US" dirty="0"/>
          </a:p>
        </p:txBody>
      </p:sp>
      <p:sp>
        <p:nvSpPr>
          <p:cNvPr id="197635" name="Rectangle 3">
            <a:extLst>
              <a:ext uri="{FF2B5EF4-FFF2-40B4-BE49-F238E27FC236}">
                <a16:creationId xmlns:a16="http://schemas.microsoft.com/office/drawing/2014/main" id="{81BCFCDD-2C0E-C01D-9BD6-4C35B304B8B9}"/>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Check valve</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Spring loaded check valve</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Shuttle valve: ‘or’ function</a:t>
            </a:r>
          </a:p>
        </p:txBody>
      </p:sp>
      <p:pic>
        <p:nvPicPr>
          <p:cNvPr id="197636" name="Picture 4">
            <a:extLst>
              <a:ext uri="{FF2B5EF4-FFF2-40B4-BE49-F238E27FC236}">
                <a16:creationId xmlns:a16="http://schemas.microsoft.com/office/drawing/2014/main" id="{7C84BB85-199C-4CEA-4EFB-C33464AD4BEF}"/>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4600" y="2286000"/>
            <a:ext cx="2120900" cy="22860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FF832D03-3103-5B6A-A1E7-091EA40DE14E}"/>
              </a:ext>
            </a:extLst>
          </p:cNvPr>
          <p:cNvSpPr>
            <a:spLocks noGrp="1" noChangeArrowheads="1"/>
          </p:cNvSpPr>
          <p:nvPr>
            <p:ph type="title"/>
          </p:nvPr>
        </p:nvSpPr>
        <p:spPr/>
        <p:txBody>
          <a:bodyPr/>
          <a:lstStyle/>
          <a:p>
            <a:pPr eaLnBrk="1" hangingPunct="1"/>
            <a:r>
              <a:rPr lang="de-DE" altLang="en-US" dirty="0"/>
              <a:t>Non-return valves 2</a:t>
            </a:r>
            <a:endParaRPr lang="en-US" altLang="en-US" dirty="0"/>
          </a:p>
        </p:txBody>
      </p:sp>
      <p:sp>
        <p:nvSpPr>
          <p:cNvPr id="198659" name="Rectangle 3">
            <a:extLst>
              <a:ext uri="{FF2B5EF4-FFF2-40B4-BE49-F238E27FC236}">
                <a16:creationId xmlns:a16="http://schemas.microsoft.com/office/drawing/2014/main" id="{BDB46E29-7376-BE22-351B-0A0B3B50AF0A}"/>
              </a:ext>
            </a:extLst>
          </p:cNvPr>
          <p:cNvSpPr>
            <a:spLocks noGrp="1" noChangeArrowheads="1"/>
          </p:cNvSpPr>
          <p:nvPr>
            <p:ph type="body" idx="1"/>
          </p:nvPr>
        </p:nvSpPr>
        <p:spPr/>
        <p:txBody>
          <a:bodyPr/>
          <a:lstStyle/>
          <a:p>
            <a:pPr eaLnBrk="1" hangingPunct="1">
              <a:lnSpc>
                <a:spcPts val="2100"/>
              </a:lnSpc>
              <a:buClr>
                <a:schemeClr val="bg1"/>
              </a:buClr>
              <a:buFontTx/>
              <a:buChar char="•"/>
            </a:pPr>
            <a:endParaRPr lang="en-US" altLang="en-US" b="1"/>
          </a:p>
          <a:p>
            <a:pPr eaLnBrk="1" hangingPunct="1">
              <a:lnSpc>
                <a:spcPts val="2100"/>
              </a:lnSpc>
              <a:buClr>
                <a:schemeClr val="bg1"/>
              </a:buClr>
              <a:buFontTx/>
              <a:buChar char="•"/>
            </a:pPr>
            <a:endParaRPr lang="en-US" altLang="en-US" b="1"/>
          </a:p>
          <a:p>
            <a:pPr eaLnBrk="1" hangingPunct="1">
              <a:lnSpc>
                <a:spcPts val="2100"/>
              </a:lnSpc>
              <a:buClr>
                <a:schemeClr val="bg1"/>
              </a:buClr>
              <a:buFontTx/>
              <a:buChar char="•"/>
            </a:pPr>
            <a:r>
              <a:rPr lang="en-US" altLang="en-US" b="1"/>
              <a:t>Two pressure valve:</a:t>
            </a:r>
          </a:p>
          <a:p>
            <a:pPr eaLnBrk="1" hangingPunct="1">
              <a:lnSpc>
                <a:spcPts val="2100"/>
              </a:lnSpc>
              <a:buClr>
                <a:schemeClr val="bg1"/>
              </a:buClr>
              <a:buFontTx/>
              <a:buNone/>
            </a:pPr>
            <a:r>
              <a:rPr lang="en-US" altLang="en-US" b="1"/>
              <a:t>  ‘AND’ function</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Quick exhaust valve</a:t>
            </a:r>
          </a:p>
          <a:p>
            <a:pPr eaLnBrk="1" hangingPunct="1"/>
            <a:endParaRPr lang="en-US" altLang="en-US"/>
          </a:p>
        </p:txBody>
      </p:sp>
      <p:pic>
        <p:nvPicPr>
          <p:cNvPr id="198660" name="Picture 4">
            <a:extLst>
              <a:ext uri="{FF2B5EF4-FFF2-40B4-BE49-F238E27FC236}">
                <a16:creationId xmlns:a16="http://schemas.microsoft.com/office/drawing/2014/main" id="{2E05CBA9-F0D1-CB74-E474-03784C411F26}"/>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15000" y="2286000"/>
            <a:ext cx="1527175" cy="18288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a:extLst>
              <a:ext uri="{FF2B5EF4-FFF2-40B4-BE49-F238E27FC236}">
                <a16:creationId xmlns:a16="http://schemas.microsoft.com/office/drawing/2014/main" id="{D806D6B7-881F-C556-8CC9-5D8ABF41EE05}"/>
              </a:ext>
            </a:extLst>
          </p:cNvPr>
          <p:cNvSpPr>
            <a:spLocks noGrp="1" noChangeArrowheads="1"/>
          </p:cNvSpPr>
          <p:nvPr>
            <p:ph type="title"/>
          </p:nvPr>
        </p:nvSpPr>
        <p:spPr/>
        <p:txBody>
          <a:bodyPr/>
          <a:lstStyle/>
          <a:p>
            <a:pPr eaLnBrk="1" hangingPunct="1"/>
            <a:r>
              <a:rPr lang="de-DE" altLang="en-US" dirty="0"/>
              <a:t>Flow control valves 3</a:t>
            </a:r>
            <a:endParaRPr lang="en-US" altLang="en-US" dirty="0"/>
          </a:p>
        </p:txBody>
      </p:sp>
      <p:sp>
        <p:nvSpPr>
          <p:cNvPr id="199683" name="Rectangle 3">
            <a:extLst>
              <a:ext uri="{FF2B5EF4-FFF2-40B4-BE49-F238E27FC236}">
                <a16:creationId xmlns:a16="http://schemas.microsoft.com/office/drawing/2014/main" id="{09899F8D-D72F-9E92-487A-069BB16FFDA0}"/>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Flow control valve adjustable</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One-way flow control valve</a:t>
            </a:r>
            <a:endParaRPr lang="en-GB" altLang="en-US" b="1"/>
          </a:p>
          <a:p>
            <a:pPr eaLnBrk="1" hangingPunct="1"/>
            <a:endParaRPr lang="en-US" altLang="en-US"/>
          </a:p>
        </p:txBody>
      </p:sp>
      <p:pic>
        <p:nvPicPr>
          <p:cNvPr id="199684" name="Picture 4">
            <a:extLst>
              <a:ext uri="{FF2B5EF4-FFF2-40B4-BE49-F238E27FC236}">
                <a16:creationId xmlns:a16="http://schemas.microsoft.com/office/drawing/2014/main" id="{7D408C7B-9B92-8B3A-05D4-FD7670D23615}"/>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4200" y="2057400"/>
            <a:ext cx="1316038" cy="14478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D4F74B6F-DAF0-F8FE-203B-65FA680BA25C}"/>
              </a:ext>
            </a:extLst>
          </p:cNvPr>
          <p:cNvSpPr>
            <a:spLocks noGrp="1" noChangeArrowheads="1"/>
          </p:cNvSpPr>
          <p:nvPr>
            <p:ph type="title"/>
          </p:nvPr>
        </p:nvSpPr>
        <p:spPr/>
        <p:txBody>
          <a:bodyPr/>
          <a:lstStyle/>
          <a:p>
            <a:pPr eaLnBrk="1" hangingPunct="1"/>
            <a:r>
              <a:rPr lang="de-DE" altLang="en-US"/>
              <a:t>Pressure valves</a:t>
            </a:r>
            <a:endParaRPr lang="en-US" altLang="en-US"/>
          </a:p>
        </p:txBody>
      </p:sp>
      <p:sp>
        <p:nvSpPr>
          <p:cNvPr id="200707" name="Rectangle 3">
            <a:extLst>
              <a:ext uri="{FF2B5EF4-FFF2-40B4-BE49-F238E27FC236}">
                <a16:creationId xmlns:a16="http://schemas.microsoft.com/office/drawing/2014/main" id="{7199185B-AB42-0DB3-0C98-AEB5AAD61995}"/>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sz="2400" b="1"/>
              <a:t>Adjustable pressure regulating valve, </a:t>
            </a:r>
          </a:p>
          <a:p>
            <a:pPr eaLnBrk="1" hangingPunct="1">
              <a:lnSpc>
                <a:spcPts val="2100"/>
              </a:lnSpc>
              <a:spcBef>
                <a:spcPct val="50000"/>
              </a:spcBef>
              <a:buClr>
                <a:schemeClr val="bg1"/>
              </a:buClr>
              <a:buFontTx/>
              <a:buNone/>
            </a:pPr>
            <a:r>
              <a:rPr lang="en-US" altLang="en-US" sz="2400" b="1"/>
              <a:t>	non-relieving type</a:t>
            </a:r>
          </a:p>
          <a:p>
            <a:pPr eaLnBrk="1" hangingPunct="1">
              <a:lnSpc>
                <a:spcPts val="2100"/>
              </a:lnSpc>
              <a:spcBef>
                <a:spcPct val="50000"/>
              </a:spcBef>
              <a:buClr>
                <a:schemeClr val="bg1"/>
              </a:buClr>
              <a:buFontTx/>
              <a:buChar char="•"/>
            </a:pPr>
            <a:endParaRPr lang="en-US" altLang="en-US" sz="2400" b="1"/>
          </a:p>
          <a:p>
            <a:pPr eaLnBrk="1" hangingPunct="1">
              <a:lnSpc>
                <a:spcPts val="2100"/>
              </a:lnSpc>
              <a:spcBef>
                <a:spcPct val="50000"/>
              </a:spcBef>
              <a:buClr>
                <a:schemeClr val="bg1"/>
              </a:buClr>
              <a:buFontTx/>
              <a:buChar char="•"/>
            </a:pPr>
            <a:endParaRPr lang="en-US" altLang="en-US" sz="2400" b="1"/>
          </a:p>
          <a:p>
            <a:pPr eaLnBrk="1" hangingPunct="1">
              <a:lnSpc>
                <a:spcPts val="2100"/>
              </a:lnSpc>
              <a:spcBef>
                <a:spcPct val="50000"/>
              </a:spcBef>
              <a:buClr>
                <a:schemeClr val="bg1"/>
              </a:buClr>
              <a:buFontTx/>
              <a:buChar char="•"/>
            </a:pPr>
            <a:r>
              <a:rPr lang="en-US" altLang="en-US" sz="2400" b="1"/>
              <a:t>Adjustable pressure regulating valve, </a:t>
            </a:r>
          </a:p>
          <a:p>
            <a:pPr eaLnBrk="1" hangingPunct="1">
              <a:lnSpc>
                <a:spcPts val="2100"/>
              </a:lnSpc>
              <a:spcBef>
                <a:spcPct val="50000"/>
              </a:spcBef>
              <a:buClr>
                <a:schemeClr val="bg1"/>
              </a:buClr>
              <a:buFontTx/>
              <a:buNone/>
            </a:pPr>
            <a:r>
              <a:rPr lang="en-US" altLang="en-US" sz="2400" b="1"/>
              <a:t>	relieving type (overloads are vented)</a:t>
            </a:r>
            <a:endParaRPr lang="en-GB" altLang="en-US" sz="2400" b="1"/>
          </a:p>
          <a:p>
            <a:pPr eaLnBrk="1" hangingPunct="1">
              <a:buFont typeface="Wingdings" panose="05000000000000000000" pitchFamily="2" charset="2"/>
              <a:buNone/>
            </a:pPr>
            <a:endParaRPr lang="en-US" altLang="en-US" sz="2400"/>
          </a:p>
        </p:txBody>
      </p:sp>
      <p:pic>
        <p:nvPicPr>
          <p:cNvPr id="200708" name="Picture 4">
            <a:extLst>
              <a:ext uri="{FF2B5EF4-FFF2-40B4-BE49-F238E27FC236}">
                <a16:creationId xmlns:a16="http://schemas.microsoft.com/office/drawing/2014/main" id="{DC472232-E5A1-ADEF-FD2B-1EEDEEF3451D}"/>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29400" y="1676400"/>
            <a:ext cx="2011363" cy="27432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a:extLst>
              <a:ext uri="{FF2B5EF4-FFF2-40B4-BE49-F238E27FC236}">
                <a16:creationId xmlns:a16="http://schemas.microsoft.com/office/drawing/2014/main" id="{9415C40C-8DEF-EF42-984E-08330701F52B}"/>
              </a:ext>
            </a:extLst>
          </p:cNvPr>
          <p:cNvSpPr>
            <a:spLocks noGrp="1" noChangeArrowheads="1"/>
          </p:cNvSpPr>
          <p:nvPr>
            <p:ph type="title"/>
          </p:nvPr>
        </p:nvSpPr>
        <p:spPr/>
        <p:txBody>
          <a:bodyPr/>
          <a:lstStyle/>
          <a:p>
            <a:pPr eaLnBrk="1" hangingPunct="1"/>
            <a:r>
              <a:rPr lang="de-DE" altLang="en-US" dirty="0"/>
              <a:t>Pressure valves 1</a:t>
            </a:r>
            <a:endParaRPr lang="en-US" altLang="en-US" dirty="0"/>
          </a:p>
        </p:txBody>
      </p:sp>
      <p:sp>
        <p:nvSpPr>
          <p:cNvPr id="201731" name="Rectangle 3">
            <a:extLst>
              <a:ext uri="{FF2B5EF4-FFF2-40B4-BE49-F238E27FC236}">
                <a16:creationId xmlns:a16="http://schemas.microsoft.com/office/drawing/2014/main" id="{4A8F6B69-0CEC-5A12-5875-253EF4565421}"/>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Sequence valve combination</a:t>
            </a:r>
          </a:p>
          <a:p>
            <a:pPr eaLnBrk="1" hangingPunct="1"/>
            <a:endParaRPr lang="en-US" altLang="en-US"/>
          </a:p>
        </p:txBody>
      </p:sp>
      <p:pic>
        <p:nvPicPr>
          <p:cNvPr id="201732" name="Picture 4">
            <a:extLst>
              <a:ext uri="{FF2B5EF4-FFF2-40B4-BE49-F238E27FC236}">
                <a16:creationId xmlns:a16="http://schemas.microsoft.com/office/drawing/2014/main" id="{1AFF4C2C-5736-86CE-6BD4-8E5737615909}"/>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4600" y="2971800"/>
            <a:ext cx="3924300" cy="26035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ECF5A23A-1C0C-D12E-282B-A81E1862150E}"/>
              </a:ext>
            </a:extLst>
          </p:cNvPr>
          <p:cNvSpPr>
            <a:spLocks noGrp="1" noChangeArrowheads="1"/>
          </p:cNvSpPr>
          <p:nvPr>
            <p:ph type="title"/>
          </p:nvPr>
        </p:nvSpPr>
        <p:spPr/>
        <p:txBody>
          <a:bodyPr/>
          <a:lstStyle/>
          <a:p>
            <a:pPr eaLnBrk="1" hangingPunct="1"/>
            <a:r>
              <a:rPr lang="de-DE" altLang="en-US" dirty="0"/>
              <a:t>Linear actuators</a:t>
            </a:r>
            <a:endParaRPr lang="en-US" altLang="en-US" dirty="0"/>
          </a:p>
        </p:txBody>
      </p:sp>
      <p:pic>
        <p:nvPicPr>
          <p:cNvPr id="202758" name="Picture 8" descr="symbol">
            <a:extLst>
              <a:ext uri="{FF2B5EF4-FFF2-40B4-BE49-F238E27FC236}">
                <a16:creationId xmlns:a16="http://schemas.microsoft.com/office/drawing/2014/main" id="{EB9F9E12-CD5C-A11F-475E-B6A40D8EDA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66667"/>
          <a:stretch>
            <a:fillRect/>
          </a:stretch>
        </p:blipFill>
        <p:spPr bwMode="auto">
          <a:xfrm>
            <a:off x="6400800" y="1524000"/>
            <a:ext cx="1568450" cy="61595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202755" name="Rectangle 3">
            <a:extLst>
              <a:ext uri="{FF2B5EF4-FFF2-40B4-BE49-F238E27FC236}">
                <a16:creationId xmlns:a16="http://schemas.microsoft.com/office/drawing/2014/main" id="{81287572-ABE2-E44F-CDDD-837E1B472BB7}"/>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b="1"/>
              <a:t>Single acting cylinder</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Double acting cylinder</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Double acting cylinder with </a:t>
            </a:r>
          </a:p>
          <a:p>
            <a:pPr eaLnBrk="1" hangingPunct="1">
              <a:lnSpc>
                <a:spcPts val="2100"/>
              </a:lnSpc>
              <a:spcBef>
                <a:spcPct val="50000"/>
              </a:spcBef>
              <a:buClr>
                <a:schemeClr val="bg1"/>
              </a:buClr>
              <a:buFontTx/>
              <a:buNone/>
            </a:pPr>
            <a:r>
              <a:rPr lang="en-US" altLang="en-US" b="1"/>
              <a:t>   double ended piston rod</a:t>
            </a:r>
          </a:p>
          <a:p>
            <a:pPr eaLnBrk="1" hangingPunct="1">
              <a:lnSpc>
                <a:spcPts val="2100"/>
              </a:lnSpc>
              <a:spcBef>
                <a:spcPct val="50000"/>
              </a:spcBef>
              <a:buClr>
                <a:schemeClr val="bg1"/>
              </a:buClr>
              <a:buFontTx/>
              <a:buChar char="•"/>
            </a:pPr>
            <a:endParaRPr lang="en-US" altLang="en-US" b="1"/>
          </a:p>
          <a:p>
            <a:pPr eaLnBrk="1" hangingPunct="1">
              <a:lnSpc>
                <a:spcPts val="2100"/>
              </a:lnSpc>
              <a:spcBef>
                <a:spcPct val="50000"/>
              </a:spcBef>
              <a:buClr>
                <a:schemeClr val="bg1"/>
              </a:buClr>
              <a:buFontTx/>
              <a:buChar char="•"/>
            </a:pPr>
            <a:r>
              <a:rPr lang="en-US" altLang="en-US" b="1"/>
              <a:t>Rodless cylinder</a:t>
            </a:r>
          </a:p>
          <a:p>
            <a:pPr eaLnBrk="1" hangingPunct="1"/>
            <a:endParaRPr lang="en-GB" altLang="en-US"/>
          </a:p>
          <a:p>
            <a:pPr eaLnBrk="1" hangingPunct="1"/>
            <a:endParaRPr lang="en-US" altLang="en-US"/>
          </a:p>
        </p:txBody>
      </p:sp>
      <p:pic>
        <p:nvPicPr>
          <p:cNvPr id="202756" name="Picture 6" descr="symbol">
            <a:extLst>
              <a:ext uri="{FF2B5EF4-FFF2-40B4-BE49-F238E27FC236}">
                <a16:creationId xmlns:a16="http://schemas.microsoft.com/office/drawing/2014/main" id="{6CFCDA43-E4EE-3206-5377-504BF13640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33333" b="30304"/>
          <a:stretch>
            <a:fillRect/>
          </a:stretch>
        </p:blipFill>
        <p:spPr bwMode="auto">
          <a:xfrm>
            <a:off x="6400800" y="2590800"/>
            <a:ext cx="1568450" cy="67151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02757" name="Picture 7" descr="symbol">
            <a:extLst>
              <a:ext uri="{FF2B5EF4-FFF2-40B4-BE49-F238E27FC236}">
                <a16:creationId xmlns:a16="http://schemas.microsoft.com/office/drawing/2014/main" id="{9CFE3B53-58BF-ABFB-803F-8C88B1B403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66667"/>
          <a:stretch>
            <a:fillRect/>
          </a:stretch>
        </p:blipFill>
        <p:spPr bwMode="auto">
          <a:xfrm>
            <a:off x="6400800" y="3657600"/>
            <a:ext cx="1568450" cy="61595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202759" name="Picture 9" descr="symbol">
            <a:extLst>
              <a:ext uri="{FF2B5EF4-FFF2-40B4-BE49-F238E27FC236}">
                <a16:creationId xmlns:a16="http://schemas.microsoft.com/office/drawing/2014/main" id="{4AC1F06A-843F-1AAE-FF3D-5B2E3C1281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1809" t="62257"/>
          <a:stretch>
            <a:fillRect/>
          </a:stretch>
        </p:blipFill>
        <p:spPr bwMode="auto">
          <a:xfrm>
            <a:off x="6400800" y="4876800"/>
            <a:ext cx="1524000" cy="75882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BFAD4FB8-A9AD-B40E-D41D-59654DAD155E}"/>
              </a:ext>
            </a:extLst>
          </p:cNvPr>
          <p:cNvSpPr>
            <a:spLocks noGrp="1" noChangeArrowheads="1"/>
          </p:cNvSpPr>
          <p:nvPr>
            <p:ph type="title"/>
          </p:nvPr>
        </p:nvSpPr>
        <p:spPr/>
        <p:txBody>
          <a:bodyPr/>
          <a:lstStyle/>
          <a:p>
            <a:pPr eaLnBrk="1" hangingPunct="1"/>
            <a:r>
              <a:rPr lang="de-DE" altLang="en-US"/>
              <a:t>Overload safe</a:t>
            </a:r>
            <a:endParaRPr lang="en-US" altLang="en-US"/>
          </a:p>
        </p:txBody>
      </p:sp>
      <p:sp>
        <p:nvSpPr>
          <p:cNvPr id="41987" name="Rectangle 3">
            <a:extLst>
              <a:ext uri="{FF2B5EF4-FFF2-40B4-BE49-F238E27FC236}">
                <a16:creationId xmlns:a16="http://schemas.microsoft.com/office/drawing/2014/main" id="{756CFEA7-9C9E-22E6-6D8B-37A2415A0118}"/>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Pneumatic tools and operating </a:t>
            </a:r>
          </a:p>
          <a:p>
            <a:pPr algn="just" eaLnBrk="1" hangingPunct="1">
              <a:lnSpc>
                <a:spcPts val="2100"/>
              </a:lnSpc>
              <a:spcBef>
                <a:spcPct val="50000"/>
              </a:spcBef>
              <a:buClr>
                <a:schemeClr val="tx2"/>
              </a:buClr>
              <a:buFontTx/>
              <a:buNone/>
            </a:pPr>
            <a:r>
              <a:rPr lang="en-US" altLang="en-US" b="1">
                <a:solidFill>
                  <a:schemeClr val="tx2"/>
                </a:solidFill>
              </a:rPr>
              <a:t>	components can be loaded to the point </a:t>
            </a:r>
          </a:p>
          <a:p>
            <a:pPr algn="just" eaLnBrk="1" hangingPunct="1">
              <a:lnSpc>
                <a:spcPts val="2100"/>
              </a:lnSpc>
              <a:spcBef>
                <a:spcPct val="50000"/>
              </a:spcBef>
              <a:buClr>
                <a:schemeClr val="tx2"/>
              </a:buClr>
              <a:buFontTx/>
              <a:buNone/>
            </a:pPr>
            <a:r>
              <a:rPr lang="en-US" altLang="en-US" b="1">
                <a:solidFill>
                  <a:schemeClr val="tx2"/>
                </a:solidFill>
              </a:rPr>
              <a:t>	of stopping and therefore overload </a:t>
            </a:r>
          </a:p>
          <a:p>
            <a:pPr algn="just" eaLnBrk="1" hangingPunct="1">
              <a:lnSpc>
                <a:spcPts val="2100"/>
              </a:lnSpc>
              <a:spcBef>
                <a:spcPct val="50000"/>
              </a:spcBef>
              <a:buClr>
                <a:schemeClr val="tx2"/>
              </a:buClr>
              <a:buFontTx/>
              <a:buNone/>
            </a:pPr>
            <a:r>
              <a:rPr lang="en-US" altLang="en-US" b="1">
                <a:solidFill>
                  <a:schemeClr val="tx2"/>
                </a:solidFill>
              </a:rPr>
              <a:t>	safe.</a:t>
            </a:r>
          </a:p>
          <a:p>
            <a:pPr eaLnBrk="1" hangingPunct="1"/>
            <a:endParaRPr lang="en-GB" altLang="en-US"/>
          </a:p>
          <a:p>
            <a:pPr eaLnBrk="1" hangingPunct="1"/>
            <a:endParaRPr lang="en-US" altLang="en-US"/>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a:extLst>
              <a:ext uri="{FF2B5EF4-FFF2-40B4-BE49-F238E27FC236}">
                <a16:creationId xmlns:a16="http://schemas.microsoft.com/office/drawing/2014/main" id="{133F0F64-8BC3-C26B-4DA9-F9E9B78B2577}"/>
              </a:ext>
            </a:extLst>
          </p:cNvPr>
          <p:cNvSpPr>
            <a:spLocks noGrp="1" noChangeArrowheads="1"/>
          </p:cNvSpPr>
          <p:nvPr>
            <p:ph type="title"/>
          </p:nvPr>
        </p:nvSpPr>
        <p:spPr/>
        <p:txBody>
          <a:bodyPr/>
          <a:lstStyle/>
          <a:p>
            <a:pPr eaLnBrk="1" hangingPunct="1"/>
            <a:r>
              <a:rPr lang="de-DE" altLang="en-US" dirty="0"/>
              <a:t>Linear actuators 1</a:t>
            </a:r>
            <a:endParaRPr lang="en-US" altLang="en-US" dirty="0"/>
          </a:p>
        </p:txBody>
      </p:sp>
      <p:sp>
        <p:nvSpPr>
          <p:cNvPr id="203779" name="Rectangle 3">
            <a:extLst>
              <a:ext uri="{FF2B5EF4-FFF2-40B4-BE49-F238E27FC236}">
                <a16:creationId xmlns:a16="http://schemas.microsoft.com/office/drawing/2014/main" id="{F856C6E5-76F6-590C-E494-B9244D450FFC}"/>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sz="1800" b="1"/>
              <a:t>Double-acting cylinder with non-adjustable </a:t>
            </a:r>
          </a:p>
          <a:p>
            <a:pPr eaLnBrk="1" hangingPunct="1">
              <a:lnSpc>
                <a:spcPts val="2100"/>
              </a:lnSpc>
              <a:spcBef>
                <a:spcPct val="50000"/>
              </a:spcBef>
              <a:buClr>
                <a:schemeClr val="bg1"/>
              </a:buClr>
              <a:buFontTx/>
              <a:buNone/>
            </a:pPr>
            <a:r>
              <a:rPr lang="en-US" altLang="en-US" sz="1800" b="1"/>
              <a:t>     cushioning in one direction</a:t>
            </a:r>
          </a:p>
          <a:p>
            <a:pPr eaLnBrk="1" hangingPunct="1">
              <a:lnSpc>
                <a:spcPts val="2100"/>
              </a:lnSpc>
              <a:spcBef>
                <a:spcPct val="50000"/>
              </a:spcBef>
              <a:buClr>
                <a:schemeClr val="bg1"/>
              </a:buClr>
              <a:buFontTx/>
              <a:buChar char="•"/>
            </a:pPr>
            <a:endParaRPr lang="en-US" altLang="en-US" sz="1800" b="1"/>
          </a:p>
          <a:p>
            <a:pPr eaLnBrk="1" hangingPunct="1">
              <a:lnSpc>
                <a:spcPts val="2100"/>
              </a:lnSpc>
              <a:spcBef>
                <a:spcPct val="50000"/>
              </a:spcBef>
              <a:buClr>
                <a:schemeClr val="bg1"/>
              </a:buClr>
              <a:buFontTx/>
              <a:buChar char="•"/>
            </a:pPr>
            <a:r>
              <a:rPr lang="en-US" altLang="en-US" sz="1800" b="1"/>
              <a:t>Double-acting cylinder with single adjustable </a:t>
            </a:r>
          </a:p>
          <a:p>
            <a:pPr eaLnBrk="1" hangingPunct="1">
              <a:lnSpc>
                <a:spcPts val="2100"/>
              </a:lnSpc>
              <a:spcBef>
                <a:spcPct val="50000"/>
              </a:spcBef>
              <a:buClr>
                <a:schemeClr val="bg1"/>
              </a:buClr>
              <a:buFontTx/>
              <a:buNone/>
            </a:pPr>
            <a:r>
              <a:rPr lang="en-US" altLang="en-US" sz="1800" b="1"/>
              <a:t>	cushioning</a:t>
            </a:r>
          </a:p>
          <a:p>
            <a:pPr eaLnBrk="1" hangingPunct="1">
              <a:lnSpc>
                <a:spcPts val="2100"/>
              </a:lnSpc>
              <a:spcBef>
                <a:spcPct val="50000"/>
              </a:spcBef>
              <a:buClr>
                <a:schemeClr val="bg1"/>
              </a:buClr>
              <a:buFontTx/>
              <a:buChar char="•"/>
            </a:pPr>
            <a:endParaRPr lang="en-US" altLang="en-US" sz="1800" b="1"/>
          </a:p>
          <a:p>
            <a:pPr eaLnBrk="1" hangingPunct="1">
              <a:lnSpc>
                <a:spcPts val="2100"/>
              </a:lnSpc>
              <a:spcBef>
                <a:spcPct val="50000"/>
              </a:spcBef>
              <a:buClr>
                <a:schemeClr val="bg1"/>
              </a:buClr>
              <a:buFontTx/>
              <a:buChar char="•"/>
            </a:pPr>
            <a:r>
              <a:rPr lang="en-US" altLang="en-US" sz="1800" b="1"/>
              <a:t>Double-acting cylinder with adjustable</a:t>
            </a:r>
          </a:p>
          <a:p>
            <a:pPr eaLnBrk="1" hangingPunct="1">
              <a:lnSpc>
                <a:spcPts val="2100"/>
              </a:lnSpc>
              <a:spcBef>
                <a:spcPct val="50000"/>
              </a:spcBef>
              <a:buClr>
                <a:schemeClr val="bg1"/>
              </a:buClr>
              <a:buFontTx/>
              <a:buNone/>
            </a:pPr>
            <a:r>
              <a:rPr lang="en-US" altLang="en-US" sz="1800" b="1"/>
              <a:t>	cushioning at both ends</a:t>
            </a:r>
          </a:p>
          <a:p>
            <a:pPr eaLnBrk="1" hangingPunct="1"/>
            <a:endParaRPr lang="en-GB" altLang="en-US" sz="1800"/>
          </a:p>
          <a:p>
            <a:pPr eaLnBrk="1" hangingPunct="1"/>
            <a:endParaRPr lang="en-US" altLang="en-US" sz="1800"/>
          </a:p>
        </p:txBody>
      </p:sp>
      <p:pic>
        <p:nvPicPr>
          <p:cNvPr id="203780" name="Picture 4" descr="symbol">
            <a:extLst>
              <a:ext uri="{FF2B5EF4-FFF2-40B4-BE49-F238E27FC236}">
                <a16:creationId xmlns:a16="http://schemas.microsoft.com/office/drawing/2014/main" id="{A41A7D17-C17F-0355-C0E7-4B4849FC5A7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72200" y="1600200"/>
            <a:ext cx="1951038" cy="31242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a:extLst>
              <a:ext uri="{FF2B5EF4-FFF2-40B4-BE49-F238E27FC236}">
                <a16:creationId xmlns:a16="http://schemas.microsoft.com/office/drawing/2014/main" id="{3A092F68-9C31-AF07-778B-B05D6567378B}"/>
              </a:ext>
            </a:extLst>
          </p:cNvPr>
          <p:cNvSpPr>
            <a:spLocks noGrp="1" noChangeArrowheads="1"/>
          </p:cNvSpPr>
          <p:nvPr>
            <p:ph type="title"/>
          </p:nvPr>
        </p:nvSpPr>
        <p:spPr/>
        <p:txBody>
          <a:bodyPr/>
          <a:lstStyle/>
          <a:p>
            <a:pPr eaLnBrk="1" hangingPunct="1"/>
            <a:r>
              <a:rPr lang="de-DE" altLang="en-US"/>
              <a:t>Rotary actuators</a:t>
            </a:r>
            <a:endParaRPr lang="en-US" altLang="en-US"/>
          </a:p>
        </p:txBody>
      </p:sp>
      <p:sp>
        <p:nvSpPr>
          <p:cNvPr id="204803" name="Rectangle 3">
            <a:extLst>
              <a:ext uri="{FF2B5EF4-FFF2-40B4-BE49-F238E27FC236}">
                <a16:creationId xmlns:a16="http://schemas.microsoft.com/office/drawing/2014/main" id="{FC2584D4-392E-4022-8514-509BC38A6558}"/>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sz="1800" b="1"/>
              <a:t>Air motor, rotation in one direction, fixed capacity</a:t>
            </a:r>
          </a:p>
          <a:p>
            <a:pPr eaLnBrk="1" hangingPunct="1">
              <a:lnSpc>
                <a:spcPts val="2100"/>
              </a:lnSpc>
              <a:spcBef>
                <a:spcPct val="50000"/>
              </a:spcBef>
              <a:buClr>
                <a:schemeClr val="bg1"/>
              </a:buClr>
              <a:buFontTx/>
              <a:buChar char="•"/>
            </a:pPr>
            <a:endParaRPr lang="en-US" altLang="en-US" sz="1800" b="1"/>
          </a:p>
          <a:p>
            <a:pPr eaLnBrk="1" hangingPunct="1">
              <a:lnSpc>
                <a:spcPts val="2100"/>
              </a:lnSpc>
              <a:spcBef>
                <a:spcPct val="50000"/>
              </a:spcBef>
              <a:buClr>
                <a:schemeClr val="bg1"/>
              </a:buClr>
              <a:buFontTx/>
              <a:buChar char="•"/>
            </a:pPr>
            <a:r>
              <a:rPr lang="en-US" altLang="en-US" sz="1800" b="1"/>
              <a:t>Air motor, rotation in one direction, variable capacity</a:t>
            </a:r>
          </a:p>
          <a:p>
            <a:pPr eaLnBrk="1" hangingPunct="1">
              <a:lnSpc>
                <a:spcPts val="2100"/>
              </a:lnSpc>
              <a:spcBef>
                <a:spcPct val="50000"/>
              </a:spcBef>
              <a:buClr>
                <a:schemeClr val="bg1"/>
              </a:buClr>
              <a:buFontTx/>
              <a:buChar char="•"/>
            </a:pPr>
            <a:endParaRPr lang="en-US" altLang="en-US" sz="1800" b="1"/>
          </a:p>
          <a:p>
            <a:pPr eaLnBrk="1" hangingPunct="1">
              <a:lnSpc>
                <a:spcPts val="2100"/>
              </a:lnSpc>
              <a:spcBef>
                <a:spcPct val="50000"/>
              </a:spcBef>
              <a:buClr>
                <a:schemeClr val="bg1"/>
              </a:buClr>
              <a:buFontTx/>
              <a:buChar char="•"/>
            </a:pPr>
            <a:r>
              <a:rPr lang="en-US" altLang="en-US" sz="1800" b="1"/>
              <a:t>Air motor, rotation in both directions, variable capacity</a:t>
            </a:r>
          </a:p>
          <a:p>
            <a:pPr eaLnBrk="1" hangingPunct="1">
              <a:lnSpc>
                <a:spcPts val="2100"/>
              </a:lnSpc>
              <a:spcBef>
                <a:spcPct val="50000"/>
              </a:spcBef>
              <a:buClr>
                <a:schemeClr val="bg1"/>
              </a:buClr>
              <a:buFontTx/>
              <a:buChar char="•"/>
            </a:pPr>
            <a:endParaRPr lang="en-US" altLang="en-US" sz="1800" b="1"/>
          </a:p>
          <a:p>
            <a:pPr eaLnBrk="1" hangingPunct="1">
              <a:lnSpc>
                <a:spcPts val="2100"/>
              </a:lnSpc>
              <a:spcBef>
                <a:spcPct val="50000"/>
              </a:spcBef>
              <a:buClr>
                <a:schemeClr val="bg1"/>
              </a:buClr>
              <a:buFontTx/>
              <a:buChar char="•"/>
            </a:pPr>
            <a:r>
              <a:rPr lang="en-US" altLang="en-US" sz="1800" b="1"/>
              <a:t>Rotary actuator, limited travel, rotation in both directions</a:t>
            </a:r>
          </a:p>
          <a:p>
            <a:pPr eaLnBrk="1" hangingPunct="1"/>
            <a:endParaRPr lang="en-GB" altLang="en-US" sz="1800"/>
          </a:p>
          <a:p>
            <a:pPr eaLnBrk="1" hangingPunct="1">
              <a:buFont typeface="Wingdings" panose="05000000000000000000" pitchFamily="2" charset="2"/>
              <a:buNone/>
            </a:pPr>
            <a:endParaRPr lang="en-US" altLang="en-US"/>
          </a:p>
        </p:txBody>
      </p:sp>
      <p:pic>
        <p:nvPicPr>
          <p:cNvPr id="204804" name="Picture 4" descr="symbol">
            <a:extLst>
              <a:ext uri="{FF2B5EF4-FFF2-40B4-BE49-F238E27FC236}">
                <a16:creationId xmlns:a16="http://schemas.microsoft.com/office/drawing/2014/main" id="{67753995-7701-A7B9-5A70-EE673D4DFA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15200" y="1600200"/>
            <a:ext cx="688975" cy="27432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2">
            <a:extLst>
              <a:ext uri="{FF2B5EF4-FFF2-40B4-BE49-F238E27FC236}">
                <a16:creationId xmlns:a16="http://schemas.microsoft.com/office/drawing/2014/main" id="{C770797F-D220-47DA-9C3A-51133A8E34E2}"/>
              </a:ext>
            </a:extLst>
          </p:cNvPr>
          <p:cNvSpPr>
            <a:spLocks noGrp="1" noChangeArrowheads="1"/>
          </p:cNvSpPr>
          <p:nvPr>
            <p:ph type="title"/>
          </p:nvPr>
        </p:nvSpPr>
        <p:spPr/>
        <p:txBody>
          <a:bodyPr/>
          <a:lstStyle/>
          <a:p>
            <a:pPr eaLnBrk="1" hangingPunct="1"/>
            <a:r>
              <a:rPr lang="de-DE" altLang="en-US"/>
              <a:t>Auxiliary symbols</a:t>
            </a:r>
            <a:endParaRPr lang="en-US" altLang="en-US"/>
          </a:p>
        </p:txBody>
      </p:sp>
      <p:sp>
        <p:nvSpPr>
          <p:cNvPr id="205827" name="Rectangle 3">
            <a:extLst>
              <a:ext uri="{FF2B5EF4-FFF2-40B4-BE49-F238E27FC236}">
                <a16:creationId xmlns:a16="http://schemas.microsoft.com/office/drawing/2014/main" id="{48B0C2B8-93F1-6559-6E0F-F082DB64C7BF}"/>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sz="2000" b="1"/>
              <a:t>Exhaust port</a:t>
            </a:r>
          </a:p>
          <a:p>
            <a:pPr eaLnBrk="1" hangingPunct="1">
              <a:lnSpc>
                <a:spcPts val="2100"/>
              </a:lnSpc>
              <a:spcBef>
                <a:spcPct val="50000"/>
              </a:spcBef>
              <a:buClr>
                <a:schemeClr val="bg1"/>
              </a:buClr>
              <a:buFontTx/>
              <a:buChar char="•"/>
            </a:pPr>
            <a:endParaRPr lang="en-US" altLang="en-US" sz="2000" b="1"/>
          </a:p>
          <a:p>
            <a:pPr eaLnBrk="1" hangingPunct="1">
              <a:lnSpc>
                <a:spcPts val="2100"/>
              </a:lnSpc>
              <a:spcBef>
                <a:spcPct val="50000"/>
              </a:spcBef>
              <a:buClr>
                <a:schemeClr val="bg1"/>
              </a:buClr>
              <a:buFontTx/>
              <a:buChar char="•"/>
            </a:pPr>
            <a:r>
              <a:rPr lang="en-US" altLang="en-US" sz="2000" b="1"/>
              <a:t>Exhaust port with threaded connection</a:t>
            </a:r>
          </a:p>
          <a:p>
            <a:pPr eaLnBrk="1" hangingPunct="1">
              <a:lnSpc>
                <a:spcPts val="2100"/>
              </a:lnSpc>
              <a:spcBef>
                <a:spcPct val="50000"/>
              </a:spcBef>
              <a:buClr>
                <a:schemeClr val="bg1"/>
              </a:buClr>
              <a:buFontTx/>
              <a:buChar char="•"/>
            </a:pPr>
            <a:endParaRPr lang="en-US" altLang="en-US" sz="2000" b="1"/>
          </a:p>
          <a:p>
            <a:pPr eaLnBrk="1" hangingPunct="1">
              <a:lnSpc>
                <a:spcPts val="2100"/>
              </a:lnSpc>
              <a:spcBef>
                <a:spcPct val="50000"/>
              </a:spcBef>
              <a:buClr>
                <a:schemeClr val="bg1"/>
              </a:buClr>
              <a:buFontTx/>
              <a:buChar char="•"/>
            </a:pPr>
            <a:r>
              <a:rPr lang="en-US" altLang="en-US" sz="2000" b="1"/>
              <a:t>Silencer</a:t>
            </a:r>
          </a:p>
          <a:p>
            <a:pPr eaLnBrk="1" hangingPunct="1">
              <a:lnSpc>
                <a:spcPts val="2100"/>
              </a:lnSpc>
              <a:spcBef>
                <a:spcPct val="50000"/>
              </a:spcBef>
              <a:buClr>
                <a:schemeClr val="bg1"/>
              </a:buClr>
              <a:buFontTx/>
              <a:buChar char="•"/>
            </a:pPr>
            <a:endParaRPr lang="en-US" altLang="en-US" sz="2000" b="1"/>
          </a:p>
          <a:p>
            <a:pPr eaLnBrk="1" hangingPunct="1">
              <a:lnSpc>
                <a:spcPts val="2100"/>
              </a:lnSpc>
              <a:spcBef>
                <a:spcPct val="50000"/>
              </a:spcBef>
              <a:buClr>
                <a:schemeClr val="bg1"/>
              </a:buClr>
              <a:buFontTx/>
              <a:buChar char="•"/>
            </a:pPr>
            <a:r>
              <a:rPr lang="en-US" altLang="en-US" sz="2000" b="1"/>
              <a:t>Line connection</a:t>
            </a:r>
            <a:r>
              <a:rPr lang="en-US" altLang="en-US"/>
              <a:t> </a:t>
            </a:r>
            <a:endParaRPr lang="en-US" altLang="en-US" b="1"/>
          </a:p>
          <a:p>
            <a:pPr eaLnBrk="1" hangingPunct="1">
              <a:buFont typeface="Wingdings" panose="05000000000000000000" pitchFamily="2" charset="2"/>
              <a:buNone/>
            </a:pPr>
            <a:endParaRPr lang="en-US" altLang="en-US"/>
          </a:p>
        </p:txBody>
      </p:sp>
      <p:pic>
        <p:nvPicPr>
          <p:cNvPr id="205828" name="Picture 4" descr="symbol">
            <a:extLst>
              <a:ext uri="{FF2B5EF4-FFF2-40B4-BE49-F238E27FC236}">
                <a16:creationId xmlns:a16="http://schemas.microsoft.com/office/drawing/2014/main" id="{B7A7694B-49D6-EEE6-E59B-0DADA6B1A2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48400" y="1600200"/>
            <a:ext cx="1768475" cy="30480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a:extLst>
              <a:ext uri="{FF2B5EF4-FFF2-40B4-BE49-F238E27FC236}">
                <a16:creationId xmlns:a16="http://schemas.microsoft.com/office/drawing/2014/main" id="{142E44A9-DF7B-6894-ED67-6EEB94ECDFBC}"/>
              </a:ext>
            </a:extLst>
          </p:cNvPr>
          <p:cNvSpPr>
            <a:spLocks noGrp="1" noChangeArrowheads="1"/>
          </p:cNvSpPr>
          <p:nvPr>
            <p:ph type="title"/>
          </p:nvPr>
        </p:nvSpPr>
        <p:spPr/>
        <p:txBody>
          <a:bodyPr/>
          <a:lstStyle/>
          <a:p>
            <a:pPr eaLnBrk="1" hangingPunct="1"/>
            <a:r>
              <a:rPr lang="de-DE" altLang="en-US" dirty="0"/>
              <a:t>Auxiliary symbols 1</a:t>
            </a:r>
            <a:endParaRPr lang="en-US" altLang="en-US" dirty="0"/>
          </a:p>
        </p:txBody>
      </p:sp>
      <p:sp>
        <p:nvSpPr>
          <p:cNvPr id="206851" name="Rectangle 3">
            <a:extLst>
              <a:ext uri="{FF2B5EF4-FFF2-40B4-BE49-F238E27FC236}">
                <a16:creationId xmlns:a16="http://schemas.microsoft.com/office/drawing/2014/main" id="{9EF00896-F3B5-F488-0F80-8005BF348585}"/>
              </a:ext>
            </a:extLst>
          </p:cNvPr>
          <p:cNvSpPr>
            <a:spLocks noGrp="1" noChangeArrowheads="1"/>
          </p:cNvSpPr>
          <p:nvPr>
            <p:ph type="body" idx="1"/>
          </p:nvPr>
        </p:nvSpPr>
        <p:spPr/>
        <p:txBody>
          <a:bodyPr/>
          <a:lstStyle/>
          <a:p>
            <a:pPr eaLnBrk="1" hangingPunct="1">
              <a:lnSpc>
                <a:spcPts val="2100"/>
              </a:lnSpc>
              <a:spcBef>
                <a:spcPct val="50000"/>
              </a:spcBef>
              <a:buClr>
                <a:schemeClr val="bg1"/>
              </a:buClr>
              <a:buFontTx/>
              <a:buChar char="•"/>
            </a:pPr>
            <a:r>
              <a:rPr lang="en-US" altLang="en-US" sz="2000" b="1"/>
              <a:t>Crossing lines (not connected)</a:t>
            </a:r>
          </a:p>
          <a:p>
            <a:pPr eaLnBrk="1" hangingPunct="1">
              <a:lnSpc>
                <a:spcPts val="2100"/>
              </a:lnSpc>
              <a:spcBef>
                <a:spcPct val="50000"/>
              </a:spcBef>
              <a:buClr>
                <a:schemeClr val="bg1"/>
              </a:buClr>
              <a:buFontTx/>
              <a:buChar char="•"/>
            </a:pPr>
            <a:endParaRPr lang="en-US" altLang="en-US" sz="2000" b="1"/>
          </a:p>
          <a:p>
            <a:pPr eaLnBrk="1" hangingPunct="1">
              <a:lnSpc>
                <a:spcPts val="2100"/>
              </a:lnSpc>
              <a:spcBef>
                <a:spcPct val="50000"/>
              </a:spcBef>
              <a:buClr>
                <a:schemeClr val="bg1"/>
              </a:buClr>
              <a:buFontTx/>
              <a:buChar char="•"/>
            </a:pPr>
            <a:r>
              <a:rPr lang="en-US" altLang="en-US" sz="2000" b="1"/>
              <a:t>Pressure gauge</a:t>
            </a:r>
          </a:p>
          <a:p>
            <a:pPr eaLnBrk="1" hangingPunct="1">
              <a:lnSpc>
                <a:spcPts val="2100"/>
              </a:lnSpc>
              <a:spcBef>
                <a:spcPct val="50000"/>
              </a:spcBef>
              <a:buClr>
                <a:schemeClr val="bg1"/>
              </a:buClr>
              <a:buFontTx/>
              <a:buChar char="•"/>
            </a:pPr>
            <a:endParaRPr lang="en-US" altLang="en-US" sz="2000" b="1"/>
          </a:p>
          <a:p>
            <a:pPr eaLnBrk="1" hangingPunct="1">
              <a:lnSpc>
                <a:spcPts val="2100"/>
              </a:lnSpc>
              <a:spcBef>
                <a:spcPct val="50000"/>
              </a:spcBef>
              <a:buClr>
                <a:schemeClr val="bg1"/>
              </a:buClr>
              <a:buFontTx/>
              <a:buChar char="•"/>
            </a:pPr>
            <a:r>
              <a:rPr lang="en-US" altLang="en-US" sz="2000" b="1"/>
              <a:t>Visual indicator</a:t>
            </a:r>
            <a:endParaRPr lang="en-GB" altLang="en-US" sz="2000" b="1"/>
          </a:p>
          <a:p>
            <a:pPr eaLnBrk="1" hangingPunct="1"/>
            <a:endParaRPr lang="en-US" altLang="en-US"/>
          </a:p>
        </p:txBody>
      </p:sp>
      <p:pic>
        <p:nvPicPr>
          <p:cNvPr id="206852" name="Picture 4" descr="symbol">
            <a:extLst>
              <a:ext uri="{FF2B5EF4-FFF2-40B4-BE49-F238E27FC236}">
                <a16:creationId xmlns:a16="http://schemas.microsoft.com/office/drawing/2014/main" id="{883730C6-131A-88D4-90D2-4CB748BF1AF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1676400"/>
            <a:ext cx="733425" cy="20574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484EE615-4571-433E-F510-9067EAC1C13F}"/>
              </a:ext>
            </a:extLst>
          </p:cNvPr>
          <p:cNvSpPr>
            <a:spLocks noGrp="1" noChangeArrowheads="1"/>
          </p:cNvSpPr>
          <p:nvPr>
            <p:ph type="title"/>
          </p:nvPr>
        </p:nvSpPr>
        <p:spPr/>
        <p:txBody>
          <a:bodyPr/>
          <a:lstStyle/>
          <a:p>
            <a:pPr eaLnBrk="1" hangingPunct="1"/>
            <a:r>
              <a:rPr lang="en-US" altLang="en-US" sz="4000"/>
              <a:t>Methods for the Development of Pneumatic Systems</a:t>
            </a:r>
          </a:p>
        </p:txBody>
      </p:sp>
      <p:sp>
        <p:nvSpPr>
          <p:cNvPr id="207875" name="Rectangle 3">
            <a:extLst>
              <a:ext uri="{FF2B5EF4-FFF2-40B4-BE49-F238E27FC236}">
                <a16:creationId xmlns:a16="http://schemas.microsoft.com/office/drawing/2014/main" id="{BEBB890D-361E-FB67-E73D-EB46F557CFC1}"/>
              </a:ext>
            </a:extLst>
          </p:cNvPr>
          <p:cNvSpPr>
            <a:spLocks noGrp="1" noChangeArrowheads="1"/>
          </p:cNvSpPr>
          <p:nvPr>
            <p:ph type="body" idx="1"/>
          </p:nvPr>
        </p:nvSpPr>
        <p:spPr/>
        <p:txBody>
          <a:bodyPr/>
          <a:lstStyle/>
          <a:p>
            <a:pPr eaLnBrk="1" hangingPunct="1"/>
            <a:endParaRPr lang="en-US" altLang="en-US"/>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a:extLst>
              <a:ext uri="{FF2B5EF4-FFF2-40B4-BE49-F238E27FC236}">
                <a16:creationId xmlns:a16="http://schemas.microsoft.com/office/drawing/2014/main" id="{1237D694-2EA9-0351-67DC-770D73C3A968}"/>
              </a:ext>
            </a:extLst>
          </p:cNvPr>
          <p:cNvSpPr>
            <a:spLocks noGrp="1" noChangeArrowheads="1"/>
          </p:cNvSpPr>
          <p:nvPr>
            <p:ph type="title"/>
          </p:nvPr>
        </p:nvSpPr>
        <p:spPr/>
        <p:txBody>
          <a:bodyPr/>
          <a:lstStyle/>
          <a:p>
            <a:pPr eaLnBrk="1" hangingPunct="1"/>
            <a:r>
              <a:rPr lang="en-US" altLang="en-US"/>
              <a:t>Control Chain</a:t>
            </a:r>
          </a:p>
        </p:txBody>
      </p:sp>
      <p:pic>
        <p:nvPicPr>
          <p:cNvPr id="208899" name="Picture 3">
            <a:extLst>
              <a:ext uri="{FF2B5EF4-FFF2-40B4-BE49-F238E27FC236}">
                <a16:creationId xmlns:a16="http://schemas.microsoft.com/office/drawing/2014/main" id="{E5D82450-5A03-99B9-E6EA-A0B421EEA240}"/>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954213" y="1981200"/>
            <a:ext cx="5235575" cy="3886200"/>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2">
            <a:extLst>
              <a:ext uri="{FF2B5EF4-FFF2-40B4-BE49-F238E27FC236}">
                <a16:creationId xmlns:a16="http://schemas.microsoft.com/office/drawing/2014/main" id="{C05BF803-BA9C-90F4-D37D-E441B52F6236}"/>
              </a:ext>
            </a:extLst>
          </p:cNvPr>
          <p:cNvSpPr>
            <a:spLocks noGrp="1" noChangeArrowheads="1"/>
          </p:cNvSpPr>
          <p:nvPr>
            <p:ph type="title"/>
          </p:nvPr>
        </p:nvSpPr>
        <p:spPr>
          <a:xfrm>
            <a:off x="457200" y="457200"/>
            <a:ext cx="8229600" cy="3733800"/>
          </a:xfrm>
        </p:spPr>
        <p:txBody>
          <a:bodyPr/>
          <a:lstStyle/>
          <a:p>
            <a:pPr eaLnBrk="1" hangingPunct="1"/>
            <a:r>
              <a:rPr lang="en-US" altLang="en-US" dirty="0"/>
              <a:t>Design of </a:t>
            </a:r>
            <a:br>
              <a:rPr lang="en-US" altLang="en-US" dirty="0"/>
            </a:br>
            <a:r>
              <a:rPr lang="en-US" altLang="en-US" dirty="0"/>
              <a:t>The </a:t>
            </a:r>
            <a:br>
              <a:rPr lang="en-US" altLang="en-US" dirty="0"/>
            </a:br>
            <a:r>
              <a:rPr lang="en-US" altLang="en-US" dirty="0"/>
              <a:t>Circuit </a:t>
            </a:r>
            <a:br>
              <a:rPr lang="en-US" altLang="en-US" dirty="0"/>
            </a:br>
            <a:r>
              <a:rPr lang="en-US" altLang="en-US" dirty="0"/>
              <a:t>Diagram</a:t>
            </a:r>
            <a:br>
              <a:rPr lang="en-US" altLang="en-US" dirty="0"/>
            </a:br>
            <a:endParaRPr lang="en-US" altLang="en-US" dirty="0"/>
          </a:p>
        </p:txBody>
      </p:sp>
      <p:sp>
        <p:nvSpPr>
          <p:cNvPr id="209923" name="Rectangle 3">
            <a:extLst>
              <a:ext uri="{FF2B5EF4-FFF2-40B4-BE49-F238E27FC236}">
                <a16:creationId xmlns:a16="http://schemas.microsoft.com/office/drawing/2014/main" id="{010A0A63-37D1-6AEF-1F4F-19D2B19E71F0}"/>
              </a:ext>
            </a:extLst>
          </p:cNvPr>
          <p:cNvSpPr>
            <a:spLocks noGrp="1" noChangeArrowheads="1"/>
          </p:cNvSpPr>
          <p:nvPr>
            <p:ph type="body" idx="1"/>
          </p:nvPr>
        </p:nvSpPr>
        <p:spPr/>
        <p:txBody>
          <a:bodyPr/>
          <a:lstStyle/>
          <a:p>
            <a:pPr eaLnBrk="1" hangingPunct="1">
              <a:buFont typeface="Wingdings" panose="05000000000000000000" pitchFamily="2" charset="2"/>
              <a:buNone/>
            </a:pPr>
            <a:endParaRPr lang="en-US" altLang="en-US" dirty="0"/>
          </a:p>
        </p:txBody>
      </p:sp>
      <p:pic>
        <p:nvPicPr>
          <p:cNvPr id="209924" name="Picture 4">
            <a:extLst>
              <a:ext uri="{FF2B5EF4-FFF2-40B4-BE49-F238E27FC236}">
                <a16:creationId xmlns:a16="http://schemas.microsoft.com/office/drawing/2014/main" id="{C071C530-E65D-3F9B-C120-70A920CF2E30}"/>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0" y="228600"/>
            <a:ext cx="4899025" cy="6415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6" name="Picture 2">
            <a:extLst>
              <a:ext uri="{FF2B5EF4-FFF2-40B4-BE49-F238E27FC236}">
                <a16:creationId xmlns:a16="http://schemas.microsoft.com/office/drawing/2014/main" id="{2BFECF77-AB8E-81A6-CCDA-F17B901A2384}"/>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533400"/>
            <a:ext cx="8001000" cy="598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a:extLst>
              <a:ext uri="{FF2B5EF4-FFF2-40B4-BE49-F238E27FC236}">
                <a16:creationId xmlns:a16="http://schemas.microsoft.com/office/drawing/2014/main" id="{5B405B6A-150B-89DE-62B2-17C96728DC64}"/>
              </a:ext>
            </a:extLst>
          </p:cNvPr>
          <p:cNvSpPr>
            <a:spLocks noGrp="1"/>
          </p:cNvSpPr>
          <p:nvPr>
            <p:ph type="title" idx="4294967295"/>
          </p:nvPr>
        </p:nvSpPr>
        <p:spPr>
          <a:xfrm>
            <a:off x="457200" y="-1371600"/>
            <a:ext cx="8229600" cy="1371600"/>
          </a:xfrm>
        </p:spPr>
        <p:txBody>
          <a:bodyPr vert="horz" wrap="square" lIns="91440" tIns="45720" rIns="91440" bIns="45720" numCol="1" anchor="b" anchorCtr="0" compatLnSpc="1">
            <a:prstTxWarp prst="textNoShape">
              <a:avLst/>
            </a:prstTxWarp>
          </a:bodyPr>
          <a:lstStyle/>
          <a:p>
            <a:r>
              <a:rPr lang="en-US" dirty="0"/>
              <a:t>Circuit diagram </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2">
            <a:extLst>
              <a:ext uri="{FF2B5EF4-FFF2-40B4-BE49-F238E27FC236}">
                <a16:creationId xmlns:a16="http://schemas.microsoft.com/office/drawing/2014/main" id="{54BAF99E-1B5B-2B2A-3828-43058227EC14}"/>
              </a:ext>
            </a:extLst>
          </p:cNvPr>
          <p:cNvSpPr>
            <a:spLocks noGrp="1" noChangeArrowheads="1"/>
          </p:cNvSpPr>
          <p:nvPr>
            <p:ph type="title"/>
          </p:nvPr>
        </p:nvSpPr>
        <p:spPr/>
        <p:txBody>
          <a:bodyPr/>
          <a:lstStyle/>
          <a:p>
            <a:pPr eaLnBrk="1" hangingPunct="1"/>
            <a:r>
              <a:rPr lang="en-US" altLang="en-US" sz="4000"/>
              <a:t>Designation of Individual Elements </a:t>
            </a:r>
          </a:p>
        </p:txBody>
      </p:sp>
      <p:sp>
        <p:nvSpPr>
          <p:cNvPr id="211971" name="Rectangle 3">
            <a:extLst>
              <a:ext uri="{FF2B5EF4-FFF2-40B4-BE49-F238E27FC236}">
                <a16:creationId xmlns:a16="http://schemas.microsoft.com/office/drawing/2014/main" id="{ECA05F9A-E525-B74A-A419-CDEBF9093C59}"/>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Normal Position</a:t>
            </a:r>
          </a:p>
          <a:p>
            <a:pPr eaLnBrk="1" hangingPunct="1">
              <a:buFont typeface="Wingdings" panose="05000000000000000000" pitchFamily="2" charset="2"/>
              <a:buNone/>
            </a:pPr>
            <a:endParaRPr lang="en-US" altLang="en-US"/>
          </a:p>
          <a:p>
            <a:pPr eaLnBrk="1" hangingPunct="1"/>
            <a:r>
              <a:rPr lang="en-US" altLang="en-US" sz="2800"/>
              <a:t>The normal position on valves with existing reset,  eg. spring, refers to the switching position assumed by the moving parts of the valve, if the valve is not connected.</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2">
            <a:extLst>
              <a:ext uri="{FF2B5EF4-FFF2-40B4-BE49-F238E27FC236}">
                <a16:creationId xmlns:a16="http://schemas.microsoft.com/office/drawing/2014/main" id="{48E8FB05-294D-ED30-3C44-A3C7C2FE8940}"/>
              </a:ext>
            </a:extLst>
          </p:cNvPr>
          <p:cNvSpPr>
            <a:spLocks noGrp="1" noChangeArrowheads="1"/>
          </p:cNvSpPr>
          <p:nvPr>
            <p:ph type="title"/>
          </p:nvPr>
        </p:nvSpPr>
        <p:spPr/>
        <p:txBody>
          <a:bodyPr/>
          <a:lstStyle/>
          <a:p>
            <a:pPr eaLnBrk="1" hangingPunct="1"/>
            <a:r>
              <a:rPr lang="en-US" altLang="en-US" sz="4000" dirty="0"/>
              <a:t>Designation of Individual Elements 1</a:t>
            </a:r>
          </a:p>
        </p:txBody>
      </p:sp>
      <p:sp>
        <p:nvSpPr>
          <p:cNvPr id="212995" name="Rectangle 3">
            <a:extLst>
              <a:ext uri="{FF2B5EF4-FFF2-40B4-BE49-F238E27FC236}">
                <a16:creationId xmlns:a16="http://schemas.microsoft.com/office/drawing/2014/main" id="{E79634C4-E032-49A3-BA68-88EAA4221C22}"/>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Initial Position</a:t>
            </a:r>
          </a:p>
          <a:p>
            <a:pPr eaLnBrk="1" hangingPunct="1">
              <a:buFont typeface="Wingdings" panose="05000000000000000000" pitchFamily="2" charset="2"/>
              <a:buNone/>
            </a:pPr>
            <a:endParaRPr lang="en-US" altLang="en-US"/>
          </a:p>
          <a:p>
            <a:pPr eaLnBrk="1" hangingPunct="1"/>
            <a:r>
              <a:rPr lang="en-US" altLang="en-US" sz="2800"/>
              <a:t>The initial position is the switching position assumed by the moving parts of a valve after the valve has been installed in a system and the system pressure has been switched on and possibly also the electrical voltage, and with which the designated switching program starts.</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FA9C6041-486D-46CA-09F8-38E68850F7E3}"/>
              </a:ext>
            </a:extLst>
          </p:cNvPr>
          <p:cNvSpPr>
            <a:spLocks noGrp="1" noChangeArrowheads="1"/>
          </p:cNvSpPr>
          <p:nvPr>
            <p:ph type="title"/>
          </p:nvPr>
        </p:nvSpPr>
        <p:spPr/>
        <p:txBody>
          <a:bodyPr/>
          <a:lstStyle/>
          <a:p>
            <a:pPr eaLnBrk="1" hangingPunct="1"/>
            <a:r>
              <a:rPr lang="en-US" altLang="en-US" sz="4000"/>
              <a:t>Disadvantages of compressed air</a:t>
            </a:r>
          </a:p>
        </p:txBody>
      </p:sp>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2">
            <a:extLst>
              <a:ext uri="{FF2B5EF4-FFF2-40B4-BE49-F238E27FC236}">
                <a16:creationId xmlns:a16="http://schemas.microsoft.com/office/drawing/2014/main" id="{92970A11-4728-A4BF-E66B-BF5E214747C3}"/>
              </a:ext>
            </a:extLst>
          </p:cNvPr>
          <p:cNvSpPr>
            <a:spLocks noGrp="1" noChangeArrowheads="1"/>
          </p:cNvSpPr>
          <p:nvPr>
            <p:ph type="title"/>
          </p:nvPr>
        </p:nvSpPr>
        <p:spPr/>
        <p:txBody>
          <a:bodyPr/>
          <a:lstStyle/>
          <a:p>
            <a:pPr eaLnBrk="1" hangingPunct="1"/>
            <a:r>
              <a:rPr lang="en-US" altLang="en-US" sz="4000"/>
              <a:t>Designation of Individual Elements</a:t>
            </a:r>
          </a:p>
        </p:txBody>
      </p:sp>
      <p:sp>
        <p:nvSpPr>
          <p:cNvPr id="214019" name="Rectangle 3">
            <a:extLst>
              <a:ext uri="{FF2B5EF4-FFF2-40B4-BE49-F238E27FC236}">
                <a16:creationId xmlns:a16="http://schemas.microsoft.com/office/drawing/2014/main" id="{54C0E941-6D88-F4F2-53FB-014D2A48519E}"/>
              </a:ext>
            </a:extLst>
          </p:cNvPr>
          <p:cNvSpPr>
            <a:spLocks noGrp="1" noChangeArrowheads="1"/>
          </p:cNvSpPr>
          <p:nvPr>
            <p:ph type="body" idx="1"/>
          </p:nvPr>
        </p:nvSpPr>
        <p:spPr/>
        <p:txBody>
          <a:bodyPr/>
          <a:lstStyle/>
          <a:p>
            <a:pPr eaLnBrk="1" hangingPunct="1"/>
            <a:r>
              <a:rPr lang="en-US" altLang="en-US"/>
              <a:t>Signal elements should be represented in the normal position in the circuit diagram.  If valves are actuated in the initial position as a start precondition, this must be indicated by the representation of a trip cam.</a:t>
            </a:r>
          </a:p>
          <a:p>
            <a:pPr eaLnBrk="1" hangingPunct="1"/>
            <a:r>
              <a:rPr lang="en-US" altLang="en-US"/>
              <a:t>Actuated Initial Position</a:t>
            </a:r>
          </a:p>
          <a:p>
            <a:pPr eaLnBrk="1" hangingPunct="1"/>
            <a:endParaRPr lang="en-US" altLang="en-US"/>
          </a:p>
        </p:txBody>
      </p:sp>
      <p:pic>
        <p:nvPicPr>
          <p:cNvPr id="214020" name="Picture 4">
            <a:extLst>
              <a:ext uri="{FF2B5EF4-FFF2-40B4-BE49-F238E27FC236}">
                <a16:creationId xmlns:a16="http://schemas.microsoft.com/office/drawing/2014/main" id="{2F5DA11C-637A-4EA6-EA66-46F97459F832}"/>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4495800"/>
            <a:ext cx="2187575" cy="2030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2">
            <a:extLst>
              <a:ext uri="{FF2B5EF4-FFF2-40B4-BE49-F238E27FC236}">
                <a16:creationId xmlns:a16="http://schemas.microsoft.com/office/drawing/2014/main" id="{7372C9B5-A900-23F8-5A94-A825920816B6}"/>
              </a:ext>
            </a:extLst>
          </p:cNvPr>
          <p:cNvSpPr>
            <a:spLocks noGrp="1" noChangeArrowheads="1"/>
          </p:cNvSpPr>
          <p:nvPr>
            <p:ph type="title"/>
          </p:nvPr>
        </p:nvSpPr>
        <p:spPr/>
        <p:txBody>
          <a:bodyPr/>
          <a:lstStyle/>
          <a:p>
            <a:pPr eaLnBrk="1" hangingPunct="1"/>
            <a:r>
              <a:rPr lang="en-US" altLang="en-US"/>
              <a:t>Designation by Numbers</a:t>
            </a:r>
          </a:p>
        </p:txBody>
      </p:sp>
      <p:sp>
        <p:nvSpPr>
          <p:cNvPr id="215043" name="Rectangle 3">
            <a:extLst>
              <a:ext uri="{FF2B5EF4-FFF2-40B4-BE49-F238E27FC236}">
                <a16:creationId xmlns:a16="http://schemas.microsoft.com/office/drawing/2014/main" id="{6C963F04-13CB-8D55-F08C-A26193BA8A18}"/>
              </a:ext>
            </a:extLst>
          </p:cNvPr>
          <p:cNvSpPr>
            <a:spLocks noGrp="1" noChangeArrowheads="1"/>
          </p:cNvSpPr>
          <p:nvPr>
            <p:ph type="body" idx="1"/>
          </p:nvPr>
        </p:nvSpPr>
        <p:spPr/>
        <p:txBody>
          <a:bodyPr/>
          <a:lstStyle/>
          <a:p>
            <a:pPr eaLnBrk="1" hangingPunct="1"/>
            <a:r>
              <a:rPr lang="en-US" altLang="en-US" sz="2400"/>
              <a:t>What this type of designation, elements are divided into groups.  Group 0 contains the elements for the power supply, groups 1,2 designate the individual control chains.  One group number is generally allocated for each cylinder.</a:t>
            </a:r>
          </a:p>
          <a:p>
            <a:pPr eaLnBrk="1" hangingPunct="1"/>
            <a:endParaRPr lang="en-US" altLang="en-US" sz="2400"/>
          </a:p>
        </p:txBody>
      </p:sp>
      <p:pic>
        <p:nvPicPr>
          <p:cNvPr id="215044" name="Picture 4">
            <a:extLst>
              <a:ext uri="{FF2B5EF4-FFF2-40B4-BE49-F238E27FC236}">
                <a16:creationId xmlns:a16="http://schemas.microsoft.com/office/drawing/2014/main" id="{2024BFCF-F395-AC75-596A-2B984B4978C6}"/>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3886200"/>
            <a:ext cx="8486775" cy="187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a:extLst>
              <a:ext uri="{FF2B5EF4-FFF2-40B4-BE49-F238E27FC236}">
                <a16:creationId xmlns:a16="http://schemas.microsoft.com/office/drawing/2014/main" id="{66D6D30E-A199-A687-B5DE-2EFA00EDA250}"/>
              </a:ext>
            </a:extLst>
          </p:cNvPr>
          <p:cNvSpPr>
            <a:spLocks noGrp="1" noChangeArrowheads="1"/>
          </p:cNvSpPr>
          <p:nvPr>
            <p:ph type="title"/>
          </p:nvPr>
        </p:nvSpPr>
        <p:spPr/>
        <p:txBody>
          <a:bodyPr/>
          <a:lstStyle/>
          <a:p>
            <a:pPr eaLnBrk="1" hangingPunct="1"/>
            <a:r>
              <a:rPr lang="en-US" altLang="en-US"/>
              <a:t>Designation by Letters</a:t>
            </a:r>
          </a:p>
        </p:txBody>
      </p:sp>
      <p:sp>
        <p:nvSpPr>
          <p:cNvPr id="216067" name="Rectangle 3">
            <a:extLst>
              <a:ext uri="{FF2B5EF4-FFF2-40B4-BE49-F238E27FC236}">
                <a16:creationId xmlns:a16="http://schemas.microsoft.com/office/drawing/2014/main" id="{9D25512F-B7E4-5778-B214-568564365DE8}"/>
              </a:ext>
            </a:extLst>
          </p:cNvPr>
          <p:cNvSpPr>
            <a:spLocks noGrp="1" noChangeArrowheads="1"/>
          </p:cNvSpPr>
          <p:nvPr>
            <p:ph type="body" idx="1"/>
          </p:nvPr>
        </p:nvSpPr>
        <p:spPr/>
        <p:txBody>
          <a:bodyPr/>
          <a:lstStyle/>
          <a:p>
            <a:pPr eaLnBrk="1" hangingPunct="1"/>
            <a:r>
              <a:rPr lang="en-US" altLang="en-US" sz="2400"/>
              <a:t>This type of designation is used primarily for a systematic development of circuit diagrams.  Here, limit switches are allocated to the cylinder, which acknowledges them </a:t>
            </a:r>
          </a:p>
        </p:txBody>
      </p:sp>
      <p:pic>
        <p:nvPicPr>
          <p:cNvPr id="216068" name="Picture 4">
            <a:extLst>
              <a:ext uri="{FF2B5EF4-FFF2-40B4-BE49-F238E27FC236}">
                <a16:creationId xmlns:a16="http://schemas.microsoft.com/office/drawing/2014/main" id="{60599F10-B593-B7D1-7B6D-84C9965B8ADA}"/>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581400"/>
            <a:ext cx="8558213" cy="2181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2">
            <a:extLst>
              <a:ext uri="{FF2B5EF4-FFF2-40B4-BE49-F238E27FC236}">
                <a16:creationId xmlns:a16="http://schemas.microsoft.com/office/drawing/2014/main" id="{864FA4DF-0AF3-0B6B-4390-CF307BD3448F}"/>
              </a:ext>
            </a:extLst>
          </p:cNvPr>
          <p:cNvSpPr>
            <a:spLocks noGrp="1" noChangeArrowheads="1"/>
          </p:cNvSpPr>
          <p:nvPr>
            <p:ph type="title"/>
          </p:nvPr>
        </p:nvSpPr>
        <p:spPr/>
        <p:txBody>
          <a:bodyPr/>
          <a:lstStyle/>
          <a:p>
            <a:pPr eaLnBrk="1" hangingPunct="1"/>
            <a:r>
              <a:rPr lang="en-US" altLang="en-US"/>
              <a:t>Summary	</a:t>
            </a:r>
          </a:p>
        </p:txBody>
      </p:sp>
      <p:sp>
        <p:nvSpPr>
          <p:cNvPr id="217091" name="Rectangle 3">
            <a:extLst>
              <a:ext uri="{FF2B5EF4-FFF2-40B4-BE49-F238E27FC236}">
                <a16:creationId xmlns:a16="http://schemas.microsoft.com/office/drawing/2014/main" id="{C5CCE55D-E709-B1CB-34CA-EA1A4EA6E580}"/>
              </a:ext>
            </a:extLst>
          </p:cNvPr>
          <p:cNvSpPr>
            <a:spLocks noGrp="1" noChangeArrowheads="1"/>
          </p:cNvSpPr>
          <p:nvPr>
            <p:ph type="body" idx="1"/>
          </p:nvPr>
        </p:nvSpPr>
        <p:spPr/>
        <p:txBody>
          <a:bodyPr/>
          <a:lstStyle/>
          <a:p>
            <a:pPr eaLnBrk="1" hangingPunct="1">
              <a:lnSpc>
                <a:spcPct val="80000"/>
              </a:lnSpc>
            </a:pPr>
            <a:r>
              <a:rPr lang="en-US" altLang="en-US" sz="2400"/>
              <a:t>Physical arrangement of the elements is ignored.</a:t>
            </a:r>
          </a:p>
          <a:p>
            <a:pPr eaLnBrk="1" hangingPunct="1">
              <a:lnSpc>
                <a:spcPct val="80000"/>
              </a:lnSpc>
            </a:pPr>
            <a:r>
              <a:rPr lang="en-US" altLang="en-US" sz="2400"/>
              <a:t>Draw the cylinders and directional control valves horizontally wherever possible.</a:t>
            </a:r>
          </a:p>
          <a:p>
            <a:pPr eaLnBrk="1" hangingPunct="1">
              <a:lnSpc>
                <a:spcPct val="80000"/>
              </a:lnSpc>
            </a:pPr>
            <a:r>
              <a:rPr lang="en-US" altLang="en-US" sz="2400"/>
              <a:t>The energy flow within the circuit moves from the bottom to the top.</a:t>
            </a:r>
          </a:p>
          <a:p>
            <a:pPr eaLnBrk="1" hangingPunct="1">
              <a:lnSpc>
                <a:spcPct val="80000"/>
              </a:lnSpc>
            </a:pPr>
            <a:r>
              <a:rPr lang="en-US" altLang="en-US" sz="2400"/>
              <a:t>Energy source can be shown in simplified form.</a:t>
            </a:r>
          </a:p>
          <a:p>
            <a:pPr eaLnBrk="1" hangingPunct="1">
              <a:lnSpc>
                <a:spcPct val="80000"/>
              </a:lnSpc>
            </a:pPr>
            <a:r>
              <a:rPr lang="en-US" altLang="en-US" sz="2400"/>
              <a:t>Show elements in the initial position of the control.  Identify actuated elements by a cam.</a:t>
            </a:r>
          </a:p>
          <a:p>
            <a:pPr eaLnBrk="1" hangingPunct="1">
              <a:lnSpc>
                <a:spcPct val="80000"/>
              </a:lnSpc>
            </a:pPr>
            <a:r>
              <a:rPr lang="en-US" altLang="en-US" sz="2400"/>
              <a:t>Draw pipelines straight without cross-over wherever possible. </a:t>
            </a:r>
          </a:p>
          <a:p>
            <a:pPr eaLnBrk="1" hangingPunct="1">
              <a:lnSpc>
                <a:spcPct val="80000"/>
              </a:lnSpc>
              <a:buFont typeface="Wingdings" panose="05000000000000000000" pitchFamily="2" charset="2"/>
              <a:buNone/>
            </a:pPr>
            <a:endParaRPr lang="en-US" altLang="en-US" sz="2400"/>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2">
            <a:extLst>
              <a:ext uri="{FF2B5EF4-FFF2-40B4-BE49-F238E27FC236}">
                <a16:creationId xmlns:a16="http://schemas.microsoft.com/office/drawing/2014/main" id="{34D28C38-34B4-DCA3-DA50-E04865633DBC}"/>
              </a:ext>
            </a:extLst>
          </p:cNvPr>
          <p:cNvSpPr>
            <a:spLocks noGrp="1" noChangeArrowheads="1"/>
          </p:cNvSpPr>
          <p:nvPr>
            <p:ph type="title"/>
          </p:nvPr>
        </p:nvSpPr>
        <p:spPr/>
        <p:txBody>
          <a:bodyPr/>
          <a:lstStyle/>
          <a:p>
            <a:pPr eaLnBrk="1" hangingPunct="1"/>
            <a:r>
              <a:rPr lang="en-US" altLang="en-US" sz="4000"/>
              <a:t>Development of Single Actuator Circuits</a:t>
            </a: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a:extLst>
              <a:ext uri="{FF2B5EF4-FFF2-40B4-BE49-F238E27FC236}">
                <a16:creationId xmlns:a16="http://schemas.microsoft.com/office/drawing/2014/main" id="{140D3F3C-0C84-F548-5A93-0FB056720330}"/>
              </a:ext>
            </a:extLst>
          </p:cNvPr>
          <p:cNvSpPr>
            <a:spLocks noGrp="1" noChangeArrowheads="1"/>
          </p:cNvSpPr>
          <p:nvPr>
            <p:ph type="title"/>
          </p:nvPr>
        </p:nvSpPr>
        <p:spPr/>
        <p:txBody>
          <a:bodyPr/>
          <a:lstStyle/>
          <a:p>
            <a:pPr eaLnBrk="1" hangingPunct="1"/>
            <a:r>
              <a:rPr lang="en-US" altLang="en-US" sz="4000"/>
              <a:t>Direct Control of a Pneumatic Cylinder</a:t>
            </a:r>
          </a:p>
        </p:txBody>
      </p:sp>
      <p:sp>
        <p:nvSpPr>
          <p:cNvPr id="219139" name="Rectangle 3">
            <a:extLst>
              <a:ext uri="{FF2B5EF4-FFF2-40B4-BE49-F238E27FC236}">
                <a16:creationId xmlns:a16="http://schemas.microsoft.com/office/drawing/2014/main" id="{EAFD0240-33C3-DEC2-DBB5-C8F2B57EAF88}"/>
              </a:ext>
            </a:extLst>
          </p:cNvPr>
          <p:cNvSpPr>
            <a:spLocks noGrp="1" noChangeArrowheads="1"/>
          </p:cNvSpPr>
          <p:nvPr>
            <p:ph type="body" idx="1"/>
          </p:nvPr>
        </p:nvSpPr>
        <p:spPr/>
        <p:txBody>
          <a:bodyPr/>
          <a:lstStyle/>
          <a:p>
            <a:pPr eaLnBrk="1" hangingPunct="1">
              <a:lnSpc>
                <a:spcPct val="90000"/>
              </a:lnSpc>
            </a:pPr>
            <a:endParaRPr lang="en-US" altLang="en-US" sz="2400"/>
          </a:p>
          <a:p>
            <a:pPr eaLnBrk="1" hangingPunct="1">
              <a:lnSpc>
                <a:spcPct val="90000"/>
              </a:lnSpc>
            </a:pPr>
            <a:r>
              <a:rPr lang="en-US" altLang="en-US" sz="2400"/>
              <a:t>The simplest level of control for the single or double-acting cylinder involves direct control signals.  With this, the cylinder is actuated directly via a manually of mechanically actuated valve, without any intermediate switching of additional directional control valves.  If the port sizes and the flow values of the valve are too large, the operating forces required may be too great for direct manual operation.</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2">
            <a:extLst>
              <a:ext uri="{FF2B5EF4-FFF2-40B4-BE49-F238E27FC236}">
                <a16:creationId xmlns:a16="http://schemas.microsoft.com/office/drawing/2014/main" id="{75F23798-99C1-5303-E033-95078197FC76}"/>
              </a:ext>
            </a:extLst>
          </p:cNvPr>
          <p:cNvSpPr>
            <a:spLocks noGrp="1" noChangeArrowheads="1"/>
          </p:cNvSpPr>
          <p:nvPr>
            <p:ph type="title"/>
          </p:nvPr>
        </p:nvSpPr>
        <p:spPr/>
        <p:txBody>
          <a:bodyPr/>
          <a:lstStyle/>
          <a:p>
            <a:pPr eaLnBrk="1" hangingPunct="1"/>
            <a:r>
              <a:rPr lang="en-US" altLang="en-US" sz="4000"/>
              <a:t>Direct Control of a Single-acting Cylinder</a:t>
            </a:r>
          </a:p>
        </p:txBody>
      </p:sp>
      <p:sp>
        <p:nvSpPr>
          <p:cNvPr id="220163" name="Rectangle 3">
            <a:extLst>
              <a:ext uri="{FF2B5EF4-FFF2-40B4-BE49-F238E27FC236}">
                <a16:creationId xmlns:a16="http://schemas.microsoft.com/office/drawing/2014/main" id="{D6BDA6CB-9313-D66A-9D71-AC0E9411AC70}"/>
              </a:ext>
            </a:extLst>
          </p:cNvPr>
          <p:cNvSpPr>
            <a:spLocks noGrp="1" noChangeArrowheads="1"/>
          </p:cNvSpPr>
          <p:nvPr>
            <p:ph type="body" idx="1"/>
          </p:nvPr>
        </p:nvSpPr>
        <p:spPr/>
        <p:txBody>
          <a:bodyPr/>
          <a:lstStyle/>
          <a:p>
            <a:pPr eaLnBrk="1" hangingPunct="1"/>
            <a:r>
              <a:rPr lang="en-US" altLang="en-US" sz="2400"/>
              <a:t>A single-acting cylinder of 25mm diameter is to clamp a component when a push button is pressed.  As long as the push button is activated, the cylinder is to remain in the clamped position.  If the push button is released, the clamp is to retract.</a:t>
            </a:r>
          </a:p>
        </p:txBody>
      </p:sp>
      <p:pic>
        <p:nvPicPr>
          <p:cNvPr id="220164" name="Picture 4">
            <a:extLst>
              <a:ext uri="{FF2B5EF4-FFF2-40B4-BE49-F238E27FC236}">
                <a16:creationId xmlns:a16="http://schemas.microsoft.com/office/drawing/2014/main" id="{01EA4676-F7AA-06E3-6590-AB07902FDD67}"/>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76638" y="3429000"/>
            <a:ext cx="5567362" cy="3240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a:extLst>
              <a:ext uri="{FF2B5EF4-FFF2-40B4-BE49-F238E27FC236}">
                <a16:creationId xmlns:a16="http://schemas.microsoft.com/office/drawing/2014/main" id="{DE1D73EB-E595-D421-F052-3F8764B25FFA}"/>
              </a:ext>
            </a:extLst>
          </p:cNvPr>
          <p:cNvSpPr>
            <a:spLocks noGrp="1" noChangeArrowheads="1"/>
          </p:cNvSpPr>
          <p:nvPr>
            <p:ph type="title"/>
          </p:nvPr>
        </p:nvSpPr>
        <p:spPr/>
        <p:txBody>
          <a:bodyPr/>
          <a:lstStyle/>
          <a:p>
            <a:pPr eaLnBrk="1" hangingPunct="1"/>
            <a:r>
              <a:rPr lang="en-US" altLang="en-US"/>
              <a:t>Solution</a:t>
            </a:r>
          </a:p>
        </p:txBody>
      </p:sp>
      <p:sp>
        <p:nvSpPr>
          <p:cNvPr id="221187" name="Rectangle 3">
            <a:extLst>
              <a:ext uri="{FF2B5EF4-FFF2-40B4-BE49-F238E27FC236}">
                <a16:creationId xmlns:a16="http://schemas.microsoft.com/office/drawing/2014/main" id="{4D980024-F47A-ECA7-7C62-BBAB258162CC}"/>
              </a:ext>
            </a:extLst>
          </p:cNvPr>
          <p:cNvSpPr>
            <a:spLocks noGrp="1" noChangeArrowheads="1"/>
          </p:cNvSpPr>
          <p:nvPr>
            <p:ph type="body" idx="1"/>
          </p:nvPr>
        </p:nvSpPr>
        <p:spPr/>
        <p:txBody>
          <a:bodyPr/>
          <a:lstStyle/>
          <a:p>
            <a:pPr eaLnBrk="1" hangingPunct="1"/>
            <a:r>
              <a:rPr lang="en-US" altLang="en-US" sz="2400"/>
              <a:t>The control valve used for the single-acting cylinder is the 3/2-way valve.  In this case, since the cylinder is of small capacity, is of small capacity, the operation can be directly controlled by a push button 3/2-way directional control valve with spring return.</a:t>
            </a:r>
          </a:p>
          <a:p>
            <a:pPr eaLnBrk="1" hangingPunct="1"/>
            <a:endParaRPr lang="en-US" altLang="en-US" sz="2400"/>
          </a:p>
          <a:p>
            <a:pPr eaLnBrk="1" hangingPunct="1"/>
            <a:endParaRPr lang="en-US" altLang="en-US" sz="2400"/>
          </a:p>
          <a:p>
            <a:pPr eaLnBrk="1" hangingPunct="1"/>
            <a:endParaRPr lang="en-US" altLang="en-US" sz="2400"/>
          </a:p>
          <a:p>
            <a:pPr eaLnBrk="1" hangingPunct="1"/>
            <a:r>
              <a:rPr lang="en-US" altLang="en-US" sz="2400"/>
              <a:t>Circuit Diagram</a:t>
            </a:r>
          </a:p>
          <a:p>
            <a:pPr eaLnBrk="1" hangingPunct="1">
              <a:buFont typeface="Wingdings" panose="05000000000000000000" pitchFamily="2" charset="2"/>
              <a:buNone/>
            </a:pPr>
            <a:endParaRPr lang="en-US" altLang="en-US" sz="2400"/>
          </a:p>
        </p:txBody>
      </p:sp>
      <p:pic>
        <p:nvPicPr>
          <p:cNvPr id="221188" name="Picture 4">
            <a:extLst>
              <a:ext uri="{FF2B5EF4-FFF2-40B4-BE49-F238E27FC236}">
                <a16:creationId xmlns:a16="http://schemas.microsoft.com/office/drawing/2014/main" id="{2F5897EB-DB33-16F3-8BFC-ADC6F07502E5}"/>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57800" y="3171825"/>
            <a:ext cx="3014663" cy="368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a:extLst>
              <a:ext uri="{FF2B5EF4-FFF2-40B4-BE49-F238E27FC236}">
                <a16:creationId xmlns:a16="http://schemas.microsoft.com/office/drawing/2014/main" id="{F5A4DE94-D046-DE69-FE28-37CF0F7FC9C2}"/>
              </a:ext>
            </a:extLst>
          </p:cNvPr>
          <p:cNvSpPr>
            <a:spLocks noGrp="1" noChangeArrowheads="1"/>
          </p:cNvSpPr>
          <p:nvPr>
            <p:ph type="title"/>
          </p:nvPr>
        </p:nvSpPr>
        <p:spPr/>
        <p:txBody>
          <a:bodyPr/>
          <a:lstStyle/>
          <a:p>
            <a:pPr eaLnBrk="1" hangingPunct="1"/>
            <a:r>
              <a:rPr lang="en-US" altLang="en-US" sz="4000"/>
              <a:t>Direct Control of a Double-acting Cylinder Exercise</a:t>
            </a:r>
          </a:p>
        </p:txBody>
      </p:sp>
      <p:sp>
        <p:nvSpPr>
          <p:cNvPr id="222211" name="Rectangle 3">
            <a:extLst>
              <a:ext uri="{FF2B5EF4-FFF2-40B4-BE49-F238E27FC236}">
                <a16:creationId xmlns:a16="http://schemas.microsoft.com/office/drawing/2014/main" id="{DBA94F66-58DC-864F-B369-6682B410BF05}"/>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The Problem</a:t>
            </a:r>
          </a:p>
          <a:p>
            <a:pPr eaLnBrk="1" hangingPunct="1"/>
            <a:r>
              <a:rPr lang="en-US" altLang="en-US" sz="1800"/>
              <a:t>A double-acting cylinder is to extend when a push button is operated.  Upon release of the push button the cylinder is to retract.   The cylinder is of small bore (25 mm diameter) requiring a small flow rate to operate at the correct speed.</a:t>
            </a:r>
          </a:p>
          <a:p>
            <a:pPr eaLnBrk="1" hangingPunct="1"/>
            <a:r>
              <a:rPr lang="en-US" altLang="en-US" sz="1800"/>
              <a:t>Draw the circuit diagram for the problem. </a:t>
            </a:r>
          </a:p>
          <a:p>
            <a:pPr eaLnBrk="1" hangingPunct="1"/>
            <a:r>
              <a:rPr lang="en-US" altLang="en-US" sz="1800"/>
              <a:t>Designate the valves and indicate the numbering system for the connections (ports).</a:t>
            </a:r>
          </a:p>
        </p:txBody>
      </p:sp>
      <p:pic>
        <p:nvPicPr>
          <p:cNvPr id="222212" name="Picture 4">
            <a:extLst>
              <a:ext uri="{FF2B5EF4-FFF2-40B4-BE49-F238E27FC236}">
                <a16:creationId xmlns:a16="http://schemas.microsoft.com/office/drawing/2014/main" id="{9177320B-B7F1-38C4-D199-03DB79C7137D}"/>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4384675"/>
            <a:ext cx="5187950" cy="2473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a:extLst>
              <a:ext uri="{FF2B5EF4-FFF2-40B4-BE49-F238E27FC236}">
                <a16:creationId xmlns:a16="http://schemas.microsoft.com/office/drawing/2014/main" id="{EFADB255-2B32-FF4C-F898-56933C6450B5}"/>
              </a:ext>
            </a:extLst>
          </p:cNvPr>
          <p:cNvSpPr>
            <a:spLocks noGrp="1" noChangeArrowheads="1"/>
          </p:cNvSpPr>
          <p:nvPr>
            <p:ph type="title"/>
          </p:nvPr>
        </p:nvSpPr>
        <p:spPr/>
        <p:txBody>
          <a:bodyPr/>
          <a:lstStyle/>
          <a:p>
            <a:pPr eaLnBrk="1" hangingPunct="1"/>
            <a:r>
              <a:rPr lang="en-US" altLang="en-US" sz="4000"/>
              <a:t>Direct Control of a Double-acting Cylinder</a:t>
            </a:r>
          </a:p>
        </p:txBody>
      </p:sp>
      <p:sp>
        <p:nvSpPr>
          <p:cNvPr id="223235" name="Rectangle 3">
            <a:extLst>
              <a:ext uri="{FF2B5EF4-FFF2-40B4-BE49-F238E27FC236}">
                <a16:creationId xmlns:a16="http://schemas.microsoft.com/office/drawing/2014/main" id="{983EC78C-5B4E-883C-57C4-D1055B9A4B62}"/>
              </a:ext>
            </a:extLst>
          </p:cNvPr>
          <p:cNvSpPr>
            <a:spLocks noGrp="1" noChangeArrowheads="1"/>
          </p:cNvSpPr>
          <p:nvPr>
            <p:ph type="body" idx="1"/>
          </p:nvPr>
        </p:nvSpPr>
        <p:spPr/>
        <p:txBody>
          <a:bodyPr/>
          <a:lstStyle/>
          <a:p>
            <a:pPr eaLnBrk="1" hangingPunct="1">
              <a:lnSpc>
                <a:spcPct val="90000"/>
              </a:lnSpc>
              <a:buFont typeface="Wingdings" panose="05000000000000000000" pitchFamily="2" charset="2"/>
              <a:buNone/>
            </a:pPr>
            <a:endParaRPr lang="en-US" altLang="en-US"/>
          </a:p>
          <a:p>
            <a:pPr eaLnBrk="1" hangingPunct="1">
              <a:lnSpc>
                <a:spcPct val="90000"/>
              </a:lnSpc>
              <a:buFont typeface="Wingdings" panose="05000000000000000000" pitchFamily="2" charset="2"/>
              <a:buNone/>
            </a:pPr>
            <a:r>
              <a:rPr lang="en-US" altLang="en-US"/>
              <a:t>Questions</a:t>
            </a:r>
          </a:p>
          <a:p>
            <a:pPr eaLnBrk="1" hangingPunct="1">
              <a:lnSpc>
                <a:spcPct val="90000"/>
              </a:lnSpc>
            </a:pPr>
            <a:r>
              <a:rPr lang="en-US" altLang="en-US"/>
              <a:t>What happens to the cylinder, if the push button is pressed for a very short period, and is then immediately released?</a:t>
            </a:r>
          </a:p>
          <a:p>
            <a:pPr eaLnBrk="1" hangingPunct="1">
              <a:lnSpc>
                <a:spcPct val="90000"/>
              </a:lnSpc>
              <a:buFont typeface="Wingdings" panose="05000000000000000000" pitchFamily="2" charset="2"/>
              <a:buNone/>
            </a:pPr>
            <a:endParaRPr lang="en-US" altLang="en-US"/>
          </a:p>
          <a:p>
            <a:pPr eaLnBrk="1" hangingPunct="1">
              <a:lnSpc>
                <a:spcPct val="90000"/>
              </a:lnSpc>
            </a:pPr>
            <a:r>
              <a:rPr lang="en-US" altLang="en-US"/>
              <a:t>Describe the operation of the circuit?</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a:extLst>
              <a:ext uri="{FF2B5EF4-FFF2-40B4-BE49-F238E27FC236}">
                <a16:creationId xmlns:a16="http://schemas.microsoft.com/office/drawing/2014/main" id="{3AFB3BCB-8844-B2FB-CCB1-DCA8FA048D68}"/>
              </a:ext>
            </a:extLst>
          </p:cNvPr>
          <p:cNvSpPr>
            <a:spLocks noGrp="1" noChangeArrowheads="1"/>
          </p:cNvSpPr>
          <p:nvPr>
            <p:ph type="title"/>
          </p:nvPr>
        </p:nvSpPr>
        <p:spPr/>
        <p:txBody>
          <a:bodyPr/>
          <a:lstStyle/>
          <a:p>
            <a:pPr eaLnBrk="1" hangingPunct="1"/>
            <a:r>
              <a:rPr lang="de-DE" altLang="en-US"/>
              <a:t>Preparation</a:t>
            </a:r>
            <a:endParaRPr lang="en-US" altLang="en-US"/>
          </a:p>
        </p:txBody>
      </p:sp>
      <p:sp>
        <p:nvSpPr>
          <p:cNvPr id="44035" name="Rectangle 3">
            <a:extLst>
              <a:ext uri="{FF2B5EF4-FFF2-40B4-BE49-F238E27FC236}">
                <a16:creationId xmlns:a16="http://schemas.microsoft.com/office/drawing/2014/main" id="{753C9429-2615-F8C3-7ACD-C2685C97487F}"/>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Compressed air requires good </a:t>
            </a:r>
          </a:p>
          <a:p>
            <a:pPr algn="just" eaLnBrk="1" hangingPunct="1">
              <a:lnSpc>
                <a:spcPts val="2100"/>
              </a:lnSpc>
              <a:spcBef>
                <a:spcPct val="50000"/>
              </a:spcBef>
              <a:buClr>
                <a:schemeClr val="tx2"/>
              </a:buClr>
              <a:buFontTx/>
              <a:buNone/>
            </a:pPr>
            <a:r>
              <a:rPr lang="en-US" altLang="en-US" b="1">
                <a:solidFill>
                  <a:schemeClr val="tx2"/>
                </a:solidFill>
              </a:rPr>
              <a:t>	preparation.</a:t>
            </a:r>
          </a:p>
          <a:p>
            <a:pPr algn="just" eaLnBrk="1" hangingPunct="1">
              <a:lnSpc>
                <a:spcPts val="2100"/>
              </a:lnSpc>
              <a:spcBef>
                <a:spcPct val="50000"/>
              </a:spcBef>
              <a:buClr>
                <a:schemeClr val="tx2"/>
              </a:buClr>
              <a:buFontTx/>
              <a:buChar char="•"/>
            </a:pPr>
            <a:r>
              <a:rPr lang="en-US" altLang="en-US" b="1">
                <a:solidFill>
                  <a:schemeClr val="tx2"/>
                </a:solidFill>
              </a:rPr>
              <a:t>Dirt and condensate should not be </a:t>
            </a:r>
          </a:p>
          <a:p>
            <a:pPr algn="just" eaLnBrk="1" hangingPunct="1">
              <a:lnSpc>
                <a:spcPts val="2100"/>
              </a:lnSpc>
              <a:spcBef>
                <a:spcPct val="50000"/>
              </a:spcBef>
              <a:buClr>
                <a:schemeClr val="tx2"/>
              </a:buClr>
              <a:buFontTx/>
              <a:buNone/>
            </a:pPr>
            <a:r>
              <a:rPr lang="en-US" altLang="en-US" b="1">
                <a:solidFill>
                  <a:schemeClr val="tx2"/>
                </a:solidFill>
              </a:rPr>
              <a:t>	present.</a:t>
            </a:r>
            <a:endParaRPr lang="en-GB" altLang="en-US" b="1">
              <a:solidFill>
                <a:schemeClr val="tx2"/>
              </a:solidFill>
            </a:endParaRPr>
          </a:p>
          <a:p>
            <a:pPr eaLnBrk="1" hangingPunct="1"/>
            <a:endParaRPr lang="en-US" altLang="en-US"/>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a:extLst>
              <a:ext uri="{FF2B5EF4-FFF2-40B4-BE49-F238E27FC236}">
                <a16:creationId xmlns:a16="http://schemas.microsoft.com/office/drawing/2014/main" id="{60BCF6E6-D7A5-ACD9-8B5E-4C030DA15CEE}"/>
              </a:ext>
            </a:extLst>
          </p:cNvPr>
          <p:cNvSpPr>
            <a:spLocks noGrp="1" noChangeArrowheads="1"/>
          </p:cNvSpPr>
          <p:nvPr>
            <p:ph type="title"/>
          </p:nvPr>
        </p:nvSpPr>
        <p:spPr/>
        <p:txBody>
          <a:bodyPr/>
          <a:lstStyle/>
          <a:p>
            <a:pPr eaLnBrk="1" hangingPunct="1"/>
            <a:r>
              <a:rPr lang="en-US" altLang="en-US" sz="4000" dirty="0"/>
              <a:t>Direct Control of a Double-acting Cylinder 1</a:t>
            </a:r>
          </a:p>
        </p:txBody>
      </p:sp>
      <p:sp>
        <p:nvSpPr>
          <p:cNvPr id="224259" name="Rectangle 3">
            <a:extLst>
              <a:ext uri="{FF2B5EF4-FFF2-40B4-BE49-F238E27FC236}">
                <a16:creationId xmlns:a16="http://schemas.microsoft.com/office/drawing/2014/main" id="{926AE59E-FEB7-26A1-3EA8-976D7025EA7E}"/>
              </a:ext>
            </a:extLst>
          </p:cNvPr>
          <p:cNvSpPr>
            <a:spLocks noGrp="1" noChangeArrowheads="1"/>
          </p:cNvSpPr>
          <p:nvPr>
            <p:ph type="body" idx="1"/>
          </p:nvPr>
        </p:nvSpPr>
        <p:spPr/>
        <p:txBody>
          <a:bodyPr/>
          <a:lstStyle/>
          <a:p>
            <a:pPr eaLnBrk="1" hangingPunct="1"/>
            <a:r>
              <a:rPr lang="en-US" altLang="en-US"/>
              <a:t>Solution</a:t>
            </a:r>
          </a:p>
        </p:txBody>
      </p:sp>
      <p:pic>
        <p:nvPicPr>
          <p:cNvPr id="224260" name="Picture 4">
            <a:extLst>
              <a:ext uri="{FF2B5EF4-FFF2-40B4-BE49-F238E27FC236}">
                <a16:creationId xmlns:a16="http://schemas.microsoft.com/office/drawing/2014/main" id="{F890B994-6137-8D81-6B14-535599801E24}"/>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1400" y="2286000"/>
            <a:ext cx="2182813" cy="3743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2">
            <a:extLst>
              <a:ext uri="{FF2B5EF4-FFF2-40B4-BE49-F238E27FC236}">
                <a16:creationId xmlns:a16="http://schemas.microsoft.com/office/drawing/2014/main" id="{A08A7A57-AA54-6CA9-424C-7C4EB75F348F}"/>
              </a:ext>
            </a:extLst>
          </p:cNvPr>
          <p:cNvSpPr>
            <a:spLocks noGrp="1" noChangeArrowheads="1"/>
          </p:cNvSpPr>
          <p:nvPr>
            <p:ph type="title"/>
          </p:nvPr>
        </p:nvSpPr>
        <p:spPr/>
        <p:txBody>
          <a:bodyPr/>
          <a:lstStyle/>
          <a:p>
            <a:pPr eaLnBrk="1" hangingPunct="1"/>
            <a:r>
              <a:rPr lang="en-US" altLang="en-US" sz="4000"/>
              <a:t>Exercise 1 </a:t>
            </a:r>
            <a:br>
              <a:rPr lang="en-US" altLang="en-US" sz="4000"/>
            </a:br>
            <a:r>
              <a:rPr lang="en-US" altLang="en-US" sz="4000"/>
              <a:t>Pressing of Cheese Wheels</a:t>
            </a:r>
          </a:p>
        </p:txBody>
      </p:sp>
      <p:sp>
        <p:nvSpPr>
          <p:cNvPr id="225283" name="Rectangle 3">
            <a:extLst>
              <a:ext uri="{FF2B5EF4-FFF2-40B4-BE49-F238E27FC236}">
                <a16:creationId xmlns:a16="http://schemas.microsoft.com/office/drawing/2014/main" id="{28EF87BD-BFF0-ADA6-1EF9-7C8ED15D1A56}"/>
              </a:ext>
            </a:extLst>
          </p:cNvPr>
          <p:cNvSpPr>
            <a:spLocks noGrp="1" noChangeArrowheads="1"/>
          </p:cNvSpPr>
          <p:nvPr>
            <p:ph type="body" idx="1"/>
          </p:nvPr>
        </p:nvSpPr>
        <p:spPr/>
        <p:txBody>
          <a:bodyPr/>
          <a:lstStyle/>
          <a:p>
            <a:pPr eaLnBrk="1" hangingPunct="1">
              <a:lnSpc>
                <a:spcPct val="80000"/>
              </a:lnSpc>
            </a:pPr>
            <a:r>
              <a:rPr lang="en-US" altLang="en-US" sz="2800"/>
              <a:t>Cheese wheels are to be manually inserted into the device.</a:t>
            </a:r>
          </a:p>
          <a:p>
            <a:pPr eaLnBrk="1" hangingPunct="1">
              <a:lnSpc>
                <a:spcPct val="80000"/>
              </a:lnSpc>
            </a:pPr>
            <a:r>
              <a:rPr lang="en-US" altLang="en-US" sz="2800"/>
              <a:t>Actuation of the pushbutton is to cause the cylinder to advance and press the cover onto the device.</a:t>
            </a:r>
          </a:p>
          <a:p>
            <a:pPr eaLnBrk="1" hangingPunct="1">
              <a:lnSpc>
                <a:spcPct val="80000"/>
              </a:lnSpc>
            </a:pPr>
            <a:r>
              <a:rPr lang="en-US" altLang="en-US" sz="2800"/>
              <a:t>The pushbutton is to be pressed until the pressing operation is completed.  </a:t>
            </a:r>
          </a:p>
          <a:p>
            <a:pPr eaLnBrk="1" hangingPunct="1">
              <a:lnSpc>
                <a:spcPct val="80000"/>
              </a:lnSpc>
            </a:pPr>
            <a:r>
              <a:rPr lang="en-US" altLang="en-US" sz="2800"/>
              <a:t>If the pushbutton is released, the cylinder is to retract again and release the device.</a:t>
            </a:r>
          </a:p>
          <a:p>
            <a:pPr eaLnBrk="1" hangingPunct="1">
              <a:lnSpc>
                <a:spcPct val="80000"/>
              </a:lnSpc>
            </a:pPr>
            <a:r>
              <a:rPr lang="en-US" altLang="en-US" sz="2800"/>
              <a:t>The wheel can then be removed.</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4">
            <a:extLst>
              <a:ext uri="{FF2B5EF4-FFF2-40B4-BE49-F238E27FC236}">
                <a16:creationId xmlns:a16="http://schemas.microsoft.com/office/drawing/2014/main" id="{D056B425-FCE6-7997-DA74-C4F17B168A66}"/>
              </a:ext>
            </a:extLst>
          </p:cNvPr>
          <p:cNvSpPr>
            <a:spLocks noGrp="1" noChangeArrowheads="1"/>
          </p:cNvSpPr>
          <p:nvPr>
            <p:ph type="title"/>
          </p:nvPr>
        </p:nvSpPr>
        <p:spPr/>
        <p:txBody>
          <a:bodyPr/>
          <a:lstStyle/>
          <a:p>
            <a:pPr eaLnBrk="1" hangingPunct="1"/>
            <a:r>
              <a:rPr lang="en-BZ" altLang="en-US"/>
              <a:t>Single-acting cylinder</a:t>
            </a:r>
            <a:endParaRPr lang="en-US" altLang="en-US"/>
          </a:p>
        </p:txBody>
      </p:sp>
      <p:sp>
        <p:nvSpPr>
          <p:cNvPr id="226307" name="Rectangle 6">
            <a:extLst>
              <a:ext uri="{FF2B5EF4-FFF2-40B4-BE49-F238E27FC236}">
                <a16:creationId xmlns:a16="http://schemas.microsoft.com/office/drawing/2014/main" id="{065C384F-8F13-15E3-75D9-FCD05F2052D4}"/>
              </a:ext>
            </a:extLst>
          </p:cNvPr>
          <p:cNvSpPr>
            <a:spLocks noGrp="1" noChangeArrowheads="1"/>
          </p:cNvSpPr>
          <p:nvPr>
            <p:ph type="body" sz="half" idx="2"/>
          </p:nvPr>
        </p:nvSpPr>
        <p:spPr/>
        <p:txBody>
          <a:bodyPr/>
          <a:lstStyle/>
          <a:p>
            <a:pPr eaLnBrk="1" hangingPunct="1">
              <a:lnSpc>
                <a:spcPct val="80000"/>
              </a:lnSpc>
            </a:pPr>
            <a:r>
              <a:rPr lang="de-DE" altLang="en-US" sz="1600" b="1"/>
              <a:t>The purpose of pneumatic drives is to convert the energy stored in the compressed air into kinetic energy.</a:t>
            </a:r>
            <a:br>
              <a:rPr lang="de-DE" altLang="en-US" sz="1600" b="1"/>
            </a:br>
            <a:endParaRPr lang="de-DE" altLang="en-US" sz="1600" b="1"/>
          </a:p>
          <a:p>
            <a:pPr eaLnBrk="1" hangingPunct="1">
              <a:lnSpc>
                <a:spcPct val="80000"/>
              </a:lnSpc>
              <a:buFont typeface="Wingdings" panose="05000000000000000000" pitchFamily="2" charset="2"/>
              <a:buNone/>
            </a:pPr>
            <a:r>
              <a:rPr lang="de-DE" altLang="en-US" sz="1600"/>
              <a:t>Mode of operation</a:t>
            </a:r>
          </a:p>
          <a:p>
            <a:pPr eaLnBrk="1" hangingPunct="1">
              <a:lnSpc>
                <a:spcPct val="80000"/>
              </a:lnSpc>
            </a:pPr>
            <a:r>
              <a:rPr lang="de-DE" altLang="en-US" sz="1600" b="1"/>
              <a:t>With single-acting cylinders, the piston is pressurised at one end only. The cylinder can only carry out work in this direction (working stroke).</a:t>
            </a:r>
          </a:p>
          <a:p>
            <a:pPr eaLnBrk="1" hangingPunct="1">
              <a:lnSpc>
                <a:spcPct val="80000"/>
              </a:lnSpc>
            </a:pPr>
            <a:r>
              <a:rPr lang="de-DE" altLang="en-US" sz="1600" b="1"/>
              <a:t>The return stroke of the piston rod is effected via a built-in spring, i.e. an external force (idle stroke).</a:t>
            </a:r>
            <a:br>
              <a:rPr lang="de-DE" altLang="en-US" sz="1600" b="1"/>
            </a:br>
            <a:endParaRPr lang="de-DE" altLang="en-US" sz="1600" b="1"/>
          </a:p>
          <a:p>
            <a:pPr eaLnBrk="1" hangingPunct="1">
              <a:lnSpc>
                <a:spcPct val="80000"/>
              </a:lnSpc>
              <a:buFont typeface="Wingdings" panose="05000000000000000000" pitchFamily="2" charset="2"/>
              <a:buNone/>
            </a:pPr>
            <a:r>
              <a:rPr lang="de-DE" altLang="en-US" sz="1600"/>
              <a:t>Actuation</a:t>
            </a:r>
          </a:p>
          <a:p>
            <a:pPr eaLnBrk="1" hangingPunct="1">
              <a:lnSpc>
                <a:spcPct val="80000"/>
              </a:lnSpc>
            </a:pPr>
            <a:r>
              <a:rPr lang="de-DE" altLang="en-US" sz="1600" b="1"/>
              <a:t>3/2-way valve</a:t>
            </a:r>
          </a:p>
          <a:p>
            <a:pPr eaLnBrk="1" hangingPunct="1">
              <a:lnSpc>
                <a:spcPct val="80000"/>
              </a:lnSpc>
            </a:pPr>
            <a:endParaRPr lang="en-US" altLang="en-US" sz="1600"/>
          </a:p>
        </p:txBody>
      </p:sp>
      <p:pic>
        <p:nvPicPr>
          <p:cNvPr id="226308" name="Picture 7">
            <a:extLst>
              <a:ext uri="{FF2B5EF4-FFF2-40B4-BE49-F238E27FC236}">
                <a16:creationId xmlns:a16="http://schemas.microsoft.com/office/drawing/2014/main" id="{23652702-0013-F19A-1D8F-DA991FE5BBA4}"/>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88950" y="2873375"/>
            <a:ext cx="3975100" cy="21002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2">
            <a:extLst>
              <a:ext uri="{FF2B5EF4-FFF2-40B4-BE49-F238E27FC236}">
                <a16:creationId xmlns:a16="http://schemas.microsoft.com/office/drawing/2014/main" id="{8DEDBD9E-51FC-0962-1325-C2E96AC985E0}"/>
              </a:ext>
            </a:extLst>
          </p:cNvPr>
          <p:cNvSpPr>
            <a:spLocks noGrp="1" noChangeArrowheads="1"/>
          </p:cNvSpPr>
          <p:nvPr>
            <p:ph type="title"/>
          </p:nvPr>
        </p:nvSpPr>
        <p:spPr/>
        <p:txBody>
          <a:bodyPr/>
          <a:lstStyle/>
          <a:p>
            <a:pPr eaLnBrk="1" hangingPunct="1"/>
            <a:r>
              <a:rPr lang="en-US" altLang="en-US" i="1"/>
              <a:t>Piston force</a:t>
            </a:r>
          </a:p>
        </p:txBody>
      </p:sp>
      <p:sp>
        <p:nvSpPr>
          <p:cNvPr id="227331" name="Rectangle 3">
            <a:extLst>
              <a:ext uri="{FF2B5EF4-FFF2-40B4-BE49-F238E27FC236}">
                <a16:creationId xmlns:a16="http://schemas.microsoft.com/office/drawing/2014/main" id="{DD985533-00D9-F3C1-15A7-C0D90739919E}"/>
              </a:ext>
            </a:extLst>
          </p:cNvPr>
          <p:cNvSpPr>
            <a:spLocks noGrp="1" noChangeArrowheads="1"/>
          </p:cNvSpPr>
          <p:nvPr>
            <p:ph type="body" idx="1"/>
          </p:nvPr>
        </p:nvSpPr>
        <p:spPr/>
        <p:txBody>
          <a:bodyPr/>
          <a:lstStyle/>
          <a:p>
            <a:pPr eaLnBrk="1" hangingPunct="1">
              <a:lnSpc>
                <a:spcPct val="80000"/>
              </a:lnSpc>
            </a:pPr>
            <a:r>
              <a:rPr lang="en-US" altLang="en-US" sz="2800"/>
              <a:t>The piston force exerted by the cylinder is dependent upon the air pressure, the cylinder diameter and the frictional resistance of the sealing components. The theoretical piston force is calculated by the formula:</a:t>
            </a:r>
          </a:p>
          <a:p>
            <a:pPr eaLnBrk="1" hangingPunct="1">
              <a:lnSpc>
                <a:spcPct val="80000"/>
              </a:lnSpc>
            </a:pPr>
            <a:r>
              <a:rPr lang="en-US" altLang="en-US" sz="2800"/>
              <a:t>Fth = A • p</a:t>
            </a:r>
          </a:p>
          <a:p>
            <a:pPr eaLnBrk="1" hangingPunct="1">
              <a:lnSpc>
                <a:spcPct val="80000"/>
              </a:lnSpc>
            </a:pPr>
            <a:r>
              <a:rPr lang="en-US" altLang="en-US" sz="2800"/>
              <a:t>Fth = Theoretical piston Force (N)</a:t>
            </a:r>
          </a:p>
          <a:p>
            <a:pPr eaLnBrk="1" hangingPunct="1">
              <a:lnSpc>
                <a:spcPct val="80000"/>
              </a:lnSpc>
            </a:pPr>
            <a:r>
              <a:rPr lang="en-US" altLang="en-US" sz="2800"/>
              <a:t>A = Useful piston Area (m2)</a:t>
            </a:r>
          </a:p>
          <a:p>
            <a:pPr eaLnBrk="1" hangingPunct="1">
              <a:lnSpc>
                <a:spcPct val="80000"/>
              </a:lnSpc>
            </a:pPr>
            <a:r>
              <a:rPr lang="en-US" altLang="en-US" sz="2800"/>
              <a:t>p = Operating Pressure (Pa)</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2">
            <a:extLst>
              <a:ext uri="{FF2B5EF4-FFF2-40B4-BE49-F238E27FC236}">
                <a16:creationId xmlns:a16="http://schemas.microsoft.com/office/drawing/2014/main" id="{0C9140D8-3A8D-F5C8-F6B2-E347D66E88DA}"/>
              </a:ext>
            </a:extLst>
          </p:cNvPr>
          <p:cNvSpPr>
            <a:spLocks noGrp="1" noChangeArrowheads="1"/>
          </p:cNvSpPr>
          <p:nvPr>
            <p:ph type="title"/>
          </p:nvPr>
        </p:nvSpPr>
        <p:spPr/>
        <p:txBody>
          <a:bodyPr/>
          <a:lstStyle/>
          <a:p>
            <a:pPr eaLnBrk="1" hangingPunct="1"/>
            <a:r>
              <a:rPr lang="en-US" altLang="en-US"/>
              <a:t>Derived Units</a:t>
            </a:r>
          </a:p>
        </p:txBody>
      </p:sp>
      <p:pic>
        <p:nvPicPr>
          <p:cNvPr id="228355" name="Picture 4">
            <a:extLst>
              <a:ext uri="{FF2B5EF4-FFF2-40B4-BE49-F238E27FC236}">
                <a16:creationId xmlns:a16="http://schemas.microsoft.com/office/drawing/2014/main" id="{E6420A82-9665-0916-A8D9-7E4B36FA51AF}"/>
              </a:ext>
              <a:ext uri="{C183D7F6-B498-43B3-948B-1728B52AA6E4}">
                <adec:decorative xmlns:adec="http://schemas.microsoft.com/office/drawing/2017/decorative" val="1"/>
              </a:ext>
            </a:extLst>
          </p:cNvPr>
          <p:cNvPicPr>
            <a:picLocks noGrp="1"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304800" y="2206625"/>
            <a:ext cx="8458200" cy="3613150"/>
          </a:xfrm>
        </p:spPr>
      </p:pic>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2">
            <a:extLst>
              <a:ext uri="{FF2B5EF4-FFF2-40B4-BE49-F238E27FC236}">
                <a16:creationId xmlns:a16="http://schemas.microsoft.com/office/drawing/2014/main" id="{931BD290-A32A-84F1-FD66-C9EED1B61E05}"/>
              </a:ext>
            </a:extLst>
          </p:cNvPr>
          <p:cNvSpPr>
            <a:spLocks noGrp="1" noChangeArrowheads="1"/>
          </p:cNvSpPr>
          <p:nvPr>
            <p:ph type="title"/>
          </p:nvPr>
        </p:nvSpPr>
        <p:spPr/>
        <p:txBody>
          <a:bodyPr/>
          <a:lstStyle/>
          <a:p>
            <a:pPr eaLnBrk="1" hangingPunct="1"/>
            <a:r>
              <a:rPr lang="en-US" altLang="en-US" sz="3200"/>
              <a:t>Design and Mode of Operation of a </a:t>
            </a:r>
            <a:br>
              <a:rPr lang="en-US" altLang="en-US" sz="3200"/>
            </a:br>
            <a:r>
              <a:rPr lang="en-US" altLang="en-US" sz="3200"/>
              <a:t>Single-Acting Cylinder</a:t>
            </a:r>
          </a:p>
        </p:txBody>
      </p:sp>
      <p:sp>
        <p:nvSpPr>
          <p:cNvPr id="229379" name="Rectangle 3">
            <a:extLst>
              <a:ext uri="{FF2B5EF4-FFF2-40B4-BE49-F238E27FC236}">
                <a16:creationId xmlns:a16="http://schemas.microsoft.com/office/drawing/2014/main" id="{D84C923D-C600-481B-B63D-ED16D07A79D2}"/>
              </a:ext>
            </a:extLst>
          </p:cNvPr>
          <p:cNvSpPr>
            <a:spLocks noGrp="1" noChangeArrowheads="1"/>
          </p:cNvSpPr>
          <p:nvPr>
            <p:ph type="body" sz="half" idx="1"/>
          </p:nvPr>
        </p:nvSpPr>
        <p:spPr/>
        <p:txBody>
          <a:bodyPr/>
          <a:lstStyle/>
          <a:p>
            <a:pPr eaLnBrk="1" hangingPunct="1"/>
            <a:r>
              <a:rPr lang="en-US" altLang="en-US" sz="2000"/>
              <a:t>F</a:t>
            </a:r>
            <a:r>
              <a:rPr lang="en-US" altLang="en-US" sz="1400"/>
              <a:t>th </a:t>
            </a:r>
            <a:r>
              <a:rPr lang="en-US" altLang="en-US" sz="2000"/>
              <a:t>= A * P</a:t>
            </a:r>
          </a:p>
          <a:p>
            <a:pPr eaLnBrk="1" hangingPunct="1"/>
            <a:r>
              <a:rPr lang="en-US" altLang="en-US" sz="2000"/>
              <a:t>A = </a:t>
            </a:r>
            <a:r>
              <a:rPr lang="en-US" altLang="en-US" sz="2000" u="sng"/>
              <a:t>D</a:t>
            </a:r>
            <a:r>
              <a:rPr lang="en-US" altLang="en-US" sz="2000" u="sng">
                <a:cs typeface="Arial" panose="020B0604020202020204" pitchFamily="34" charset="0"/>
              </a:rPr>
              <a:t>² * </a:t>
            </a:r>
            <a:r>
              <a:rPr lang="en-US" altLang="en-US" sz="2000" u="sng"/>
              <a:t>π</a:t>
            </a:r>
            <a:r>
              <a:rPr lang="en-US" altLang="en-US" sz="2800"/>
              <a:t> </a:t>
            </a:r>
            <a:r>
              <a:rPr lang="en-US" altLang="en-US" sz="2000"/>
              <a:t>				 4</a:t>
            </a:r>
          </a:p>
          <a:p>
            <a:pPr eaLnBrk="1" hangingPunct="1"/>
            <a:r>
              <a:rPr lang="en-US" altLang="en-US" sz="2000"/>
              <a:t>D = Info is in the data sheets 	for the single acting 	cylinder. </a:t>
            </a:r>
          </a:p>
          <a:p>
            <a:pPr eaLnBrk="1" hangingPunct="1"/>
            <a:endParaRPr lang="en-US" altLang="en-US" sz="2000"/>
          </a:p>
          <a:p>
            <a:pPr eaLnBrk="1" hangingPunct="1"/>
            <a:endParaRPr lang="en-US" altLang="en-US" sz="2000"/>
          </a:p>
        </p:txBody>
      </p:sp>
      <p:sp>
        <p:nvSpPr>
          <p:cNvPr id="229380" name="Rectangle 4">
            <a:extLst>
              <a:ext uri="{FF2B5EF4-FFF2-40B4-BE49-F238E27FC236}">
                <a16:creationId xmlns:a16="http://schemas.microsoft.com/office/drawing/2014/main" id="{5B9D1696-D5BA-F447-F6BD-D564984C6919}"/>
              </a:ext>
            </a:extLst>
          </p:cNvPr>
          <p:cNvSpPr>
            <a:spLocks noGrp="1" noChangeArrowheads="1"/>
          </p:cNvSpPr>
          <p:nvPr>
            <p:ph type="body" sz="half" idx="2"/>
          </p:nvPr>
        </p:nvSpPr>
        <p:spPr/>
        <p:txBody>
          <a:bodyPr/>
          <a:lstStyle/>
          <a:p>
            <a:pPr eaLnBrk="1" hangingPunct="1"/>
            <a:r>
              <a:rPr lang="en-US" altLang="en-US" sz="2400"/>
              <a:t>F</a:t>
            </a:r>
            <a:r>
              <a:rPr lang="en-US" altLang="en-US" sz="1800"/>
              <a:t>eff </a:t>
            </a:r>
            <a:r>
              <a:rPr lang="en-US" altLang="en-US" sz="2400"/>
              <a:t>= A * p – (F</a:t>
            </a:r>
            <a:r>
              <a:rPr lang="en-US" altLang="en-US" sz="1800"/>
              <a:t>F</a:t>
            </a:r>
            <a:r>
              <a:rPr lang="en-US" altLang="en-US" sz="2400"/>
              <a:t> + F</a:t>
            </a:r>
            <a:r>
              <a:rPr lang="en-US" altLang="en-US" sz="1800"/>
              <a:t>R</a:t>
            </a:r>
            <a:r>
              <a:rPr lang="en-US" altLang="en-US" sz="2400"/>
              <a:t>)</a:t>
            </a:r>
          </a:p>
          <a:p>
            <a:pPr eaLnBrk="1" hangingPunct="1"/>
            <a:r>
              <a:rPr lang="en-US" altLang="en-US" sz="2400"/>
              <a:t>F</a:t>
            </a:r>
            <a:r>
              <a:rPr lang="en-US" altLang="en-US" sz="1800"/>
              <a:t>F</a:t>
            </a:r>
            <a:r>
              <a:rPr lang="en-US" altLang="en-US" sz="2400"/>
              <a:t> = 10% of the F</a:t>
            </a:r>
            <a:r>
              <a:rPr lang="en-US" altLang="en-US" sz="1800"/>
              <a:t>th</a:t>
            </a:r>
          </a:p>
          <a:p>
            <a:pPr eaLnBrk="1" hangingPunct="1"/>
            <a:r>
              <a:rPr lang="en-US" altLang="en-US" sz="2400"/>
              <a:t>F</a:t>
            </a:r>
            <a:r>
              <a:rPr lang="en-US" altLang="en-US" sz="1800"/>
              <a:t>R </a:t>
            </a:r>
            <a:r>
              <a:rPr lang="en-US" altLang="en-US" sz="2400"/>
              <a:t>= </a:t>
            </a:r>
            <a:r>
              <a:rPr lang="en-US" altLang="en-US" sz="2000"/>
              <a:t>Info is in the data sheets 	  for the single acting 	     	  cylinder. </a:t>
            </a:r>
            <a:endParaRPr lang="en-US" altLang="en-US" sz="1800"/>
          </a:p>
          <a:p>
            <a:pPr eaLnBrk="1" hangingPunct="1"/>
            <a:endParaRPr lang="en-US" altLang="en-US" sz="1800"/>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2">
            <a:extLst>
              <a:ext uri="{FF2B5EF4-FFF2-40B4-BE49-F238E27FC236}">
                <a16:creationId xmlns:a16="http://schemas.microsoft.com/office/drawing/2014/main" id="{2BA5CE02-D55F-C63D-099D-9AAD53219A28}"/>
              </a:ext>
            </a:extLst>
          </p:cNvPr>
          <p:cNvSpPr>
            <a:spLocks noGrp="1" noChangeArrowheads="1"/>
          </p:cNvSpPr>
          <p:nvPr>
            <p:ph type="title"/>
          </p:nvPr>
        </p:nvSpPr>
        <p:spPr/>
        <p:txBody>
          <a:bodyPr/>
          <a:lstStyle/>
          <a:p>
            <a:pPr eaLnBrk="1" hangingPunct="1"/>
            <a:r>
              <a:rPr lang="en-US" altLang="en-US" sz="3600"/>
              <a:t>Design and Mode of Operation of a </a:t>
            </a:r>
            <a:br>
              <a:rPr lang="en-US" altLang="en-US" sz="3600"/>
            </a:br>
            <a:r>
              <a:rPr lang="en-US" altLang="en-US" sz="3600"/>
              <a:t>Single-Acting Cylinder Solution</a:t>
            </a:r>
          </a:p>
        </p:txBody>
      </p:sp>
      <p:sp>
        <p:nvSpPr>
          <p:cNvPr id="230403" name="Rectangle 4">
            <a:extLst>
              <a:ext uri="{FF2B5EF4-FFF2-40B4-BE49-F238E27FC236}">
                <a16:creationId xmlns:a16="http://schemas.microsoft.com/office/drawing/2014/main" id="{8DF3057E-C65B-5FFD-55EC-D4C2EFE091A7}"/>
              </a:ext>
            </a:extLst>
          </p:cNvPr>
          <p:cNvSpPr>
            <a:spLocks noGrp="1" noChangeArrowheads="1"/>
          </p:cNvSpPr>
          <p:nvPr>
            <p:ph type="body" sz="half" idx="1"/>
          </p:nvPr>
        </p:nvSpPr>
        <p:spPr>
          <a:xfrm>
            <a:off x="228600" y="1981200"/>
            <a:ext cx="4267200" cy="3886200"/>
          </a:xfrm>
        </p:spPr>
        <p:txBody>
          <a:bodyPr/>
          <a:lstStyle/>
          <a:p>
            <a:pPr eaLnBrk="1" hangingPunct="1"/>
            <a:r>
              <a:rPr lang="en-US" altLang="en-US" sz="2400"/>
              <a:t>F</a:t>
            </a:r>
            <a:r>
              <a:rPr lang="en-US" altLang="en-US" sz="1800"/>
              <a:t>th</a:t>
            </a:r>
            <a:r>
              <a:rPr lang="en-US" altLang="en-US" sz="2400"/>
              <a:t> = A * P</a:t>
            </a:r>
          </a:p>
          <a:p>
            <a:pPr eaLnBrk="1" hangingPunct="1"/>
            <a:r>
              <a:rPr lang="en-US" altLang="en-US" sz="2400"/>
              <a:t>F</a:t>
            </a:r>
            <a:r>
              <a:rPr lang="en-US" altLang="en-US" sz="1800"/>
              <a:t>th </a:t>
            </a:r>
            <a:r>
              <a:rPr lang="en-US" altLang="en-US" sz="2400"/>
              <a:t>= .000314159 * 600000</a:t>
            </a:r>
          </a:p>
          <a:p>
            <a:pPr eaLnBrk="1" hangingPunct="1"/>
            <a:r>
              <a:rPr lang="en-US" altLang="en-US" sz="2400"/>
              <a:t>F</a:t>
            </a:r>
            <a:r>
              <a:rPr lang="en-US" altLang="en-US" sz="1800"/>
              <a:t>th </a:t>
            </a:r>
            <a:r>
              <a:rPr lang="en-US" altLang="en-US" sz="2400"/>
              <a:t>= 188.4956</a:t>
            </a:r>
          </a:p>
          <a:p>
            <a:pPr eaLnBrk="1" hangingPunct="1"/>
            <a:r>
              <a:rPr lang="en-US" altLang="en-US" sz="2400"/>
              <a:t>A = </a:t>
            </a:r>
            <a:r>
              <a:rPr lang="en-US" altLang="en-US" sz="2000" u="sng"/>
              <a:t>D</a:t>
            </a:r>
            <a:r>
              <a:rPr lang="en-US" altLang="en-US" sz="2000" u="sng">
                <a:cs typeface="Arial" panose="020B0604020202020204" pitchFamily="34" charset="0"/>
              </a:rPr>
              <a:t>² * </a:t>
            </a:r>
            <a:r>
              <a:rPr lang="en-US" altLang="en-US" sz="2000" u="sng"/>
              <a:t>π</a:t>
            </a:r>
            <a:r>
              <a:rPr lang="en-US" altLang="en-US" sz="2800"/>
              <a:t> </a:t>
            </a:r>
            <a:r>
              <a:rPr lang="en-US" altLang="en-US" sz="2000"/>
              <a:t>				 4</a:t>
            </a:r>
          </a:p>
          <a:p>
            <a:pPr eaLnBrk="1" hangingPunct="1"/>
            <a:r>
              <a:rPr lang="en-US" altLang="en-US" sz="2400"/>
              <a:t>A = </a:t>
            </a:r>
            <a:r>
              <a:rPr lang="en-US" altLang="en-US" sz="2000" u="sng"/>
              <a:t>.02</a:t>
            </a:r>
            <a:r>
              <a:rPr lang="en-US" altLang="en-US" sz="2000" u="sng">
                <a:cs typeface="Arial" panose="020B0604020202020204" pitchFamily="34" charset="0"/>
              </a:rPr>
              <a:t>² * </a:t>
            </a:r>
            <a:r>
              <a:rPr lang="en-US" altLang="en-US" sz="2000" u="sng"/>
              <a:t>π</a:t>
            </a:r>
            <a:r>
              <a:rPr lang="en-US" altLang="en-US" sz="2800"/>
              <a:t> </a:t>
            </a:r>
            <a:r>
              <a:rPr lang="en-US" altLang="en-US" sz="2000"/>
              <a:t>			    4</a:t>
            </a:r>
          </a:p>
          <a:p>
            <a:pPr eaLnBrk="1" hangingPunct="1"/>
            <a:r>
              <a:rPr lang="en-US" altLang="en-US" sz="2400"/>
              <a:t>A = .000314159</a:t>
            </a:r>
          </a:p>
          <a:p>
            <a:pPr eaLnBrk="1" hangingPunct="1"/>
            <a:r>
              <a:rPr lang="en-US" altLang="en-US" sz="2400"/>
              <a:t>P = 600000</a:t>
            </a:r>
            <a:endParaRPr lang="en-US" altLang="en-US" sz="2000"/>
          </a:p>
          <a:p>
            <a:pPr eaLnBrk="1" hangingPunct="1"/>
            <a:endParaRPr lang="en-US" altLang="en-US" sz="2400"/>
          </a:p>
          <a:p>
            <a:pPr eaLnBrk="1" hangingPunct="1"/>
            <a:endParaRPr lang="en-US" altLang="en-US" sz="2400"/>
          </a:p>
          <a:p>
            <a:pPr eaLnBrk="1" hangingPunct="1"/>
            <a:endParaRPr lang="en-US" altLang="en-US" sz="2400"/>
          </a:p>
        </p:txBody>
      </p:sp>
      <p:sp>
        <p:nvSpPr>
          <p:cNvPr id="230404" name="Rectangle 5">
            <a:extLst>
              <a:ext uri="{FF2B5EF4-FFF2-40B4-BE49-F238E27FC236}">
                <a16:creationId xmlns:a16="http://schemas.microsoft.com/office/drawing/2014/main" id="{634A0654-12D2-37B0-06FA-C8E6D945933D}"/>
              </a:ext>
            </a:extLst>
          </p:cNvPr>
          <p:cNvSpPr>
            <a:spLocks noGrp="1" noChangeArrowheads="1"/>
          </p:cNvSpPr>
          <p:nvPr>
            <p:ph type="body" sz="half" idx="2"/>
          </p:nvPr>
        </p:nvSpPr>
        <p:spPr/>
        <p:txBody>
          <a:bodyPr/>
          <a:lstStyle/>
          <a:p>
            <a:pPr eaLnBrk="1" hangingPunct="1"/>
            <a:r>
              <a:rPr lang="en-US" altLang="en-US" sz="2400"/>
              <a:t>F</a:t>
            </a:r>
            <a:r>
              <a:rPr lang="en-US" altLang="en-US" sz="1800"/>
              <a:t>eff </a:t>
            </a:r>
            <a:r>
              <a:rPr lang="en-US" altLang="en-US" sz="2400"/>
              <a:t>= A * p – (F</a:t>
            </a:r>
            <a:r>
              <a:rPr lang="en-US" altLang="en-US" sz="1800"/>
              <a:t>F</a:t>
            </a:r>
            <a:r>
              <a:rPr lang="en-US" altLang="en-US" sz="2400"/>
              <a:t> + F</a:t>
            </a:r>
            <a:r>
              <a:rPr lang="en-US" altLang="en-US" sz="1800"/>
              <a:t>R</a:t>
            </a:r>
            <a:r>
              <a:rPr lang="en-US" altLang="en-US" sz="2400"/>
              <a:t>)</a:t>
            </a:r>
          </a:p>
          <a:p>
            <a:pPr eaLnBrk="1" hangingPunct="1"/>
            <a:r>
              <a:rPr lang="en-US" altLang="en-US" sz="2400"/>
              <a:t>F</a:t>
            </a:r>
            <a:r>
              <a:rPr lang="en-US" altLang="en-US" sz="1800"/>
              <a:t>eff</a:t>
            </a:r>
            <a:r>
              <a:rPr lang="en-US" altLang="en-US" sz="2400"/>
              <a:t> = .000314159 * 600000 – (18.85 + 13.6)</a:t>
            </a:r>
          </a:p>
          <a:p>
            <a:pPr eaLnBrk="1" hangingPunct="1"/>
            <a:r>
              <a:rPr lang="en-US" altLang="en-US" sz="2400"/>
              <a:t>F</a:t>
            </a:r>
            <a:r>
              <a:rPr lang="en-US" altLang="en-US" sz="1800"/>
              <a:t>eff</a:t>
            </a:r>
            <a:r>
              <a:rPr lang="en-US" altLang="en-US" sz="2400"/>
              <a:t> = 156.0454</a:t>
            </a:r>
          </a:p>
          <a:p>
            <a:pPr eaLnBrk="1" hangingPunct="1"/>
            <a:r>
              <a:rPr lang="en-US" altLang="en-US" sz="2400"/>
              <a:t>F</a:t>
            </a:r>
            <a:r>
              <a:rPr lang="en-US" altLang="en-US" sz="1800"/>
              <a:t>F</a:t>
            </a:r>
            <a:r>
              <a:rPr lang="en-US" altLang="en-US" sz="2400"/>
              <a:t> = 188.4956 * .10</a:t>
            </a:r>
          </a:p>
          <a:p>
            <a:pPr eaLnBrk="1" hangingPunct="1"/>
            <a:r>
              <a:rPr lang="en-US" altLang="en-US" sz="2400"/>
              <a:t>F</a:t>
            </a:r>
            <a:r>
              <a:rPr lang="en-US" altLang="en-US" sz="1800"/>
              <a:t>F</a:t>
            </a:r>
            <a:r>
              <a:rPr lang="en-US" altLang="en-US" sz="2400"/>
              <a:t> = 18.85</a:t>
            </a:r>
          </a:p>
          <a:p>
            <a:pPr eaLnBrk="1" hangingPunct="1"/>
            <a:r>
              <a:rPr lang="en-US" altLang="en-US" sz="2400"/>
              <a:t>F</a:t>
            </a:r>
            <a:r>
              <a:rPr lang="en-US" altLang="en-US" sz="1800"/>
              <a:t>R </a:t>
            </a:r>
            <a:r>
              <a:rPr lang="en-US" altLang="en-US" sz="2400"/>
              <a:t>=  13.6</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2">
            <a:extLst>
              <a:ext uri="{FF2B5EF4-FFF2-40B4-BE49-F238E27FC236}">
                <a16:creationId xmlns:a16="http://schemas.microsoft.com/office/drawing/2014/main" id="{A8DCE460-889F-7D66-2E21-13EDEB66B014}"/>
              </a:ext>
            </a:extLst>
          </p:cNvPr>
          <p:cNvSpPr>
            <a:spLocks noGrp="1" noChangeArrowheads="1"/>
          </p:cNvSpPr>
          <p:nvPr>
            <p:ph type="title"/>
          </p:nvPr>
        </p:nvSpPr>
        <p:spPr/>
        <p:txBody>
          <a:bodyPr/>
          <a:lstStyle/>
          <a:p>
            <a:pPr eaLnBrk="1" hangingPunct="1"/>
            <a:r>
              <a:rPr lang="en-BZ" altLang="en-US" sz="3600" dirty="0"/>
              <a:t>3/2-way valve 1</a:t>
            </a:r>
            <a:endParaRPr lang="en-US" altLang="en-US" sz="3600" dirty="0"/>
          </a:p>
        </p:txBody>
      </p:sp>
      <p:pic>
        <p:nvPicPr>
          <p:cNvPr id="231427" name="Picture 4">
            <a:extLst>
              <a:ext uri="{FF2B5EF4-FFF2-40B4-BE49-F238E27FC236}">
                <a16:creationId xmlns:a16="http://schemas.microsoft.com/office/drawing/2014/main" id="{C06AEC4C-6534-4ECD-8532-6FE07045B5D3}"/>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2765425"/>
            <a:ext cx="4038600" cy="23161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31428" name="Rectangle 5">
            <a:extLst>
              <a:ext uri="{FF2B5EF4-FFF2-40B4-BE49-F238E27FC236}">
                <a16:creationId xmlns:a16="http://schemas.microsoft.com/office/drawing/2014/main" id="{CA37DFC0-5A59-48B6-3016-DD6C7AC93168}"/>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400"/>
              <a:t>3/2-way valve, normally closed, disc seat</a:t>
            </a:r>
          </a:p>
          <a:p>
            <a:pPr eaLnBrk="1" hangingPunct="1">
              <a:lnSpc>
                <a:spcPct val="80000"/>
              </a:lnSpc>
            </a:pPr>
            <a:r>
              <a:rPr lang="de-DE" altLang="en-US" sz="1400" b="1"/>
              <a:t>3 working ports, 2 switching positions</a:t>
            </a:r>
          </a:p>
          <a:p>
            <a:pPr eaLnBrk="1" hangingPunct="1">
              <a:lnSpc>
                <a:spcPct val="80000"/>
              </a:lnSpc>
            </a:pPr>
            <a:endParaRPr lang="de-DE" altLang="en-US" sz="1400" b="1"/>
          </a:p>
          <a:p>
            <a:pPr eaLnBrk="1" hangingPunct="1">
              <a:lnSpc>
                <a:spcPct val="80000"/>
              </a:lnSpc>
              <a:buFont typeface="Wingdings" panose="05000000000000000000" pitchFamily="2" charset="2"/>
              <a:buNone/>
            </a:pPr>
            <a:r>
              <a:rPr lang="de-DE" altLang="en-US" sz="1400"/>
              <a:t>Unactuated</a:t>
            </a:r>
            <a:br>
              <a:rPr lang="de-DE" altLang="en-US" sz="1400"/>
            </a:br>
            <a:r>
              <a:rPr lang="de-DE" altLang="en-US" sz="1400" b="1"/>
              <a:t>A spring-loaded disc blocks flow from supply port 1 to working port 2. Working port 2 is connected to exhaust port 3.</a:t>
            </a:r>
          </a:p>
          <a:p>
            <a:pPr eaLnBrk="1" hangingPunct="1">
              <a:lnSpc>
                <a:spcPct val="80000"/>
              </a:lnSpc>
            </a:pPr>
            <a:endParaRPr lang="de-DE" altLang="en-US" sz="1400" b="1"/>
          </a:p>
          <a:p>
            <a:pPr eaLnBrk="1" hangingPunct="1">
              <a:lnSpc>
                <a:spcPct val="80000"/>
              </a:lnSpc>
              <a:buFont typeface="Wingdings" panose="05000000000000000000" pitchFamily="2" charset="2"/>
              <a:buNone/>
            </a:pPr>
            <a:r>
              <a:rPr lang="de-DE" altLang="en-US" sz="1400"/>
              <a:t>Actuated</a:t>
            </a:r>
            <a:br>
              <a:rPr lang="de-DE" altLang="en-US" sz="1400"/>
            </a:br>
            <a:r>
              <a:rPr lang="de-DE" altLang="en-US" sz="1400" b="1"/>
              <a:t>Exhaust port 3 is closed first and then flow is opened from port 1 to port 2.</a:t>
            </a:r>
          </a:p>
          <a:p>
            <a:pPr eaLnBrk="1" hangingPunct="1">
              <a:lnSpc>
                <a:spcPct val="80000"/>
              </a:lnSpc>
            </a:pPr>
            <a:endParaRPr lang="de-DE" altLang="en-US" sz="1400" b="1"/>
          </a:p>
          <a:p>
            <a:pPr eaLnBrk="1" hangingPunct="1">
              <a:lnSpc>
                <a:spcPct val="80000"/>
              </a:lnSpc>
              <a:buFont typeface="Wingdings" panose="05000000000000000000" pitchFamily="2" charset="2"/>
              <a:buNone/>
            </a:pPr>
            <a:r>
              <a:rPr lang="de-DE" altLang="en-US" sz="1400"/>
              <a:t>Characteristics</a:t>
            </a:r>
          </a:p>
          <a:p>
            <a:pPr eaLnBrk="1" hangingPunct="1">
              <a:lnSpc>
                <a:spcPct val="80000"/>
              </a:lnSpc>
            </a:pPr>
            <a:r>
              <a:rPr lang="de-DE" altLang="en-US" sz="1400" b="1"/>
              <a:t>Non-overlapping switching </a:t>
            </a:r>
          </a:p>
          <a:p>
            <a:pPr eaLnBrk="1" hangingPunct="1">
              <a:lnSpc>
                <a:spcPct val="80000"/>
              </a:lnSpc>
            </a:pPr>
            <a:r>
              <a:rPr lang="de-DE" altLang="en-US" sz="1400" b="1"/>
              <a:t>Large flow cross section with short actuation stroke</a:t>
            </a:r>
          </a:p>
          <a:p>
            <a:pPr eaLnBrk="1" hangingPunct="1">
              <a:lnSpc>
                <a:spcPct val="80000"/>
              </a:lnSpc>
            </a:pPr>
            <a:r>
              <a:rPr lang="de-DE" altLang="en-US" sz="1400" b="1"/>
              <a:t>Insensitive to dirt</a:t>
            </a:r>
          </a:p>
          <a:p>
            <a:pPr eaLnBrk="1" hangingPunct="1">
              <a:lnSpc>
                <a:spcPct val="80000"/>
              </a:lnSpc>
            </a:pPr>
            <a:r>
              <a:rPr lang="de-DE" altLang="en-US" sz="1400" b="1"/>
              <a:t>Long service life</a:t>
            </a:r>
          </a:p>
          <a:p>
            <a:pPr eaLnBrk="1" hangingPunct="1">
              <a:lnSpc>
                <a:spcPct val="80000"/>
              </a:lnSpc>
            </a:pPr>
            <a:endParaRPr lang="en-US" altLang="en-US" sz="1400"/>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a:extLst>
              <a:ext uri="{FF2B5EF4-FFF2-40B4-BE49-F238E27FC236}">
                <a16:creationId xmlns:a16="http://schemas.microsoft.com/office/drawing/2014/main" id="{D8D81E32-4ABF-B1C0-0B20-380D36039E15}"/>
              </a:ext>
            </a:extLst>
          </p:cNvPr>
          <p:cNvSpPr>
            <a:spLocks noGrp="1" noChangeArrowheads="1"/>
          </p:cNvSpPr>
          <p:nvPr>
            <p:ph type="title"/>
          </p:nvPr>
        </p:nvSpPr>
        <p:spPr/>
        <p:txBody>
          <a:bodyPr/>
          <a:lstStyle/>
          <a:p>
            <a:pPr eaLnBrk="1" hangingPunct="1"/>
            <a:r>
              <a:rPr lang="en-US" altLang="en-US"/>
              <a:t>Exercise 1 </a:t>
            </a:r>
          </a:p>
        </p:txBody>
      </p:sp>
      <p:sp>
        <p:nvSpPr>
          <p:cNvPr id="232451" name="Rectangle 5">
            <a:extLst>
              <a:ext uri="{FF2B5EF4-FFF2-40B4-BE49-F238E27FC236}">
                <a16:creationId xmlns:a16="http://schemas.microsoft.com/office/drawing/2014/main" id="{10C4661F-5D32-8264-759D-D61E023B6D88}"/>
              </a:ext>
            </a:extLst>
          </p:cNvPr>
          <p:cNvSpPr>
            <a:spLocks noGrp="1" noChangeArrowheads="1"/>
          </p:cNvSpPr>
          <p:nvPr>
            <p:ph type="body" idx="1"/>
          </p:nvPr>
        </p:nvSpPr>
        <p:spPr/>
        <p:txBody>
          <a:bodyPr/>
          <a:lstStyle/>
          <a:p>
            <a:pPr eaLnBrk="1" hangingPunct="1"/>
            <a:r>
              <a:rPr lang="en-US" altLang="en-US"/>
              <a:t>Solution</a:t>
            </a:r>
          </a:p>
        </p:txBody>
      </p:sp>
      <p:pic>
        <p:nvPicPr>
          <p:cNvPr id="232452" name="Picture 6">
            <a:extLst>
              <a:ext uri="{FF2B5EF4-FFF2-40B4-BE49-F238E27FC236}">
                <a16:creationId xmlns:a16="http://schemas.microsoft.com/office/drawing/2014/main" id="{FFBB473A-9377-FCF2-385E-A442BD12B7DF}"/>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25838" y="2073275"/>
            <a:ext cx="2092325" cy="3700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2">
            <a:extLst>
              <a:ext uri="{FF2B5EF4-FFF2-40B4-BE49-F238E27FC236}">
                <a16:creationId xmlns:a16="http://schemas.microsoft.com/office/drawing/2014/main" id="{C7A897A5-614E-0513-A7DC-6843C60C53C3}"/>
              </a:ext>
            </a:extLst>
          </p:cNvPr>
          <p:cNvSpPr>
            <a:spLocks noGrp="1" noChangeArrowheads="1"/>
          </p:cNvSpPr>
          <p:nvPr>
            <p:ph type="title"/>
          </p:nvPr>
        </p:nvSpPr>
        <p:spPr/>
        <p:txBody>
          <a:bodyPr/>
          <a:lstStyle/>
          <a:p>
            <a:pPr eaLnBrk="1" hangingPunct="1"/>
            <a:r>
              <a:rPr lang="en-US" altLang="en-US" sz="4000"/>
              <a:t>Exercise 2 </a:t>
            </a:r>
            <a:br>
              <a:rPr lang="en-US" altLang="en-US" sz="4000"/>
            </a:br>
            <a:r>
              <a:rPr lang="en-US" altLang="en-US" sz="4000"/>
              <a:t>Openings of an Animal Feed Silo</a:t>
            </a:r>
          </a:p>
        </p:txBody>
      </p:sp>
      <p:sp>
        <p:nvSpPr>
          <p:cNvPr id="233475" name="Rectangle 3">
            <a:extLst>
              <a:ext uri="{FF2B5EF4-FFF2-40B4-BE49-F238E27FC236}">
                <a16:creationId xmlns:a16="http://schemas.microsoft.com/office/drawing/2014/main" id="{CF410808-7B75-647C-C22C-CB90536C11C2}"/>
              </a:ext>
            </a:extLst>
          </p:cNvPr>
          <p:cNvSpPr>
            <a:spLocks noGrp="1" noChangeArrowheads="1"/>
          </p:cNvSpPr>
          <p:nvPr>
            <p:ph type="body" idx="1"/>
          </p:nvPr>
        </p:nvSpPr>
        <p:spPr/>
        <p:txBody>
          <a:bodyPr/>
          <a:lstStyle/>
          <a:p>
            <a:pPr eaLnBrk="1" hangingPunct="1"/>
            <a:endParaRPr lang="en-US" altLang="en-US" sz="2400"/>
          </a:p>
          <a:p>
            <a:pPr eaLnBrk="1" hangingPunct="1"/>
            <a:r>
              <a:rPr lang="en-US" altLang="en-US" sz="2400"/>
              <a:t>Operation of the pushbutton actuator is to cause the cylinder to retract until the retracted end position is reached.</a:t>
            </a:r>
          </a:p>
          <a:p>
            <a:pPr eaLnBrk="1" hangingPunct="1"/>
            <a:r>
              <a:rPr lang="en-US" altLang="en-US" sz="2400"/>
              <a:t>The pushbutton actuator is to be operated for as long as the slide is to remain open.</a:t>
            </a:r>
          </a:p>
          <a:p>
            <a:pPr eaLnBrk="1" hangingPunct="1"/>
            <a:r>
              <a:rPr lang="en-US" altLang="en-US" sz="2400"/>
              <a:t>If the pushbutton actuator is released again, the cylinder is to advance thus causing the slide to close the silo opening.</a:t>
            </a:r>
            <a:r>
              <a:rPr lang="en-US" altLang="en-US"/>
              <a:t> </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AD0B61EE-7A4D-2324-3749-5C889BF4DE2F}"/>
              </a:ext>
            </a:extLst>
          </p:cNvPr>
          <p:cNvSpPr>
            <a:spLocks noGrp="1" noChangeArrowheads="1"/>
          </p:cNvSpPr>
          <p:nvPr>
            <p:ph type="title"/>
          </p:nvPr>
        </p:nvSpPr>
        <p:spPr/>
        <p:txBody>
          <a:bodyPr/>
          <a:lstStyle/>
          <a:p>
            <a:pPr eaLnBrk="1" hangingPunct="1"/>
            <a:r>
              <a:rPr lang="de-DE" altLang="en-US"/>
              <a:t>Compressible</a:t>
            </a:r>
            <a:endParaRPr lang="en-US" altLang="en-US"/>
          </a:p>
        </p:txBody>
      </p:sp>
      <p:sp>
        <p:nvSpPr>
          <p:cNvPr id="45059" name="Rectangle 3">
            <a:extLst>
              <a:ext uri="{FF2B5EF4-FFF2-40B4-BE49-F238E27FC236}">
                <a16:creationId xmlns:a16="http://schemas.microsoft.com/office/drawing/2014/main" id="{1D16C44E-A4E0-7D98-BA4E-5517D2A67D7F}"/>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It is not always possible to achieve </a:t>
            </a:r>
          </a:p>
          <a:p>
            <a:pPr algn="just" eaLnBrk="1" hangingPunct="1">
              <a:lnSpc>
                <a:spcPts val="2100"/>
              </a:lnSpc>
              <a:spcBef>
                <a:spcPct val="50000"/>
              </a:spcBef>
              <a:buClr>
                <a:schemeClr val="tx2"/>
              </a:buClr>
              <a:buFontTx/>
              <a:buNone/>
            </a:pPr>
            <a:r>
              <a:rPr lang="en-US" altLang="en-US" b="1">
                <a:solidFill>
                  <a:schemeClr val="tx2"/>
                </a:solidFill>
              </a:rPr>
              <a:t>	uniform and constant piston speeds </a:t>
            </a:r>
          </a:p>
          <a:p>
            <a:pPr algn="just" eaLnBrk="1" hangingPunct="1">
              <a:lnSpc>
                <a:spcPts val="2100"/>
              </a:lnSpc>
              <a:spcBef>
                <a:spcPct val="50000"/>
              </a:spcBef>
              <a:buClr>
                <a:schemeClr val="tx2"/>
              </a:buClr>
              <a:buFontTx/>
              <a:buNone/>
            </a:pPr>
            <a:r>
              <a:rPr lang="en-US" altLang="en-US" b="1">
                <a:solidFill>
                  <a:schemeClr val="tx2"/>
                </a:solidFill>
              </a:rPr>
              <a:t>	with compressed air.</a:t>
            </a:r>
          </a:p>
          <a:p>
            <a:pPr eaLnBrk="1" hangingPunct="1"/>
            <a:endParaRPr lang="en-GB" altLang="en-US"/>
          </a:p>
          <a:p>
            <a:pPr eaLnBrk="1" hangingPunct="1"/>
            <a:endParaRPr lang="en-US" altLang="en-US"/>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2">
            <a:extLst>
              <a:ext uri="{FF2B5EF4-FFF2-40B4-BE49-F238E27FC236}">
                <a16:creationId xmlns:a16="http://schemas.microsoft.com/office/drawing/2014/main" id="{955B62BA-D2E4-B28B-B129-0A1CF6834B0C}"/>
              </a:ext>
            </a:extLst>
          </p:cNvPr>
          <p:cNvSpPr>
            <a:spLocks noGrp="1" noChangeArrowheads="1"/>
          </p:cNvSpPr>
          <p:nvPr>
            <p:ph type="title"/>
          </p:nvPr>
        </p:nvSpPr>
        <p:spPr/>
        <p:txBody>
          <a:bodyPr/>
          <a:lstStyle/>
          <a:p>
            <a:pPr eaLnBrk="1" hangingPunct="1"/>
            <a:r>
              <a:rPr lang="en-US" altLang="en-US"/>
              <a:t>Exercise 2 </a:t>
            </a:r>
          </a:p>
        </p:txBody>
      </p:sp>
      <p:sp>
        <p:nvSpPr>
          <p:cNvPr id="234499" name="Rectangle 7">
            <a:extLst>
              <a:ext uri="{FF2B5EF4-FFF2-40B4-BE49-F238E27FC236}">
                <a16:creationId xmlns:a16="http://schemas.microsoft.com/office/drawing/2014/main" id="{01184C96-A894-AEDA-B80E-8E723BD9595F}"/>
              </a:ext>
            </a:extLst>
          </p:cNvPr>
          <p:cNvSpPr>
            <a:spLocks noGrp="1" noChangeArrowheads="1"/>
          </p:cNvSpPr>
          <p:nvPr>
            <p:ph type="body" idx="1"/>
          </p:nvPr>
        </p:nvSpPr>
        <p:spPr/>
        <p:txBody>
          <a:bodyPr/>
          <a:lstStyle/>
          <a:p>
            <a:pPr eaLnBrk="1" hangingPunct="1"/>
            <a:r>
              <a:rPr lang="en-US" altLang="en-US"/>
              <a:t>Solution</a:t>
            </a:r>
          </a:p>
        </p:txBody>
      </p:sp>
      <p:pic>
        <p:nvPicPr>
          <p:cNvPr id="234500" name="Picture 8">
            <a:extLst>
              <a:ext uri="{FF2B5EF4-FFF2-40B4-BE49-F238E27FC236}">
                <a16:creationId xmlns:a16="http://schemas.microsoft.com/office/drawing/2014/main" id="{9568EEA6-DE3C-AFE7-A62A-E60B354AA30D}"/>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75025" y="1997075"/>
            <a:ext cx="2393950" cy="385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a:extLst>
              <a:ext uri="{FF2B5EF4-FFF2-40B4-BE49-F238E27FC236}">
                <a16:creationId xmlns:a16="http://schemas.microsoft.com/office/drawing/2014/main" id="{F2F9F67F-2D05-B61D-01A5-7B40D1ED2316}"/>
              </a:ext>
            </a:extLst>
          </p:cNvPr>
          <p:cNvSpPr>
            <a:spLocks noGrp="1" noChangeArrowheads="1"/>
          </p:cNvSpPr>
          <p:nvPr>
            <p:ph type="title"/>
          </p:nvPr>
        </p:nvSpPr>
        <p:spPr/>
        <p:txBody>
          <a:bodyPr/>
          <a:lstStyle/>
          <a:p>
            <a:pPr eaLnBrk="1" hangingPunct="1"/>
            <a:r>
              <a:rPr lang="en-US" altLang="en-US" sz="4000"/>
              <a:t>Exercise 3</a:t>
            </a:r>
            <a:br>
              <a:rPr lang="en-US" altLang="en-US" sz="4000"/>
            </a:br>
            <a:r>
              <a:rPr lang="en-US" altLang="en-US" sz="4000"/>
              <a:t>Testing of Key Blanks</a:t>
            </a:r>
          </a:p>
        </p:txBody>
      </p:sp>
      <p:sp>
        <p:nvSpPr>
          <p:cNvPr id="235523" name="Rectangle 3">
            <a:extLst>
              <a:ext uri="{FF2B5EF4-FFF2-40B4-BE49-F238E27FC236}">
                <a16:creationId xmlns:a16="http://schemas.microsoft.com/office/drawing/2014/main" id="{355AAC39-3B4E-75E4-C1F3-329778CB93E6}"/>
              </a:ext>
            </a:extLst>
          </p:cNvPr>
          <p:cNvSpPr>
            <a:spLocks noGrp="1" noChangeArrowheads="1"/>
          </p:cNvSpPr>
          <p:nvPr>
            <p:ph type="body" idx="1"/>
          </p:nvPr>
        </p:nvSpPr>
        <p:spPr/>
        <p:txBody>
          <a:bodyPr/>
          <a:lstStyle/>
          <a:p>
            <a:pPr eaLnBrk="1" hangingPunct="1">
              <a:lnSpc>
                <a:spcPct val="80000"/>
              </a:lnSpc>
            </a:pPr>
            <a:endParaRPr lang="en-US" altLang="en-US" sz="2400"/>
          </a:p>
          <a:p>
            <a:pPr eaLnBrk="1" hangingPunct="1">
              <a:lnSpc>
                <a:spcPct val="80000"/>
              </a:lnSpc>
            </a:pPr>
            <a:r>
              <a:rPr lang="en-US" altLang="en-US" sz="2400"/>
              <a:t>Key blanks are to be inserted manually into the test device.</a:t>
            </a:r>
          </a:p>
          <a:p>
            <a:pPr eaLnBrk="1" hangingPunct="1">
              <a:lnSpc>
                <a:spcPct val="80000"/>
              </a:lnSpc>
            </a:pPr>
            <a:r>
              <a:rPr lang="en-US" altLang="en-US" sz="2400"/>
              <a:t>Actuation of the selector switch is to cause the cylinder to advance and secure the key blanks. </a:t>
            </a:r>
          </a:p>
          <a:p>
            <a:pPr eaLnBrk="1" hangingPunct="1">
              <a:lnSpc>
                <a:spcPct val="80000"/>
              </a:lnSpc>
            </a:pPr>
            <a:r>
              <a:rPr lang="en-US" altLang="en-US" sz="2400"/>
              <a:t>The cylinder is to remain in this position even after the selector switch is released.</a:t>
            </a:r>
          </a:p>
          <a:p>
            <a:pPr eaLnBrk="1" hangingPunct="1">
              <a:lnSpc>
                <a:spcPct val="80000"/>
              </a:lnSpc>
            </a:pPr>
            <a:r>
              <a:rPr lang="en-US" altLang="en-US" sz="2400"/>
              <a:t>Resetting of the selector switch is to cause the cylinder to return into the retracted end position and to remain there until the selector switch is actuated again.</a:t>
            </a: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a:extLst>
              <a:ext uri="{FF2B5EF4-FFF2-40B4-BE49-F238E27FC236}">
                <a16:creationId xmlns:a16="http://schemas.microsoft.com/office/drawing/2014/main" id="{9815522B-9B50-55D9-59EB-963B7257775F}"/>
              </a:ext>
            </a:extLst>
          </p:cNvPr>
          <p:cNvSpPr>
            <a:spLocks noGrp="1" noChangeArrowheads="1"/>
          </p:cNvSpPr>
          <p:nvPr>
            <p:ph type="title"/>
          </p:nvPr>
        </p:nvSpPr>
        <p:spPr/>
        <p:txBody>
          <a:bodyPr/>
          <a:lstStyle/>
          <a:p>
            <a:pPr eaLnBrk="1" hangingPunct="1"/>
            <a:r>
              <a:rPr lang="en-US" altLang="en-US"/>
              <a:t>Exercise 3 </a:t>
            </a:r>
          </a:p>
        </p:txBody>
      </p:sp>
      <p:sp>
        <p:nvSpPr>
          <p:cNvPr id="236547" name="Rectangle 5">
            <a:extLst>
              <a:ext uri="{FF2B5EF4-FFF2-40B4-BE49-F238E27FC236}">
                <a16:creationId xmlns:a16="http://schemas.microsoft.com/office/drawing/2014/main" id="{9244F20E-6D47-A2A1-531A-76B5FCE0791B}"/>
              </a:ext>
            </a:extLst>
          </p:cNvPr>
          <p:cNvSpPr>
            <a:spLocks noGrp="1" noChangeArrowheads="1"/>
          </p:cNvSpPr>
          <p:nvPr>
            <p:ph type="body" idx="1"/>
          </p:nvPr>
        </p:nvSpPr>
        <p:spPr/>
        <p:txBody>
          <a:bodyPr/>
          <a:lstStyle/>
          <a:p>
            <a:pPr eaLnBrk="1" hangingPunct="1"/>
            <a:r>
              <a:rPr lang="en-US" altLang="en-US"/>
              <a:t>Solution</a:t>
            </a:r>
          </a:p>
        </p:txBody>
      </p:sp>
      <p:pic>
        <p:nvPicPr>
          <p:cNvPr id="236548" name="Picture 6">
            <a:extLst>
              <a:ext uri="{FF2B5EF4-FFF2-40B4-BE49-F238E27FC236}">
                <a16:creationId xmlns:a16="http://schemas.microsoft.com/office/drawing/2014/main" id="{A5C4D3A2-35E9-5D40-73DE-471C678D5B40}"/>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75025" y="1997075"/>
            <a:ext cx="2393950" cy="385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a:extLst>
              <a:ext uri="{FF2B5EF4-FFF2-40B4-BE49-F238E27FC236}">
                <a16:creationId xmlns:a16="http://schemas.microsoft.com/office/drawing/2014/main" id="{4C999836-6906-605E-02E3-7C18E9CCC3CB}"/>
              </a:ext>
            </a:extLst>
          </p:cNvPr>
          <p:cNvSpPr>
            <a:spLocks noGrp="1" noChangeArrowheads="1"/>
          </p:cNvSpPr>
          <p:nvPr>
            <p:ph type="title"/>
          </p:nvPr>
        </p:nvSpPr>
        <p:spPr/>
        <p:txBody>
          <a:bodyPr/>
          <a:lstStyle/>
          <a:p>
            <a:pPr eaLnBrk="1" hangingPunct="1"/>
            <a:r>
              <a:rPr lang="en-US" altLang="en-US" sz="4000"/>
              <a:t>Exercise 4</a:t>
            </a:r>
            <a:br>
              <a:rPr lang="en-US" altLang="en-US" sz="4000"/>
            </a:br>
            <a:r>
              <a:rPr lang="en-US" altLang="en-US" sz="4000"/>
              <a:t>Sorting of Packages</a:t>
            </a:r>
          </a:p>
        </p:txBody>
      </p:sp>
      <p:sp>
        <p:nvSpPr>
          <p:cNvPr id="237571" name="Rectangle 3">
            <a:extLst>
              <a:ext uri="{FF2B5EF4-FFF2-40B4-BE49-F238E27FC236}">
                <a16:creationId xmlns:a16="http://schemas.microsoft.com/office/drawing/2014/main" id="{7661C78C-BB8C-3603-7881-246F96EEDEB8}"/>
              </a:ext>
            </a:extLst>
          </p:cNvPr>
          <p:cNvSpPr>
            <a:spLocks noGrp="1" noChangeArrowheads="1"/>
          </p:cNvSpPr>
          <p:nvPr>
            <p:ph type="body" idx="1"/>
          </p:nvPr>
        </p:nvSpPr>
        <p:spPr/>
        <p:txBody>
          <a:bodyPr/>
          <a:lstStyle/>
          <a:p>
            <a:pPr eaLnBrk="1" hangingPunct="1">
              <a:lnSpc>
                <a:spcPct val="90000"/>
              </a:lnSpc>
            </a:pPr>
            <a:r>
              <a:rPr lang="en-US" altLang="en-US" sz="2400"/>
              <a:t>Actuation of the selector switch is to cause the cylinder to advance and push the slide into the material flow.</a:t>
            </a:r>
          </a:p>
          <a:p>
            <a:pPr eaLnBrk="1" hangingPunct="1">
              <a:lnSpc>
                <a:spcPct val="90000"/>
              </a:lnSpc>
            </a:pPr>
            <a:r>
              <a:rPr lang="en-US" altLang="en-US" sz="2400"/>
              <a:t>The cylinder is to remain in the position even after the selector switch is released and the material flow is to remain interrupted.</a:t>
            </a:r>
          </a:p>
          <a:p>
            <a:pPr eaLnBrk="1" hangingPunct="1">
              <a:lnSpc>
                <a:spcPct val="90000"/>
              </a:lnSpc>
            </a:pPr>
            <a:r>
              <a:rPr lang="en-US" altLang="en-US" sz="2400"/>
              <a:t>Resetting of the selector switch is to cause the cylinder to return into the retracted end position and release the material flow again.</a:t>
            </a:r>
          </a:p>
          <a:p>
            <a:pPr eaLnBrk="1" hangingPunct="1">
              <a:lnSpc>
                <a:spcPct val="90000"/>
              </a:lnSpc>
            </a:pPr>
            <a:r>
              <a:rPr lang="en-US" altLang="en-US" sz="2400"/>
              <a:t>The cylinder is to remain in this position until the selector switch is actuated again.</a:t>
            </a: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4">
            <a:extLst>
              <a:ext uri="{FF2B5EF4-FFF2-40B4-BE49-F238E27FC236}">
                <a16:creationId xmlns:a16="http://schemas.microsoft.com/office/drawing/2014/main" id="{86C5C9C2-11BB-922E-42A9-B855AAFC4C31}"/>
              </a:ext>
            </a:extLst>
          </p:cNvPr>
          <p:cNvSpPr>
            <a:spLocks noGrp="1" noChangeArrowheads="1"/>
          </p:cNvSpPr>
          <p:nvPr>
            <p:ph type="title"/>
          </p:nvPr>
        </p:nvSpPr>
        <p:spPr/>
        <p:txBody>
          <a:bodyPr/>
          <a:lstStyle/>
          <a:p>
            <a:pPr eaLnBrk="1" hangingPunct="1"/>
            <a:r>
              <a:rPr lang="en-BZ" altLang="en-US"/>
              <a:t>Double-acting cylinder</a:t>
            </a:r>
            <a:endParaRPr lang="en-US" altLang="en-US"/>
          </a:p>
        </p:txBody>
      </p:sp>
      <p:sp>
        <p:nvSpPr>
          <p:cNvPr id="238595" name="Rectangle 6">
            <a:extLst>
              <a:ext uri="{FF2B5EF4-FFF2-40B4-BE49-F238E27FC236}">
                <a16:creationId xmlns:a16="http://schemas.microsoft.com/office/drawing/2014/main" id="{DE2E71CE-1D78-C83D-A8C0-C8BB511CAF16}"/>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200"/>
              <a:t>Cylinder design and sealing types</a:t>
            </a:r>
          </a:p>
          <a:p>
            <a:pPr eaLnBrk="1" hangingPunct="1">
              <a:lnSpc>
                <a:spcPct val="80000"/>
              </a:lnSpc>
              <a:buFont typeface="Wingdings" panose="05000000000000000000" pitchFamily="2" charset="2"/>
              <a:buNone/>
            </a:pPr>
            <a:r>
              <a:rPr lang="de-DE" altLang="en-US" sz="1200"/>
              <a:t>Design</a:t>
            </a:r>
          </a:p>
          <a:p>
            <a:pPr eaLnBrk="1" hangingPunct="1">
              <a:lnSpc>
                <a:spcPct val="80000"/>
              </a:lnSpc>
            </a:pPr>
            <a:r>
              <a:rPr lang="de-DE" altLang="en-US" sz="1200" b="1"/>
              <a:t>Cylinder barrel</a:t>
            </a:r>
          </a:p>
          <a:p>
            <a:pPr eaLnBrk="1" hangingPunct="1">
              <a:lnSpc>
                <a:spcPct val="80000"/>
              </a:lnSpc>
            </a:pPr>
            <a:r>
              <a:rPr lang="de-DE" altLang="en-US" sz="1200" b="1"/>
              <a:t>End and bearing caps</a:t>
            </a:r>
          </a:p>
          <a:p>
            <a:pPr eaLnBrk="1" hangingPunct="1">
              <a:lnSpc>
                <a:spcPct val="80000"/>
              </a:lnSpc>
            </a:pPr>
            <a:r>
              <a:rPr lang="de-DE" altLang="en-US" sz="1200" b="1"/>
              <a:t>Piston with seal</a:t>
            </a:r>
          </a:p>
          <a:p>
            <a:pPr eaLnBrk="1" hangingPunct="1">
              <a:lnSpc>
                <a:spcPct val="80000"/>
              </a:lnSpc>
            </a:pPr>
            <a:r>
              <a:rPr lang="de-DE" altLang="en-US" sz="1200" b="1"/>
              <a:t>Piston rod</a:t>
            </a:r>
          </a:p>
          <a:p>
            <a:pPr eaLnBrk="1" hangingPunct="1">
              <a:lnSpc>
                <a:spcPct val="80000"/>
              </a:lnSpc>
            </a:pPr>
            <a:r>
              <a:rPr lang="de-DE" altLang="en-US" sz="1200" b="1"/>
              <a:t>Bearing bush</a:t>
            </a:r>
          </a:p>
          <a:p>
            <a:pPr eaLnBrk="1" hangingPunct="1">
              <a:lnSpc>
                <a:spcPct val="80000"/>
              </a:lnSpc>
            </a:pPr>
            <a:r>
              <a:rPr lang="de-DE" altLang="en-US" sz="1200" b="1"/>
              <a:t>Scraper ring</a:t>
            </a:r>
          </a:p>
          <a:p>
            <a:pPr eaLnBrk="1" hangingPunct="1">
              <a:lnSpc>
                <a:spcPct val="80000"/>
              </a:lnSpc>
            </a:pPr>
            <a:r>
              <a:rPr lang="de-DE" altLang="en-US" sz="1200" b="1"/>
              <a:t>Connection ports</a:t>
            </a:r>
          </a:p>
          <a:p>
            <a:pPr eaLnBrk="1" hangingPunct="1">
              <a:lnSpc>
                <a:spcPct val="80000"/>
              </a:lnSpc>
            </a:pPr>
            <a:r>
              <a:rPr lang="de-DE" altLang="en-US" sz="1200" b="1"/>
              <a:t>Seals</a:t>
            </a:r>
          </a:p>
          <a:p>
            <a:pPr eaLnBrk="1" hangingPunct="1">
              <a:lnSpc>
                <a:spcPct val="80000"/>
              </a:lnSpc>
            </a:pPr>
            <a:r>
              <a:rPr lang="de-DE" altLang="en-US" sz="1200" b="1"/>
              <a:t>Reset spring (single-acting cylinders only)</a:t>
            </a:r>
            <a:br>
              <a:rPr lang="de-DE" altLang="en-US" sz="1200" b="1"/>
            </a:br>
            <a:endParaRPr lang="de-DE" altLang="en-US" sz="1200" b="1"/>
          </a:p>
          <a:p>
            <a:pPr eaLnBrk="1" hangingPunct="1">
              <a:lnSpc>
                <a:spcPct val="80000"/>
              </a:lnSpc>
              <a:buFont typeface="Wingdings" panose="05000000000000000000" pitchFamily="2" charset="2"/>
              <a:buNone/>
            </a:pPr>
            <a:r>
              <a:rPr lang="de-DE" altLang="en-US" sz="1200"/>
              <a:t>Sealing types</a:t>
            </a:r>
          </a:p>
          <a:p>
            <a:pPr eaLnBrk="1" hangingPunct="1">
              <a:lnSpc>
                <a:spcPct val="80000"/>
              </a:lnSpc>
            </a:pPr>
            <a:r>
              <a:rPr lang="de-DE" altLang="en-US" sz="1200" b="1"/>
              <a:t>Function: The mutual sealing of chambers</a:t>
            </a:r>
          </a:p>
          <a:p>
            <a:pPr eaLnBrk="1" hangingPunct="1">
              <a:lnSpc>
                <a:spcPct val="80000"/>
              </a:lnSpc>
            </a:pPr>
            <a:r>
              <a:rPr lang="de-DE" altLang="en-US" sz="1200" b="1"/>
              <a:t>Installation criteria:</a:t>
            </a:r>
            <a:br>
              <a:rPr lang="de-DE" altLang="en-US" sz="1200" b="1"/>
            </a:br>
            <a:r>
              <a:rPr lang="de-DE" altLang="en-US" sz="1200" b="1"/>
              <a:t>Dimensions, fitting accuracy, frictional force, service life, chemical resistance</a:t>
            </a:r>
          </a:p>
          <a:p>
            <a:pPr eaLnBrk="1" hangingPunct="1">
              <a:lnSpc>
                <a:spcPct val="80000"/>
              </a:lnSpc>
            </a:pPr>
            <a:r>
              <a:rPr lang="de-DE" altLang="en-US" sz="1200" b="1"/>
              <a:t>Materials: BUNA-N, viton, PTFE</a:t>
            </a:r>
          </a:p>
          <a:p>
            <a:pPr eaLnBrk="1" hangingPunct="1">
              <a:lnSpc>
                <a:spcPct val="80000"/>
              </a:lnSpc>
            </a:pPr>
            <a:endParaRPr lang="en-US" altLang="en-US" sz="1200"/>
          </a:p>
        </p:txBody>
      </p:sp>
      <p:pic>
        <p:nvPicPr>
          <p:cNvPr id="238596" name="Picture 7">
            <a:extLst>
              <a:ext uri="{FF2B5EF4-FFF2-40B4-BE49-F238E27FC236}">
                <a16:creationId xmlns:a16="http://schemas.microsoft.com/office/drawing/2014/main" id="{F7841E98-40AC-2791-059A-161E1A0494F4}"/>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2884488"/>
            <a:ext cx="4038600" cy="20780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a:extLst>
              <a:ext uri="{FF2B5EF4-FFF2-40B4-BE49-F238E27FC236}">
                <a16:creationId xmlns:a16="http://schemas.microsoft.com/office/drawing/2014/main" id="{F30F1262-14A1-4C93-8A01-F7C577EE4AFF}"/>
              </a:ext>
            </a:extLst>
          </p:cNvPr>
          <p:cNvSpPr>
            <a:spLocks noGrp="1" noChangeArrowheads="1"/>
          </p:cNvSpPr>
          <p:nvPr>
            <p:ph type="title"/>
          </p:nvPr>
        </p:nvSpPr>
        <p:spPr/>
        <p:txBody>
          <a:bodyPr/>
          <a:lstStyle/>
          <a:p>
            <a:pPr eaLnBrk="1" hangingPunct="1"/>
            <a:r>
              <a:rPr lang="en-BZ" altLang="en-US" dirty="0"/>
              <a:t>Double-acting cylinder 1</a:t>
            </a:r>
            <a:endParaRPr lang="en-US" altLang="en-US" dirty="0"/>
          </a:p>
        </p:txBody>
      </p:sp>
      <p:pic>
        <p:nvPicPr>
          <p:cNvPr id="239619" name="Picture 4">
            <a:extLst>
              <a:ext uri="{FF2B5EF4-FFF2-40B4-BE49-F238E27FC236}">
                <a16:creationId xmlns:a16="http://schemas.microsoft.com/office/drawing/2014/main" id="{1605DD08-AF22-5FD0-5C3A-DA45AB241613}"/>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0" y="1905000"/>
            <a:ext cx="9144000" cy="47053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4">
            <a:extLst>
              <a:ext uri="{FF2B5EF4-FFF2-40B4-BE49-F238E27FC236}">
                <a16:creationId xmlns:a16="http://schemas.microsoft.com/office/drawing/2014/main" id="{0A433869-6DAA-4162-07E3-E8236325C5E0}"/>
              </a:ext>
            </a:extLst>
          </p:cNvPr>
          <p:cNvSpPr>
            <a:spLocks noGrp="1" noChangeArrowheads="1"/>
          </p:cNvSpPr>
          <p:nvPr>
            <p:ph type="title"/>
          </p:nvPr>
        </p:nvSpPr>
        <p:spPr/>
        <p:txBody>
          <a:bodyPr/>
          <a:lstStyle/>
          <a:p>
            <a:pPr eaLnBrk="1" hangingPunct="1"/>
            <a:r>
              <a:rPr lang="en-US" altLang="en-US" sz="3600"/>
              <a:t>Design and Mode of Operation of a </a:t>
            </a:r>
            <a:br>
              <a:rPr lang="en-US" altLang="en-US" sz="3600"/>
            </a:br>
            <a:r>
              <a:rPr lang="en-US" altLang="en-US" sz="3600"/>
              <a:t>Double-Acting Cylinder</a:t>
            </a:r>
          </a:p>
        </p:txBody>
      </p:sp>
      <p:sp>
        <p:nvSpPr>
          <p:cNvPr id="240643" name="Rectangle 5">
            <a:extLst>
              <a:ext uri="{FF2B5EF4-FFF2-40B4-BE49-F238E27FC236}">
                <a16:creationId xmlns:a16="http://schemas.microsoft.com/office/drawing/2014/main" id="{B38CA8EF-AB9B-0A25-96A3-CB586BD318D9}"/>
              </a:ext>
            </a:extLst>
          </p:cNvPr>
          <p:cNvSpPr>
            <a:spLocks noGrp="1" noChangeArrowheads="1"/>
          </p:cNvSpPr>
          <p:nvPr>
            <p:ph type="body" sz="half" idx="1"/>
          </p:nvPr>
        </p:nvSpPr>
        <p:spPr/>
        <p:txBody>
          <a:bodyPr/>
          <a:lstStyle/>
          <a:p>
            <a:pPr eaLnBrk="1" hangingPunct="1">
              <a:buFont typeface="Wingdings" panose="05000000000000000000" pitchFamily="2" charset="2"/>
              <a:buNone/>
            </a:pPr>
            <a:r>
              <a:rPr lang="en-US" altLang="en-US" sz="2400"/>
              <a:t>Advance Stroke </a:t>
            </a:r>
          </a:p>
          <a:p>
            <a:pPr eaLnBrk="1" hangingPunct="1"/>
            <a:r>
              <a:rPr lang="en-US" altLang="en-US" sz="2400"/>
              <a:t>F</a:t>
            </a:r>
            <a:r>
              <a:rPr lang="en-US" altLang="en-US" sz="1800"/>
              <a:t>eff</a:t>
            </a:r>
            <a:r>
              <a:rPr lang="en-US" altLang="en-US" sz="2400"/>
              <a:t> = (A * p) – F</a:t>
            </a:r>
            <a:r>
              <a:rPr lang="en-US" altLang="en-US" sz="1800"/>
              <a:t>F</a:t>
            </a:r>
          </a:p>
          <a:p>
            <a:pPr eaLnBrk="1" hangingPunct="1"/>
            <a:r>
              <a:rPr lang="en-US" altLang="en-US" sz="2400"/>
              <a:t>A = </a:t>
            </a:r>
            <a:r>
              <a:rPr lang="en-US" altLang="en-US" sz="2400" u="sng"/>
              <a:t>D</a:t>
            </a:r>
            <a:r>
              <a:rPr lang="en-US" altLang="en-US" sz="2400" u="sng">
                <a:cs typeface="Arial" panose="020B0604020202020204" pitchFamily="34" charset="0"/>
              </a:rPr>
              <a:t>² * </a:t>
            </a:r>
            <a:r>
              <a:rPr lang="en-US" altLang="en-US" sz="2400" u="sng"/>
              <a:t>π</a:t>
            </a:r>
            <a:r>
              <a:rPr lang="en-US" altLang="en-US" sz="2400"/>
              <a:t> 				 4</a:t>
            </a:r>
          </a:p>
          <a:p>
            <a:pPr eaLnBrk="1" hangingPunct="1"/>
            <a:r>
              <a:rPr lang="en-US" altLang="en-US" sz="2400"/>
              <a:t>F</a:t>
            </a:r>
            <a:r>
              <a:rPr lang="en-US" altLang="en-US" sz="1800"/>
              <a:t>F </a:t>
            </a:r>
            <a:r>
              <a:rPr lang="en-US" altLang="en-US" sz="2400"/>
              <a:t>= approx. 10% of F</a:t>
            </a:r>
            <a:r>
              <a:rPr lang="en-US" altLang="en-US" sz="1800"/>
              <a:t>th</a:t>
            </a:r>
          </a:p>
          <a:p>
            <a:pPr eaLnBrk="1" hangingPunct="1"/>
            <a:r>
              <a:rPr lang="en-US" altLang="en-US" sz="2400"/>
              <a:t>F</a:t>
            </a:r>
            <a:r>
              <a:rPr lang="en-US" altLang="en-US" sz="1800"/>
              <a:t>th </a:t>
            </a:r>
            <a:r>
              <a:rPr lang="en-US" altLang="en-US" sz="2400"/>
              <a:t>= A * P</a:t>
            </a:r>
          </a:p>
        </p:txBody>
      </p:sp>
      <p:sp>
        <p:nvSpPr>
          <p:cNvPr id="240644" name="Rectangle 6">
            <a:extLst>
              <a:ext uri="{FF2B5EF4-FFF2-40B4-BE49-F238E27FC236}">
                <a16:creationId xmlns:a16="http://schemas.microsoft.com/office/drawing/2014/main" id="{DC1A6365-64C4-BE58-DB7C-8A56A4EC8017}"/>
              </a:ext>
            </a:extLst>
          </p:cNvPr>
          <p:cNvSpPr>
            <a:spLocks noGrp="1" noChangeArrowheads="1"/>
          </p:cNvSpPr>
          <p:nvPr>
            <p:ph type="body" sz="half" idx="2"/>
          </p:nvPr>
        </p:nvSpPr>
        <p:spPr/>
        <p:txBody>
          <a:bodyPr/>
          <a:lstStyle/>
          <a:p>
            <a:pPr eaLnBrk="1" hangingPunct="1">
              <a:buFont typeface="Wingdings" panose="05000000000000000000" pitchFamily="2" charset="2"/>
              <a:buNone/>
            </a:pPr>
            <a:r>
              <a:rPr lang="en-US" altLang="en-US" sz="2800"/>
              <a:t>Return Stroke</a:t>
            </a:r>
          </a:p>
          <a:p>
            <a:pPr eaLnBrk="1" hangingPunct="1"/>
            <a:r>
              <a:rPr lang="en-US" altLang="en-US" sz="2400"/>
              <a:t>F</a:t>
            </a:r>
            <a:r>
              <a:rPr lang="en-US" altLang="en-US" sz="1800"/>
              <a:t>eff</a:t>
            </a:r>
            <a:r>
              <a:rPr lang="en-US" altLang="en-US" sz="2400"/>
              <a:t> = (A’ * p) – F</a:t>
            </a:r>
            <a:r>
              <a:rPr lang="en-US" altLang="en-US" sz="1800"/>
              <a:t>F</a:t>
            </a:r>
          </a:p>
          <a:p>
            <a:pPr eaLnBrk="1" hangingPunct="1"/>
            <a:r>
              <a:rPr lang="en-US" altLang="en-US" sz="2400"/>
              <a:t>A’ =(</a:t>
            </a:r>
            <a:r>
              <a:rPr lang="en-US" altLang="en-US" sz="2400" u="sng"/>
              <a:t>D</a:t>
            </a:r>
            <a:r>
              <a:rPr lang="en-US" altLang="en-US" sz="2400" u="sng">
                <a:cs typeface="Arial" panose="020B0604020202020204" pitchFamily="34" charset="0"/>
              </a:rPr>
              <a:t>² - </a:t>
            </a:r>
            <a:r>
              <a:rPr lang="en-US" altLang="en-US" sz="2400" u="sng"/>
              <a:t>d</a:t>
            </a:r>
            <a:r>
              <a:rPr lang="en-US" altLang="en-US" sz="2400" u="sng">
                <a:cs typeface="Arial" panose="020B0604020202020204" pitchFamily="34" charset="0"/>
              </a:rPr>
              <a:t>²) * </a:t>
            </a:r>
            <a:r>
              <a:rPr lang="en-US" altLang="en-US" sz="2400" u="sng"/>
              <a:t>π</a:t>
            </a:r>
            <a:r>
              <a:rPr lang="en-US" altLang="en-US" sz="2400"/>
              <a:t> 				 4</a:t>
            </a:r>
          </a:p>
          <a:p>
            <a:pPr eaLnBrk="1" hangingPunct="1"/>
            <a:r>
              <a:rPr lang="en-US" altLang="en-US" sz="2400"/>
              <a:t>F</a:t>
            </a:r>
            <a:r>
              <a:rPr lang="en-US" altLang="en-US" sz="1800"/>
              <a:t>F </a:t>
            </a:r>
            <a:r>
              <a:rPr lang="en-US" altLang="en-US" sz="2400"/>
              <a:t>= approx. 10% of F</a:t>
            </a:r>
            <a:r>
              <a:rPr lang="en-US" altLang="en-US" sz="1800"/>
              <a:t>th</a:t>
            </a:r>
          </a:p>
          <a:p>
            <a:pPr eaLnBrk="1" hangingPunct="1"/>
            <a:r>
              <a:rPr lang="en-US" altLang="en-US" sz="2400"/>
              <a:t>F</a:t>
            </a:r>
            <a:r>
              <a:rPr lang="en-US" altLang="en-US" sz="1800"/>
              <a:t>th </a:t>
            </a:r>
            <a:r>
              <a:rPr lang="en-US" altLang="en-US" sz="2400"/>
              <a:t>= A’ * P</a:t>
            </a:r>
          </a:p>
          <a:p>
            <a:pPr eaLnBrk="1" hangingPunct="1">
              <a:buFont typeface="Wingdings" panose="05000000000000000000" pitchFamily="2" charset="2"/>
              <a:buNone/>
            </a:pPr>
            <a:endParaRPr lang="en-US" altLang="en-US" sz="2400"/>
          </a:p>
          <a:p>
            <a:pPr eaLnBrk="1" hangingPunct="1"/>
            <a:endParaRPr lang="en-US" altLang="en-US" sz="2400"/>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a:extLst>
              <a:ext uri="{FF2B5EF4-FFF2-40B4-BE49-F238E27FC236}">
                <a16:creationId xmlns:a16="http://schemas.microsoft.com/office/drawing/2014/main" id="{C756F4DE-95C5-4361-FEC6-436F95F8056D}"/>
              </a:ext>
            </a:extLst>
          </p:cNvPr>
          <p:cNvSpPr>
            <a:spLocks noGrp="1" noChangeArrowheads="1"/>
          </p:cNvSpPr>
          <p:nvPr>
            <p:ph type="title"/>
          </p:nvPr>
        </p:nvSpPr>
        <p:spPr/>
        <p:txBody>
          <a:bodyPr/>
          <a:lstStyle/>
          <a:p>
            <a:pPr eaLnBrk="1" hangingPunct="1"/>
            <a:r>
              <a:rPr lang="en-US" altLang="en-US" sz="3200"/>
              <a:t>Design and Mode of Operation of a </a:t>
            </a:r>
            <a:br>
              <a:rPr lang="en-US" altLang="en-US" sz="3200"/>
            </a:br>
            <a:r>
              <a:rPr lang="en-US" altLang="en-US" sz="3200"/>
              <a:t>Double-Acting Cylinder </a:t>
            </a:r>
            <a:br>
              <a:rPr lang="en-US" altLang="en-US" sz="3200"/>
            </a:br>
            <a:r>
              <a:rPr lang="en-US" altLang="en-US" sz="3200"/>
              <a:t>Advanced Stroke Solution</a:t>
            </a:r>
          </a:p>
        </p:txBody>
      </p:sp>
      <p:sp>
        <p:nvSpPr>
          <p:cNvPr id="241667" name="Rectangle 4">
            <a:extLst>
              <a:ext uri="{FF2B5EF4-FFF2-40B4-BE49-F238E27FC236}">
                <a16:creationId xmlns:a16="http://schemas.microsoft.com/office/drawing/2014/main" id="{9A7852D3-D6C7-F2D8-53B1-03B132235D5E}"/>
              </a:ext>
            </a:extLst>
          </p:cNvPr>
          <p:cNvSpPr>
            <a:spLocks noGrp="1" noChangeArrowheads="1"/>
          </p:cNvSpPr>
          <p:nvPr>
            <p:ph type="body" sz="half" idx="1"/>
          </p:nvPr>
        </p:nvSpPr>
        <p:spPr>
          <a:xfrm>
            <a:off x="152400" y="1981200"/>
            <a:ext cx="4495800" cy="3886200"/>
          </a:xfrm>
        </p:spPr>
        <p:txBody>
          <a:bodyPr/>
          <a:lstStyle/>
          <a:p>
            <a:pPr eaLnBrk="1" hangingPunct="1"/>
            <a:r>
              <a:rPr lang="en-US" altLang="en-US" sz="2400"/>
              <a:t>F</a:t>
            </a:r>
            <a:r>
              <a:rPr lang="en-US" altLang="en-US" sz="1800"/>
              <a:t>th</a:t>
            </a:r>
            <a:r>
              <a:rPr lang="en-US" altLang="en-US" sz="2400"/>
              <a:t> = A * P</a:t>
            </a:r>
          </a:p>
          <a:p>
            <a:pPr eaLnBrk="1" hangingPunct="1"/>
            <a:r>
              <a:rPr lang="en-US" altLang="en-US" sz="2400"/>
              <a:t>F</a:t>
            </a:r>
            <a:r>
              <a:rPr lang="en-US" altLang="en-US" sz="1800"/>
              <a:t>th </a:t>
            </a:r>
            <a:r>
              <a:rPr lang="en-US" altLang="en-US" sz="2400"/>
              <a:t>= .000314159 * 600000</a:t>
            </a:r>
          </a:p>
          <a:p>
            <a:pPr eaLnBrk="1" hangingPunct="1"/>
            <a:r>
              <a:rPr lang="en-US" altLang="en-US" sz="2400"/>
              <a:t>F</a:t>
            </a:r>
            <a:r>
              <a:rPr lang="en-US" altLang="en-US" sz="1800"/>
              <a:t>th </a:t>
            </a:r>
            <a:r>
              <a:rPr lang="en-US" altLang="en-US" sz="2400"/>
              <a:t>= 188.4956</a:t>
            </a:r>
          </a:p>
          <a:p>
            <a:pPr eaLnBrk="1" hangingPunct="1"/>
            <a:r>
              <a:rPr lang="en-US" altLang="en-US" sz="2400"/>
              <a:t>A = </a:t>
            </a:r>
            <a:r>
              <a:rPr lang="en-US" altLang="en-US" sz="2000" u="sng"/>
              <a:t>D</a:t>
            </a:r>
            <a:r>
              <a:rPr lang="en-US" altLang="en-US" sz="2000" u="sng">
                <a:cs typeface="Arial" panose="020B0604020202020204" pitchFamily="34" charset="0"/>
              </a:rPr>
              <a:t>² * </a:t>
            </a:r>
            <a:r>
              <a:rPr lang="en-US" altLang="en-US" sz="2000" u="sng"/>
              <a:t>π</a:t>
            </a:r>
            <a:r>
              <a:rPr lang="en-US" altLang="en-US" sz="2800"/>
              <a:t> </a:t>
            </a:r>
            <a:r>
              <a:rPr lang="en-US" altLang="en-US" sz="2000"/>
              <a:t>				 4</a:t>
            </a:r>
          </a:p>
          <a:p>
            <a:pPr eaLnBrk="1" hangingPunct="1"/>
            <a:r>
              <a:rPr lang="en-US" altLang="en-US" sz="2400"/>
              <a:t>A = </a:t>
            </a:r>
            <a:r>
              <a:rPr lang="en-US" altLang="en-US" sz="2000" u="sng"/>
              <a:t>.02</a:t>
            </a:r>
            <a:r>
              <a:rPr lang="en-US" altLang="en-US" sz="2000" u="sng">
                <a:cs typeface="Arial" panose="020B0604020202020204" pitchFamily="34" charset="0"/>
              </a:rPr>
              <a:t>² * </a:t>
            </a:r>
            <a:r>
              <a:rPr lang="en-US" altLang="en-US" sz="2000" u="sng"/>
              <a:t>π</a:t>
            </a:r>
            <a:r>
              <a:rPr lang="en-US" altLang="en-US" sz="2800"/>
              <a:t> </a:t>
            </a:r>
            <a:r>
              <a:rPr lang="en-US" altLang="en-US" sz="2000"/>
              <a:t>			    4</a:t>
            </a:r>
          </a:p>
          <a:p>
            <a:pPr eaLnBrk="1" hangingPunct="1"/>
            <a:r>
              <a:rPr lang="en-US" altLang="en-US" sz="2400"/>
              <a:t>A = .000314159</a:t>
            </a:r>
          </a:p>
          <a:p>
            <a:pPr eaLnBrk="1" hangingPunct="1"/>
            <a:r>
              <a:rPr lang="en-US" altLang="en-US" sz="2400"/>
              <a:t>P = 600000</a:t>
            </a:r>
          </a:p>
        </p:txBody>
      </p:sp>
      <p:sp>
        <p:nvSpPr>
          <p:cNvPr id="241668" name="Rectangle 5">
            <a:extLst>
              <a:ext uri="{FF2B5EF4-FFF2-40B4-BE49-F238E27FC236}">
                <a16:creationId xmlns:a16="http://schemas.microsoft.com/office/drawing/2014/main" id="{BB55F390-E5F7-7CF9-0A6D-6CEB7FE7036B}"/>
              </a:ext>
            </a:extLst>
          </p:cNvPr>
          <p:cNvSpPr>
            <a:spLocks noGrp="1" noChangeArrowheads="1"/>
          </p:cNvSpPr>
          <p:nvPr>
            <p:ph type="body" sz="half" idx="2"/>
          </p:nvPr>
        </p:nvSpPr>
        <p:spPr/>
        <p:txBody>
          <a:bodyPr/>
          <a:lstStyle/>
          <a:p>
            <a:pPr eaLnBrk="1" hangingPunct="1"/>
            <a:r>
              <a:rPr lang="en-US" altLang="en-US" sz="2400"/>
              <a:t>F</a:t>
            </a:r>
            <a:r>
              <a:rPr lang="en-US" altLang="en-US" sz="1800"/>
              <a:t>eff </a:t>
            </a:r>
            <a:r>
              <a:rPr lang="en-US" altLang="en-US" sz="2400"/>
              <a:t>= A * p – F</a:t>
            </a:r>
            <a:r>
              <a:rPr lang="en-US" altLang="en-US" sz="1800"/>
              <a:t>F</a:t>
            </a:r>
            <a:r>
              <a:rPr lang="en-US" altLang="en-US" sz="2400"/>
              <a:t> </a:t>
            </a:r>
          </a:p>
          <a:p>
            <a:pPr eaLnBrk="1" hangingPunct="1"/>
            <a:r>
              <a:rPr lang="en-US" altLang="en-US" sz="2400"/>
              <a:t>F</a:t>
            </a:r>
            <a:r>
              <a:rPr lang="en-US" altLang="en-US" sz="1800"/>
              <a:t>eff</a:t>
            </a:r>
            <a:r>
              <a:rPr lang="en-US" altLang="en-US" sz="2400"/>
              <a:t> = .000314159 * 600000 – 18.85 </a:t>
            </a:r>
          </a:p>
          <a:p>
            <a:pPr eaLnBrk="1" hangingPunct="1"/>
            <a:r>
              <a:rPr lang="en-US" altLang="en-US" sz="2400"/>
              <a:t>F</a:t>
            </a:r>
            <a:r>
              <a:rPr lang="en-US" altLang="en-US" sz="1800"/>
              <a:t>eff</a:t>
            </a:r>
            <a:r>
              <a:rPr lang="en-US" altLang="en-US" sz="2400"/>
              <a:t> = 169.65</a:t>
            </a:r>
          </a:p>
          <a:p>
            <a:pPr eaLnBrk="1" hangingPunct="1"/>
            <a:r>
              <a:rPr lang="en-US" altLang="en-US" sz="2400"/>
              <a:t>F</a:t>
            </a:r>
            <a:r>
              <a:rPr lang="en-US" altLang="en-US" sz="1800"/>
              <a:t>F</a:t>
            </a:r>
            <a:r>
              <a:rPr lang="en-US" altLang="en-US" sz="2400"/>
              <a:t> = 188.4956 * .10</a:t>
            </a:r>
          </a:p>
          <a:p>
            <a:pPr eaLnBrk="1" hangingPunct="1"/>
            <a:r>
              <a:rPr lang="en-US" altLang="en-US" sz="2400"/>
              <a:t>F</a:t>
            </a:r>
            <a:r>
              <a:rPr lang="en-US" altLang="en-US" sz="1800"/>
              <a:t>F</a:t>
            </a:r>
            <a:r>
              <a:rPr lang="en-US" altLang="en-US" sz="2400"/>
              <a:t> = 18.85</a:t>
            </a:r>
          </a:p>
          <a:p>
            <a:pPr eaLnBrk="1" hangingPunct="1">
              <a:buFont typeface="Wingdings" panose="05000000000000000000" pitchFamily="2" charset="2"/>
              <a:buNone/>
            </a:pPr>
            <a:endParaRPr lang="en-US" altLang="en-US" sz="2400"/>
          </a:p>
          <a:p>
            <a:pPr eaLnBrk="1" hangingPunct="1"/>
            <a:endParaRPr lang="en-US" altLang="en-US" sz="2800"/>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a:extLst>
              <a:ext uri="{FF2B5EF4-FFF2-40B4-BE49-F238E27FC236}">
                <a16:creationId xmlns:a16="http://schemas.microsoft.com/office/drawing/2014/main" id="{4AA3BEBA-8266-52A7-6048-F9F4E360AFEA}"/>
              </a:ext>
            </a:extLst>
          </p:cNvPr>
          <p:cNvSpPr>
            <a:spLocks noGrp="1" noChangeArrowheads="1"/>
          </p:cNvSpPr>
          <p:nvPr>
            <p:ph type="title"/>
          </p:nvPr>
        </p:nvSpPr>
        <p:spPr/>
        <p:txBody>
          <a:bodyPr/>
          <a:lstStyle/>
          <a:p>
            <a:pPr eaLnBrk="1" hangingPunct="1"/>
            <a:r>
              <a:rPr lang="en-US" altLang="en-US" sz="3200"/>
              <a:t>Design and Mode of Operation of a </a:t>
            </a:r>
            <a:br>
              <a:rPr lang="en-US" altLang="en-US" sz="3200"/>
            </a:br>
            <a:r>
              <a:rPr lang="en-US" altLang="en-US" sz="3200"/>
              <a:t>Double-Acting Cylinder </a:t>
            </a:r>
            <a:br>
              <a:rPr lang="en-US" altLang="en-US" sz="3200"/>
            </a:br>
            <a:r>
              <a:rPr lang="en-US" altLang="en-US" sz="3200"/>
              <a:t>Return Stroke Solution</a:t>
            </a:r>
          </a:p>
        </p:txBody>
      </p:sp>
      <p:sp>
        <p:nvSpPr>
          <p:cNvPr id="242691" name="Rectangle 3">
            <a:extLst>
              <a:ext uri="{FF2B5EF4-FFF2-40B4-BE49-F238E27FC236}">
                <a16:creationId xmlns:a16="http://schemas.microsoft.com/office/drawing/2014/main" id="{876B22A5-B461-6B17-1C56-B6A8B0D11C67}"/>
              </a:ext>
            </a:extLst>
          </p:cNvPr>
          <p:cNvSpPr>
            <a:spLocks noGrp="1" noChangeArrowheads="1"/>
          </p:cNvSpPr>
          <p:nvPr>
            <p:ph type="body" sz="half" idx="1"/>
          </p:nvPr>
        </p:nvSpPr>
        <p:spPr>
          <a:xfrm>
            <a:off x="152400" y="1981200"/>
            <a:ext cx="4495800" cy="3886200"/>
          </a:xfrm>
        </p:spPr>
        <p:txBody>
          <a:bodyPr/>
          <a:lstStyle/>
          <a:p>
            <a:pPr eaLnBrk="1" hangingPunct="1"/>
            <a:r>
              <a:rPr lang="en-US" altLang="en-US" sz="2400"/>
              <a:t>F</a:t>
            </a:r>
            <a:r>
              <a:rPr lang="en-US" altLang="en-US" sz="1800"/>
              <a:t>th</a:t>
            </a:r>
            <a:r>
              <a:rPr lang="en-US" altLang="en-US" sz="2400"/>
              <a:t> = A’ * P</a:t>
            </a:r>
          </a:p>
          <a:p>
            <a:pPr eaLnBrk="1" hangingPunct="1"/>
            <a:r>
              <a:rPr lang="en-US" altLang="en-US" sz="2400"/>
              <a:t>F</a:t>
            </a:r>
            <a:r>
              <a:rPr lang="en-US" altLang="en-US" sz="1800"/>
              <a:t>th </a:t>
            </a:r>
            <a:r>
              <a:rPr lang="en-US" altLang="en-US" sz="2400"/>
              <a:t>= .000314159 * 600000</a:t>
            </a:r>
          </a:p>
          <a:p>
            <a:pPr eaLnBrk="1" hangingPunct="1"/>
            <a:r>
              <a:rPr lang="en-US" altLang="en-US" sz="2400"/>
              <a:t>F</a:t>
            </a:r>
            <a:r>
              <a:rPr lang="en-US" altLang="en-US" sz="1800"/>
              <a:t>th </a:t>
            </a:r>
            <a:r>
              <a:rPr lang="en-US" altLang="en-US" sz="2400"/>
              <a:t>= 158.34</a:t>
            </a:r>
          </a:p>
          <a:p>
            <a:pPr eaLnBrk="1" hangingPunct="1"/>
            <a:r>
              <a:rPr lang="en-US" altLang="en-US" sz="2400"/>
              <a:t>A = (</a:t>
            </a:r>
            <a:r>
              <a:rPr lang="en-US" altLang="en-US" sz="2000" u="sng"/>
              <a:t>D</a:t>
            </a:r>
            <a:r>
              <a:rPr lang="en-US" altLang="en-US" sz="2000" u="sng">
                <a:cs typeface="Arial" panose="020B0604020202020204" pitchFamily="34" charset="0"/>
              </a:rPr>
              <a:t>² - d²) * </a:t>
            </a:r>
            <a:r>
              <a:rPr lang="en-US" altLang="en-US" sz="2000" u="sng"/>
              <a:t>π</a:t>
            </a:r>
            <a:r>
              <a:rPr lang="en-US" altLang="en-US" sz="2800"/>
              <a:t> </a:t>
            </a:r>
            <a:r>
              <a:rPr lang="en-US" altLang="en-US" sz="2000"/>
              <a:t>			      4</a:t>
            </a:r>
          </a:p>
          <a:p>
            <a:pPr eaLnBrk="1" hangingPunct="1"/>
            <a:r>
              <a:rPr lang="en-US" altLang="en-US" sz="2400"/>
              <a:t>A = (</a:t>
            </a:r>
            <a:r>
              <a:rPr lang="en-US" altLang="en-US" sz="2000" u="sng"/>
              <a:t>.02</a:t>
            </a:r>
            <a:r>
              <a:rPr lang="en-US" altLang="en-US" sz="2000" u="sng">
                <a:cs typeface="Arial" panose="020B0604020202020204" pitchFamily="34" charset="0"/>
              </a:rPr>
              <a:t>² - .008²) * </a:t>
            </a:r>
            <a:r>
              <a:rPr lang="en-US" altLang="en-US" sz="2000" u="sng"/>
              <a:t>π</a:t>
            </a:r>
            <a:r>
              <a:rPr lang="en-US" altLang="en-US" sz="2800"/>
              <a:t> </a:t>
            </a:r>
            <a:r>
              <a:rPr lang="en-US" altLang="en-US" sz="2000"/>
              <a:t>			    4</a:t>
            </a:r>
          </a:p>
          <a:p>
            <a:pPr eaLnBrk="1" hangingPunct="1"/>
            <a:r>
              <a:rPr lang="en-US" altLang="en-US" sz="2400"/>
              <a:t>A = .000263894</a:t>
            </a:r>
          </a:p>
          <a:p>
            <a:pPr eaLnBrk="1" hangingPunct="1"/>
            <a:r>
              <a:rPr lang="en-US" altLang="en-US" sz="2400"/>
              <a:t>P = 600000</a:t>
            </a:r>
          </a:p>
        </p:txBody>
      </p:sp>
      <p:sp>
        <p:nvSpPr>
          <p:cNvPr id="242692" name="Rectangle 4">
            <a:extLst>
              <a:ext uri="{FF2B5EF4-FFF2-40B4-BE49-F238E27FC236}">
                <a16:creationId xmlns:a16="http://schemas.microsoft.com/office/drawing/2014/main" id="{B166C3E1-7491-F2E7-77DF-FE8F1705C336}"/>
              </a:ext>
            </a:extLst>
          </p:cNvPr>
          <p:cNvSpPr>
            <a:spLocks noGrp="1" noChangeArrowheads="1"/>
          </p:cNvSpPr>
          <p:nvPr>
            <p:ph type="body" sz="half" idx="2"/>
          </p:nvPr>
        </p:nvSpPr>
        <p:spPr/>
        <p:txBody>
          <a:bodyPr/>
          <a:lstStyle/>
          <a:p>
            <a:pPr eaLnBrk="1" hangingPunct="1"/>
            <a:r>
              <a:rPr lang="en-US" altLang="en-US" sz="2400"/>
              <a:t>F</a:t>
            </a:r>
            <a:r>
              <a:rPr lang="en-US" altLang="en-US" sz="1800"/>
              <a:t>eff </a:t>
            </a:r>
            <a:r>
              <a:rPr lang="en-US" altLang="en-US" sz="2400"/>
              <a:t>= A’ * p – F</a:t>
            </a:r>
            <a:r>
              <a:rPr lang="en-US" altLang="en-US" sz="1800"/>
              <a:t>F</a:t>
            </a:r>
            <a:r>
              <a:rPr lang="en-US" altLang="en-US" sz="2400"/>
              <a:t> </a:t>
            </a:r>
          </a:p>
          <a:p>
            <a:pPr eaLnBrk="1" hangingPunct="1"/>
            <a:r>
              <a:rPr lang="en-US" altLang="en-US" sz="2400"/>
              <a:t>F</a:t>
            </a:r>
            <a:r>
              <a:rPr lang="en-US" altLang="en-US" sz="1800"/>
              <a:t>eff</a:t>
            </a:r>
            <a:r>
              <a:rPr lang="en-US" altLang="en-US" sz="2400"/>
              <a:t> = .000263894 * 600000 – 15.834 </a:t>
            </a:r>
          </a:p>
          <a:p>
            <a:pPr eaLnBrk="1" hangingPunct="1"/>
            <a:r>
              <a:rPr lang="en-US" altLang="en-US" sz="2400"/>
              <a:t>F</a:t>
            </a:r>
            <a:r>
              <a:rPr lang="en-US" altLang="en-US" sz="1800"/>
              <a:t>eff</a:t>
            </a:r>
            <a:r>
              <a:rPr lang="en-US" altLang="en-US" sz="2400"/>
              <a:t> = 142.5</a:t>
            </a:r>
          </a:p>
          <a:p>
            <a:pPr eaLnBrk="1" hangingPunct="1"/>
            <a:r>
              <a:rPr lang="en-US" altLang="en-US" sz="2400"/>
              <a:t>F</a:t>
            </a:r>
            <a:r>
              <a:rPr lang="en-US" altLang="en-US" sz="1800"/>
              <a:t>F</a:t>
            </a:r>
            <a:r>
              <a:rPr lang="en-US" altLang="en-US" sz="2400"/>
              <a:t> = 158.34 * .10</a:t>
            </a:r>
          </a:p>
          <a:p>
            <a:pPr eaLnBrk="1" hangingPunct="1"/>
            <a:r>
              <a:rPr lang="en-US" altLang="en-US" sz="2400"/>
              <a:t>F</a:t>
            </a:r>
            <a:r>
              <a:rPr lang="en-US" altLang="en-US" sz="1800"/>
              <a:t>F</a:t>
            </a:r>
            <a:r>
              <a:rPr lang="en-US" altLang="en-US" sz="2400"/>
              <a:t> = 15.834</a:t>
            </a:r>
          </a:p>
          <a:p>
            <a:pPr eaLnBrk="1" hangingPunct="1">
              <a:buFont typeface="Wingdings" panose="05000000000000000000" pitchFamily="2" charset="2"/>
              <a:buNone/>
            </a:pPr>
            <a:endParaRPr lang="en-US" altLang="en-US" sz="2400"/>
          </a:p>
          <a:p>
            <a:pPr eaLnBrk="1" hangingPunct="1"/>
            <a:endParaRPr lang="en-US" altLang="en-US" sz="2800"/>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4">
            <a:extLst>
              <a:ext uri="{FF2B5EF4-FFF2-40B4-BE49-F238E27FC236}">
                <a16:creationId xmlns:a16="http://schemas.microsoft.com/office/drawing/2014/main" id="{C8FCC406-903F-676B-E0A6-A1E18A529D8F}"/>
              </a:ext>
            </a:extLst>
          </p:cNvPr>
          <p:cNvSpPr>
            <a:spLocks noGrp="1" noChangeArrowheads="1"/>
          </p:cNvSpPr>
          <p:nvPr>
            <p:ph type="title"/>
          </p:nvPr>
        </p:nvSpPr>
        <p:spPr>
          <a:noFill/>
        </p:spPr>
        <p:txBody>
          <a:bodyPr/>
          <a:lstStyle/>
          <a:p>
            <a:pPr eaLnBrk="1" hangingPunct="1"/>
            <a:r>
              <a:rPr lang="en-BZ" altLang="en-US" dirty="0"/>
              <a:t>5/2-way double pilot valve 1</a:t>
            </a:r>
          </a:p>
        </p:txBody>
      </p:sp>
      <p:sp>
        <p:nvSpPr>
          <p:cNvPr id="243715" name="Rectangle 6">
            <a:extLst>
              <a:ext uri="{FF2B5EF4-FFF2-40B4-BE49-F238E27FC236}">
                <a16:creationId xmlns:a16="http://schemas.microsoft.com/office/drawing/2014/main" id="{762EEE70-67E1-069B-925E-68B2F960FA77}"/>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400"/>
              <a:t>5/2-way double pilot valve, longitudinal slide</a:t>
            </a:r>
            <a:br>
              <a:rPr lang="de-DE" altLang="en-US" sz="1400"/>
            </a:br>
            <a:r>
              <a:rPr lang="de-DE" altLang="en-US" sz="1400" b="1"/>
              <a:t>5 working ports, 2 switching positions</a:t>
            </a:r>
            <a:br>
              <a:rPr lang="de-DE" altLang="en-US" sz="1400" b="1"/>
            </a:br>
            <a:endParaRPr lang="de-DE" altLang="en-US" sz="1400" b="1"/>
          </a:p>
          <a:p>
            <a:pPr eaLnBrk="1" hangingPunct="1">
              <a:lnSpc>
                <a:spcPct val="80000"/>
              </a:lnSpc>
            </a:pPr>
            <a:r>
              <a:rPr lang="de-DE" altLang="en-US" sz="1400" b="1"/>
              <a:t>The valve has a memory function, a short signal (pulse) is sufficient for reversing.</a:t>
            </a:r>
          </a:p>
          <a:p>
            <a:pPr eaLnBrk="1" hangingPunct="1">
              <a:lnSpc>
                <a:spcPct val="80000"/>
              </a:lnSpc>
            </a:pPr>
            <a:r>
              <a:rPr lang="de-DE" altLang="en-US" sz="1400" b="1"/>
              <a:t>A pneumatic signal at pilot port 12 causes flow from port 1 to port 2.</a:t>
            </a:r>
          </a:p>
          <a:p>
            <a:pPr eaLnBrk="1" hangingPunct="1">
              <a:lnSpc>
                <a:spcPct val="80000"/>
              </a:lnSpc>
            </a:pPr>
            <a:r>
              <a:rPr lang="de-DE" altLang="en-US" sz="1400" b="1"/>
              <a:t>A pneumatic  signal at pilot port 14 causes flow from port 1 to port 4.</a:t>
            </a:r>
          </a:p>
          <a:p>
            <a:pPr eaLnBrk="1" hangingPunct="1">
              <a:lnSpc>
                <a:spcPct val="80000"/>
              </a:lnSpc>
            </a:pPr>
            <a:r>
              <a:rPr lang="de-DE" altLang="en-US" sz="1400" b="1"/>
              <a:t>If signals are applied at both pilot ports, the first incoming signal is dominant.</a:t>
            </a:r>
            <a:br>
              <a:rPr lang="de-DE" altLang="en-US" sz="1400" b="1"/>
            </a:br>
            <a:endParaRPr lang="de-DE" altLang="en-US" sz="1400" b="1"/>
          </a:p>
          <a:p>
            <a:pPr eaLnBrk="1" hangingPunct="1">
              <a:lnSpc>
                <a:spcPct val="80000"/>
              </a:lnSpc>
              <a:buFont typeface="Wingdings" panose="05000000000000000000" pitchFamily="2" charset="2"/>
              <a:buNone/>
            </a:pPr>
            <a:r>
              <a:rPr lang="de-DE" altLang="en-US" sz="1400"/>
              <a:t>Characteristics</a:t>
            </a:r>
          </a:p>
          <a:p>
            <a:pPr eaLnBrk="1" hangingPunct="1">
              <a:lnSpc>
                <a:spcPct val="80000"/>
              </a:lnSpc>
            </a:pPr>
            <a:r>
              <a:rPr lang="de-DE" altLang="en-US" sz="1400" b="1"/>
              <a:t>For the actuation of double-acting cylinders</a:t>
            </a:r>
          </a:p>
          <a:p>
            <a:pPr eaLnBrk="1" hangingPunct="1">
              <a:lnSpc>
                <a:spcPct val="80000"/>
              </a:lnSpc>
            </a:pPr>
            <a:r>
              <a:rPr lang="de-DE" altLang="en-US" sz="1400" b="1"/>
              <a:t>Long actuation strokes</a:t>
            </a:r>
          </a:p>
          <a:p>
            <a:pPr eaLnBrk="1" hangingPunct="1">
              <a:lnSpc>
                <a:spcPct val="80000"/>
              </a:lnSpc>
            </a:pPr>
            <a:r>
              <a:rPr lang="de-DE" altLang="en-US" sz="1400" b="1"/>
              <a:t>Small actuating forces</a:t>
            </a:r>
          </a:p>
          <a:p>
            <a:pPr eaLnBrk="1" hangingPunct="1">
              <a:lnSpc>
                <a:spcPct val="80000"/>
              </a:lnSpc>
            </a:pPr>
            <a:endParaRPr lang="en-US" altLang="en-US" sz="1400"/>
          </a:p>
        </p:txBody>
      </p:sp>
      <p:pic>
        <p:nvPicPr>
          <p:cNvPr id="243716" name="Picture 7">
            <a:extLst>
              <a:ext uri="{FF2B5EF4-FFF2-40B4-BE49-F238E27FC236}">
                <a16:creationId xmlns:a16="http://schemas.microsoft.com/office/drawing/2014/main" id="{F1DC241F-52B7-257D-FFB6-65CBAED4605C}"/>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90538" y="2813050"/>
            <a:ext cx="3971925" cy="22209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A4746FA9-C7A5-2153-80D2-1BAAEC37EF0A}"/>
              </a:ext>
            </a:extLst>
          </p:cNvPr>
          <p:cNvSpPr>
            <a:spLocks noGrp="1" noChangeArrowheads="1"/>
          </p:cNvSpPr>
          <p:nvPr>
            <p:ph type="title"/>
          </p:nvPr>
        </p:nvSpPr>
        <p:spPr/>
        <p:txBody>
          <a:bodyPr/>
          <a:lstStyle/>
          <a:p>
            <a:pPr eaLnBrk="1" hangingPunct="1"/>
            <a:r>
              <a:rPr lang="en-US" altLang="en-US"/>
              <a:t>Pneumatics in Review</a:t>
            </a:r>
          </a:p>
        </p:txBody>
      </p:sp>
      <p:sp>
        <p:nvSpPr>
          <p:cNvPr id="27651" name="Rectangle 3">
            <a:extLst>
              <a:ext uri="{FF2B5EF4-FFF2-40B4-BE49-F238E27FC236}">
                <a16:creationId xmlns:a16="http://schemas.microsoft.com/office/drawing/2014/main" id="{DD3E2317-8C73-4F6E-18F7-C1EE48B959C1}"/>
              </a:ext>
            </a:extLst>
          </p:cNvPr>
          <p:cNvSpPr>
            <a:spLocks noGrp="1" noChangeArrowheads="1"/>
          </p:cNvSpPr>
          <p:nvPr>
            <p:ph type="body" idx="1"/>
          </p:nvPr>
        </p:nvSpPr>
        <p:spPr/>
        <p:txBody>
          <a:bodyPr/>
          <a:lstStyle/>
          <a:p>
            <a:pPr eaLnBrk="1" hangingPunct="1"/>
            <a:r>
              <a:rPr lang="en-US" altLang="en-US"/>
              <a:t>Pneumatics has long since played an important role as a technology in the performance of mechanical work.  It is used in the development of automated solutions.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33246905-A962-B64E-6D08-F937B8CBD283}"/>
              </a:ext>
            </a:extLst>
          </p:cNvPr>
          <p:cNvSpPr>
            <a:spLocks noGrp="1" noChangeArrowheads="1"/>
          </p:cNvSpPr>
          <p:nvPr>
            <p:ph type="title"/>
          </p:nvPr>
        </p:nvSpPr>
        <p:spPr/>
        <p:txBody>
          <a:bodyPr/>
          <a:lstStyle/>
          <a:p>
            <a:pPr eaLnBrk="1" hangingPunct="1"/>
            <a:r>
              <a:rPr lang="de-DE" altLang="en-US"/>
              <a:t>Force requirement</a:t>
            </a:r>
            <a:endParaRPr lang="en-US" altLang="en-US"/>
          </a:p>
        </p:txBody>
      </p:sp>
      <p:sp>
        <p:nvSpPr>
          <p:cNvPr id="46083" name="Rectangle 3">
            <a:extLst>
              <a:ext uri="{FF2B5EF4-FFF2-40B4-BE49-F238E27FC236}">
                <a16:creationId xmlns:a16="http://schemas.microsoft.com/office/drawing/2014/main" id="{58D95E86-50A8-7FC5-A0AD-ABBD48A126BC}"/>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Char char="•"/>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Compressed air is economical only up </a:t>
            </a:r>
          </a:p>
          <a:p>
            <a:pPr algn="just" eaLnBrk="1" hangingPunct="1">
              <a:lnSpc>
                <a:spcPts val="2100"/>
              </a:lnSpc>
              <a:spcBef>
                <a:spcPct val="50000"/>
              </a:spcBef>
              <a:buClr>
                <a:schemeClr val="tx2"/>
              </a:buClr>
              <a:buFontTx/>
              <a:buNone/>
            </a:pPr>
            <a:r>
              <a:rPr lang="en-US" altLang="en-US" b="1">
                <a:solidFill>
                  <a:schemeClr val="tx2"/>
                </a:solidFill>
              </a:rPr>
              <a:t>	to a certain force requirement.</a:t>
            </a:r>
          </a:p>
          <a:p>
            <a:pPr algn="just" eaLnBrk="1" hangingPunct="1">
              <a:lnSpc>
                <a:spcPts val="2100"/>
              </a:lnSpc>
              <a:spcBef>
                <a:spcPct val="50000"/>
              </a:spcBef>
              <a:buClr>
                <a:schemeClr val="tx2"/>
              </a:buClr>
              <a:buFontTx/>
              <a:buChar char="•"/>
            </a:pPr>
            <a:r>
              <a:rPr lang="en-US" altLang="en-US" b="1">
                <a:solidFill>
                  <a:schemeClr val="tx2"/>
                </a:solidFill>
              </a:rPr>
              <a:t>At 6-7 bar, and dependent on the travel </a:t>
            </a:r>
          </a:p>
          <a:p>
            <a:pPr algn="just" eaLnBrk="1" hangingPunct="1">
              <a:lnSpc>
                <a:spcPts val="2100"/>
              </a:lnSpc>
              <a:spcBef>
                <a:spcPct val="50000"/>
              </a:spcBef>
              <a:buClr>
                <a:schemeClr val="tx2"/>
              </a:buClr>
              <a:buFontTx/>
              <a:buNone/>
            </a:pPr>
            <a:r>
              <a:rPr lang="en-US" altLang="en-US" b="1">
                <a:solidFill>
                  <a:schemeClr val="tx2"/>
                </a:solidFill>
              </a:rPr>
              <a:t>	and speed, the output limit is between </a:t>
            </a:r>
          </a:p>
          <a:p>
            <a:pPr algn="just" eaLnBrk="1" hangingPunct="1">
              <a:lnSpc>
                <a:spcPts val="2100"/>
              </a:lnSpc>
              <a:spcBef>
                <a:spcPct val="50000"/>
              </a:spcBef>
              <a:buClr>
                <a:schemeClr val="tx2"/>
              </a:buClr>
              <a:buFontTx/>
              <a:buNone/>
            </a:pPr>
            <a:r>
              <a:rPr lang="en-US" altLang="en-US" b="1">
                <a:solidFill>
                  <a:schemeClr val="tx2"/>
                </a:solidFill>
              </a:rPr>
              <a:t>	20000 and 30000 Newtons.</a:t>
            </a:r>
          </a:p>
          <a:p>
            <a:pPr eaLnBrk="1" hangingPunct="1"/>
            <a:endParaRPr lang="en-GB" altLang="en-US"/>
          </a:p>
          <a:p>
            <a:pPr eaLnBrk="1" hangingPunct="1"/>
            <a:endParaRPr lang="en-US" altLang="en-US"/>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a:extLst>
              <a:ext uri="{FF2B5EF4-FFF2-40B4-BE49-F238E27FC236}">
                <a16:creationId xmlns:a16="http://schemas.microsoft.com/office/drawing/2014/main" id="{30CC7B26-7C03-B00B-4526-A0970719E691}"/>
              </a:ext>
            </a:extLst>
          </p:cNvPr>
          <p:cNvSpPr>
            <a:spLocks noGrp="1" noChangeArrowheads="1"/>
          </p:cNvSpPr>
          <p:nvPr>
            <p:ph type="title"/>
          </p:nvPr>
        </p:nvSpPr>
        <p:spPr/>
        <p:txBody>
          <a:bodyPr/>
          <a:lstStyle/>
          <a:p>
            <a:pPr eaLnBrk="1" hangingPunct="1"/>
            <a:r>
              <a:rPr lang="en-US" altLang="en-US"/>
              <a:t>Exercise 4</a:t>
            </a:r>
          </a:p>
        </p:txBody>
      </p:sp>
      <p:sp>
        <p:nvSpPr>
          <p:cNvPr id="244739" name="Rectangle 5">
            <a:extLst>
              <a:ext uri="{FF2B5EF4-FFF2-40B4-BE49-F238E27FC236}">
                <a16:creationId xmlns:a16="http://schemas.microsoft.com/office/drawing/2014/main" id="{4D4CC94B-480C-57CB-F392-EC0329B9F4D7}"/>
              </a:ext>
            </a:extLst>
          </p:cNvPr>
          <p:cNvSpPr>
            <a:spLocks noGrp="1" noChangeArrowheads="1"/>
          </p:cNvSpPr>
          <p:nvPr>
            <p:ph type="body" idx="1"/>
          </p:nvPr>
        </p:nvSpPr>
        <p:spPr/>
        <p:txBody>
          <a:bodyPr/>
          <a:lstStyle/>
          <a:p>
            <a:pPr eaLnBrk="1" hangingPunct="1"/>
            <a:r>
              <a:rPr lang="en-US" altLang="en-US"/>
              <a:t>Solution</a:t>
            </a:r>
          </a:p>
        </p:txBody>
      </p:sp>
      <p:pic>
        <p:nvPicPr>
          <p:cNvPr id="244740" name="Picture 6">
            <a:extLst>
              <a:ext uri="{FF2B5EF4-FFF2-40B4-BE49-F238E27FC236}">
                <a16:creationId xmlns:a16="http://schemas.microsoft.com/office/drawing/2014/main" id="{366690BF-1D4C-A41F-E743-637034833FA1}"/>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8600" y="1981200"/>
            <a:ext cx="2243138" cy="385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a:extLst>
              <a:ext uri="{FF2B5EF4-FFF2-40B4-BE49-F238E27FC236}">
                <a16:creationId xmlns:a16="http://schemas.microsoft.com/office/drawing/2014/main" id="{97A5846C-E640-5190-75AF-2E1B924E6AFE}"/>
              </a:ext>
            </a:extLst>
          </p:cNvPr>
          <p:cNvSpPr>
            <a:spLocks noGrp="1" noChangeArrowheads="1"/>
          </p:cNvSpPr>
          <p:nvPr>
            <p:ph type="title"/>
          </p:nvPr>
        </p:nvSpPr>
        <p:spPr/>
        <p:txBody>
          <a:bodyPr/>
          <a:lstStyle/>
          <a:p>
            <a:pPr eaLnBrk="1" hangingPunct="1"/>
            <a:r>
              <a:rPr lang="en-US" altLang="en-US" sz="4000"/>
              <a:t>Indirect Control of a Pneumatic Cylinder</a:t>
            </a:r>
          </a:p>
        </p:txBody>
      </p:sp>
      <p:sp>
        <p:nvSpPr>
          <p:cNvPr id="245763" name="Rectangle 3">
            <a:extLst>
              <a:ext uri="{FF2B5EF4-FFF2-40B4-BE49-F238E27FC236}">
                <a16:creationId xmlns:a16="http://schemas.microsoft.com/office/drawing/2014/main" id="{9A9B821C-C498-0829-7872-E84D85B41702}"/>
              </a:ext>
            </a:extLst>
          </p:cNvPr>
          <p:cNvSpPr>
            <a:spLocks noGrp="1" noChangeArrowheads="1"/>
          </p:cNvSpPr>
          <p:nvPr>
            <p:ph type="body" idx="1"/>
          </p:nvPr>
        </p:nvSpPr>
        <p:spPr/>
        <p:txBody>
          <a:bodyPr/>
          <a:lstStyle/>
          <a:p>
            <a:pPr eaLnBrk="1" hangingPunct="1">
              <a:lnSpc>
                <a:spcPct val="90000"/>
              </a:lnSpc>
            </a:pPr>
            <a:r>
              <a:rPr lang="en-US" altLang="en-US" sz="2800"/>
              <a:t>Cylinders with a large piston diameter have a high air requirement.  A control element with high nominal flow rate must be used to actuate these.  If the force should prove too high for a manual actuation of the valve, then an indirect actuation should be constructed, whereby a signal is generated via a second smaller valve which will provide the force necessary to switch the control element.</a:t>
            </a: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a:extLst>
              <a:ext uri="{FF2B5EF4-FFF2-40B4-BE49-F238E27FC236}">
                <a16:creationId xmlns:a16="http://schemas.microsoft.com/office/drawing/2014/main" id="{7327A6A6-8791-C23E-0B57-828EE0D90C35}"/>
              </a:ext>
            </a:extLst>
          </p:cNvPr>
          <p:cNvSpPr>
            <a:spLocks noGrp="1" noChangeArrowheads="1"/>
          </p:cNvSpPr>
          <p:nvPr>
            <p:ph type="title"/>
          </p:nvPr>
        </p:nvSpPr>
        <p:spPr/>
        <p:txBody>
          <a:bodyPr/>
          <a:lstStyle/>
          <a:p>
            <a:pPr eaLnBrk="1" hangingPunct="1"/>
            <a:r>
              <a:rPr lang="en-US" altLang="en-US" sz="4000"/>
              <a:t>Indirect Control of a Single-Acting Cylinder </a:t>
            </a:r>
          </a:p>
        </p:txBody>
      </p:sp>
      <p:sp>
        <p:nvSpPr>
          <p:cNvPr id="246787" name="Rectangle 3">
            <a:extLst>
              <a:ext uri="{FF2B5EF4-FFF2-40B4-BE49-F238E27FC236}">
                <a16:creationId xmlns:a16="http://schemas.microsoft.com/office/drawing/2014/main" id="{778B0058-7F3C-11FA-51CA-98F861B72D2C}"/>
              </a:ext>
            </a:extLst>
          </p:cNvPr>
          <p:cNvSpPr>
            <a:spLocks noGrp="1" noChangeArrowheads="1"/>
          </p:cNvSpPr>
          <p:nvPr>
            <p:ph type="body" idx="1"/>
          </p:nvPr>
        </p:nvSpPr>
        <p:spPr/>
        <p:txBody>
          <a:bodyPr/>
          <a:lstStyle/>
          <a:p>
            <a:pPr eaLnBrk="1" hangingPunct="1"/>
            <a:r>
              <a:rPr lang="en-US" altLang="en-US" sz="2400"/>
              <a:t>A single-acting cylinder with a large piston diameter is to clamp a work piece following actuation of a pushbutton.  The cylinder is to retract once the pushbutton is released.</a:t>
            </a:r>
          </a:p>
        </p:txBody>
      </p:sp>
      <p:pic>
        <p:nvPicPr>
          <p:cNvPr id="246788" name="Picture 4">
            <a:extLst>
              <a:ext uri="{FF2B5EF4-FFF2-40B4-BE49-F238E27FC236}">
                <a16:creationId xmlns:a16="http://schemas.microsoft.com/office/drawing/2014/main" id="{948F47F4-9B33-DA26-C6B1-C82E38732906}"/>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3124200"/>
            <a:ext cx="5765800" cy="35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a:extLst>
              <a:ext uri="{FF2B5EF4-FFF2-40B4-BE49-F238E27FC236}">
                <a16:creationId xmlns:a16="http://schemas.microsoft.com/office/drawing/2014/main" id="{C26BB9E3-2CCD-A6C1-BB7E-381961E6FEB0}"/>
              </a:ext>
            </a:extLst>
          </p:cNvPr>
          <p:cNvSpPr>
            <a:spLocks noGrp="1" noChangeArrowheads="1"/>
          </p:cNvSpPr>
          <p:nvPr>
            <p:ph type="title"/>
          </p:nvPr>
        </p:nvSpPr>
        <p:spPr/>
        <p:txBody>
          <a:bodyPr/>
          <a:lstStyle/>
          <a:p>
            <a:pPr eaLnBrk="1" hangingPunct="1"/>
            <a:r>
              <a:rPr lang="en-US" altLang="en-US" sz="4000" dirty="0"/>
              <a:t>Indirect Control of a Single-Acting Cylinder 1</a:t>
            </a:r>
          </a:p>
        </p:txBody>
      </p:sp>
      <p:sp>
        <p:nvSpPr>
          <p:cNvPr id="247811" name="Rectangle 3">
            <a:extLst>
              <a:ext uri="{FF2B5EF4-FFF2-40B4-BE49-F238E27FC236}">
                <a16:creationId xmlns:a16="http://schemas.microsoft.com/office/drawing/2014/main" id="{F840C859-3A54-DC5C-1846-32DEF036E005}"/>
              </a:ext>
            </a:extLst>
          </p:cNvPr>
          <p:cNvSpPr>
            <a:spLocks noGrp="1" noChangeArrowheads="1"/>
          </p:cNvSpPr>
          <p:nvPr>
            <p:ph type="body" sz="half" idx="1"/>
          </p:nvPr>
        </p:nvSpPr>
        <p:spPr/>
        <p:txBody>
          <a:bodyPr/>
          <a:lstStyle/>
          <a:p>
            <a:pPr eaLnBrk="1" hangingPunct="1">
              <a:lnSpc>
                <a:spcPct val="90000"/>
              </a:lnSpc>
              <a:buFont typeface="Wingdings" panose="05000000000000000000" pitchFamily="2" charset="2"/>
              <a:buNone/>
            </a:pPr>
            <a:r>
              <a:rPr lang="en-US" altLang="en-US" sz="2400"/>
              <a:t>Solution</a:t>
            </a:r>
          </a:p>
          <a:p>
            <a:pPr eaLnBrk="1" hangingPunct="1">
              <a:lnSpc>
                <a:spcPct val="90000"/>
              </a:lnSpc>
            </a:pPr>
            <a:r>
              <a:rPr lang="en-US" altLang="en-US" sz="2400"/>
              <a:t>In the initial position, the single-acting cylinder 1A is retracted.  A spring return 3/2-way pneumatic valve is used to actuate the cylinder.  Connection 1 of the valve 1V is closed, connection 2 is exhausted to atmosphere via connection 3.</a:t>
            </a:r>
          </a:p>
        </p:txBody>
      </p:sp>
      <p:sp>
        <p:nvSpPr>
          <p:cNvPr id="247812" name="Rectangle 5">
            <a:extLst>
              <a:ext uri="{FF2B5EF4-FFF2-40B4-BE49-F238E27FC236}">
                <a16:creationId xmlns:a16="http://schemas.microsoft.com/office/drawing/2014/main" id="{AF9CF849-E40F-55C9-8A04-6D80751649CA}"/>
              </a:ext>
            </a:extLst>
          </p:cNvPr>
          <p:cNvSpPr>
            <a:spLocks noGrp="1" noChangeArrowheads="1"/>
          </p:cNvSpPr>
          <p:nvPr>
            <p:ph type="body" sz="half" idx="2"/>
          </p:nvPr>
        </p:nvSpPr>
        <p:spPr/>
        <p:txBody>
          <a:bodyPr/>
          <a:lstStyle/>
          <a:p>
            <a:pPr eaLnBrk="1" hangingPunct="1">
              <a:lnSpc>
                <a:spcPct val="90000"/>
              </a:lnSpc>
            </a:pPr>
            <a:endParaRPr lang="en-US" altLang="en-US" sz="2400"/>
          </a:p>
        </p:txBody>
      </p:sp>
      <p:pic>
        <p:nvPicPr>
          <p:cNvPr id="247813" name="Picture 4">
            <a:extLst>
              <a:ext uri="{FF2B5EF4-FFF2-40B4-BE49-F238E27FC236}">
                <a16:creationId xmlns:a16="http://schemas.microsoft.com/office/drawing/2014/main" id="{4A76CB0A-9DFE-286C-B476-F386EBF23767}"/>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1850" y="1981200"/>
            <a:ext cx="3678238"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a:extLst>
              <a:ext uri="{FF2B5EF4-FFF2-40B4-BE49-F238E27FC236}">
                <a16:creationId xmlns:a16="http://schemas.microsoft.com/office/drawing/2014/main" id="{2043CF91-0CBA-8663-2DB8-AF464EB8DFE5}"/>
              </a:ext>
            </a:extLst>
          </p:cNvPr>
          <p:cNvSpPr>
            <a:spLocks noGrp="1" noChangeArrowheads="1"/>
          </p:cNvSpPr>
          <p:nvPr>
            <p:ph type="title"/>
          </p:nvPr>
        </p:nvSpPr>
        <p:spPr/>
        <p:txBody>
          <a:bodyPr/>
          <a:lstStyle/>
          <a:p>
            <a:pPr eaLnBrk="1" hangingPunct="1"/>
            <a:r>
              <a:rPr lang="en-US" altLang="en-US" sz="4000"/>
              <a:t>Indirect Control of a Double-Acting Cylinder Exercise</a:t>
            </a:r>
          </a:p>
        </p:txBody>
      </p:sp>
      <p:sp>
        <p:nvSpPr>
          <p:cNvPr id="248835" name="Rectangle 3">
            <a:extLst>
              <a:ext uri="{FF2B5EF4-FFF2-40B4-BE49-F238E27FC236}">
                <a16:creationId xmlns:a16="http://schemas.microsoft.com/office/drawing/2014/main" id="{259289DE-CF01-11C3-4932-C73328DF91C9}"/>
              </a:ext>
            </a:extLst>
          </p:cNvPr>
          <p:cNvSpPr>
            <a:spLocks noGrp="1" noChangeArrowheads="1"/>
          </p:cNvSpPr>
          <p:nvPr>
            <p:ph type="body" sz="half" idx="1"/>
          </p:nvPr>
        </p:nvSpPr>
        <p:spPr/>
        <p:txBody>
          <a:bodyPr/>
          <a:lstStyle/>
          <a:p>
            <a:pPr eaLnBrk="1" hangingPunct="1"/>
            <a:r>
              <a:rPr lang="en-US" altLang="en-US" sz="2400"/>
              <a:t>A double-acting cylinder is to advance when a push button is operated.  Upon release of the push button the cylinder is to retract.  The cylinder is 250 mm diameter and consumes a large volume of air.</a:t>
            </a:r>
            <a:r>
              <a:rPr lang="en-US" altLang="en-US" sz="2800"/>
              <a:t>   </a:t>
            </a:r>
          </a:p>
        </p:txBody>
      </p:sp>
      <p:sp>
        <p:nvSpPr>
          <p:cNvPr id="248836" name="Rectangle 5">
            <a:extLst>
              <a:ext uri="{FF2B5EF4-FFF2-40B4-BE49-F238E27FC236}">
                <a16:creationId xmlns:a16="http://schemas.microsoft.com/office/drawing/2014/main" id="{E8D2A15D-4D66-0A71-ABA2-08FAA6C84074}"/>
              </a:ext>
            </a:extLst>
          </p:cNvPr>
          <p:cNvSpPr>
            <a:spLocks noGrp="1" noChangeArrowheads="1"/>
          </p:cNvSpPr>
          <p:nvPr>
            <p:ph type="body" sz="half" idx="2"/>
          </p:nvPr>
        </p:nvSpPr>
        <p:spPr/>
        <p:txBody>
          <a:bodyPr/>
          <a:lstStyle/>
          <a:p>
            <a:pPr eaLnBrk="1" hangingPunct="1"/>
            <a:endParaRPr lang="en-US" altLang="en-US" sz="2800"/>
          </a:p>
        </p:txBody>
      </p:sp>
      <p:pic>
        <p:nvPicPr>
          <p:cNvPr id="248837" name="Picture 4">
            <a:extLst>
              <a:ext uri="{FF2B5EF4-FFF2-40B4-BE49-F238E27FC236}">
                <a16:creationId xmlns:a16="http://schemas.microsoft.com/office/drawing/2014/main" id="{3694D3A8-B24C-3C36-9C42-DAEC2AF51B56}"/>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057400"/>
            <a:ext cx="4457700" cy="434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a:extLst>
              <a:ext uri="{FF2B5EF4-FFF2-40B4-BE49-F238E27FC236}">
                <a16:creationId xmlns:a16="http://schemas.microsoft.com/office/drawing/2014/main" id="{0AFB5654-C305-5C04-7314-467F00FED236}"/>
              </a:ext>
            </a:extLst>
          </p:cNvPr>
          <p:cNvSpPr>
            <a:spLocks noGrp="1" noChangeArrowheads="1"/>
          </p:cNvSpPr>
          <p:nvPr>
            <p:ph type="title"/>
          </p:nvPr>
        </p:nvSpPr>
        <p:spPr/>
        <p:txBody>
          <a:bodyPr/>
          <a:lstStyle/>
          <a:p>
            <a:pPr eaLnBrk="1" hangingPunct="1"/>
            <a:r>
              <a:rPr lang="en-US" altLang="en-US" sz="4000"/>
              <a:t>Indirect Control of a Double-Acting Cylinder</a:t>
            </a:r>
          </a:p>
        </p:txBody>
      </p:sp>
      <p:sp>
        <p:nvSpPr>
          <p:cNvPr id="249859" name="Rectangle 3">
            <a:extLst>
              <a:ext uri="{FF2B5EF4-FFF2-40B4-BE49-F238E27FC236}">
                <a16:creationId xmlns:a16="http://schemas.microsoft.com/office/drawing/2014/main" id="{FC43DDBA-8A4A-53D9-9B91-915993C551B7}"/>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Questions </a:t>
            </a:r>
          </a:p>
          <a:p>
            <a:pPr eaLnBrk="1" hangingPunct="1"/>
            <a:r>
              <a:rPr lang="en-US" altLang="en-US"/>
              <a:t>What happens to the cylinder, if the push button is pressed for a very short period and is then immediately released?</a:t>
            </a:r>
          </a:p>
          <a:p>
            <a:pPr eaLnBrk="1" hangingPunct="1"/>
            <a:r>
              <a:rPr lang="en-US" altLang="en-US"/>
              <a:t>Describe the operation of the circuit.</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a:extLst>
              <a:ext uri="{FF2B5EF4-FFF2-40B4-BE49-F238E27FC236}">
                <a16:creationId xmlns:a16="http://schemas.microsoft.com/office/drawing/2014/main" id="{74573F0F-1F02-EA85-4340-11F38CD29B17}"/>
              </a:ext>
            </a:extLst>
          </p:cNvPr>
          <p:cNvSpPr>
            <a:spLocks noGrp="1" noChangeArrowheads="1"/>
          </p:cNvSpPr>
          <p:nvPr>
            <p:ph type="title"/>
          </p:nvPr>
        </p:nvSpPr>
        <p:spPr/>
        <p:txBody>
          <a:bodyPr/>
          <a:lstStyle/>
          <a:p>
            <a:pPr eaLnBrk="1" hangingPunct="1"/>
            <a:r>
              <a:rPr lang="en-US" altLang="en-US" sz="4000" dirty="0"/>
              <a:t>Indirect Control of a Double-Acting Cylinder 2</a:t>
            </a:r>
          </a:p>
        </p:txBody>
      </p:sp>
      <p:sp>
        <p:nvSpPr>
          <p:cNvPr id="250883" name="Rectangle 3">
            <a:extLst>
              <a:ext uri="{FF2B5EF4-FFF2-40B4-BE49-F238E27FC236}">
                <a16:creationId xmlns:a16="http://schemas.microsoft.com/office/drawing/2014/main" id="{B5FC24E3-C332-1EB0-B98F-0719FC368BD3}"/>
              </a:ext>
            </a:extLst>
          </p:cNvPr>
          <p:cNvSpPr>
            <a:spLocks noGrp="1" noChangeArrowheads="1"/>
          </p:cNvSpPr>
          <p:nvPr>
            <p:ph type="body" sz="half" idx="1"/>
          </p:nvPr>
        </p:nvSpPr>
        <p:spPr/>
        <p:txBody>
          <a:bodyPr/>
          <a:lstStyle/>
          <a:p>
            <a:pPr eaLnBrk="1" hangingPunct="1"/>
            <a:r>
              <a:rPr lang="en-US" altLang="en-US" sz="2800"/>
              <a:t>Solution</a:t>
            </a:r>
          </a:p>
        </p:txBody>
      </p:sp>
      <p:pic>
        <p:nvPicPr>
          <p:cNvPr id="250884" name="Picture 5">
            <a:extLst>
              <a:ext uri="{FF2B5EF4-FFF2-40B4-BE49-F238E27FC236}">
                <a16:creationId xmlns:a16="http://schemas.microsoft.com/office/drawing/2014/main" id="{8980122D-FBA1-019A-B9A8-F26BD817EBD7}"/>
              </a:ext>
              <a:ext uri="{C183D7F6-B498-43B3-948B-1728B52AA6E4}">
                <adec:decorative xmlns:adec="http://schemas.microsoft.com/office/drawing/2017/decorative" val="1"/>
              </a:ext>
            </a:extLst>
          </p:cNvPr>
          <p:cNvPicPr>
            <a:picLocks noChangeAspect="1" noChangeArrowheads="1"/>
          </p:cNvPicPr>
          <p:nvPr>
            <p:ph type="body" sz="half" idx="2"/>
          </p:nvPr>
        </p:nvPicPr>
        <p:blipFill>
          <a:blip r:embed="rId2">
            <a:extLst>
              <a:ext uri="{28A0092B-C50C-407E-A947-70E740481C1C}">
                <a14:useLocalDpi xmlns:a14="http://schemas.microsoft.com/office/drawing/2010/main" val="0"/>
              </a:ext>
            </a:extLst>
          </a:blip>
          <a:srcRect/>
          <a:stretch>
            <a:fillRect/>
          </a:stretch>
        </p:blipFill>
        <p:spPr>
          <a:xfrm>
            <a:off x="4114800" y="2057400"/>
            <a:ext cx="2055813" cy="3886200"/>
          </a:xfrm>
          <a:noFill/>
        </p:spPr>
      </p:pic>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a:extLst>
              <a:ext uri="{FF2B5EF4-FFF2-40B4-BE49-F238E27FC236}">
                <a16:creationId xmlns:a16="http://schemas.microsoft.com/office/drawing/2014/main" id="{7B90E527-0282-F874-654E-E300F9EF8DD2}"/>
              </a:ext>
            </a:extLst>
          </p:cNvPr>
          <p:cNvSpPr>
            <a:spLocks noGrp="1" noChangeArrowheads="1"/>
          </p:cNvSpPr>
          <p:nvPr>
            <p:ph type="title"/>
          </p:nvPr>
        </p:nvSpPr>
        <p:spPr/>
        <p:txBody>
          <a:bodyPr/>
          <a:lstStyle/>
          <a:p>
            <a:pPr eaLnBrk="1" hangingPunct="1"/>
            <a:r>
              <a:rPr lang="en-US" altLang="en-US" sz="4000"/>
              <a:t>Exercise 5</a:t>
            </a:r>
            <a:br>
              <a:rPr lang="en-US" altLang="en-US" sz="4000"/>
            </a:br>
            <a:r>
              <a:rPr lang="en-US" altLang="en-US" sz="4000"/>
              <a:t>Stopping Crates of Drinks </a:t>
            </a:r>
          </a:p>
        </p:txBody>
      </p:sp>
      <p:sp>
        <p:nvSpPr>
          <p:cNvPr id="251907" name="Rectangle 3">
            <a:extLst>
              <a:ext uri="{FF2B5EF4-FFF2-40B4-BE49-F238E27FC236}">
                <a16:creationId xmlns:a16="http://schemas.microsoft.com/office/drawing/2014/main" id="{6A495128-7F44-798C-27B2-874183A478AA}"/>
              </a:ext>
            </a:extLst>
          </p:cNvPr>
          <p:cNvSpPr>
            <a:spLocks noGrp="1" noChangeArrowheads="1"/>
          </p:cNvSpPr>
          <p:nvPr>
            <p:ph type="body" idx="1"/>
          </p:nvPr>
        </p:nvSpPr>
        <p:spPr/>
        <p:txBody>
          <a:bodyPr/>
          <a:lstStyle/>
          <a:p>
            <a:pPr eaLnBrk="1" hangingPunct="1"/>
            <a:r>
              <a:rPr lang="en-US" altLang="en-US" sz="2400"/>
              <a:t>Actuation of a selector switch is to cause the cylinder to advance and push the slide into the material flow; the crates are thus stopped.</a:t>
            </a:r>
          </a:p>
          <a:p>
            <a:pPr eaLnBrk="1" hangingPunct="1"/>
            <a:r>
              <a:rPr lang="en-US" altLang="en-US" sz="2400"/>
              <a:t>Resetting of the selector switch is to cause the cylinder to return into the retracted end position and once again release the flow of material.</a:t>
            </a:r>
          </a:p>
          <a:p>
            <a:pPr eaLnBrk="1" hangingPunct="1"/>
            <a:r>
              <a:rPr lang="en-US" altLang="en-US" sz="2400"/>
              <a:t>It is to remain in this position until the selector switch is actuated again.</a:t>
            </a:r>
          </a:p>
        </p:txBody>
      </p:sp>
      <p:pic>
        <p:nvPicPr>
          <p:cNvPr id="251908" name="Picture 4">
            <a:extLst>
              <a:ext uri="{FF2B5EF4-FFF2-40B4-BE49-F238E27FC236}">
                <a16:creationId xmlns:a16="http://schemas.microsoft.com/office/drawing/2014/main" id="{1EB18873-6342-0154-1D8B-1B3970718E34}"/>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4724400"/>
            <a:ext cx="3514725" cy="231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a:extLst>
              <a:ext uri="{FF2B5EF4-FFF2-40B4-BE49-F238E27FC236}">
                <a16:creationId xmlns:a16="http://schemas.microsoft.com/office/drawing/2014/main" id="{BFC822A5-6055-AF4A-A106-0DD4EA02A263}"/>
              </a:ext>
            </a:extLst>
          </p:cNvPr>
          <p:cNvSpPr>
            <a:spLocks noGrp="1" noChangeArrowheads="1"/>
          </p:cNvSpPr>
          <p:nvPr>
            <p:ph type="title"/>
          </p:nvPr>
        </p:nvSpPr>
        <p:spPr/>
        <p:txBody>
          <a:bodyPr/>
          <a:lstStyle/>
          <a:p>
            <a:pPr eaLnBrk="1" hangingPunct="1"/>
            <a:r>
              <a:rPr lang="en-US" altLang="en-US"/>
              <a:t>Exercise 5</a:t>
            </a:r>
          </a:p>
        </p:txBody>
      </p:sp>
      <p:sp>
        <p:nvSpPr>
          <p:cNvPr id="252931" name="Rectangle 3">
            <a:extLst>
              <a:ext uri="{FF2B5EF4-FFF2-40B4-BE49-F238E27FC236}">
                <a16:creationId xmlns:a16="http://schemas.microsoft.com/office/drawing/2014/main" id="{7C185B76-F518-9219-A0A5-374FDB22A42D}"/>
              </a:ext>
            </a:extLst>
          </p:cNvPr>
          <p:cNvSpPr>
            <a:spLocks noGrp="1" noChangeArrowheads="1"/>
          </p:cNvSpPr>
          <p:nvPr>
            <p:ph type="body" idx="1"/>
          </p:nvPr>
        </p:nvSpPr>
        <p:spPr/>
        <p:txBody>
          <a:bodyPr/>
          <a:lstStyle/>
          <a:p>
            <a:pPr eaLnBrk="1" hangingPunct="1"/>
            <a:r>
              <a:rPr lang="en-US" altLang="en-US"/>
              <a:t>Solution</a:t>
            </a:r>
          </a:p>
          <a:p>
            <a:pPr eaLnBrk="1" hangingPunct="1">
              <a:buFont typeface="Wingdings" panose="05000000000000000000" pitchFamily="2" charset="2"/>
              <a:buNone/>
            </a:pPr>
            <a:endParaRPr lang="en-US" altLang="en-US"/>
          </a:p>
        </p:txBody>
      </p:sp>
      <p:pic>
        <p:nvPicPr>
          <p:cNvPr id="252932" name="Picture 5">
            <a:extLst>
              <a:ext uri="{FF2B5EF4-FFF2-40B4-BE49-F238E27FC236}">
                <a16:creationId xmlns:a16="http://schemas.microsoft.com/office/drawing/2014/main" id="{C15478D0-165D-8006-64D0-BEFBE86104E9}"/>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67200" y="1524000"/>
            <a:ext cx="1982788" cy="4776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a:extLst>
              <a:ext uri="{FF2B5EF4-FFF2-40B4-BE49-F238E27FC236}">
                <a16:creationId xmlns:a16="http://schemas.microsoft.com/office/drawing/2014/main" id="{B1F5C8A0-539C-96B1-ED3D-C9CB26BE3D27}"/>
              </a:ext>
            </a:extLst>
          </p:cNvPr>
          <p:cNvSpPr>
            <a:spLocks noGrp="1" noChangeArrowheads="1"/>
          </p:cNvSpPr>
          <p:nvPr>
            <p:ph type="title"/>
          </p:nvPr>
        </p:nvSpPr>
        <p:spPr/>
        <p:txBody>
          <a:bodyPr/>
          <a:lstStyle/>
          <a:p>
            <a:pPr eaLnBrk="1" hangingPunct="1"/>
            <a:r>
              <a:rPr lang="en-US" altLang="en-US"/>
              <a:t>Logic Functions: AND, OR </a:t>
            </a:r>
          </a:p>
        </p:txBody>
      </p:sp>
      <p:sp>
        <p:nvSpPr>
          <p:cNvPr id="253955" name="Rectangle 3">
            <a:extLst>
              <a:ext uri="{FF2B5EF4-FFF2-40B4-BE49-F238E27FC236}">
                <a16:creationId xmlns:a16="http://schemas.microsoft.com/office/drawing/2014/main" id="{B756D53F-9427-0327-498A-E7AA026CF1AA}"/>
              </a:ext>
            </a:extLst>
          </p:cNvPr>
          <p:cNvSpPr>
            <a:spLocks noGrp="1" noChangeArrowheads="1"/>
          </p:cNvSpPr>
          <p:nvPr>
            <p:ph type="body" idx="1"/>
          </p:nvPr>
        </p:nvSpPr>
        <p:spPr/>
        <p:txBody>
          <a:bodyPr/>
          <a:lstStyle/>
          <a:p>
            <a:pPr eaLnBrk="1" hangingPunct="1">
              <a:lnSpc>
                <a:spcPct val="80000"/>
              </a:lnSpc>
            </a:pPr>
            <a:r>
              <a:rPr lang="en-US" altLang="en-US" sz="2800"/>
              <a:t>The pneumatic shuttle valve and the dual pressure valve have logic functions.  Both have two inputs and one output each.  The shuttle valve has the characteristics of an OR function, whereby at least either of two inputs 1 or 1(3) are required to generate an output at port 2 of the valve.  In the case of the dual pressure valve, the characteristic is that of the AND function, whereby both inputs 1 and 1(3) are required to initiate an output 2.</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FB2D2317-9021-F19E-9767-E53082102930}"/>
              </a:ext>
            </a:extLst>
          </p:cNvPr>
          <p:cNvSpPr>
            <a:spLocks noGrp="1" noChangeArrowheads="1"/>
          </p:cNvSpPr>
          <p:nvPr>
            <p:ph type="title"/>
          </p:nvPr>
        </p:nvSpPr>
        <p:spPr/>
        <p:txBody>
          <a:bodyPr/>
          <a:lstStyle/>
          <a:p>
            <a:pPr eaLnBrk="1" hangingPunct="1"/>
            <a:r>
              <a:rPr lang="de-DE" altLang="en-US"/>
              <a:t>Noise level</a:t>
            </a:r>
            <a:endParaRPr lang="en-US" altLang="en-US"/>
          </a:p>
        </p:txBody>
      </p:sp>
      <p:sp>
        <p:nvSpPr>
          <p:cNvPr id="47107" name="Rectangle 3">
            <a:extLst>
              <a:ext uri="{FF2B5EF4-FFF2-40B4-BE49-F238E27FC236}">
                <a16:creationId xmlns:a16="http://schemas.microsoft.com/office/drawing/2014/main" id="{23DDDE98-B731-C936-D87E-198A078C3B50}"/>
              </a:ext>
            </a:extLst>
          </p:cNvPr>
          <p:cNvSpPr>
            <a:spLocks noGrp="1" noChangeArrowheads="1"/>
          </p:cNvSpPr>
          <p:nvPr>
            <p:ph type="body" idx="1"/>
          </p:nvPr>
        </p:nvSpPr>
        <p:spPr/>
        <p:txBody>
          <a:bodyPr/>
          <a:lstStyle/>
          <a:p>
            <a:pPr eaLnBrk="1" hangingPunct="1">
              <a:lnSpc>
                <a:spcPts val="2100"/>
              </a:lnSpc>
              <a:spcBef>
                <a:spcPct val="50000"/>
              </a:spcBef>
              <a:buClr>
                <a:schemeClr val="tx2"/>
              </a:buClr>
              <a:buFontTx/>
              <a:buChar char="•"/>
            </a:pPr>
            <a:endParaRPr lang="en-US" altLang="en-US" b="1">
              <a:solidFill>
                <a:schemeClr val="tx2"/>
              </a:solidFill>
            </a:endParaRPr>
          </a:p>
          <a:p>
            <a:pPr eaLnBrk="1" hangingPunct="1">
              <a:lnSpc>
                <a:spcPts val="2100"/>
              </a:lnSpc>
              <a:spcBef>
                <a:spcPct val="50000"/>
              </a:spcBef>
              <a:buClr>
                <a:schemeClr val="tx2"/>
              </a:buClr>
              <a:buFontTx/>
              <a:buChar char="•"/>
            </a:pPr>
            <a:r>
              <a:rPr lang="en-US" altLang="en-US" b="1">
                <a:solidFill>
                  <a:schemeClr val="tx2"/>
                </a:solidFill>
              </a:rPr>
              <a:t>The exhaust air is loud.</a:t>
            </a:r>
          </a:p>
          <a:p>
            <a:pPr eaLnBrk="1" hangingPunct="1">
              <a:lnSpc>
                <a:spcPts val="2100"/>
              </a:lnSpc>
              <a:spcBef>
                <a:spcPct val="50000"/>
              </a:spcBef>
              <a:buClr>
                <a:schemeClr val="tx2"/>
              </a:buClr>
              <a:buFontTx/>
              <a:buChar char="•"/>
            </a:pPr>
            <a:r>
              <a:rPr lang="en-US" altLang="en-US" b="1">
                <a:solidFill>
                  <a:schemeClr val="tx2"/>
                </a:solidFill>
              </a:rPr>
              <a:t>The problem is largely solved with new </a:t>
            </a:r>
          </a:p>
          <a:p>
            <a:pPr eaLnBrk="1" hangingPunct="1">
              <a:lnSpc>
                <a:spcPts val="2100"/>
              </a:lnSpc>
              <a:spcBef>
                <a:spcPct val="50000"/>
              </a:spcBef>
              <a:buClr>
                <a:schemeClr val="tx2"/>
              </a:buClr>
              <a:buFontTx/>
              <a:buNone/>
            </a:pPr>
            <a:r>
              <a:rPr lang="en-US" altLang="en-US" b="1">
                <a:solidFill>
                  <a:schemeClr val="tx2"/>
                </a:solidFill>
              </a:rPr>
              <a:t>	silencers.</a:t>
            </a: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a:extLst>
              <a:ext uri="{FF2B5EF4-FFF2-40B4-BE49-F238E27FC236}">
                <a16:creationId xmlns:a16="http://schemas.microsoft.com/office/drawing/2014/main" id="{D554D3F3-C19F-6C7D-31B7-C8869CFD460E}"/>
              </a:ext>
            </a:extLst>
          </p:cNvPr>
          <p:cNvSpPr>
            <a:spLocks noGrp="1" noChangeArrowheads="1"/>
          </p:cNvSpPr>
          <p:nvPr>
            <p:ph type="title"/>
          </p:nvPr>
        </p:nvSpPr>
        <p:spPr/>
        <p:txBody>
          <a:bodyPr/>
          <a:lstStyle/>
          <a:p>
            <a:pPr eaLnBrk="1" hangingPunct="1"/>
            <a:r>
              <a:rPr lang="en-US" altLang="en-US"/>
              <a:t>The Logic AND Function</a:t>
            </a:r>
          </a:p>
        </p:txBody>
      </p:sp>
      <p:sp>
        <p:nvSpPr>
          <p:cNvPr id="254979" name="Rectangle 3">
            <a:extLst>
              <a:ext uri="{FF2B5EF4-FFF2-40B4-BE49-F238E27FC236}">
                <a16:creationId xmlns:a16="http://schemas.microsoft.com/office/drawing/2014/main" id="{5BD469A7-92AE-5628-399D-0BE763DD9986}"/>
              </a:ext>
            </a:extLst>
          </p:cNvPr>
          <p:cNvSpPr>
            <a:spLocks noGrp="1" noChangeArrowheads="1"/>
          </p:cNvSpPr>
          <p:nvPr>
            <p:ph type="body" idx="1"/>
          </p:nvPr>
        </p:nvSpPr>
        <p:spPr/>
        <p:txBody>
          <a:bodyPr/>
          <a:lstStyle/>
          <a:p>
            <a:pPr eaLnBrk="1" hangingPunct="1"/>
            <a:r>
              <a:rPr lang="en-US" altLang="en-US"/>
              <a:t>The piston rod of a double-acting cylinder is to advance when the 3/2-way roller lever valve 1S2 is actuated and the pushbutton of the 3/2-way valve 1S1 is actuated.  If either of these are released, then the cylinder is to return to the initial position. </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a:extLst>
              <a:ext uri="{FF2B5EF4-FFF2-40B4-BE49-F238E27FC236}">
                <a16:creationId xmlns:a16="http://schemas.microsoft.com/office/drawing/2014/main" id="{9094F9FC-9853-56AD-11C0-28CBF51C28EF}"/>
              </a:ext>
            </a:extLst>
          </p:cNvPr>
          <p:cNvSpPr>
            <a:spLocks noGrp="1" noChangeArrowheads="1"/>
          </p:cNvSpPr>
          <p:nvPr>
            <p:ph type="title"/>
          </p:nvPr>
        </p:nvSpPr>
        <p:spPr/>
        <p:txBody>
          <a:bodyPr/>
          <a:lstStyle/>
          <a:p>
            <a:pPr eaLnBrk="1" hangingPunct="1"/>
            <a:r>
              <a:rPr lang="en-US" altLang="en-US" dirty="0"/>
              <a:t>The Logic AND Function 1</a:t>
            </a:r>
          </a:p>
        </p:txBody>
      </p:sp>
      <p:sp>
        <p:nvSpPr>
          <p:cNvPr id="256003" name="Rectangle 4">
            <a:extLst>
              <a:ext uri="{FF2B5EF4-FFF2-40B4-BE49-F238E27FC236}">
                <a16:creationId xmlns:a16="http://schemas.microsoft.com/office/drawing/2014/main" id="{6F78EB8F-EFF3-B519-8111-BF62876837CB}"/>
              </a:ext>
            </a:extLst>
          </p:cNvPr>
          <p:cNvSpPr>
            <a:spLocks noGrp="1" noChangeArrowheads="1"/>
          </p:cNvSpPr>
          <p:nvPr>
            <p:ph type="body" sz="half" idx="1"/>
          </p:nvPr>
        </p:nvSpPr>
        <p:spPr/>
        <p:txBody>
          <a:bodyPr/>
          <a:lstStyle/>
          <a:p>
            <a:pPr eaLnBrk="1" hangingPunct="1"/>
            <a:r>
              <a:rPr lang="en-US" altLang="en-US" sz="2800"/>
              <a:t>Dual Pressure Valve Solution</a:t>
            </a:r>
          </a:p>
        </p:txBody>
      </p:sp>
      <p:sp>
        <p:nvSpPr>
          <p:cNvPr id="256004" name="Rectangle 5">
            <a:extLst>
              <a:ext uri="{FF2B5EF4-FFF2-40B4-BE49-F238E27FC236}">
                <a16:creationId xmlns:a16="http://schemas.microsoft.com/office/drawing/2014/main" id="{621B5220-A10A-7EA3-919E-8DD47F71F1AF}"/>
              </a:ext>
            </a:extLst>
          </p:cNvPr>
          <p:cNvSpPr>
            <a:spLocks noGrp="1" noChangeArrowheads="1"/>
          </p:cNvSpPr>
          <p:nvPr>
            <p:ph type="body" sz="half" idx="2"/>
          </p:nvPr>
        </p:nvSpPr>
        <p:spPr/>
        <p:txBody>
          <a:bodyPr/>
          <a:lstStyle/>
          <a:p>
            <a:pPr eaLnBrk="1" hangingPunct="1"/>
            <a:r>
              <a:rPr lang="en-US" altLang="en-US" sz="2800"/>
              <a:t>Series 	        Solution </a:t>
            </a:r>
          </a:p>
        </p:txBody>
      </p:sp>
      <p:pic>
        <p:nvPicPr>
          <p:cNvPr id="256005" name="Picture 6">
            <a:extLst>
              <a:ext uri="{FF2B5EF4-FFF2-40B4-BE49-F238E27FC236}">
                <a16:creationId xmlns:a16="http://schemas.microsoft.com/office/drawing/2014/main" id="{736819D9-D63D-0E2B-3933-925B93FEA67A}"/>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2514600"/>
            <a:ext cx="2767013" cy="419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6006" name="Picture 7">
            <a:extLst>
              <a:ext uri="{FF2B5EF4-FFF2-40B4-BE49-F238E27FC236}">
                <a16:creationId xmlns:a16="http://schemas.microsoft.com/office/drawing/2014/main" id="{E1E067AD-3FB3-BB3C-596B-0E4797F403F6}"/>
              </a:ext>
              <a:ext uri="{C183D7F6-B498-43B3-948B-1728B52AA6E4}">
                <adec:decorative xmlns:adec="http://schemas.microsoft.com/office/drawing/2017/decorative" val="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2362200"/>
            <a:ext cx="2298700" cy="4344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a:extLst>
              <a:ext uri="{FF2B5EF4-FFF2-40B4-BE49-F238E27FC236}">
                <a16:creationId xmlns:a16="http://schemas.microsoft.com/office/drawing/2014/main" id="{99C4B590-5B9A-41F6-D9B2-671B94FBE893}"/>
              </a:ext>
            </a:extLst>
          </p:cNvPr>
          <p:cNvSpPr>
            <a:spLocks noGrp="1" noChangeArrowheads="1"/>
          </p:cNvSpPr>
          <p:nvPr>
            <p:ph type="title"/>
          </p:nvPr>
        </p:nvSpPr>
        <p:spPr/>
        <p:txBody>
          <a:bodyPr/>
          <a:lstStyle/>
          <a:p>
            <a:pPr eaLnBrk="1" hangingPunct="1"/>
            <a:r>
              <a:rPr lang="en-US" altLang="en-US" sz="4000"/>
              <a:t>The Logic AND Function Exercise	</a:t>
            </a:r>
          </a:p>
        </p:txBody>
      </p:sp>
      <p:sp>
        <p:nvSpPr>
          <p:cNvPr id="257027" name="Rectangle 3">
            <a:extLst>
              <a:ext uri="{FF2B5EF4-FFF2-40B4-BE49-F238E27FC236}">
                <a16:creationId xmlns:a16="http://schemas.microsoft.com/office/drawing/2014/main" id="{DEEA5874-F2FA-F53A-6DF7-D4B22BA3C674}"/>
              </a:ext>
            </a:extLst>
          </p:cNvPr>
          <p:cNvSpPr>
            <a:spLocks noGrp="1" noChangeArrowheads="1"/>
          </p:cNvSpPr>
          <p:nvPr>
            <p:ph type="body" idx="1"/>
          </p:nvPr>
        </p:nvSpPr>
        <p:spPr/>
        <p:txBody>
          <a:bodyPr/>
          <a:lstStyle/>
          <a:p>
            <a:pPr eaLnBrk="1" hangingPunct="1">
              <a:lnSpc>
                <a:spcPct val="90000"/>
              </a:lnSpc>
            </a:pPr>
            <a:r>
              <a:rPr lang="en-US" altLang="en-US" sz="2800"/>
              <a:t>The piston rod of the cylinder 1A is to advance only if a work piece is inserted in the work piece retainer, a guard has been lowered and the operator presses the push button valve. Upon release of the pushbutton or if the guard is no longer in its lower position, the cylinder 1A is to retract to the initial position.</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a:extLst>
              <a:ext uri="{FF2B5EF4-FFF2-40B4-BE49-F238E27FC236}">
                <a16:creationId xmlns:a16="http://schemas.microsoft.com/office/drawing/2014/main" id="{8798DC0F-7E8F-5C3D-6C4F-A58F181AEEDF}"/>
              </a:ext>
            </a:extLst>
          </p:cNvPr>
          <p:cNvSpPr>
            <a:spLocks noGrp="1" noChangeArrowheads="1"/>
          </p:cNvSpPr>
          <p:nvPr>
            <p:ph type="title"/>
          </p:nvPr>
        </p:nvSpPr>
        <p:spPr/>
        <p:txBody>
          <a:bodyPr/>
          <a:lstStyle/>
          <a:p>
            <a:pPr eaLnBrk="1" hangingPunct="1"/>
            <a:r>
              <a:rPr lang="en-US" altLang="en-US" dirty="0"/>
              <a:t>The Logic AND Function 2</a:t>
            </a:r>
          </a:p>
        </p:txBody>
      </p:sp>
      <p:sp>
        <p:nvSpPr>
          <p:cNvPr id="258051" name="Rectangle 3">
            <a:extLst>
              <a:ext uri="{FF2B5EF4-FFF2-40B4-BE49-F238E27FC236}">
                <a16:creationId xmlns:a16="http://schemas.microsoft.com/office/drawing/2014/main" id="{CCD39EA2-BF8E-3BB7-BC5B-2C6F30CD1307}"/>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Questions</a:t>
            </a:r>
          </a:p>
          <a:p>
            <a:pPr eaLnBrk="1" hangingPunct="1"/>
            <a:r>
              <a:rPr lang="en-US" altLang="en-US"/>
              <a:t>What happens to the cylinder, if the pushbutton is pressed for a very short period and is then immediately released?</a:t>
            </a:r>
          </a:p>
          <a:p>
            <a:pPr eaLnBrk="1" hangingPunct="1"/>
            <a:r>
              <a:rPr lang="en-US" altLang="en-US"/>
              <a:t>Describe the operation of the circuit.</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a:extLst>
              <a:ext uri="{FF2B5EF4-FFF2-40B4-BE49-F238E27FC236}">
                <a16:creationId xmlns:a16="http://schemas.microsoft.com/office/drawing/2014/main" id="{7A0258F7-8FA8-2F13-F544-9EBB348EB8F9}"/>
              </a:ext>
            </a:extLst>
          </p:cNvPr>
          <p:cNvSpPr>
            <a:spLocks noGrp="1" noChangeArrowheads="1"/>
          </p:cNvSpPr>
          <p:nvPr>
            <p:ph type="title"/>
          </p:nvPr>
        </p:nvSpPr>
        <p:spPr/>
        <p:txBody>
          <a:bodyPr/>
          <a:lstStyle/>
          <a:p>
            <a:pPr eaLnBrk="1" hangingPunct="1"/>
            <a:r>
              <a:rPr lang="en-US" altLang="en-US" dirty="0"/>
              <a:t>The Logic AND Function 3</a:t>
            </a:r>
          </a:p>
        </p:txBody>
      </p:sp>
      <p:sp>
        <p:nvSpPr>
          <p:cNvPr id="259075" name="Rectangle 5">
            <a:extLst>
              <a:ext uri="{FF2B5EF4-FFF2-40B4-BE49-F238E27FC236}">
                <a16:creationId xmlns:a16="http://schemas.microsoft.com/office/drawing/2014/main" id="{3B35F361-3D80-BEDC-05B2-C2F66FEAE050}"/>
              </a:ext>
            </a:extLst>
          </p:cNvPr>
          <p:cNvSpPr>
            <a:spLocks noGrp="1" noChangeArrowheads="1"/>
          </p:cNvSpPr>
          <p:nvPr>
            <p:ph type="body" idx="1"/>
          </p:nvPr>
        </p:nvSpPr>
        <p:spPr/>
        <p:txBody>
          <a:bodyPr/>
          <a:lstStyle/>
          <a:p>
            <a:pPr eaLnBrk="1" hangingPunct="1"/>
            <a:r>
              <a:rPr lang="en-US" altLang="en-US"/>
              <a:t>Solution</a:t>
            </a:r>
          </a:p>
        </p:txBody>
      </p:sp>
      <p:pic>
        <p:nvPicPr>
          <p:cNvPr id="259076" name="Picture 6">
            <a:extLst>
              <a:ext uri="{FF2B5EF4-FFF2-40B4-BE49-F238E27FC236}">
                <a16:creationId xmlns:a16="http://schemas.microsoft.com/office/drawing/2014/main" id="{BDC059B3-32D5-256F-8455-EBB732684A64}"/>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1752600"/>
            <a:ext cx="4516438" cy="510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2">
            <a:extLst>
              <a:ext uri="{FF2B5EF4-FFF2-40B4-BE49-F238E27FC236}">
                <a16:creationId xmlns:a16="http://schemas.microsoft.com/office/drawing/2014/main" id="{DC5132DE-50E0-22C9-5FD8-D9F582CF3F00}"/>
              </a:ext>
            </a:extLst>
          </p:cNvPr>
          <p:cNvSpPr>
            <a:spLocks noGrp="1" noChangeArrowheads="1"/>
          </p:cNvSpPr>
          <p:nvPr>
            <p:ph type="title"/>
          </p:nvPr>
        </p:nvSpPr>
        <p:spPr/>
        <p:txBody>
          <a:bodyPr/>
          <a:lstStyle/>
          <a:p>
            <a:pPr eaLnBrk="1" hangingPunct="1"/>
            <a:r>
              <a:rPr lang="en-US" altLang="en-US"/>
              <a:t>The Logic OR Function		</a:t>
            </a:r>
          </a:p>
        </p:txBody>
      </p:sp>
      <p:sp>
        <p:nvSpPr>
          <p:cNvPr id="260099" name="Rectangle 3">
            <a:extLst>
              <a:ext uri="{FF2B5EF4-FFF2-40B4-BE49-F238E27FC236}">
                <a16:creationId xmlns:a16="http://schemas.microsoft.com/office/drawing/2014/main" id="{84BE8096-B03A-BC9C-ED58-0EBA540BE8C1}"/>
              </a:ext>
            </a:extLst>
          </p:cNvPr>
          <p:cNvSpPr>
            <a:spLocks noGrp="1" noChangeArrowheads="1"/>
          </p:cNvSpPr>
          <p:nvPr>
            <p:ph type="body" idx="1"/>
          </p:nvPr>
        </p:nvSpPr>
        <p:spPr/>
        <p:txBody>
          <a:bodyPr/>
          <a:lstStyle/>
          <a:p>
            <a:pPr eaLnBrk="1" hangingPunct="1"/>
            <a:r>
              <a:rPr lang="en-US" altLang="en-US"/>
              <a:t>A double acting cylinder is to advance if one of two push buttons is operated.  If the push button is then released, the cylinder is to retract.</a:t>
            </a: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a:extLst>
              <a:ext uri="{FF2B5EF4-FFF2-40B4-BE49-F238E27FC236}">
                <a16:creationId xmlns:a16="http://schemas.microsoft.com/office/drawing/2014/main" id="{35BECD16-031E-67FD-2D62-12DE9B768982}"/>
              </a:ext>
            </a:extLst>
          </p:cNvPr>
          <p:cNvSpPr>
            <a:spLocks noGrp="1" noChangeArrowheads="1"/>
          </p:cNvSpPr>
          <p:nvPr>
            <p:ph type="title"/>
          </p:nvPr>
        </p:nvSpPr>
        <p:spPr/>
        <p:txBody>
          <a:bodyPr/>
          <a:lstStyle/>
          <a:p>
            <a:pPr eaLnBrk="1" hangingPunct="1"/>
            <a:r>
              <a:rPr lang="en-US" altLang="en-US"/>
              <a:t>The Logic OR Function</a:t>
            </a:r>
          </a:p>
        </p:txBody>
      </p:sp>
      <p:sp>
        <p:nvSpPr>
          <p:cNvPr id="261123" name="Rectangle 5">
            <a:extLst>
              <a:ext uri="{FF2B5EF4-FFF2-40B4-BE49-F238E27FC236}">
                <a16:creationId xmlns:a16="http://schemas.microsoft.com/office/drawing/2014/main" id="{E1A6BA07-D396-D3D1-8F9C-697D7F98B722}"/>
              </a:ext>
            </a:extLst>
          </p:cNvPr>
          <p:cNvSpPr>
            <a:spLocks noGrp="1" noChangeArrowheads="1"/>
          </p:cNvSpPr>
          <p:nvPr>
            <p:ph type="body" idx="1"/>
          </p:nvPr>
        </p:nvSpPr>
        <p:spPr/>
        <p:txBody>
          <a:bodyPr/>
          <a:lstStyle/>
          <a:p>
            <a:pPr eaLnBrk="1" hangingPunct="1"/>
            <a:r>
              <a:rPr lang="en-US" altLang="en-US"/>
              <a:t>Solution</a:t>
            </a:r>
          </a:p>
        </p:txBody>
      </p:sp>
      <p:pic>
        <p:nvPicPr>
          <p:cNvPr id="261124" name="Picture 6">
            <a:extLst>
              <a:ext uri="{FF2B5EF4-FFF2-40B4-BE49-F238E27FC236}">
                <a16:creationId xmlns:a16="http://schemas.microsoft.com/office/drawing/2014/main" id="{FB44961D-0C9A-FE01-3E23-B2C633F4D9B1}"/>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4200" y="1752600"/>
            <a:ext cx="3227388" cy="487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2">
            <a:extLst>
              <a:ext uri="{FF2B5EF4-FFF2-40B4-BE49-F238E27FC236}">
                <a16:creationId xmlns:a16="http://schemas.microsoft.com/office/drawing/2014/main" id="{B4E9E160-212A-4175-150B-8A4673913C0C}"/>
              </a:ext>
            </a:extLst>
          </p:cNvPr>
          <p:cNvSpPr>
            <a:spLocks noGrp="1" noChangeArrowheads="1"/>
          </p:cNvSpPr>
          <p:nvPr>
            <p:ph type="title"/>
          </p:nvPr>
        </p:nvSpPr>
        <p:spPr/>
        <p:txBody>
          <a:bodyPr/>
          <a:lstStyle/>
          <a:p>
            <a:pPr eaLnBrk="1" hangingPunct="1"/>
            <a:r>
              <a:rPr lang="en-US" altLang="en-US" sz="4000"/>
              <a:t>The Logic OR Function Exercise </a:t>
            </a:r>
          </a:p>
        </p:txBody>
      </p:sp>
      <p:sp>
        <p:nvSpPr>
          <p:cNvPr id="262147" name="Rectangle 3">
            <a:extLst>
              <a:ext uri="{FF2B5EF4-FFF2-40B4-BE49-F238E27FC236}">
                <a16:creationId xmlns:a16="http://schemas.microsoft.com/office/drawing/2014/main" id="{57A0C13D-F57A-7569-CB65-1D866456E866}"/>
              </a:ext>
            </a:extLst>
          </p:cNvPr>
          <p:cNvSpPr>
            <a:spLocks noGrp="1" noChangeArrowheads="1"/>
          </p:cNvSpPr>
          <p:nvPr>
            <p:ph type="body" idx="1"/>
          </p:nvPr>
        </p:nvSpPr>
        <p:spPr/>
        <p:txBody>
          <a:bodyPr/>
          <a:lstStyle/>
          <a:p>
            <a:pPr eaLnBrk="1" hangingPunct="1">
              <a:lnSpc>
                <a:spcPct val="90000"/>
              </a:lnSpc>
            </a:pPr>
            <a:r>
              <a:rPr lang="en-US" altLang="en-US" sz="2800"/>
              <a:t>A double-acting cylinder is used to transfer parts from a magazine.  If either a pushbutton or a foot pedal is operated, the cylinder is to advance.  Once the cylinder is fully advanced, it is to retract tot the initial position.  A 3/2-way roller lever valve it to be used to detect the full extension of the cylinder. </a:t>
            </a: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a:extLst>
              <a:ext uri="{FF2B5EF4-FFF2-40B4-BE49-F238E27FC236}">
                <a16:creationId xmlns:a16="http://schemas.microsoft.com/office/drawing/2014/main" id="{750481FB-A575-0A89-AF8A-E08EB14960E9}"/>
              </a:ext>
            </a:extLst>
          </p:cNvPr>
          <p:cNvSpPr>
            <a:spLocks noGrp="1" noChangeArrowheads="1"/>
          </p:cNvSpPr>
          <p:nvPr>
            <p:ph type="title"/>
          </p:nvPr>
        </p:nvSpPr>
        <p:spPr/>
        <p:txBody>
          <a:bodyPr/>
          <a:lstStyle/>
          <a:p>
            <a:pPr eaLnBrk="1" hangingPunct="1"/>
            <a:r>
              <a:rPr lang="en-US" altLang="en-US" dirty="0"/>
              <a:t>The Logic OR Function 1</a:t>
            </a:r>
          </a:p>
        </p:txBody>
      </p:sp>
      <p:sp>
        <p:nvSpPr>
          <p:cNvPr id="263171" name="Rectangle 3">
            <a:extLst>
              <a:ext uri="{FF2B5EF4-FFF2-40B4-BE49-F238E27FC236}">
                <a16:creationId xmlns:a16="http://schemas.microsoft.com/office/drawing/2014/main" id="{EDD0CD55-3E17-5577-E1AB-448B912EC71F}"/>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Questions</a:t>
            </a:r>
          </a:p>
          <a:p>
            <a:pPr eaLnBrk="1" hangingPunct="1"/>
            <a:r>
              <a:rPr lang="en-US" altLang="en-US"/>
              <a:t>What happens to the cylinder, if the push button or pedal are pressed for a very short period and then immediately released?</a:t>
            </a:r>
          </a:p>
          <a:p>
            <a:pPr eaLnBrk="1" hangingPunct="1"/>
            <a:r>
              <a:rPr lang="en-US" altLang="en-US"/>
              <a:t>Describe the operation of the circuit?</a:t>
            </a: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2">
            <a:extLst>
              <a:ext uri="{FF2B5EF4-FFF2-40B4-BE49-F238E27FC236}">
                <a16:creationId xmlns:a16="http://schemas.microsoft.com/office/drawing/2014/main" id="{AF0F1271-F6C7-CBF1-12A5-F596F30A0A01}"/>
              </a:ext>
            </a:extLst>
          </p:cNvPr>
          <p:cNvSpPr>
            <a:spLocks noGrp="1" noChangeArrowheads="1"/>
          </p:cNvSpPr>
          <p:nvPr>
            <p:ph type="title"/>
          </p:nvPr>
        </p:nvSpPr>
        <p:spPr/>
        <p:txBody>
          <a:bodyPr/>
          <a:lstStyle/>
          <a:p>
            <a:pPr eaLnBrk="1" hangingPunct="1"/>
            <a:r>
              <a:rPr lang="en-US" altLang="en-US" dirty="0"/>
              <a:t>The Logic OR Function 2</a:t>
            </a:r>
          </a:p>
        </p:txBody>
      </p:sp>
      <p:sp>
        <p:nvSpPr>
          <p:cNvPr id="264195" name="Rectangle 3">
            <a:extLst>
              <a:ext uri="{FF2B5EF4-FFF2-40B4-BE49-F238E27FC236}">
                <a16:creationId xmlns:a16="http://schemas.microsoft.com/office/drawing/2014/main" id="{F568C5C7-1F5D-2AC9-CB98-C5EFB4E39A3D}"/>
              </a:ext>
            </a:extLst>
          </p:cNvPr>
          <p:cNvSpPr>
            <a:spLocks noGrp="1" noChangeArrowheads="1"/>
          </p:cNvSpPr>
          <p:nvPr>
            <p:ph type="body" idx="1"/>
          </p:nvPr>
        </p:nvSpPr>
        <p:spPr/>
        <p:txBody>
          <a:bodyPr/>
          <a:lstStyle/>
          <a:p>
            <a:pPr eaLnBrk="1" hangingPunct="1"/>
            <a:r>
              <a:rPr lang="en-US" altLang="en-US"/>
              <a:t>Solution</a:t>
            </a:r>
          </a:p>
        </p:txBody>
      </p:sp>
      <p:pic>
        <p:nvPicPr>
          <p:cNvPr id="264196" name="Picture 4">
            <a:extLst>
              <a:ext uri="{FF2B5EF4-FFF2-40B4-BE49-F238E27FC236}">
                <a16:creationId xmlns:a16="http://schemas.microsoft.com/office/drawing/2014/main" id="{4C4E04D8-2CCB-2F6F-97F9-15BCEAA58A0C}"/>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9138" y="1524000"/>
            <a:ext cx="4699000" cy="533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id="{2AA76FE6-000E-9EC8-6D67-94D8CD684DDB}"/>
              </a:ext>
            </a:extLst>
          </p:cNvPr>
          <p:cNvSpPr>
            <a:spLocks noGrp="1" noChangeArrowheads="1"/>
          </p:cNvSpPr>
          <p:nvPr>
            <p:ph type="title"/>
          </p:nvPr>
        </p:nvSpPr>
        <p:spPr/>
        <p:txBody>
          <a:bodyPr/>
          <a:lstStyle/>
          <a:p>
            <a:pPr eaLnBrk="1" hangingPunct="1"/>
            <a:r>
              <a:rPr lang="de-DE" altLang="en-US"/>
              <a:t>Costs</a:t>
            </a:r>
            <a:endParaRPr lang="en-US" altLang="en-US"/>
          </a:p>
        </p:txBody>
      </p:sp>
      <p:sp>
        <p:nvSpPr>
          <p:cNvPr id="48131" name="Rectangle 3">
            <a:extLst>
              <a:ext uri="{FF2B5EF4-FFF2-40B4-BE49-F238E27FC236}">
                <a16:creationId xmlns:a16="http://schemas.microsoft.com/office/drawing/2014/main" id="{913D6B71-5795-4062-A9AE-26E763A38E70}"/>
              </a:ext>
            </a:extLst>
          </p:cNvPr>
          <p:cNvSpPr>
            <a:spLocks noGrp="1" noChangeArrowheads="1"/>
          </p:cNvSpPr>
          <p:nvPr>
            <p:ph type="body" idx="1"/>
          </p:nvPr>
        </p:nvSpPr>
        <p:spPr/>
        <p:txBody>
          <a:bodyPr/>
          <a:lstStyle/>
          <a:p>
            <a:pPr eaLnBrk="1" hangingPunct="1">
              <a:lnSpc>
                <a:spcPts val="2100"/>
              </a:lnSpc>
              <a:spcBef>
                <a:spcPct val="50000"/>
              </a:spcBef>
              <a:buClr>
                <a:schemeClr val="tx2"/>
              </a:buClr>
              <a:buFontTx/>
              <a:buChar char="•"/>
            </a:pPr>
            <a:endParaRPr lang="en-US" altLang="en-US" b="1">
              <a:solidFill>
                <a:schemeClr val="tx2"/>
              </a:solidFill>
            </a:endParaRPr>
          </a:p>
          <a:p>
            <a:pPr eaLnBrk="1" hangingPunct="1">
              <a:lnSpc>
                <a:spcPts val="2100"/>
              </a:lnSpc>
              <a:spcBef>
                <a:spcPct val="50000"/>
              </a:spcBef>
              <a:buClr>
                <a:schemeClr val="tx2"/>
              </a:buClr>
              <a:buFontTx/>
              <a:buChar char="•"/>
            </a:pPr>
            <a:r>
              <a:rPr lang="en-US" altLang="en-US" b="1">
                <a:solidFill>
                  <a:schemeClr val="tx2"/>
                </a:solidFill>
              </a:rPr>
              <a:t>Compressed air is a relatively </a:t>
            </a:r>
          </a:p>
          <a:p>
            <a:pPr eaLnBrk="1" hangingPunct="1">
              <a:lnSpc>
                <a:spcPts val="2100"/>
              </a:lnSpc>
              <a:spcBef>
                <a:spcPct val="50000"/>
              </a:spcBef>
              <a:buClr>
                <a:schemeClr val="tx2"/>
              </a:buClr>
              <a:buFontTx/>
              <a:buNone/>
            </a:pPr>
            <a:r>
              <a:rPr lang="en-US" altLang="en-US" b="1">
                <a:solidFill>
                  <a:schemeClr val="tx2"/>
                </a:solidFill>
              </a:rPr>
              <a:t>	expensive means of conveying power.</a:t>
            </a:r>
          </a:p>
          <a:p>
            <a:pPr eaLnBrk="1" hangingPunct="1">
              <a:lnSpc>
                <a:spcPts val="2100"/>
              </a:lnSpc>
              <a:spcBef>
                <a:spcPct val="50000"/>
              </a:spcBef>
              <a:buClr>
                <a:schemeClr val="tx2"/>
              </a:buClr>
              <a:buFontTx/>
              <a:buChar char="•"/>
            </a:pPr>
            <a:r>
              <a:rPr lang="en-US" altLang="en-US" b="1">
                <a:solidFill>
                  <a:schemeClr val="tx2"/>
                </a:solidFill>
              </a:rPr>
              <a:t>The high energy costs are partially </a:t>
            </a:r>
          </a:p>
          <a:p>
            <a:pPr eaLnBrk="1" hangingPunct="1">
              <a:lnSpc>
                <a:spcPts val="2100"/>
              </a:lnSpc>
              <a:spcBef>
                <a:spcPct val="50000"/>
              </a:spcBef>
              <a:buClr>
                <a:schemeClr val="tx2"/>
              </a:buClr>
              <a:buFontTx/>
              <a:buNone/>
            </a:pPr>
            <a:r>
              <a:rPr lang="en-US" altLang="en-US" b="1">
                <a:solidFill>
                  <a:schemeClr val="tx2"/>
                </a:solidFill>
              </a:rPr>
              <a:t>	compensated by inexpensive </a:t>
            </a:r>
          </a:p>
          <a:p>
            <a:pPr eaLnBrk="1" hangingPunct="1">
              <a:lnSpc>
                <a:spcPts val="2100"/>
              </a:lnSpc>
              <a:spcBef>
                <a:spcPct val="50000"/>
              </a:spcBef>
              <a:buClr>
                <a:schemeClr val="tx2"/>
              </a:buClr>
              <a:buFontTx/>
              <a:buNone/>
            </a:pPr>
            <a:r>
              <a:rPr lang="en-US" altLang="en-US" b="1">
                <a:solidFill>
                  <a:schemeClr val="tx2"/>
                </a:solidFill>
              </a:rPr>
              <a:t>	components and higher performance.</a:t>
            </a:r>
          </a:p>
          <a:p>
            <a:pPr eaLnBrk="1" hangingPunct="1"/>
            <a:endParaRPr lang="en-GB" altLang="en-US"/>
          </a:p>
          <a:p>
            <a:pPr eaLnBrk="1" hangingPunct="1"/>
            <a:endParaRPr lang="en-US" altLang="en-US"/>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2">
            <a:extLst>
              <a:ext uri="{FF2B5EF4-FFF2-40B4-BE49-F238E27FC236}">
                <a16:creationId xmlns:a16="http://schemas.microsoft.com/office/drawing/2014/main" id="{53715D56-F7EF-FBF4-F36A-A47F4482A82F}"/>
              </a:ext>
            </a:extLst>
          </p:cNvPr>
          <p:cNvSpPr>
            <a:spLocks noGrp="1" noChangeArrowheads="1"/>
          </p:cNvSpPr>
          <p:nvPr>
            <p:ph type="title"/>
          </p:nvPr>
        </p:nvSpPr>
        <p:spPr/>
        <p:txBody>
          <a:bodyPr/>
          <a:lstStyle/>
          <a:p>
            <a:pPr eaLnBrk="1" hangingPunct="1"/>
            <a:r>
              <a:rPr lang="en-US" altLang="en-US" sz="4000"/>
              <a:t>Memory Circuit and Speed Control of a Cylinder.</a:t>
            </a:r>
          </a:p>
        </p:txBody>
      </p:sp>
      <p:sp>
        <p:nvSpPr>
          <p:cNvPr id="265219" name="Rectangle 3">
            <a:extLst>
              <a:ext uri="{FF2B5EF4-FFF2-40B4-BE49-F238E27FC236}">
                <a16:creationId xmlns:a16="http://schemas.microsoft.com/office/drawing/2014/main" id="{27621C71-3BC4-4BF0-6710-28B0195118BC}"/>
              </a:ext>
            </a:extLst>
          </p:cNvPr>
          <p:cNvSpPr>
            <a:spLocks noGrp="1" noChangeArrowheads="1"/>
          </p:cNvSpPr>
          <p:nvPr>
            <p:ph type="body" idx="1"/>
          </p:nvPr>
        </p:nvSpPr>
        <p:spPr/>
        <p:txBody>
          <a:bodyPr/>
          <a:lstStyle/>
          <a:p>
            <a:pPr eaLnBrk="1" hangingPunct="1">
              <a:lnSpc>
                <a:spcPct val="90000"/>
              </a:lnSpc>
            </a:pPr>
            <a:r>
              <a:rPr lang="en-US" altLang="en-US" sz="2400"/>
              <a:t>The piston rod of a double-acting cylinder is to advance when a 3/2-way push button valve is actuated manually.  The cylinder is to remain advanced until a second valve is actuated.  The signal of the second valve can only take effect after the first valve has been released.  The cylinder is to remain in the initial position until a new start signal is given.  The speed of the cylinder is to be adjustable in both directions.</a:t>
            </a: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2">
            <a:extLst>
              <a:ext uri="{FF2B5EF4-FFF2-40B4-BE49-F238E27FC236}">
                <a16:creationId xmlns:a16="http://schemas.microsoft.com/office/drawing/2014/main" id="{814558AA-56F2-0B31-16BF-3FB9AFF77098}"/>
              </a:ext>
            </a:extLst>
          </p:cNvPr>
          <p:cNvSpPr>
            <a:spLocks noGrp="1" noChangeArrowheads="1"/>
          </p:cNvSpPr>
          <p:nvPr>
            <p:ph type="title"/>
          </p:nvPr>
        </p:nvSpPr>
        <p:spPr/>
        <p:txBody>
          <a:bodyPr/>
          <a:lstStyle/>
          <a:p>
            <a:pPr eaLnBrk="1" hangingPunct="1"/>
            <a:r>
              <a:rPr lang="en-BZ" altLang="en-US" sz="4000" dirty="0"/>
              <a:t>Flow control valve and one-way flow control valve 1</a:t>
            </a:r>
            <a:endParaRPr lang="en-US" altLang="en-US" sz="4000" dirty="0"/>
          </a:p>
        </p:txBody>
      </p:sp>
      <p:sp>
        <p:nvSpPr>
          <p:cNvPr id="266243" name="Rectangle 3">
            <a:extLst>
              <a:ext uri="{FF2B5EF4-FFF2-40B4-BE49-F238E27FC236}">
                <a16:creationId xmlns:a16="http://schemas.microsoft.com/office/drawing/2014/main" id="{A1B7F261-498D-FACE-076F-623DBA950259}"/>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400"/>
              <a:t>Flow control valve</a:t>
            </a:r>
          </a:p>
          <a:p>
            <a:pPr eaLnBrk="1" hangingPunct="1">
              <a:lnSpc>
                <a:spcPct val="80000"/>
              </a:lnSpc>
            </a:pPr>
            <a:r>
              <a:rPr lang="de-DE" altLang="en-US" sz="1400" b="1"/>
              <a:t>Flow control valves influence the volumetric flow rate of compressed air.</a:t>
            </a:r>
          </a:p>
          <a:p>
            <a:pPr eaLnBrk="1" hangingPunct="1">
              <a:lnSpc>
                <a:spcPct val="80000"/>
              </a:lnSpc>
            </a:pPr>
            <a:r>
              <a:rPr lang="de-DE" altLang="en-US" sz="1400" b="1"/>
              <a:t>Flow control valves are generally adjustable; the setting can be locked.</a:t>
            </a:r>
          </a:p>
          <a:p>
            <a:pPr eaLnBrk="1" hangingPunct="1">
              <a:lnSpc>
                <a:spcPct val="80000"/>
              </a:lnSpc>
            </a:pPr>
            <a:r>
              <a:rPr lang="de-DE" altLang="en-US" sz="1400" b="1"/>
              <a:t>Never close flow control valves completely.</a:t>
            </a:r>
            <a:br>
              <a:rPr lang="de-DE" altLang="en-US" sz="1400" b="1"/>
            </a:br>
            <a:endParaRPr lang="de-DE" altLang="en-US" sz="1400" b="1"/>
          </a:p>
          <a:p>
            <a:pPr eaLnBrk="1" hangingPunct="1">
              <a:lnSpc>
                <a:spcPct val="80000"/>
              </a:lnSpc>
              <a:buFont typeface="Wingdings" panose="05000000000000000000" pitchFamily="2" charset="2"/>
              <a:buNone/>
            </a:pPr>
            <a:r>
              <a:rPr lang="de-DE" altLang="en-US" sz="1400"/>
              <a:t>One-way flow control valve</a:t>
            </a:r>
          </a:p>
          <a:p>
            <a:pPr eaLnBrk="1" hangingPunct="1">
              <a:lnSpc>
                <a:spcPct val="80000"/>
              </a:lnSpc>
            </a:pPr>
            <a:r>
              <a:rPr lang="de-DE" altLang="en-US" sz="1400" b="1"/>
              <a:t>Valve combination of flow control valve and non-return valve</a:t>
            </a:r>
          </a:p>
          <a:p>
            <a:pPr eaLnBrk="1" hangingPunct="1">
              <a:lnSpc>
                <a:spcPct val="80000"/>
              </a:lnSpc>
            </a:pPr>
            <a:r>
              <a:rPr lang="de-DE" altLang="en-US" sz="1400" b="1"/>
              <a:t>Facilitates free flow in one direction; in the opposite direction compressed air can only flow through the set cross section</a:t>
            </a:r>
          </a:p>
          <a:p>
            <a:pPr eaLnBrk="1" hangingPunct="1">
              <a:lnSpc>
                <a:spcPct val="80000"/>
              </a:lnSpc>
            </a:pPr>
            <a:r>
              <a:rPr lang="de-DE" altLang="en-US" sz="1400" b="1"/>
              <a:t>Installed directly on the cylinder or as near as possible</a:t>
            </a:r>
            <a:endParaRPr lang="en-US" altLang="en-US" sz="1400"/>
          </a:p>
        </p:txBody>
      </p:sp>
      <p:pic>
        <p:nvPicPr>
          <p:cNvPr id="266244" name="Picture 4">
            <a:extLst>
              <a:ext uri="{FF2B5EF4-FFF2-40B4-BE49-F238E27FC236}">
                <a16:creationId xmlns:a16="http://schemas.microsoft.com/office/drawing/2014/main" id="{07E003B6-CB9B-9984-144E-AA33A4DA639B}"/>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2946400"/>
            <a:ext cx="4038600" cy="1955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a:extLst>
              <a:ext uri="{FF2B5EF4-FFF2-40B4-BE49-F238E27FC236}">
                <a16:creationId xmlns:a16="http://schemas.microsoft.com/office/drawing/2014/main" id="{155C683C-DDAC-0AC0-F6B3-9A254E3F6F84}"/>
              </a:ext>
            </a:extLst>
          </p:cNvPr>
          <p:cNvSpPr>
            <a:spLocks noGrp="1" noChangeArrowheads="1"/>
          </p:cNvSpPr>
          <p:nvPr>
            <p:ph type="title"/>
          </p:nvPr>
        </p:nvSpPr>
        <p:spPr/>
        <p:txBody>
          <a:bodyPr/>
          <a:lstStyle/>
          <a:p>
            <a:pPr eaLnBrk="1" hangingPunct="1"/>
            <a:r>
              <a:rPr lang="en-US" altLang="en-US" sz="4000"/>
              <a:t>Supply Air Throttling and Exhaust Air Throttling </a:t>
            </a:r>
          </a:p>
        </p:txBody>
      </p:sp>
      <p:sp>
        <p:nvSpPr>
          <p:cNvPr id="267267" name="Rectangle 4">
            <a:extLst>
              <a:ext uri="{FF2B5EF4-FFF2-40B4-BE49-F238E27FC236}">
                <a16:creationId xmlns:a16="http://schemas.microsoft.com/office/drawing/2014/main" id="{567990DA-8175-9DEE-FA8C-CF2B543F5B44}"/>
              </a:ext>
            </a:extLst>
          </p:cNvPr>
          <p:cNvSpPr>
            <a:spLocks noGrp="1" noChangeArrowheads="1"/>
          </p:cNvSpPr>
          <p:nvPr>
            <p:ph type="body" sz="half" idx="1"/>
          </p:nvPr>
        </p:nvSpPr>
        <p:spPr/>
        <p:txBody>
          <a:bodyPr/>
          <a:lstStyle/>
          <a:p>
            <a:pPr eaLnBrk="1" hangingPunct="1">
              <a:lnSpc>
                <a:spcPct val="90000"/>
              </a:lnSpc>
              <a:buFont typeface="Wingdings" panose="05000000000000000000" pitchFamily="2" charset="2"/>
              <a:buNone/>
            </a:pPr>
            <a:r>
              <a:rPr lang="en-US" altLang="en-US" sz="2000"/>
              <a:t>Supply Air Throttling </a:t>
            </a:r>
          </a:p>
          <a:p>
            <a:pPr eaLnBrk="1" hangingPunct="1">
              <a:lnSpc>
                <a:spcPct val="90000"/>
              </a:lnSpc>
            </a:pPr>
            <a:r>
              <a:rPr lang="en-US" altLang="en-US" sz="2000"/>
              <a:t>One-way flow control valves are installed so that the air entering the cylinder is throttled.  The exhaust air can escape freely through the check valve of the throttle valve on the outlet side of the cylinder.  </a:t>
            </a:r>
          </a:p>
        </p:txBody>
      </p:sp>
      <p:sp>
        <p:nvSpPr>
          <p:cNvPr id="267268" name="Rectangle 5">
            <a:extLst>
              <a:ext uri="{FF2B5EF4-FFF2-40B4-BE49-F238E27FC236}">
                <a16:creationId xmlns:a16="http://schemas.microsoft.com/office/drawing/2014/main" id="{E86F0310-43F8-6131-001F-300CB90DBDE2}"/>
              </a:ext>
            </a:extLst>
          </p:cNvPr>
          <p:cNvSpPr>
            <a:spLocks noGrp="1" noChangeArrowheads="1"/>
          </p:cNvSpPr>
          <p:nvPr>
            <p:ph type="body" sz="half" idx="2"/>
          </p:nvPr>
        </p:nvSpPr>
        <p:spPr>
          <a:xfrm>
            <a:off x="4648200" y="1981200"/>
            <a:ext cx="4038600" cy="4876800"/>
          </a:xfrm>
        </p:spPr>
        <p:txBody>
          <a:bodyPr/>
          <a:lstStyle/>
          <a:p>
            <a:pPr eaLnBrk="1" hangingPunct="1">
              <a:lnSpc>
                <a:spcPct val="90000"/>
              </a:lnSpc>
              <a:buFont typeface="Wingdings" panose="05000000000000000000" pitchFamily="2" charset="2"/>
              <a:buNone/>
            </a:pPr>
            <a:r>
              <a:rPr lang="en-US" altLang="en-US" sz="2000"/>
              <a:t>Exhaust Air Throttling </a:t>
            </a:r>
          </a:p>
          <a:p>
            <a:pPr eaLnBrk="1" hangingPunct="1">
              <a:lnSpc>
                <a:spcPct val="90000"/>
              </a:lnSpc>
            </a:pPr>
            <a:r>
              <a:rPr lang="en-US" altLang="en-US" sz="2000"/>
              <a:t>The supply air flows freely to the cylinder and the exhaust air is throttled.  In this case, the piston is loaded between two cushions of air.  The first cushion effect is the supply pressure to the cylinder and the second cushion is the exhausting air being restricted at the one-way flow control valve orifice.  Arranging throttle relief valves in this way contributes substantially to the improvement of feed behavior.</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a:extLst>
              <a:ext uri="{FF2B5EF4-FFF2-40B4-BE49-F238E27FC236}">
                <a16:creationId xmlns:a16="http://schemas.microsoft.com/office/drawing/2014/main" id="{EE8092E4-53D3-697A-D65A-C09EAF20A2A8}"/>
              </a:ext>
            </a:extLst>
          </p:cNvPr>
          <p:cNvSpPr>
            <a:spLocks noGrp="1" noChangeArrowheads="1"/>
          </p:cNvSpPr>
          <p:nvPr>
            <p:ph type="title"/>
          </p:nvPr>
        </p:nvSpPr>
        <p:spPr/>
        <p:txBody>
          <a:bodyPr/>
          <a:lstStyle/>
          <a:p>
            <a:pPr eaLnBrk="1" hangingPunct="1"/>
            <a:r>
              <a:rPr lang="en-US" altLang="en-US" sz="4000" dirty="0"/>
              <a:t>Memory Circuit and Speed Control of a Cylinder. 1</a:t>
            </a:r>
          </a:p>
        </p:txBody>
      </p:sp>
      <p:sp>
        <p:nvSpPr>
          <p:cNvPr id="268291" name="Rectangle 3">
            <a:extLst>
              <a:ext uri="{FF2B5EF4-FFF2-40B4-BE49-F238E27FC236}">
                <a16:creationId xmlns:a16="http://schemas.microsoft.com/office/drawing/2014/main" id="{9F4D83DC-2B62-3B74-4715-27AA84F782EF}"/>
              </a:ext>
            </a:extLst>
          </p:cNvPr>
          <p:cNvSpPr>
            <a:spLocks noGrp="1" noChangeArrowheads="1"/>
          </p:cNvSpPr>
          <p:nvPr>
            <p:ph type="body" idx="1"/>
          </p:nvPr>
        </p:nvSpPr>
        <p:spPr/>
        <p:txBody>
          <a:bodyPr/>
          <a:lstStyle/>
          <a:p>
            <a:pPr eaLnBrk="1" hangingPunct="1">
              <a:lnSpc>
                <a:spcPct val="90000"/>
              </a:lnSpc>
            </a:pPr>
            <a:r>
              <a:rPr lang="en-US" altLang="en-US" sz="2400"/>
              <a:t>4/2-way or 5/2-way double pilot valves possess the required memory function.  The valve retains its last switched position until an opposing signal is received.  The characteristic is independent of the time period, for which the signal is applied to the switching valve.</a:t>
            </a:r>
          </a:p>
          <a:p>
            <a:pPr eaLnBrk="1" hangingPunct="1">
              <a:lnSpc>
                <a:spcPct val="90000"/>
              </a:lnSpc>
            </a:pPr>
            <a:r>
              <a:rPr lang="en-US" altLang="en-US" sz="2400"/>
              <a:t>The one way flow control valves control the cylinder speed in both directions and are independently adjustable.  Since the displaced air flow is restricted in each case, this is an exhaust air flow control.</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2">
            <a:extLst>
              <a:ext uri="{FF2B5EF4-FFF2-40B4-BE49-F238E27FC236}">
                <a16:creationId xmlns:a16="http://schemas.microsoft.com/office/drawing/2014/main" id="{FDF628BB-4C73-7DC4-A47C-0E8CD9A41DEA}"/>
              </a:ext>
            </a:extLst>
          </p:cNvPr>
          <p:cNvSpPr>
            <a:spLocks noGrp="1" noChangeArrowheads="1"/>
          </p:cNvSpPr>
          <p:nvPr>
            <p:ph type="title"/>
          </p:nvPr>
        </p:nvSpPr>
        <p:spPr/>
        <p:txBody>
          <a:bodyPr/>
          <a:lstStyle/>
          <a:p>
            <a:pPr eaLnBrk="1" hangingPunct="1"/>
            <a:r>
              <a:rPr lang="en-US" altLang="en-US" sz="4000" dirty="0"/>
              <a:t>Memory Circuit and Speed Control of a Cylinder. 2</a:t>
            </a:r>
          </a:p>
        </p:txBody>
      </p:sp>
      <p:sp>
        <p:nvSpPr>
          <p:cNvPr id="269315" name="Rectangle 5">
            <a:extLst>
              <a:ext uri="{FF2B5EF4-FFF2-40B4-BE49-F238E27FC236}">
                <a16:creationId xmlns:a16="http://schemas.microsoft.com/office/drawing/2014/main" id="{1DA1E8A7-1B46-478D-3CFA-01E76438AFFB}"/>
              </a:ext>
            </a:extLst>
          </p:cNvPr>
          <p:cNvSpPr>
            <a:spLocks noGrp="1" noChangeArrowheads="1"/>
          </p:cNvSpPr>
          <p:nvPr>
            <p:ph type="body" idx="1"/>
          </p:nvPr>
        </p:nvSpPr>
        <p:spPr/>
        <p:txBody>
          <a:bodyPr/>
          <a:lstStyle/>
          <a:p>
            <a:pPr eaLnBrk="1" hangingPunct="1"/>
            <a:r>
              <a:rPr lang="en-US" altLang="en-US"/>
              <a:t>Solution</a:t>
            </a:r>
          </a:p>
        </p:txBody>
      </p:sp>
      <p:pic>
        <p:nvPicPr>
          <p:cNvPr id="269316" name="Picture 6">
            <a:extLst>
              <a:ext uri="{FF2B5EF4-FFF2-40B4-BE49-F238E27FC236}">
                <a16:creationId xmlns:a16="http://schemas.microsoft.com/office/drawing/2014/main" id="{9617065C-EB4A-01EE-4A0D-31DA1CD9211E}"/>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3200" y="2362200"/>
            <a:ext cx="3597275" cy="388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a:extLst>
              <a:ext uri="{FF2B5EF4-FFF2-40B4-BE49-F238E27FC236}">
                <a16:creationId xmlns:a16="http://schemas.microsoft.com/office/drawing/2014/main" id="{7C74BA66-7471-A884-9D4E-D4C226D799B0}"/>
              </a:ext>
            </a:extLst>
          </p:cNvPr>
          <p:cNvSpPr>
            <a:spLocks noGrp="1" noChangeArrowheads="1"/>
          </p:cNvSpPr>
          <p:nvPr>
            <p:ph type="title"/>
          </p:nvPr>
        </p:nvSpPr>
        <p:spPr/>
        <p:txBody>
          <a:bodyPr/>
          <a:lstStyle/>
          <a:p>
            <a:pPr eaLnBrk="1" hangingPunct="1"/>
            <a:r>
              <a:rPr lang="en-US" altLang="en-US" sz="4000"/>
              <a:t>Memory Circuit and Speed Control of a Cylinder Exercise.</a:t>
            </a:r>
          </a:p>
        </p:txBody>
      </p:sp>
      <p:sp>
        <p:nvSpPr>
          <p:cNvPr id="270339" name="Rectangle 3">
            <a:extLst>
              <a:ext uri="{FF2B5EF4-FFF2-40B4-BE49-F238E27FC236}">
                <a16:creationId xmlns:a16="http://schemas.microsoft.com/office/drawing/2014/main" id="{C300A96B-0F8F-7B41-9B6F-D444F7098B97}"/>
              </a:ext>
            </a:extLst>
          </p:cNvPr>
          <p:cNvSpPr>
            <a:spLocks noGrp="1" noChangeArrowheads="1"/>
          </p:cNvSpPr>
          <p:nvPr>
            <p:ph type="body" sz="half" idx="1"/>
          </p:nvPr>
        </p:nvSpPr>
        <p:spPr/>
        <p:txBody>
          <a:bodyPr/>
          <a:lstStyle/>
          <a:p>
            <a:pPr eaLnBrk="1" hangingPunct="1">
              <a:lnSpc>
                <a:spcPct val="80000"/>
              </a:lnSpc>
            </a:pPr>
            <a:r>
              <a:rPr lang="en-US" altLang="en-US" sz="2200"/>
              <a:t>A double-acting cylinder is to be used to transfer parts from a magazine.  The cylinder is to advance fully when a push button is operated and then retract automatically.  Full extension is confirmed by a roller lever valve.  The cylinder is to continue forward even if the push button is released before full extension is reached.  The speed of the cylinder is to be adjustable in both directions.</a:t>
            </a:r>
          </a:p>
        </p:txBody>
      </p:sp>
      <p:sp>
        <p:nvSpPr>
          <p:cNvPr id="270340" name="Rectangle 5">
            <a:extLst>
              <a:ext uri="{FF2B5EF4-FFF2-40B4-BE49-F238E27FC236}">
                <a16:creationId xmlns:a16="http://schemas.microsoft.com/office/drawing/2014/main" id="{1A9E7A8B-EC8D-4C96-A12A-B00E37326AC9}"/>
              </a:ext>
            </a:extLst>
          </p:cNvPr>
          <p:cNvSpPr>
            <a:spLocks noGrp="1" noChangeArrowheads="1"/>
          </p:cNvSpPr>
          <p:nvPr>
            <p:ph type="body" sz="half" idx="2"/>
          </p:nvPr>
        </p:nvSpPr>
        <p:spPr/>
        <p:txBody>
          <a:bodyPr/>
          <a:lstStyle/>
          <a:p>
            <a:pPr eaLnBrk="1" hangingPunct="1">
              <a:lnSpc>
                <a:spcPct val="80000"/>
              </a:lnSpc>
            </a:pPr>
            <a:endParaRPr lang="en-US" altLang="en-US" sz="2400"/>
          </a:p>
        </p:txBody>
      </p:sp>
      <p:pic>
        <p:nvPicPr>
          <p:cNvPr id="270341" name="Picture 4">
            <a:extLst>
              <a:ext uri="{FF2B5EF4-FFF2-40B4-BE49-F238E27FC236}">
                <a16:creationId xmlns:a16="http://schemas.microsoft.com/office/drawing/2014/main" id="{DA8D7C9F-C75C-F4E9-E2BE-81C604A59A01}"/>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5800" y="2286000"/>
            <a:ext cx="4338638" cy="3108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a:extLst>
              <a:ext uri="{FF2B5EF4-FFF2-40B4-BE49-F238E27FC236}">
                <a16:creationId xmlns:a16="http://schemas.microsoft.com/office/drawing/2014/main" id="{590A77A2-2EC8-1980-C908-8FDE8029E164}"/>
              </a:ext>
            </a:extLst>
          </p:cNvPr>
          <p:cNvSpPr>
            <a:spLocks noGrp="1" noChangeArrowheads="1"/>
          </p:cNvSpPr>
          <p:nvPr>
            <p:ph type="title"/>
          </p:nvPr>
        </p:nvSpPr>
        <p:spPr/>
        <p:txBody>
          <a:bodyPr/>
          <a:lstStyle/>
          <a:p>
            <a:pPr eaLnBrk="1" hangingPunct="1"/>
            <a:r>
              <a:rPr lang="en-US" altLang="en-US" sz="4000"/>
              <a:t>Memory Circuit and Speed Control of a Cylinder</a:t>
            </a:r>
          </a:p>
        </p:txBody>
      </p:sp>
      <p:sp>
        <p:nvSpPr>
          <p:cNvPr id="271363" name="Rectangle 3">
            <a:extLst>
              <a:ext uri="{FF2B5EF4-FFF2-40B4-BE49-F238E27FC236}">
                <a16:creationId xmlns:a16="http://schemas.microsoft.com/office/drawing/2014/main" id="{8FD02D72-03EB-3AD8-D48C-A52152920E9D}"/>
              </a:ext>
            </a:extLst>
          </p:cNvPr>
          <p:cNvSpPr>
            <a:spLocks noGrp="1" noChangeArrowheads="1"/>
          </p:cNvSpPr>
          <p:nvPr>
            <p:ph type="body" idx="1"/>
          </p:nvPr>
        </p:nvSpPr>
        <p:spPr/>
        <p:txBody>
          <a:bodyPr/>
          <a:lstStyle/>
          <a:p>
            <a:pPr eaLnBrk="1" hangingPunct="1">
              <a:lnSpc>
                <a:spcPct val="80000"/>
              </a:lnSpc>
              <a:buFont typeface="Wingdings" panose="05000000000000000000" pitchFamily="2" charset="2"/>
              <a:buNone/>
            </a:pPr>
            <a:r>
              <a:rPr lang="en-US" altLang="en-US" sz="2800"/>
              <a:t>Questions</a:t>
            </a:r>
          </a:p>
          <a:p>
            <a:pPr eaLnBrk="1" hangingPunct="1">
              <a:lnSpc>
                <a:spcPct val="80000"/>
              </a:lnSpc>
            </a:pPr>
            <a:r>
              <a:rPr lang="en-US" altLang="en-US" sz="2800"/>
              <a:t>What is the effect on the piston rod movement, if the push button remains actuated once the piston rod has reached the end position?</a:t>
            </a:r>
          </a:p>
          <a:p>
            <a:pPr eaLnBrk="1" hangingPunct="1">
              <a:lnSpc>
                <a:spcPct val="80000"/>
              </a:lnSpc>
            </a:pPr>
            <a:r>
              <a:rPr lang="en-US" altLang="en-US" sz="2800"/>
              <a:t>What is the effect on the advance stroke, if the roller lever valve is fitted at the stroke mid position of the piston rod?</a:t>
            </a:r>
          </a:p>
          <a:p>
            <a:pPr eaLnBrk="1" hangingPunct="1">
              <a:lnSpc>
                <a:spcPct val="80000"/>
              </a:lnSpc>
            </a:pPr>
            <a:r>
              <a:rPr lang="en-US" altLang="en-US" sz="2800"/>
              <a:t>Describe the initial status of the system.</a:t>
            </a:r>
          </a:p>
          <a:p>
            <a:pPr eaLnBrk="1" hangingPunct="1">
              <a:lnSpc>
                <a:spcPct val="80000"/>
              </a:lnSpc>
            </a:pPr>
            <a:r>
              <a:rPr lang="en-US" altLang="en-US" sz="2800"/>
              <a:t>Describe the operation of the circuit. </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a:extLst>
              <a:ext uri="{FF2B5EF4-FFF2-40B4-BE49-F238E27FC236}">
                <a16:creationId xmlns:a16="http://schemas.microsoft.com/office/drawing/2014/main" id="{C9833DEA-1B27-F7E7-3959-4DDD758DD4CD}"/>
              </a:ext>
            </a:extLst>
          </p:cNvPr>
          <p:cNvSpPr>
            <a:spLocks noGrp="1" noChangeArrowheads="1"/>
          </p:cNvSpPr>
          <p:nvPr>
            <p:ph type="title"/>
          </p:nvPr>
        </p:nvSpPr>
        <p:spPr/>
        <p:txBody>
          <a:bodyPr/>
          <a:lstStyle/>
          <a:p>
            <a:pPr eaLnBrk="1" hangingPunct="1"/>
            <a:r>
              <a:rPr lang="en-US" altLang="en-US" sz="4000" dirty="0"/>
              <a:t>Memory Circuit and Speed Control of a Cylinder 1</a:t>
            </a:r>
          </a:p>
        </p:txBody>
      </p:sp>
      <p:sp>
        <p:nvSpPr>
          <p:cNvPr id="272387" name="Rectangle 3">
            <a:extLst>
              <a:ext uri="{FF2B5EF4-FFF2-40B4-BE49-F238E27FC236}">
                <a16:creationId xmlns:a16="http://schemas.microsoft.com/office/drawing/2014/main" id="{3C0DB2D0-769A-09E5-1242-E319E87B6B80}"/>
              </a:ext>
            </a:extLst>
          </p:cNvPr>
          <p:cNvSpPr>
            <a:spLocks noGrp="1" noChangeArrowheads="1"/>
          </p:cNvSpPr>
          <p:nvPr>
            <p:ph type="body" idx="1"/>
          </p:nvPr>
        </p:nvSpPr>
        <p:spPr/>
        <p:txBody>
          <a:bodyPr/>
          <a:lstStyle/>
          <a:p>
            <a:pPr eaLnBrk="1" hangingPunct="1"/>
            <a:r>
              <a:rPr lang="en-US" altLang="en-US"/>
              <a:t>Solution</a:t>
            </a:r>
          </a:p>
        </p:txBody>
      </p:sp>
      <p:pic>
        <p:nvPicPr>
          <p:cNvPr id="272388" name="Picture 4">
            <a:extLst>
              <a:ext uri="{FF2B5EF4-FFF2-40B4-BE49-F238E27FC236}">
                <a16:creationId xmlns:a16="http://schemas.microsoft.com/office/drawing/2014/main" id="{CD080F39-D56E-F6B7-9441-D5DFD0334859}"/>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86200" y="1219200"/>
            <a:ext cx="3616325" cy="525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a:extLst>
              <a:ext uri="{FF2B5EF4-FFF2-40B4-BE49-F238E27FC236}">
                <a16:creationId xmlns:a16="http://schemas.microsoft.com/office/drawing/2014/main" id="{8AC28CF5-647D-37D5-1327-79277EA748F8}"/>
              </a:ext>
            </a:extLst>
          </p:cNvPr>
          <p:cNvSpPr>
            <a:spLocks noGrp="1" noChangeArrowheads="1"/>
          </p:cNvSpPr>
          <p:nvPr>
            <p:ph type="title"/>
          </p:nvPr>
        </p:nvSpPr>
        <p:spPr/>
        <p:txBody>
          <a:bodyPr/>
          <a:lstStyle/>
          <a:p>
            <a:pPr eaLnBrk="1" hangingPunct="1"/>
            <a:r>
              <a:rPr lang="en-US" altLang="en-US" sz="4000"/>
              <a:t>Exercise 6</a:t>
            </a:r>
            <a:br>
              <a:rPr lang="en-US" altLang="en-US" sz="4000"/>
            </a:br>
            <a:r>
              <a:rPr lang="en-US" altLang="en-US" sz="4000"/>
              <a:t>Opening and Closing of a Pipe</a:t>
            </a:r>
          </a:p>
        </p:txBody>
      </p:sp>
      <p:sp>
        <p:nvSpPr>
          <p:cNvPr id="273411" name="Rectangle 3">
            <a:extLst>
              <a:ext uri="{FF2B5EF4-FFF2-40B4-BE49-F238E27FC236}">
                <a16:creationId xmlns:a16="http://schemas.microsoft.com/office/drawing/2014/main" id="{10891E7F-9B4C-9904-FD8B-53C27D77CAD0}"/>
              </a:ext>
            </a:extLst>
          </p:cNvPr>
          <p:cNvSpPr>
            <a:spLocks noGrp="1" noChangeArrowheads="1"/>
          </p:cNvSpPr>
          <p:nvPr>
            <p:ph type="body" idx="1"/>
          </p:nvPr>
        </p:nvSpPr>
        <p:spPr/>
        <p:txBody>
          <a:bodyPr/>
          <a:lstStyle/>
          <a:p>
            <a:pPr eaLnBrk="1" hangingPunct="1">
              <a:lnSpc>
                <a:spcPct val="90000"/>
              </a:lnSpc>
            </a:pPr>
            <a:r>
              <a:rPr lang="en-US" altLang="en-US"/>
              <a:t>The slide in a pipe is to be opened and closed.  Actuation is to be triggered by means of a valve with selector switch.  A double-acting cylinder is to be used as the drive.</a:t>
            </a:r>
          </a:p>
          <a:p>
            <a:pPr eaLnBrk="1" hangingPunct="1">
              <a:lnSpc>
                <a:spcPct val="90000"/>
              </a:lnSpc>
            </a:pPr>
            <a:r>
              <a:rPr lang="en-US" altLang="en-US"/>
              <a:t>The slide is to open/close only gradually since the load on the pipe would otherwise be to great.</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a:extLst>
              <a:ext uri="{FF2B5EF4-FFF2-40B4-BE49-F238E27FC236}">
                <a16:creationId xmlns:a16="http://schemas.microsoft.com/office/drawing/2014/main" id="{C42B95DA-0280-1DB2-5E4F-93309A93A03A}"/>
              </a:ext>
            </a:extLst>
          </p:cNvPr>
          <p:cNvSpPr>
            <a:spLocks noGrp="1" noChangeArrowheads="1"/>
          </p:cNvSpPr>
          <p:nvPr>
            <p:ph type="title"/>
          </p:nvPr>
        </p:nvSpPr>
        <p:spPr/>
        <p:txBody>
          <a:bodyPr/>
          <a:lstStyle/>
          <a:p>
            <a:pPr eaLnBrk="1" hangingPunct="1"/>
            <a:r>
              <a:rPr lang="en-US" altLang="en-US" sz="4000"/>
              <a:t>Exercise 6</a:t>
            </a:r>
            <a:br>
              <a:rPr lang="en-US" altLang="en-US" sz="4000"/>
            </a:br>
            <a:endParaRPr lang="en-US" altLang="en-US" sz="4000"/>
          </a:p>
        </p:txBody>
      </p:sp>
      <p:sp>
        <p:nvSpPr>
          <p:cNvPr id="274435" name="Rectangle 3">
            <a:extLst>
              <a:ext uri="{FF2B5EF4-FFF2-40B4-BE49-F238E27FC236}">
                <a16:creationId xmlns:a16="http://schemas.microsoft.com/office/drawing/2014/main" id="{C906CB2A-725D-E3E0-2D40-E778F79F7A95}"/>
              </a:ext>
            </a:extLst>
          </p:cNvPr>
          <p:cNvSpPr>
            <a:spLocks noGrp="1" noChangeArrowheads="1"/>
          </p:cNvSpPr>
          <p:nvPr>
            <p:ph type="body" idx="1"/>
          </p:nvPr>
        </p:nvSpPr>
        <p:spPr/>
        <p:txBody>
          <a:bodyPr/>
          <a:lstStyle/>
          <a:p>
            <a:pPr eaLnBrk="1" hangingPunct="1"/>
            <a:r>
              <a:rPr lang="en-US" altLang="en-US"/>
              <a:t>Solution</a:t>
            </a:r>
          </a:p>
        </p:txBody>
      </p:sp>
      <p:pic>
        <p:nvPicPr>
          <p:cNvPr id="274436" name="Picture 4">
            <a:extLst>
              <a:ext uri="{FF2B5EF4-FFF2-40B4-BE49-F238E27FC236}">
                <a16:creationId xmlns:a16="http://schemas.microsoft.com/office/drawing/2014/main" id="{8FC47BA2-D5BA-B418-BEF8-8F350D84E51D}"/>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5675" y="1039813"/>
            <a:ext cx="2619375" cy="581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A1925901-556A-F4D1-4BE3-91FB05DD2254}"/>
              </a:ext>
            </a:extLst>
          </p:cNvPr>
          <p:cNvSpPr>
            <a:spLocks noGrp="1" noChangeArrowheads="1"/>
          </p:cNvSpPr>
          <p:nvPr>
            <p:ph type="title"/>
          </p:nvPr>
        </p:nvSpPr>
        <p:spPr/>
        <p:txBody>
          <a:bodyPr/>
          <a:lstStyle/>
          <a:p>
            <a:pPr eaLnBrk="1" hangingPunct="1"/>
            <a:r>
              <a:rPr lang="en-US" altLang="en-US" sz="4000"/>
              <a:t>Summary of compressed air as a working medium</a:t>
            </a:r>
          </a:p>
        </p:txBody>
      </p:sp>
      <p:sp>
        <p:nvSpPr>
          <p:cNvPr id="49155" name="Rectangle 3">
            <a:extLst>
              <a:ext uri="{FF2B5EF4-FFF2-40B4-BE49-F238E27FC236}">
                <a16:creationId xmlns:a16="http://schemas.microsoft.com/office/drawing/2014/main" id="{E3A75889-CA1A-3E48-5A67-F94BA136C160}"/>
              </a:ext>
            </a:extLst>
          </p:cNvPr>
          <p:cNvSpPr>
            <a:spLocks noGrp="1" noChangeArrowheads="1"/>
          </p:cNvSpPr>
          <p:nvPr>
            <p:ph type="body" idx="1"/>
          </p:nvPr>
        </p:nvSpPr>
        <p:spPr/>
        <p:txBody>
          <a:bodyPr/>
          <a:lstStyle/>
          <a:p>
            <a:pPr eaLnBrk="1" hangingPunct="1">
              <a:lnSpc>
                <a:spcPts val="2100"/>
              </a:lnSpc>
              <a:buFontTx/>
              <a:buNone/>
            </a:pPr>
            <a:r>
              <a:rPr lang="en-US" altLang="en-US"/>
              <a:t>	</a:t>
            </a:r>
          </a:p>
          <a:p>
            <a:pPr eaLnBrk="1" hangingPunct="1">
              <a:lnSpc>
                <a:spcPts val="2100"/>
              </a:lnSpc>
              <a:buFontTx/>
              <a:buNone/>
            </a:pPr>
            <a:r>
              <a:rPr lang="en-US" altLang="en-US"/>
              <a:t>Advantages:</a:t>
            </a:r>
          </a:p>
          <a:p>
            <a:pPr eaLnBrk="1" hangingPunct="1">
              <a:lnSpc>
                <a:spcPts val="2100"/>
              </a:lnSpc>
              <a:buFontTx/>
              <a:buChar char="•"/>
            </a:pPr>
            <a:r>
              <a:rPr lang="en-US" altLang="en-US" sz="2400" b="1"/>
              <a:t>Air is available everywhere</a:t>
            </a:r>
          </a:p>
          <a:p>
            <a:pPr eaLnBrk="1" hangingPunct="1">
              <a:lnSpc>
                <a:spcPts val="2100"/>
              </a:lnSpc>
              <a:buFontTx/>
              <a:buChar char="•"/>
            </a:pPr>
            <a:r>
              <a:rPr lang="en-US" altLang="en-US" sz="2400" b="1"/>
              <a:t>Compressed air is easily conveyed in pipelines over large distances</a:t>
            </a:r>
          </a:p>
          <a:p>
            <a:pPr eaLnBrk="1" hangingPunct="1">
              <a:lnSpc>
                <a:spcPts val="2100"/>
              </a:lnSpc>
              <a:buFontTx/>
              <a:buChar char="•"/>
            </a:pPr>
            <a:r>
              <a:rPr lang="en-US" altLang="en-US" sz="2400" b="1"/>
              <a:t>Compressed air need not be returned</a:t>
            </a:r>
          </a:p>
          <a:p>
            <a:pPr eaLnBrk="1" hangingPunct="1">
              <a:lnSpc>
                <a:spcPts val="2100"/>
              </a:lnSpc>
              <a:buFontTx/>
              <a:buChar char="•"/>
            </a:pPr>
            <a:r>
              <a:rPr lang="en-US" altLang="en-US" sz="2400" b="1"/>
              <a:t>Compressed air is insensitive to temperature fluctuations</a:t>
            </a:r>
          </a:p>
          <a:p>
            <a:pPr eaLnBrk="1" hangingPunct="1">
              <a:lnSpc>
                <a:spcPts val="2100"/>
              </a:lnSpc>
              <a:buFontTx/>
              <a:buChar char="•"/>
            </a:pPr>
            <a:r>
              <a:rPr lang="en-US" altLang="en-US" sz="2400" b="1"/>
              <a:t>Compressed air is explosion proof</a:t>
            </a:r>
          </a:p>
          <a:p>
            <a:pPr eaLnBrk="1" hangingPunct="1">
              <a:lnSpc>
                <a:spcPts val="2100"/>
              </a:lnSpc>
              <a:buFontTx/>
              <a:buChar char="•"/>
            </a:pPr>
            <a:r>
              <a:rPr lang="en-US" altLang="en-US" sz="2400" b="1"/>
              <a:t>Compressed air is clean</a:t>
            </a:r>
          </a:p>
          <a:p>
            <a:pPr eaLnBrk="1" hangingPunct="1">
              <a:lnSpc>
                <a:spcPts val="2100"/>
              </a:lnSpc>
              <a:buFontTx/>
              <a:buChar char="•"/>
            </a:pPr>
            <a:r>
              <a:rPr lang="en-US" altLang="en-US" sz="2400" b="1"/>
              <a:t>Compressed air is fast</a:t>
            </a: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a:extLst>
              <a:ext uri="{FF2B5EF4-FFF2-40B4-BE49-F238E27FC236}">
                <a16:creationId xmlns:a16="http://schemas.microsoft.com/office/drawing/2014/main" id="{C423FF13-8E15-AA38-6785-2DBBC69DBBEB}"/>
              </a:ext>
            </a:extLst>
          </p:cNvPr>
          <p:cNvSpPr>
            <a:spLocks noGrp="1" noChangeArrowheads="1"/>
          </p:cNvSpPr>
          <p:nvPr>
            <p:ph type="title"/>
          </p:nvPr>
        </p:nvSpPr>
        <p:spPr/>
        <p:txBody>
          <a:bodyPr/>
          <a:lstStyle/>
          <a:p>
            <a:pPr eaLnBrk="1" hangingPunct="1"/>
            <a:r>
              <a:rPr lang="en-US" altLang="en-US" sz="4000"/>
              <a:t>Exercise 7 </a:t>
            </a:r>
            <a:br>
              <a:rPr lang="en-US" altLang="en-US" sz="4000"/>
            </a:br>
            <a:r>
              <a:rPr lang="en-US" altLang="en-US" sz="3200"/>
              <a:t>Shutting Off Using a Quick Shut-off Function</a:t>
            </a:r>
          </a:p>
        </p:txBody>
      </p:sp>
      <p:sp>
        <p:nvSpPr>
          <p:cNvPr id="275459" name="Rectangle 3">
            <a:extLst>
              <a:ext uri="{FF2B5EF4-FFF2-40B4-BE49-F238E27FC236}">
                <a16:creationId xmlns:a16="http://schemas.microsoft.com/office/drawing/2014/main" id="{52F5DE9B-79E7-621A-8304-5BEEE8C1930E}"/>
              </a:ext>
            </a:extLst>
          </p:cNvPr>
          <p:cNvSpPr>
            <a:spLocks noGrp="1" noChangeArrowheads="1"/>
          </p:cNvSpPr>
          <p:nvPr>
            <p:ph type="body" idx="1"/>
          </p:nvPr>
        </p:nvSpPr>
        <p:spPr/>
        <p:txBody>
          <a:bodyPr/>
          <a:lstStyle/>
          <a:p>
            <a:pPr eaLnBrk="1" hangingPunct="1"/>
            <a:r>
              <a:rPr lang="en-US" altLang="en-US" sz="2800"/>
              <a:t>A filling plant fills pots of paint with wall and ceiling paint.  The pipes through which the paint flows are to close quickly.  The opening of the pipe is to be effected gradually.</a:t>
            </a:r>
          </a:p>
          <a:p>
            <a:pPr eaLnBrk="1" hangingPunct="1"/>
            <a:r>
              <a:rPr lang="en-US" altLang="en-US" sz="2800"/>
              <a:t>Actuation of a selector switch is to cause a shut-off valve to open gradually.</a:t>
            </a:r>
          </a:p>
          <a:p>
            <a:pPr eaLnBrk="1" hangingPunct="1"/>
            <a:r>
              <a:rPr lang="en-US" altLang="en-US" sz="2800"/>
              <a:t>Resetting of the selector switch is to cause the shut-off valve to close quickly.</a:t>
            </a: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a:extLst>
              <a:ext uri="{FF2B5EF4-FFF2-40B4-BE49-F238E27FC236}">
                <a16:creationId xmlns:a16="http://schemas.microsoft.com/office/drawing/2014/main" id="{D2BFF8C6-C288-5D37-33F2-97C59F64DF4C}"/>
              </a:ext>
            </a:extLst>
          </p:cNvPr>
          <p:cNvSpPr>
            <a:spLocks noGrp="1" noChangeArrowheads="1"/>
          </p:cNvSpPr>
          <p:nvPr>
            <p:ph type="title"/>
          </p:nvPr>
        </p:nvSpPr>
        <p:spPr/>
        <p:txBody>
          <a:bodyPr/>
          <a:lstStyle/>
          <a:p>
            <a:pPr eaLnBrk="1" hangingPunct="1"/>
            <a:r>
              <a:rPr lang="en-US" altLang="en-US"/>
              <a:t>Exercise 7</a:t>
            </a:r>
          </a:p>
        </p:txBody>
      </p:sp>
      <p:sp>
        <p:nvSpPr>
          <p:cNvPr id="276483" name="Rectangle 3">
            <a:extLst>
              <a:ext uri="{FF2B5EF4-FFF2-40B4-BE49-F238E27FC236}">
                <a16:creationId xmlns:a16="http://schemas.microsoft.com/office/drawing/2014/main" id="{24A2658D-9E31-A2DB-6A2E-88D06EB7D65A}"/>
              </a:ext>
            </a:extLst>
          </p:cNvPr>
          <p:cNvSpPr>
            <a:spLocks noGrp="1" noChangeArrowheads="1"/>
          </p:cNvSpPr>
          <p:nvPr>
            <p:ph type="body" idx="1"/>
          </p:nvPr>
        </p:nvSpPr>
        <p:spPr/>
        <p:txBody>
          <a:bodyPr/>
          <a:lstStyle/>
          <a:p>
            <a:pPr eaLnBrk="1" hangingPunct="1"/>
            <a:r>
              <a:rPr lang="en-US" altLang="en-US"/>
              <a:t>Solution</a:t>
            </a:r>
          </a:p>
        </p:txBody>
      </p:sp>
      <p:pic>
        <p:nvPicPr>
          <p:cNvPr id="276484" name="Picture 4">
            <a:extLst>
              <a:ext uri="{FF2B5EF4-FFF2-40B4-BE49-F238E27FC236}">
                <a16:creationId xmlns:a16="http://schemas.microsoft.com/office/drawing/2014/main" id="{1B8465D1-813E-39BE-F0D3-17C877C06CDA}"/>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95675" y="1039813"/>
            <a:ext cx="2619375" cy="581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a:extLst>
              <a:ext uri="{FF2B5EF4-FFF2-40B4-BE49-F238E27FC236}">
                <a16:creationId xmlns:a16="http://schemas.microsoft.com/office/drawing/2014/main" id="{16BED367-CE37-2222-B6DA-B49FDB584B41}"/>
              </a:ext>
            </a:extLst>
          </p:cNvPr>
          <p:cNvSpPr>
            <a:spLocks noGrp="1" noChangeArrowheads="1"/>
          </p:cNvSpPr>
          <p:nvPr>
            <p:ph type="title"/>
          </p:nvPr>
        </p:nvSpPr>
        <p:spPr/>
        <p:txBody>
          <a:bodyPr/>
          <a:lstStyle/>
          <a:p>
            <a:pPr eaLnBrk="1" hangingPunct="1"/>
            <a:r>
              <a:rPr lang="en-US" altLang="en-US" sz="4000"/>
              <a:t>The Quick Exhaust Valve Exercise</a:t>
            </a:r>
          </a:p>
        </p:txBody>
      </p:sp>
      <p:sp>
        <p:nvSpPr>
          <p:cNvPr id="277507" name="Rectangle 3">
            <a:extLst>
              <a:ext uri="{FF2B5EF4-FFF2-40B4-BE49-F238E27FC236}">
                <a16:creationId xmlns:a16="http://schemas.microsoft.com/office/drawing/2014/main" id="{694C57DB-41D8-BFDF-748C-79F1D5C77378}"/>
              </a:ext>
            </a:extLst>
          </p:cNvPr>
          <p:cNvSpPr>
            <a:spLocks noGrp="1" noChangeArrowheads="1"/>
          </p:cNvSpPr>
          <p:nvPr>
            <p:ph type="body" sz="half" idx="1"/>
          </p:nvPr>
        </p:nvSpPr>
        <p:spPr/>
        <p:txBody>
          <a:bodyPr/>
          <a:lstStyle/>
          <a:p>
            <a:pPr eaLnBrk="1" hangingPunct="1">
              <a:lnSpc>
                <a:spcPct val="90000"/>
              </a:lnSpc>
            </a:pPr>
            <a:r>
              <a:rPr lang="en-US" altLang="en-US" sz="2000"/>
              <a:t>The combined actuation of a manually actuated valve and a roller lever valve advances a forming tool on an edge-folding device.  The forming tool is driven by a double-acting cylinder.  For rapid forward travel, the circuit utilizes a quick exhaust valve.  The retracting speed is to be adjustable.  If either of the two valves are released, the tool returns to its initial position.</a:t>
            </a:r>
          </a:p>
        </p:txBody>
      </p:sp>
      <p:pic>
        <p:nvPicPr>
          <p:cNvPr id="277508" name="Picture 5">
            <a:extLst>
              <a:ext uri="{FF2B5EF4-FFF2-40B4-BE49-F238E27FC236}">
                <a16:creationId xmlns:a16="http://schemas.microsoft.com/office/drawing/2014/main" id="{326B6D3C-B0B2-43C1-2698-450B814A958F}"/>
              </a:ext>
              <a:ext uri="{C183D7F6-B498-43B3-948B-1728B52AA6E4}">
                <adec:decorative xmlns:adec="http://schemas.microsoft.com/office/drawing/2017/decorative" val="1"/>
              </a:ext>
            </a:extLst>
          </p:cNvPr>
          <p:cNvPicPr>
            <a:picLocks noChangeAspect="1" noChangeArrowheads="1"/>
          </p:cNvPicPr>
          <p:nvPr>
            <p:ph type="body" sz="half" idx="2"/>
          </p:nvPr>
        </p:nvPicPr>
        <p:blipFill>
          <a:blip r:embed="rId2">
            <a:extLst>
              <a:ext uri="{28A0092B-C50C-407E-A947-70E740481C1C}">
                <a14:useLocalDpi xmlns:a14="http://schemas.microsoft.com/office/drawing/2010/main" val="0"/>
              </a:ext>
            </a:extLst>
          </a:blip>
          <a:srcRect/>
          <a:stretch>
            <a:fillRect/>
          </a:stretch>
        </p:blipFill>
        <p:spPr>
          <a:xfrm>
            <a:off x="4648200" y="2606675"/>
            <a:ext cx="4038600" cy="2635250"/>
          </a:xfrm>
          <a:noFill/>
        </p:spPr>
      </p:pic>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a:extLst>
              <a:ext uri="{FF2B5EF4-FFF2-40B4-BE49-F238E27FC236}">
                <a16:creationId xmlns:a16="http://schemas.microsoft.com/office/drawing/2014/main" id="{054399D9-95E8-CD95-2F7D-B3DCD3F3E2DE}"/>
              </a:ext>
            </a:extLst>
          </p:cNvPr>
          <p:cNvSpPr>
            <a:spLocks noGrp="1" noChangeArrowheads="1"/>
          </p:cNvSpPr>
          <p:nvPr>
            <p:ph type="title"/>
          </p:nvPr>
        </p:nvSpPr>
        <p:spPr/>
        <p:txBody>
          <a:bodyPr/>
          <a:lstStyle/>
          <a:p>
            <a:pPr eaLnBrk="1" hangingPunct="1"/>
            <a:r>
              <a:rPr lang="en-US" altLang="en-US"/>
              <a:t>The Quick Exhaust Valve</a:t>
            </a:r>
          </a:p>
        </p:txBody>
      </p:sp>
      <p:sp>
        <p:nvSpPr>
          <p:cNvPr id="278531" name="Rectangle 3">
            <a:extLst>
              <a:ext uri="{FF2B5EF4-FFF2-40B4-BE49-F238E27FC236}">
                <a16:creationId xmlns:a16="http://schemas.microsoft.com/office/drawing/2014/main" id="{0E6C05C7-EBA1-E4A9-2D87-D67A767A0F96}"/>
              </a:ext>
            </a:extLst>
          </p:cNvPr>
          <p:cNvSpPr>
            <a:spLocks noGrp="1" noChangeArrowheads="1"/>
          </p:cNvSpPr>
          <p:nvPr>
            <p:ph type="body" idx="1"/>
          </p:nvPr>
        </p:nvSpPr>
        <p:spPr/>
        <p:txBody>
          <a:bodyPr/>
          <a:lstStyle/>
          <a:p>
            <a:pPr eaLnBrk="1" hangingPunct="1">
              <a:buFont typeface="Wingdings" panose="05000000000000000000" pitchFamily="2" charset="2"/>
              <a:buNone/>
            </a:pPr>
            <a:r>
              <a:rPr lang="en-US" altLang="en-US"/>
              <a:t>Question</a:t>
            </a:r>
          </a:p>
          <a:p>
            <a:pPr eaLnBrk="1" hangingPunct="1"/>
            <a:r>
              <a:rPr lang="en-US" altLang="en-US"/>
              <a:t>What happens to the cylinder if the push button is pressed for a short period and then released?</a:t>
            </a:r>
          </a:p>
          <a:p>
            <a:pPr eaLnBrk="1" hangingPunct="1"/>
            <a:r>
              <a:rPr lang="en-US" altLang="en-US"/>
              <a:t>Describe the operation of the circuit.</a:t>
            </a: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a:extLst>
              <a:ext uri="{FF2B5EF4-FFF2-40B4-BE49-F238E27FC236}">
                <a16:creationId xmlns:a16="http://schemas.microsoft.com/office/drawing/2014/main" id="{5CF65384-BC15-6250-E79D-87E11B2772CA}"/>
              </a:ext>
            </a:extLst>
          </p:cNvPr>
          <p:cNvSpPr>
            <a:spLocks noGrp="1" noChangeArrowheads="1"/>
          </p:cNvSpPr>
          <p:nvPr>
            <p:ph type="title"/>
          </p:nvPr>
        </p:nvSpPr>
        <p:spPr/>
        <p:txBody>
          <a:bodyPr/>
          <a:lstStyle/>
          <a:p>
            <a:pPr eaLnBrk="1" hangingPunct="1"/>
            <a:r>
              <a:rPr lang="en-US" altLang="en-US" dirty="0"/>
              <a:t>The Quick Exhaust Valve 1</a:t>
            </a:r>
          </a:p>
        </p:txBody>
      </p:sp>
      <p:sp>
        <p:nvSpPr>
          <p:cNvPr id="279555" name="Rectangle 3">
            <a:extLst>
              <a:ext uri="{FF2B5EF4-FFF2-40B4-BE49-F238E27FC236}">
                <a16:creationId xmlns:a16="http://schemas.microsoft.com/office/drawing/2014/main" id="{DB499263-0E32-6789-6EE7-DAAE65B5681B}"/>
              </a:ext>
            </a:extLst>
          </p:cNvPr>
          <p:cNvSpPr>
            <a:spLocks noGrp="1" noChangeArrowheads="1"/>
          </p:cNvSpPr>
          <p:nvPr>
            <p:ph type="body" sz="half" idx="1"/>
          </p:nvPr>
        </p:nvSpPr>
        <p:spPr>
          <a:xfrm>
            <a:off x="457200" y="1981200"/>
            <a:ext cx="4038600" cy="4724400"/>
          </a:xfrm>
        </p:spPr>
        <p:txBody>
          <a:bodyPr/>
          <a:lstStyle/>
          <a:p>
            <a:pPr eaLnBrk="1" hangingPunct="1">
              <a:lnSpc>
                <a:spcPct val="80000"/>
              </a:lnSpc>
              <a:buFont typeface="Wingdings" panose="05000000000000000000" pitchFamily="2" charset="2"/>
              <a:buNone/>
            </a:pPr>
            <a:r>
              <a:rPr lang="en-US" altLang="en-US" sz="2400"/>
              <a:t>Solution</a:t>
            </a:r>
          </a:p>
          <a:p>
            <a:pPr eaLnBrk="1" hangingPunct="1">
              <a:lnSpc>
                <a:spcPct val="80000"/>
              </a:lnSpc>
            </a:pPr>
            <a:r>
              <a:rPr lang="en-US" altLang="en-US" sz="2000"/>
              <a:t>The combined actuation of a manually actuated valve and a roller lever valve advances a forming tool on an edge-folding device.  The forming tool is driven by a double-acting cylinder.  For rapid forward travel, the tool is driven by a double-acting cylinder.  For rapid forward travel, the circuit utilizes a quick exhaust valve.  The retracting speed is to be adjustable.  If either of the two valves are released, the tool returns to its initial position.</a:t>
            </a:r>
          </a:p>
        </p:txBody>
      </p:sp>
      <p:pic>
        <p:nvPicPr>
          <p:cNvPr id="279556" name="Picture 5">
            <a:extLst>
              <a:ext uri="{FF2B5EF4-FFF2-40B4-BE49-F238E27FC236}">
                <a16:creationId xmlns:a16="http://schemas.microsoft.com/office/drawing/2014/main" id="{A481D28B-9069-4506-D5C8-8A5AE63C72E6}"/>
              </a:ext>
              <a:ext uri="{C183D7F6-B498-43B3-948B-1728B52AA6E4}">
                <adec:decorative xmlns:adec="http://schemas.microsoft.com/office/drawing/2017/decorative" val="1"/>
              </a:ext>
            </a:extLst>
          </p:cNvPr>
          <p:cNvPicPr>
            <a:picLocks noChangeAspect="1" noChangeArrowheads="1"/>
          </p:cNvPicPr>
          <p:nvPr>
            <p:ph type="body" sz="half" idx="2"/>
          </p:nvPr>
        </p:nvPicPr>
        <p:blipFill>
          <a:blip r:embed="rId2">
            <a:extLst>
              <a:ext uri="{28A0092B-C50C-407E-A947-70E740481C1C}">
                <a14:useLocalDpi xmlns:a14="http://schemas.microsoft.com/office/drawing/2010/main" val="0"/>
              </a:ext>
            </a:extLst>
          </a:blip>
          <a:srcRect/>
          <a:stretch>
            <a:fillRect/>
          </a:stretch>
        </p:blipFill>
        <p:spPr>
          <a:xfrm>
            <a:off x="4849813" y="1447800"/>
            <a:ext cx="3970337" cy="5410200"/>
          </a:xfrm>
          <a:noFill/>
        </p:spPr>
      </p:pic>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a:extLst>
              <a:ext uri="{FF2B5EF4-FFF2-40B4-BE49-F238E27FC236}">
                <a16:creationId xmlns:a16="http://schemas.microsoft.com/office/drawing/2014/main" id="{DD38813D-3735-65EE-395E-8BF0AB4F0441}"/>
              </a:ext>
            </a:extLst>
          </p:cNvPr>
          <p:cNvSpPr>
            <a:spLocks noGrp="1" noChangeArrowheads="1"/>
          </p:cNvSpPr>
          <p:nvPr>
            <p:ph type="title"/>
          </p:nvPr>
        </p:nvSpPr>
        <p:spPr/>
        <p:txBody>
          <a:bodyPr/>
          <a:lstStyle/>
          <a:p>
            <a:pPr eaLnBrk="1" hangingPunct="1"/>
            <a:r>
              <a:rPr lang="en-US" altLang="en-US" sz="4000"/>
              <a:t>Exercise 8 </a:t>
            </a:r>
            <a:br>
              <a:rPr lang="en-US" altLang="en-US" sz="4000"/>
            </a:br>
            <a:r>
              <a:rPr lang="en-US" altLang="en-US" sz="4000"/>
              <a:t>Actuation of a Shut-off Device</a:t>
            </a:r>
          </a:p>
        </p:txBody>
      </p:sp>
      <p:sp>
        <p:nvSpPr>
          <p:cNvPr id="280579" name="Rectangle 3">
            <a:extLst>
              <a:ext uri="{FF2B5EF4-FFF2-40B4-BE49-F238E27FC236}">
                <a16:creationId xmlns:a16="http://schemas.microsoft.com/office/drawing/2014/main" id="{128FE772-34BB-0C7C-57DD-EB76389D078B}"/>
              </a:ext>
            </a:extLst>
          </p:cNvPr>
          <p:cNvSpPr>
            <a:spLocks noGrp="1" noChangeArrowheads="1"/>
          </p:cNvSpPr>
          <p:nvPr>
            <p:ph type="body" idx="1"/>
          </p:nvPr>
        </p:nvSpPr>
        <p:spPr/>
        <p:txBody>
          <a:bodyPr/>
          <a:lstStyle/>
          <a:p>
            <a:pPr eaLnBrk="1" hangingPunct="1">
              <a:lnSpc>
                <a:spcPct val="90000"/>
              </a:lnSpc>
            </a:pPr>
            <a:r>
              <a:rPr lang="en-US" altLang="en-US"/>
              <a:t>The slide of a plastic granulate filling system is to close quickly.  The opening of the slide is to be effected gradually.</a:t>
            </a:r>
          </a:p>
          <a:p>
            <a:pPr eaLnBrk="1" hangingPunct="1">
              <a:lnSpc>
                <a:spcPct val="90000"/>
              </a:lnSpc>
            </a:pPr>
            <a:r>
              <a:rPr lang="en-US" altLang="en-US"/>
              <a:t>Actuation of a pushbutton is to cause a shut-off device (ball valve) to open gradually.</a:t>
            </a:r>
          </a:p>
          <a:p>
            <a:pPr eaLnBrk="1" hangingPunct="1">
              <a:lnSpc>
                <a:spcPct val="90000"/>
              </a:lnSpc>
            </a:pPr>
            <a:r>
              <a:rPr lang="en-US" altLang="en-US"/>
              <a:t>Actuation of a second pushbutton is to cause the shut-off device to close quickly.</a:t>
            </a:r>
          </a:p>
          <a:p>
            <a:pPr eaLnBrk="1" hangingPunct="1">
              <a:lnSpc>
                <a:spcPct val="90000"/>
              </a:lnSpc>
            </a:pPr>
            <a:endParaRPr lang="en-US" altLang="en-US"/>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a:extLst>
              <a:ext uri="{FF2B5EF4-FFF2-40B4-BE49-F238E27FC236}">
                <a16:creationId xmlns:a16="http://schemas.microsoft.com/office/drawing/2014/main" id="{A1A8CAC5-9C25-F62B-19AF-17CD2DD6923B}"/>
              </a:ext>
            </a:extLst>
          </p:cNvPr>
          <p:cNvSpPr>
            <a:spLocks noGrp="1" noChangeArrowheads="1"/>
          </p:cNvSpPr>
          <p:nvPr>
            <p:ph type="title"/>
          </p:nvPr>
        </p:nvSpPr>
        <p:spPr/>
        <p:txBody>
          <a:bodyPr/>
          <a:lstStyle/>
          <a:p>
            <a:pPr eaLnBrk="1" hangingPunct="1"/>
            <a:r>
              <a:rPr lang="en-US" altLang="en-US"/>
              <a:t>Exercise 8</a:t>
            </a:r>
          </a:p>
        </p:txBody>
      </p:sp>
      <p:sp>
        <p:nvSpPr>
          <p:cNvPr id="281603" name="Rectangle 3">
            <a:extLst>
              <a:ext uri="{FF2B5EF4-FFF2-40B4-BE49-F238E27FC236}">
                <a16:creationId xmlns:a16="http://schemas.microsoft.com/office/drawing/2014/main" id="{D9731C8F-0C3C-7E0C-061C-6BC689DAFED2}"/>
              </a:ext>
            </a:extLst>
          </p:cNvPr>
          <p:cNvSpPr>
            <a:spLocks noGrp="1" noChangeArrowheads="1"/>
          </p:cNvSpPr>
          <p:nvPr>
            <p:ph type="body" idx="1"/>
          </p:nvPr>
        </p:nvSpPr>
        <p:spPr/>
        <p:txBody>
          <a:bodyPr/>
          <a:lstStyle/>
          <a:p>
            <a:pPr eaLnBrk="1" hangingPunct="1"/>
            <a:r>
              <a:rPr lang="en-US" altLang="en-US"/>
              <a:t>Solution</a:t>
            </a:r>
          </a:p>
        </p:txBody>
      </p:sp>
      <p:pic>
        <p:nvPicPr>
          <p:cNvPr id="281604" name="Picture 5">
            <a:extLst>
              <a:ext uri="{FF2B5EF4-FFF2-40B4-BE49-F238E27FC236}">
                <a16:creationId xmlns:a16="http://schemas.microsoft.com/office/drawing/2014/main" id="{A103DFC0-1D78-D312-4F26-167D10932BE7}"/>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0400" y="990600"/>
            <a:ext cx="3587750" cy="571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a:extLst>
              <a:ext uri="{FF2B5EF4-FFF2-40B4-BE49-F238E27FC236}">
                <a16:creationId xmlns:a16="http://schemas.microsoft.com/office/drawing/2014/main" id="{FCCA3444-239B-5994-132C-F1E939242229}"/>
              </a:ext>
            </a:extLst>
          </p:cNvPr>
          <p:cNvSpPr>
            <a:spLocks noGrp="1" noChangeArrowheads="1"/>
          </p:cNvSpPr>
          <p:nvPr>
            <p:ph type="title"/>
          </p:nvPr>
        </p:nvSpPr>
        <p:spPr/>
        <p:txBody>
          <a:bodyPr/>
          <a:lstStyle/>
          <a:p>
            <a:pPr eaLnBrk="1" hangingPunct="1"/>
            <a:r>
              <a:rPr lang="en-US" altLang="en-US" sz="4000"/>
              <a:t>Exercise 9 </a:t>
            </a:r>
            <a:br>
              <a:rPr lang="en-US" altLang="en-US" sz="4000"/>
            </a:br>
            <a:r>
              <a:rPr lang="en-US" altLang="en-US" sz="4000"/>
              <a:t>Brushing of Cheese Wheels</a:t>
            </a:r>
          </a:p>
        </p:txBody>
      </p:sp>
      <p:sp>
        <p:nvSpPr>
          <p:cNvPr id="282627" name="Rectangle 3">
            <a:extLst>
              <a:ext uri="{FF2B5EF4-FFF2-40B4-BE49-F238E27FC236}">
                <a16:creationId xmlns:a16="http://schemas.microsoft.com/office/drawing/2014/main" id="{D1326E95-8942-D4A5-2901-38717724BC0F}"/>
              </a:ext>
            </a:extLst>
          </p:cNvPr>
          <p:cNvSpPr>
            <a:spLocks noGrp="1" noChangeArrowheads="1"/>
          </p:cNvSpPr>
          <p:nvPr>
            <p:ph type="body" idx="1"/>
          </p:nvPr>
        </p:nvSpPr>
        <p:spPr>
          <a:xfrm>
            <a:off x="457200" y="1981200"/>
            <a:ext cx="8229600" cy="4876800"/>
          </a:xfrm>
        </p:spPr>
        <p:txBody>
          <a:bodyPr/>
          <a:lstStyle/>
          <a:p>
            <a:pPr eaLnBrk="1" hangingPunct="1">
              <a:lnSpc>
                <a:spcPct val="80000"/>
              </a:lnSpc>
            </a:pPr>
            <a:r>
              <a:rPr lang="en-US" altLang="en-US" sz="2400"/>
              <a:t>Cheese wheels are to be brushed during production.  Loading of the brushing device is to be controlled manually.  The cheese wheels are to be supplied via a conveyor.  Material flow is to be stopped by means of a slide if the device is filled.</a:t>
            </a:r>
          </a:p>
          <a:p>
            <a:pPr eaLnBrk="1" hangingPunct="1">
              <a:lnSpc>
                <a:spcPct val="80000"/>
              </a:lnSpc>
            </a:pPr>
            <a:r>
              <a:rPr lang="en-US" altLang="en-US" sz="2400"/>
              <a:t>Actuation of the pushbutton is to cause the cylinder to advance and push the slide into the material flow.</a:t>
            </a:r>
          </a:p>
          <a:p>
            <a:pPr eaLnBrk="1" hangingPunct="1">
              <a:lnSpc>
                <a:spcPct val="80000"/>
              </a:lnSpc>
            </a:pPr>
            <a:r>
              <a:rPr lang="en-US" altLang="en-US" sz="2400"/>
              <a:t>The cylinder retains this position even after the pushbutton is released and material flow is to remain interrupted.</a:t>
            </a:r>
          </a:p>
          <a:p>
            <a:pPr eaLnBrk="1" hangingPunct="1">
              <a:lnSpc>
                <a:spcPct val="80000"/>
              </a:lnSpc>
            </a:pPr>
            <a:r>
              <a:rPr lang="en-US" altLang="en-US" sz="2400"/>
              <a:t>Actuation of the second pushbutton is to cause the cylinder to return into the retracted end position and release material flow again.</a:t>
            </a:r>
          </a:p>
          <a:p>
            <a:pPr eaLnBrk="1" hangingPunct="1">
              <a:lnSpc>
                <a:spcPct val="80000"/>
              </a:lnSpc>
            </a:pPr>
            <a:r>
              <a:rPr lang="en-US" altLang="en-US" sz="2400"/>
              <a:t>It is to remain there until the first pushbutton is actuated again.</a:t>
            </a: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5269085E-10C5-DF66-4EDE-373B92C9C793}"/>
              </a:ext>
            </a:extLst>
          </p:cNvPr>
          <p:cNvSpPr>
            <a:spLocks noGrp="1" noChangeArrowheads="1"/>
          </p:cNvSpPr>
          <p:nvPr>
            <p:ph type="title"/>
          </p:nvPr>
        </p:nvSpPr>
        <p:spPr/>
        <p:txBody>
          <a:bodyPr/>
          <a:lstStyle/>
          <a:p>
            <a:pPr eaLnBrk="1" hangingPunct="1"/>
            <a:r>
              <a:rPr lang="en-US" altLang="en-US"/>
              <a:t>Exercise 9</a:t>
            </a:r>
          </a:p>
        </p:txBody>
      </p:sp>
      <p:sp>
        <p:nvSpPr>
          <p:cNvPr id="283651" name="Rectangle 3">
            <a:extLst>
              <a:ext uri="{FF2B5EF4-FFF2-40B4-BE49-F238E27FC236}">
                <a16:creationId xmlns:a16="http://schemas.microsoft.com/office/drawing/2014/main" id="{9EFB9101-3351-C72E-F01E-FD27CC93D568}"/>
              </a:ext>
            </a:extLst>
          </p:cNvPr>
          <p:cNvSpPr>
            <a:spLocks noGrp="1" noChangeArrowheads="1"/>
          </p:cNvSpPr>
          <p:nvPr>
            <p:ph type="body" idx="1"/>
          </p:nvPr>
        </p:nvSpPr>
        <p:spPr/>
        <p:txBody>
          <a:bodyPr/>
          <a:lstStyle/>
          <a:p>
            <a:pPr eaLnBrk="1" hangingPunct="1"/>
            <a:r>
              <a:rPr lang="en-US" altLang="en-US"/>
              <a:t>Solution</a:t>
            </a:r>
          </a:p>
        </p:txBody>
      </p:sp>
      <p:pic>
        <p:nvPicPr>
          <p:cNvPr id="283652" name="Picture 4">
            <a:extLst>
              <a:ext uri="{FF2B5EF4-FFF2-40B4-BE49-F238E27FC236}">
                <a16:creationId xmlns:a16="http://schemas.microsoft.com/office/drawing/2014/main" id="{7597B451-4F93-131B-28AE-A6601EEA370D}"/>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2238" y="385763"/>
            <a:ext cx="4060825" cy="647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2">
            <a:extLst>
              <a:ext uri="{FF2B5EF4-FFF2-40B4-BE49-F238E27FC236}">
                <a16:creationId xmlns:a16="http://schemas.microsoft.com/office/drawing/2014/main" id="{CEA36FBE-1DDA-FDD2-BD86-B79CF79167EE}"/>
              </a:ext>
            </a:extLst>
          </p:cNvPr>
          <p:cNvSpPr>
            <a:spLocks noGrp="1" noChangeArrowheads="1"/>
          </p:cNvSpPr>
          <p:nvPr>
            <p:ph type="title"/>
          </p:nvPr>
        </p:nvSpPr>
        <p:spPr/>
        <p:txBody>
          <a:bodyPr/>
          <a:lstStyle/>
          <a:p>
            <a:pPr eaLnBrk="1" hangingPunct="1"/>
            <a:r>
              <a:rPr lang="en-US" altLang="en-US" sz="4000"/>
              <a:t>Exercise 10 </a:t>
            </a:r>
            <a:br>
              <a:rPr lang="en-US" altLang="en-US" sz="4000"/>
            </a:br>
            <a:r>
              <a:rPr lang="en-US" altLang="en-US" sz="4000"/>
              <a:t>Clamping of a Workpiece</a:t>
            </a:r>
          </a:p>
        </p:txBody>
      </p:sp>
      <p:sp>
        <p:nvSpPr>
          <p:cNvPr id="284675" name="Rectangle 3">
            <a:extLst>
              <a:ext uri="{FF2B5EF4-FFF2-40B4-BE49-F238E27FC236}">
                <a16:creationId xmlns:a16="http://schemas.microsoft.com/office/drawing/2014/main" id="{46E1331B-F4E4-89C5-43D7-E7EA613F5A84}"/>
              </a:ext>
            </a:extLst>
          </p:cNvPr>
          <p:cNvSpPr>
            <a:spLocks noGrp="1" noChangeArrowheads="1"/>
          </p:cNvSpPr>
          <p:nvPr>
            <p:ph type="body" idx="1"/>
          </p:nvPr>
        </p:nvSpPr>
        <p:spPr>
          <a:xfrm>
            <a:off x="457200" y="1981200"/>
            <a:ext cx="8229600" cy="4876800"/>
          </a:xfrm>
        </p:spPr>
        <p:txBody>
          <a:bodyPr/>
          <a:lstStyle/>
          <a:p>
            <a:pPr eaLnBrk="1" hangingPunct="1">
              <a:lnSpc>
                <a:spcPct val="80000"/>
              </a:lnSpc>
            </a:pPr>
            <a:r>
              <a:rPr lang="en-US" altLang="en-US" sz="2400"/>
              <a:t>An automatic rotary indexing machines is used in production for the feeding of workpieces.  Workpieces to be processed are to be clamped in the individual workpiece retainers.  A clamping device is to be designed and checked by means of a test setup.</a:t>
            </a:r>
          </a:p>
          <a:p>
            <a:pPr eaLnBrk="1" hangingPunct="1">
              <a:lnSpc>
                <a:spcPct val="80000"/>
              </a:lnSpc>
            </a:pPr>
            <a:r>
              <a:rPr lang="en-US" altLang="en-US" sz="2400"/>
              <a:t>A double-acting cylinder is to advance only if a pushbutton is actuated AND if the cylinder is in the retracted end position at the same time, since it is otherwise not possible to insert a workpiece for processing.</a:t>
            </a:r>
          </a:p>
          <a:p>
            <a:pPr eaLnBrk="1" hangingPunct="1">
              <a:lnSpc>
                <a:spcPct val="80000"/>
              </a:lnSpc>
            </a:pPr>
            <a:r>
              <a:rPr lang="en-US" altLang="en-US" sz="2400"/>
              <a:t>The clamping cylinder is to retain the forward end position until the workpiece is processed.  The duration of the processing time can vary.</a:t>
            </a:r>
          </a:p>
          <a:p>
            <a:pPr eaLnBrk="1" hangingPunct="1">
              <a:lnSpc>
                <a:spcPct val="80000"/>
              </a:lnSpc>
            </a:pPr>
            <a:r>
              <a:rPr lang="en-US" altLang="en-US" sz="2400"/>
              <a:t>Pressing of a second pushbutton is to cause the workpiece to be released.</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E9B491AD-FE42-2801-12EA-B962FFCA67FF}"/>
              </a:ext>
            </a:extLst>
          </p:cNvPr>
          <p:cNvSpPr>
            <a:spLocks noGrp="1" noChangeArrowheads="1"/>
          </p:cNvSpPr>
          <p:nvPr>
            <p:ph type="title"/>
          </p:nvPr>
        </p:nvSpPr>
        <p:spPr/>
        <p:txBody>
          <a:bodyPr/>
          <a:lstStyle/>
          <a:p>
            <a:pPr eaLnBrk="1" hangingPunct="1"/>
            <a:r>
              <a:rPr lang="en-US" altLang="en-US" sz="4000" dirty="0"/>
              <a:t>Summary of compressed air as a working medium 2</a:t>
            </a:r>
          </a:p>
        </p:txBody>
      </p:sp>
      <p:sp>
        <p:nvSpPr>
          <p:cNvPr id="50179" name="Rectangle 3">
            <a:extLst>
              <a:ext uri="{FF2B5EF4-FFF2-40B4-BE49-F238E27FC236}">
                <a16:creationId xmlns:a16="http://schemas.microsoft.com/office/drawing/2014/main" id="{C25A8318-594B-496A-ED26-AD85AA134CE8}"/>
              </a:ext>
            </a:extLst>
          </p:cNvPr>
          <p:cNvSpPr>
            <a:spLocks noGrp="1" noChangeArrowheads="1"/>
          </p:cNvSpPr>
          <p:nvPr>
            <p:ph type="body" idx="1"/>
          </p:nvPr>
        </p:nvSpPr>
        <p:spPr/>
        <p:txBody>
          <a:bodyPr/>
          <a:lstStyle/>
          <a:p>
            <a:pPr algn="just" eaLnBrk="1" hangingPunct="1">
              <a:lnSpc>
                <a:spcPts val="2100"/>
              </a:lnSpc>
              <a:buFontTx/>
              <a:buNone/>
            </a:pPr>
            <a:r>
              <a:rPr lang="en-US" altLang="en-US" sz="2400"/>
              <a:t>Disadvantages:</a:t>
            </a:r>
            <a:endParaRPr lang="en-US" altLang="en-US" sz="2400" b="1"/>
          </a:p>
          <a:p>
            <a:pPr algn="just" eaLnBrk="1" hangingPunct="1">
              <a:lnSpc>
                <a:spcPts val="2100"/>
              </a:lnSpc>
              <a:buFontTx/>
              <a:buChar char="•"/>
            </a:pPr>
            <a:r>
              <a:rPr lang="en-US" altLang="en-US" sz="2000" b="1"/>
              <a:t>Straight line movement can be produced directly</a:t>
            </a:r>
          </a:p>
          <a:p>
            <a:pPr algn="just" eaLnBrk="1" hangingPunct="1">
              <a:lnSpc>
                <a:spcPts val="2100"/>
              </a:lnSpc>
              <a:buFontTx/>
              <a:buChar char="•"/>
            </a:pPr>
            <a:r>
              <a:rPr lang="en-US" altLang="en-US" sz="2000" b="1"/>
              <a:t>Compressed air is a relatively expensive means of conveying energy</a:t>
            </a:r>
          </a:p>
          <a:p>
            <a:pPr algn="just" eaLnBrk="1" hangingPunct="1">
              <a:lnSpc>
                <a:spcPts val="2100"/>
              </a:lnSpc>
              <a:buFontTx/>
              <a:buChar char="•"/>
            </a:pPr>
            <a:r>
              <a:rPr lang="en-US" altLang="en-US" sz="2000" b="1"/>
              <a:t>Compressed air requires good conditioning</a:t>
            </a:r>
          </a:p>
          <a:p>
            <a:pPr algn="just" eaLnBrk="1" hangingPunct="1">
              <a:lnSpc>
                <a:spcPts val="2100"/>
              </a:lnSpc>
              <a:buFontTx/>
              <a:buChar char="•"/>
            </a:pPr>
            <a:r>
              <a:rPr lang="en-US" altLang="en-US" sz="2000" b="1"/>
              <a:t>It is only economical up to a certain force expenditure</a:t>
            </a:r>
          </a:p>
          <a:p>
            <a:pPr algn="just" eaLnBrk="1" hangingPunct="1">
              <a:lnSpc>
                <a:spcPts val="2100"/>
              </a:lnSpc>
              <a:buFontTx/>
              <a:buChar char="•"/>
            </a:pPr>
            <a:r>
              <a:rPr lang="en-US" altLang="en-US" sz="2000" b="1"/>
              <a:t>Air is compressible</a:t>
            </a:r>
          </a:p>
          <a:p>
            <a:pPr algn="just" eaLnBrk="1" hangingPunct="1">
              <a:lnSpc>
                <a:spcPts val="2100"/>
              </a:lnSpc>
              <a:buFontTx/>
              <a:buChar char="•"/>
            </a:pPr>
            <a:r>
              <a:rPr lang="en-US" altLang="en-US" sz="2000" b="1"/>
              <a:t>Exhaust air is loud (reduced by using silencers)</a:t>
            </a:r>
          </a:p>
          <a:p>
            <a:pPr algn="just" eaLnBrk="1" hangingPunct="1">
              <a:lnSpc>
                <a:spcPts val="2100"/>
              </a:lnSpc>
              <a:buFontTx/>
              <a:buChar char="•"/>
            </a:pPr>
            <a:r>
              <a:rPr lang="en-US" altLang="en-US" sz="2000" b="1"/>
              <a:t>The oil mist mixed with air for lubricating purposes exhaust or escapes to the atmosphere</a:t>
            </a:r>
          </a:p>
          <a:p>
            <a:pPr eaLnBrk="1" hangingPunct="1"/>
            <a:endParaRPr lang="en-GB" altLang="en-US" sz="2000" b="1"/>
          </a:p>
          <a:p>
            <a:pPr eaLnBrk="1" hangingPunct="1"/>
            <a:endParaRPr lang="en-US" altLang="en-US"/>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a:extLst>
              <a:ext uri="{FF2B5EF4-FFF2-40B4-BE49-F238E27FC236}">
                <a16:creationId xmlns:a16="http://schemas.microsoft.com/office/drawing/2014/main" id="{5F5AFFB0-6BF5-E5B3-0ACC-FBCA1A13E14D}"/>
              </a:ext>
            </a:extLst>
          </p:cNvPr>
          <p:cNvSpPr>
            <a:spLocks noGrp="1" noChangeArrowheads="1"/>
          </p:cNvSpPr>
          <p:nvPr>
            <p:ph type="title"/>
          </p:nvPr>
        </p:nvSpPr>
        <p:spPr/>
        <p:txBody>
          <a:bodyPr/>
          <a:lstStyle/>
          <a:p>
            <a:pPr eaLnBrk="1" hangingPunct="1"/>
            <a:r>
              <a:rPr lang="en-US" altLang="en-US" sz="4000"/>
              <a:t>Exercise 10 </a:t>
            </a:r>
            <a:br>
              <a:rPr lang="en-US" altLang="en-US" sz="4000"/>
            </a:br>
            <a:endParaRPr lang="en-US" altLang="en-US" sz="4000"/>
          </a:p>
        </p:txBody>
      </p:sp>
      <p:sp>
        <p:nvSpPr>
          <p:cNvPr id="285699" name="Rectangle 3">
            <a:extLst>
              <a:ext uri="{FF2B5EF4-FFF2-40B4-BE49-F238E27FC236}">
                <a16:creationId xmlns:a16="http://schemas.microsoft.com/office/drawing/2014/main" id="{91D9A6D5-B2A8-1B2A-09EA-F794DEFD2A95}"/>
              </a:ext>
            </a:extLst>
          </p:cNvPr>
          <p:cNvSpPr>
            <a:spLocks noGrp="1" noChangeArrowheads="1"/>
          </p:cNvSpPr>
          <p:nvPr>
            <p:ph type="body" idx="1"/>
          </p:nvPr>
        </p:nvSpPr>
        <p:spPr/>
        <p:txBody>
          <a:bodyPr/>
          <a:lstStyle/>
          <a:p>
            <a:pPr eaLnBrk="1" hangingPunct="1"/>
            <a:r>
              <a:rPr lang="en-US" altLang="en-US"/>
              <a:t>Solution</a:t>
            </a:r>
          </a:p>
        </p:txBody>
      </p:sp>
      <p:pic>
        <p:nvPicPr>
          <p:cNvPr id="285700" name="Picture 4">
            <a:extLst>
              <a:ext uri="{FF2B5EF4-FFF2-40B4-BE49-F238E27FC236}">
                <a16:creationId xmlns:a16="http://schemas.microsoft.com/office/drawing/2014/main" id="{9F8FCB4F-69C7-1650-4F48-EA46FB6534CC}"/>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6738" y="812800"/>
            <a:ext cx="5362575" cy="604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a:extLst>
              <a:ext uri="{FF2B5EF4-FFF2-40B4-BE49-F238E27FC236}">
                <a16:creationId xmlns:a16="http://schemas.microsoft.com/office/drawing/2014/main" id="{D57EA83E-FD5B-F545-97C3-A7595378BB3D}"/>
              </a:ext>
            </a:extLst>
          </p:cNvPr>
          <p:cNvSpPr>
            <a:spLocks noGrp="1" noChangeArrowheads="1"/>
          </p:cNvSpPr>
          <p:nvPr>
            <p:ph type="title"/>
          </p:nvPr>
        </p:nvSpPr>
        <p:spPr/>
        <p:txBody>
          <a:bodyPr/>
          <a:lstStyle/>
          <a:p>
            <a:pPr eaLnBrk="1" hangingPunct="1"/>
            <a:r>
              <a:rPr lang="en-US" altLang="en-US" sz="4000"/>
              <a:t>Exercise 11 </a:t>
            </a:r>
            <a:br>
              <a:rPr lang="en-US" altLang="en-US" sz="4000"/>
            </a:br>
            <a:r>
              <a:rPr lang="en-US" altLang="en-US" sz="4000"/>
              <a:t>Actuation of a Sliding Door	</a:t>
            </a:r>
          </a:p>
        </p:txBody>
      </p:sp>
      <p:sp>
        <p:nvSpPr>
          <p:cNvPr id="286723" name="Rectangle 3">
            <a:extLst>
              <a:ext uri="{FF2B5EF4-FFF2-40B4-BE49-F238E27FC236}">
                <a16:creationId xmlns:a16="http://schemas.microsoft.com/office/drawing/2014/main" id="{40CF6603-058B-8179-EC60-B85F28727D4C}"/>
              </a:ext>
            </a:extLst>
          </p:cNvPr>
          <p:cNvSpPr>
            <a:spLocks noGrp="1" noChangeArrowheads="1"/>
          </p:cNvSpPr>
          <p:nvPr>
            <p:ph type="body" idx="1"/>
          </p:nvPr>
        </p:nvSpPr>
        <p:spPr/>
        <p:txBody>
          <a:bodyPr/>
          <a:lstStyle/>
          <a:p>
            <a:pPr eaLnBrk="1" hangingPunct="1">
              <a:lnSpc>
                <a:spcPct val="90000"/>
              </a:lnSpc>
            </a:pPr>
            <a:r>
              <a:rPr lang="en-US" altLang="en-US" sz="2400"/>
              <a:t>A Sliding door is to be opened and closed from both sides by means of a pushbutton.  Only one pushbutton is to be located on each of the door in order to eliminate incorrect operation in cases of emergency.</a:t>
            </a:r>
          </a:p>
          <a:p>
            <a:pPr eaLnBrk="1" hangingPunct="1">
              <a:lnSpc>
                <a:spcPct val="90000"/>
              </a:lnSpc>
            </a:pPr>
            <a:r>
              <a:rPr lang="en-US" altLang="en-US" sz="2400"/>
              <a:t>Provided that the sliding door is in a defined  end position, it can be moved into the opposite end position by means of pressing a button.  The sliding door can thus be opened or closed.</a:t>
            </a:r>
          </a:p>
          <a:p>
            <a:pPr eaLnBrk="1" hangingPunct="1">
              <a:lnSpc>
                <a:spcPct val="90000"/>
              </a:lnSpc>
            </a:pPr>
            <a:r>
              <a:rPr lang="en-US" altLang="en-US" sz="2400"/>
              <a:t>It is not possible to start the opening or closing function for as long as the door is not in an end position.</a:t>
            </a: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a:extLst>
              <a:ext uri="{FF2B5EF4-FFF2-40B4-BE49-F238E27FC236}">
                <a16:creationId xmlns:a16="http://schemas.microsoft.com/office/drawing/2014/main" id="{5F383FD2-44A7-6794-9CC1-C0DB05B7E85F}"/>
              </a:ext>
            </a:extLst>
          </p:cNvPr>
          <p:cNvSpPr>
            <a:spLocks noGrp="1" noChangeArrowheads="1"/>
          </p:cNvSpPr>
          <p:nvPr>
            <p:ph type="title"/>
          </p:nvPr>
        </p:nvSpPr>
        <p:spPr/>
        <p:txBody>
          <a:bodyPr/>
          <a:lstStyle/>
          <a:p>
            <a:pPr eaLnBrk="1" hangingPunct="1"/>
            <a:r>
              <a:rPr lang="en-US" altLang="en-US"/>
              <a:t>Exercise 11</a:t>
            </a:r>
          </a:p>
        </p:txBody>
      </p:sp>
      <p:sp>
        <p:nvSpPr>
          <p:cNvPr id="287747" name="Rectangle 3">
            <a:extLst>
              <a:ext uri="{FF2B5EF4-FFF2-40B4-BE49-F238E27FC236}">
                <a16:creationId xmlns:a16="http://schemas.microsoft.com/office/drawing/2014/main" id="{7BADE90B-E99C-0E1A-9694-3394722DBF37}"/>
              </a:ext>
            </a:extLst>
          </p:cNvPr>
          <p:cNvSpPr>
            <a:spLocks noGrp="1" noChangeArrowheads="1"/>
          </p:cNvSpPr>
          <p:nvPr>
            <p:ph type="body" idx="1"/>
          </p:nvPr>
        </p:nvSpPr>
        <p:spPr/>
        <p:txBody>
          <a:bodyPr/>
          <a:lstStyle/>
          <a:p>
            <a:pPr eaLnBrk="1" hangingPunct="1"/>
            <a:r>
              <a:rPr lang="en-US" altLang="en-US"/>
              <a:t>Solution</a:t>
            </a:r>
          </a:p>
        </p:txBody>
      </p:sp>
      <p:pic>
        <p:nvPicPr>
          <p:cNvPr id="287748" name="Picture 4">
            <a:extLst>
              <a:ext uri="{FF2B5EF4-FFF2-40B4-BE49-F238E27FC236}">
                <a16:creationId xmlns:a16="http://schemas.microsoft.com/office/drawing/2014/main" id="{926E4CBC-39F5-2C51-D7F3-391485D1CC94}"/>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5775" y="333375"/>
            <a:ext cx="5632450" cy="619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2">
            <a:extLst>
              <a:ext uri="{FF2B5EF4-FFF2-40B4-BE49-F238E27FC236}">
                <a16:creationId xmlns:a16="http://schemas.microsoft.com/office/drawing/2014/main" id="{7B06FCD6-7AAB-67C3-7579-6D6AC6839D07}"/>
              </a:ext>
            </a:extLst>
          </p:cNvPr>
          <p:cNvSpPr>
            <a:spLocks noGrp="1" noChangeArrowheads="1"/>
          </p:cNvSpPr>
          <p:nvPr>
            <p:ph type="title"/>
          </p:nvPr>
        </p:nvSpPr>
        <p:spPr/>
        <p:txBody>
          <a:bodyPr/>
          <a:lstStyle/>
          <a:p>
            <a:pPr eaLnBrk="1" hangingPunct="1"/>
            <a:r>
              <a:rPr lang="en-US" altLang="en-US" sz="4000"/>
              <a:t>Exercise 12</a:t>
            </a:r>
            <a:br>
              <a:rPr lang="en-US" altLang="en-US" sz="4000"/>
            </a:br>
            <a:r>
              <a:rPr lang="en-US" altLang="en-US" sz="4000"/>
              <a:t>Feeding of Workpieces	</a:t>
            </a:r>
          </a:p>
        </p:txBody>
      </p:sp>
      <p:sp>
        <p:nvSpPr>
          <p:cNvPr id="288771" name="Rectangle 3">
            <a:extLst>
              <a:ext uri="{FF2B5EF4-FFF2-40B4-BE49-F238E27FC236}">
                <a16:creationId xmlns:a16="http://schemas.microsoft.com/office/drawing/2014/main" id="{A340195F-EF51-32BB-C397-B6FD7D30872E}"/>
              </a:ext>
            </a:extLst>
          </p:cNvPr>
          <p:cNvSpPr>
            <a:spLocks noGrp="1" noChangeArrowheads="1"/>
          </p:cNvSpPr>
          <p:nvPr>
            <p:ph type="body" idx="1"/>
          </p:nvPr>
        </p:nvSpPr>
        <p:spPr/>
        <p:txBody>
          <a:bodyPr/>
          <a:lstStyle/>
          <a:p>
            <a:pPr eaLnBrk="1" hangingPunct="1">
              <a:lnSpc>
                <a:spcPct val="80000"/>
              </a:lnSpc>
            </a:pPr>
            <a:r>
              <a:rPr lang="en-US" altLang="en-US" sz="2400"/>
              <a:t>Workpieces are to be fed from a magazine towards a machining process.  The ejecting of a workpiece must be prevented it the removal position is not clear.</a:t>
            </a:r>
          </a:p>
          <a:p>
            <a:pPr eaLnBrk="1" hangingPunct="1">
              <a:lnSpc>
                <a:spcPct val="80000"/>
              </a:lnSpc>
            </a:pPr>
            <a:r>
              <a:rPr lang="en-US" altLang="en-US" sz="2400"/>
              <a:t>The ejecting function is to be started by means of a pushbutton if the cylinder is in the retracted end position.  The ejecting cylinder is to push a workpiece form the magazine only if a sensor in the removal area signals that the removal position is NOT occupied.</a:t>
            </a:r>
          </a:p>
          <a:p>
            <a:pPr eaLnBrk="1" hangingPunct="1">
              <a:lnSpc>
                <a:spcPct val="80000"/>
              </a:lnSpc>
            </a:pPr>
            <a:r>
              <a:rPr lang="en-US" altLang="en-US" sz="2400"/>
              <a:t>If the removal position is clear, the cylinder is to move into the forward end position with exhaust air restricted, eject the workpiece and immediately return into the retracted end position.</a:t>
            </a: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34A6E59D-47AB-24FB-C3E5-448F2560C2B0}"/>
              </a:ext>
            </a:extLst>
          </p:cNvPr>
          <p:cNvSpPr>
            <a:spLocks noGrp="1" noChangeArrowheads="1"/>
          </p:cNvSpPr>
          <p:nvPr>
            <p:ph type="title"/>
          </p:nvPr>
        </p:nvSpPr>
        <p:spPr/>
        <p:txBody>
          <a:bodyPr/>
          <a:lstStyle/>
          <a:p>
            <a:pPr eaLnBrk="1" hangingPunct="1"/>
            <a:r>
              <a:rPr lang="en-US" altLang="en-US" sz="4000"/>
              <a:t>Exercise 12</a:t>
            </a:r>
            <a:br>
              <a:rPr lang="en-US" altLang="en-US" sz="4000"/>
            </a:br>
            <a:endParaRPr lang="en-US" altLang="en-US" sz="4000"/>
          </a:p>
        </p:txBody>
      </p:sp>
      <p:sp>
        <p:nvSpPr>
          <p:cNvPr id="289795" name="Rectangle 3">
            <a:extLst>
              <a:ext uri="{FF2B5EF4-FFF2-40B4-BE49-F238E27FC236}">
                <a16:creationId xmlns:a16="http://schemas.microsoft.com/office/drawing/2014/main" id="{16B53E38-784D-5E5C-7A36-DCEF0A03E0CA}"/>
              </a:ext>
            </a:extLst>
          </p:cNvPr>
          <p:cNvSpPr>
            <a:spLocks noGrp="1" noChangeArrowheads="1"/>
          </p:cNvSpPr>
          <p:nvPr>
            <p:ph type="body" idx="1"/>
          </p:nvPr>
        </p:nvSpPr>
        <p:spPr/>
        <p:txBody>
          <a:bodyPr/>
          <a:lstStyle/>
          <a:p>
            <a:pPr eaLnBrk="1" hangingPunct="1"/>
            <a:r>
              <a:rPr lang="en-US" altLang="en-US"/>
              <a:t>Solution</a:t>
            </a:r>
          </a:p>
        </p:txBody>
      </p:sp>
      <p:pic>
        <p:nvPicPr>
          <p:cNvPr id="289796" name="Picture 4">
            <a:extLst>
              <a:ext uri="{FF2B5EF4-FFF2-40B4-BE49-F238E27FC236}">
                <a16:creationId xmlns:a16="http://schemas.microsoft.com/office/drawing/2014/main" id="{04D6DA50-BDE9-D1A1-A5C7-139993A45EEB}"/>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66913" y="333375"/>
            <a:ext cx="5210175" cy="619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a:extLst>
              <a:ext uri="{FF2B5EF4-FFF2-40B4-BE49-F238E27FC236}">
                <a16:creationId xmlns:a16="http://schemas.microsoft.com/office/drawing/2014/main" id="{D291F23C-6DE7-2EB8-A5DD-6CF80725305B}"/>
              </a:ext>
            </a:extLst>
          </p:cNvPr>
          <p:cNvSpPr>
            <a:spLocks noGrp="1" noChangeArrowheads="1"/>
          </p:cNvSpPr>
          <p:nvPr>
            <p:ph type="title"/>
          </p:nvPr>
        </p:nvSpPr>
        <p:spPr/>
        <p:txBody>
          <a:bodyPr/>
          <a:lstStyle/>
          <a:p>
            <a:pPr eaLnBrk="1" hangingPunct="1"/>
            <a:r>
              <a:rPr lang="en-US" altLang="en-US"/>
              <a:t>Exercise 13</a:t>
            </a:r>
          </a:p>
        </p:txBody>
      </p:sp>
      <p:sp>
        <p:nvSpPr>
          <p:cNvPr id="290819" name="Rectangle 3">
            <a:extLst>
              <a:ext uri="{FF2B5EF4-FFF2-40B4-BE49-F238E27FC236}">
                <a16:creationId xmlns:a16="http://schemas.microsoft.com/office/drawing/2014/main" id="{FF5FF633-0123-A8F0-4C30-0ADFDC21FB47}"/>
              </a:ext>
            </a:extLst>
          </p:cNvPr>
          <p:cNvSpPr>
            <a:spLocks noGrp="1" noChangeArrowheads="1"/>
          </p:cNvSpPr>
          <p:nvPr>
            <p:ph type="body" idx="1"/>
          </p:nvPr>
        </p:nvSpPr>
        <p:spPr/>
        <p:txBody>
          <a:bodyPr/>
          <a:lstStyle/>
          <a:p>
            <a:pPr eaLnBrk="1" hangingPunct="1"/>
            <a:r>
              <a:rPr lang="en-US" altLang="en-US"/>
              <a:t>Solution</a:t>
            </a:r>
          </a:p>
        </p:txBody>
      </p:sp>
      <p:pic>
        <p:nvPicPr>
          <p:cNvPr id="290820" name="Picture 5">
            <a:extLst>
              <a:ext uri="{FF2B5EF4-FFF2-40B4-BE49-F238E27FC236}">
                <a16:creationId xmlns:a16="http://schemas.microsoft.com/office/drawing/2014/main" id="{3A990504-4295-8D57-9F71-A41FB604FD07}"/>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22225"/>
            <a:ext cx="6003925" cy="688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a:extLst>
              <a:ext uri="{FF2B5EF4-FFF2-40B4-BE49-F238E27FC236}">
                <a16:creationId xmlns:a16="http://schemas.microsoft.com/office/drawing/2014/main" id="{791DD733-D17A-4E6B-6A95-D0CEE575F9E1}"/>
              </a:ext>
            </a:extLst>
          </p:cNvPr>
          <p:cNvSpPr>
            <a:spLocks noGrp="1" noChangeArrowheads="1"/>
          </p:cNvSpPr>
          <p:nvPr>
            <p:ph type="title"/>
          </p:nvPr>
        </p:nvSpPr>
        <p:spPr/>
        <p:txBody>
          <a:bodyPr/>
          <a:lstStyle/>
          <a:p>
            <a:pPr eaLnBrk="1" hangingPunct="1"/>
            <a:r>
              <a:rPr lang="en-US" altLang="en-US"/>
              <a:t>Exercise 14</a:t>
            </a:r>
          </a:p>
        </p:txBody>
      </p:sp>
      <p:sp>
        <p:nvSpPr>
          <p:cNvPr id="291843" name="Rectangle 3">
            <a:extLst>
              <a:ext uri="{FF2B5EF4-FFF2-40B4-BE49-F238E27FC236}">
                <a16:creationId xmlns:a16="http://schemas.microsoft.com/office/drawing/2014/main" id="{8A97674B-59FC-FD45-D49A-F97AA84B96FE}"/>
              </a:ext>
            </a:extLst>
          </p:cNvPr>
          <p:cNvSpPr>
            <a:spLocks noGrp="1" noChangeArrowheads="1"/>
          </p:cNvSpPr>
          <p:nvPr>
            <p:ph type="body" idx="1"/>
          </p:nvPr>
        </p:nvSpPr>
        <p:spPr/>
        <p:txBody>
          <a:bodyPr/>
          <a:lstStyle/>
          <a:p>
            <a:pPr eaLnBrk="1" hangingPunct="1"/>
            <a:r>
              <a:rPr lang="en-US" altLang="en-US"/>
              <a:t>Solution</a:t>
            </a:r>
          </a:p>
        </p:txBody>
      </p:sp>
      <p:pic>
        <p:nvPicPr>
          <p:cNvPr id="291844" name="Picture 4">
            <a:extLst>
              <a:ext uri="{FF2B5EF4-FFF2-40B4-BE49-F238E27FC236}">
                <a16:creationId xmlns:a16="http://schemas.microsoft.com/office/drawing/2014/main" id="{F3DB52A2-52B5-4748-130E-DF7DF15C449F}"/>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43263" y="533400"/>
            <a:ext cx="4044950" cy="617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a:extLst>
              <a:ext uri="{FF2B5EF4-FFF2-40B4-BE49-F238E27FC236}">
                <a16:creationId xmlns:a16="http://schemas.microsoft.com/office/drawing/2014/main" id="{C669140C-4B6F-C001-F519-27362072E8ED}"/>
              </a:ext>
            </a:extLst>
          </p:cNvPr>
          <p:cNvSpPr>
            <a:spLocks noGrp="1" noChangeArrowheads="1"/>
          </p:cNvSpPr>
          <p:nvPr>
            <p:ph type="title"/>
          </p:nvPr>
        </p:nvSpPr>
        <p:spPr/>
        <p:txBody>
          <a:bodyPr/>
          <a:lstStyle/>
          <a:p>
            <a:pPr eaLnBrk="1" hangingPunct="1"/>
            <a:r>
              <a:rPr lang="en-US" altLang="en-US"/>
              <a:t>Exercise 15</a:t>
            </a:r>
          </a:p>
        </p:txBody>
      </p:sp>
      <p:sp>
        <p:nvSpPr>
          <p:cNvPr id="292867" name="Rectangle 3">
            <a:extLst>
              <a:ext uri="{FF2B5EF4-FFF2-40B4-BE49-F238E27FC236}">
                <a16:creationId xmlns:a16="http://schemas.microsoft.com/office/drawing/2014/main" id="{135F30B0-317B-3AE6-0830-53AFFEACD354}"/>
              </a:ext>
            </a:extLst>
          </p:cNvPr>
          <p:cNvSpPr>
            <a:spLocks noGrp="1" noChangeArrowheads="1"/>
          </p:cNvSpPr>
          <p:nvPr>
            <p:ph type="body" idx="1"/>
          </p:nvPr>
        </p:nvSpPr>
        <p:spPr/>
        <p:txBody>
          <a:bodyPr/>
          <a:lstStyle/>
          <a:p>
            <a:pPr eaLnBrk="1" hangingPunct="1"/>
            <a:r>
              <a:rPr lang="en-US" altLang="en-US"/>
              <a:t>Solution</a:t>
            </a:r>
          </a:p>
        </p:txBody>
      </p:sp>
      <p:pic>
        <p:nvPicPr>
          <p:cNvPr id="292868" name="Picture 6">
            <a:extLst>
              <a:ext uri="{FF2B5EF4-FFF2-40B4-BE49-F238E27FC236}">
                <a16:creationId xmlns:a16="http://schemas.microsoft.com/office/drawing/2014/main" id="{6529BD75-BF59-5468-17E7-8EA880162159}"/>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76488" y="228600"/>
            <a:ext cx="5451475" cy="6477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a:extLst>
              <a:ext uri="{FF2B5EF4-FFF2-40B4-BE49-F238E27FC236}">
                <a16:creationId xmlns:a16="http://schemas.microsoft.com/office/drawing/2014/main" id="{D72FB68C-617F-5C54-0B79-C7F27422CA93}"/>
              </a:ext>
            </a:extLst>
          </p:cNvPr>
          <p:cNvSpPr>
            <a:spLocks noGrp="1" noChangeArrowheads="1"/>
          </p:cNvSpPr>
          <p:nvPr>
            <p:ph type="title"/>
          </p:nvPr>
        </p:nvSpPr>
        <p:spPr/>
        <p:txBody>
          <a:bodyPr/>
          <a:lstStyle/>
          <a:p>
            <a:pPr eaLnBrk="1" hangingPunct="1"/>
            <a:r>
              <a:rPr lang="en-US" altLang="en-US"/>
              <a:t>Exercise 16</a:t>
            </a:r>
          </a:p>
        </p:txBody>
      </p:sp>
      <p:sp>
        <p:nvSpPr>
          <p:cNvPr id="293891" name="Rectangle 3">
            <a:extLst>
              <a:ext uri="{FF2B5EF4-FFF2-40B4-BE49-F238E27FC236}">
                <a16:creationId xmlns:a16="http://schemas.microsoft.com/office/drawing/2014/main" id="{96C67EC9-923E-0502-E61D-3B357C19C8FB}"/>
              </a:ext>
            </a:extLst>
          </p:cNvPr>
          <p:cNvSpPr>
            <a:spLocks noGrp="1" noChangeArrowheads="1"/>
          </p:cNvSpPr>
          <p:nvPr>
            <p:ph type="body" idx="1"/>
          </p:nvPr>
        </p:nvSpPr>
        <p:spPr/>
        <p:txBody>
          <a:bodyPr/>
          <a:lstStyle/>
          <a:p>
            <a:pPr eaLnBrk="1" hangingPunct="1"/>
            <a:r>
              <a:rPr lang="en-US" altLang="en-US"/>
              <a:t>Solution</a:t>
            </a:r>
          </a:p>
        </p:txBody>
      </p:sp>
      <p:pic>
        <p:nvPicPr>
          <p:cNvPr id="293892" name="Picture 5">
            <a:extLst>
              <a:ext uri="{FF2B5EF4-FFF2-40B4-BE49-F238E27FC236}">
                <a16:creationId xmlns:a16="http://schemas.microsoft.com/office/drawing/2014/main" id="{78554DEC-8854-0229-C05F-3EFD1C0A2B46}"/>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266700"/>
            <a:ext cx="6454775" cy="6591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a:extLst>
              <a:ext uri="{FF2B5EF4-FFF2-40B4-BE49-F238E27FC236}">
                <a16:creationId xmlns:a16="http://schemas.microsoft.com/office/drawing/2014/main" id="{554E88E6-CC4E-F077-5215-9B219FB865B2}"/>
              </a:ext>
            </a:extLst>
          </p:cNvPr>
          <p:cNvSpPr>
            <a:spLocks noGrp="1" noChangeArrowheads="1"/>
          </p:cNvSpPr>
          <p:nvPr>
            <p:ph type="title"/>
          </p:nvPr>
        </p:nvSpPr>
        <p:spPr/>
        <p:txBody>
          <a:bodyPr/>
          <a:lstStyle/>
          <a:p>
            <a:pPr eaLnBrk="1" hangingPunct="1"/>
            <a:r>
              <a:rPr lang="en-US" altLang="en-US"/>
              <a:t>Exercise 17	</a:t>
            </a:r>
          </a:p>
        </p:txBody>
      </p:sp>
      <p:sp>
        <p:nvSpPr>
          <p:cNvPr id="294915" name="Rectangle 3">
            <a:extLst>
              <a:ext uri="{FF2B5EF4-FFF2-40B4-BE49-F238E27FC236}">
                <a16:creationId xmlns:a16="http://schemas.microsoft.com/office/drawing/2014/main" id="{B0A54F53-55A2-592D-7579-BCFA55589DC6}"/>
              </a:ext>
            </a:extLst>
          </p:cNvPr>
          <p:cNvSpPr>
            <a:spLocks noGrp="1" noChangeArrowheads="1"/>
          </p:cNvSpPr>
          <p:nvPr>
            <p:ph type="body" idx="1"/>
          </p:nvPr>
        </p:nvSpPr>
        <p:spPr/>
        <p:txBody>
          <a:bodyPr/>
          <a:lstStyle/>
          <a:p>
            <a:pPr eaLnBrk="1" hangingPunct="1"/>
            <a:r>
              <a:rPr lang="en-US" altLang="en-US"/>
              <a:t>Solution</a:t>
            </a:r>
          </a:p>
        </p:txBody>
      </p:sp>
      <p:pic>
        <p:nvPicPr>
          <p:cNvPr id="294916" name="Picture 5">
            <a:extLst>
              <a:ext uri="{FF2B5EF4-FFF2-40B4-BE49-F238E27FC236}">
                <a16:creationId xmlns:a16="http://schemas.microsoft.com/office/drawing/2014/main" id="{8EEB39E6-901A-D9A7-8584-93EA484C92A5}"/>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43075" y="457200"/>
            <a:ext cx="5176838" cy="637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4657D9A9-19C8-54E1-F403-F2B073B95652}"/>
              </a:ext>
            </a:extLst>
          </p:cNvPr>
          <p:cNvSpPr>
            <a:spLocks noGrp="1" noChangeArrowheads="1"/>
          </p:cNvSpPr>
          <p:nvPr>
            <p:ph type="title"/>
          </p:nvPr>
        </p:nvSpPr>
        <p:spPr/>
        <p:txBody>
          <a:bodyPr/>
          <a:lstStyle/>
          <a:p>
            <a:pPr eaLnBrk="1" hangingPunct="1"/>
            <a:r>
              <a:rPr lang="en-US" altLang="en-US"/>
              <a:t>Structure and Signal Flow</a:t>
            </a:r>
          </a:p>
        </p:txBody>
      </p:sp>
      <p:pic>
        <p:nvPicPr>
          <p:cNvPr id="51203" name="Picture 4">
            <a:extLst>
              <a:ext uri="{FF2B5EF4-FFF2-40B4-BE49-F238E27FC236}">
                <a16:creationId xmlns:a16="http://schemas.microsoft.com/office/drawing/2014/main" id="{5420F8A3-86CA-F5C9-1D4A-2CF44012E373}"/>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954213" y="1981200"/>
            <a:ext cx="5235575" cy="3886200"/>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2F665FFD-E380-870F-4FD8-02BAA8DE8192}"/>
              </a:ext>
            </a:extLst>
          </p:cNvPr>
          <p:cNvSpPr>
            <a:spLocks noGrp="1" noChangeArrowheads="1"/>
          </p:cNvSpPr>
          <p:nvPr>
            <p:ph type="title"/>
          </p:nvPr>
        </p:nvSpPr>
        <p:spPr/>
        <p:txBody>
          <a:bodyPr/>
          <a:lstStyle/>
          <a:p>
            <a:pPr eaLnBrk="1" hangingPunct="1"/>
            <a:r>
              <a:rPr lang="en-US" altLang="en-US" dirty="0"/>
              <a:t>Exercise 18</a:t>
            </a:r>
          </a:p>
        </p:txBody>
      </p:sp>
      <p:sp>
        <p:nvSpPr>
          <p:cNvPr id="295939" name="Rectangle 3">
            <a:extLst>
              <a:ext uri="{FF2B5EF4-FFF2-40B4-BE49-F238E27FC236}">
                <a16:creationId xmlns:a16="http://schemas.microsoft.com/office/drawing/2014/main" id="{85AD9E24-CC41-140D-63E6-A234127269D2}"/>
              </a:ext>
            </a:extLst>
          </p:cNvPr>
          <p:cNvSpPr>
            <a:spLocks noGrp="1" noChangeArrowheads="1"/>
          </p:cNvSpPr>
          <p:nvPr>
            <p:ph type="body" idx="1"/>
          </p:nvPr>
        </p:nvSpPr>
        <p:spPr/>
        <p:txBody>
          <a:bodyPr/>
          <a:lstStyle/>
          <a:p>
            <a:pPr eaLnBrk="1" hangingPunct="1"/>
            <a:r>
              <a:rPr lang="en-US" altLang="en-US"/>
              <a:t>Solution</a:t>
            </a:r>
          </a:p>
        </p:txBody>
      </p:sp>
      <p:pic>
        <p:nvPicPr>
          <p:cNvPr id="295940" name="Picture 4">
            <a:extLst>
              <a:ext uri="{FF2B5EF4-FFF2-40B4-BE49-F238E27FC236}">
                <a16:creationId xmlns:a16="http://schemas.microsoft.com/office/drawing/2014/main" id="{66762455-A0EC-7AC0-1F43-AF3E2BA4F258}"/>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09663" y="390525"/>
            <a:ext cx="6096000" cy="6075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23ADC003-FAA6-0317-E2D6-F6B13C3B7C37}"/>
              </a:ext>
            </a:extLst>
          </p:cNvPr>
          <p:cNvSpPr>
            <a:spLocks noGrp="1" noChangeArrowheads="1"/>
          </p:cNvSpPr>
          <p:nvPr>
            <p:ph type="title"/>
          </p:nvPr>
        </p:nvSpPr>
        <p:spPr/>
        <p:txBody>
          <a:bodyPr/>
          <a:lstStyle/>
          <a:p>
            <a:pPr eaLnBrk="1" hangingPunct="1"/>
            <a:r>
              <a:rPr lang="en-US" altLang="en-US" sz="4000"/>
              <a:t>The Structure of Pneumatic Systems</a:t>
            </a:r>
          </a:p>
        </p:txBody>
      </p:sp>
      <p:pic>
        <p:nvPicPr>
          <p:cNvPr id="52227" name="Picture 4">
            <a:extLst>
              <a:ext uri="{FF2B5EF4-FFF2-40B4-BE49-F238E27FC236}">
                <a16:creationId xmlns:a16="http://schemas.microsoft.com/office/drawing/2014/main" id="{BA618C81-3FC4-255C-673C-3836C0888190}"/>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2713038" y="1981200"/>
            <a:ext cx="3716337" cy="3886200"/>
          </a:xfrm>
          <a:noFill/>
          <a:extLst>
            <a:ext uri="{91240B29-F687-4F45-9708-019B960494DF}">
              <a14:hiddenLine xmlns:a14="http://schemas.microsoft.com/office/drawing/2010/main" w="12700" cap="flat" cmpd="sng">
                <a:solidFill>
                  <a:schemeClr val="tx1"/>
                </a:solidFill>
                <a:prstDash val="solid"/>
                <a:miter lim="800000"/>
                <a:headEnd type="none" w="sm" len="sm"/>
                <a:tailEnd type="none" w="sm" len="sm"/>
              </a14:hiddenLine>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4">
            <a:extLst>
              <a:ext uri="{FF2B5EF4-FFF2-40B4-BE49-F238E27FC236}">
                <a16:creationId xmlns:a16="http://schemas.microsoft.com/office/drawing/2014/main" id="{335B5D1C-8C4A-038C-61AA-9DBA3986B57E}"/>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113"/>
            <a:ext cx="9144000" cy="684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a:extLst>
              <a:ext uri="{FF2B5EF4-FFF2-40B4-BE49-F238E27FC236}">
                <a16:creationId xmlns:a16="http://schemas.microsoft.com/office/drawing/2014/main" id="{491FB515-A46D-7864-91DD-E79A4D892C86}"/>
              </a:ext>
            </a:extLst>
          </p:cNvPr>
          <p:cNvSpPr>
            <a:spLocks noGrp="1"/>
          </p:cNvSpPr>
          <p:nvPr>
            <p:ph type="title" idx="4294967295"/>
          </p:nvPr>
        </p:nvSpPr>
        <p:spPr>
          <a:xfrm>
            <a:off x="457200" y="-1371600"/>
            <a:ext cx="8229600" cy="1371600"/>
          </a:xfrm>
        </p:spPr>
        <p:txBody>
          <a:bodyPr vert="horz" wrap="square" lIns="91440" tIns="45720" rIns="91440" bIns="45720" numCol="1" anchor="b" anchorCtr="0" compatLnSpc="1">
            <a:prstTxWarp prst="textNoShape">
              <a:avLst/>
            </a:prstTxWarp>
          </a:bodyPr>
          <a:lstStyle/>
          <a:p>
            <a:r>
              <a:rPr lang="en-US" dirty="0"/>
              <a:t>System circuit diagram</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79228E34-40E5-42D8-AF4A-D20CF0EAB9E4}"/>
              </a:ext>
            </a:extLst>
          </p:cNvPr>
          <p:cNvSpPr>
            <a:spLocks noGrp="1" noChangeArrowheads="1"/>
          </p:cNvSpPr>
          <p:nvPr>
            <p:ph type="title"/>
          </p:nvPr>
        </p:nvSpPr>
        <p:spPr/>
        <p:txBody>
          <a:bodyPr/>
          <a:lstStyle/>
          <a:p>
            <a:pPr eaLnBrk="1" hangingPunct="1"/>
            <a:r>
              <a:rPr lang="en-US" altLang="en-US" sz="4000"/>
              <a:t>Components of a Pneumatic System</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F81EF732-9989-89E8-A8C7-807291571310}"/>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en-US" altLang="en-US"/>
              <a:t>Air generation and distribution</a:t>
            </a:r>
            <a:endParaRPr lang="en-GB" alt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333B58EB-E4AD-EAA6-D5C9-17F20CAABFCA}"/>
              </a:ext>
            </a:extLst>
          </p:cNvPr>
          <p:cNvSpPr>
            <a:spLocks noGrp="1" noChangeArrowheads="1"/>
          </p:cNvSpPr>
          <p:nvPr>
            <p:ph type="title"/>
          </p:nvPr>
        </p:nvSpPr>
        <p:spPr/>
        <p:txBody>
          <a:bodyPr/>
          <a:lstStyle/>
          <a:p>
            <a:pPr eaLnBrk="1" hangingPunct="1"/>
            <a:r>
              <a:rPr lang="en-US" altLang="en-US" sz="3600"/>
              <a:t>In the majority of applications compressed air is used for one or more of the following functions:</a:t>
            </a:r>
          </a:p>
        </p:txBody>
      </p:sp>
      <p:sp>
        <p:nvSpPr>
          <p:cNvPr id="28675" name="Rectangle 3">
            <a:extLst>
              <a:ext uri="{FF2B5EF4-FFF2-40B4-BE49-F238E27FC236}">
                <a16:creationId xmlns:a16="http://schemas.microsoft.com/office/drawing/2014/main" id="{EF4B4C91-352C-5718-EBC8-AF1EB5F50944}"/>
              </a:ext>
            </a:extLst>
          </p:cNvPr>
          <p:cNvSpPr>
            <a:spLocks noGrp="1" noChangeArrowheads="1"/>
          </p:cNvSpPr>
          <p:nvPr>
            <p:ph type="body" idx="1"/>
          </p:nvPr>
        </p:nvSpPr>
        <p:spPr/>
        <p:txBody>
          <a:bodyPr/>
          <a:lstStyle/>
          <a:p>
            <a:pPr eaLnBrk="1" hangingPunct="1">
              <a:buFont typeface="Wingdings" panose="05000000000000000000" pitchFamily="2" charset="2"/>
              <a:buNone/>
            </a:pPr>
            <a:endParaRPr lang="en-US" altLang="en-US" sz="2800"/>
          </a:p>
          <a:p>
            <a:pPr eaLnBrk="1" hangingPunct="1"/>
            <a:r>
              <a:rPr lang="en-US" altLang="en-US" sz="2800"/>
              <a:t>To determine the status of processors (sensors)</a:t>
            </a:r>
          </a:p>
          <a:p>
            <a:pPr eaLnBrk="1" hangingPunct="1"/>
            <a:r>
              <a:rPr lang="en-US" altLang="en-US" sz="2800"/>
              <a:t>Information processing (processors)</a:t>
            </a:r>
          </a:p>
          <a:p>
            <a:pPr eaLnBrk="1" hangingPunct="1"/>
            <a:r>
              <a:rPr lang="en-US" altLang="en-US" sz="2800"/>
              <a:t>Switching of actuators by means of final control elements</a:t>
            </a:r>
          </a:p>
          <a:p>
            <a:pPr eaLnBrk="1" hangingPunct="1"/>
            <a:r>
              <a:rPr lang="en-US" altLang="en-US" sz="2800"/>
              <a:t>Carrying out work (actuators)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a:extLst>
              <a:ext uri="{FF2B5EF4-FFF2-40B4-BE49-F238E27FC236}">
                <a16:creationId xmlns:a16="http://schemas.microsoft.com/office/drawing/2014/main" id="{57E8E2D6-AD4F-3E91-1C81-A92D5D61E3CB}"/>
              </a:ext>
            </a:extLst>
          </p:cNvPr>
          <p:cNvSpPr>
            <a:spLocks noGrp="1" noChangeArrowheads="1"/>
          </p:cNvSpPr>
          <p:nvPr>
            <p:ph type="title"/>
          </p:nvPr>
        </p:nvSpPr>
        <p:spPr/>
        <p:txBody>
          <a:bodyPr/>
          <a:lstStyle/>
          <a:p>
            <a:pPr eaLnBrk="1" hangingPunct="1"/>
            <a:r>
              <a:rPr lang="de-DE" altLang="en-US"/>
              <a:t>Compressed air production</a:t>
            </a:r>
            <a:endParaRPr lang="en-US" altLang="en-US"/>
          </a:p>
        </p:txBody>
      </p:sp>
      <p:sp>
        <p:nvSpPr>
          <p:cNvPr id="56323" name="Rectangle 3">
            <a:extLst>
              <a:ext uri="{FF2B5EF4-FFF2-40B4-BE49-F238E27FC236}">
                <a16:creationId xmlns:a16="http://schemas.microsoft.com/office/drawing/2014/main" id="{617434B7-26C2-1131-2395-F40891B102A6}"/>
              </a:ext>
            </a:extLst>
          </p:cNvPr>
          <p:cNvSpPr>
            <a:spLocks noGrp="1" noChangeArrowheads="1"/>
          </p:cNvSpPr>
          <p:nvPr>
            <p:ph type="body" sz="half" idx="1"/>
          </p:nvPr>
        </p:nvSpPr>
        <p:spPr/>
        <p:txBody>
          <a:bodyPr/>
          <a:lstStyle/>
          <a:p>
            <a:pPr eaLnBrk="1" hangingPunct="1">
              <a:lnSpc>
                <a:spcPts val="2100"/>
              </a:lnSpc>
              <a:buFont typeface="Wingdings" panose="05000000000000000000" pitchFamily="2" charset="2"/>
              <a:buNone/>
            </a:pPr>
            <a:r>
              <a:rPr lang="en-US" altLang="en-US" sz="2800"/>
              <a:t>Energy supply</a:t>
            </a:r>
          </a:p>
          <a:p>
            <a:pPr eaLnBrk="1" hangingPunct="1">
              <a:lnSpc>
                <a:spcPts val="2100"/>
              </a:lnSpc>
            </a:pPr>
            <a:endParaRPr lang="en-US" altLang="en-US" sz="2800"/>
          </a:p>
          <a:p>
            <a:pPr eaLnBrk="1" hangingPunct="1">
              <a:lnSpc>
                <a:spcPts val="2100"/>
              </a:lnSpc>
              <a:buFont typeface="Wingdings" panose="05000000000000000000" pitchFamily="2" charset="2"/>
              <a:buNone/>
            </a:pPr>
            <a:r>
              <a:rPr lang="en-US" altLang="en-US" sz="2800"/>
              <a:t>Compressor</a:t>
            </a:r>
          </a:p>
          <a:p>
            <a:pPr eaLnBrk="1" hangingPunct="1">
              <a:lnSpc>
                <a:spcPts val="2100"/>
              </a:lnSpc>
              <a:spcBef>
                <a:spcPct val="0"/>
              </a:spcBef>
              <a:buClr>
                <a:schemeClr val="bg1"/>
              </a:buClr>
              <a:buFontTx/>
              <a:buChar char="•"/>
            </a:pPr>
            <a:r>
              <a:rPr lang="en-US" altLang="en-US" sz="2400" b="1"/>
              <a:t>Piston compressors</a:t>
            </a:r>
          </a:p>
          <a:p>
            <a:pPr eaLnBrk="1" hangingPunct="1">
              <a:lnSpc>
                <a:spcPts val="2100"/>
              </a:lnSpc>
              <a:spcBef>
                <a:spcPct val="0"/>
              </a:spcBef>
              <a:buClr>
                <a:schemeClr val="bg1"/>
              </a:buClr>
              <a:buFontTx/>
              <a:buChar char="•"/>
            </a:pPr>
            <a:r>
              <a:rPr lang="en-US" altLang="en-US" sz="2400" b="1"/>
              <a:t>Flow compressors</a:t>
            </a:r>
          </a:p>
          <a:p>
            <a:pPr eaLnBrk="1" hangingPunct="1">
              <a:lnSpc>
                <a:spcPts val="2100"/>
              </a:lnSpc>
              <a:spcBef>
                <a:spcPct val="0"/>
              </a:spcBef>
              <a:buClr>
                <a:schemeClr val="bg1"/>
              </a:buClr>
              <a:buFontTx/>
              <a:buChar char="•"/>
            </a:pPr>
            <a:r>
              <a:rPr lang="en-US" altLang="en-US" sz="2400" b="1"/>
              <a:t>After-cooler</a:t>
            </a:r>
          </a:p>
          <a:p>
            <a:pPr eaLnBrk="1" hangingPunct="1">
              <a:lnSpc>
                <a:spcPts val="2100"/>
              </a:lnSpc>
              <a:spcBef>
                <a:spcPct val="0"/>
              </a:spcBef>
              <a:buClr>
                <a:schemeClr val="bg1"/>
              </a:buClr>
              <a:buFontTx/>
              <a:buNone/>
            </a:pPr>
            <a:endParaRPr lang="en-US" altLang="en-US" sz="2400" b="1"/>
          </a:p>
          <a:p>
            <a:pPr eaLnBrk="1" hangingPunct="1">
              <a:lnSpc>
                <a:spcPts val="2100"/>
              </a:lnSpc>
              <a:spcBef>
                <a:spcPct val="0"/>
              </a:spcBef>
              <a:buClr>
                <a:schemeClr val="bg1"/>
              </a:buClr>
              <a:buFontTx/>
              <a:buNone/>
            </a:pPr>
            <a:r>
              <a:rPr lang="en-US" altLang="en-US" sz="2800"/>
              <a:t>Storage</a:t>
            </a:r>
          </a:p>
          <a:p>
            <a:pPr eaLnBrk="1" hangingPunct="1">
              <a:lnSpc>
                <a:spcPts val="2100"/>
              </a:lnSpc>
              <a:spcBef>
                <a:spcPct val="0"/>
              </a:spcBef>
              <a:buClr>
                <a:schemeClr val="bg1"/>
              </a:buClr>
              <a:buFontTx/>
              <a:buChar char="•"/>
            </a:pPr>
            <a:r>
              <a:rPr lang="en-US" altLang="en-US" sz="2400" b="1"/>
              <a:t>Compressed air receiver</a:t>
            </a:r>
            <a:endParaRPr lang="en-GB" altLang="en-US" sz="2400" b="1"/>
          </a:p>
          <a:p>
            <a:pPr eaLnBrk="1" hangingPunct="1"/>
            <a:endParaRPr lang="en-US" altLang="en-US" sz="2400"/>
          </a:p>
        </p:txBody>
      </p:sp>
      <p:sp>
        <p:nvSpPr>
          <p:cNvPr id="56324" name="Rectangle 4">
            <a:extLst>
              <a:ext uri="{FF2B5EF4-FFF2-40B4-BE49-F238E27FC236}">
                <a16:creationId xmlns:a16="http://schemas.microsoft.com/office/drawing/2014/main" id="{F44D65AD-8EBC-DDD5-B820-E19C4E5C3A49}"/>
              </a:ext>
            </a:extLst>
          </p:cNvPr>
          <p:cNvSpPr>
            <a:spLocks noGrp="1" noChangeArrowheads="1"/>
          </p:cNvSpPr>
          <p:nvPr>
            <p:ph type="body" sz="half" idx="2"/>
          </p:nvPr>
        </p:nvSpPr>
        <p:spPr/>
        <p:txBody>
          <a:bodyPr/>
          <a:lstStyle/>
          <a:p>
            <a:pPr eaLnBrk="1" hangingPunct="1">
              <a:lnSpc>
                <a:spcPts val="2100"/>
              </a:lnSpc>
              <a:spcBef>
                <a:spcPct val="0"/>
              </a:spcBef>
              <a:buClr>
                <a:schemeClr val="bg1"/>
              </a:buClr>
              <a:buFontTx/>
              <a:buNone/>
            </a:pPr>
            <a:r>
              <a:rPr lang="en-US" altLang="en-US" sz="2800"/>
              <a:t>Drying</a:t>
            </a:r>
          </a:p>
          <a:p>
            <a:pPr eaLnBrk="1" hangingPunct="1">
              <a:lnSpc>
                <a:spcPts val="2100"/>
              </a:lnSpc>
              <a:spcBef>
                <a:spcPct val="0"/>
              </a:spcBef>
              <a:buClr>
                <a:schemeClr val="bg1"/>
              </a:buClr>
              <a:buFontTx/>
              <a:buChar char="•"/>
            </a:pPr>
            <a:r>
              <a:rPr lang="en-US" altLang="en-US" sz="2800" b="1"/>
              <a:t>Absorption drying</a:t>
            </a:r>
          </a:p>
          <a:p>
            <a:pPr eaLnBrk="1" hangingPunct="1">
              <a:lnSpc>
                <a:spcPts val="2100"/>
              </a:lnSpc>
              <a:spcBef>
                <a:spcPct val="0"/>
              </a:spcBef>
              <a:buClr>
                <a:schemeClr val="bg1"/>
              </a:buClr>
              <a:buFontTx/>
              <a:buChar char="•"/>
            </a:pPr>
            <a:r>
              <a:rPr lang="en-US" altLang="en-US" sz="2800" b="1"/>
              <a:t>Adsorption drying</a:t>
            </a:r>
          </a:p>
          <a:p>
            <a:pPr eaLnBrk="1" hangingPunct="1">
              <a:lnSpc>
                <a:spcPts val="2100"/>
              </a:lnSpc>
              <a:spcBef>
                <a:spcPct val="0"/>
              </a:spcBef>
              <a:buClr>
                <a:schemeClr val="bg1"/>
              </a:buClr>
              <a:buFontTx/>
              <a:buChar char="•"/>
            </a:pPr>
            <a:r>
              <a:rPr lang="en-US" altLang="en-US" sz="2800" b="1"/>
              <a:t>Low temperature drying</a:t>
            </a:r>
          </a:p>
          <a:p>
            <a:pPr eaLnBrk="1" hangingPunct="1">
              <a:lnSpc>
                <a:spcPts val="2100"/>
              </a:lnSpc>
              <a:spcBef>
                <a:spcPct val="0"/>
              </a:spcBef>
              <a:buClr>
                <a:schemeClr val="bg1"/>
              </a:buClr>
              <a:buFontTx/>
              <a:buChar char="•"/>
            </a:pPr>
            <a:endParaRPr lang="en-US" altLang="en-US" sz="2800" b="1"/>
          </a:p>
          <a:p>
            <a:pPr eaLnBrk="1" hangingPunct="1">
              <a:lnSpc>
                <a:spcPts val="2100"/>
              </a:lnSpc>
              <a:spcBef>
                <a:spcPct val="0"/>
              </a:spcBef>
              <a:buClr>
                <a:schemeClr val="bg1"/>
              </a:buClr>
              <a:buFontTx/>
              <a:buNone/>
            </a:pPr>
            <a:r>
              <a:rPr lang="en-US" altLang="en-US" sz="2800"/>
              <a:t>Distribution</a:t>
            </a:r>
          </a:p>
          <a:p>
            <a:pPr eaLnBrk="1" hangingPunct="1">
              <a:lnSpc>
                <a:spcPts val="2100"/>
              </a:lnSpc>
              <a:spcBef>
                <a:spcPct val="0"/>
              </a:spcBef>
              <a:buClr>
                <a:schemeClr val="bg1"/>
              </a:buClr>
              <a:buFontTx/>
              <a:buChar char="•"/>
            </a:pPr>
            <a:r>
              <a:rPr lang="en-US" altLang="en-US" sz="2800" b="1"/>
              <a:t>Branch line</a:t>
            </a:r>
          </a:p>
          <a:p>
            <a:pPr eaLnBrk="1" hangingPunct="1">
              <a:lnSpc>
                <a:spcPts val="2100"/>
              </a:lnSpc>
              <a:spcBef>
                <a:spcPct val="0"/>
              </a:spcBef>
              <a:buClr>
                <a:schemeClr val="bg1"/>
              </a:buClr>
              <a:buFontTx/>
              <a:buChar char="•"/>
            </a:pPr>
            <a:r>
              <a:rPr lang="en-US" altLang="en-US" sz="2800" b="1"/>
              <a:t>Ring circuit</a:t>
            </a:r>
          </a:p>
          <a:p>
            <a:pPr eaLnBrk="1" hangingPunct="1">
              <a:lnSpc>
                <a:spcPts val="2100"/>
              </a:lnSpc>
              <a:spcBef>
                <a:spcPct val="0"/>
              </a:spcBef>
              <a:buClr>
                <a:schemeClr val="bg1"/>
              </a:buClr>
              <a:buFontTx/>
              <a:buChar char="•"/>
            </a:pPr>
            <a:r>
              <a:rPr lang="en-US" altLang="en-US" sz="2800" b="1"/>
              <a:t>Interconnected system</a:t>
            </a:r>
          </a:p>
          <a:p>
            <a:pPr eaLnBrk="1" hangingPunct="1">
              <a:lnSpc>
                <a:spcPts val="2100"/>
              </a:lnSpc>
              <a:spcBef>
                <a:spcPct val="0"/>
              </a:spcBef>
              <a:buClr>
                <a:schemeClr val="bg1"/>
              </a:buClr>
              <a:buFontTx/>
              <a:buChar char="•"/>
            </a:pPr>
            <a:r>
              <a:rPr lang="en-US" altLang="en-US" sz="2800" b="1"/>
              <a:t>Service unit</a:t>
            </a:r>
          </a:p>
          <a:p>
            <a:pPr eaLnBrk="1" hangingPunct="1">
              <a:lnSpc>
                <a:spcPts val="2100"/>
              </a:lnSpc>
              <a:spcBef>
                <a:spcPct val="0"/>
              </a:spcBef>
              <a:buClr>
                <a:schemeClr val="bg1"/>
              </a:buClr>
              <a:buFontTx/>
              <a:buChar char="•"/>
            </a:pPr>
            <a:endParaRPr lang="en-US" altLang="en-US" sz="2800" b="1"/>
          </a:p>
          <a:p>
            <a:pPr eaLnBrk="1" hangingPunct="1">
              <a:lnSpc>
                <a:spcPts val="2100"/>
              </a:lnSpc>
              <a:spcBef>
                <a:spcPct val="0"/>
              </a:spcBef>
              <a:buClr>
                <a:schemeClr val="bg1"/>
              </a:buClr>
              <a:buFontTx/>
              <a:buNone/>
            </a:pPr>
            <a:r>
              <a:rPr lang="en-US" altLang="en-US" sz="2800"/>
              <a:t>Plant</a:t>
            </a:r>
          </a:p>
          <a:p>
            <a:pPr eaLnBrk="1" hangingPunct="1"/>
            <a:endParaRPr lang="en-US" alt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3">
            <a:extLst>
              <a:ext uri="{FF2B5EF4-FFF2-40B4-BE49-F238E27FC236}">
                <a16:creationId xmlns:a16="http://schemas.microsoft.com/office/drawing/2014/main" id="{DE8518A0-ADD1-3EDD-A1A9-D41840AC1C55}"/>
              </a:ext>
            </a:extLst>
          </p:cNvPr>
          <p:cNvSpPr>
            <a:spLocks noGrp="1" noChangeArrowheads="1"/>
          </p:cNvSpPr>
          <p:nvPr>
            <p:ph type="title"/>
          </p:nvPr>
        </p:nvSpPr>
        <p:spPr>
          <a:xfrm>
            <a:off x="457200" y="1055688"/>
            <a:ext cx="8229600" cy="266700"/>
          </a:xfrm>
          <a:noFill/>
        </p:spPr>
        <p:txBody>
          <a:bodyPr lIns="0" tIns="0" rIns="0" bIns="0">
            <a:spAutoFit/>
          </a:bodyPr>
          <a:lstStyle/>
          <a:p>
            <a:pPr eaLnBrk="1" hangingPunct="1">
              <a:lnSpc>
                <a:spcPts val="2100"/>
              </a:lnSpc>
            </a:pPr>
            <a:r>
              <a:rPr lang="de-DE" altLang="en-US" dirty="0"/>
              <a:t>Types of compressors</a:t>
            </a:r>
            <a:endParaRPr lang="en-GB" altLang="en-US" dirty="0"/>
          </a:p>
        </p:txBody>
      </p:sp>
      <p:sp>
        <p:nvSpPr>
          <p:cNvPr id="57346" name="Rectangle 2">
            <a:extLst>
              <a:ext uri="{FF2B5EF4-FFF2-40B4-BE49-F238E27FC236}">
                <a16:creationId xmlns:a16="http://schemas.microsoft.com/office/drawing/2014/main" id="{134F2ADA-EE17-F420-12BE-FE994729A0C7}"/>
              </a:ext>
            </a:extLst>
          </p:cNvPr>
          <p:cNvSpPr>
            <a:spLocks noGrp="1" noChangeArrowheads="1"/>
          </p:cNvSpPr>
          <p:nvPr>
            <p:ph type="body" idx="1"/>
          </p:nvPr>
        </p:nvSpPr>
        <p:spPr/>
        <p:txBody>
          <a:bodyPr/>
          <a:lstStyle/>
          <a:p>
            <a:pPr eaLnBrk="1" hangingPunct="1">
              <a:lnSpc>
                <a:spcPts val="2100"/>
              </a:lnSpc>
              <a:spcBef>
                <a:spcPct val="0"/>
              </a:spcBef>
              <a:buClr>
                <a:schemeClr val="bg1"/>
              </a:buClr>
              <a:buFontTx/>
              <a:buChar char="•"/>
            </a:pPr>
            <a:r>
              <a:rPr lang="en-US" altLang="en-US" sz="2000" b="1"/>
              <a:t>Reciprocating piston compressor</a:t>
            </a:r>
          </a:p>
          <a:p>
            <a:pPr eaLnBrk="1" hangingPunct="1">
              <a:lnSpc>
                <a:spcPts val="2100"/>
              </a:lnSpc>
              <a:spcBef>
                <a:spcPct val="0"/>
              </a:spcBef>
              <a:buClr>
                <a:schemeClr val="bg1"/>
              </a:buClr>
              <a:buFontTx/>
              <a:buChar char="•"/>
            </a:pPr>
            <a:r>
              <a:rPr lang="en-US" altLang="en-US" sz="2000" b="1"/>
              <a:t>Rotary piston compressor</a:t>
            </a:r>
          </a:p>
          <a:p>
            <a:pPr eaLnBrk="1" hangingPunct="1">
              <a:lnSpc>
                <a:spcPts val="2100"/>
              </a:lnSpc>
              <a:spcBef>
                <a:spcPct val="0"/>
              </a:spcBef>
              <a:buClr>
                <a:schemeClr val="bg1"/>
              </a:buClr>
              <a:buFontTx/>
              <a:buChar char="•"/>
            </a:pPr>
            <a:r>
              <a:rPr lang="en-US" altLang="en-US" sz="2000" b="1"/>
              <a:t>Flow compressor</a:t>
            </a:r>
          </a:p>
          <a:p>
            <a:pPr eaLnBrk="1" hangingPunct="1">
              <a:lnSpc>
                <a:spcPts val="2100"/>
              </a:lnSpc>
              <a:spcBef>
                <a:spcPct val="0"/>
              </a:spcBef>
              <a:buClr>
                <a:schemeClr val="bg1"/>
              </a:buClr>
              <a:buFontTx/>
              <a:buChar char="•"/>
            </a:pPr>
            <a:r>
              <a:rPr lang="en-US" altLang="en-US" sz="2000" b="1"/>
              <a:t>Piston compressor</a:t>
            </a:r>
          </a:p>
          <a:p>
            <a:pPr eaLnBrk="1" hangingPunct="1">
              <a:lnSpc>
                <a:spcPts val="2100"/>
              </a:lnSpc>
              <a:spcBef>
                <a:spcPct val="0"/>
              </a:spcBef>
              <a:buClr>
                <a:schemeClr val="bg1"/>
              </a:buClr>
              <a:buFontTx/>
              <a:buChar char="•"/>
            </a:pPr>
            <a:r>
              <a:rPr lang="en-US" altLang="en-US" sz="2000" b="1"/>
              <a:t>Diaphragm compressor</a:t>
            </a:r>
          </a:p>
          <a:p>
            <a:pPr eaLnBrk="1" hangingPunct="1">
              <a:lnSpc>
                <a:spcPts val="2100"/>
              </a:lnSpc>
              <a:spcBef>
                <a:spcPct val="0"/>
              </a:spcBef>
              <a:buClr>
                <a:schemeClr val="bg1"/>
              </a:buClr>
              <a:buFontTx/>
              <a:buChar char="•"/>
            </a:pPr>
            <a:r>
              <a:rPr lang="en-US" altLang="en-US" sz="2000" b="1"/>
              <a:t>Radial-flow compressor</a:t>
            </a:r>
          </a:p>
          <a:p>
            <a:pPr eaLnBrk="1" hangingPunct="1">
              <a:lnSpc>
                <a:spcPts val="2100"/>
              </a:lnSpc>
              <a:spcBef>
                <a:spcPct val="0"/>
              </a:spcBef>
              <a:buClr>
                <a:schemeClr val="bg1"/>
              </a:buClr>
              <a:buFontTx/>
              <a:buChar char="•"/>
            </a:pPr>
            <a:r>
              <a:rPr lang="en-US" altLang="en-US" sz="2000" b="1"/>
              <a:t>Axial flow compressor</a:t>
            </a:r>
          </a:p>
          <a:p>
            <a:pPr eaLnBrk="1" hangingPunct="1">
              <a:lnSpc>
                <a:spcPts val="2100"/>
              </a:lnSpc>
              <a:spcBef>
                <a:spcPct val="0"/>
              </a:spcBef>
              <a:buClr>
                <a:schemeClr val="bg1"/>
              </a:buClr>
              <a:buFontTx/>
              <a:buChar char="•"/>
            </a:pPr>
            <a:r>
              <a:rPr lang="en-US" altLang="en-US" sz="2000" b="1"/>
              <a:t>Sliding vane rotary compressor</a:t>
            </a:r>
          </a:p>
          <a:p>
            <a:pPr eaLnBrk="1" hangingPunct="1">
              <a:lnSpc>
                <a:spcPts val="2100"/>
              </a:lnSpc>
              <a:spcBef>
                <a:spcPct val="0"/>
              </a:spcBef>
              <a:buClr>
                <a:schemeClr val="bg1"/>
              </a:buClr>
              <a:buFontTx/>
              <a:buChar char="•"/>
            </a:pPr>
            <a:r>
              <a:rPr lang="en-US" altLang="en-US" sz="2000" b="1"/>
              <a:t>Two-axle</a:t>
            </a:r>
          </a:p>
          <a:p>
            <a:pPr eaLnBrk="1" hangingPunct="1">
              <a:lnSpc>
                <a:spcPts val="2100"/>
              </a:lnSpc>
              <a:spcBef>
                <a:spcPct val="0"/>
              </a:spcBef>
              <a:buClr>
                <a:schemeClr val="bg1"/>
              </a:buClr>
              <a:buFontTx/>
              <a:buChar char="•"/>
            </a:pPr>
            <a:r>
              <a:rPr lang="en-US" altLang="en-US" sz="2000" b="1"/>
              <a:t>Screw</a:t>
            </a:r>
          </a:p>
          <a:p>
            <a:pPr eaLnBrk="1" hangingPunct="1">
              <a:lnSpc>
                <a:spcPts val="2100"/>
              </a:lnSpc>
              <a:spcBef>
                <a:spcPct val="0"/>
              </a:spcBef>
              <a:buClr>
                <a:schemeClr val="bg1"/>
              </a:buClr>
              <a:buFontTx/>
              <a:buChar char="•"/>
            </a:pPr>
            <a:r>
              <a:rPr lang="en-US" altLang="en-US" sz="2000" b="1"/>
              <a:t>Compressor</a:t>
            </a:r>
          </a:p>
          <a:p>
            <a:pPr eaLnBrk="1" hangingPunct="1">
              <a:lnSpc>
                <a:spcPts val="2100"/>
              </a:lnSpc>
              <a:spcBef>
                <a:spcPct val="0"/>
              </a:spcBef>
              <a:buClr>
                <a:schemeClr val="bg1"/>
              </a:buClr>
              <a:buFontTx/>
              <a:buChar char="•"/>
            </a:pPr>
            <a:r>
              <a:rPr lang="en-US" altLang="en-US" sz="2000" b="1"/>
              <a:t>Roots blower</a:t>
            </a:r>
          </a:p>
          <a:p>
            <a:pPr eaLnBrk="1" hangingPunct="1">
              <a:spcBef>
                <a:spcPct val="0"/>
              </a:spcBef>
              <a:buClr>
                <a:schemeClr val="bg1"/>
              </a:buClr>
              <a:buFontTx/>
              <a:buChar char="•"/>
            </a:pPr>
            <a:endParaRPr lang="en-GB" altLang="en-US" sz="2400" b="1"/>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36417126-AC50-44DF-88AF-D6005E43D5A2}"/>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a:t>
            </a:r>
            <a:endParaRPr lang="en-GB" altLang="en-US" dirty="0"/>
          </a:p>
        </p:txBody>
      </p:sp>
      <p:grpSp>
        <p:nvGrpSpPr>
          <p:cNvPr id="58371" name="Group 3" descr="compressor">
            <a:extLst>
              <a:ext uri="{FF2B5EF4-FFF2-40B4-BE49-F238E27FC236}">
                <a16:creationId xmlns:a16="http://schemas.microsoft.com/office/drawing/2014/main" id="{A68C7D0B-38DE-ADA3-AB70-6262DC99FA3D}"/>
              </a:ext>
            </a:extLst>
          </p:cNvPr>
          <p:cNvGrpSpPr>
            <a:grpSpLocks/>
          </p:cNvGrpSpPr>
          <p:nvPr/>
        </p:nvGrpSpPr>
        <p:grpSpPr bwMode="auto">
          <a:xfrm>
            <a:off x="2209800" y="2209800"/>
            <a:ext cx="4537075" cy="3155950"/>
            <a:chOff x="1381" y="1379"/>
            <a:chExt cx="2858" cy="1988"/>
          </a:xfrm>
        </p:grpSpPr>
        <p:sp>
          <p:nvSpPr>
            <p:cNvPr id="58372" name="Freeform 4">
              <a:extLst>
                <a:ext uri="{FF2B5EF4-FFF2-40B4-BE49-F238E27FC236}">
                  <a16:creationId xmlns:a16="http://schemas.microsoft.com/office/drawing/2014/main" id="{5042E8CF-4052-3011-E4C1-FAB0F558F6AE}"/>
                </a:ext>
              </a:extLst>
            </p:cNvPr>
            <p:cNvSpPr>
              <a:spLocks/>
            </p:cNvSpPr>
            <p:nvPr/>
          </p:nvSpPr>
          <p:spPr bwMode="auto">
            <a:xfrm>
              <a:off x="1789" y="2153"/>
              <a:ext cx="551" cy="529"/>
            </a:xfrm>
            <a:custGeom>
              <a:avLst/>
              <a:gdLst>
                <a:gd name="T0" fmla="*/ 430 w 551"/>
                <a:gd name="T1" fmla="*/ 0 h 529"/>
                <a:gd name="T2" fmla="*/ 0 w 551"/>
                <a:gd name="T3" fmla="*/ 413 h 529"/>
                <a:gd name="T4" fmla="*/ 131 w 551"/>
                <a:gd name="T5" fmla="*/ 529 h 529"/>
                <a:gd name="T6" fmla="*/ 551 w 551"/>
                <a:gd name="T7" fmla="*/ 121 h 529"/>
                <a:gd name="T8" fmla="*/ 430 w 551"/>
                <a:gd name="T9" fmla="*/ 0 h 5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529">
                  <a:moveTo>
                    <a:pt x="430" y="0"/>
                  </a:moveTo>
                  <a:lnTo>
                    <a:pt x="0" y="413"/>
                  </a:lnTo>
                  <a:lnTo>
                    <a:pt x="131" y="529"/>
                  </a:lnTo>
                  <a:lnTo>
                    <a:pt x="551" y="121"/>
                  </a:lnTo>
                  <a:lnTo>
                    <a:pt x="43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3" name="Freeform 5">
              <a:extLst>
                <a:ext uri="{FF2B5EF4-FFF2-40B4-BE49-F238E27FC236}">
                  <a16:creationId xmlns:a16="http://schemas.microsoft.com/office/drawing/2014/main" id="{25778940-4F63-F89B-8BBE-59DEB76917EC}"/>
                </a:ext>
              </a:extLst>
            </p:cNvPr>
            <p:cNvSpPr>
              <a:spLocks/>
            </p:cNvSpPr>
            <p:nvPr/>
          </p:nvSpPr>
          <p:spPr bwMode="auto">
            <a:xfrm>
              <a:off x="2208" y="2544"/>
              <a:ext cx="450" cy="655"/>
            </a:xfrm>
            <a:custGeom>
              <a:avLst/>
              <a:gdLst>
                <a:gd name="T0" fmla="*/ 0 w 540"/>
                <a:gd name="T1" fmla="*/ 30 h 721"/>
                <a:gd name="T2" fmla="*/ 415 w 540"/>
                <a:gd name="T3" fmla="*/ 654 h 721"/>
                <a:gd name="T4" fmla="*/ 449 w 540"/>
                <a:gd name="T5" fmla="*/ 624 h 721"/>
                <a:gd name="T6" fmla="*/ 39 w 540"/>
                <a:gd name="T7" fmla="*/ 0 h 721"/>
                <a:gd name="T8" fmla="*/ 0 w 540"/>
                <a:gd name="T9" fmla="*/ 30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4" name="Freeform 6">
              <a:extLst>
                <a:ext uri="{FF2B5EF4-FFF2-40B4-BE49-F238E27FC236}">
                  <a16:creationId xmlns:a16="http://schemas.microsoft.com/office/drawing/2014/main" id="{A324B39B-D24C-393D-3FE2-7234056A38A1}"/>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5" name="Freeform 7">
              <a:extLst>
                <a:ext uri="{FF2B5EF4-FFF2-40B4-BE49-F238E27FC236}">
                  <a16:creationId xmlns:a16="http://schemas.microsoft.com/office/drawing/2014/main" id="{5718CC98-9364-35F6-B7CD-3E78B64E7326}"/>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6" name="Freeform 8">
              <a:extLst>
                <a:ext uri="{FF2B5EF4-FFF2-40B4-BE49-F238E27FC236}">
                  <a16:creationId xmlns:a16="http://schemas.microsoft.com/office/drawing/2014/main" id="{C2FF7E1B-816D-873D-D661-4C92F19B4F86}"/>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7" name="Freeform 9">
              <a:extLst>
                <a:ext uri="{FF2B5EF4-FFF2-40B4-BE49-F238E27FC236}">
                  <a16:creationId xmlns:a16="http://schemas.microsoft.com/office/drawing/2014/main" id="{BDF86961-B1D6-0DAC-47C7-9820676C8F26}"/>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8" name="Freeform 10">
              <a:extLst>
                <a:ext uri="{FF2B5EF4-FFF2-40B4-BE49-F238E27FC236}">
                  <a16:creationId xmlns:a16="http://schemas.microsoft.com/office/drawing/2014/main" id="{66AB62D1-F911-0041-800A-ED4162433FFC}"/>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9" name="Freeform 11">
              <a:extLst>
                <a:ext uri="{FF2B5EF4-FFF2-40B4-BE49-F238E27FC236}">
                  <a16:creationId xmlns:a16="http://schemas.microsoft.com/office/drawing/2014/main" id="{433CE6AE-AA84-2BC2-B1A2-78E3D2695886}"/>
                </a:ext>
              </a:extLst>
            </p:cNvPr>
            <p:cNvSpPr>
              <a:spLocks/>
            </p:cNvSpPr>
            <p:nvPr/>
          </p:nvSpPr>
          <p:spPr bwMode="auto">
            <a:xfrm>
              <a:off x="3254" y="2346"/>
              <a:ext cx="465" cy="450"/>
            </a:xfrm>
            <a:custGeom>
              <a:avLst/>
              <a:gdLst>
                <a:gd name="T0" fmla="*/ 242 w 465"/>
                <a:gd name="T1" fmla="*/ 0 h 450"/>
                <a:gd name="T2" fmla="*/ 0 w 465"/>
                <a:gd name="T3" fmla="*/ 234 h 450"/>
                <a:gd name="T4" fmla="*/ 222 w 465"/>
                <a:gd name="T5" fmla="*/ 449 h 450"/>
                <a:gd name="T6" fmla="*/ 464 w 465"/>
                <a:gd name="T7" fmla="*/ 216 h 450"/>
                <a:gd name="T8" fmla="*/ 242 w 465"/>
                <a:gd name="T9" fmla="*/ 0 h 4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5" h="450">
                  <a:moveTo>
                    <a:pt x="242" y="0"/>
                  </a:moveTo>
                  <a:lnTo>
                    <a:pt x="0" y="234"/>
                  </a:lnTo>
                  <a:lnTo>
                    <a:pt x="222" y="449"/>
                  </a:lnTo>
                  <a:lnTo>
                    <a:pt x="464" y="216"/>
                  </a:lnTo>
                  <a:lnTo>
                    <a:pt x="242" y="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Freeform 12">
              <a:extLst>
                <a:ext uri="{FF2B5EF4-FFF2-40B4-BE49-F238E27FC236}">
                  <a16:creationId xmlns:a16="http://schemas.microsoft.com/office/drawing/2014/main" id="{B1038EB8-AEA6-C007-7D73-FB7E4115EF93}"/>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1" name="Freeform 13">
              <a:extLst>
                <a:ext uri="{FF2B5EF4-FFF2-40B4-BE49-F238E27FC236}">
                  <a16:creationId xmlns:a16="http://schemas.microsoft.com/office/drawing/2014/main" id="{19152963-9BC3-3F1D-9097-7438DC831D22}"/>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2" name="Rectangle 14">
              <a:extLst>
                <a:ext uri="{FF2B5EF4-FFF2-40B4-BE49-F238E27FC236}">
                  <a16:creationId xmlns:a16="http://schemas.microsoft.com/office/drawing/2014/main" id="{6F8F7BD0-D259-4D9F-2EAE-91C691ABDDFE}"/>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58383" name="Freeform 15">
              <a:extLst>
                <a:ext uri="{FF2B5EF4-FFF2-40B4-BE49-F238E27FC236}">
                  <a16:creationId xmlns:a16="http://schemas.microsoft.com/office/drawing/2014/main" id="{0EA881E6-A684-0CBC-7CFE-8ACD270D1A61}"/>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4" name="Freeform 16">
              <a:extLst>
                <a:ext uri="{FF2B5EF4-FFF2-40B4-BE49-F238E27FC236}">
                  <a16:creationId xmlns:a16="http://schemas.microsoft.com/office/drawing/2014/main" id="{082517DE-3958-7E56-0B38-A83F4F6E236E}"/>
                </a:ext>
              </a:extLst>
            </p:cNvPr>
            <p:cNvSpPr>
              <a:spLocks/>
            </p:cNvSpPr>
            <p:nvPr/>
          </p:nvSpPr>
          <p:spPr bwMode="auto">
            <a:xfrm>
              <a:off x="2616" y="2716"/>
              <a:ext cx="714" cy="481"/>
            </a:xfrm>
            <a:custGeom>
              <a:avLst/>
              <a:gdLst>
                <a:gd name="T0" fmla="*/ 26 w 715"/>
                <a:gd name="T1" fmla="*/ 480 h 481"/>
                <a:gd name="T2" fmla="*/ 0 w 715"/>
                <a:gd name="T3" fmla="*/ 433 h 481"/>
                <a:gd name="T4" fmla="*/ 679 w 715"/>
                <a:gd name="T5" fmla="*/ 0 h 481"/>
                <a:gd name="T6" fmla="*/ 713 w 715"/>
                <a:gd name="T7" fmla="*/ 38 h 481"/>
                <a:gd name="T8" fmla="*/ 26 w 715"/>
                <a:gd name="T9" fmla="*/ 48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5" name="Freeform 17">
              <a:extLst>
                <a:ext uri="{FF2B5EF4-FFF2-40B4-BE49-F238E27FC236}">
                  <a16:creationId xmlns:a16="http://schemas.microsoft.com/office/drawing/2014/main" id="{87D0C35A-F215-71DE-8710-1137B85B0709}"/>
                </a:ext>
              </a:extLst>
            </p:cNvPr>
            <p:cNvSpPr>
              <a:spLocks/>
            </p:cNvSpPr>
            <p:nvPr/>
          </p:nvSpPr>
          <p:spPr bwMode="auto">
            <a:xfrm>
              <a:off x="2594" y="3136"/>
              <a:ext cx="75"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5 w 74"/>
                <a:gd name="T43" fmla="*/ 71 h 72"/>
                <a:gd name="T44" fmla="*/ 50 w 74"/>
                <a:gd name="T45" fmla="*/ 68 h 72"/>
                <a:gd name="T46" fmla="*/ 56 w 74"/>
                <a:gd name="T47" fmla="*/ 67 h 72"/>
                <a:gd name="T48" fmla="*/ 59 w 74"/>
                <a:gd name="T49" fmla="*/ 64 h 72"/>
                <a:gd name="T50" fmla="*/ 61 w 74"/>
                <a:gd name="T51" fmla="*/ 62 h 72"/>
                <a:gd name="T52" fmla="*/ 63 w 74"/>
                <a:gd name="T53" fmla="*/ 60 h 72"/>
                <a:gd name="T54" fmla="*/ 66 w 74"/>
                <a:gd name="T55" fmla="*/ 59 h 72"/>
                <a:gd name="T56" fmla="*/ 67 w 74"/>
                <a:gd name="T57" fmla="*/ 56 h 72"/>
                <a:gd name="T58" fmla="*/ 70 w 74"/>
                <a:gd name="T59" fmla="*/ 53 h 72"/>
                <a:gd name="T60" fmla="*/ 72 w 74"/>
                <a:gd name="T61" fmla="*/ 48 h 72"/>
                <a:gd name="T62" fmla="*/ 74 w 74"/>
                <a:gd name="T63" fmla="*/ 43 h 72"/>
                <a:gd name="T64" fmla="*/ 73 w 74"/>
                <a:gd name="T65" fmla="*/ 28 h 72"/>
                <a:gd name="T66" fmla="*/ 72 w 74"/>
                <a:gd name="T67" fmla="*/ 21 h 72"/>
                <a:gd name="T68" fmla="*/ 69 w 74"/>
                <a:gd name="T69" fmla="*/ 18 h 72"/>
                <a:gd name="T70" fmla="*/ 67 w 74"/>
                <a:gd name="T71" fmla="*/ 13 h 72"/>
                <a:gd name="T72" fmla="*/ 64 w 74"/>
                <a:gd name="T73" fmla="*/ 12 h 72"/>
                <a:gd name="T74" fmla="*/ 63 w 74"/>
                <a:gd name="T75" fmla="*/ 10 h 72"/>
                <a:gd name="T76" fmla="*/ 60 w 74"/>
                <a:gd name="T77" fmla="*/ 9 h 72"/>
                <a:gd name="T78" fmla="*/ 59 w 74"/>
                <a:gd name="T79" fmla="*/ 6 h 72"/>
                <a:gd name="T80" fmla="*/ 53 w 74"/>
                <a:gd name="T81" fmla="*/ 4 h 72"/>
                <a:gd name="T82" fmla="*/ 49 w 74"/>
                <a:gd name="T83" fmla="*/ 1 h 72"/>
                <a:gd name="T84" fmla="*/ 38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6" name="Freeform 18">
              <a:extLst>
                <a:ext uri="{FF2B5EF4-FFF2-40B4-BE49-F238E27FC236}">
                  <a16:creationId xmlns:a16="http://schemas.microsoft.com/office/drawing/2014/main" id="{0FD89DFA-56D1-AD59-51B6-DC7CCE4CA510}"/>
                </a:ext>
              </a:extLst>
            </p:cNvPr>
            <p:cNvSpPr>
              <a:spLocks/>
            </p:cNvSpPr>
            <p:nvPr/>
          </p:nvSpPr>
          <p:spPr bwMode="auto">
            <a:xfrm>
              <a:off x="2602" y="3144"/>
              <a:ext cx="58"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4 w 58"/>
                <a:gd name="T49" fmla="*/ 54 h 55"/>
                <a:gd name="T50" fmla="*/ 38 w 58"/>
                <a:gd name="T51" fmla="*/ 53 h 55"/>
                <a:gd name="T52" fmla="*/ 43 w 58"/>
                <a:gd name="T53" fmla="*/ 52 h 55"/>
                <a:gd name="T54" fmla="*/ 44 w 58"/>
                <a:gd name="T55" fmla="*/ 50 h 55"/>
                <a:gd name="T56" fmla="*/ 47 w 58"/>
                <a:gd name="T57" fmla="*/ 49 h 55"/>
                <a:gd name="T58" fmla="*/ 48 w 58"/>
                <a:gd name="T59" fmla="*/ 48 h 55"/>
                <a:gd name="T60" fmla="*/ 50 w 58"/>
                <a:gd name="T61" fmla="*/ 46 h 55"/>
                <a:gd name="T62" fmla="*/ 51 w 58"/>
                <a:gd name="T63" fmla="*/ 45 h 55"/>
                <a:gd name="T64" fmla="*/ 53 w 58"/>
                <a:gd name="T65" fmla="*/ 42 h 55"/>
                <a:gd name="T66" fmla="*/ 54 w 58"/>
                <a:gd name="T67" fmla="*/ 40 h 55"/>
                <a:gd name="T68" fmla="*/ 56 w 58"/>
                <a:gd name="T69" fmla="*/ 36 h 55"/>
                <a:gd name="T70" fmla="*/ 57 w 58"/>
                <a:gd name="T71" fmla="*/ 33 h 55"/>
                <a:gd name="T72" fmla="*/ 57 w 58"/>
                <a:gd name="T73" fmla="*/ 21 h 55"/>
                <a:gd name="T74" fmla="*/ 56 w 58"/>
                <a:gd name="T75" fmla="*/ 18 h 55"/>
                <a:gd name="T76" fmla="*/ 54 w 58"/>
                <a:gd name="T77" fmla="*/ 13 h 55"/>
                <a:gd name="T78" fmla="*/ 53 w 58"/>
                <a:gd name="T79" fmla="*/ 12 h 55"/>
                <a:gd name="T80" fmla="*/ 51 w 58"/>
                <a:gd name="T81" fmla="*/ 9 h 55"/>
                <a:gd name="T82" fmla="*/ 50 w 58"/>
                <a:gd name="T83" fmla="*/ 8 h 55"/>
                <a:gd name="T84" fmla="*/ 48 w 58"/>
                <a:gd name="T85" fmla="*/ 6 h 55"/>
                <a:gd name="T86" fmla="*/ 47 w 58"/>
                <a:gd name="T87" fmla="*/ 5 h 55"/>
                <a:gd name="T88" fmla="*/ 44 w 58"/>
                <a:gd name="T89" fmla="*/ 4 h 55"/>
                <a:gd name="T90" fmla="*/ 43 w 58"/>
                <a:gd name="T91" fmla="*/ 2 h 55"/>
                <a:gd name="T92" fmla="*/ 38 w 58"/>
                <a:gd name="T93" fmla="*/ 1 h 55"/>
                <a:gd name="T94" fmla="*/ 34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7" name="Freeform 19">
              <a:extLst>
                <a:ext uri="{FF2B5EF4-FFF2-40B4-BE49-F238E27FC236}">
                  <a16:creationId xmlns:a16="http://schemas.microsoft.com/office/drawing/2014/main" id="{1FD6E95E-3C4F-D31A-52A1-B5F4176932BD}"/>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8" name="Freeform 20">
              <a:extLst>
                <a:ext uri="{FF2B5EF4-FFF2-40B4-BE49-F238E27FC236}">
                  <a16:creationId xmlns:a16="http://schemas.microsoft.com/office/drawing/2014/main" id="{D8333067-6EF2-F1ED-EA3E-D6CF97731E6D}"/>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9" name="Freeform 21">
              <a:extLst>
                <a:ext uri="{FF2B5EF4-FFF2-40B4-BE49-F238E27FC236}">
                  <a16:creationId xmlns:a16="http://schemas.microsoft.com/office/drawing/2014/main" id="{69E6BCF1-A8B1-773F-682C-4FDC23379C99}"/>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0" name="Freeform 22">
              <a:extLst>
                <a:ext uri="{FF2B5EF4-FFF2-40B4-BE49-F238E27FC236}">
                  <a16:creationId xmlns:a16="http://schemas.microsoft.com/office/drawing/2014/main" id="{D47688E8-FAC6-83B4-F248-F16F1550F61F}"/>
                </a:ext>
              </a:extLst>
            </p:cNvPr>
            <p:cNvSpPr>
              <a:spLocks/>
            </p:cNvSpPr>
            <p:nvPr/>
          </p:nvSpPr>
          <p:spPr bwMode="auto">
            <a:xfrm>
              <a:off x="3503" y="2379"/>
              <a:ext cx="104" cy="97"/>
            </a:xfrm>
            <a:custGeom>
              <a:avLst/>
              <a:gdLst>
                <a:gd name="T0" fmla="*/ 75 w 102"/>
                <a:gd name="T1" fmla="*/ 96 h 97"/>
                <a:gd name="T2" fmla="*/ 0 w 102"/>
                <a:gd name="T3" fmla="*/ 25 h 97"/>
                <a:gd name="T4" fmla="*/ 15 w 102"/>
                <a:gd name="T5" fmla="*/ 12 h 97"/>
                <a:gd name="T6" fmla="*/ 45 w 102"/>
                <a:gd name="T7" fmla="*/ 40 h 97"/>
                <a:gd name="T8" fmla="*/ 91 w 102"/>
                <a:gd name="T9" fmla="*/ 0 h 97"/>
                <a:gd name="T10" fmla="*/ 103 w 102"/>
                <a:gd name="T11" fmla="*/ 9 h 97"/>
                <a:gd name="T12" fmla="*/ 59 w 102"/>
                <a:gd name="T13" fmla="*/ 52 h 97"/>
                <a:gd name="T14" fmla="*/ 90 w 102"/>
                <a:gd name="T15" fmla="*/ 81 h 97"/>
                <a:gd name="T16" fmla="*/ 75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1" name="Freeform 23">
              <a:extLst>
                <a:ext uri="{FF2B5EF4-FFF2-40B4-BE49-F238E27FC236}">
                  <a16:creationId xmlns:a16="http://schemas.microsoft.com/office/drawing/2014/main" id="{B9D1268C-526D-DD2D-3187-BA42E91D27DD}"/>
                </a:ext>
              </a:extLst>
            </p:cNvPr>
            <p:cNvSpPr>
              <a:spLocks/>
            </p:cNvSpPr>
            <p:nvPr/>
          </p:nvSpPr>
          <p:spPr bwMode="auto">
            <a:xfrm>
              <a:off x="3651" y="2451"/>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2" name="Freeform 24">
              <a:extLst>
                <a:ext uri="{FF2B5EF4-FFF2-40B4-BE49-F238E27FC236}">
                  <a16:creationId xmlns:a16="http://schemas.microsoft.com/office/drawing/2014/main" id="{E88A8A6D-C8DE-F1F2-2329-56AA9BE01A62}"/>
                </a:ext>
              </a:extLst>
            </p:cNvPr>
            <p:cNvSpPr>
              <a:spLocks/>
            </p:cNvSpPr>
            <p:nvPr/>
          </p:nvSpPr>
          <p:spPr bwMode="auto">
            <a:xfrm>
              <a:off x="1880" y="2409"/>
              <a:ext cx="100" cy="97"/>
            </a:xfrm>
            <a:custGeom>
              <a:avLst/>
              <a:gdLst>
                <a:gd name="T0" fmla="*/ 25 w 100"/>
                <a:gd name="T1" fmla="*/ 96 h 97"/>
                <a:gd name="T2" fmla="*/ 99 w 100"/>
                <a:gd name="T3" fmla="*/ 25 h 97"/>
                <a:gd name="T4" fmla="*/ 83 w 100"/>
                <a:gd name="T5" fmla="*/ 12 h 97"/>
                <a:gd name="T6" fmla="*/ 55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3" name="Freeform 25">
              <a:extLst>
                <a:ext uri="{FF2B5EF4-FFF2-40B4-BE49-F238E27FC236}">
                  <a16:creationId xmlns:a16="http://schemas.microsoft.com/office/drawing/2014/main" id="{ADC8F1E7-31F6-14C0-D9E0-752CC3D5399C}"/>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4" name="Freeform 26">
              <a:extLst>
                <a:ext uri="{FF2B5EF4-FFF2-40B4-BE49-F238E27FC236}">
                  <a16:creationId xmlns:a16="http://schemas.microsoft.com/office/drawing/2014/main" id="{6C28931C-A952-CA01-F8D7-6E2D7A0C6704}"/>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5" name="Freeform 27">
              <a:extLst>
                <a:ext uri="{FF2B5EF4-FFF2-40B4-BE49-F238E27FC236}">
                  <a16:creationId xmlns:a16="http://schemas.microsoft.com/office/drawing/2014/main" id="{2E149A0B-C91D-2E28-44C1-D48475BC1CB0}"/>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6" name="Freeform 28">
              <a:extLst>
                <a:ext uri="{FF2B5EF4-FFF2-40B4-BE49-F238E27FC236}">
                  <a16:creationId xmlns:a16="http://schemas.microsoft.com/office/drawing/2014/main" id="{FA20C687-1CA3-5B8B-E032-61141F956A58}"/>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7" name="Freeform 29">
              <a:extLst>
                <a:ext uri="{FF2B5EF4-FFF2-40B4-BE49-F238E27FC236}">
                  <a16:creationId xmlns:a16="http://schemas.microsoft.com/office/drawing/2014/main" id="{91BDA7D1-FA5F-4A0F-03A0-BBD82BF11563}"/>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8" name="Freeform 30">
              <a:extLst>
                <a:ext uri="{FF2B5EF4-FFF2-40B4-BE49-F238E27FC236}">
                  <a16:creationId xmlns:a16="http://schemas.microsoft.com/office/drawing/2014/main" id="{DF61631C-8E91-BEED-9326-B06E89EF871A}"/>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99" name="Freeform 31">
              <a:extLst>
                <a:ext uri="{FF2B5EF4-FFF2-40B4-BE49-F238E27FC236}">
                  <a16:creationId xmlns:a16="http://schemas.microsoft.com/office/drawing/2014/main" id="{EF0F9F42-89BF-249F-262E-822E1AAEB2F2}"/>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0" name="Freeform 32">
              <a:extLst>
                <a:ext uri="{FF2B5EF4-FFF2-40B4-BE49-F238E27FC236}">
                  <a16:creationId xmlns:a16="http://schemas.microsoft.com/office/drawing/2014/main" id="{B66F826A-9AF0-40C2-9C61-CB248D581CF5}"/>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1" name="Freeform 33">
              <a:extLst>
                <a:ext uri="{FF2B5EF4-FFF2-40B4-BE49-F238E27FC236}">
                  <a16:creationId xmlns:a16="http://schemas.microsoft.com/office/drawing/2014/main" id="{F1EE844F-350E-D508-C09E-410D4CD071E6}"/>
                </a:ext>
              </a:extLst>
            </p:cNvPr>
            <p:cNvSpPr>
              <a:spLocks/>
            </p:cNvSpPr>
            <p:nvPr/>
          </p:nvSpPr>
          <p:spPr bwMode="auto">
            <a:xfrm>
              <a:off x="3131" y="2576"/>
              <a:ext cx="353" cy="334"/>
            </a:xfrm>
            <a:custGeom>
              <a:avLst/>
              <a:gdLst>
                <a:gd name="T0" fmla="*/ 130 w 353"/>
                <a:gd name="T1" fmla="*/ 0 h 334"/>
                <a:gd name="T2" fmla="*/ 0 w 353"/>
                <a:gd name="T3" fmla="*/ 124 h 334"/>
                <a:gd name="T4" fmla="*/ 225 w 353"/>
                <a:gd name="T5" fmla="*/ 333 h 334"/>
                <a:gd name="T6" fmla="*/ 352 w 353"/>
                <a:gd name="T7" fmla="*/ 213 h 334"/>
                <a:gd name="T8" fmla="*/ 130 w 353"/>
                <a:gd name="T9" fmla="*/ 0 h 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3" h="334">
                  <a:moveTo>
                    <a:pt x="130" y="0"/>
                  </a:moveTo>
                  <a:lnTo>
                    <a:pt x="0" y="124"/>
                  </a:lnTo>
                  <a:lnTo>
                    <a:pt x="225" y="333"/>
                  </a:lnTo>
                  <a:lnTo>
                    <a:pt x="352" y="213"/>
                  </a:lnTo>
                  <a:lnTo>
                    <a:pt x="130"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2" name="Freeform 34">
              <a:extLst>
                <a:ext uri="{FF2B5EF4-FFF2-40B4-BE49-F238E27FC236}">
                  <a16:creationId xmlns:a16="http://schemas.microsoft.com/office/drawing/2014/main" id="{BB13B260-506D-009A-ACD6-6054CF6E2FED}"/>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3" name="Freeform 35">
              <a:extLst>
                <a:ext uri="{FF2B5EF4-FFF2-40B4-BE49-F238E27FC236}">
                  <a16:creationId xmlns:a16="http://schemas.microsoft.com/office/drawing/2014/main" id="{869010A0-D4A5-9131-67F0-B3FD61DF7B7B}"/>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4" name="Freeform 36">
              <a:extLst>
                <a:ext uri="{FF2B5EF4-FFF2-40B4-BE49-F238E27FC236}">
                  <a16:creationId xmlns:a16="http://schemas.microsoft.com/office/drawing/2014/main" id="{EFFD5216-2B08-5901-4568-388F1EE08BD7}"/>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5" name="Freeform 37">
              <a:extLst>
                <a:ext uri="{FF2B5EF4-FFF2-40B4-BE49-F238E27FC236}">
                  <a16:creationId xmlns:a16="http://schemas.microsoft.com/office/drawing/2014/main" id="{35182BE9-1936-4F31-2B53-C70027512918}"/>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6" name="Freeform 38">
              <a:extLst>
                <a:ext uri="{FF2B5EF4-FFF2-40B4-BE49-F238E27FC236}">
                  <a16:creationId xmlns:a16="http://schemas.microsoft.com/office/drawing/2014/main" id="{9246619B-851E-1DCE-C5EC-627F670485D5}"/>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7" name="Freeform 39">
              <a:extLst>
                <a:ext uri="{FF2B5EF4-FFF2-40B4-BE49-F238E27FC236}">
                  <a16:creationId xmlns:a16="http://schemas.microsoft.com/office/drawing/2014/main" id="{FD77C58E-343C-9B81-E0C6-9A2626E030C3}"/>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8" name="Freeform 40">
              <a:extLst>
                <a:ext uri="{FF2B5EF4-FFF2-40B4-BE49-F238E27FC236}">
                  <a16:creationId xmlns:a16="http://schemas.microsoft.com/office/drawing/2014/main" id="{D3F27F4A-57AE-F27C-A6CA-C90D936D4634}"/>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09" name="Freeform 41">
              <a:extLst>
                <a:ext uri="{FF2B5EF4-FFF2-40B4-BE49-F238E27FC236}">
                  <a16:creationId xmlns:a16="http://schemas.microsoft.com/office/drawing/2014/main" id="{5A20261A-E0E9-811F-7038-A305AC48DB33}"/>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0" name="Freeform 42">
              <a:extLst>
                <a:ext uri="{FF2B5EF4-FFF2-40B4-BE49-F238E27FC236}">
                  <a16:creationId xmlns:a16="http://schemas.microsoft.com/office/drawing/2014/main" id="{3F965B36-75A5-BF99-F2C3-BBB5F48D7BBC}"/>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1" name="Freeform 43">
              <a:extLst>
                <a:ext uri="{FF2B5EF4-FFF2-40B4-BE49-F238E27FC236}">
                  <a16:creationId xmlns:a16="http://schemas.microsoft.com/office/drawing/2014/main" id="{2BBF3A32-84F8-D820-D5A7-42D7BB0C4FD0}"/>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2" name="Freeform 44">
              <a:extLst>
                <a:ext uri="{FF2B5EF4-FFF2-40B4-BE49-F238E27FC236}">
                  <a16:creationId xmlns:a16="http://schemas.microsoft.com/office/drawing/2014/main" id="{73568633-6E8E-C3A8-0D55-1ADC84C47C71}"/>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3" name="Freeform 45">
              <a:extLst>
                <a:ext uri="{FF2B5EF4-FFF2-40B4-BE49-F238E27FC236}">
                  <a16:creationId xmlns:a16="http://schemas.microsoft.com/office/drawing/2014/main" id="{6DBE0917-691A-F214-6139-3763E4836728}"/>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4" name="Freeform 46">
              <a:extLst>
                <a:ext uri="{FF2B5EF4-FFF2-40B4-BE49-F238E27FC236}">
                  <a16:creationId xmlns:a16="http://schemas.microsoft.com/office/drawing/2014/main" id="{3446B5B7-C630-FB74-3386-745C583BAD18}"/>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5" name="Freeform 47">
              <a:extLst>
                <a:ext uri="{FF2B5EF4-FFF2-40B4-BE49-F238E27FC236}">
                  <a16:creationId xmlns:a16="http://schemas.microsoft.com/office/drawing/2014/main" id="{8875143F-9C31-5A16-439A-BCCB4837FA2D}"/>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6" name="Freeform 48">
              <a:extLst>
                <a:ext uri="{FF2B5EF4-FFF2-40B4-BE49-F238E27FC236}">
                  <a16:creationId xmlns:a16="http://schemas.microsoft.com/office/drawing/2014/main" id="{9797370B-23B9-7171-4B13-8EA38248628E}"/>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7" name="Freeform 49">
              <a:extLst>
                <a:ext uri="{FF2B5EF4-FFF2-40B4-BE49-F238E27FC236}">
                  <a16:creationId xmlns:a16="http://schemas.microsoft.com/office/drawing/2014/main" id="{0AEE51AC-5CF0-E08B-C2CC-74D5E676D5CA}"/>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8" name="Freeform 50">
              <a:extLst>
                <a:ext uri="{FF2B5EF4-FFF2-40B4-BE49-F238E27FC236}">
                  <a16:creationId xmlns:a16="http://schemas.microsoft.com/office/drawing/2014/main" id="{C4D3E8EB-1983-1E5E-9C4C-120776EC5F72}"/>
                </a:ext>
              </a:extLst>
            </p:cNvPr>
            <p:cNvSpPr>
              <a:spLocks/>
            </p:cNvSpPr>
            <p:nvPr/>
          </p:nvSpPr>
          <p:spPr bwMode="auto">
            <a:xfrm>
              <a:off x="2067" y="2164"/>
              <a:ext cx="101" cy="99"/>
            </a:xfrm>
            <a:custGeom>
              <a:avLst/>
              <a:gdLst>
                <a:gd name="T0" fmla="*/ 76 w 102"/>
                <a:gd name="T1" fmla="*/ 0 h 99"/>
                <a:gd name="T2" fmla="*/ 0 w 102"/>
                <a:gd name="T3" fmla="*/ 64 h 99"/>
                <a:gd name="T4" fmla="*/ 15 w 102"/>
                <a:gd name="T5" fmla="*/ 79 h 99"/>
                <a:gd name="T6" fmla="*/ 46 w 102"/>
                <a:gd name="T7" fmla="*/ 55 h 99"/>
                <a:gd name="T8" fmla="*/ 86 w 102"/>
                <a:gd name="T9" fmla="*/ 98 h 99"/>
                <a:gd name="T10" fmla="*/ 100 w 102"/>
                <a:gd name="T11" fmla="*/ 89 h 99"/>
                <a:gd name="T12" fmla="*/ 58 w 102"/>
                <a:gd name="T13" fmla="*/ 43 h 99"/>
                <a:gd name="T14" fmla="*/ 89 w 102"/>
                <a:gd name="T15" fmla="*/ 15 h 99"/>
                <a:gd name="T16" fmla="*/ 76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9" name="Freeform 51">
              <a:extLst>
                <a:ext uri="{FF2B5EF4-FFF2-40B4-BE49-F238E27FC236}">
                  <a16:creationId xmlns:a16="http://schemas.microsoft.com/office/drawing/2014/main" id="{BBD26277-E2B5-6871-3188-68BEA92CF35E}"/>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0" name="Freeform 52">
              <a:extLst>
                <a:ext uri="{FF2B5EF4-FFF2-40B4-BE49-F238E27FC236}">
                  <a16:creationId xmlns:a16="http://schemas.microsoft.com/office/drawing/2014/main" id="{A6C69FF0-194A-B54A-1F25-984EB02B71D0}"/>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1" name="Freeform 53">
              <a:extLst>
                <a:ext uri="{FF2B5EF4-FFF2-40B4-BE49-F238E27FC236}">
                  <a16:creationId xmlns:a16="http://schemas.microsoft.com/office/drawing/2014/main" id="{8B973E3B-9B1E-5191-A7CC-F8D97ACB1CEC}"/>
                </a:ext>
              </a:extLst>
            </p:cNvPr>
            <p:cNvSpPr>
              <a:spLocks/>
            </p:cNvSpPr>
            <p:nvPr/>
          </p:nvSpPr>
          <p:spPr bwMode="auto">
            <a:xfrm>
              <a:off x="2200" y="2536"/>
              <a:ext cx="73"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2 w 74"/>
                <a:gd name="T59" fmla="*/ 69 h 70"/>
                <a:gd name="T60" fmla="*/ 48 w 74"/>
                <a:gd name="T61" fmla="*/ 68 h 70"/>
                <a:gd name="T62" fmla="*/ 51 w 74"/>
                <a:gd name="T63" fmla="*/ 66 h 70"/>
                <a:gd name="T64" fmla="*/ 54 w 74"/>
                <a:gd name="T65" fmla="*/ 65 h 70"/>
                <a:gd name="T66" fmla="*/ 57 w 74"/>
                <a:gd name="T67" fmla="*/ 64 h 70"/>
                <a:gd name="T68" fmla="*/ 59 w 74"/>
                <a:gd name="T69" fmla="*/ 61 h 70"/>
                <a:gd name="T70" fmla="*/ 60 w 74"/>
                <a:gd name="T71" fmla="*/ 60 h 70"/>
                <a:gd name="T72" fmla="*/ 63 w 74"/>
                <a:gd name="T73" fmla="*/ 58 h 70"/>
                <a:gd name="T74" fmla="*/ 65 w 74"/>
                <a:gd name="T75" fmla="*/ 56 h 70"/>
                <a:gd name="T76" fmla="*/ 66 w 74"/>
                <a:gd name="T77" fmla="*/ 54 h 70"/>
                <a:gd name="T78" fmla="*/ 68 w 74"/>
                <a:gd name="T79" fmla="*/ 51 h 70"/>
                <a:gd name="T80" fmla="*/ 69 w 74"/>
                <a:gd name="T81" fmla="*/ 50 h 70"/>
                <a:gd name="T82" fmla="*/ 71 w 74"/>
                <a:gd name="T83" fmla="*/ 46 h 70"/>
                <a:gd name="T84" fmla="*/ 72 w 74"/>
                <a:gd name="T85" fmla="*/ 42 h 70"/>
                <a:gd name="T86" fmla="*/ 72 w 74"/>
                <a:gd name="T87" fmla="*/ 27 h 70"/>
                <a:gd name="T88" fmla="*/ 71 w 74"/>
                <a:gd name="T89" fmla="*/ 23 h 70"/>
                <a:gd name="T90" fmla="*/ 69 w 74"/>
                <a:gd name="T91" fmla="*/ 19 h 70"/>
                <a:gd name="T92" fmla="*/ 68 w 74"/>
                <a:gd name="T93" fmla="*/ 18 h 70"/>
                <a:gd name="T94" fmla="*/ 66 w 74"/>
                <a:gd name="T95" fmla="*/ 15 h 70"/>
                <a:gd name="T96" fmla="*/ 65 w 74"/>
                <a:gd name="T97" fmla="*/ 14 h 70"/>
                <a:gd name="T98" fmla="*/ 63 w 74"/>
                <a:gd name="T99" fmla="*/ 11 h 70"/>
                <a:gd name="T100" fmla="*/ 60 w 74"/>
                <a:gd name="T101" fmla="*/ 10 h 70"/>
                <a:gd name="T102" fmla="*/ 59 w 74"/>
                <a:gd name="T103" fmla="*/ 8 h 70"/>
                <a:gd name="T104" fmla="*/ 57 w 74"/>
                <a:gd name="T105" fmla="*/ 6 h 70"/>
                <a:gd name="T106" fmla="*/ 54 w 74"/>
                <a:gd name="T107" fmla="*/ 4 h 70"/>
                <a:gd name="T108" fmla="*/ 51 w 74"/>
                <a:gd name="T109" fmla="*/ 3 h 70"/>
                <a:gd name="T110" fmla="*/ 48 w 74"/>
                <a:gd name="T111" fmla="*/ 1 h 70"/>
                <a:gd name="T112" fmla="*/ 42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2" name="Freeform 54">
              <a:extLst>
                <a:ext uri="{FF2B5EF4-FFF2-40B4-BE49-F238E27FC236}">
                  <a16:creationId xmlns:a16="http://schemas.microsoft.com/office/drawing/2014/main" id="{29ED751A-AA0B-6552-1373-C0FFFF415D60}"/>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3" name="Freeform 55">
              <a:extLst>
                <a:ext uri="{FF2B5EF4-FFF2-40B4-BE49-F238E27FC236}">
                  <a16:creationId xmlns:a16="http://schemas.microsoft.com/office/drawing/2014/main" id="{8AA85DCF-253B-5FD5-16D8-128AE69122D0}"/>
                </a:ext>
              </a:extLst>
            </p:cNvPr>
            <p:cNvSpPr>
              <a:spLocks/>
            </p:cNvSpPr>
            <p:nvPr/>
          </p:nvSpPr>
          <p:spPr bwMode="auto">
            <a:xfrm>
              <a:off x="3271" y="2703"/>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4" name="Freeform 56">
              <a:extLst>
                <a:ext uri="{FF2B5EF4-FFF2-40B4-BE49-F238E27FC236}">
                  <a16:creationId xmlns:a16="http://schemas.microsoft.com/office/drawing/2014/main" id="{14DB7886-E94C-D0F9-A5F4-4E617FAFE096}"/>
                </a:ext>
              </a:extLst>
            </p:cNvPr>
            <p:cNvSpPr>
              <a:spLocks/>
            </p:cNvSpPr>
            <p:nvPr/>
          </p:nvSpPr>
          <p:spPr bwMode="auto">
            <a:xfrm>
              <a:off x="3280" y="2712"/>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5" name="Freeform 57">
              <a:extLst>
                <a:ext uri="{FF2B5EF4-FFF2-40B4-BE49-F238E27FC236}">
                  <a16:creationId xmlns:a16="http://schemas.microsoft.com/office/drawing/2014/main" id="{F1E2485D-7CF4-3E08-A2FD-9D08192F1FD9}"/>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26" name="Freeform 58">
              <a:extLst>
                <a:ext uri="{FF2B5EF4-FFF2-40B4-BE49-F238E27FC236}">
                  <a16:creationId xmlns:a16="http://schemas.microsoft.com/office/drawing/2014/main" id="{6500693A-47A2-8A28-5DE1-C4975CFB75C5}"/>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A1993A1A-2CE1-E912-47FB-499560C3DBD3}"/>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1</a:t>
            </a:r>
            <a:endParaRPr lang="en-GB" altLang="en-US" dirty="0"/>
          </a:p>
        </p:txBody>
      </p:sp>
      <p:grpSp>
        <p:nvGrpSpPr>
          <p:cNvPr id="59395" name="Group 3" descr="compressor">
            <a:extLst>
              <a:ext uri="{FF2B5EF4-FFF2-40B4-BE49-F238E27FC236}">
                <a16:creationId xmlns:a16="http://schemas.microsoft.com/office/drawing/2014/main" id="{4AEB728F-5448-DA8E-36DE-00B90DAA292D}"/>
              </a:ext>
            </a:extLst>
          </p:cNvPr>
          <p:cNvGrpSpPr>
            <a:grpSpLocks/>
          </p:cNvGrpSpPr>
          <p:nvPr/>
        </p:nvGrpSpPr>
        <p:grpSpPr bwMode="auto">
          <a:xfrm>
            <a:off x="2062163" y="2189163"/>
            <a:ext cx="4889500" cy="3155950"/>
            <a:chOff x="1299" y="1379"/>
            <a:chExt cx="3080" cy="1988"/>
          </a:xfrm>
        </p:grpSpPr>
        <p:sp>
          <p:nvSpPr>
            <p:cNvPr id="59396" name="Freeform 4">
              <a:extLst>
                <a:ext uri="{FF2B5EF4-FFF2-40B4-BE49-F238E27FC236}">
                  <a16:creationId xmlns:a16="http://schemas.microsoft.com/office/drawing/2014/main" id="{B9983358-64CC-560E-4DE9-CC80950ED968}"/>
                </a:ext>
              </a:extLst>
            </p:cNvPr>
            <p:cNvSpPr>
              <a:spLocks/>
            </p:cNvSpPr>
            <p:nvPr/>
          </p:nvSpPr>
          <p:spPr bwMode="auto">
            <a:xfrm>
              <a:off x="1789" y="2153"/>
              <a:ext cx="551" cy="529"/>
            </a:xfrm>
            <a:custGeom>
              <a:avLst/>
              <a:gdLst>
                <a:gd name="T0" fmla="*/ 430 w 551"/>
                <a:gd name="T1" fmla="*/ 0 h 529"/>
                <a:gd name="T2" fmla="*/ 0 w 551"/>
                <a:gd name="T3" fmla="*/ 413 h 529"/>
                <a:gd name="T4" fmla="*/ 131 w 551"/>
                <a:gd name="T5" fmla="*/ 529 h 529"/>
                <a:gd name="T6" fmla="*/ 551 w 551"/>
                <a:gd name="T7" fmla="*/ 121 h 529"/>
                <a:gd name="T8" fmla="*/ 430 w 551"/>
                <a:gd name="T9" fmla="*/ 0 h 5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529">
                  <a:moveTo>
                    <a:pt x="430" y="0"/>
                  </a:moveTo>
                  <a:lnTo>
                    <a:pt x="0" y="413"/>
                  </a:lnTo>
                  <a:lnTo>
                    <a:pt x="131" y="529"/>
                  </a:lnTo>
                  <a:lnTo>
                    <a:pt x="551" y="121"/>
                  </a:lnTo>
                  <a:lnTo>
                    <a:pt x="43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7" name="Freeform 5">
              <a:extLst>
                <a:ext uri="{FF2B5EF4-FFF2-40B4-BE49-F238E27FC236}">
                  <a16:creationId xmlns:a16="http://schemas.microsoft.com/office/drawing/2014/main" id="{74401123-BF4B-87ED-6108-DB1B7EA5D9FA}"/>
                </a:ext>
              </a:extLst>
            </p:cNvPr>
            <p:cNvSpPr>
              <a:spLocks/>
            </p:cNvSpPr>
            <p:nvPr/>
          </p:nvSpPr>
          <p:spPr bwMode="auto">
            <a:xfrm>
              <a:off x="2208" y="2544"/>
              <a:ext cx="528" cy="528"/>
            </a:xfrm>
            <a:custGeom>
              <a:avLst/>
              <a:gdLst>
                <a:gd name="T0" fmla="*/ 0 w 540"/>
                <a:gd name="T1" fmla="*/ 24 h 721"/>
                <a:gd name="T2" fmla="*/ 487 w 540"/>
                <a:gd name="T3" fmla="*/ 527 h 721"/>
                <a:gd name="T4" fmla="*/ 527 w 540"/>
                <a:gd name="T5" fmla="*/ 503 h 721"/>
                <a:gd name="T6" fmla="*/ 46 w 540"/>
                <a:gd name="T7" fmla="*/ 0 h 721"/>
                <a:gd name="T8" fmla="*/ 0 w 540"/>
                <a:gd name="T9" fmla="*/ 24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8" name="Freeform 6">
              <a:extLst>
                <a:ext uri="{FF2B5EF4-FFF2-40B4-BE49-F238E27FC236}">
                  <a16:creationId xmlns:a16="http://schemas.microsoft.com/office/drawing/2014/main" id="{A2480D43-9053-F4B7-7998-3FE542B93FA0}"/>
                </a:ext>
              </a:extLst>
            </p:cNvPr>
            <p:cNvSpPr>
              <a:spLocks/>
            </p:cNvSpPr>
            <p:nvPr/>
          </p:nvSpPr>
          <p:spPr bwMode="auto">
            <a:xfrm>
              <a:off x="1872" y="2208"/>
              <a:ext cx="628" cy="632"/>
            </a:xfrm>
            <a:custGeom>
              <a:avLst/>
              <a:gdLst>
                <a:gd name="T0" fmla="*/ 412 w 628"/>
                <a:gd name="T1" fmla="*/ 16 h 632"/>
                <a:gd name="T2" fmla="*/ 628 w 628"/>
                <a:gd name="T3" fmla="*/ 224 h 632"/>
                <a:gd name="T4" fmla="*/ 200 w 628"/>
                <a:gd name="T5" fmla="*/ 632 h 632"/>
                <a:gd name="T6" fmla="*/ 0 w 628"/>
                <a:gd name="T7" fmla="*/ 420 h 632"/>
                <a:gd name="T8" fmla="*/ 434 w 628"/>
                <a:gd name="T9" fmla="*/ 0 h 6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8" h="632">
                  <a:moveTo>
                    <a:pt x="412" y="16"/>
                  </a:moveTo>
                  <a:lnTo>
                    <a:pt x="628" y="224"/>
                  </a:lnTo>
                  <a:lnTo>
                    <a:pt x="200" y="63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9" name="Freeform 7">
              <a:extLst>
                <a:ext uri="{FF2B5EF4-FFF2-40B4-BE49-F238E27FC236}">
                  <a16:creationId xmlns:a16="http://schemas.microsoft.com/office/drawing/2014/main" id="{E8349FD6-8367-3ECE-AAC5-C95F1884FCEF}"/>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Freeform 8">
              <a:extLst>
                <a:ext uri="{FF2B5EF4-FFF2-40B4-BE49-F238E27FC236}">
                  <a16:creationId xmlns:a16="http://schemas.microsoft.com/office/drawing/2014/main" id="{B69E889E-2169-9CF9-6756-DDDE60813C3D}"/>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1" name="Freeform 9">
              <a:extLst>
                <a:ext uri="{FF2B5EF4-FFF2-40B4-BE49-F238E27FC236}">
                  <a16:creationId xmlns:a16="http://schemas.microsoft.com/office/drawing/2014/main" id="{CB799CD7-7ACE-28F0-F3B9-52FD2CF0512C}"/>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2" name="Rectangle 10">
              <a:extLst>
                <a:ext uri="{FF2B5EF4-FFF2-40B4-BE49-F238E27FC236}">
                  <a16:creationId xmlns:a16="http://schemas.microsoft.com/office/drawing/2014/main" id="{5ADAD4A0-1462-317C-3C45-DE41794FB64B}"/>
                </a:ext>
              </a:extLst>
            </p:cNvPr>
            <p:cNvSpPr>
              <a:spLocks noChangeArrowheads="1"/>
            </p:cNvSpPr>
            <p:nvPr/>
          </p:nvSpPr>
          <p:spPr bwMode="auto">
            <a:xfrm>
              <a:off x="1299" y="1461"/>
              <a:ext cx="3080" cy="1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59403" name="Freeform 11">
              <a:extLst>
                <a:ext uri="{FF2B5EF4-FFF2-40B4-BE49-F238E27FC236}">
                  <a16:creationId xmlns:a16="http://schemas.microsoft.com/office/drawing/2014/main" id="{2B5C3B97-B3E1-8FD1-A93D-A67D66733423}"/>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4" name="Freeform 12">
              <a:extLst>
                <a:ext uri="{FF2B5EF4-FFF2-40B4-BE49-F238E27FC236}">
                  <a16:creationId xmlns:a16="http://schemas.microsoft.com/office/drawing/2014/main" id="{C4C747CA-9240-9CE2-F9C2-244592026081}"/>
                </a:ext>
              </a:extLst>
            </p:cNvPr>
            <p:cNvSpPr>
              <a:spLocks/>
            </p:cNvSpPr>
            <p:nvPr/>
          </p:nvSpPr>
          <p:spPr bwMode="auto">
            <a:xfrm>
              <a:off x="3254" y="2346"/>
              <a:ext cx="465" cy="450"/>
            </a:xfrm>
            <a:custGeom>
              <a:avLst/>
              <a:gdLst>
                <a:gd name="T0" fmla="*/ 242 w 465"/>
                <a:gd name="T1" fmla="*/ 0 h 450"/>
                <a:gd name="T2" fmla="*/ 0 w 465"/>
                <a:gd name="T3" fmla="*/ 234 h 450"/>
                <a:gd name="T4" fmla="*/ 222 w 465"/>
                <a:gd name="T5" fmla="*/ 449 h 450"/>
                <a:gd name="T6" fmla="*/ 464 w 465"/>
                <a:gd name="T7" fmla="*/ 216 h 450"/>
                <a:gd name="T8" fmla="*/ 242 w 465"/>
                <a:gd name="T9" fmla="*/ 0 h 4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5" h="450">
                  <a:moveTo>
                    <a:pt x="242" y="0"/>
                  </a:moveTo>
                  <a:lnTo>
                    <a:pt x="0" y="234"/>
                  </a:lnTo>
                  <a:lnTo>
                    <a:pt x="222" y="449"/>
                  </a:lnTo>
                  <a:lnTo>
                    <a:pt x="464" y="216"/>
                  </a:lnTo>
                  <a:lnTo>
                    <a:pt x="242" y="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5" name="Freeform 13">
              <a:extLst>
                <a:ext uri="{FF2B5EF4-FFF2-40B4-BE49-F238E27FC236}">
                  <a16:creationId xmlns:a16="http://schemas.microsoft.com/office/drawing/2014/main" id="{1AE95E7E-0F89-305B-EA48-DAA155AF8E7A}"/>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6" name="Freeform 14">
              <a:extLst>
                <a:ext uri="{FF2B5EF4-FFF2-40B4-BE49-F238E27FC236}">
                  <a16:creationId xmlns:a16="http://schemas.microsoft.com/office/drawing/2014/main" id="{98F9A6C3-4D2A-60BF-54FC-138BEFEC8EBD}"/>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7" name="Rectangle 15">
              <a:extLst>
                <a:ext uri="{FF2B5EF4-FFF2-40B4-BE49-F238E27FC236}">
                  <a16:creationId xmlns:a16="http://schemas.microsoft.com/office/drawing/2014/main" id="{2A765D93-705B-7F24-4873-E8B264C97129}"/>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59408" name="Freeform 16">
              <a:extLst>
                <a:ext uri="{FF2B5EF4-FFF2-40B4-BE49-F238E27FC236}">
                  <a16:creationId xmlns:a16="http://schemas.microsoft.com/office/drawing/2014/main" id="{E59B3FC0-3CD7-5200-4E61-66F8A4F64AC4}"/>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9" name="Freeform 17">
              <a:extLst>
                <a:ext uri="{FF2B5EF4-FFF2-40B4-BE49-F238E27FC236}">
                  <a16:creationId xmlns:a16="http://schemas.microsoft.com/office/drawing/2014/main" id="{DE299936-6591-C4A6-164A-923EF9029331}"/>
                </a:ext>
              </a:extLst>
            </p:cNvPr>
            <p:cNvSpPr>
              <a:spLocks/>
            </p:cNvSpPr>
            <p:nvPr/>
          </p:nvSpPr>
          <p:spPr bwMode="auto">
            <a:xfrm>
              <a:off x="2688" y="2716"/>
              <a:ext cx="642" cy="356"/>
            </a:xfrm>
            <a:custGeom>
              <a:avLst/>
              <a:gdLst>
                <a:gd name="T0" fmla="*/ 23 w 715"/>
                <a:gd name="T1" fmla="*/ 355 h 481"/>
                <a:gd name="T2" fmla="*/ 0 w 715"/>
                <a:gd name="T3" fmla="*/ 320 h 481"/>
                <a:gd name="T4" fmla="*/ 611 w 715"/>
                <a:gd name="T5" fmla="*/ 0 h 481"/>
                <a:gd name="T6" fmla="*/ 641 w 715"/>
                <a:gd name="T7" fmla="*/ 28 h 481"/>
                <a:gd name="T8" fmla="*/ 23 w 715"/>
                <a:gd name="T9" fmla="*/ 355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0" name="Freeform 18">
              <a:extLst>
                <a:ext uri="{FF2B5EF4-FFF2-40B4-BE49-F238E27FC236}">
                  <a16:creationId xmlns:a16="http://schemas.microsoft.com/office/drawing/2014/main" id="{42B6C6F7-DEE9-987D-BA7C-A8D3A0B03D9C}"/>
                </a:ext>
              </a:extLst>
            </p:cNvPr>
            <p:cNvSpPr>
              <a:spLocks/>
            </p:cNvSpPr>
            <p:nvPr/>
          </p:nvSpPr>
          <p:spPr bwMode="auto">
            <a:xfrm>
              <a:off x="2680" y="3016"/>
              <a:ext cx="73"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3 w 74"/>
                <a:gd name="T43" fmla="*/ 71 h 72"/>
                <a:gd name="T44" fmla="*/ 48 w 74"/>
                <a:gd name="T45" fmla="*/ 68 h 72"/>
                <a:gd name="T46" fmla="*/ 54 w 74"/>
                <a:gd name="T47" fmla="*/ 67 h 72"/>
                <a:gd name="T48" fmla="*/ 57 w 74"/>
                <a:gd name="T49" fmla="*/ 64 h 72"/>
                <a:gd name="T50" fmla="*/ 59 w 74"/>
                <a:gd name="T51" fmla="*/ 62 h 72"/>
                <a:gd name="T52" fmla="*/ 61 w 74"/>
                <a:gd name="T53" fmla="*/ 60 h 72"/>
                <a:gd name="T54" fmla="*/ 64 w 74"/>
                <a:gd name="T55" fmla="*/ 59 h 72"/>
                <a:gd name="T56" fmla="*/ 65 w 74"/>
                <a:gd name="T57" fmla="*/ 56 h 72"/>
                <a:gd name="T58" fmla="*/ 68 w 74"/>
                <a:gd name="T59" fmla="*/ 53 h 72"/>
                <a:gd name="T60" fmla="*/ 70 w 74"/>
                <a:gd name="T61" fmla="*/ 48 h 72"/>
                <a:gd name="T62" fmla="*/ 72 w 74"/>
                <a:gd name="T63" fmla="*/ 43 h 72"/>
                <a:gd name="T64" fmla="*/ 71 w 74"/>
                <a:gd name="T65" fmla="*/ 28 h 72"/>
                <a:gd name="T66" fmla="*/ 70 w 74"/>
                <a:gd name="T67" fmla="*/ 21 h 72"/>
                <a:gd name="T68" fmla="*/ 67 w 74"/>
                <a:gd name="T69" fmla="*/ 18 h 72"/>
                <a:gd name="T70" fmla="*/ 65 w 74"/>
                <a:gd name="T71" fmla="*/ 13 h 72"/>
                <a:gd name="T72" fmla="*/ 62 w 74"/>
                <a:gd name="T73" fmla="*/ 12 h 72"/>
                <a:gd name="T74" fmla="*/ 61 w 74"/>
                <a:gd name="T75" fmla="*/ 10 h 72"/>
                <a:gd name="T76" fmla="*/ 58 w 74"/>
                <a:gd name="T77" fmla="*/ 9 h 72"/>
                <a:gd name="T78" fmla="*/ 57 w 74"/>
                <a:gd name="T79" fmla="*/ 6 h 72"/>
                <a:gd name="T80" fmla="*/ 51 w 74"/>
                <a:gd name="T81" fmla="*/ 4 h 72"/>
                <a:gd name="T82" fmla="*/ 47 w 74"/>
                <a:gd name="T83" fmla="*/ 1 h 72"/>
                <a:gd name="T84" fmla="*/ 37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1" name="Freeform 19">
              <a:extLst>
                <a:ext uri="{FF2B5EF4-FFF2-40B4-BE49-F238E27FC236}">
                  <a16:creationId xmlns:a16="http://schemas.microsoft.com/office/drawing/2014/main" id="{503CE9E4-0630-A291-4ACC-B36A89AED39A}"/>
                </a:ext>
              </a:extLst>
            </p:cNvPr>
            <p:cNvSpPr>
              <a:spLocks/>
            </p:cNvSpPr>
            <p:nvPr/>
          </p:nvSpPr>
          <p:spPr bwMode="auto">
            <a:xfrm>
              <a:off x="2688" y="3024"/>
              <a:ext cx="58"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4 w 58"/>
                <a:gd name="T49" fmla="*/ 54 h 55"/>
                <a:gd name="T50" fmla="*/ 38 w 58"/>
                <a:gd name="T51" fmla="*/ 53 h 55"/>
                <a:gd name="T52" fmla="*/ 43 w 58"/>
                <a:gd name="T53" fmla="*/ 52 h 55"/>
                <a:gd name="T54" fmla="*/ 44 w 58"/>
                <a:gd name="T55" fmla="*/ 50 h 55"/>
                <a:gd name="T56" fmla="*/ 47 w 58"/>
                <a:gd name="T57" fmla="*/ 49 h 55"/>
                <a:gd name="T58" fmla="*/ 48 w 58"/>
                <a:gd name="T59" fmla="*/ 48 h 55"/>
                <a:gd name="T60" fmla="*/ 50 w 58"/>
                <a:gd name="T61" fmla="*/ 46 h 55"/>
                <a:gd name="T62" fmla="*/ 51 w 58"/>
                <a:gd name="T63" fmla="*/ 45 h 55"/>
                <a:gd name="T64" fmla="*/ 53 w 58"/>
                <a:gd name="T65" fmla="*/ 42 h 55"/>
                <a:gd name="T66" fmla="*/ 54 w 58"/>
                <a:gd name="T67" fmla="*/ 40 h 55"/>
                <a:gd name="T68" fmla="*/ 56 w 58"/>
                <a:gd name="T69" fmla="*/ 36 h 55"/>
                <a:gd name="T70" fmla="*/ 57 w 58"/>
                <a:gd name="T71" fmla="*/ 33 h 55"/>
                <a:gd name="T72" fmla="*/ 57 w 58"/>
                <a:gd name="T73" fmla="*/ 21 h 55"/>
                <a:gd name="T74" fmla="*/ 56 w 58"/>
                <a:gd name="T75" fmla="*/ 18 h 55"/>
                <a:gd name="T76" fmla="*/ 54 w 58"/>
                <a:gd name="T77" fmla="*/ 13 h 55"/>
                <a:gd name="T78" fmla="*/ 53 w 58"/>
                <a:gd name="T79" fmla="*/ 12 h 55"/>
                <a:gd name="T80" fmla="*/ 51 w 58"/>
                <a:gd name="T81" fmla="*/ 9 h 55"/>
                <a:gd name="T82" fmla="*/ 50 w 58"/>
                <a:gd name="T83" fmla="*/ 8 h 55"/>
                <a:gd name="T84" fmla="*/ 48 w 58"/>
                <a:gd name="T85" fmla="*/ 6 h 55"/>
                <a:gd name="T86" fmla="*/ 47 w 58"/>
                <a:gd name="T87" fmla="*/ 5 h 55"/>
                <a:gd name="T88" fmla="*/ 44 w 58"/>
                <a:gd name="T89" fmla="*/ 4 h 55"/>
                <a:gd name="T90" fmla="*/ 43 w 58"/>
                <a:gd name="T91" fmla="*/ 2 h 55"/>
                <a:gd name="T92" fmla="*/ 38 w 58"/>
                <a:gd name="T93" fmla="*/ 1 h 55"/>
                <a:gd name="T94" fmla="*/ 34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2" name="Freeform 20">
              <a:extLst>
                <a:ext uri="{FF2B5EF4-FFF2-40B4-BE49-F238E27FC236}">
                  <a16:creationId xmlns:a16="http://schemas.microsoft.com/office/drawing/2014/main" id="{10B5F2F9-957E-6E3B-F02C-D04FC2F4F367}"/>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3" name="Freeform 21">
              <a:extLst>
                <a:ext uri="{FF2B5EF4-FFF2-40B4-BE49-F238E27FC236}">
                  <a16:creationId xmlns:a16="http://schemas.microsoft.com/office/drawing/2014/main" id="{DBD660F8-4A03-9207-2630-7CCFD1262B3E}"/>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4" name="Freeform 22">
              <a:extLst>
                <a:ext uri="{FF2B5EF4-FFF2-40B4-BE49-F238E27FC236}">
                  <a16:creationId xmlns:a16="http://schemas.microsoft.com/office/drawing/2014/main" id="{15362515-5C71-9717-E956-74189FC839A4}"/>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5" name="Freeform 23">
              <a:extLst>
                <a:ext uri="{FF2B5EF4-FFF2-40B4-BE49-F238E27FC236}">
                  <a16:creationId xmlns:a16="http://schemas.microsoft.com/office/drawing/2014/main" id="{D2E2C96B-9835-927B-ADC2-927E95452927}"/>
                </a:ext>
              </a:extLst>
            </p:cNvPr>
            <p:cNvSpPr>
              <a:spLocks/>
            </p:cNvSpPr>
            <p:nvPr/>
          </p:nvSpPr>
          <p:spPr bwMode="auto">
            <a:xfrm>
              <a:off x="3503" y="2379"/>
              <a:ext cx="104" cy="97"/>
            </a:xfrm>
            <a:custGeom>
              <a:avLst/>
              <a:gdLst>
                <a:gd name="T0" fmla="*/ 75 w 102"/>
                <a:gd name="T1" fmla="*/ 96 h 97"/>
                <a:gd name="T2" fmla="*/ 0 w 102"/>
                <a:gd name="T3" fmla="*/ 25 h 97"/>
                <a:gd name="T4" fmla="*/ 15 w 102"/>
                <a:gd name="T5" fmla="*/ 12 h 97"/>
                <a:gd name="T6" fmla="*/ 45 w 102"/>
                <a:gd name="T7" fmla="*/ 40 h 97"/>
                <a:gd name="T8" fmla="*/ 91 w 102"/>
                <a:gd name="T9" fmla="*/ 0 h 97"/>
                <a:gd name="T10" fmla="*/ 103 w 102"/>
                <a:gd name="T11" fmla="*/ 9 h 97"/>
                <a:gd name="T12" fmla="*/ 59 w 102"/>
                <a:gd name="T13" fmla="*/ 52 h 97"/>
                <a:gd name="T14" fmla="*/ 90 w 102"/>
                <a:gd name="T15" fmla="*/ 81 h 97"/>
                <a:gd name="T16" fmla="*/ 75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6" name="Freeform 24">
              <a:extLst>
                <a:ext uri="{FF2B5EF4-FFF2-40B4-BE49-F238E27FC236}">
                  <a16:creationId xmlns:a16="http://schemas.microsoft.com/office/drawing/2014/main" id="{4E10C7E3-4B9C-4CB9-FB70-E5E3B630EBEE}"/>
                </a:ext>
              </a:extLst>
            </p:cNvPr>
            <p:cNvSpPr>
              <a:spLocks/>
            </p:cNvSpPr>
            <p:nvPr/>
          </p:nvSpPr>
          <p:spPr bwMode="auto">
            <a:xfrm>
              <a:off x="3651" y="2451"/>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7" name="Freeform 25">
              <a:extLst>
                <a:ext uri="{FF2B5EF4-FFF2-40B4-BE49-F238E27FC236}">
                  <a16:creationId xmlns:a16="http://schemas.microsoft.com/office/drawing/2014/main" id="{D1246BA7-5BC6-8938-00AE-971AE20C9E5D}"/>
                </a:ext>
              </a:extLst>
            </p:cNvPr>
            <p:cNvSpPr>
              <a:spLocks/>
            </p:cNvSpPr>
            <p:nvPr/>
          </p:nvSpPr>
          <p:spPr bwMode="auto">
            <a:xfrm>
              <a:off x="1880" y="2409"/>
              <a:ext cx="100" cy="97"/>
            </a:xfrm>
            <a:custGeom>
              <a:avLst/>
              <a:gdLst>
                <a:gd name="T0" fmla="*/ 25 w 100"/>
                <a:gd name="T1" fmla="*/ 96 h 97"/>
                <a:gd name="T2" fmla="*/ 99 w 100"/>
                <a:gd name="T3" fmla="*/ 25 h 97"/>
                <a:gd name="T4" fmla="*/ 83 w 100"/>
                <a:gd name="T5" fmla="*/ 12 h 97"/>
                <a:gd name="T6" fmla="*/ 55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8" name="Freeform 26">
              <a:extLst>
                <a:ext uri="{FF2B5EF4-FFF2-40B4-BE49-F238E27FC236}">
                  <a16:creationId xmlns:a16="http://schemas.microsoft.com/office/drawing/2014/main" id="{52A3F564-7783-4AFC-BE8D-165AFA8BD5DE}"/>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9" name="Freeform 27">
              <a:extLst>
                <a:ext uri="{FF2B5EF4-FFF2-40B4-BE49-F238E27FC236}">
                  <a16:creationId xmlns:a16="http://schemas.microsoft.com/office/drawing/2014/main" id="{958B2CD5-74EF-BAE5-CAC7-2A33AAFFF294}"/>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0" name="Freeform 28">
              <a:extLst>
                <a:ext uri="{FF2B5EF4-FFF2-40B4-BE49-F238E27FC236}">
                  <a16:creationId xmlns:a16="http://schemas.microsoft.com/office/drawing/2014/main" id="{3852E08D-274F-7F3C-FFD4-EB42001C8F40}"/>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1" name="Freeform 29">
              <a:extLst>
                <a:ext uri="{FF2B5EF4-FFF2-40B4-BE49-F238E27FC236}">
                  <a16:creationId xmlns:a16="http://schemas.microsoft.com/office/drawing/2014/main" id="{A99B11A9-0BC8-AB10-29ED-87957FD654D0}"/>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2" name="Freeform 30">
              <a:extLst>
                <a:ext uri="{FF2B5EF4-FFF2-40B4-BE49-F238E27FC236}">
                  <a16:creationId xmlns:a16="http://schemas.microsoft.com/office/drawing/2014/main" id="{2046F18D-98FF-2995-BF9B-27E748EF5C26}"/>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3" name="Freeform 31">
              <a:extLst>
                <a:ext uri="{FF2B5EF4-FFF2-40B4-BE49-F238E27FC236}">
                  <a16:creationId xmlns:a16="http://schemas.microsoft.com/office/drawing/2014/main" id="{7B69F286-C099-2321-F5F6-DA5EB876804C}"/>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4" name="Freeform 32">
              <a:extLst>
                <a:ext uri="{FF2B5EF4-FFF2-40B4-BE49-F238E27FC236}">
                  <a16:creationId xmlns:a16="http://schemas.microsoft.com/office/drawing/2014/main" id="{5C4E9B22-A85F-6581-5929-9F2AA8EEE901}"/>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5" name="Freeform 33">
              <a:extLst>
                <a:ext uri="{FF2B5EF4-FFF2-40B4-BE49-F238E27FC236}">
                  <a16:creationId xmlns:a16="http://schemas.microsoft.com/office/drawing/2014/main" id="{54E519D4-72F6-0052-6D7C-F276B188C6F7}"/>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6" name="Freeform 34">
              <a:extLst>
                <a:ext uri="{FF2B5EF4-FFF2-40B4-BE49-F238E27FC236}">
                  <a16:creationId xmlns:a16="http://schemas.microsoft.com/office/drawing/2014/main" id="{B27E649A-6143-2DD6-F3D8-17D1AC61E70D}"/>
                </a:ext>
              </a:extLst>
            </p:cNvPr>
            <p:cNvSpPr>
              <a:spLocks/>
            </p:cNvSpPr>
            <p:nvPr/>
          </p:nvSpPr>
          <p:spPr bwMode="auto">
            <a:xfrm>
              <a:off x="3184" y="2508"/>
              <a:ext cx="360" cy="348"/>
            </a:xfrm>
            <a:custGeom>
              <a:avLst/>
              <a:gdLst>
                <a:gd name="T0" fmla="*/ 132 w 360"/>
                <a:gd name="T1" fmla="*/ 4 h 348"/>
                <a:gd name="T2" fmla="*/ 0 w 360"/>
                <a:gd name="T3" fmla="*/ 132 h 348"/>
                <a:gd name="T4" fmla="*/ 224 w 360"/>
                <a:gd name="T5" fmla="*/ 348 h 348"/>
                <a:gd name="T6" fmla="*/ 360 w 360"/>
                <a:gd name="T7" fmla="*/ 228 h 348"/>
                <a:gd name="T8" fmla="*/ 124 w 360"/>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348">
                  <a:moveTo>
                    <a:pt x="132" y="4"/>
                  </a:moveTo>
                  <a:lnTo>
                    <a:pt x="0" y="132"/>
                  </a:lnTo>
                  <a:lnTo>
                    <a:pt x="224" y="348"/>
                  </a:lnTo>
                  <a:lnTo>
                    <a:pt x="360" y="228"/>
                  </a:lnTo>
                  <a:lnTo>
                    <a:pt x="124"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7" name="Freeform 35">
              <a:extLst>
                <a:ext uri="{FF2B5EF4-FFF2-40B4-BE49-F238E27FC236}">
                  <a16:creationId xmlns:a16="http://schemas.microsoft.com/office/drawing/2014/main" id="{EA20F580-0594-58D5-BA17-860675A2C2D8}"/>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8" name="Freeform 36">
              <a:extLst>
                <a:ext uri="{FF2B5EF4-FFF2-40B4-BE49-F238E27FC236}">
                  <a16:creationId xmlns:a16="http://schemas.microsoft.com/office/drawing/2014/main" id="{9710BE81-98FE-0341-4E20-0868B051E2CD}"/>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9" name="Freeform 37">
              <a:extLst>
                <a:ext uri="{FF2B5EF4-FFF2-40B4-BE49-F238E27FC236}">
                  <a16:creationId xmlns:a16="http://schemas.microsoft.com/office/drawing/2014/main" id="{2566F9F0-121D-8791-7CE9-1867DCAFD747}"/>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0" name="Freeform 38">
              <a:extLst>
                <a:ext uri="{FF2B5EF4-FFF2-40B4-BE49-F238E27FC236}">
                  <a16:creationId xmlns:a16="http://schemas.microsoft.com/office/drawing/2014/main" id="{7F08F4E4-98CB-C11E-2691-922F78A22B74}"/>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1" name="Freeform 39">
              <a:extLst>
                <a:ext uri="{FF2B5EF4-FFF2-40B4-BE49-F238E27FC236}">
                  <a16:creationId xmlns:a16="http://schemas.microsoft.com/office/drawing/2014/main" id="{607A2F2E-D63E-E76E-F15A-0C9386B477C3}"/>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2" name="Freeform 40">
              <a:extLst>
                <a:ext uri="{FF2B5EF4-FFF2-40B4-BE49-F238E27FC236}">
                  <a16:creationId xmlns:a16="http://schemas.microsoft.com/office/drawing/2014/main" id="{87476118-8C09-78CF-4D8B-5202EF94F063}"/>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3" name="Freeform 41">
              <a:extLst>
                <a:ext uri="{FF2B5EF4-FFF2-40B4-BE49-F238E27FC236}">
                  <a16:creationId xmlns:a16="http://schemas.microsoft.com/office/drawing/2014/main" id="{D3032952-4C7A-1EC1-1164-D147911ACDCB}"/>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4" name="Freeform 42">
              <a:extLst>
                <a:ext uri="{FF2B5EF4-FFF2-40B4-BE49-F238E27FC236}">
                  <a16:creationId xmlns:a16="http://schemas.microsoft.com/office/drawing/2014/main" id="{A00EA402-363E-6E31-9CC0-1320CD5B4047}"/>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5" name="Freeform 43">
              <a:extLst>
                <a:ext uri="{FF2B5EF4-FFF2-40B4-BE49-F238E27FC236}">
                  <a16:creationId xmlns:a16="http://schemas.microsoft.com/office/drawing/2014/main" id="{684230AC-FFB9-1D50-9A51-C1CC59D21C14}"/>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6" name="Freeform 44">
              <a:extLst>
                <a:ext uri="{FF2B5EF4-FFF2-40B4-BE49-F238E27FC236}">
                  <a16:creationId xmlns:a16="http://schemas.microsoft.com/office/drawing/2014/main" id="{A57FF284-7A92-24D7-2CC7-58A89E2F5C82}"/>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7" name="Freeform 45">
              <a:extLst>
                <a:ext uri="{FF2B5EF4-FFF2-40B4-BE49-F238E27FC236}">
                  <a16:creationId xmlns:a16="http://schemas.microsoft.com/office/drawing/2014/main" id="{4E82E0A4-47EF-8B18-AD6D-3161072CB0A2}"/>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8" name="Freeform 46">
              <a:extLst>
                <a:ext uri="{FF2B5EF4-FFF2-40B4-BE49-F238E27FC236}">
                  <a16:creationId xmlns:a16="http://schemas.microsoft.com/office/drawing/2014/main" id="{7BCF0B7C-95AD-E892-A620-C8C51DF4E345}"/>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9" name="Freeform 47">
              <a:extLst>
                <a:ext uri="{FF2B5EF4-FFF2-40B4-BE49-F238E27FC236}">
                  <a16:creationId xmlns:a16="http://schemas.microsoft.com/office/drawing/2014/main" id="{18219AB1-4FEE-CEEA-87D3-18069FE09351}"/>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0" name="Freeform 48">
              <a:extLst>
                <a:ext uri="{FF2B5EF4-FFF2-40B4-BE49-F238E27FC236}">
                  <a16:creationId xmlns:a16="http://schemas.microsoft.com/office/drawing/2014/main" id="{1638BFD0-3D35-BB85-C850-B48BCCF4B813}"/>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1" name="Freeform 49">
              <a:extLst>
                <a:ext uri="{FF2B5EF4-FFF2-40B4-BE49-F238E27FC236}">
                  <a16:creationId xmlns:a16="http://schemas.microsoft.com/office/drawing/2014/main" id="{06A0E3EA-450C-F18E-A0A9-645C3F428C6D}"/>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2" name="Freeform 50">
              <a:extLst>
                <a:ext uri="{FF2B5EF4-FFF2-40B4-BE49-F238E27FC236}">
                  <a16:creationId xmlns:a16="http://schemas.microsoft.com/office/drawing/2014/main" id="{81DCC6B1-DB8E-B2F3-C1C4-DCD3D3914CE4}"/>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3" name="Freeform 51">
              <a:extLst>
                <a:ext uri="{FF2B5EF4-FFF2-40B4-BE49-F238E27FC236}">
                  <a16:creationId xmlns:a16="http://schemas.microsoft.com/office/drawing/2014/main" id="{43806EEB-0908-F480-076E-F60D023F25F8}"/>
                </a:ext>
              </a:extLst>
            </p:cNvPr>
            <p:cNvSpPr>
              <a:spLocks/>
            </p:cNvSpPr>
            <p:nvPr/>
          </p:nvSpPr>
          <p:spPr bwMode="auto">
            <a:xfrm>
              <a:off x="2067" y="2164"/>
              <a:ext cx="101" cy="99"/>
            </a:xfrm>
            <a:custGeom>
              <a:avLst/>
              <a:gdLst>
                <a:gd name="T0" fmla="*/ 76 w 102"/>
                <a:gd name="T1" fmla="*/ 0 h 99"/>
                <a:gd name="T2" fmla="*/ 0 w 102"/>
                <a:gd name="T3" fmla="*/ 64 h 99"/>
                <a:gd name="T4" fmla="*/ 15 w 102"/>
                <a:gd name="T5" fmla="*/ 79 h 99"/>
                <a:gd name="T6" fmla="*/ 46 w 102"/>
                <a:gd name="T7" fmla="*/ 55 h 99"/>
                <a:gd name="T8" fmla="*/ 86 w 102"/>
                <a:gd name="T9" fmla="*/ 98 h 99"/>
                <a:gd name="T10" fmla="*/ 100 w 102"/>
                <a:gd name="T11" fmla="*/ 89 h 99"/>
                <a:gd name="T12" fmla="*/ 58 w 102"/>
                <a:gd name="T13" fmla="*/ 43 h 99"/>
                <a:gd name="T14" fmla="*/ 89 w 102"/>
                <a:gd name="T15" fmla="*/ 15 h 99"/>
                <a:gd name="T16" fmla="*/ 76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4" name="Freeform 52">
              <a:extLst>
                <a:ext uri="{FF2B5EF4-FFF2-40B4-BE49-F238E27FC236}">
                  <a16:creationId xmlns:a16="http://schemas.microsoft.com/office/drawing/2014/main" id="{8C384108-4E58-E8C4-AB8F-049E883577C8}"/>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5" name="Freeform 53">
              <a:extLst>
                <a:ext uri="{FF2B5EF4-FFF2-40B4-BE49-F238E27FC236}">
                  <a16:creationId xmlns:a16="http://schemas.microsoft.com/office/drawing/2014/main" id="{891A26AA-4949-4E78-291D-DC60E235647F}"/>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6" name="Freeform 54">
              <a:extLst>
                <a:ext uri="{FF2B5EF4-FFF2-40B4-BE49-F238E27FC236}">
                  <a16:creationId xmlns:a16="http://schemas.microsoft.com/office/drawing/2014/main" id="{3B5E6E5F-111F-0CBB-E27A-098313CA6432}"/>
                </a:ext>
              </a:extLst>
            </p:cNvPr>
            <p:cNvSpPr>
              <a:spLocks/>
            </p:cNvSpPr>
            <p:nvPr/>
          </p:nvSpPr>
          <p:spPr bwMode="auto">
            <a:xfrm>
              <a:off x="2151" y="2488"/>
              <a:ext cx="75"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4 w 74"/>
                <a:gd name="T59" fmla="*/ 69 h 70"/>
                <a:gd name="T60" fmla="*/ 50 w 74"/>
                <a:gd name="T61" fmla="*/ 68 h 70"/>
                <a:gd name="T62" fmla="*/ 53 w 74"/>
                <a:gd name="T63" fmla="*/ 66 h 70"/>
                <a:gd name="T64" fmla="*/ 56 w 74"/>
                <a:gd name="T65" fmla="*/ 65 h 70"/>
                <a:gd name="T66" fmla="*/ 59 w 74"/>
                <a:gd name="T67" fmla="*/ 64 h 70"/>
                <a:gd name="T68" fmla="*/ 61 w 74"/>
                <a:gd name="T69" fmla="*/ 61 h 70"/>
                <a:gd name="T70" fmla="*/ 62 w 74"/>
                <a:gd name="T71" fmla="*/ 60 h 70"/>
                <a:gd name="T72" fmla="*/ 65 w 74"/>
                <a:gd name="T73" fmla="*/ 58 h 70"/>
                <a:gd name="T74" fmla="*/ 67 w 74"/>
                <a:gd name="T75" fmla="*/ 56 h 70"/>
                <a:gd name="T76" fmla="*/ 68 w 74"/>
                <a:gd name="T77" fmla="*/ 54 h 70"/>
                <a:gd name="T78" fmla="*/ 70 w 74"/>
                <a:gd name="T79" fmla="*/ 51 h 70"/>
                <a:gd name="T80" fmla="*/ 71 w 74"/>
                <a:gd name="T81" fmla="*/ 50 h 70"/>
                <a:gd name="T82" fmla="*/ 73 w 74"/>
                <a:gd name="T83" fmla="*/ 46 h 70"/>
                <a:gd name="T84" fmla="*/ 74 w 74"/>
                <a:gd name="T85" fmla="*/ 42 h 70"/>
                <a:gd name="T86" fmla="*/ 74 w 74"/>
                <a:gd name="T87" fmla="*/ 27 h 70"/>
                <a:gd name="T88" fmla="*/ 73 w 74"/>
                <a:gd name="T89" fmla="*/ 23 h 70"/>
                <a:gd name="T90" fmla="*/ 71 w 74"/>
                <a:gd name="T91" fmla="*/ 19 h 70"/>
                <a:gd name="T92" fmla="*/ 70 w 74"/>
                <a:gd name="T93" fmla="*/ 18 h 70"/>
                <a:gd name="T94" fmla="*/ 68 w 74"/>
                <a:gd name="T95" fmla="*/ 15 h 70"/>
                <a:gd name="T96" fmla="*/ 67 w 74"/>
                <a:gd name="T97" fmla="*/ 14 h 70"/>
                <a:gd name="T98" fmla="*/ 65 w 74"/>
                <a:gd name="T99" fmla="*/ 11 h 70"/>
                <a:gd name="T100" fmla="*/ 62 w 74"/>
                <a:gd name="T101" fmla="*/ 10 h 70"/>
                <a:gd name="T102" fmla="*/ 61 w 74"/>
                <a:gd name="T103" fmla="*/ 8 h 70"/>
                <a:gd name="T104" fmla="*/ 59 w 74"/>
                <a:gd name="T105" fmla="*/ 6 h 70"/>
                <a:gd name="T106" fmla="*/ 56 w 74"/>
                <a:gd name="T107" fmla="*/ 4 h 70"/>
                <a:gd name="T108" fmla="*/ 53 w 74"/>
                <a:gd name="T109" fmla="*/ 3 h 70"/>
                <a:gd name="T110" fmla="*/ 50 w 74"/>
                <a:gd name="T111" fmla="*/ 1 h 70"/>
                <a:gd name="T112" fmla="*/ 44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7" name="Freeform 55">
              <a:extLst>
                <a:ext uri="{FF2B5EF4-FFF2-40B4-BE49-F238E27FC236}">
                  <a16:creationId xmlns:a16="http://schemas.microsoft.com/office/drawing/2014/main" id="{6891A5AC-1FDB-BDF9-54CB-4A8B56BF5091}"/>
                </a:ext>
              </a:extLst>
            </p:cNvPr>
            <p:cNvSpPr>
              <a:spLocks/>
            </p:cNvSpPr>
            <p:nvPr/>
          </p:nvSpPr>
          <p:spPr bwMode="auto">
            <a:xfrm>
              <a:off x="2160" y="2496"/>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8" name="Freeform 56">
              <a:extLst>
                <a:ext uri="{FF2B5EF4-FFF2-40B4-BE49-F238E27FC236}">
                  <a16:creationId xmlns:a16="http://schemas.microsoft.com/office/drawing/2014/main" id="{63B50187-5D01-957D-B499-1241A190D028}"/>
                </a:ext>
              </a:extLst>
            </p:cNvPr>
            <p:cNvSpPr>
              <a:spLocks/>
            </p:cNvSpPr>
            <p:nvPr/>
          </p:nvSpPr>
          <p:spPr bwMode="auto">
            <a:xfrm>
              <a:off x="3327" y="2651"/>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9" name="Freeform 57">
              <a:extLst>
                <a:ext uri="{FF2B5EF4-FFF2-40B4-BE49-F238E27FC236}">
                  <a16:creationId xmlns:a16="http://schemas.microsoft.com/office/drawing/2014/main" id="{7024EA48-CCD1-F9DA-3EF6-29301C4BAAA0}"/>
                </a:ext>
              </a:extLst>
            </p:cNvPr>
            <p:cNvSpPr>
              <a:spLocks/>
            </p:cNvSpPr>
            <p:nvPr/>
          </p:nvSpPr>
          <p:spPr bwMode="auto">
            <a:xfrm>
              <a:off x="3336" y="2660"/>
              <a:ext cx="56"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2 w 57"/>
                <a:gd name="T47" fmla="*/ 54 h 55"/>
                <a:gd name="T48" fmla="*/ 37 w 57"/>
                <a:gd name="T49" fmla="*/ 53 h 55"/>
                <a:gd name="T50" fmla="*/ 41 w 57"/>
                <a:gd name="T51" fmla="*/ 51 h 55"/>
                <a:gd name="T52" fmla="*/ 43 w 57"/>
                <a:gd name="T53" fmla="*/ 50 h 55"/>
                <a:gd name="T54" fmla="*/ 45 w 57"/>
                <a:gd name="T55" fmla="*/ 48 h 55"/>
                <a:gd name="T56" fmla="*/ 46 w 57"/>
                <a:gd name="T57" fmla="*/ 47 h 55"/>
                <a:gd name="T58" fmla="*/ 48 w 57"/>
                <a:gd name="T59" fmla="*/ 46 h 55"/>
                <a:gd name="T60" fmla="*/ 49 w 57"/>
                <a:gd name="T61" fmla="*/ 44 h 55"/>
                <a:gd name="T62" fmla="*/ 51 w 57"/>
                <a:gd name="T63" fmla="*/ 42 h 55"/>
                <a:gd name="T64" fmla="*/ 52 w 57"/>
                <a:gd name="T65" fmla="*/ 41 h 55"/>
                <a:gd name="T66" fmla="*/ 54 w 57"/>
                <a:gd name="T67" fmla="*/ 36 h 55"/>
                <a:gd name="T68" fmla="*/ 55 w 57"/>
                <a:gd name="T69" fmla="*/ 32 h 55"/>
                <a:gd name="T70" fmla="*/ 55 w 57"/>
                <a:gd name="T71" fmla="*/ 22 h 55"/>
                <a:gd name="T72" fmla="*/ 54 w 57"/>
                <a:gd name="T73" fmla="*/ 18 h 55"/>
                <a:gd name="T74" fmla="*/ 52 w 57"/>
                <a:gd name="T75" fmla="*/ 13 h 55"/>
                <a:gd name="T76" fmla="*/ 51 w 57"/>
                <a:gd name="T77" fmla="*/ 12 h 55"/>
                <a:gd name="T78" fmla="*/ 49 w 57"/>
                <a:gd name="T79" fmla="*/ 9 h 55"/>
                <a:gd name="T80" fmla="*/ 48 w 57"/>
                <a:gd name="T81" fmla="*/ 8 h 55"/>
                <a:gd name="T82" fmla="*/ 46 w 57"/>
                <a:gd name="T83" fmla="*/ 7 h 55"/>
                <a:gd name="T84" fmla="*/ 45 w 57"/>
                <a:gd name="T85" fmla="*/ 6 h 55"/>
                <a:gd name="T86" fmla="*/ 43 w 57"/>
                <a:gd name="T87" fmla="*/ 4 h 55"/>
                <a:gd name="T88" fmla="*/ 41 w 57"/>
                <a:gd name="T89" fmla="*/ 3 h 55"/>
                <a:gd name="T90" fmla="*/ 37 w 57"/>
                <a:gd name="T91" fmla="*/ 1 h 55"/>
                <a:gd name="T92" fmla="*/ 32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0" name="Freeform 58">
              <a:extLst>
                <a:ext uri="{FF2B5EF4-FFF2-40B4-BE49-F238E27FC236}">
                  <a16:creationId xmlns:a16="http://schemas.microsoft.com/office/drawing/2014/main" id="{88FADF98-1A93-BD65-5F36-72A932189213}"/>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1" name="Freeform 59">
              <a:extLst>
                <a:ext uri="{FF2B5EF4-FFF2-40B4-BE49-F238E27FC236}">
                  <a16:creationId xmlns:a16="http://schemas.microsoft.com/office/drawing/2014/main" id="{D3AB7F74-BC98-5A5E-E538-D789BCA6DE77}"/>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641B5DB0-94E8-4F9B-99BE-F78BD5234784}"/>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2</a:t>
            </a:r>
            <a:endParaRPr lang="en-GB" altLang="en-US" dirty="0"/>
          </a:p>
        </p:txBody>
      </p:sp>
      <p:grpSp>
        <p:nvGrpSpPr>
          <p:cNvPr id="60419" name="Group 3" descr="compressor">
            <a:extLst>
              <a:ext uri="{FF2B5EF4-FFF2-40B4-BE49-F238E27FC236}">
                <a16:creationId xmlns:a16="http://schemas.microsoft.com/office/drawing/2014/main" id="{001214C0-CC65-EE53-A3D6-E96F457831D3}"/>
              </a:ext>
            </a:extLst>
          </p:cNvPr>
          <p:cNvGrpSpPr>
            <a:grpSpLocks/>
          </p:cNvGrpSpPr>
          <p:nvPr/>
        </p:nvGrpSpPr>
        <p:grpSpPr bwMode="auto">
          <a:xfrm>
            <a:off x="2062163" y="2189163"/>
            <a:ext cx="4889500" cy="3155950"/>
            <a:chOff x="1299" y="1379"/>
            <a:chExt cx="3080" cy="1988"/>
          </a:xfrm>
        </p:grpSpPr>
        <p:sp>
          <p:nvSpPr>
            <p:cNvPr id="60420" name="Freeform 4">
              <a:extLst>
                <a:ext uri="{FF2B5EF4-FFF2-40B4-BE49-F238E27FC236}">
                  <a16:creationId xmlns:a16="http://schemas.microsoft.com/office/drawing/2014/main" id="{76412AC2-8BD3-8AC3-18F9-6507501C51B4}"/>
                </a:ext>
              </a:extLst>
            </p:cNvPr>
            <p:cNvSpPr>
              <a:spLocks/>
            </p:cNvSpPr>
            <p:nvPr/>
          </p:nvSpPr>
          <p:spPr bwMode="auto">
            <a:xfrm>
              <a:off x="1789" y="2153"/>
              <a:ext cx="551" cy="529"/>
            </a:xfrm>
            <a:custGeom>
              <a:avLst/>
              <a:gdLst>
                <a:gd name="T0" fmla="*/ 430 w 551"/>
                <a:gd name="T1" fmla="*/ 0 h 529"/>
                <a:gd name="T2" fmla="*/ 0 w 551"/>
                <a:gd name="T3" fmla="*/ 413 h 529"/>
                <a:gd name="T4" fmla="*/ 131 w 551"/>
                <a:gd name="T5" fmla="*/ 529 h 529"/>
                <a:gd name="T6" fmla="*/ 551 w 551"/>
                <a:gd name="T7" fmla="*/ 121 h 529"/>
                <a:gd name="T8" fmla="*/ 430 w 551"/>
                <a:gd name="T9" fmla="*/ 0 h 5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529">
                  <a:moveTo>
                    <a:pt x="430" y="0"/>
                  </a:moveTo>
                  <a:lnTo>
                    <a:pt x="0" y="413"/>
                  </a:lnTo>
                  <a:lnTo>
                    <a:pt x="131" y="529"/>
                  </a:lnTo>
                  <a:lnTo>
                    <a:pt x="551" y="121"/>
                  </a:lnTo>
                  <a:lnTo>
                    <a:pt x="430"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1" name="Freeform 5">
              <a:extLst>
                <a:ext uri="{FF2B5EF4-FFF2-40B4-BE49-F238E27FC236}">
                  <a16:creationId xmlns:a16="http://schemas.microsoft.com/office/drawing/2014/main" id="{2ADA735F-F22E-B121-365F-3B067DBFF689}"/>
                </a:ext>
              </a:extLst>
            </p:cNvPr>
            <p:cNvSpPr>
              <a:spLocks/>
            </p:cNvSpPr>
            <p:nvPr/>
          </p:nvSpPr>
          <p:spPr bwMode="auto">
            <a:xfrm>
              <a:off x="2208" y="2544"/>
              <a:ext cx="641" cy="496"/>
            </a:xfrm>
            <a:custGeom>
              <a:avLst/>
              <a:gdLst>
                <a:gd name="T0" fmla="*/ 0 w 540"/>
                <a:gd name="T1" fmla="*/ 23 h 721"/>
                <a:gd name="T2" fmla="*/ 591 w 540"/>
                <a:gd name="T3" fmla="*/ 495 h 721"/>
                <a:gd name="T4" fmla="*/ 640 w 540"/>
                <a:gd name="T5" fmla="*/ 473 h 721"/>
                <a:gd name="T6" fmla="*/ 56 w 540"/>
                <a:gd name="T7" fmla="*/ 0 h 721"/>
                <a:gd name="T8" fmla="*/ 0 w 540"/>
                <a:gd name="T9" fmla="*/ 23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2" name="Freeform 6">
              <a:extLst>
                <a:ext uri="{FF2B5EF4-FFF2-40B4-BE49-F238E27FC236}">
                  <a16:creationId xmlns:a16="http://schemas.microsoft.com/office/drawing/2014/main" id="{EDBE1FDE-BB7B-D44F-7980-7B8743D5263A}"/>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3" name="Freeform 7">
              <a:extLst>
                <a:ext uri="{FF2B5EF4-FFF2-40B4-BE49-F238E27FC236}">
                  <a16:creationId xmlns:a16="http://schemas.microsoft.com/office/drawing/2014/main" id="{59C695A0-F41A-6546-98FB-8940E2C386AA}"/>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4" name="Freeform 8">
              <a:extLst>
                <a:ext uri="{FF2B5EF4-FFF2-40B4-BE49-F238E27FC236}">
                  <a16:creationId xmlns:a16="http://schemas.microsoft.com/office/drawing/2014/main" id="{BC36075A-FEF3-E219-5391-B101179B3745}"/>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5" name="Rectangle 9">
              <a:extLst>
                <a:ext uri="{FF2B5EF4-FFF2-40B4-BE49-F238E27FC236}">
                  <a16:creationId xmlns:a16="http://schemas.microsoft.com/office/drawing/2014/main" id="{54C408E1-EB72-8589-D619-ADFD9B0089DF}"/>
                </a:ext>
              </a:extLst>
            </p:cNvPr>
            <p:cNvSpPr>
              <a:spLocks noChangeArrowheads="1"/>
            </p:cNvSpPr>
            <p:nvPr/>
          </p:nvSpPr>
          <p:spPr bwMode="auto">
            <a:xfrm>
              <a:off x="1299" y="1461"/>
              <a:ext cx="3080" cy="1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0426" name="Freeform 10">
              <a:extLst>
                <a:ext uri="{FF2B5EF4-FFF2-40B4-BE49-F238E27FC236}">
                  <a16:creationId xmlns:a16="http://schemas.microsoft.com/office/drawing/2014/main" id="{C7ABF52B-5714-E953-E1A5-41306CB72598}"/>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7" name="Freeform 11">
              <a:extLst>
                <a:ext uri="{FF2B5EF4-FFF2-40B4-BE49-F238E27FC236}">
                  <a16:creationId xmlns:a16="http://schemas.microsoft.com/office/drawing/2014/main" id="{CE1294EA-D49A-2F2D-2C2A-C7D8EFBA3BE0}"/>
                </a:ext>
              </a:extLst>
            </p:cNvPr>
            <p:cNvSpPr>
              <a:spLocks/>
            </p:cNvSpPr>
            <p:nvPr/>
          </p:nvSpPr>
          <p:spPr bwMode="auto">
            <a:xfrm>
              <a:off x="3304" y="2346"/>
              <a:ext cx="414" cy="394"/>
            </a:xfrm>
            <a:custGeom>
              <a:avLst/>
              <a:gdLst>
                <a:gd name="T0" fmla="*/ 192 w 414"/>
                <a:gd name="T1" fmla="*/ 0 h 394"/>
                <a:gd name="T2" fmla="*/ 0 w 414"/>
                <a:gd name="T3" fmla="*/ 174 h 394"/>
                <a:gd name="T4" fmla="*/ 224 w 414"/>
                <a:gd name="T5" fmla="*/ 394 h 394"/>
                <a:gd name="T6" fmla="*/ 414 w 414"/>
                <a:gd name="T7" fmla="*/ 216 h 394"/>
                <a:gd name="T8" fmla="*/ 192 w 414"/>
                <a:gd name="T9" fmla="*/ 0 h 3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4" h="394">
                  <a:moveTo>
                    <a:pt x="192" y="0"/>
                  </a:moveTo>
                  <a:lnTo>
                    <a:pt x="0" y="174"/>
                  </a:lnTo>
                  <a:lnTo>
                    <a:pt x="224" y="394"/>
                  </a:lnTo>
                  <a:lnTo>
                    <a:pt x="414" y="216"/>
                  </a:lnTo>
                  <a:lnTo>
                    <a:pt x="192" y="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8" name="Freeform 12">
              <a:extLst>
                <a:ext uri="{FF2B5EF4-FFF2-40B4-BE49-F238E27FC236}">
                  <a16:creationId xmlns:a16="http://schemas.microsoft.com/office/drawing/2014/main" id="{A686D034-39FB-0230-9073-35D2CEE4124C}"/>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9" name="Freeform 13">
              <a:extLst>
                <a:ext uri="{FF2B5EF4-FFF2-40B4-BE49-F238E27FC236}">
                  <a16:creationId xmlns:a16="http://schemas.microsoft.com/office/drawing/2014/main" id="{580A2F81-749B-C26B-C272-C09B8C99E56F}"/>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0" name="Rectangle 14">
              <a:extLst>
                <a:ext uri="{FF2B5EF4-FFF2-40B4-BE49-F238E27FC236}">
                  <a16:creationId xmlns:a16="http://schemas.microsoft.com/office/drawing/2014/main" id="{384BC959-AE53-7F7E-78DD-62B426F7B36C}"/>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0431" name="Freeform 15">
              <a:extLst>
                <a:ext uri="{FF2B5EF4-FFF2-40B4-BE49-F238E27FC236}">
                  <a16:creationId xmlns:a16="http://schemas.microsoft.com/office/drawing/2014/main" id="{66E447D9-F62F-ABE4-B286-D05436DECD76}"/>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2" name="Freeform 16">
              <a:extLst>
                <a:ext uri="{FF2B5EF4-FFF2-40B4-BE49-F238E27FC236}">
                  <a16:creationId xmlns:a16="http://schemas.microsoft.com/office/drawing/2014/main" id="{5A8D9D0A-D73C-79D4-7E1D-8B82B4C94828}"/>
                </a:ext>
              </a:extLst>
            </p:cNvPr>
            <p:cNvSpPr>
              <a:spLocks/>
            </p:cNvSpPr>
            <p:nvPr/>
          </p:nvSpPr>
          <p:spPr bwMode="auto">
            <a:xfrm>
              <a:off x="2777" y="2580"/>
              <a:ext cx="697" cy="460"/>
            </a:xfrm>
            <a:custGeom>
              <a:avLst/>
              <a:gdLst>
                <a:gd name="T0" fmla="*/ 25 w 715"/>
                <a:gd name="T1" fmla="*/ 459 h 481"/>
                <a:gd name="T2" fmla="*/ 0 w 715"/>
                <a:gd name="T3" fmla="*/ 414 h 481"/>
                <a:gd name="T4" fmla="*/ 663 w 715"/>
                <a:gd name="T5" fmla="*/ 0 h 481"/>
                <a:gd name="T6" fmla="*/ 696 w 715"/>
                <a:gd name="T7" fmla="*/ 36 h 481"/>
                <a:gd name="T8" fmla="*/ 25 w 715"/>
                <a:gd name="T9" fmla="*/ 459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3" name="Freeform 17">
              <a:extLst>
                <a:ext uri="{FF2B5EF4-FFF2-40B4-BE49-F238E27FC236}">
                  <a16:creationId xmlns:a16="http://schemas.microsoft.com/office/drawing/2014/main" id="{0426CDD4-3576-D0C9-7887-F9CD4C06C37F}"/>
                </a:ext>
              </a:extLst>
            </p:cNvPr>
            <p:cNvSpPr>
              <a:spLocks/>
            </p:cNvSpPr>
            <p:nvPr/>
          </p:nvSpPr>
          <p:spPr bwMode="auto">
            <a:xfrm>
              <a:off x="2772" y="2976"/>
              <a:ext cx="75"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5 w 74"/>
                <a:gd name="T43" fmla="*/ 71 h 72"/>
                <a:gd name="T44" fmla="*/ 50 w 74"/>
                <a:gd name="T45" fmla="*/ 68 h 72"/>
                <a:gd name="T46" fmla="*/ 56 w 74"/>
                <a:gd name="T47" fmla="*/ 67 h 72"/>
                <a:gd name="T48" fmla="*/ 59 w 74"/>
                <a:gd name="T49" fmla="*/ 64 h 72"/>
                <a:gd name="T50" fmla="*/ 61 w 74"/>
                <a:gd name="T51" fmla="*/ 62 h 72"/>
                <a:gd name="T52" fmla="*/ 63 w 74"/>
                <a:gd name="T53" fmla="*/ 60 h 72"/>
                <a:gd name="T54" fmla="*/ 66 w 74"/>
                <a:gd name="T55" fmla="*/ 59 h 72"/>
                <a:gd name="T56" fmla="*/ 67 w 74"/>
                <a:gd name="T57" fmla="*/ 56 h 72"/>
                <a:gd name="T58" fmla="*/ 70 w 74"/>
                <a:gd name="T59" fmla="*/ 53 h 72"/>
                <a:gd name="T60" fmla="*/ 72 w 74"/>
                <a:gd name="T61" fmla="*/ 48 h 72"/>
                <a:gd name="T62" fmla="*/ 74 w 74"/>
                <a:gd name="T63" fmla="*/ 43 h 72"/>
                <a:gd name="T64" fmla="*/ 73 w 74"/>
                <a:gd name="T65" fmla="*/ 28 h 72"/>
                <a:gd name="T66" fmla="*/ 72 w 74"/>
                <a:gd name="T67" fmla="*/ 21 h 72"/>
                <a:gd name="T68" fmla="*/ 69 w 74"/>
                <a:gd name="T69" fmla="*/ 18 h 72"/>
                <a:gd name="T70" fmla="*/ 67 w 74"/>
                <a:gd name="T71" fmla="*/ 13 h 72"/>
                <a:gd name="T72" fmla="*/ 64 w 74"/>
                <a:gd name="T73" fmla="*/ 12 h 72"/>
                <a:gd name="T74" fmla="*/ 63 w 74"/>
                <a:gd name="T75" fmla="*/ 10 h 72"/>
                <a:gd name="T76" fmla="*/ 60 w 74"/>
                <a:gd name="T77" fmla="*/ 9 h 72"/>
                <a:gd name="T78" fmla="*/ 59 w 74"/>
                <a:gd name="T79" fmla="*/ 6 h 72"/>
                <a:gd name="T80" fmla="*/ 53 w 74"/>
                <a:gd name="T81" fmla="*/ 4 h 72"/>
                <a:gd name="T82" fmla="*/ 49 w 74"/>
                <a:gd name="T83" fmla="*/ 1 h 72"/>
                <a:gd name="T84" fmla="*/ 38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4" name="Freeform 18">
              <a:extLst>
                <a:ext uri="{FF2B5EF4-FFF2-40B4-BE49-F238E27FC236}">
                  <a16:creationId xmlns:a16="http://schemas.microsoft.com/office/drawing/2014/main" id="{4CA38DFF-4C8F-7B60-B6F9-0CC8455FA5A0}"/>
                </a:ext>
              </a:extLst>
            </p:cNvPr>
            <p:cNvSpPr>
              <a:spLocks/>
            </p:cNvSpPr>
            <p:nvPr/>
          </p:nvSpPr>
          <p:spPr bwMode="auto">
            <a:xfrm>
              <a:off x="2780" y="2984"/>
              <a:ext cx="58"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4 w 58"/>
                <a:gd name="T49" fmla="*/ 54 h 55"/>
                <a:gd name="T50" fmla="*/ 38 w 58"/>
                <a:gd name="T51" fmla="*/ 53 h 55"/>
                <a:gd name="T52" fmla="*/ 43 w 58"/>
                <a:gd name="T53" fmla="*/ 52 h 55"/>
                <a:gd name="T54" fmla="*/ 44 w 58"/>
                <a:gd name="T55" fmla="*/ 50 h 55"/>
                <a:gd name="T56" fmla="*/ 47 w 58"/>
                <a:gd name="T57" fmla="*/ 49 h 55"/>
                <a:gd name="T58" fmla="*/ 48 w 58"/>
                <a:gd name="T59" fmla="*/ 48 h 55"/>
                <a:gd name="T60" fmla="*/ 50 w 58"/>
                <a:gd name="T61" fmla="*/ 46 h 55"/>
                <a:gd name="T62" fmla="*/ 51 w 58"/>
                <a:gd name="T63" fmla="*/ 45 h 55"/>
                <a:gd name="T64" fmla="*/ 53 w 58"/>
                <a:gd name="T65" fmla="*/ 42 h 55"/>
                <a:gd name="T66" fmla="*/ 54 w 58"/>
                <a:gd name="T67" fmla="*/ 40 h 55"/>
                <a:gd name="T68" fmla="*/ 56 w 58"/>
                <a:gd name="T69" fmla="*/ 36 h 55"/>
                <a:gd name="T70" fmla="*/ 57 w 58"/>
                <a:gd name="T71" fmla="*/ 33 h 55"/>
                <a:gd name="T72" fmla="*/ 57 w 58"/>
                <a:gd name="T73" fmla="*/ 21 h 55"/>
                <a:gd name="T74" fmla="*/ 56 w 58"/>
                <a:gd name="T75" fmla="*/ 18 h 55"/>
                <a:gd name="T76" fmla="*/ 54 w 58"/>
                <a:gd name="T77" fmla="*/ 13 h 55"/>
                <a:gd name="T78" fmla="*/ 53 w 58"/>
                <a:gd name="T79" fmla="*/ 12 h 55"/>
                <a:gd name="T80" fmla="*/ 51 w 58"/>
                <a:gd name="T81" fmla="*/ 9 h 55"/>
                <a:gd name="T82" fmla="*/ 50 w 58"/>
                <a:gd name="T83" fmla="*/ 8 h 55"/>
                <a:gd name="T84" fmla="*/ 48 w 58"/>
                <a:gd name="T85" fmla="*/ 6 h 55"/>
                <a:gd name="T86" fmla="*/ 47 w 58"/>
                <a:gd name="T87" fmla="*/ 5 h 55"/>
                <a:gd name="T88" fmla="*/ 44 w 58"/>
                <a:gd name="T89" fmla="*/ 4 h 55"/>
                <a:gd name="T90" fmla="*/ 43 w 58"/>
                <a:gd name="T91" fmla="*/ 2 h 55"/>
                <a:gd name="T92" fmla="*/ 38 w 58"/>
                <a:gd name="T93" fmla="*/ 1 h 55"/>
                <a:gd name="T94" fmla="*/ 34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5" name="Freeform 19">
              <a:extLst>
                <a:ext uri="{FF2B5EF4-FFF2-40B4-BE49-F238E27FC236}">
                  <a16:creationId xmlns:a16="http://schemas.microsoft.com/office/drawing/2014/main" id="{45AA0C6A-5431-0F8C-826A-62A7E536FE5C}"/>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6" name="Freeform 20">
              <a:extLst>
                <a:ext uri="{FF2B5EF4-FFF2-40B4-BE49-F238E27FC236}">
                  <a16:creationId xmlns:a16="http://schemas.microsoft.com/office/drawing/2014/main" id="{7BA734E8-C8F0-5ED7-6FAD-9AA1F1E59150}"/>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7" name="Freeform 21">
              <a:extLst>
                <a:ext uri="{FF2B5EF4-FFF2-40B4-BE49-F238E27FC236}">
                  <a16:creationId xmlns:a16="http://schemas.microsoft.com/office/drawing/2014/main" id="{5B358890-F0D8-432E-EF50-DDB66D070C49}"/>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8" name="Freeform 22">
              <a:extLst>
                <a:ext uri="{FF2B5EF4-FFF2-40B4-BE49-F238E27FC236}">
                  <a16:creationId xmlns:a16="http://schemas.microsoft.com/office/drawing/2014/main" id="{007433BF-7179-6F9C-4CF6-7C3603ECE319}"/>
                </a:ext>
              </a:extLst>
            </p:cNvPr>
            <p:cNvSpPr>
              <a:spLocks/>
            </p:cNvSpPr>
            <p:nvPr/>
          </p:nvSpPr>
          <p:spPr bwMode="auto">
            <a:xfrm>
              <a:off x="3503" y="2379"/>
              <a:ext cx="104" cy="97"/>
            </a:xfrm>
            <a:custGeom>
              <a:avLst/>
              <a:gdLst>
                <a:gd name="T0" fmla="*/ 75 w 102"/>
                <a:gd name="T1" fmla="*/ 96 h 97"/>
                <a:gd name="T2" fmla="*/ 0 w 102"/>
                <a:gd name="T3" fmla="*/ 25 h 97"/>
                <a:gd name="T4" fmla="*/ 15 w 102"/>
                <a:gd name="T5" fmla="*/ 12 h 97"/>
                <a:gd name="T6" fmla="*/ 45 w 102"/>
                <a:gd name="T7" fmla="*/ 40 h 97"/>
                <a:gd name="T8" fmla="*/ 91 w 102"/>
                <a:gd name="T9" fmla="*/ 0 h 97"/>
                <a:gd name="T10" fmla="*/ 103 w 102"/>
                <a:gd name="T11" fmla="*/ 9 h 97"/>
                <a:gd name="T12" fmla="*/ 59 w 102"/>
                <a:gd name="T13" fmla="*/ 52 h 97"/>
                <a:gd name="T14" fmla="*/ 90 w 102"/>
                <a:gd name="T15" fmla="*/ 81 h 97"/>
                <a:gd name="T16" fmla="*/ 75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9" name="Freeform 23">
              <a:extLst>
                <a:ext uri="{FF2B5EF4-FFF2-40B4-BE49-F238E27FC236}">
                  <a16:creationId xmlns:a16="http://schemas.microsoft.com/office/drawing/2014/main" id="{3ACCD861-7339-8BF8-05DD-917504F4779A}"/>
                </a:ext>
              </a:extLst>
            </p:cNvPr>
            <p:cNvSpPr>
              <a:spLocks/>
            </p:cNvSpPr>
            <p:nvPr/>
          </p:nvSpPr>
          <p:spPr bwMode="auto">
            <a:xfrm>
              <a:off x="3651" y="2451"/>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0" name="Freeform 24">
              <a:extLst>
                <a:ext uri="{FF2B5EF4-FFF2-40B4-BE49-F238E27FC236}">
                  <a16:creationId xmlns:a16="http://schemas.microsoft.com/office/drawing/2014/main" id="{B59EB76C-BBD4-8D14-AC73-99AB1291BC51}"/>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1" name="Freeform 25">
              <a:extLst>
                <a:ext uri="{FF2B5EF4-FFF2-40B4-BE49-F238E27FC236}">
                  <a16:creationId xmlns:a16="http://schemas.microsoft.com/office/drawing/2014/main" id="{19EFF456-6497-6EAF-E38E-B6359ABAFE42}"/>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2" name="Freeform 26">
              <a:extLst>
                <a:ext uri="{FF2B5EF4-FFF2-40B4-BE49-F238E27FC236}">
                  <a16:creationId xmlns:a16="http://schemas.microsoft.com/office/drawing/2014/main" id="{07881BB6-C596-9CA0-D4C4-7778BC987DF5}"/>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3" name="Freeform 27">
              <a:extLst>
                <a:ext uri="{FF2B5EF4-FFF2-40B4-BE49-F238E27FC236}">
                  <a16:creationId xmlns:a16="http://schemas.microsoft.com/office/drawing/2014/main" id="{9B26516A-664C-CAFF-ADEC-36345BF90235}"/>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4" name="Freeform 28">
              <a:extLst>
                <a:ext uri="{FF2B5EF4-FFF2-40B4-BE49-F238E27FC236}">
                  <a16:creationId xmlns:a16="http://schemas.microsoft.com/office/drawing/2014/main" id="{84F82921-A295-8791-805D-1BAC546801E1}"/>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5" name="Freeform 29">
              <a:extLst>
                <a:ext uri="{FF2B5EF4-FFF2-40B4-BE49-F238E27FC236}">
                  <a16:creationId xmlns:a16="http://schemas.microsoft.com/office/drawing/2014/main" id="{28AA189B-895F-2A63-0ED1-A2BE6C1FF41B}"/>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6" name="Freeform 30">
              <a:extLst>
                <a:ext uri="{FF2B5EF4-FFF2-40B4-BE49-F238E27FC236}">
                  <a16:creationId xmlns:a16="http://schemas.microsoft.com/office/drawing/2014/main" id="{D3B10A7F-19BE-65C9-C04F-D34E1E2EB4FD}"/>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7" name="Freeform 31">
              <a:extLst>
                <a:ext uri="{FF2B5EF4-FFF2-40B4-BE49-F238E27FC236}">
                  <a16:creationId xmlns:a16="http://schemas.microsoft.com/office/drawing/2014/main" id="{F8E625A2-176F-BAAA-4319-04D2F94FBF57}"/>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8" name="Freeform 32">
              <a:extLst>
                <a:ext uri="{FF2B5EF4-FFF2-40B4-BE49-F238E27FC236}">
                  <a16:creationId xmlns:a16="http://schemas.microsoft.com/office/drawing/2014/main" id="{292B6FA7-51CF-FCB5-A9B7-911F358348C7}"/>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9" name="Freeform 33">
              <a:extLst>
                <a:ext uri="{FF2B5EF4-FFF2-40B4-BE49-F238E27FC236}">
                  <a16:creationId xmlns:a16="http://schemas.microsoft.com/office/drawing/2014/main" id="{8BC0F950-A602-33D2-9F3E-5AC650E370AC}"/>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0" name="Freeform 34">
              <a:extLst>
                <a:ext uri="{FF2B5EF4-FFF2-40B4-BE49-F238E27FC236}">
                  <a16:creationId xmlns:a16="http://schemas.microsoft.com/office/drawing/2014/main" id="{FFDA309D-378C-6487-DB59-3DFEC4175DDE}"/>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1" name="Freeform 35">
              <a:extLst>
                <a:ext uri="{FF2B5EF4-FFF2-40B4-BE49-F238E27FC236}">
                  <a16:creationId xmlns:a16="http://schemas.microsoft.com/office/drawing/2014/main" id="{762C4EDB-7500-FBEC-8BF2-3EE31D399C13}"/>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2" name="Freeform 36">
              <a:extLst>
                <a:ext uri="{FF2B5EF4-FFF2-40B4-BE49-F238E27FC236}">
                  <a16:creationId xmlns:a16="http://schemas.microsoft.com/office/drawing/2014/main" id="{FA6DE879-E6A0-2F52-B80A-21E9AB7EF873}"/>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3" name="Freeform 37">
              <a:extLst>
                <a:ext uri="{FF2B5EF4-FFF2-40B4-BE49-F238E27FC236}">
                  <a16:creationId xmlns:a16="http://schemas.microsoft.com/office/drawing/2014/main" id="{D232BB4B-67FD-E018-F8F4-E3FB7D009B63}"/>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4" name="Freeform 38">
              <a:extLst>
                <a:ext uri="{FF2B5EF4-FFF2-40B4-BE49-F238E27FC236}">
                  <a16:creationId xmlns:a16="http://schemas.microsoft.com/office/drawing/2014/main" id="{D550E4A2-7E1C-A0E8-3E3B-F0BFEBB079C6}"/>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5" name="Freeform 39">
              <a:extLst>
                <a:ext uri="{FF2B5EF4-FFF2-40B4-BE49-F238E27FC236}">
                  <a16:creationId xmlns:a16="http://schemas.microsoft.com/office/drawing/2014/main" id="{E1368650-17D8-BEDB-C1D8-F9143A90B94F}"/>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6" name="Freeform 40">
              <a:extLst>
                <a:ext uri="{FF2B5EF4-FFF2-40B4-BE49-F238E27FC236}">
                  <a16:creationId xmlns:a16="http://schemas.microsoft.com/office/drawing/2014/main" id="{0A1B8CE8-B738-95E6-324E-ABE05D26BA3A}"/>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7" name="Freeform 41">
              <a:extLst>
                <a:ext uri="{FF2B5EF4-FFF2-40B4-BE49-F238E27FC236}">
                  <a16:creationId xmlns:a16="http://schemas.microsoft.com/office/drawing/2014/main" id="{6E79CAE4-155D-C060-4EEE-53F406E1F2C3}"/>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8" name="Freeform 42">
              <a:extLst>
                <a:ext uri="{FF2B5EF4-FFF2-40B4-BE49-F238E27FC236}">
                  <a16:creationId xmlns:a16="http://schemas.microsoft.com/office/drawing/2014/main" id="{E76C0AC1-06B6-D770-B4ED-91BDD73604FF}"/>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9" name="Freeform 43">
              <a:extLst>
                <a:ext uri="{FF2B5EF4-FFF2-40B4-BE49-F238E27FC236}">
                  <a16:creationId xmlns:a16="http://schemas.microsoft.com/office/drawing/2014/main" id="{C1383128-C211-C1BE-242B-EA0F436DA211}"/>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0" name="Freeform 44">
              <a:extLst>
                <a:ext uri="{FF2B5EF4-FFF2-40B4-BE49-F238E27FC236}">
                  <a16:creationId xmlns:a16="http://schemas.microsoft.com/office/drawing/2014/main" id="{0BCEFFA0-99E1-0EF1-DABD-24C64A0586E3}"/>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Freeform 45">
              <a:extLst>
                <a:ext uri="{FF2B5EF4-FFF2-40B4-BE49-F238E27FC236}">
                  <a16:creationId xmlns:a16="http://schemas.microsoft.com/office/drawing/2014/main" id="{2A21DB42-6B44-0E5E-9630-1435C4AA79DE}"/>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2" name="Freeform 46">
              <a:extLst>
                <a:ext uri="{FF2B5EF4-FFF2-40B4-BE49-F238E27FC236}">
                  <a16:creationId xmlns:a16="http://schemas.microsoft.com/office/drawing/2014/main" id="{57AF8E27-114F-E71B-2FA5-92C698BA93B6}"/>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0463" name="Group 47">
              <a:extLst>
                <a:ext uri="{FF2B5EF4-FFF2-40B4-BE49-F238E27FC236}">
                  <a16:creationId xmlns:a16="http://schemas.microsoft.com/office/drawing/2014/main" id="{98B4ED62-3218-5DF8-DEA6-6EC06C48C4CF}"/>
                </a:ext>
              </a:extLst>
            </p:cNvPr>
            <p:cNvGrpSpPr>
              <a:grpSpLocks/>
            </p:cNvGrpSpPr>
            <p:nvPr/>
          </p:nvGrpSpPr>
          <p:grpSpPr bwMode="auto">
            <a:xfrm>
              <a:off x="3276" y="2420"/>
              <a:ext cx="360" cy="348"/>
              <a:chOff x="3184" y="2508"/>
              <a:chExt cx="360" cy="348"/>
            </a:xfrm>
          </p:grpSpPr>
          <p:sp>
            <p:nvSpPr>
              <p:cNvPr id="60474" name="Freeform 48">
                <a:extLst>
                  <a:ext uri="{FF2B5EF4-FFF2-40B4-BE49-F238E27FC236}">
                    <a16:creationId xmlns:a16="http://schemas.microsoft.com/office/drawing/2014/main" id="{1A7C170D-DA4E-3BDF-DD03-EA9326DBC17A}"/>
                  </a:ext>
                </a:extLst>
              </p:cNvPr>
              <p:cNvSpPr>
                <a:spLocks/>
              </p:cNvSpPr>
              <p:nvPr/>
            </p:nvSpPr>
            <p:spPr bwMode="auto">
              <a:xfrm>
                <a:off x="3184" y="2508"/>
                <a:ext cx="360" cy="348"/>
              </a:xfrm>
              <a:custGeom>
                <a:avLst/>
                <a:gdLst>
                  <a:gd name="T0" fmla="*/ 132 w 360"/>
                  <a:gd name="T1" fmla="*/ 4 h 348"/>
                  <a:gd name="T2" fmla="*/ 0 w 360"/>
                  <a:gd name="T3" fmla="*/ 132 h 348"/>
                  <a:gd name="T4" fmla="*/ 224 w 360"/>
                  <a:gd name="T5" fmla="*/ 348 h 348"/>
                  <a:gd name="T6" fmla="*/ 360 w 360"/>
                  <a:gd name="T7" fmla="*/ 228 h 348"/>
                  <a:gd name="T8" fmla="*/ 124 w 360"/>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348">
                    <a:moveTo>
                      <a:pt x="132" y="4"/>
                    </a:moveTo>
                    <a:lnTo>
                      <a:pt x="0" y="132"/>
                    </a:lnTo>
                    <a:lnTo>
                      <a:pt x="224" y="348"/>
                    </a:lnTo>
                    <a:lnTo>
                      <a:pt x="360" y="228"/>
                    </a:lnTo>
                    <a:lnTo>
                      <a:pt x="124"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75" name="Freeform 49">
                <a:extLst>
                  <a:ext uri="{FF2B5EF4-FFF2-40B4-BE49-F238E27FC236}">
                    <a16:creationId xmlns:a16="http://schemas.microsoft.com/office/drawing/2014/main" id="{DEB7B653-9E82-4E46-866F-34E77DEDC7FA}"/>
                  </a:ext>
                </a:extLst>
              </p:cNvPr>
              <p:cNvSpPr>
                <a:spLocks/>
              </p:cNvSpPr>
              <p:nvPr/>
            </p:nvSpPr>
            <p:spPr bwMode="auto">
              <a:xfrm>
                <a:off x="3327" y="2651"/>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76" name="Freeform 50">
                <a:extLst>
                  <a:ext uri="{FF2B5EF4-FFF2-40B4-BE49-F238E27FC236}">
                    <a16:creationId xmlns:a16="http://schemas.microsoft.com/office/drawing/2014/main" id="{DCE03C58-FEF2-0FE5-C167-5A0D8B1FE98B}"/>
                  </a:ext>
                </a:extLst>
              </p:cNvPr>
              <p:cNvSpPr>
                <a:spLocks/>
              </p:cNvSpPr>
              <p:nvPr/>
            </p:nvSpPr>
            <p:spPr bwMode="auto">
              <a:xfrm>
                <a:off x="3336" y="2660"/>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0464" name="Freeform 51">
              <a:extLst>
                <a:ext uri="{FF2B5EF4-FFF2-40B4-BE49-F238E27FC236}">
                  <a16:creationId xmlns:a16="http://schemas.microsoft.com/office/drawing/2014/main" id="{AF508565-F9EC-34ED-86CE-66AF95DB57C5}"/>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5" name="Freeform 52">
              <a:extLst>
                <a:ext uri="{FF2B5EF4-FFF2-40B4-BE49-F238E27FC236}">
                  <a16:creationId xmlns:a16="http://schemas.microsoft.com/office/drawing/2014/main" id="{95E4C054-9605-5E22-1F6E-F261F6ED91D7}"/>
                </a:ext>
              </a:extLst>
            </p:cNvPr>
            <p:cNvSpPr>
              <a:spLocks/>
            </p:cNvSpPr>
            <p:nvPr/>
          </p:nvSpPr>
          <p:spPr bwMode="auto">
            <a:xfrm>
              <a:off x="1909" y="2429"/>
              <a:ext cx="99" cy="97"/>
            </a:xfrm>
            <a:custGeom>
              <a:avLst/>
              <a:gdLst>
                <a:gd name="T0" fmla="*/ 25 w 100"/>
                <a:gd name="T1" fmla="*/ 96 h 97"/>
                <a:gd name="T2" fmla="*/ 98 w 100"/>
                <a:gd name="T3" fmla="*/ 25 h 97"/>
                <a:gd name="T4" fmla="*/ 82 w 100"/>
                <a:gd name="T5" fmla="*/ 12 h 97"/>
                <a:gd name="T6" fmla="*/ 54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6" name="Freeform 53">
              <a:extLst>
                <a:ext uri="{FF2B5EF4-FFF2-40B4-BE49-F238E27FC236}">
                  <a16:creationId xmlns:a16="http://schemas.microsoft.com/office/drawing/2014/main" id="{65CB8C21-0030-9425-4008-E06DE8D9BD32}"/>
                </a:ext>
              </a:extLst>
            </p:cNvPr>
            <p:cNvSpPr>
              <a:spLocks/>
            </p:cNvSpPr>
            <p:nvPr/>
          </p:nvSpPr>
          <p:spPr bwMode="auto">
            <a:xfrm>
              <a:off x="2159" y="2165"/>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7" name="Freeform 54">
              <a:extLst>
                <a:ext uri="{FF2B5EF4-FFF2-40B4-BE49-F238E27FC236}">
                  <a16:creationId xmlns:a16="http://schemas.microsoft.com/office/drawing/2014/main" id="{5BFD20F6-8AE3-BDCA-E484-516C7E3B5DD2}"/>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8" name="Freeform 55">
              <a:extLst>
                <a:ext uri="{FF2B5EF4-FFF2-40B4-BE49-F238E27FC236}">
                  <a16:creationId xmlns:a16="http://schemas.microsoft.com/office/drawing/2014/main" id="{96C248BE-9A83-ACCE-AA88-537EFF7CF833}"/>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9" name="Freeform 56">
              <a:extLst>
                <a:ext uri="{FF2B5EF4-FFF2-40B4-BE49-F238E27FC236}">
                  <a16:creationId xmlns:a16="http://schemas.microsoft.com/office/drawing/2014/main" id="{A51A268B-0A94-D6F4-41AF-2B764B4282A0}"/>
                </a:ext>
              </a:extLst>
            </p:cNvPr>
            <p:cNvSpPr>
              <a:spLocks/>
            </p:cNvSpPr>
            <p:nvPr/>
          </p:nvSpPr>
          <p:spPr bwMode="auto">
            <a:xfrm>
              <a:off x="2200" y="2536"/>
              <a:ext cx="73"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2 w 74"/>
                <a:gd name="T59" fmla="*/ 69 h 70"/>
                <a:gd name="T60" fmla="*/ 48 w 74"/>
                <a:gd name="T61" fmla="*/ 68 h 70"/>
                <a:gd name="T62" fmla="*/ 51 w 74"/>
                <a:gd name="T63" fmla="*/ 66 h 70"/>
                <a:gd name="T64" fmla="*/ 54 w 74"/>
                <a:gd name="T65" fmla="*/ 65 h 70"/>
                <a:gd name="T66" fmla="*/ 57 w 74"/>
                <a:gd name="T67" fmla="*/ 64 h 70"/>
                <a:gd name="T68" fmla="*/ 59 w 74"/>
                <a:gd name="T69" fmla="*/ 61 h 70"/>
                <a:gd name="T70" fmla="*/ 60 w 74"/>
                <a:gd name="T71" fmla="*/ 60 h 70"/>
                <a:gd name="T72" fmla="*/ 63 w 74"/>
                <a:gd name="T73" fmla="*/ 58 h 70"/>
                <a:gd name="T74" fmla="*/ 65 w 74"/>
                <a:gd name="T75" fmla="*/ 56 h 70"/>
                <a:gd name="T76" fmla="*/ 66 w 74"/>
                <a:gd name="T77" fmla="*/ 54 h 70"/>
                <a:gd name="T78" fmla="*/ 68 w 74"/>
                <a:gd name="T79" fmla="*/ 51 h 70"/>
                <a:gd name="T80" fmla="*/ 69 w 74"/>
                <a:gd name="T81" fmla="*/ 50 h 70"/>
                <a:gd name="T82" fmla="*/ 71 w 74"/>
                <a:gd name="T83" fmla="*/ 46 h 70"/>
                <a:gd name="T84" fmla="*/ 72 w 74"/>
                <a:gd name="T85" fmla="*/ 42 h 70"/>
                <a:gd name="T86" fmla="*/ 72 w 74"/>
                <a:gd name="T87" fmla="*/ 27 h 70"/>
                <a:gd name="T88" fmla="*/ 71 w 74"/>
                <a:gd name="T89" fmla="*/ 23 h 70"/>
                <a:gd name="T90" fmla="*/ 69 w 74"/>
                <a:gd name="T91" fmla="*/ 19 h 70"/>
                <a:gd name="T92" fmla="*/ 68 w 74"/>
                <a:gd name="T93" fmla="*/ 18 h 70"/>
                <a:gd name="T94" fmla="*/ 66 w 74"/>
                <a:gd name="T95" fmla="*/ 15 h 70"/>
                <a:gd name="T96" fmla="*/ 65 w 74"/>
                <a:gd name="T97" fmla="*/ 14 h 70"/>
                <a:gd name="T98" fmla="*/ 63 w 74"/>
                <a:gd name="T99" fmla="*/ 11 h 70"/>
                <a:gd name="T100" fmla="*/ 60 w 74"/>
                <a:gd name="T101" fmla="*/ 10 h 70"/>
                <a:gd name="T102" fmla="*/ 59 w 74"/>
                <a:gd name="T103" fmla="*/ 8 h 70"/>
                <a:gd name="T104" fmla="*/ 57 w 74"/>
                <a:gd name="T105" fmla="*/ 6 h 70"/>
                <a:gd name="T106" fmla="*/ 54 w 74"/>
                <a:gd name="T107" fmla="*/ 4 h 70"/>
                <a:gd name="T108" fmla="*/ 51 w 74"/>
                <a:gd name="T109" fmla="*/ 3 h 70"/>
                <a:gd name="T110" fmla="*/ 48 w 74"/>
                <a:gd name="T111" fmla="*/ 1 h 70"/>
                <a:gd name="T112" fmla="*/ 42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70" name="Freeform 57">
              <a:extLst>
                <a:ext uri="{FF2B5EF4-FFF2-40B4-BE49-F238E27FC236}">
                  <a16:creationId xmlns:a16="http://schemas.microsoft.com/office/drawing/2014/main" id="{2339C1CF-C720-7783-3D66-2D84990E457B}"/>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71" name="Freeform 58">
              <a:extLst>
                <a:ext uri="{FF2B5EF4-FFF2-40B4-BE49-F238E27FC236}">
                  <a16:creationId xmlns:a16="http://schemas.microsoft.com/office/drawing/2014/main" id="{F9ED3CA6-87AF-B6CD-F481-24D1474DEC72}"/>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72" name="Freeform 59">
              <a:extLst>
                <a:ext uri="{FF2B5EF4-FFF2-40B4-BE49-F238E27FC236}">
                  <a16:creationId xmlns:a16="http://schemas.microsoft.com/office/drawing/2014/main" id="{6003C549-ACAF-6686-D218-F50A40D01501}"/>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73" name="Freeform 60">
              <a:extLst>
                <a:ext uri="{FF2B5EF4-FFF2-40B4-BE49-F238E27FC236}">
                  <a16:creationId xmlns:a16="http://schemas.microsoft.com/office/drawing/2014/main" id="{24F6A4D2-691C-498B-1316-CAD5E5CAC7BE}"/>
                </a:ext>
              </a:extLst>
            </p:cNvPr>
            <p:cNvSpPr>
              <a:spLocks/>
            </p:cNvSpPr>
            <p:nvPr/>
          </p:nvSpPr>
          <p:spPr bwMode="auto">
            <a:xfrm rot="-59805">
              <a:off x="2082" y="2186"/>
              <a:ext cx="102" cy="99"/>
            </a:xfrm>
            <a:custGeom>
              <a:avLst/>
              <a:gdLst>
                <a:gd name="T0" fmla="*/ 77 w 102"/>
                <a:gd name="T1" fmla="*/ 0 h 99"/>
                <a:gd name="T2" fmla="*/ 0 w 102"/>
                <a:gd name="T3" fmla="*/ 64 h 99"/>
                <a:gd name="T4" fmla="*/ 15 w 102"/>
                <a:gd name="T5" fmla="*/ 79 h 99"/>
                <a:gd name="T6" fmla="*/ 46 w 102"/>
                <a:gd name="T7" fmla="*/ 55 h 99"/>
                <a:gd name="T8" fmla="*/ 87 w 102"/>
                <a:gd name="T9" fmla="*/ 98 h 99"/>
                <a:gd name="T10" fmla="*/ 101 w 102"/>
                <a:gd name="T11" fmla="*/ 89 h 99"/>
                <a:gd name="T12" fmla="*/ 59 w 102"/>
                <a:gd name="T13" fmla="*/ 43 h 99"/>
                <a:gd name="T14" fmla="*/ 90 w 102"/>
                <a:gd name="T15" fmla="*/ 15 h 99"/>
                <a:gd name="T16" fmla="*/ 77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622515DE-A8F7-6C67-A675-CFD62885A128}"/>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3</a:t>
            </a:r>
            <a:endParaRPr lang="en-GB" altLang="en-US" dirty="0"/>
          </a:p>
        </p:txBody>
      </p:sp>
      <p:grpSp>
        <p:nvGrpSpPr>
          <p:cNvPr id="61443" name="Group 3" descr="compressor">
            <a:extLst>
              <a:ext uri="{FF2B5EF4-FFF2-40B4-BE49-F238E27FC236}">
                <a16:creationId xmlns:a16="http://schemas.microsoft.com/office/drawing/2014/main" id="{74FBF087-E013-ED2B-7F26-5CC2B7339E38}"/>
              </a:ext>
            </a:extLst>
          </p:cNvPr>
          <p:cNvGrpSpPr>
            <a:grpSpLocks/>
          </p:cNvGrpSpPr>
          <p:nvPr/>
        </p:nvGrpSpPr>
        <p:grpSpPr bwMode="auto">
          <a:xfrm>
            <a:off x="2062163" y="2189163"/>
            <a:ext cx="4889500" cy="3155950"/>
            <a:chOff x="1299" y="1379"/>
            <a:chExt cx="3080" cy="1988"/>
          </a:xfrm>
        </p:grpSpPr>
        <p:sp>
          <p:nvSpPr>
            <p:cNvPr id="61444" name="Freeform 4">
              <a:extLst>
                <a:ext uri="{FF2B5EF4-FFF2-40B4-BE49-F238E27FC236}">
                  <a16:creationId xmlns:a16="http://schemas.microsoft.com/office/drawing/2014/main" id="{810E70AF-A90F-EA87-D8BA-C6DF3FDA5948}"/>
                </a:ext>
              </a:extLst>
            </p:cNvPr>
            <p:cNvSpPr>
              <a:spLocks/>
            </p:cNvSpPr>
            <p:nvPr/>
          </p:nvSpPr>
          <p:spPr bwMode="auto">
            <a:xfrm>
              <a:off x="1789" y="2153"/>
              <a:ext cx="635" cy="627"/>
            </a:xfrm>
            <a:custGeom>
              <a:avLst/>
              <a:gdLst>
                <a:gd name="T0" fmla="*/ 430 w 635"/>
                <a:gd name="T1" fmla="*/ 0 h 627"/>
                <a:gd name="T2" fmla="*/ 0 w 635"/>
                <a:gd name="T3" fmla="*/ 413 h 627"/>
                <a:gd name="T4" fmla="*/ 215 w 635"/>
                <a:gd name="T5" fmla="*/ 627 h 627"/>
                <a:gd name="T6" fmla="*/ 635 w 635"/>
                <a:gd name="T7" fmla="*/ 207 h 627"/>
                <a:gd name="T8" fmla="*/ 430 w 635"/>
                <a:gd name="T9" fmla="*/ 0 h 6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5" h="627">
                  <a:moveTo>
                    <a:pt x="430" y="0"/>
                  </a:moveTo>
                  <a:lnTo>
                    <a:pt x="0" y="413"/>
                  </a:lnTo>
                  <a:lnTo>
                    <a:pt x="215" y="627"/>
                  </a:lnTo>
                  <a:lnTo>
                    <a:pt x="635" y="207"/>
                  </a:lnTo>
                  <a:lnTo>
                    <a:pt x="430"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5" name="Freeform 5">
              <a:extLst>
                <a:ext uri="{FF2B5EF4-FFF2-40B4-BE49-F238E27FC236}">
                  <a16:creationId xmlns:a16="http://schemas.microsoft.com/office/drawing/2014/main" id="{546F4705-4870-1D2D-8E4D-BE1F7417327D}"/>
                </a:ext>
              </a:extLst>
            </p:cNvPr>
            <p:cNvSpPr>
              <a:spLocks/>
            </p:cNvSpPr>
            <p:nvPr/>
          </p:nvSpPr>
          <p:spPr bwMode="auto">
            <a:xfrm>
              <a:off x="2208" y="2544"/>
              <a:ext cx="760" cy="532"/>
            </a:xfrm>
            <a:custGeom>
              <a:avLst/>
              <a:gdLst>
                <a:gd name="T0" fmla="*/ 0 w 540"/>
                <a:gd name="T1" fmla="*/ 24 h 721"/>
                <a:gd name="T2" fmla="*/ 701 w 540"/>
                <a:gd name="T3" fmla="*/ 531 h 721"/>
                <a:gd name="T4" fmla="*/ 759 w 540"/>
                <a:gd name="T5" fmla="*/ 507 h 721"/>
                <a:gd name="T6" fmla="*/ 66 w 540"/>
                <a:gd name="T7" fmla="*/ 0 h 721"/>
                <a:gd name="T8" fmla="*/ 0 w 540"/>
                <a:gd name="T9" fmla="*/ 24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6" name="Freeform 6">
              <a:extLst>
                <a:ext uri="{FF2B5EF4-FFF2-40B4-BE49-F238E27FC236}">
                  <a16:creationId xmlns:a16="http://schemas.microsoft.com/office/drawing/2014/main" id="{84AA2585-C1AD-AD9F-6659-C9A7CBEDDABB}"/>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7" name="Freeform 7">
              <a:extLst>
                <a:ext uri="{FF2B5EF4-FFF2-40B4-BE49-F238E27FC236}">
                  <a16:creationId xmlns:a16="http://schemas.microsoft.com/office/drawing/2014/main" id="{C5D4B6BD-2768-7760-2E68-88B049D86089}"/>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8" name="Freeform 8">
              <a:extLst>
                <a:ext uri="{FF2B5EF4-FFF2-40B4-BE49-F238E27FC236}">
                  <a16:creationId xmlns:a16="http://schemas.microsoft.com/office/drawing/2014/main" id="{A900B4D0-3F85-1C9E-AD9E-AD314CEA7E6F}"/>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49" name="Rectangle 9">
              <a:extLst>
                <a:ext uri="{FF2B5EF4-FFF2-40B4-BE49-F238E27FC236}">
                  <a16:creationId xmlns:a16="http://schemas.microsoft.com/office/drawing/2014/main" id="{6DC8825C-999D-71E5-CEF5-10E37C89174A}"/>
                </a:ext>
              </a:extLst>
            </p:cNvPr>
            <p:cNvSpPr>
              <a:spLocks noChangeArrowheads="1"/>
            </p:cNvSpPr>
            <p:nvPr/>
          </p:nvSpPr>
          <p:spPr bwMode="auto">
            <a:xfrm>
              <a:off x="1299" y="1461"/>
              <a:ext cx="3080" cy="1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1450" name="Freeform 10">
              <a:extLst>
                <a:ext uri="{FF2B5EF4-FFF2-40B4-BE49-F238E27FC236}">
                  <a16:creationId xmlns:a16="http://schemas.microsoft.com/office/drawing/2014/main" id="{95EB089E-8BEE-5BD4-87A1-9EC045D4032F}"/>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1" name="Freeform 11">
              <a:extLst>
                <a:ext uri="{FF2B5EF4-FFF2-40B4-BE49-F238E27FC236}">
                  <a16:creationId xmlns:a16="http://schemas.microsoft.com/office/drawing/2014/main" id="{1EB66E5B-8D01-A35E-AEAD-D96D82FD6317}"/>
                </a:ext>
              </a:extLst>
            </p:cNvPr>
            <p:cNvSpPr>
              <a:spLocks/>
            </p:cNvSpPr>
            <p:nvPr/>
          </p:nvSpPr>
          <p:spPr bwMode="auto">
            <a:xfrm>
              <a:off x="3323" y="2346"/>
              <a:ext cx="395" cy="366"/>
            </a:xfrm>
            <a:custGeom>
              <a:avLst/>
              <a:gdLst>
                <a:gd name="T0" fmla="*/ 172 w 394"/>
                <a:gd name="T1" fmla="*/ 0 h 366"/>
                <a:gd name="T2" fmla="*/ 0 w 394"/>
                <a:gd name="T3" fmla="*/ 142 h 366"/>
                <a:gd name="T4" fmla="*/ 249 w 394"/>
                <a:gd name="T5" fmla="*/ 366 h 366"/>
                <a:gd name="T6" fmla="*/ 395 w 394"/>
                <a:gd name="T7" fmla="*/ 216 h 366"/>
                <a:gd name="T8" fmla="*/ 172 w 394"/>
                <a:gd name="T9" fmla="*/ 0 h 3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4" h="366">
                  <a:moveTo>
                    <a:pt x="172" y="0"/>
                  </a:moveTo>
                  <a:lnTo>
                    <a:pt x="0" y="142"/>
                  </a:lnTo>
                  <a:lnTo>
                    <a:pt x="248" y="366"/>
                  </a:lnTo>
                  <a:lnTo>
                    <a:pt x="394" y="216"/>
                  </a:lnTo>
                  <a:lnTo>
                    <a:pt x="172" y="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2" name="Freeform 12">
              <a:extLst>
                <a:ext uri="{FF2B5EF4-FFF2-40B4-BE49-F238E27FC236}">
                  <a16:creationId xmlns:a16="http://schemas.microsoft.com/office/drawing/2014/main" id="{B3A97D0E-592D-1A08-C1F7-9D7BAF9858AE}"/>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3" name="Freeform 13">
              <a:extLst>
                <a:ext uri="{FF2B5EF4-FFF2-40B4-BE49-F238E27FC236}">
                  <a16:creationId xmlns:a16="http://schemas.microsoft.com/office/drawing/2014/main" id="{186D9860-8C41-5432-8FF4-0E4BA95A734B}"/>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4" name="Rectangle 14">
              <a:extLst>
                <a:ext uri="{FF2B5EF4-FFF2-40B4-BE49-F238E27FC236}">
                  <a16:creationId xmlns:a16="http://schemas.microsoft.com/office/drawing/2014/main" id="{1A8F12EA-AFBB-BB3B-0E47-4B868EDDF2D8}"/>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1455" name="Freeform 15">
              <a:extLst>
                <a:ext uri="{FF2B5EF4-FFF2-40B4-BE49-F238E27FC236}">
                  <a16:creationId xmlns:a16="http://schemas.microsoft.com/office/drawing/2014/main" id="{2D5C676F-79DE-2CA0-BB55-C887C381B7DF}"/>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6" name="Freeform 16">
              <a:extLst>
                <a:ext uri="{FF2B5EF4-FFF2-40B4-BE49-F238E27FC236}">
                  <a16:creationId xmlns:a16="http://schemas.microsoft.com/office/drawing/2014/main" id="{9E546E3F-743C-2702-67A0-E31A9AA361CC}"/>
                </a:ext>
              </a:extLst>
            </p:cNvPr>
            <p:cNvSpPr>
              <a:spLocks/>
            </p:cNvSpPr>
            <p:nvPr/>
          </p:nvSpPr>
          <p:spPr bwMode="auto">
            <a:xfrm>
              <a:off x="2897" y="2580"/>
              <a:ext cx="577" cy="512"/>
            </a:xfrm>
            <a:custGeom>
              <a:avLst/>
              <a:gdLst>
                <a:gd name="T0" fmla="*/ 21 w 715"/>
                <a:gd name="T1" fmla="*/ 511 h 481"/>
                <a:gd name="T2" fmla="*/ 0 w 715"/>
                <a:gd name="T3" fmla="*/ 461 h 481"/>
                <a:gd name="T4" fmla="*/ 549 w 715"/>
                <a:gd name="T5" fmla="*/ 0 h 481"/>
                <a:gd name="T6" fmla="*/ 576 w 715"/>
                <a:gd name="T7" fmla="*/ 40 h 481"/>
                <a:gd name="T8" fmla="*/ 21 w 715"/>
                <a:gd name="T9" fmla="*/ 511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7" name="Freeform 17">
              <a:extLst>
                <a:ext uri="{FF2B5EF4-FFF2-40B4-BE49-F238E27FC236}">
                  <a16:creationId xmlns:a16="http://schemas.microsoft.com/office/drawing/2014/main" id="{52980C7C-A72C-64E6-B18A-0B1EF88F087B}"/>
                </a:ext>
              </a:extLst>
            </p:cNvPr>
            <p:cNvSpPr>
              <a:spLocks/>
            </p:cNvSpPr>
            <p:nvPr/>
          </p:nvSpPr>
          <p:spPr bwMode="auto">
            <a:xfrm>
              <a:off x="2892" y="3016"/>
              <a:ext cx="75"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5 w 74"/>
                <a:gd name="T43" fmla="*/ 71 h 72"/>
                <a:gd name="T44" fmla="*/ 50 w 74"/>
                <a:gd name="T45" fmla="*/ 68 h 72"/>
                <a:gd name="T46" fmla="*/ 56 w 74"/>
                <a:gd name="T47" fmla="*/ 67 h 72"/>
                <a:gd name="T48" fmla="*/ 59 w 74"/>
                <a:gd name="T49" fmla="*/ 64 h 72"/>
                <a:gd name="T50" fmla="*/ 61 w 74"/>
                <a:gd name="T51" fmla="*/ 62 h 72"/>
                <a:gd name="T52" fmla="*/ 63 w 74"/>
                <a:gd name="T53" fmla="*/ 60 h 72"/>
                <a:gd name="T54" fmla="*/ 66 w 74"/>
                <a:gd name="T55" fmla="*/ 59 h 72"/>
                <a:gd name="T56" fmla="*/ 67 w 74"/>
                <a:gd name="T57" fmla="*/ 56 h 72"/>
                <a:gd name="T58" fmla="*/ 70 w 74"/>
                <a:gd name="T59" fmla="*/ 53 h 72"/>
                <a:gd name="T60" fmla="*/ 72 w 74"/>
                <a:gd name="T61" fmla="*/ 48 h 72"/>
                <a:gd name="T62" fmla="*/ 74 w 74"/>
                <a:gd name="T63" fmla="*/ 43 h 72"/>
                <a:gd name="T64" fmla="*/ 73 w 74"/>
                <a:gd name="T65" fmla="*/ 28 h 72"/>
                <a:gd name="T66" fmla="*/ 72 w 74"/>
                <a:gd name="T67" fmla="*/ 21 h 72"/>
                <a:gd name="T68" fmla="*/ 69 w 74"/>
                <a:gd name="T69" fmla="*/ 18 h 72"/>
                <a:gd name="T70" fmla="*/ 67 w 74"/>
                <a:gd name="T71" fmla="*/ 13 h 72"/>
                <a:gd name="T72" fmla="*/ 64 w 74"/>
                <a:gd name="T73" fmla="*/ 12 h 72"/>
                <a:gd name="T74" fmla="*/ 63 w 74"/>
                <a:gd name="T75" fmla="*/ 10 h 72"/>
                <a:gd name="T76" fmla="*/ 60 w 74"/>
                <a:gd name="T77" fmla="*/ 9 h 72"/>
                <a:gd name="T78" fmla="*/ 59 w 74"/>
                <a:gd name="T79" fmla="*/ 6 h 72"/>
                <a:gd name="T80" fmla="*/ 53 w 74"/>
                <a:gd name="T81" fmla="*/ 4 h 72"/>
                <a:gd name="T82" fmla="*/ 49 w 74"/>
                <a:gd name="T83" fmla="*/ 1 h 72"/>
                <a:gd name="T84" fmla="*/ 38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8" name="Freeform 18">
              <a:extLst>
                <a:ext uri="{FF2B5EF4-FFF2-40B4-BE49-F238E27FC236}">
                  <a16:creationId xmlns:a16="http://schemas.microsoft.com/office/drawing/2014/main" id="{E66EEBBB-0437-D0D5-5E8D-C4C86489729B}"/>
                </a:ext>
              </a:extLst>
            </p:cNvPr>
            <p:cNvSpPr>
              <a:spLocks/>
            </p:cNvSpPr>
            <p:nvPr/>
          </p:nvSpPr>
          <p:spPr bwMode="auto">
            <a:xfrm>
              <a:off x="2900" y="3024"/>
              <a:ext cx="58"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4 w 58"/>
                <a:gd name="T49" fmla="*/ 54 h 55"/>
                <a:gd name="T50" fmla="*/ 38 w 58"/>
                <a:gd name="T51" fmla="*/ 53 h 55"/>
                <a:gd name="T52" fmla="*/ 43 w 58"/>
                <a:gd name="T53" fmla="*/ 52 h 55"/>
                <a:gd name="T54" fmla="*/ 44 w 58"/>
                <a:gd name="T55" fmla="*/ 50 h 55"/>
                <a:gd name="T56" fmla="*/ 47 w 58"/>
                <a:gd name="T57" fmla="*/ 49 h 55"/>
                <a:gd name="T58" fmla="*/ 48 w 58"/>
                <a:gd name="T59" fmla="*/ 48 h 55"/>
                <a:gd name="T60" fmla="*/ 50 w 58"/>
                <a:gd name="T61" fmla="*/ 46 h 55"/>
                <a:gd name="T62" fmla="*/ 51 w 58"/>
                <a:gd name="T63" fmla="*/ 45 h 55"/>
                <a:gd name="T64" fmla="*/ 53 w 58"/>
                <a:gd name="T65" fmla="*/ 42 h 55"/>
                <a:gd name="T66" fmla="*/ 54 w 58"/>
                <a:gd name="T67" fmla="*/ 40 h 55"/>
                <a:gd name="T68" fmla="*/ 56 w 58"/>
                <a:gd name="T69" fmla="*/ 36 h 55"/>
                <a:gd name="T70" fmla="*/ 57 w 58"/>
                <a:gd name="T71" fmla="*/ 33 h 55"/>
                <a:gd name="T72" fmla="*/ 57 w 58"/>
                <a:gd name="T73" fmla="*/ 21 h 55"/>
                <a:gd name="T74" fmla="*/ 56 w 58"/>
                <a:gd name="T75" fmla="*/ 18 h 55"/>
                <a:gd name="T76" fmla="*/ 54 w 58"/>
                <a:gd name="T77" fmla="*/ 13 h 55"/>
                <a:gd name="T78" fmla="*/ 53 w 58"/>
                <a:gd name="T79" fmla="*/ 12 h 55"/>
                <a:gd name="T80" fmla="*/ 51 w 58"/>
                <a:gd name="T81" fmla="*/ 9 h 55"/>
                <a:gd name="T82" fmla="*/ 50 w 58"/>
                <a:gd name="T83" fmla="*/ 8 h 55"/>
                <a:gd name="T84" fmla="*/ 48 w 58"/>
                <a:gd name="T85" fmla="*/ 6 h 55"/>
                <a:gd name="T86" fmla="*/ 47 w 58"/>
                <a:gd name="T87" fmla="*/ 5 h 55"/>
                <a:gd name="T88" fmla="*/ 44 w 58"/>
                <a:gd name="T89" fmla="*/ 4 h 55"/>
                <a:gd name="T90" fmla="*/ 43 w 58"/>
                <a:gd name="T91" fmla="*/ 2 h 55"/>
                <a:gd name="T92" fmla="*/ 38 w 58"/>
                <a:gd name="T93" fmla="*/ 1 h 55"/>
                <a:gd name="T94" fmla="*/ 34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9" name="Freeform 19">
              <a:extLst>
                <a:ext uri="{FF2B5EF4-FFF2-40B4-BE49-F238E27FC236}">
                  <a16:creationId xmlns:a16="http://schemas.microsoft.com/office/drawing/2014/main" id="{C938304C-C908-DC8D-D555-53ADE531EACE}"/>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0" name="Freeform 20">
              <a:extLst>
                <a:ext uri="{FF2B5EF4-FFF2-40B4-BE49-F238E27FC236}">
                  <a16:creationId xmlns:a16="http://schemas.microsoft.com/office/drawing/2014/main" id="{FAE55A46-42BF-31F4-E3C8-D4D890F36F10}"/>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1" name="Freeform 21">
              <a:extLst>
                <a:ext uri="{FF2B5EF4-FFF2-40B4-BE49-F238E27FC236}">
                  <a16:creationId xmlns:a16="http://schemas.microsoft.com/office/drawing/2014/main" id="{E1AF77C3-787A-B52F-23C1-8942CBC23697}"/>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2" name="Freeform 22">
              <a:extLst>
                <a:ext uri="{FF2B5EF4-FFF2-40B4-BE49-F238E27FC236}">
                  <a16:creationId xmlns:a16="http://schemas.microsoft.com/office/drawing/2014/main" id="{8E0C4457-7639-9B67-37C2-DBB41958C25E}"/>
                </a:ext>
              </a:extLst>
            </p:cNvPr>
            <p:cNvSpPr>
              <a:spLocks/>
            </p:cNvSpPr>
            <p:nvPr/>
          </p:nvSpPr>
          <p:spPr bwMode="auto">
            <a:xfrm>
              <a:off x="3503" y="2379"/>
              <a:ext cx="104" cy="97"/>
            </a:xfrm>
            <a:custGeom>
              <a:avLst/>
              <a:gdLst>
                <a:gd name="T0" fmla="*/ 75 w 102"/>
                <a:gd name="T1" fmla="*/ 96 h 97"/>
                <a:gd name="T2" fmla="*/ 0 w 102"/>
                <a:gd name="T3" fmla="*/ 25 h 97"/>
                <a:gd name="T4" fmla="*/ 15 w 102"/>
                <a:gd name="T5" fmla="*/ 12 h 97"/>
                <a:gd name="T6" fmla="*/ 45 w 102"/>
                <a:gd name="T7" fmla="*/ 40 h 97"/>
                <a:gd name="T8" fmla="*/ 91 w 102"/>
                <a:gd name="T9" fmla="*/ 0 h 97"/>
                <a:gd name="T10" fmla="*/ 103 w 102"/>
                <a:gd name="T11" fmla="*/ 9 h 97"/>
                <a:gd name="T12" fmla="*/ 59 w 102"/>
                <a:gd name="T13" fmla="*/ 52 h 97"/>
                <a:gd name="T14" fmla="*/ 90 w 102"/>
                <a:gd name="T15" fmla="*/ 81 h 97"/>
                <a:gd name="T16" fmla="*/ 75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3" name="Freeform 23">
              <a:extLst>
                <a:ext uri="{FF2B5EF4-FFF2-40B4-BE49-F238E27FC236}">
                  <a16:creationId xmlns:a16="http://schemas.microsoft.com/office/drawing/2014/main" id="{C04C63EC-8891-FC11-1860-6EA6C579D469}"/>
                </a:ext>
              </a:extLst>
            </p:cNvPr>
            <p:cNvSpPr>
              <a:spLocks/>
            </p:cNvSpPr>
            <p:nvPr/>
          </p:nvSpPr>
          <p:spPr bwMode="auto">
            <a:xfrm>
              <a:off x="3651" y="2451"/>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4" name="Freeform 24">
              <a:extLst>
                <a:ext uri="{FF2B5EF4-FFF2-40B4-BE49-F238E27FC236}">
                  <a16:creationId xmlns:a16="http://schemas.microsoft.com/office/drawing/2014/main" id="{D34B461E-7313-4CC3-50C6-F84473F2162D}"/>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5" name="Freeform 25">
              <a:extLst>
                <a:ext uri="{FF2B5EF4-FFF2-40B4-BE49-F238E27FC236}">
                  <a16:creationId xmlns:a16="http://schemas.microsoft.com/office/drawing/2014/main" id="{9AE0046C-EEBA-78AC-C10B-5A14E475DEF6}"/>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6" name="Freeform 26">
              <a:extLst>
                <a:ext uri="{FF2B5EF4-FFF2-40B4-BE49-F238E27FC236}">
                  <a16:creationId xmlns:a16="http://schemas.microsoft.com/office/drawing/2014/main" id="{7BFCED7C-0A84-915D-7DA4-7E231D970838}"/>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7" name="Freeform 27">
              <a:extLst>
                <a:ext uri="{FF2B5EF4-FFF2-40B4-BE49-F238E27FC236}">
                  <a16:creationId xmlns:a16="http://schemas.microsoft.com/office/drawing/2014/main" id="{668F809C-2BC2-6BEE-2FFF-436184D8F14B}"/>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8" name="Freeform 28">
              <a:extLst>
                <a:ext uri="{FF2B5EF4-FFF2-40B4-BE49-F238E27FC236}">
                  <a16:creationId xmlns:a16="http://schemas.microsoft.com/office/drawing/2014/main" id="{23B4A7BC-77BF-5A17-A984-F2501E10E93A}"/>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69" name="Freeform 29">
              <a:extLst>
                <a:ext uri="{FF2B5EF4-FFF2-40B4-BE49-F238E27FC236}">
                  <a16:creationId xmlns:a16="http://schemas.microsoft.com/office/drawing/2014/main" id="{2594FF06-7B48-8F3A-5AF9-57AED800ACB9}"/>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0" name="Freeform 30">
              <a:extLst>
                <a:ext uri="{FF2B5EF4-FFF2-40B4-BE49-F238E27FC236}">
                  <a16:creationId xmlns:a16="http://schemas.microsoft.com/office/drawing/2014/main" id="{340ADF6E-1E13-278D-A9D5-ACAE6F50C284}"/>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1" name="Freeform 31">
              <a:extLst>
                <a:ext uri="{FF2B5EF4-FFF2-40B4-BE49-F238E27FC236}">
                  <a16:creationId xmlns:a16="http://schemas.microsoft.com/office/drawing/2014/main" id="{AF59CB93-4BF1-D19D-D8BB-E991079A80D3}"/>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2" name="Freeform 32">
              <a:extLst>
                <a:ext uri="{FF2B5EF4-FFF2-40B4-BE49-F238E27FC236}">
                  <a16:creationId xmlns:a16="http://schemas.microsoft.com/office/drawing/2014/main" id="{BCD92175-B902-B56D-EF7C-4E0539E40028}"/>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3" name="Freeform 33">
              <a:extLst>
                <a:ext uri="{FF2B5EF4-FFF2-40B4-BE49-F238E27FC236}">
                  <a16:creationId xmlns:a16="http://schemas.microsoft.com/office/drawing/2014/main" id="{36D6A81F-D432-B529-04D3-B57E1F2E3A2F}"/>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4" name="Freeform 34">
              <a:extLst>
                <a:ext uri="{FF2B5EF4-FFF2-40B4-BE49-F238E27FC236}">
                  <a16:creationId xmlns:a16="http://schemas.microsoft.com/office/drawing/2014/main" id="{9BECEA44-C8C9-AB38-A72B-C6413923EABD}"/>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5" name="Freeform 35">
              <a:extLst>
                <a:ext uri="{FF2B5EF4-FFF2-40B4-BE49-F238E27FC236}">
                  <a16:creationId xmlns:a16="http://schemas.microsoft.com/office/drawing/2014/main" id="{94D38D97-52DF-D820-B9B8-7BCF7D9B1464}"/>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6" name="Freeform 36">
              <a:extLst>
                <a:ext uri="{FF2B5EF4-FFF2-40B4-BE49-F238E27FC236}">
                  <a16:creationId xmlns:a16="http://schemas.microsoft.com/office/drawing/2014/main" id="{CAA033A5-D72E-D74D-DDA5-9BBA769B2727}"/>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7" name="Freeform 37">
              <a:extLst>
                <a:ext uri="{FF2B5EF4-FFF2-40B4-BE49-F238E27FC236}">
                  <a16:creationId xmlns:a16="http://schemas.microsoft.com/office/drawing/2014/main" id="{C7F60C97-4607-11C6-F5B1-715F3155186E}"/>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8" name="Freeform 38">
              <a:extLst>
                <a:ext uri="{FF2B5EF4-FFF2-40B4-BE49-F238E27FC236}">
                  <a16:creationId xmlns:a16="http://schemas.microsoft.com/office/drawing/2014/main" id="{F7EFEAF4-F044-22FA-E6BE-82A4BC5B29AD}"/>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79" name="Freeform 39">
              <a:extLst>
                <a:ext uri="{FF2B5EF4-FFF2-40B4-BE49-F238E27FC236}">
                  <a16:creationId xmlns:a16="http://schemas.microsoft.com/office/drawing/2014/main" id="{62E9DB2A-7901-6817-325D-7B8B79D6341C}"/>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0" name="Freeform 40">
              <a:extLst>
                <a:ext uri="{FF2B5EF4-FFF2-40B4-BE49-F238E27FC236}">
                  <a16:creationId xmlns:a16="http://schemas.microsoft.com/office/drawing/2014/main" id="{5C112584-7BFA-C099-6CC1-E6FCFBE0AB9B}"/>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1" name="Freeform 41">
              <a:extLst>
                <a:ext uri="{FF2B5EF4-FFF2-40B4-BE49-F238E27FC236}">
                  <a16:creationId xmlns:a16="http://schemas.microsoft.com/office/drawing/2014/main" id="{BF49CDE2-A95C-0AFE-4FCF-7B55351135A6}"/>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2" name="Freeform 42">
              <a:extLst>
                <a:ext uri="{FF2B5EF4-FFF2-40B4-BE49-F238E27FC236}">
                  <a16:creationId xmlns:a16="http://schemas.microsoft.com/office/drawing/2014/main" id="{70ACB285-792A-9379-63A3-65AD65ACE5AB}"/>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3" name="Freeform 43">
              <a:extLst>
                <a:ext uri="{FF2B5EF4-FFF2-40B4-BE49-F238E27FC236}">
                  <a16:creationId xmlns:a16="http://schemas.microsoft.com/office/drawing/2014/main" id="{95D39B44-846E-06D4-F971-10C1BC410535}"/>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4" name="Freeform 44">
              <a:extLst>
                <a:ext uri="{FF2B5EF4-FFF2-40B4-BE49-F238E27FC236}">
                  <a16:creationId xmlns:a16="http://schemas.microsoft.com/office/drawing/2014/main" id="{8FBCEF4F-693A-2CA3-CC93-9EA8A4AD02B0}"/>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5" name="Freeform 45">
              <a:extLst>
                <a:ext uri="{FF2B5EF4-FFF2-40B4-BE49-F238E27FC236}">
                  <a16:creationId xmlns:a16="http://schemas.microsoft.com/office/drawing/2014/main" id="{60494040-37AC-47A1-8010-68B29C259FB8}"/>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6" name="Freeform 46">
              <a:extLst>
                <a:ext uri="{FF2B5EF4-FFF2-40B4-BE49-F238E27FC236}">
                  <a16:creationId xmlns:a16="http://schemas.microsoft.com/office/drawing/2014/main" id="{F96F57B1-CAC1-9B9B-ECF8-B07F015EEDF4}"/>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487" name="Group 47">
              <a:extLst>
                <a:ext uri="{FF2B5EF4-FFF2-40B4-BE49-F238E27FC236}">
                  <a16:creationId xmlns:a16="http://schemas.microsoft.com/office/drawing/2014/main" id="{D8FEBF52-4ADB-EF22-5E13-FE6D0AC5BD93}"/>
                </a:ext>
              </a:extLst>
            </p:cNvPr>
            <p:cNvGrpSpPr>
              <a:grpSpLocks/>
            </p:cNvGrpSpPr>
            <p:nvPr/>
          </p:nvGrpSpPr>
          <p:grpSpPr bwMode="auto">
            <a:xfrm>
              <a:off x="3320" y="2372"/>
              <a:ext cx="360" cy="348"/>
              <a:chOff x="3184" y="2508"/>
              <a:chExt cx="360" cy="348"/>
            </a:xfrm>
          </p:grpSpPr>
          <p:sp>
            <p:nvSpPr>
              <p:cNvPr id="61499" name="Freeform 48">
                <a:extLst>
                  <a:ext uri="{FF2B5EF4-FFF2-40B4-BE49-F238E27FC236}">
                    <a16:creationId xmlns:a16="http://schemas.microsoft.com/office/drawing/2014/main" id="{E7A3B9D1-5BE5-F589-68B8-DD26D7BA85A4}"/>
                  </a:ext>
                </a:extLst>
              </p:cNvPr>
              <p:cNvSpPr>
                <a:spLocks/>
              </p:cNvSpPr>
              <p:nvPr/>
            </p:nvSpPr>
            <p:spPr bwMode="auto">
              <a:xfrm>
                <a:off x="3184" y="2508"/>
                <a:ext cx="360" cy="348"/>
              </a:xfrm>
              <a:custGeom>
                <a:avLst/>
                <a:gdLst>
                  <a:gd name="T0" fmla="*/ 132 w 360"/>
                  <a:gd name="T1" fmla="*/ 4 h 348"/>
                  <a:gd name="T2" fmla="*/ 0 w 360"/>
                  <a:gd name="T3" fmla="*/ 132 h 348"/>
                  <a:gd name="T4" fmla="*/ 224 w 360"/>
                  <a:gd name="T5" fmla="*/ 348 h 348"/>
                  <a:gd name="T6" fmla="*/ 360 w 360"/>
                  <a:gd name="T7" fmla="*/ 228 h 348"/>
                  <a:gd name="T8" fmla="*/ 124 w 360"/>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348">
                    <a:moveTo>
                      <a:pt x="132" y="4"/>
                    </a:moveTo>
                    <a:lnTo>
                      <a:pt x="0" y="132"/>
                    </a:lnTo>
                    <a:lnTo>
                      <a:pt x="224" y="348"/>
                    </a:lnTo>
                    <a:lnTo>
                      <a:pt x="360" y="228"/>
                    </a:lnTo>
                    <a:lnTo>
                      <a:pt x="124"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00" name="Freeform 49">
                <a:extLst>
                  <a:ext uri="{FF2B5EF4-FFF2-40B4-BE49-F238E27FC236}">
                    <a16:creationId xmlns:a16="http://schemas.microsoft.com/office/drawing/2014/main" id="{D0575BDA-94EA-899F-BEFA-84881F06946D}"/>
                  </a:ext>
                </a:extLst>
              </p:cNvPr>
              <p:cNvSpPr>
                <a:spLocks/>
              </p:cNvSpPr>
              <p:nvPr/>
            </p:nvSpPr>
            <p:spPr bwMode="auto">
              <a:xfrm>
                <a:off x="3327" y="2651"/>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01" name="Freeform 50">
                <a:extLst>
                  <a:ext uri="{FF2B5EF4-FFF2-40B4-BE49-F238E27FC236}">
                    <a16:creationId xmlns:a16="http://schemas.microsoft.com/office/drawing/2014/main" id="{350FD475-55B7-C395-E434-A5645E5A95CD}"/>
                  </a:ext>
                </a:extLst>
              </p:cNvPr>
              <p:cNvSpPr>
                <a:spLocks/>
              </p:cNvSpPr>
              <p:nvPr/>
            </p:nvSpPr>
            <p:spPr bwMode="auto">
              <a:xfrm>
                <a:off x="3336" y="2660"/>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1488" name="Freeform 51">
              <a:extLst>
                <a:ext uri="{FF2B5EF4-FFF2-40B4-BE49-F238E27FC236}">
                  <a16:creationId xmlns:a16="http://schemas.microsoft.com/office/drawing/2014/main" id="{CB86823A-C889-90E1-3D14-23FE059FE14C}"/>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9" name="Freeform 52">
              <a:extLst>
                <a:ext uri="{FF2B5EF4-FFF2-40B4-BE49-F238E27FC236}">
                  <a16:creationId xmlns:a16="http://schemas.microsoft.com/office/drawing/2014/main" id="{09F2BCC6-F0BC-06FD-6291-9109F3A79737}"/>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0" name="Freeform 53">
              <a:extLst>
                <a:ext uri="{FF2B5EF4-FFF2-40B4-BE49-F238E27FC236}">
                  <a16:creationId xmlns:a16="http://schemas.microsoft.com/office/drawing/2014/main" id="{47DF3151-B10F-2A58-862D-1C8EE6EB675E}"/>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491" name="Group 54">
              <a:extLst>
                <a:ext uri="{FF2B5EF4-FFF2-40B4-BE49-F238E27FC236}">
                  <a16:creationId xmlns:a16="http://schemas.microsoft.com/office/drawing/2014/main" id="{7F69F7AB-56C2-2AD1-8493-188EA9394979}"/>
                </a:ext>
              </a:extLst>
            </p:cNvPr>
            <p:cNvGrpSpPr>
              <a:grpSpLocks/>
            </p:cNvGrpSpPr>
            <p:nvPr/>
          </p:nvGrpSpPr>
          <p:grpSpPr bwMode="auto">
            <a:xfrm>
              <a:off x="1982" y="2336"/>
              <a:ext cx="648" cy="612"/>
              <a:chOff x="1902" y="2256"/>
              <a:chExt cx="648" cy="612"/>
            </a:xfrm>
          </p:grpSpPr>
          <p:sp>
            <p:nvSpPr>
              <p:cNvPr id="61496" name="Freeform 55">
                <a:extLst>
                  <a:ext uri="{FF2B5EF4-FFF2-40B4-BE49-F238E27FC236}">
                    <a16:creationId xmlns:a16="http://schemas.microsoft.com/office/drawing/2014/main" id="{CF0C9058-2EC4-5FF7-F007-1D6F84042F95}"/>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7" name="Freeform 56">
                <a:extLst>
                  <a:ext uri="{FF2B5EF4-FFF2-40B4-BE49-F238E27FC236}">
                    <a16:creationId xmlns:a16="http://schemas.microsoft.com/office/drawing/2014/main" id="{63707741-2577-0D6B-2008-5284C1B6ABAB}"/>
                  </a:ext>
                </a:extLst>
              </p:cNvPr>
              <p:cNvSpPr>
                <a:spLocks/>
              </p:cNvSpPr>
              <p:nvPr/>
            </p:nvSpPr>
            <p:spPr bwMode="auto">
              <a:xfrm>
                <a:off x="2200" y="2536"/>
                <a:ext cx="74"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3 w 74"/>
                  <a:gd name="T59" fmla="*/ 69 h 70"/>
                  <a:gd name="T60" fmla="*/ 49 w 74"/>
                  <a:gd name="T61" fmla="*/ 68 h 70"/>
                  <a:gd name="T62" fmla="*/ 52 w 74"/>
                  <a:gd name="T63" fmla="*/ 66 h 70"/>
                  <a:gd name="T64" fmla="*/ 55 w 74"/>
                  <a:gd name="T65" fmla="*/ 65 h 70"/>
                  <a:gd name="T66" fmla="*/ 58 w 74"/>
                  <a:gd name="T67" fmla="*/ 64 h 70"/>
                  <a:gd name="T68" fmla="*/ 60 w 74"/>
                  <a:gd name="T69" fmla="*/ 61 h 70"/>
                  <a:gd name="T70" fmla="*/ 61 w 74"/>
                  <a:gd name="T71" fmla="*/ 60 h 70"/>
                  <a:gd name="T72" fmla="*/ 64 w 74"/>
                  <a:gd name="T73" fmla="*/ 58 h 70"/>
                  <a:gd name="T74" fmla="*/ 66 w 74"/>
                  <a:gd name="T75" fmla="*/ 56 h 70"/>
                  <a:gd name="T76" fmla="*/ 67 w 74"/>
                  <a:gd name="T77" fmla="*/ 54 h 70"/>
                  <a:gd name="T78" fmla="*/ 69 w 74"/>
                  <a:gd name="T79" fmla="*/ 51 h 70"/>
                  <a:gd name="T80" fmla="*/ 70 w 74"/>
                  <a:gd name="T81" fmla="*/ 50 h 70"/>
                  <a:gd name="T82" fmla="*/ 72 w 74"/>
                  <a:gd name="T83" fmla="*/ 46 h 70"/>
                  <a:gd name="T84" fmla="*/ 73 w 74"/>
                  <a:gd name="T85" fmla="*/ 42 h 70"/>
                  <a:gd name="T86" fmla="*/ 73 w 74"/>
                  <a:gd name="T87" fmla="*/ 27 h 70"/>
                  <a:gd name="T88" fmla="*/ 72 w 74"/>
                  <a:gd name="T89" fmla="*/ 23 h 70"/>
                  <a:gd name="T90" fmla="*/ 70 w 74"/>
                  <a:gd name="T91" fmla="*/ 19 h 70"/>
                  <a:gd name="T92" fmla="*/ 69 w 74"/>
                  <a:gd name="T93" fmla="*/ 18 h 70"/>
                  <a:gd name="T94" fmla="*/ 67 w 74"/>
                  <a:gd name="T95" fmla="*/ 15 h 70"/>
                  <a:gd name="T96" fmla="*/ 66 w 74"/>
                  <a:gd name="T97" fmla="*/ 14 h 70"/>
                  <a:gd name="T98" fmla="*/ 64 w 74"/>
                  <a:gd name="T99" fmla="*/ 11 h 70"/>
                  <a:gd name="T100" fmla="*/ 61 w 74"/>
                  <a:gd name="T101" fmla="*/ 10 h 70"/>
                  <a:gd name="T102" fmla="*/ 60 w 74"/>
                  <a:gd name="T103" fmla="*/ 8 h 70"/>
                  <a:gd name="T104" fmla="*/ 58 w 74"/>
                  <a:gd name="T105" fmla="*/ 6 h 70"/>
                  <a:gd name="T106" fmla="*/ 55 w 74"/>
                  <a:gd name="T107" fmla="*/ 4 h 70"/>
                  <a:gd name="T108" fmla="*/ 52 w 74"/>
                  <a:gd name="T109" fmla="*/ 3 h 70"/>
                  <a:gd name="T110" fmla="*/ 49 w 74"/>
                  <a:gd name="T111" fmla="*/ 1 h 70"/>
                  <a:gd name="T112" fmla="*/ 43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8" name="Freeform 57">
                <a:extLst>
                  <a:ext uri="{FF2B5EF4-FFF2-40B4-BE49-F238E27FC236}">
                    <a16:creationId xmlns:a16="http://schemas.microsoft.com/office/drawing/2014/main" id="{FAED7279-EA72-A102-7696-0D3E75950B01}"/>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1492" name="Freeform 58">
              <a:extLst>
                <a:ext uri="{FF2B5EF4-FFF2-40B4-BE49-F238E27FC236}">
                  <a16:creationId xmlns:a16="http://schemas.microsoft.com/office/drawing/2014/main" id="{C4DA6A90-4E24-C828-3934-E33B2349DECE}"/>
                </a:ext>
              </a:extLst>
            </p:cNvPr>
            <p:cNvSpPr>
              <a:spLocks/>
            </p:cNvSpPr>
            <p:nvPr/>
          </p:nvSpPr>
          <p:spPr bwMode="auto">
            <a:xfrm>
              <a:off x="1909" y="2429"/>
              <a:ext cx="99" cy="97"/>
            </a:xfrm>
            <a:custGeom>
              <a:avLst/>
              <a:gdLst>
                <a:gd name="T0" fmla="*/ 25 w 100"/>
                <a:gd name="T1" fmla="*/ 96 h 97"/>
                <a:gd name="T2" fmla="*/ 98 w 100"/>
                <a:gd name="T3" fmla="*/ 25 h 97"/>
                <a:gd name="T4" fmla="*/ 82 w 100"/>
                <a:gd name="T5" fmla="*/ 12 h 97"/>
                <a:gd name="T6" fmla="*/ 54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3" name="Freeform 59">
              <a:extLst>
                <a:ext uri="{FF2B5EF4-FFF2-40B4-BE49-F238E27FC236}">
                  <a16:creationId xmlns:a16="http://schemas.microsoft.com/office/drawing/2014/main" id="{6141626A-B966-4A1E-E464-539268DEA67E}"/>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4" name="Freeform 60">
              <a:extLst>
                <a:ext uri="{FF2B5EF4-FFF2-40B4-BE49-F238E27FC236}">
                  <a16:creationId xmlns:a16="http://schemas.microsoft.com/office/drawing/2014/main" id="{DF9A48CD-4F4E-5430-C2FB-32B295EDD0EE}"/>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95" name="Freeform 61">
              <a:extLst>
                <a:ext uri="{FF2B5EF4-FFF2-40B4-BE49-F238E27FC236}">
                  <a16:creationId xmlns:a16="http://schemas.microsoft.com/office/drawing/2014/main" id="{D58281F3-6A35-D714-FF93-3F616A8E5B1E}"/>
                </a:ext>
              </a:extLst>
            </p:cNvPr>
            <p:cNvSpPr>
              <a:spLocks/>
            </p:cNvSpPr>
            <p:nvPr/>
          </p:nvSpPr>
          <p:spPr bwMode="auto">
            <a:xfrm rot="-59805">
              <a:off x="2082" y="2186"/>
              <a:ext cx="102" cy="99"/>
            </a:xfrm>
            <a:custGeom>
              <a:avLst/>
              <a:gdLst>
                <a:gd name="T0" fmla="*/ 77 w 102"/>
                <a:gd name="T1" fmla="*/ 0 h 99"/>
                <a:gd name="T2" fmla="*/ 0 w 102"/>
                <a:gd name="T3" fmla="*/ 64 h 99"/>
                <a:gd name="T4" fmla="*/ 15 w 102"/>
                <a:gd name="T5" fmla="*/ 79 h 99"/>
                <a:gd name="T6" fmla="*/ 46 w 102"/>
                <a:gd name="T7" fmla="*/ 55 h 99"/>
                <a:gd name="T8" fmla="*/ 87 w 102"/>
                <a:gd name="T9" fmla="*/ 98 h 99"/>
                <a:gd name="T10" fmla="*/ 101 w 102"/>
                <a:gd name="T11" fmla="*/ 89 h 99"/>
                <a:gd name="T12" fmla="*/ 59 w 102"/>
                <a:gd name="T13" fmla="*/ 43 h 99"/>
                <a:gd name="T14" fmla="*/ 90 w 102"/>
                <a:gd name="T15" fmla="*/ 15 h 99"/>
                <a:gd name="T16" fmla="*/ 77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id="{FC49248D-F9AF-7201-39FA-29BE8E04469D}"/>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4</a:t>
            </a:r>
            <a:endParaRPr lang="en-GB" altLang="en-US" dirty="0"/>
          </a:p>
        </p:txBody>
      </p:sp>
      <p:grpSp>
        <p:nvGrpSpPr>
          <p:cNvPr id="62467" name="Group 3" descr="compressor">
            <a:extLst>
              <a:ext uri="{FF2B5EF4-FFF2-40B4-BE49-F238E27FC236}">
                <a16:creationId xmlns:a16="http://schemas.microsoft.com/office/drawing/2014/main" id="{C980B94B-DE01-44E8-4F68-115C985A8C0F}"/>
              </a:ext>
            </a:extLst>
          </p:cNvPr>
          <p:cNvGrpSpPr>
            <a:grpSpLocks/>
          </p:cNvGrpSpPr>
          <p:nvPr/>
        </p:nvGrpSpPr>
        <p:grpSpPr bwMode="auto">
          <a:xfrm>
            <a:off x="2062163" y="2062163"/>
            <a:ext cx="4889500" cy="3282950"/>
            <a:chOff x="1299" y="1299"/>
            <a:chExt cx="3080" cy="2068"/>
          </a:xfrm>
        </p:grpSpPr>
        <p:sp>
          <p:nvSpPr>
            <p:cNvPr id="62468" name="Freeform 4">
              <a:extLst>
                <a:ext uri="{FF2B5EF4-FFF2-40B4-BE49-F238E27FC236}">
                  <a16:creationId xmlns:a16="http://schemas.microsoft.com/office/drawing/2014/main" id="{069F93E9-3993-BDB4-A793-23E172A63ABE}"/>
                </a:ext>
              </a:extLst>
            </p:cNvPr>
            <p:cNvSpPr>
              <a:spLocks/>
            </p:cNvSpPr>
            <p:nvPr/>
          </p:nvSpPr>
          <p:spPr bwMode="auto">
            <a:xfrm>
              <a:off x="1789" y="2153"/>
              <a:ext cx="699" cy="679"/>
            </a:xfrm>
            <a:custGeom>
              <a:avLst/>
              <a:gdLst>
                <a:gd name="T0" fmla="*/ 430 w 699"/>
                <a:gd name="T1" fmla="*/ 0 h 679"/>
                <a:gd name="T2" fmla="*/ 0 w 699"/>
                <a:gd name="T3" fmla="*/ 413 h 679"/>
                <a:gd name="T4" fmla="*/ 275 w 699"/>
                <a:gd name="T5" fmla="*/ 679 h 679"/>
                <a:gd name="T6" fmla="*/ 699 w 699"/>
                <a:gd name="T7" fmla="*/ 275 h 679"/>
                <a:gd name="T8" fmla="*/ 430 w 699"/>
                <a:gd name="T9" fmla="*/ 0 h 6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9" h="679">
                  <a:moveTo>
                    <a:pt x="430" y="0"/>
                  </a:moveTo>
                  <a:lnTo>
                    <a:pt x="0" y="413"/>
                  </a:lnTo>
                  <a:lnTo>
                    <a:pt x="275" y="679"/>
                  </a:lnTo>
                  <a:lnTo>
                    <a:pt x="699" y="275"/>
                  </a:lnTo>
                  <a:lnTo>
                    <a:pt x="430"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69" name="Freeform 5">
              <a:extLst>
                <a:ext uri="{FF2B5EF4-FFF2-40B4-BE49-F238E27FC236}">
                  <a16:creationId xmlns:a16="http://schemas.microsoft.com/office/drawing/2014/main" id="{45E1D019-A0A4-5ADC-DB62-0359580B1C56}"/>
                </a:ext>
              </a:extLst>
            </p:cNvPr>
            <p:cNvSpPr>
              <a:spLocks/>
            </p:cNvSpPr>
            <p:nvPr/>
          </p:nvSpPr>
          <p:spPr bwMode="auto">
            <a:xfrm>
              <a:off x="2332" y="2684"/>
              <a:ext cx="685" cy="516"/>
            </a:xfrm>
            <a:custGeom>
              <a:avLst/>
              <a:gdLst>
                <a:gd name="T0" fmla="*/ 0 w 540"/>
                <a:gd name="T1" fmla="*/ 24 h 721"/>
                <a:gd name="T2" fmla="*/ 632 w 540"/>
                <a:gd name="T3" fmla="*/ 515 h 721"/>
                <a:gd name="T4" fmla="*/ 684 w 540"/>
                <a:gd name="T5" fmla="*/ 492 h 721"/>
                <a:gd name="T6" fmla="*/ 60 w 540"/>
                <a:gd name="T7" fmla="*/ 0 h 721"/>
                <a:gd name="T8" fmla="*/ 0 w 540"/>
                <a:gd name="T9" fmla="*/ 24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0" name="Freeform 6">
              <a:extLst>
                <a:ext uri="{FF2B5EF4-FFF2-40B4-BE49-F238E27FC236}">
                  <a16:creationId xmlns:a16="http://schemas.microsoft.com/office/drawing/2014/main" id="{DBEDBE69-842F-5939-DA6E-D7B83145C188}"/>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1" name="Freeform 7">
              <a:extLst>
                <a:ext uri="{FF2B5EF4-FFF2-40B4-BE49-F238E27FC236}">
                  <a16:creationId xmlns:a16="http://schemas.microsoft.com/office/drawing/2014/main" id="{F211F535-2A3C-DC2D-ABA2-5C81064F0892}"/>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2" name="Freeform 8">
              <a:extLst>
                <a:ext uri="{FF2B5EF4-FFF2-40B4-BE49-F238E27FC236}">
                  <a16:creationId xmlns:a16="http://schemas.microsoft.com/office/drawing/2014/main" id="{603B2C3C-A830-1BD9-8007-3F58939AADAF}"/>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3" name="Rectangle 9">
              <a:extLst>
                <a:ext uri="{FF2B5EF4-FFF2-40B4-BE49-F238E27FC236}">
                  <a16:creationId xmlns:a16="http://schemas.microsoft.com/office/drawing/2014/main" id="{0B0B6F94-9106-3F9A-3D31-8861CEF9C589}"/>
                </a:ext>
              </a:extLst>
            </p:cNvPr>
            <p:cNvSpPr>
              <a:spLocks noChangeArrowheads="1"/>
            </p:cNvSpPr>
            <p:nvPr/>
          </p:nvSpPr>
          <p:spPr bwMode="auto">
            <a:xfrm>
              <a:off x="1299" y="1461"/>
              <a:ext cx="3080" cy="1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2474" name="Freeform 10">
              <a:extLst>
                <a:ext uri="{FF2B5EF4-FFF2-40B4-BE49-F238E27FC236}">
                  <a16:creationId xmlns:a16="http://schemas.microsoft.com/office/drawing/2014/main" id="{FB49C27B-96E2-7EBA-375F-4E489C585E12}"/>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5" name="Freeform 11">
              <a:extLst>
                <a:ext uri="{FF2B5EF4-FFF2-40B4-BE49-F238E27FC236}">
                  <a16:creationId xmlns:a16="http://schemas.microsoft.com/office/drawing/2014/main" id="{55C7D1C1-C66B-B462-89AF-6B8176DC96C6}"/>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Freeform 12">
              <a:extLst>
                <a:ext uri="{FF2B5EF4-FFF2-40B4-BE49-F238E27FC236}">
                  <a16:creationId xmlns:a16="http://schemas.microsoft.com/office/drawing/2014/main" id="{84103CAB-C7C8-8190-92A8-2668242E3D5D}"/>
                </a:ext>
              </a:extLst>
            </p:cNvPr>
            <p:cNvSpPr>
              <a:spLocks/>
            </p:cNvSpPr>
            <p:nvPr/>
          </p:nvSpPr>
          <p:spPr bwMode="auto">
            <a:xfrm>
              <a:off x="3323" y="2346"/>
              <a:ext cx="395" cy="366"/>
            </a:xfrm>
            <a:custGeom>
              <a:avLst/>
              <a:gdLst>
                <a:gd name="T0" fmla="*/ 172 w 394"/>
                <a:gd name="T1" fmla="*/ 0 h 366"/>
                <a:gd name="T2" fmla="*/ 0 w 394"/>
                <a:gd name="T3" fmla="*/ 142 h 366"/>
                <a:gd name="T4" fmla="*/ 249 w 394"/>
                <a:gd name="T5" fmla="*/ 366 h 366"/>
                <a:gd name="T6" fmla="*/ 395 w 394"/>
                <a:gd name="T7" fmla="*/ 216 h 366"/>
                <a:gd name="T8" fmla="*/ 172 w 394"/>
                <a:gd name="T9" fmla="*/ 0 h 3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4" h="366">
                  <a:moveTo>
                    <a:pt x="172" y="0"/>
                  </a:moveTo>
                  <a:lnTo>
                    <a:pt x="0" y="142"/>
                  </a:lnTo>
                  <a:lnTo>
                    <a:pt x="248" y="366"/>
                  </a:lnTo>
                  <a:lnTo>
                    <a:pt x="394" y="216"/>
                  </a:lnTo>
                  <a:lnTo>
                    <a:pt x="172"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7" name="Freeform 13">
              <a:extLst>
                <a:ext uri="{FF2B5EF4-FFF2-40B4-BE49-F238E27FC236}">
                  <a16:creationId xmlns:a16="http://schemas.microsoft.com/office/drawing/2014/main" id="{BC8EEA86-EAE0-4F72-EE43-67CE24C6C19F}"/>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8" name="Freeform 14">
              <a:extLst>
                <a:ext uri="{FF2B5EF4-FFF2-40B4-BE49-F238E27FC236}">
                  <a16:creationId xmlns:a16="http://schemas.microsoft.com/office/drawing/2014/main" id="{5EA0408C-7347-21A4-77FE-1432B281C5F4}"/>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9" name="Rectangle 15">
              <a:extLst>
                <a:ext uri="{FF2B5EF4-FFF2-40B4-BE49-F238E27FC236}">
                  <a16:creationId xmlns:a16="http://schemas.microsoft.com/office/drawing/2014/main" id="{E1918C03-9A46-37C2-961A-FE1CCE6DCFD9}"/>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2480" name="Freeform 16">
              <a:extLst>
                <a:ext uri="{FF2B5EF4-FFF2-40B4-BE49-F238E27FC236}">
                  <a16:creationId xmlns:a16="http://schemas.microsoft.com/office/drawing/2014/main" id="{E749DA96-1424-90B1-B80F-0B231A800712}"/>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1" name="Freeform 17">
              <a:extLst>
                <a:ext uri="{FF2B5EF4-FFF2-40B4-BE49-F238E27FC236}">
                  <a16:creationId xmlns:a16="http://schemas.microsoft.com/office/drawing/2014/main" id="{463CF1AF-2B8E-7FB7-D7E7-8063D43CDA1C}"/>
                </a:ext>
              </a:extLst>
            </p:cNvPr>
            <p:cNvSpPr>
              <a:spLocks/>
            </p:cNvSpPr>
            <p:nvPr/>
          </p:nvSpPr>
          <p:spPr bwMode="auto">
            <a:xfrm>
              <a:off x="2968" y="2580"/>
              <a:ext cx="506" cy="652"/>
            </a:xfrm>
            <a:custGeom>
              <a:avLst/>
              <a:gdLst>
                <a:gd name="T0" fmla="*/ 18 w 715"/>
                <a:gd name="T1" fmla="*/ 651 h 481"/>
                <a:gd name="T2" fmla="*/ 0 w 715"/>
                <a:gd name="T3" fmla="*/ 587 h 481"/>
                <a:gd name="T4" fmla="*/ 481 w 715"/>
                <a:gd name="T5" fmla="*/ 0 h 481"/>
                <a:gd name="T6" fmla="*/ 505 w 715"/>
                <a:gd name="T7" fmla="*/ 52 h 481"/>
                <a:gd name="T8" fmla="*/ 18 w 715"/>
                <a:gd name="T9" fmla="*/ 651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2" name="Freeform 18">
              <a:extLst>
                <a:ext uri="{FF2B5EF4-FFF2-40B4-BE49-F238E27FC236}">
                  <a16:creationId xmlns:a16="http://schemas.microsoft.com/office/drawing/2014/main" id="{F498D62A-0F6B-8E3E-38A3-E567A4FFED29}"/>
                </a:ext>
              </a:extLst>
            </p:cNvPr>
            <p:cNvSpPr>
              <a:spLocks/>
            </p:cNvSpPr>
            <p:nvPr/>
          </p:nvSpPr>
          <p:spPr bwMode="auto">
            <a:xfrm>
              <a:off x="2952" y="3156"/>
              <a:ext cx="75"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5 w 74"/>
                <a:gd name="T43" fmla="*/ 71 h 72"/>
                <a:gd name="T44" fmla="*/ 50 w 74"/>
                <a:gd name="T45" fmla="*/ 68 h 72"/>
                <a:gd name="T46" fmla="*/ 56 w 74"/>
                <a:gd name="T47" fmla="*/ 67 h 72"/>
                <a:gd name="T48" fmla="*/ 59 w 74"/>
                <a:gd name="T49" fmla="*/ 64 h 72"/>
                <a:gd name="T50" fmla="*/ 61 w 74"/>
                <a:gd name="T51" fmla="*/ 62 h 72"/>
                <a:gd name="T52" fmla="*/ 63 w 74"/>
                <a:gd name="T53" fmla="*/ 60 h 72"/>
                <a:gd name="T54" fmla="*/ 66 w 74"/>
                <a:gd name="T55" fmla="*/ 59 h 72"/>
                <a:gd name="T56" fmla="*/ 67 w 74"/>
                <a:gd name="T57" fmla="*/ 56 h 72"/>
                <a:gd name="T58" fmla="*/ 70 w 74"/>
                <a:gd name="T59" fmla="*/ 53 h 72"/>
                <a:gd name="T60" fmla="*/ 72 w 74"/>
                <a:gd name="T61" fmla="*/ 48 h 72"/>
                <a:gd name="T62" fmla="*/ 74 w 74"/>
                <a:gd name="T63" fmla="*/ 43 h 72"/>
                <a:gd name="T64" fmla="*/ 73 w 74"/>
                <a:gd name="T65" fmla="*/ 28 h 72"/>
                <a:gd name="T66" fmla="*/ 72 w 74"/>
                <a:gd name="T67" fmla="*/ 21 h 72"/>
                <a:gd name="T68" fmla="*/ 69 w 74"/>
                <a:gd name="T69" fmla="*/ 18 h 72"/>
                <a:gd name="T70" fmla="*/ 67 w 74"/>
                <a:gd name="T71" fmla="*/ 13 h 72"/>
                <a:gd name="T72" fmla="*/ 64 w 74"/>
                <a:gd name="T73" fmla="*/ 12 h 72"/>
                <a:gd name="T74" fmla="*/ 63 w 74"/>
                <a:gd name="T75" fmla="*/ 10 h 72"/>
                <a:gd name="T76" fmla="*/ 60 w 74"/>
                <a:gd name="T77" fmla="*/ 9 h 72"/>
                <a:gd name="T78" fmla="*/ 59 w 74"/>
                <a:gd name="T79" fmla="*/ 6 h 72"/>
                <a:gd name="T80" fmla="*/ 53 w 74"/>
                <a:gd name="T81" fmla="*/ 4 h 72"/>
                <a:gd name="T82" fmla="*/ 49 w 74"/>
                <a:gd name="T83" fmla="*/ 1 h 72"/>
                <a:gd name="T84" fmla="*/ 38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3" name="Freeform 19">
              <a:extLst>
                <a:ext uri="{FF2B5EF4-FFF2-40B4-BE49-F238E27FC236}">
                  <a16:creationId xmlns:a16="http://schemas.microsoft.com/office/drawing/2014/main" id="{D8435631-A0C7-70B9-FDED-44640221DCC4}"/>
                </a:ext>
              </a:extLst>
            </p:cNvPr>
            <p:cNvSpPr>
              <a:spLocks/>
            </p:cNvSpPr>
            <p:nvPr/>
          </p:nvSpPr>
          <p:spPr bwMode="auto">
            <a:xfrm>
              <a:off x="2960" y="3164"/>
              <a:ext cx="59"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5 w 58"/>
                <a:gd name="T49" fmla="*/ 54 h 55"/>
                <a:gd name="T50" fmla="*/ 39 w 58"/>
                <a:gd name="T51" fmla="*/ 53 h 55"/>
                <a:gd name="T52" fmla="*/ 44 w 58"/>
                <a:gd name="T53" fmla="*/ 52 h 55"/>
                <a:gd name="T54" fmla="*/ 45 w 58"/>
                <a:gd name="T55" fmla="*/ 50 h 55"/>
                <a:gd name="T56" fmla="*/ 48 w 58"/>
                <a:gd name="T57" fmla="*/ 49 h 55"/>
                <a:gd name="T58" fmla="*/ 49 w 58"/>
                <a:gd name="T59" fmla="*/ 48 h 55"/>
                <a:gd name="T60" fmla="*/ 51 w 58"/>
                <a:gd name="T61" fmla="*/ 46 h 55"/>
                <a:gd name="T62" fmla="*/ 52 w 58"/>
                <a:gd name="T63" fmla="*/ 45 h 55"/>
                <a:gd name="T64" fmla="*/ 54 w 58"/>
                <a:gd name="T65" fmla="*/ 42 h 55"/>
                <a:gd name="T66" fmla="*/ 55 w 58"/>
                <a:gd name="T67" fmla="*/ 40 h 55"/>
                <a:gd name="T68" fmla="*/ 57 w 58"/>
                <a:gd name="T69" fmla="*/ 36 h 55"/>
                <a:gd name="T70" fmla="*/ 58 w 58"/>
                <a:gd name="T71" fmla="*/ 33 h 55"/>
                <a:gd name="T72" fmla="*/ 58 w 58"/>
                <a:gd name="T73" fmla="*/ 21 h 55"/>
                <a:gd name="T74" fmla="*/ 57 w 58"/>
                <a:gd name="T75" fmla="*/ 18 h 55"/>
                <a:gd name="T76" fmla="*/ 55 w 58"/>
                <a:gd name="T77" fmla="*/ 13 h 55"/>
                <a:gd name="T78" fmla="*/ 54 w 58"/>
                <a:gd name="T79" fmla="*/ 12 h 55"/>
                <a:gd name="T80" fmla="*/ 52 w 58"/>
                <a:gd name="T81" fmla="*/ 9 h 55"/>
                <a:gd name="T82" fmla="*/ 51 w 58"/>
                <a:gd name="T83" fmla="*/ 8 h 55"/>
                <a:gd name="T84" fmla="*/ 49 w 58"/>
                <a:gd name="T85" fmla="*/ 6 h 55"/>
                <a:gd name="T86" fmla="*/ 48 w 58"/>
                <a:gd name="T87" fmla="*/ 5 h 55"/>
                <a:gd name="T88" fmla="*/ 45 w 58"/>
                <a:gd name="T89" fmla="*/ 4 h 55"/>
                <a:gd name="T90" fmla="*/ 44 w 58"/>
                <a:gd name="T91" fmla="*/ 2 h 55"/>
                <a:gd name="T92" fmla="*/ 39 w 58"/>
                <a:gd name="T93" fmla="*/ 1 h 55"/>
                <a:gd name="T94" fmla="*/ 35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4" name="Freeform 20">
              <a:extLst>
                <a:ext uri="{FF2B5EF4-FFF2-40B4-BE49-F238E27FC236}">
                  <a16:creationId xmlns:a16="http://schemas.microsoft.com/office/drawing/2014/main" id="{2F999199-283D-58BA-92F3-0579FE0B432A}"/>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5" name="Freeform 21">
              <a:extLst>
                <a:ext uri="{FF2B5EF4-FFF2-40B4-BE49-F238E27FC236}">
                  <a16:creationId xmlns:a16="http://schemas.microsoft.com/office/drawing/2014/main" id="{D3844E70-60DC-068F-653E-3D16990BC33C}"/>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6" name="Freeform 22">
              <a:extLst>
                <a:ext uri="{FF2B5EF4-FFF2-40B4-BE49-F238E27FC236}">
                  <a16:creationId xmlns:a16="http://schemas.microsoft.com/office/drawing/2014/main" id="{52562582-D128-73A3-935A-779E483E23FB}"/>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7" name="Freeform 23">
              <a:extLst>
                <a:ext uri="{FF2B5EF4-FFF2-40B4-BE49-F238E27FC236}">
                  <a16:creationId xmlns:a16="http://schemas.microsoft.com/office/drawing/2014/main" id="{79CF3FB6-B070-6363-6324-1396F1F17727}"/>
                </a:ext>
              </a:extLst>
            </p:cNvPr>
            <p:cNvSpPr>
              <a:spLocks/>
            </p:cNvSpPr>
            <p:nvPr/>
          </p:nvSpPr>
          <p:spPr bwMode="auto">
            <a:xfrm>
              <a:off x="3484" y="2391"/>
              <a:ext cx="102" cy="97"/>
            </a:xfrm>
            <a:custGeom>
              <a:avLst/>
              <a:gdLst>
                <a:gd name="T0" fmla="*/ 74 w 102"/>
                <a:gd name="T1" fmla="*/ 96 h 97"/>
                <a:gd name="T2" fmla="*/ 0 w 102"/>
                <a:gd name="T3" fmla="*/ 25 h 97"/>
                <a:gd name="T4" fmla="*/ 15 w 102"/>
                <a:gd name="T5" fmla="*/ 12 h 97"/>
                <a:gd name="T6" fmla="*/ 44 w 102"/>
                <a:gd name="T7" fmla="*/ 40 h 97"/>
                <a:gd name="T8" fmla="*/ 89 w 102"/>
                <a:gd name="T9" fmla="*/ 0 h 97"/>
                <a:gd name="T10" fmla="*/ 101 w 102"/>
                <a:gd name="T11" fmla="*/ 9 h 97"/>
                <a:gd name="T12" fmla="*/ 58 w 102"/>
                <a:gd name="T13" fmla="*/ 52 h 97"/>
                <a:gd name="T14" fmla="*/ 88 w 102"/>
                <a:gd name="T15" fmla="*/ 81 h 97"/>
                <a:gd name="T16" fmla="*/ 74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8" name="Freeform 24">
              <a:extLst>
                <a:ext uri="{FF2B5EF4-FFF2-40B4-BE49-F238E27FC236}">
                  <a16:creationId xmlns:a16="http://schemas.microsoft.com/office/drawing/2014/main" id="{3532F56E-F068-99C0-D44A-0D667F00980A}"/>
                </a:ext>
              </a:extLst>
            </p:cNvPr>
            <p:cNvSpPr>
              <a:spLocks/>
            </p:cNvSpPr>
            <p:nvPr/>
          </p:nvSpPr>
          <p:spPr bwMode="auto">
            <a:xfrm>
              <a:off x="3635" y="2463"/>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9" name="Freeform 25">
              <a:extLst>
                <a:ext uri="{FF2B5EF4-FFF2-40B4-BE49-F238E27FC236}">
                  <a16:creationId xmlns:a16="http://schemas.microsoft.com/office/drawing/2014/main" id="{FCD5DF74-78F7-448F-1A96-319C5021BC4D}"/>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0" name="Freeform 26">
              <a:extLst>
                <a:ext uri="{FF2B5EF4-FFF2-40B4-BE49-F238E27FC236}">
                  <a16:creationId xmlns:a16="http://schemas.microsoft.com/office/drawing/2014/main" id="{C5627C35-0664-8E83-32AC-6EA8288C033E}"/>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1" name="Freeform 27">
              <a:extLst>
                <a:ext uri="{FF2B5EF4-FFF2-40B4-BE49-F238E27FC236}">
                  <a16:creationId xmlns:a16="http://schemas.microsoft.com/office/drawing/2014/main" id="{F835D357-05EB-6501-4A15-F34FD3FDCC4C}"/>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2" name="Freeform 28">
              <a:extLst>
                <a:ext uri="{FF2B5EF4-FFF2-40B4-BE49-F238E27FC236}">
                  <a16:creationId xmlns:a16="http://schemas.microsoft.com/office/drawing/2014/main" id="{EDEB809F-DA6B-294C-1620-600563845DB1}"/>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3" name="Freeform 29">
              <a:extLst>
                <a:ext uri="{FF2B5EF4-FFF2-40B4-BE49-F238E27FC236}">
                  <a16:creationId xmlns:a16="http://schemas.microsoft.com/office/drawing/2014/main" id="{9BA749DC-DA36-297E-63B3-2143F7316AAD}"/>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4" name="Freeform 30">
              <a:extLst>
                <a:ext uri="{FF2B5EF4-FFF2-40B4-BE49-F238E27FC236}">
                  <a16:creationId xmlns:a16="http://schemas.microsoft.com/office/drawing/2014/main" id="{D60846A6-662F-766B-035D-00A15D3E6CDE}"/>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5" name="Freeform 31">
              <a:extLst>
                <a:ext uri="{FF2B5EF4-FFF2-40B4-BE49-F238E27FC236}">
                  <a16:creationId xmlns:a16="http://schemas.microsoft.com/office/drawing/2014/main" id="{DCB27464-D263-8557-50BA-8BD96D00F8CE}"/>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6" name="Freeform 32">
              <a:extLst>
                <a:ext uri="{FF2B5EF4-FFF2-40B4-BE49-F238E27FC236}">
                  <a16:creationId xmlns:a16="http://schemas.microsoft.com/office/drawing/2014/main" id="{42F59A01-BA26-F02A-991A-FECDCAE52320}"/>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7" name="Freeform 33">
              <a:extLst>
                <a:ext uri="{FF2B5EF4-FFF2-40B4-BE49-F238E27FC236}">
                  <a16:creationId xmlns:a16="http://schemas.microsoft.com/office/drawing/2014/main" id="{27A89F76-4792-73AB-927D-4479DACEDCC5}"/>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8" name="Freeform 34">
              <a:extLst>
                <a:ext uri="{FF2B5EF4-FFF2-40B4-BE49-F238E27FC236}">
                  <a16:creationId xmlns:a16="http://schemas.microsoft.com/office/drawing/2014/main" id="{CA09CF39-5623-8A24-F662-4407CBB24C58}"/>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99" name="Freeform 35">
              <a:extLst>
                <a:ext uri="{FF2B5EF4-FFF2-40B4-BE49-F238E27FC236}">
                  <a16:creationId xmlns:a16="http://schemas.microsoft.com/office/drawing/2014/main" id="{94F23EC8-D5F8-9C96-9A11-524C65816B4B}"/>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0" name="Freeform 36">
              <a:extLst>
                <a:ext uri="{FF2B5EF4-FFF2-40B4-BE49-F238E27FC236}">
                  <a16:creationId xmlns:a16="http://schemas.microsoft.com/office/drawing/2014/main" id="{3D2BEF59-FD8C-42F0-51C2-D595D8DF805E}"/>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1" name="Freeform 37">
              <a:extLst>
                <a:ext uri="{FF2B5EF4-FFF2-40B4-BE49-F238E27FC236}">
                  <a16:creationId xmlns:a16="http://schemas.microsoft.com/office/drawing/2014/main" id="{2D527A29-656E-E524-C343-4BB5CE4D7002}"/>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2" name="Freeform 38">
              <a:extLst>
                <a:ext uri="{FF2B5EF4-FFF2-40B4-BE49-F238E27FC236}">
                  <a16:creationId xmlns:a16="http://schemas.microsoft.com/office/drawing/2014/main" id="{26CB8991-66DD-C573-217B-3486B148E961}"/>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3" name="Freeform 39">
              <a:extLst>
                <a:ext uri="{FF2B5EF4-FFF2-40B4-BE49-F238E27FC236}">
                  <a16:creationId xmlns:a16="http://schemas.microsoft.com/office/drawing/2014/main" id="{BAA4508C-DD08-4627-5866-36BE9C637F13}"/>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4" name="Freeform 40">
              <a:extLst>
                <a:ext uri="{FF2B5EF4-FFF2-40B4-BE49-F238E27FC236}">
                  <a16:creationId xmlns:a16="http://schemas.microsoft.com/office/drawing/2014/main" id="{925F54E5-C5CE-0FFD-B2A0-95407E18CA1D}"/>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5" name="Freeform 41">
              <a:extLst>
                <a:ext uri="{FF2B5EF4-FFF2-40B4-BE49-F238E27FC236}">
                  <a16:creationId xmlns:a16="http://schemas.microsoft.com/office/drawing/2014/main" id="{C4E4A114-8B36-480F-F7E2-354DE148DE75}"/>
                </a:ext>
              </a:extLst>
            </p:cNvPr>
            <p:cNvSpPr>
              <a:spLocks/>
            </p:cNvSpPr>
            <p:nvPr/>
          </p:nvSpPr>
          <p:spPr bwMode="auto">
            <a:xfrm>
              <a:off x="2188" y="1299"/>
              <a:ext cx="134" cy="542"/>
            </a:xfrm>
            <a:custGeom>
              <a:avLst/>
              <a:gdLst>
                <a:gd name="T0" fmla="*/ 0 w 135"/>
                <a:gd name="T1" fmla="*/ 378 h 542"/>
                <a:gd name="T2" fmla="*/ 1 w 135"/>
                <a:gd name="T3" fmla="*/ 389 h 542"/>
                <a:gd name="T4" fmla="*/ 4 w 135"/>
                <a:gd name="T5" fmla="*/ 393 h 542"/>
                <a:gd name="T6" fmla="*/ 5 w 135"/>
                <a:gd name="T7" fmla="*/ 397 h 542"/>
                <a:gd name="T8" fmla="*/ 8 w 135"/>
                <a:gd name="T9" fmla="*/ 401 h 542"/>
                <a:gd name="T10" fmla="*/ 10 w 135"/>
                <a:gd name="T11" fmla="*/ 405 h 542"/>
                <a:gd name="T12" fmla="*/ 13 w 135"/>
                <a:gd name="T13" fmla="*/ 408 h 542"/>
                <a:gd name="T14" fmla="*/ 15 w 135"/>
                <a:gd name="T15" fmla="*/ 414 h 542"/>
                <a:gd name="T16" fmla="*/ 19 w 135"/>
                <a:gd name="T17" fmla="*/ 418 h 542"/>
                <a:gd name="T18" fmla="*/ 24 w 135"/>
                <a:gd name="T19" fmla="*/ 427 h 542"/>
                <a:gd name="T20" fmla="*/ 28 w 135"/>
                <a:gd name="T21" fmla="*/ 433 h 542"/>
                <a:gd name="T22" fmla="*/ 34 w 135"/>
                <a:gd name="T23" fmla="*/ 439 h 542"/>
                <a:gd name="T24" fmla="*/ 38 w 135"/>
                <a:gd name="T25" fmla="*/ 448 h 542"/>
                <a:gd name="T26" fmla="*/ 42 w 135"/>
                <a:gd name="T27" fmla="*/ 454 h 542"/>
                <a:gd name="T28" fmla="*/ 49 w 135"/>
                <a:gd name="T29" fmla="*/ 464 h 542"/>
                <a:gd name="T30" fmla="*/ 53 w 135"/>
                <a:gd name="T31" fmla="*/ 470 h 542"/>
                <a:gd name="T32" fmla="*/ 57 w 135"/>
                <a:gd name="T33" fmla="*/ 479 h 542"/>
                <a:gd name="T34" fmla="*/ 63 w 135"/>
                <a:gd name="T35" fmla="*/ 486 h 542"/>
                <a:gd name="T36" fmla="*/ 67 w 135"/>
                <a:gd name="T37" fmla="*/ 491 h 542"/>
                <a:gd name="T38" fmla="*/ 70 w 135"/>
                <a:gd name="T39" fmla="*/ 499 h 542"/>
                <a:gd name="T40" fmla="*/ 75 w 135"/>
                <a:gd name="T41" fmla="*/ 504 h 542"/>
                <a:gd name="T42" fmla="*/ 78 w 135"/>
                <a:gd name="T43" fmla="*/ 510 h 542"/>
                <a:gd name="T44" fmla="*/ 85 w 135"/>
                <a:gd name="T45" fmla="*/ 518 h 542"/>
                <a:gd name="T46" fmla="*/ 102 w 135"/>
                <a:gd name="T47" fmla="*/ 535 h 542"/>
                <a:gd name="T48" fmla="*/ 107 w 135"/>
                <a:gd name="T49" fmla="*/ 537 h 542"/>
                <a:gd name="T50" fmla="*/ 112 w 135"/>
                <a:gd name="T51" fmla="*/ 540 h 542"/>
                <a:gd name="T52" fmla="*/ 126 w 135"/>
                <a:gd name="T53" fmla="*/ 541 h 542"/>
                <a:gd name="T54" fmla="*/ 129 w 135"/>
                <a:gd name="T55" fmla="*/ 538 h 542"/>
                <a:gd name="T56" fmla="*/ 132 w 135"/>
                <a:gd name="T57" fmla="*/ 536 h 542"/>
                <a:gd name="T58" fmla="*/ 133 w 135"/>
                <a:gd name="T59" fmla="*/ 520 h 542"/>
                <a:gd name="T60" fmla="*/ 130 w 135"/>
                <a:gd name="T61" fmla="*/ 513 h 542"/>
                <a:gd name="T62" fmla="*/ 129 w 135"/>
                <a:gd name="T63" fmla="*/ 507 h 542"/>
                <a:gd name="T64" fmla="*/ 126 w 135"/>
                <a:gd name="T65" fmla="*/ 504 h 542"/>
                <a:gd name="T66" fmla="*/ 124 w 135"/>
                <a:gd name="T67" fmla="*/ 501 h 542"/>
                <a:gd name="T68" fmla="*/ 122 w 135"/>
                <a:gd name="T69" fmla="*/ 498 h 542"/>
                <a:gd name="T70" fmla="*/ 120 w 135"/>
                <a:gd name="T71" fmla="*/ 494 h 542"/>
                <a:gd name="T72" fmla="*/ 116 w 135"/>
                <a:gd name="T73" fmla="*/ 488 h 542"/>
                <a:gd name="T74" fmla="*/ 112 w 135"/>
                <a:gd name="T75" fmla="*/ 482 h 542"/>
                <a:gd name="T76" fmla="*/ 109 w 135"/>
                <a:gd name="T77" fmla="*/ 476 h 542"/>
                <a:gd name="T78" fmla="*/ 105 w 135"/>
                <a:gd name="T79" fmla="*/ 470 h 542"/>
                <a:gd name="T80" fmla="*/ 101 w 135"/>
                <a:gd name="T81" fmla="*/ 464 h 542"/>
                <a:gd name="T82" fmla="*/ 96 w 135"/>
                <a:gd name="T83" fmla="*/ 455 h 542"/>
                <a:gd name="T84" fmla="*/ 90 w 135"/>
                <a:gd name="T85" fmla="*/ 449 h 542"/>
                <a:gd name="T86" fmla="*/ 87 w 135"/>
                <a:gd name="T87" fmla="*/ 442 h 542"/>
                <a:gd name="T88" fmla="*/ 82 w 135"/>
                <a:gd name="T89" fmla="*/ 434 h 542"/>
                <a:gd name="T90" fmla="*/ 76 w 135"/>
                <a:gd name="T91" fmla="*/ 427 h 542"/>
                <a:gd name="T92" fmla="*/ 72 w 135"/>
                <a:gd name="T93" fmla="*/ 420 h 542"/>
                <a:gd name="T94" fmla="*/ 68 w 135"/>
                <a:gd name="T95" fmla="*/ 414 h 542"/>
                <a:gd name="T96" fmla="*/ 65 w 135"/>
                <a:gd name="T97" fmla="*/ 408 h 542"/>
                <a:gd name="T98" fmla="*/ 60 w 135"/>
                <a:gd name="T99" fmla="*/ 401 h 542"/>
                <a:gd name="T100" fmla="*/ 59 w 135"/>
                <a:gd name="T101" fmla="*/ 397 h 542"/>
                <a:gd name="T102" fmla="*/ 49 w 135"/>
                <a:gd name="T103" fmla="*/ 386 h 542"/>
                <a:gd name="T104" fmla="*/ 45 w 135"/>
                <a:gd name="T105" fmla="*/ 381 h 5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5" h="542">
                  <a:moveTo>
                    <a:pt x="0" y="0"/>
                  </a:moveTo>
                  <a:lnTo>
                    <a:pt x="0" y="381"/>
                  </a:lnTo>
                  <a:lnTo>
                    <a:pt x="0" y="378"/>
                  </a:lnTo>
                  <a:lnTo>
                    <a:pt x="0" y="384"/>
                  </a:lnTo>
                  <a:lnTo>
                    <a:pt x="1" y="385"/>
                  </a:lnTo>
                  <a:lnTo>
                    <a:pt x="1" y="389"/>
                  </a:lnTo>
                  <a:lnTo>
                    <a:pt x="2" y="389"/>
                  </a:lnTo>
                  <a:lnTo>
                    <a:pt x="2" y="392"/>
                  </a:lnTo>
                  <a:lnTo>
                    <a:pt x="4" y="393"/>
                  </a:lnTo>
                  <a:lnTo>
                    <a:pt x="4" y="394"/>
                  </a:lnTo>
                  <a:lnTo>
                    <a:pt x="5" y="396"/>
                  </a:lnTo>
                  <a:lnTo>
                    <a:pt x="5" y="397"/>
                  </a:lnTo>
                  <a:lnTo>
                    <a:pt x="7" y="399"/>
                  </a:lnTo>
                  <a:lnTo>
                    <a:pt x="7" y="401"/>
                  </a:lnTo>
                  <a:lnTo>
                    <a:pt x="8" y="401"/>
                  </a:lnTo>
                  <a:lnTo>
                    <a:pt x="8" y="402"/>
                  </a:lnTo>
                  <a:lnTo>
                    <a:pt x="10" y="404"/>
                  </a:lnTo>
                  <a:lnTo>
                    <a:pt x="10" y="405"/>
                  </a:lnTo>
                  <a:lnTo>
                    <a:pt x="11" y="405"/>
                  </a:lnTo>
                  <a:lnTo>
                    <a:pt x="11" y="406"/>
                  </a:lnTo>
                  <a:lnTo>
                    <a:pt x="13" y="408"/>
                  </a:lnTo>
                  <a:lnTo>
                    <a:pt x="13" y="409"/>
                  </a:lnTo>
                  <a:lnTo>
                    <a:pt x="15" y="412"/>
                  </a:lnTo>
                  <a:lnTo>
                    <a:pt x="15" y="414"/>
                  </a:lnTo>
                  <a:lnTo>
                    <a:pt x="18" y="416"/>
                  </a:lnTo>
                  <a:lnTo>
                    <a:pt x="18" y="418"/>
                  </a:lnTo>
                  <a:lnTo>
                    <a:pt x="19" y="418"/>
                  </a:lnTo>
                  <a:lnTo>
                    <a:pt x="21" y="421"/>
                  </a:lnTo>
                  <a:lnTo>
                    <a:pt x="24" y="424"/>
                  </a:lnTo>
                  <a:lnTo>
                    <a:pt x="24" y="427"/>
                  </a:lnTo>
                  <a:lnTo>
                    <a:pt x="25" y="428"/>
                  </a:lnTo>
                  <a:lnTo>
                    <a:pt x="27" y="431"/>
                  </a:lnTo>
                  <a:lnTo>
                    <a:pt x="28" y="433"/>
                  </a:lnTo>
                  <a:lnTo>
                    <a:pt x="29" y="435"/>
                  </a:lnTo>
                  <a:lnTo>
                    <a:pt x="31" y="438"/>
                  </a:lnTo>
                  <a:lnTo>
                    <a:pt x="34" y="439"/>
                  </a:lnTo>
                  <a:lnTo>
                    <a:pt x="35" y="442"/>
                  </a:lnTo>
                  <a:lnTo>
                    <a:pt x="36" y="445"/>
                  </a:lnTo>
                  <a:lnTo>
                    <a:pt x="38" y="448"/>
                  </a:lnTo>
                  <a:lnTo>
                    <a:pt x="39" y="449"/>
                  </a:lnTo>
                  <a:lnTo>
                    <a:pt x="40" y="452"/>
                  </a:lnTo>
                  <a:lnTo>
                    <a:pt x="42" y="454"/>
                  </a:lnTo>
                  <a:lnTo>
                    <a:pt x="43" y="457"/>
                  </a:lnTo>
                  <a:lnTo>
                    <a:pt x="48" y="461"/>
                  </a:lnTo>
                  <a:lnTo>
                    <a:pt x="49" y="464"/>
                  </a:lnTo>
                  <a:lnTo>
                    <a:pt x="51" y="467"/>
                  </a:lnTo>
                  <a:lnTo>
                    <a:pt x="52" y="469"/>
                  </a:lnTo>
                  <a:lnTo>
                    <a:pt x="53" y="470"/>
                  </a:lnTo>
                  <a:lnTo>
                    <a:pt x="54" y="473"/>
                  </a:lnTo>
                  <a:lnTo>
                    <a:pt x="56" y="476"/>
                  </a:lnTo>
                  <a:lnTo>
                    <a:pt x="57" y="479"/>
                  </a:lnTo>
                  <a:lnTo>
                    <a:pt x="60" y="480"/>
                  </a:lnTo>
                  <a:lnTo>
                    <a:pt x="62" y="483"/>
                  </a:lnTo>
                  <a:lnTo>
                    <a:pt x="63" y="486"/>
                  </a:lnTo>
                  <a:lnTo>
                    <a:pt x="65" y="486"/>
                  </a:lnTo>
                  <a:lnTo>
                    <a:pt x="66" y="489"/>
                  </a:lnTo>
                  <a:lnTo>
                    <a:pt x="68" y="491"/>
                  </a:lnTo>
                  <a:lnTo>
                    <a:pt x="68" y="494"/>
                  </a:lnTo>
                  <a:lnTo>
                    <a:pt x="71" y="496"/>
                  </a:lnTo>
                  <a:lnTo>
                    <a:pt x="71" y="499"/>
                  </a:lnTo>
                  <a:lnTo>
                    <a:pt x="73" y="501"/>
                  </a:lnTo>
                  <a:lnTo>
                    <a:pt x="73" y="502"/>
                  </a:lnTo>
                  <a:lnTo>
                    <a:pt x="76" y="504"/>
                  </a:lnTo>
                  <a:lnTo>
                    <a:pt x="76" y="506"/>
                  </a:lnTo>
                  <a:lnTo>
                    <a:pt x="79" y="508"/>
                  </a:lnTo>
                  <a:lnTo>
                    <a:pt x="79" y="510"/>
                  </a:lnTo>
                  <a:lnTo>
                    <a:pt x="82" y="513"/>
                  </a:lnTo>
                  <a:lnTo>
                    <a:pt x="83" y="516"/>
                  </a:lnTo>
                  <a:lnTo>
                    <a:pt x="86" y="518"/>
                  </a:lnTo>
                  <a:lnTo>
                    <a:pt x="88" y="520"/>
                  </a:lnTo>
                  <a:lnTo>
                    <a:pt x="102" y="535"/>
                  </a:lnTo>
                  <a:lnTo>
                    <a:pt x="103" y="535"/>
                  </a:lnTo>
                  <a:lnTo>
                    <a:pt x="105" y="536"/>
                  </a:lnTo>
                  <a:lnTo>
                    <a:pt x="107" y="537"/>
                  </a:lnTo>
                  <a:lnTo>
                    <a:pt x="108" y="537"/>
                  </a:lnTo>
                  <a:lnTo>
                    <a:pt x="110" y="538"/>
                  </a:lnTo>
                  <a:lnTo>
                    <a:pt x="111" y="538"/>
                  </a:lnTo>
                  <a:lnTo>
                    <a:pt x="113" y="540"/>
                  </a:lnTo>
                  <a:lnTo>
                    <a:pt x="114" y="540"/>
                  </a:lnTo>
                  <a:lnTo>
                    <a:pt x="116" y="541"/>
                  </a:lnTo>
                  <a:lnTo>
                    <a:pt x="127" y="541"/>
                  </a:lnTo>
                  <a:lnTo>
                    <a:pt x="128" y="540"/>
                  </a:lnTo>
                  <a:lnTo>
                    <a:pt x="130" y="540"/>
                  </a:lnTo>
                  <a:lnTo>
                    <a:pt x="130" y="538"/>
                  </a:lnTo>
                  <a:lnTo>
                    <a:pt x="131" y="537"/>
                  </a:lnTo>
                  <a:lnTo>
                    <a:pt x="131" y="536"/>
                  </a:lnTo>
                  <a:lnTo>
                    <a:pt x="133" y="536"/>
                  </a:lnTo>
                  <a:lnTo>
                    <a:pt x="133" y="533"/>
                  </a:lnTo>
                  <a:lnTo>
                    <a:pt x="134" y="533"/>
                  </a:lnTo>
                  <a:lnTo>
                    <a:pt x="134" y="520"/>
                  </a:lnTo>
                  <a:lnTo>
                    <a:pt x="133" y="518"/>
                  </a:lnTo>
                  <a:lnTo>
                    <a:pt x="133" y="514"/>
                  </a:lnTo>
                  <a:lnTo>
                    <a:pt x="131" y="513"/>
                  </a:lnTo>
                  <a:lnTo>
                    <a:pt x="131" y="510"/>
                  </a:lnTo>
                  <a:lnTo>
                    <a:pt x="130" y="510"/>
                  </a:lnTo>
                  <a:lnTo>
                    <a:pt x="130" y="507"/>
                  </a:lnTo>
                  <a:lnTo>
                    <a:pt x="128" y="507"/>
                  </a:lnTo>
                  <a:lnTo>
                    <a:pt x="128" y="504"/>
                  </a:lnTo>
                  <a:lnTo>
                    <a:pt x="127" y="504"/>
                  </a:lnTo>
                  <a:lnTo>
                    <a:pt x="127" y="502"/>
                  </a:lnTo>
                  <a:lnTo>
                    <a:pt x="125" y="502"/>
                  </a:lnTo>
                  <a:lnTo>
                    <a:pt x="125" y="501"/>
                  </a:lnTo>
                  <a:lnTo>
                    <a:pt x="124" y="499"/>
                  </a:lnTo>
                  <a:lnTo>
                    <a:pt x="124" y="498"/>
                  </a:lnTo>
                  <a:lnTo>
                    <a:pt x="123" y="498"/>
                  </a:lnTo>
                  <a:lnTo>
                    <a:pt x="123" y="496"/>
                  </a:lnTo>
                  <a:lnTo>
                    <a:pt x="121" y="495"/>
                  </a:lnTo>
                  <a:lnTo>
                    <a:pt x="121" y="494"/>
                  </a:lnTo>
                  <a:lnTo>
                    <a:pt x="119" y="491"/>
                  </a:lnTo>
                  <a:lnTo>
                    <a:pt x="119" y="489"/>
                  </a:lnTo>
                  <a:lnTo>
                    <a:pt x="117" y="488"/>
                  </a:lnTo>
                  <a:lnTo>
                    <a:pt x="117" y="486"/>
                  </a:lnTo>
                  <a:lnTo>
                    <a:pt x="114" y="484"/>
                  </a:lnTo>
                  <a:lnTo>
                    <a:pt x="113" y="482"/>
                  </a:lnTo>
                  <a:lnTo>
                    <a:pt x="113" y="480"/>
                  </a:lnTo>
                  <a:lnTo>
                    <a:pt x="111" y="479"/>
                  </a:lnTo>
                  <a:lnTo>
                    <a:pt x="110" y="476"/>
                  </a:lnTo>
                  <a:lnTo>
                    <a:pt x="108" y="474"/>
                  </a:lnTo>
                  <a:lnTo>
                    <a:pt x="107" y="472"/>
                  </a:lnTo>
                  <a:lnTo>
                    <a:pt x="106" y="470"/>
                  </a:lnTo>
                  <a:lnTo>
                    <a:pt x="105" y="468"/>
                  </a:lnTo>
                  <a:lnTo>
                    <a:pt x="103" y="465"/>
                  </a:lnTo>
                  <a:lnTo>
                    <a:pt x="102" y="464"/>
                  </a:lnTo>
                  <a:lnTo>
                    <a:pt x="100" y="461"/>
                  </a:lnTo>
                  <a:lnTo>
                    <a:pt x="99" y="458"/>
                  </a:lnTo>
                  <a:lnTo>
                    <a:pt x="97" y="455"/>
                  </a:lnTo>
                  <a:lnTo>
                    <a:pt x="94" y="454"/>
                  </a:lnTo>
                  <a:lnTo>
                    <a:pt x="93" y="452"/>
                  </a:lnTo>
                  <a:lnTo>
                    <a:pt x="91" y="449"/>
                  </a:lnTo>
                  <a:lnTo>
                    <a:pt x="90" y="446"/>
                  </a:lnTo>
                  <a:lnTo>
                    <a:pt x="88" y="445"/>
                  </a:lnTo>
                  <a:lnTo>
                    <a:pt x="88" y="442"/>
                  </a:lnTo>
                  <a:lnTo>
                    <a:pt x="86" y="439"/>
                  </a:lnTo>
                  <a:lnTo>
                    <a:pt x="85" y="436"/>
                  </a:lnTo>
                  <a:lnTo>
                    <a:pt x="83" y="434"/>
                  </a:lnTo>
                  <a:lnTo>
                    <a:pt x="80" y="433"/>
                  </a:lnTo>
                  <a:lnTo>
                    <a:pt x="79" y="430"/>
                  </a:lnTo>
                  <a:lnTo>
                    <a:pt x="77" y="427"/>
                  </a:lnTo>
                  <a:lnTo>
                    <a:pt x="76" y="424"/>
                  </a:lnTo>
                  <a:lnTo>
                    <a:pt x="74" y="423"/>
                  </a:lnTo>
                  <a:lnTo>
                    <a:pt x="73" y="420"/>
                  </a:lnTo>
                  <a:lnTo>
                    <a:pt x="71" y="418"/>
                  </a:lnTo>
                  <a:lnTo>
                    <a:pt x="71" y="416"/>
                  </a:lnTo>
                  <a:lnTo>
                    <a:pt x="69" y="414"/>
                  </a:lnTo>
                  <a:lnTo>
                    <a:pt x="68" y="412"/>
                  </a:lnTo>
                  <a:lnTo>
                    <a:pt x="66" y="409"/>
                  </a:lnTo>
                  <a:lnTo>
                    <a:pt x="65" y="408"/>
                  </a:lnTo>
                  <a:lnTo>
                    <a:pt x="65" y="406"/>
                  </a:lnTo>
                  <a:lnTo>
                    <a:pt x="63" y="404"/>
                  </a:lnTo>
                  <a:lnTo>
                    <a:pt x="60" y="401"/>
                  </a:lnTo>
                  <a:lnTo>
                    <a:pt x="60" y="400"/>
                  </a:lnTo>
                  <a:lnTo>
                    <a:pt x="59" y="399"/>
                  </a:lnTo>
                  <a:lnTo>
                    <a:pt x="59" y="397"/>
                  </a:lnTo>
                  <a:lnTo>
                    <a:pt x="56" y="394"/>
                  </a:lnTo>
                  <a:lnTo>
                    <a:pt x="56" y="393"/>
                  </a:lnTo>
                  <a:lnTo>
                    <a:pt x="49" y="386"/>
                  </a:lnTo>
                  <a:lnTo>
                    <a:pt x="49" y="385"/>
                  </a:lnTo>
                  <a:lnTo>
                    <a:pt x="43" y="380"/>
                  </a:lnTo>
                  <a:lnTo>
                    <a:pt x="45" y="381"/>
                  </a:lnTo>
                  <a:lnTo>
                    <a:pt x="45" y="0"/>
                  </a:lnTo>
                  <a:lnTo>
                    <a:pt x="0"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6" name="Freeform 42">
              <a:extLst>
                <a:ext uri="{FF2B5EF4-FFF2-40B4-BE49-F238E27FC236}">
                  <a16:creationId xmlns:a16="http://schemas.microsoft.com/office/drawing/2014/main" id="{0081FB1C-8FCA-36B0-4401-32F1106226F7}"/>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7" name="Freeform 43">
              <a:extLst>
                <a:ext uri="{FF2B5EF4-FFF2-40B4-BE49-F238E27FC236}">
                  <a16:creationId xmlns:a16="http://schemas.microsoft.com/office/drawing/2014/main" id="{76B3FA58-0107-8A2F-C6E0-A565A11C7D8A}"/>
                </a:ext>
              </a:extLst>
            </p:cNvPr>
            <p:cNvSpPr>
              <a:spLocks/>
            </p:cNvSpPr>
            <p:nvPr/>
          </p:nvSpPr>
          <p:spPr bwMode="auto">
            <a:xfrm>
              <a:off x="3335" y="1299"/>
              <a:ext cx="135" cy="542"/>
            </a:xfrm>
            <a:custGeom>
              <a:avLst/>
              <a:gdLst>
                <a:gd name="T0" fmla="*/ 134 w 135"/>
                <a:gd name="T1" fmla="*/ 378 h 542"/>
                <a:gd name="T2" fmla="*/ 133 w 135"/>
                <a:gd name="T3" fmla="*/ 389 h 542"/>
                <a:gd name="T4" fmla="*/ 130 w 135"/>
                <a:gd name="T5" fmla="*/ 393 h 542"/>
                <a:gd name="T6" fmla="*/ 129 w 135"/>
                <a:gd name="T7" fmla="*/ 397 h 542"/>
                <a:gd name="T8" fmla="*/ 126 w 135"/>
                <a:gd name="T9" fmla="*/ 401 h 542"/>
                <a:gd name="T10" fmla="*/ 124 w 135"/>
                <a:gd name="T11" fmla="*/ 405 h 542"/>
                <a:gd name="T12" fmla="*/ 121 w 135"/>
                <a:gd name="T13" fmla="*/ 408 h 542"/>
                <a:gd name="T14" fmla="*/ 119 w 135"/>
                <a:gd name="T15" fmla="*/ 414 h 542"/>
                <a:gd name="T16" fmla="*/ 114 w 135"/>
                <a:gd name="T17" fmla="*/ 418 h 542"/>
                <a:gd name="T18" fmla="*/ 110 w 135"/>
                <a:gd name="T19" fmla="*/ 427 h 542"/>
                <a:gd name="T20" fmla="*/ 106 w 135"/>
                <a:gd name="T21" fmla="*/ 433 h 542"/>
                <a:gd name="T22" fmla="*/ 100 w 135"/>
                <a:gd name="T23" fmla="*/ 439 h 542"/>
                <a:gd name="T24" fmla="*/ 96 w 135"/>
                <a:gd name="T25" fmla="*/ 448 h 542"/>
                <a:gd name="T26" fmla="*/ 92 w 135"/>
                <a:gd name="T27" fmla="*/ 454 h 542"/>
                <a:gd name="T28" fmla="*/ 86 w 135"/>
                <a:gd name="T29" fmla="*/ 461 h 542"/>
                <a:gd name="T30" fmla="*/ 82 w 135"/>
                <a:gd name="T31" fmla="*/ 469 h 542"/>
                <a:gd name="T32" fmla="*/ 77 w 135"/>
                <a:gd name="T33" fmla="*/ 476 h 542"/>
                <a:gd name="T34" fmla="*/ 72 w 135"/>
                <a:gd name="T35" fmla="*/ 483 h 542"/>
                <a:gd name="T36" fmla="*/ 68 w 135"/>
                <a:gd name="T37" fmla="*/ 489 h 542"/>
                <a:gd name="T38" fmla="*/ 63 w 135"/>
                <a:gd name="T39" fmla="*/ 496 h 542"/>
                <a:gd name="T40" fmla="*/ 60 w 135"/>
                <a:gd name="T41" fmla="*/ 502 h 542"/>
                <a:gd name="T42" fmla="*/ 55 w 135"/>
                <a:gd name="T43" fmla="*/ 508 h 542"/>
                <a:gd name="T44" fmla="*/ 51 w 135"/>
                <a:gd name="T45" fmla="*/ 516 h 542"/>
                <a:gd name="T46" fmla="*/ 32 w 135"/>
                <a:gd name="T47" fmla="*/ 535 h 542"/>
                <a:gd name="T48" fmla="*/ 27 w 135"/>
                <a:gd name="T49" fmla="*/ 537 h 542"/>
                <a:gd name="T50" fmla="*/ 23 w 135"/>
                <a:gd name="T51" fmla="*/ 538 h 542"/>
                <a:gd name="T52" fmla="*/ 18 w 135"/>
                <a:gd name="T53" fmla="*/ 541 h 542"/>
                <a:gd name="T54" fmla="*/ 4 w 135"/>
                <a:gd name="T55" fmla="*/ 540 h 542"/>
                <a:gd name="T56" fmla="*/ 3 w 135"/>
                <a:gd name="T57" fmla="*/ 536 h 542"/>
                <a:gd name="T58" fmla="*/ 0 w 135"/>
                <a:gd name="T59" fmla="*/ 533 h 542"/>
                <a:gd name="T60" fmla="*/ 1 w 135"/>
                <a:gd name="T61" fmla="*/ 514 h 542"/>
                <a:gd name="T62" fmla="*/ 4 w 135"/>
                <a:gd name="T63" fmla="*/ 510 h 542"/>
                <a:gd name="T64" fmla="*/ 6 w 135"/>
                <a:gd name="T65" fmla="*/ 504 h 542"/>
                <a:gd name="T66" fmla="*/ 8 w 135"/>
                <a:gd name="T67" fmla="*/ 502 h 542"/>
                <a:gd name="T68" fmla="*/ 10 w 135"/>
                <a:gd name="T69" fmla="*/ 498 h 542"/>
                <a:gd name="T70" fmla="*/ 13 w 135"/>
                <a:gd name="T71" fmla="*/ 495 h 542"/>
                <a:gd name="T72" fmla="*/ 15 w 135"/>
                <a:gd name="T73" fmla="*/ 489 h 542"/>
                <a:gd name="T74" fmla="*/ 20 w 135"/>
                <a:gd name="T75" fmla="*/ 484 h 542"/>
                <a:gd name="T76" fmla="*/ 23 w 135"/>
                <a:gd name="T77" fmla="*/ 479 h 542"/>
                <a:gd name="T78" fmla="*/ 27 w 135"/>
                <a:gd name="T79" fmla="*/ 472 h 542"/>
                <a:gd name="T80" fmla="*/ 31 w 135"/>
                <a:gd name="T81" fmla="*/ 465 h 542"/>
                <a:gd name="T82" fmla="*/ 35 w 135"/>
                <a:gd name="T83" fmla="*/ 458 h 542"/>
                <a:gd name="T84" fmla="*/ 41 w 135"/>
                <a:gd name="T85" fmla="*/ 452 h 542"/>
                <a:gd name="T86" fmla="*/ 45 w 135"/>
                <a:gd name="T87" fmla="*/ 445 h 542"/>
                <a:gd name="T88" fmla="*/ 49 w 135"/>
                <a:gd name="T89" fmla="*/ 436 h 542"/>
                <a:gd name="T90" fmla="*/ 55 w 135"/>
                <a:gd name="T91" fmla="*/ 430 h 542"/>
                <a:gd name="T92" fmla="*/ 60 w 135"/>
                <a:gd name="T93" fmla="*/ 423 h 542"/>
                <a:gd name="T94" fmla="*/ 63 w 135"/>
                <a:gd name="T95" fmla="*/ 416 h 542"/>
                <a:gd name="T96" fmla="*/ 68 w 135"/>
                <a:gd name="T97" fmla="*/ 409 h 542"/>
                <a:gd name="T98" fmla="*/ 71 w 135"/>
                <a:gd name="T99" fmla="*/ 404 h 542"/>
                <a:gd name="T100" fmla="*/ 75 w 135"/>
                <a:gd name="T101" fmla="*/ 399 h 542"/>
                <a:gd name="T102" fmla="*/ 77 w 135"/>
                <a:gd name="T103" fmla="*/ 393 h 542"/>
                <a:gd name="T104" fmla="*/ 91 w 135"/>
                <a:gd name="T105" fmla="*/ 380 h 542"/>
                <a:gd name="T106" fmla="*/ 134 w 135"/>
                <a:gd name="T107" fmla="*/ 0 h 5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542">
                  <a:moveTo>
                    <a:pt x="134" y="0"/>
                  </a:moveTo>
                  <a:lnTo>
                    <a:pt x="134" y="381"/>
                  </a:lnTo>
                  <a:lnTo>
                    <a:pt x="134" y="378"/>
                  </a:lnTo>
                  <a:lnTo>
                    <a:pt x="134" y="384"/>
                  </a:lnTo>
                  <a:lnTo>
                    <a:pt x="133" y="385"/>
                  </a:lnTo>
                  <a:lnTo>
                    <a:pt x="133" y="389"/>
                  </a:lnTo>
                  <a:lnTo>
                    <a:pt x="131" y="389"/>
                  </a:lnTo>
                  <a:lnTo>
                    <a:pt x="131" y="392"/>
                  </a:lnTo>
                  <a:lnTo>
                    <a:pt x="130" y="393"/>
                  </a:lnTo>
                  <a:lnTo>
                    <a:pt x="130" y="394"/>
                  </a:lnTo>
                  <a:lnTo>
                    <a:pt x="129" y="396"/>
                  </a:lnTo>
                  <a:lnTo>
                    <a:pt x="129" y="397"/>
                  </a:lnTo>
                  <a:lnTo>
                    <a:pt x="127" y="399"/>
                  </a:lnTo>
                  <a:lnTo>
                    <a:pt x="127" y="401"/>
                  </a:lnTo>
                  <a:lnTo>
                    <a:pt x="126" y="401"/>
                  </a:lnTo>
                  <a:lnTo>
                    <a:pt x="126" y="402"/>
                  </a:lnTo>
                  <a:lnTo>
                    <a:pt x="124" y="404"/>
                  </a:lnTo>
                  <a:lnTo>
                    <a:pt x="124" y="405"/>
                  </a:lnTo>
                  <a:lnTo>
                    <a:pt x="123" y="405"/>
                  </a:lnTo>
                  <a:lnTo>
                    <a:pt x="123" y="406"/>
                  </a:lnTo>
                  <a:lnTo>
                    <a:pt x="121" y="408"/>
                  </a:lnTo>
                  <a:lnTo>
                    <a:pt x="121" y="409"/>
                  </a:lnTo>
                  <a:lnTo>
                    <a:pt x="119" y="412"/>
                  </a:lnTo>
                  <a:lnTo>
                    <a:pt x="119" y="414"/>
                  </a:lnTo>
                  <a:lnTo>
                    <a:pt x="116" y="416"/>
                  </a:lnTo>
                  <a:lnTo>
                    <a:pt x="116" y="418"/>
                  </a:lnTo>
                  <a:lnTo>
                    <a:pt x="114" y="418"/>
                  </a:lnTo>
                  <a:lnTo>
                    <a:pt x="113" y="421"/>
                  </a:lnTo>
                  <a:lnTo>
                    <a:pt x="110" y="424"/>
                  </a:lnTo>
                  <a:lnTo>
                    <a:pt x="110" y="427"/>
                  </a:lnTo>
                  <a:lnTo>
                    <a:pt x="109" y="428"/>
                  </a:lnTo>
                  <a:lnTo>
                    <a:pt x="107" y="431"/>
                  </a:lnTo>
                  <a:lnTo>
                    <a:pt x="106" y="433"/>
                  </a:lnTo>
                  <a:lnTo>
                    <a:pt x="105" y="435"/>
                  </a:lnTo>
                  <a:lnTo>
                    <a:pt x="103" y="438"/>
                  </a:lnTo>
                  <a:lnTo>
                    <a:pt x="100" y="439"/>
                  </a:lnTo>
                  <a:lnTo>
                    <a:pt x="99" y="442"/>
                  </a:lnTo>
                  <a:lnTo>
                    <a:pt x="97" y="445"/>
                  </a:lnTo>
                  <a:lnTo>
                    <a:pt x="96" y="448"/>
                  </a:lnTo>
                  <a:lnTo>
                    <a:pt x="95" y="449"/>
                  </a:lnTo>
                  <a:lnTo>
                    <a:pt x="94" y="452"/>
                  </a:lnTo>
                  <a:lnTo>
                    <a:pt x="92" y="454"/>
                  </a:lnTo>
                  <a:lnTo>
                    <a:pt x="91" y="457"/>
                  </a:lnTo>
                  <a:lnTo>
                    <a:pt x="89" y="460"/>
                  </a:lnTo>
                  <a:lnTo>
                    <a:pt x="86" y="461"/>
                  </a:lnTo>
                  <a:lnTo>
                    <a:pt x="85" y="464"/>
                  </a:lnTo>
                  <a:lnTo>
                    <a:pt x="83" y="467"/>
                  </a:lnTo>
                  <a:lnTo>
                    <a:pt x="82" y="469"/>
                  </a:lnTo>
                  <a:lnTo>
                    <a:pt x="80" y="470"/>
                  </a:lnTo>
                  <a:lnTo>
                    <a:pt x="79" y="473"/>
                  </a:lnTo>
                  <a:lnTo>
                    <a:pt x="77" y="476"/>
                  </a:lnTo>
                  <a:lnTo>
                    <a:pt x="77" y="479"/>
                  </a:lnTo>
                  <a:lnTo>
                    <a:pt x="74" y="480"/>
                  </a:lnTo>
                  <a:lnTo>
                    <a:pt x="72" y="483"/>
                  </a:lnTo>
                  <a:lnTo>
                    <a:pt x="71" y="486"/>
                  </a:lnTo>
                  <a:lnTo>
                    <a:pt x="69" y="486"/>
                  </a:lnTo>
                  <a:lnTo>
                    <a:pt x="68" y="489"/>
                  </a:lnTo>
                  <a:lnTo>
                    <a:pt x="66" y="491"/>
                  </a:lnTo>
                  <a:lnTo>
                    <a:pt x="66" y="494"/>
                  </a:lnTo>
                  <a:lnTo>
                    <a:pt x="63" y="496"/>
                  </a:lnTo>
                  <a:lnTo>
                    <a:pt x="62" y="499"/>
                  </a:lnTo>
                  <a:lnTo>
                    <a:pt x="60" y="501"/>
                  </a:lnTo>
                  <a:lnTo>
                    <a:pt x="60" y="502"/>
                  </a:lnTo>
                  <a:lnTo>
                    <a:pt x="58" y="504"/>
                  </a:lnTo>
                  <a:lnTo>
                    <a:pt x="58" y="506"/>
                  </a:lnTo>
                  <a:lnTo>
                    <a:pt x="55" y="508"/>
                  </a:lnTo>
                  <a:lnTo>
                    <a:pt x="55" y="510"/>
                  </a:lnTo>
                  <a:lnTo>
                    <a:pt x="52" y="513"/>
                  </a:lnTo>
                  <a:lnTo>
                    <a:pt x="51" y="516"/>
                  </a:lnTo>
                  <a:lnTo>
                    <a:pt x="48" y="518"/>
                  </a:lnTo>
                  <a:lnTo>
                    <a:pt x="46" y="520"/>
                  </a:lnTo>
                  <a:lnTo>
                    <a:pt x="32" y="535"/>
                  </a:lnTo>
                  <a:lnTo>
                    <a:pt x="31" y="535"/>
                  </a:lnTo>
                  <a:lnTo>
                    <a:pt x="29" y="536"/>
                  </a:lnTo>
                  <a:lnTo>
                    <a:pt x="27" y="537"/>
                  </a:lnTo>
                  <a:lnTo>
                    <a:pt x="25" y="537"/>
                  </a:lnTo>
                  <a:lnTo>
                    <a:pt x="24" y="538"/>
                  </a:lnTo>
                  <a:lnTo>
                    <a:pt x="23" y="538"/>
                  </a:lnTo>
                  <a:lnTo>
                    <a:pt x="21" y="540"/>
                  </a:lnTo>
                  <a:lnTo>
                    <a:pt x="20" y="540"/>
                  </a:lnTo>
                  <a:lnTo>
                    <a:pt x="18" y="541"/>
                  </a:lnTo>
                  <a:lnTo>
                    <a:pt x="7" y="541"/>
                  </a:lnTo>
                  <a:lnTo>
                    <a:pt x="6" y="540"/>
                  </a:lnTo>
                  <a:lnTo>
                    <a:pt x="4" y="540"/>
                  </a:lnTo>
                  <a:lnTo>
                    <a:pt x="4" y="538"/>
                  </a:lnTo>
                  <a:lnTo>
                    <a:pt x="3" y="537"/>
                  </a:lnTo>
                  <a:lnTo>
                    <a:pt x="3" y="536"/>
                  </a:lnTo>
                  <a:lnTo>
                    <a:pt x="1" y="536"/>
                  </a:lnTo>
                  <a:lnTo>
                    <a:pt x="1" y="533"/>
                  </a:lnTo>
                  <a:lnTo>
                    <a:pt x="0" y="533"/>
                  </a:lnTo>
                  <a:lnTo>
                    <a:pt x="0" y="520"/>
                  </a:lnTo>
                  <a:lnTo>
                    <a:pt x="1" y="518"/>
                  </a:lnTo>
                  <a:lnTo>
                    <a:pt x="1" y="514"/>
                  </a:lnTo>
                  <a:lnTo>
                    <a:pt x="3" y="513"/>
                  </a:lnTo>
                  <a:lnTo>
                    <a:pt x="3" y="510"/>
                  </a:lnTo>
                  <a:lnTo>
                    <a:pt x="4" y="510"/>
                  </a:lnTo>
                  <a:lnTo>
                    <a:pt x="4" y="507"/>
                  </a:lnTo>
                  <a:lnTo>
                    <a:pt x="6" y="507"/>
                  </a:lnTo>
                  <a:lnTo>
                    <a:pt x="6" y="504"/>
                  </a:lnTo>
                  <a:lnTo>
                    <a:pt x="7" y="504"/>
                  </a:lnTo>
                  <a:lnTo>
                    <a:pt x="7" y="502"/>
                  </a:lnTo>
                  <a:lnTo>
                    <a:pt x="8" y="502"/>
                  </a:lnTo>
                  <a:lnTo>
                    <a:pt x="8" y="501"/>
                  </a:lnTo>
                  <a:lnTo>
                    <a:pt x="10" y="499"/>
                  </a:lnTo>
                  <a:lnTo>
                    <a:pt x="10" y="498"/>
                  </a:lnTo>
                  <a:lnTo>
                    <a:pt x="11" y="498"/>
                  </a:lnTo>
                  <a:lnTo>
                    <a:pt x="11" y="496"/>
                  </a:lnTo>
                  <a:lnTo>
                    <a:pt x="13" y="495"/>
                  </a:lnTo>
                  <a:lnTo>
                    <a:pt x="13" y="494"/>
                  </a:lnTo>
                  <a:lnTo>
                    <a:pt x="15" y="491"/>
                  </a:lnTo>
                  <a:lnTo>
                    <a:pt x="15" y="489"/>
                  </a:lnTo>
                  <a:lnTo>
                    <a:pt x="17" y="488"/>
                  </a:lnTo>
                  <a:lnTo>
                    <a:pt x="17" y="486"/>
                  </a:lnTo>
                  <a:lnTo>
                    <a:pt x="20" y="484"/>
                  </a:lnTo>
                  <a:lnTo>
                    <a:pt x="21" y="482"/>
                  </a:lnTo>
                  <a:lnTo>
                    <a:pt x="21" y="480"/>
                  </a:lnTo>
                  <a:lnTo>
                    <a:pt x="23" y="479"/>
                  </a:lnTo>
                  <a:lnTo>
                    <a:pt x="24" y="476"/>
                  </a:lnTo>
                  <a:lnTo>
                    <a:pt x="25" y="474"/>
                  </a:lnTo>
                  <a:lnTo>
                    <a:pt x="27" y="472"/>
                  </a:lnTo>
                  <a:lnTo>
                    <a:pt x="28" y="470"/>
                  </a:lnTo>
                  <a:lnTo>
                    <a:pt x="29" y="468"/>
                  </a:lnTo>
                  <a:lnTo>
                    <a:pt x="31" y="465"/>
                  </a:lnTo>
                  <a:lnTo>
                    <a:pt x="32" y="464"/>
                  </a:lnTo>
                  <a:lnTo>
                    <a:pt x="34" y="461"/>
                  </a:lnTo>
                  <a:lnTo>
                    <a:pt x="35" y="458"/>
                  </a:lnTo>
                  <a:lnTo>
                    <a:pt x="37" y="455"/>
                  </a:lnTo>
                  <a:lnTo>
                    <a:pt x="40" y="454"/>
                  </a:lnTo>
                  <a:lnTo>
                    <a:pt x="41" y="452"/>
                  </a:lnTo>
                  <a:lnTo>
                    <a:pt x="42" y="449"/>
                  </a:lnTo>
                  <a:lnTo>
                    <a:pt x="43" y="446"/>
                  </a:lnTo>
                  <a:lnTo>
                    <a:pt x="45" y="445"/>
                  </a:lnTo>
                  <a:lnTo>
                    <a:pt x="46" y="442"/>
                  </a:lnTo>
                  <a:lnTo>
                    <a:pt x="48" y="439"/>
                  </a:lnTo>
                  <a:lnTo>
                    <a:pt x="49" y="436"/>
                  </a:lnTo>
                  <a:lnTo>
                    <a:pt x="51" y="434"/>
                  </a:lnTo>
                  <a:lnTo>
                    <a:pt x="54" y="433"/>
                  </a:lnTo>
                  <a:lnTo>
                    <a:pt x="55" y="430"/>
                  </a:lnTo>
                  <a:lnTo>
                    <a:pt x="57" y="427"/>
                  </a:lnTo>
                  <a:lnTo>
                    <a:pt x="58" y="424"/>
                  </a:lnTo>
                  <a:lnTo>
                    <a:pt x="60" y="423"/>
                  </a:lnTo>
                  <a:lnTo>
                    <a:pt x="60" y="420"/>
                  </a:lnTo>
                  <a:lnTo>
                    <a:pt x="62" y="418"/>
                  </a:lnTo>
                  <a:lnTo>
                    <a:pt x="63" y="416"/>
                  </a:lnTo>
                  <a:lnTo>
                    <a:pt x="65" y="414"/>
                  </a:lnTo>
                  <a:lnTo>
                    <a:pt x="66" y="412"/>
                  </a:lnTo>
                  <a:lnTo>
                    <a:pt x="68" y="409"/>
                  </a:lnTo>
                  <a:lnTo>
                    <a:pt x="69" y="408"/>
                  </a:lnTo>
                  <a:lnTo>
                    <a:pt x="69" y="406"/>
                  </a:lnTo>
                  <a:lnTo>
                    <a:pt x="71" y="404"/>
                  </a:lnTo>
                  <a:lnTo>
                    <a:pt x="74" y="401"/>
                  </a:lnTo>
                  <a:lnTo>
                    <a:pt x="74" y="400"/>
                  </a:lnTo>
                  <a:lnTo>
                    <a:pt x="75" y="399"/>
                  </a:lnTo>
                  <a:lnTo>
                    <a:pt x="75" y="397"/>
                  </a:lnTo>
                  <a:lnTo>
                    <a:pt x="77" y="394"/>
                  </a:lnTo>
                  <a:lnTo>
                    <a:pt x="77" y="393"/>
                  </a:lnTo>
                  <a:lnTo>
                    <a:pt x="85" y="386"/>
                  </a:lnTo>
                  <a:lnTo>
                    <a:pt x="85" y="385"/>
                  </a:lnTo>
                  <a:lnTo>
                    <a:pt x="91" y="380"/>
                  </a:lnTo>
                  <a:lnTo>
                    <a:pt x="89" y="381"/>
                  </a:lnTo>
                  <a:lnTo>
                    <a:pt x="89" y="0"/>
                  </a:lnTo>
                  <a:lnTo>
                    <a:pt x="134"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8" name="Freeform 44">
              <a:extLst>
                <a:ext uri="{FF2B5EF4-FFF2-40B4-BE49-F238E27FC236}">
                  <a16:creationId xmlns:a16="http://schemas.microsoft.com/office/drawing/2014/main" id="{894D53C6-5C3D-4BC6-83A4-2588E995935D}"/>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9" name="Freeform 45">
              <a:extLst>
                <a:ext uri="{FF2B5EF4-FFF2-40B4-BE49-F238E27FC236}">
                  <a16:creationId xmlns:a16="http://schemas.microsoft.com/office/drawing/2014/main" id="{7AC4EF40-F5CA-4DF0-6415-6AE646C09DD2}"/>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0" name="Freeform 46">
              <a:extLst>
                <a:ext uri="{FF2B5EF4-FFF2-40B4-BE49-F238E27FC236}">
                  <a16:creationId xmlns:a16="http://schemas.microsoft.com/office/drawing/2014/main" id="{58C1656A-DC66-4980-A7B6-2175A3ED4A7C}"/>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1" name="Freeform 47">
              <a:extLst>
                <a:ext uri="{FF2B5EF4-FFF2-40B4-BE49-F238E27FC236}">
                  <a16:creationId xmlns:a16="http://schemas.microsoft.com/office/drawing/2014/main" id="{F58C95C6-D20A-E05E-004E-4DAFDF260903}"/>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2" name="Freeform 48">
              <a:extLst>
                <a:ext uri="{FF2B5EF4-FFF2-40B4-BE49-F238E27FC236}">
                  <a16:creationId xmlns:a16="http://schemas.microsoft.com/office/drawing/2014/main" id="{BF9C929F-1A63-4490-0F86-D7E8AAE41280}"/>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3" name="Freeform 49">
              <a:extLst>
                <a:ext uri="{FF2B5EF4-FFF2-40B4-BE49-F238E27FC236}">
                  <a16:creationId xmlns:a16="http://schemas.microsoft.com/office/drawing/2014/main" id="{1215E07E-777D-771B-04C8-2D9B5CE3CA5D}"/>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4" name="Freeform 50">
              <a:extLst>
                <a:ext uri="{FF2B5EF4-FFF2-40B4-BE49-F238E27FC236}">
                  <a16:creationId xmlns:a16="http://schemas.microsoft.com/office/drawing/2014/main" id="{67E7C06F-5B80-D9E1-C331-0F4853D2CD77}"/>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5" name="Freeform 51">
              <a:extLst>
                <a:ext uri="{FF2B5EF4-FFF2-40B4-BE49-F238E27FC236}">
                  <a16:creationId xmlns:a16="http://schemas.microsoft.com/office/drawing/2014/main" id="{1506EB74-EF94-E1D5-4D86-1078C4269E72}"/>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6" name="Freeform 52">
              <a:extLst>
                <a:ext uri="{FF2B5EF4-FFF2-40B4-BE49-F238E27FC236}">
                  <a16:creationId xmlns:a16="http://schemas.microsoft.com/office/drawing/2014/main" id="{16E4F638-D250-21CD-94A5-E299C4C34BAD}"/>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2517" name="Group 53">
              <a:extLst>
                <a:ext uri="{FF2B5EF4-FFF2-40B4-BE49-F238E27FC236}">
                  <a16:creationId xmlns:a16="http://schemas.microsoft.com/office/drawing/2014/main" id="{5283B5D6-D2EE-856A-3426-65566BCD94E2}"/>
                </a:ext>
              </a:extLst>
            </p:cNvPr>
            <p:cNvGrpSpPr>
              <a:grpSpLocks/>
            </p:cNvGrpSpPr>
            <p:nvPr/>
          </p:nvGrpSpPr>
          <p:grpSpPr bwMode="auto">
            <a:xfrm>
              <a:off x="2054" y="2404"/>
              <a:ext cx="648" cy="612"/>
              <a:chOff x="1902" y="2256"/>
              <a:chExt cx="648" cy="612"/>
            </a:xfrm>
          </p:grpSpPr>
          <p:sp>
            <p:nvSpPr>
              <p:cNvPr id="62525" name="Freeform 54">
                <a:extLst>
                  <a:ext uri="{FF2B5EF4-FFF2-40B4-BE49-F238E27FC236}">
                    <a16:creationId xmlns:a16="http://schemas.microsoft.com/office/drawing/2014/main" id="{068D98F1-E645-A46B-EAB6-7A6CB873F295}"/>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26" name="Freeform 55">
                <a:extLst>
                  <a:ext uri="{FF2B5EF4-FFF2-40B4-BE49-F238E27FC236}">
                    <a16:creationId xmlns:a16="http://schemas.microsoft.com/office/drawing/2014/main" id="{75ECAA5C-2963-F822-D9A3-0CD061209B52}"/>
                  </a:ext>
                </a:extLst>
              </p:cNvPr>
              <p:cNvSpPr>
                <a:spLocks/>
              </p:cNvSpPr>
              <p:nvPr/>
            </p:nvSpPr>
            <p:spPr bwMode="auto">
              <a:xfrm>
                <a:off x="2200" y="2536"/>
                <a:ext cx="74"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3 w 74"/>
                  <a:gd name="T59" fmla="*/ 69 h 70"/>
                  <a:gd name="T60" fmla="*/ 49 w 74"/>
                  <a:gd name="T61" fmla="*/ 68 h 70"/>
                  <a:gd name="T62" fmla="*/ 52 w 74"/>
                  <a:gd name="T63" fmla="*/ 66 h 70"/>
                  <a:gd name="T64" fmla="*/ 55 w 74"/>
                  <a:gd name="T65" fmla="*/ 65 h 70"/>
                  <a:gd name="T66" fmla="*/ 58 w 74"/>
                  <a:gd name="T67" fmla="*/ 64 h 70"/>
                  <a:gd name="T68" fmla="*/ 60 w 74"/>
                  <a:gd name="T69" fmla="*/ 61 h 70"/>
                  <a:gd name="T70" fmla="*/ 61 w 74"/>
                  <a:gd name="T71" fmla="*/ 60 h 70"/>
                  <a:gd name="T72" fmla="*/ 64 w 74"/>
                  <a:gd name="T73" fmla="*/ 58 h 70"/>
                  <a:gd name="T74" fmla="*/ 66 w 74"/>
                  <a:gd name="T75" fmla="*/ 56 h 70"/>
                  <a:gd name="T76" fmla="*/ 67 w 74"/>
                  <a:gd name="T77" fmla="*/ 54 h 70"/>
                  <a:gd name="T78" fmla="*/ 69 w 74"/>
                  <a:gd name="T79" fmla="*/ 51 h 70"/>
                  <a:gd name="T80" fmla="*/ 70 w 74"/>
                  <a:gd name="T81" fmla="*/ 50 h 70"/>
                  <a:gd name="T82" fmla="*/ 72 w 74"/>
                  <a:gd name="T83" fmla="*/ 46 h 70"/>
                  <a:gd name="T84" fmla="*/ 73 w 74"/>
                  <a:gd name="T85" fmla="*/ 42 h 70"/>
                  <a:gd name="T86" fmla="*/ 73 w 74"/>
                  <a:gd name="T87" fmla="*/ 27 h 70"/>
                  <a:gd name="T88" fmla="*/ 72 w 74"/>
                  <a:gd name="T89" fmla="*/ 23 h 70"/>
                  <a:gd name="T90" fmla="*/ 70 w 74"/>
                  <a:gd name="T91" fmla="*/ 19 h 70"/>
                  <a:gd name="T92" fmla="*/ 69 w 74"/>
                  <a:gd name="T93" fmla="*/ 18 h 70"/>
                  <a:gd name="T94" fmla="*/ 67 w 74"/>
                  <a:gd name="T95" fmla="*/ 15 h 70"/>
                  <a:gd name="T96" fmla="*/ 66 w 74"/>
                  <a:gd name="T97" fmla="*/ 14 h 70"/>
                  <a:gd name="T98" fmla="*/ 64 w 74"/>
                  <a:gd name="T99" fmla="*/ 11 h 70"/>
                  <a:gd name="T100" fmla="*/ 61 w 74"/>
                  <a:gd name="T101" fmla="*/ 10 h 70"/>
                  <a:gd name="T102" fmla="*/ 60 w 74"/>
                  <a:gd name="T103" fmla="*/ 8 h 70"/>
                  <a:gd name="T104" fmla="*/ 58 w 74"/>
                  <a:gd name="T105" fmla="*/ 6 h 70"/>
                  <a:gd name="T106" fmla="*/ 55 w 74"/>
                  <a:gd name="T107" fmla="*/ 4 h 70"/>
                  <a:gd name="T108" fmla="*/ 52 w 74"/>
                  <a:gd name="T109" fmla="*/ 3 h 70"/>
                  <a:gd name="T110" fmla="*/ 49 w 74"/>
                  <a:gd name="T111" fmla="*/ 1 h 70"/>
                  <a:gd name="T112" fmla="*/ 43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27" name="Freeform 56">
                <a:extLst>
                  <a:ext uri="{FF2B5EF4-FFF2-40B4-BE49-F238E27FC236}">
                    <a16:creationId xmlns:a16="http://schemas.microsoft.com/office/drawing/2014/main" id="{7DCB1421-53D2-E717-1A4B-20BC3FE3A0EA}"/>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518" name="Freeform 57">
              <a:extLst>
                <a:ext uri="{FF2B5EF4-FFF2-40B4-BE49-F238E27FC236}">
                  <a16:creationId xmlns:a16="http://schemas.microsoft.com/office/drawing/2014/main" id="{D8C0F0FE-F72D-2AAF-ED8A-F6853C9BB711}"/>
                </a:ext>
              </a:extLst>
            </p:cNvPr>
            <p:cNvSpPr>
              <a:spLocks/>
            </p:cNvSpPr>
            <p:nvPr/>
          </p:nvSpPr>
          <p:spPr bwMode="auto">
            <a:xfrm>
              <a:off x="1909" y="2429"/>
              <a:ext cx="99" cy="97"/>
            </a:xfrm>
            <a:custGeom>
              <a:avLst/>
              <a:gdLst>
                <a:gd name="T0" fmla="*/ 25 w 100"/>
                <a:gd name="T1" fmla="*/ 96 h 97"/>
                <a:gd name="T2" fmla="*/ 98 w 100"/>
                <a:gd name="T3" fmla="*/ 25 h 97"/>
                <a:gd name="T4" fmla="*/ 82 w 100"/>
                <a:gd name="T5" fmla="*/ 12 h 97"/>
                <a:gd name="T6" fmla="*/ 54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19" name="Freeform 58">
              <a:extLst>
                <a:ext uri="{FF2B5EF4-FFF2-40B4-BE49-F238E27FC236}">
                  <a16:creationId xmlns:a16="http://schemas.microsoft.com/office/drawing/2014/main" id="{6F62DF49-31F4-5394-E106-B5F6AB65F88F}"/>
                </a:ext>
              </a:extLst>
            </p:cNvPr>
            <p:cNvSpPr>
              <a:spLocks/>
            </p:cNvSpPr>
            <p:nvPr/>
          </p:nvSpPr>
          <p:spPr bwMode="auto">
            <a:xfrm rot="-59805">
              <a:off x="2082" y="2186"/>
              <a:ext cx="102" cy="99"/>
            </a:xfrm>
            <a:custGeom>
              <a:avLst/>
              <a:gdLst>
                <a:gd name="T0" fmla="*/ 77 w 102"/>
                <a:gd name="T1" fmla="*/ 0 h 99"/>
                <a:gd name="T2" fmla="*/ 0 w 102"/>
                <a:gd name="T3" fmla="*/ 64 h 99"/>
                <a:gd name="T4" fmla="*/ 15 w 102"/>
                <a:gd name="T5" fmla="*/ 79 h 99"/>
                <a:gd name="T6" fmla="*/ 46 w 102"/>
                <a:gd name="T7" fmla="*/ 55 h 99"/>
                <a:gd name="T8" fmla="*/ 87 w 102"/>
                <a:gd name="T9" fmla="*/ 98 h 99"/>
                <a:gd name="T10" fmla="*/ 101 w 102"/>
                <a:gd name="T11" fmla="*/ 89 h 99"/>
                <a:gd name="T12" fmla="*/ 59 w 102"/>
                <a:gd name="T13" fmla="*/ 43 h 99"/>
                <a:gd name="T14" fmla="*/ 90 w 102"/>
                <a:gd name="T15" fmla="*/ 15 h 99"/>
                <a:gd name="T16" fmla="*/ 77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20" name="Freeform 59">
              <a:extLst>
                <a:ext uri="{FF2B5EF4-FFF2-40B4-BE49-F238E27FC236}">
                  <a16:creationId xmlns:a16="http://schemas.microsoft.com/office/drawing/2014/main" id="{64FB203D-CA6A-97D6-1FD8-5893F7A680B1}"/>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2521" name="Group 60">
              <a:extLst>
                <a:ext uri="{FF2B5EF4-FFF2-40B4-BE49-F238E27FC236}">
                  <a16:creationId xmlns:a16="http://schemas.microsoft.com/office/drawing/2014/main" id="{C8248E65-C480-3CEE-03B4-7FAE10D4E5E7}"/>
                </a:ext>
              </a:extLst>
            </p:cNvPr>
            <p:cNvGrpSpPr>
              <a:grpSpLocks/>
            </p:cNvGrpSpPr>
            <p:nvPr/>
          </p:nvGrpSpPr>
          <p:grpSpPr bwMode="auto">
            <a:xfrm>
              <a:off x="3276" y="2420"/>
              <a:ext cx="360" cy="348"/>
              <a:chOff x="3184" y="2508"/>
              <a:chExt cx="360" cy="348"/>
            </a:xfrm>
          </p:grpSpPr>
          <p:sp>
            <p:nvSpPr>
              <p:cNvPr id="62522" name="Freeform 61">
                <a:extLst>
                  <a:ext uri="{FF2B5EF4-FFF2-40B4-BE49-F238E27FC236}">
                    <a16:creationId xmlns:a16="http://schemas.microsoft.com/office/drawing/2014/main" id="{BF121521-EF8B-29A0-92B7-80411FE8A539}"/>
                  </a:ext>
                </a:extLst>
              </p:cNvPr>
              <p:cNvSpPr>
                <a:spLocks/>
              </p:cNvSpPr>
              <p:nvPr/>
            </p:nvSpPr>
            <p:spPr bwMode="auto">
              <a:xfrm>
                <a:off x="3184" y="2508"/>
                <a:ext cx="360" cy="348"/>
              </a:xfrm>
              <a:custGeom>
                <a:avLst/>
                <a:gdLst>
                  <a:gd name="T0" fmla="*/ 132 w 360"/>
                  <a:gd name="T1" fmla="*/ 4 h 348"/>
                  <a:gd name="T2" fmla="*/ 0 w 360"/>
                  <a:gd name="T3" fmla="*/ 132 h 348"/>
                  <a:gd name="T4" fmla="*/ 224 w 360"/>
                  <a:gd name="T5" fmla="*/ 348 h 348"/>
                  <a:gd name="T6" fmla="*/ 360 w 360"/>
                  <a:gd name="T7" fmla="*/ 228 h 348"/>
                  <a:gd name="T8" fmla="*/ 124 w 360"/>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348">
                    <a:moveTo>
                      <a:pt x="132" y="4"/>
                    </a:moveTo>
                    <a:lnTo>
                      <a:pt x="0" y="132"/>
                    </a:lnTo>
                    <a:lnTo>
                      <a:pt x="224" y="348"/>
                    </a:lnTo>
                    <a:lnTo>
                      <a:pt x="360" y="228"/>
                    </a:lnTo>
                    <a:lnTo>
                      <a:pt x="124"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23" name="Freeform 62">
                <a:extLst>
                  <a:ext uri="{FF2B5EF4-FFF2-40B4-BE49-F238E27FC236}">
                    <a16:creationId xmlns:a16="http://schemas.microsoft.com/office/drawing/2014/main" id="{3A1746BB-75C3-6C81-43AB-F9F2F0519F1C}"/>
                  </a:ext>
                </a:extLst>
              </p:cNvPr>
              <p:cNvSpPr>
                <a:spLocks/>
              </p:cNvSpPr>
              <p:nvPr/>
            </p:nvSpPr>
            <p:spPr bwMode="auto">
              <a:xfrm>
                <a:off x="3327" y="2651"/>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24" name="Freeform 63">
                <a:extLst>
                  <a:ext uri="{FF2B5EF4-FFF2-40B4-BE49-F238E27FC236}">
                    <a16:creationId xmlns:a16="http://schemas.microsoft.com/office/drawing/2014/main" id="{7702CFD6-13D0-8A74-5D9C-6549A9E49FF4}"/>
                  </a:ext>
                </a:extLst>
              </p:cNvPr>
              <p:cNvSpPr>
                <a:spLocks/>
              </p:cNvSpPr>
              <p:nvPr/>
            </p:nvSpPr>
            <p:spPr bwMode="auto">
              <a:xfrm>
                <a:off x="3336" y="2660"/>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A972877B-BEA9-76B9-8022-C20699F69235}"/>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5</a:t>
            </a:r>
            <a:endParaRPr lang="en-GB" altLang="en-US" dirty="0"/>
          </a:p>
        </p:txBody>
      </p:sp>
      <p:grpSp>
        <p:nvGrpSpPr>
          <p:cNvPr id="63491" name="Group 3" descr="compressor">
            <a:extLst>
              <a:ext uri="{FF2B5EF4-FFF2-40B4-BE49-F238E27FC236}">
                <a16:creationId xmlns:a16="http://schemas.microsoft.com/office/drawing/2014/main" id="{FD0BB61D-29BE-2B35-8DC5-C041B3CE22C3}"/>
              </a:ext>
            </a:extLst>
          </p:cNvPr>
          <p:cNvGrpSpPr>
            <a:grpSpLocks/>
          </p:cNvGrpSpPr>
          <p:nvPr/>
        </p:nvGrpSpPr>
        <p:grpSpPr bwMode="auto">
          <a:xfrm>
            <a:off x="2192338" y="2062163"/>
            <a:ext cx="4537075" cy="3282950"/>
            <a:chOff x="1381" y="1299"/>
            <a:chExt cx="2858" cy="2068"/>
          </a:xfrm>
        </p:grpSpPr>
        <p:sp>
          <p:nvSpPr>
            <p:cNvPr id="63492" name="Freeform 4">
              <a:extLst>
                <a:ext uri="{FF2B5EF4-FFF2-40B4-BE49-F238E27FC236}">
                  <a16:creationId xmlns:a16="http://schemas.microsoft.com/office/drawing/2014/main" id="{1D980C57-533B-9530-5F8F-324CC67163C3}"/>
                </a:ext>
              </a:extLst>
            </p:cNvPr>
            <p:cNvSpPr>
              <a:spLocks/>
            </p:cNvSpPr>
            <p:nvPr/>
          </p:nvSpPr>
          <p:spPr bwMode="auto">
            <a:xfrm>
              <a:off x="1789" y="2153"/>
              <a:ext cx="751" cy="727"/>
            </a:xfrm>
            <a:custGeom>
              <a:avLst/>
              <a:gdLst>
                <a:gd name="T0" fmla="*/ 430 w 751"/>
                <a:gd name="T1" fmla="*/ 0 h 727"/>
                <a:gd name="T2" fmla="*/ 0 w 751"/>
                <a:gd name="T3" fmla="*/ 413 h 727"/>
                <a:gd name="T4" fmla="*/ 327 w 751"/>
                <a:gd name="T5" fmla="*/ 727 h 727"/>
                <a:gd name="T6" fmla="*/ 751 w 751"/>
                <a:gd name="T7" fmla="*/ 319 h 727"/>
                <a:gd name="T8" fmla="*/ 430 w 751"/>
                <a:gd name="T9" fmla="*/ 0 h 7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1" h="727">
                  <a:moveTo>
                    <a:pt x="430" y="0"/>
                  </a:moveTo>
                  <a:lnTo>
                    <a:pt x="0" y="413"/>
                  </a:lnTo>
                  <a:lnTo>
                    <a:pt x="327" y="727"/>
                  </a:lnTo>
                  <a:lnTo>
                    <a:pt x="751" y="319"/>
                  </a:lnTo>
                  <a:lnTo>
                    <a:pt x="430"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3" name="Freeform 5">
              <a:extLst>
                <a:ext uri="{FF2B5EF4-FFF2-40B4-BE49-F238E27FC236}">
                  <a16:creationId xmlns:a16="http://schemas.microsoft.com/office/drawing/2014/main" id="{D2027A5B-EEE3-252F-4891-ED744442A8B7}"/>
                </a:ext>
              </a:extLst>
            </p:cNvPr>
            <p:cNvSpPr>
              <a:spLocks/>
            </p:cNvSpPr>
            <p:nvPr/>
          </p:nvSpPr>
          <p:spPr bwMode="auto">
            <a:xfrm>
              <a:off x="2332" y="2684"/>
              <a:ext cx="651" cy="632"/>
            </a:xfrm>
            <a:custGeom>
              <a:avLst/>
              <a:gdLst>
                <a:gd name="T0" fmla="*/ 0 w 540"/>
                <a:gd name="T1" fmla="*/ 29 h 721"/>
                <a:gd name="T2" fmla="*/ 600 w 540"/>
                <a:gd name="T3" fmla="*/ 631 h 721"/>
                <a:gd name="T4" fmla="*/ 650 w 540"/>
                <a:gd name="T5" fmla="*/ 602 h 721"/>
                <a:gd name="T6" fmla="*/ 57 w 540"/>
                <a:gd name="T7" fmla="*/ 0 h 721"/>
                <a:gd name="T8" fmla="*/ 0 w 540"/>
                <a:gd name="T9" fmla="*/ 29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4" name="Freeform 6">
              <a:extLst>
                <a:ext uri="{FF2B5EF4-FFF2-40B4-BE49-F238E27FC236}">
                  <a16:creationId xmlns:a16="http://schemas.microsoft.com/office/drawing/2014/main" id="{509B7946-35D7-45F5-4B01-3491B9690729}"/>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5" name="Freeform 7">
              <a:extLst>
                <a:ext uri="{FF2B5EF4-FFF2-40B4-BE49-F238E27FC236}">
                  <a16:creationId xmlns:a16="http://schemas.microsoft.com/office/drawing/2014/main" id="{70AEC154-9183-D500-1C0E-68C651ED8928}"/>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6" name="Freeform 8">
              <a:extLst>
                <a:ext uri="{FF2B5EF4-FFF2-40B4-BE49-F238E27FC236}">
                  <a16:creationId xmlns:a16="http://schemas.microsoft.com/office/drawing/2014/main" id="{8A79C4CF-A0FB-BDC9-0724-111CE28C14BC}"/>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7" name="Freeform 9">
              <a:extLst>
                <a:ext uri="{FF2B5EF4-FFF2-40B4-BE49-F238E27FC236}">
                  <a16:creationId xmlns:a16="http://schemas.microsoft.com/office/drawing/2014/main" id="{83AEBEE8-5152-4FFA-5C9C-4EC5EF1A12C3}"/>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8" name="Freeform 10">
              <a:extLst>
                <a:ext uri="{FF2B5EF4-FFF2-40B4-BE49-F238E27FC236}">
                  <a16:creationId xmlns:a16="http://schemas.microsoft.com/office/drawing/2014/main" id="{0CBB3BFF-F8F0-8F49-993E-DC4998A0C594}"/>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9" name="Freeform 11">
              <a:extLst>
                <a:ext uri="{FF2B5EF4-FFF2-40B4-BE49-F238E27FC236}">
                  <a16:creationId xmlns:a16="http://schemas.microsoft.com/office/drawing/2014/main" id="{DE3FC35C-793D-78AF-CAB9-F2831DBA9467}"/>
                </a:ext>
              </a:extLst>
            </p:cNvPr>
            <p:cNvSpPr>
              <a:spLocks/>
            </p:cNvSpPr>
            <p:nvPr/>
          </p:nvSpPr>
          <p:spPr bwMode="auto">
            <a:xfrm>
              <a:off x="3300" y="2346"/>
              <a:ext cx="418" cy="386"/>
            </a:xfrm>
            <a:custGeom>
              <a:avLst/>
              <a:gdLst>
                <a:gd name="T0" fmla="*/ 196 w 418"/>
                <a:gd name="T1" fmla="*/ 0 h 386"/>
                <a:gd name="T2" fmla="*/ 0 w 418"/>
                <a:gd name="T3" fmla="*/ 178 h 386"/>
                <a:gd name="T4" fmla="*/ 244 w 418"/>
                <a:gd name="T5" fmla="*/ 386 h 386"/>
                <a:gd name="T6" fmla="*/ 418 w 418"/>
                <a:gd name="T7" fmla="*/ 216 h 386"/>
                <a:gd name="T8" fmla="*/ 196 w 418"/>
                <a:gd name="T9" fmla="*/ 0 h 3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8" h="386">
                  <a:moveTo>
                    <a:pt x="196" y="0"/>
                  </a:moveTo>
                  <a:lnTo>
                    <a:pt x="0" y="178"/>
                  </a:lnTo>
                  <a:lnTo>
                    <a:pt x="244" y="386"/>
                  </a:lnTo>
                  <a:lnTo>
                    <a:pt x="418" y="216"/>
                  </a:lnTo>
                  <a:lnTo>
                    <a:pt x="196"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0" name="Freeform 12">
              <a:extLst>
                <a:ext uri="{FF2B5EF4-FFF2-40B4-BE49-F238E27FC236}">
                  <a16:creationId xmlns:a16="http://schemas.microsoft.com/office/drawing/2014/main" id="{FFCE9443-CC0B-D4E3-7349-E2FCFA388317}"/>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1" name="Freeform 13">
              <a:extLst>
                <a:ext uri="{FF2B5EF4-FFF2-40B4-BE49-F238E27FC236}">
                  <a16:creationId xmlns:a16="http://schemas.microsoft.com/office/drawing/2014/main" id="{2ED791C2-7830-DE91-4040-67ABC5B12CE9}"/>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2" name="Rectangle 14">
              <a:extLst>
                <a:ext uri="{FF2B5EF4-FFF2-40B4-BE49-F238E27FC236}">
                  <a16:creationId xmlns:a16="http://schemas.microsoft.com/office/drawing/2014/main" id="{52DB1D18-44B5-DEC2-7B80-08A18FDAB9E3}"/>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3503" name="Freeform 15">
              <a:extLst>
                <a:ext uri="{FF2B5EF4-FFF2-40B4-BE49-F238E27FC236}">
                  <a16:creationId xmlns:a16="http://schemas.microsoft.com/office/drawing/2014/main" id="{1AAFD3AE-0CC9-BFA1-BB47-F4909ECE8EF3}"/>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4" name="Freeform 16">
              <a:extLst>
                <a:ext uri="{FF2B5EF4-FFF2-40B4-BE49-F238E27FC236}">
                  <a16:creationId xmlns:a16="http://schemas.microsoft.com/office/drawing/2014/main" id="{60061528-69B7-6A46-69FC-3F6CFDE781BB}"/>
                </a:ext>
              </a:extLst>
            </p:cNvPr>
            <p:cNvSpPr>
              <a:spLocks/>
            </p:cNvSpPr>
            <p:nvPr/>
          </p:nvSpPr>
          <p:spPr bwMode="auto">
            <a:xfrm>
              <a:off x="2936" y="2640"/>
              <a:ext cx="450" cy="696"/>
            </a:xfrm>
            <a:custGeom>
              <a:avLst/>
              <a:gdLst>
                <a:gd name="T0" fmla="*/ 16 w 715"/>
                <a:gd name="T1" fmla="*/ 695 h 481"/>
                <a:gd name="T2" fmla="*/ 0 w 715"/>
                <a:gd name="T3" fmla="*/ 627 h 481"/>
                <a:gd name="T4" fmla="*/ 428 w 715"/>
                <a:gd name="T5" fmla="*/ 0 h 481"/>
                <a:gd name="T6" fmla="*/ 449 w 715"/>
                <a:gd name="T7" fmla="*/ 55 h 481"/>
                <a:gd name="T8" fmla="*/ 16 w 715"/>
                <a:gd name="T9" fmla="*/ 695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5" name="Freeform 17">
              <a:extLst>
                <a:ext uri="{FF2B5EF4-FFF2-40B4-BE49-F238E27FC236}">
                  <a16:creationId xmlns:a16="http://schemas.microsoft.com/office/drawing/2014/main" id="{DF7D2F8E-711B-BA1E-082B-6FFB9940C659}"/>
                </a:ext>
              </a:extLst>
            </p:cNvPr>
            <p:cNvSpPr>
              <a:spLocks/>
            </p:cNvSpPr>
            <p:nvPr/>
          </p:nvSpPr>
          <p:spPr bwMode="auto">
            <a:xfrm>
              <a:off x="2916" y="3260"/>
              <a:ext cx="74"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4 w 74"/>
                <a:gd name="T43" fmla="*/ 71 h 72"/>
                <a:gd name="T44" fmla="*/ 49 w 74"/>
                <a:gd name="T45" fmla="*/ 68 h 72"/>
                <a:gd name="T46" fmla="*/ 55 w 74"/>
                <a:gd name="T47" fmla="*/ 67 h 72"/>
                <a:gd name="T48" fmla="*/ 58 w 74"/>
                <a:gd name="T49" fmla="*/ 64 h 72"/>
                <a:gd name="T50" fmla="*/ 60 w 74"/>
                <a:gd name="T51" fmla="*/ 62 h 72"/>
                <a:gd name="T52" fmla="*/ 62 w 74"/>
                <a:gd name="T53" fmla="*/ 60 h 72"/>
                <a:gd name="T54" fmla="*/ 65 w 74"/>
                <a:gd name="T55" fmla="*/ 59 h 72"/>
                <a:gd name="T56" fmla="*/ 66 w 74"/>
                <a:gd name="T57" fmla="*/ 56 h 72"/>
                <a:gd name="T58" fmla="*/ 69 w 74"/>
                <a:gd name="T59" fmla="*/ 53 h 72"/>
                <a:gd name="T60" fmla="*/ 71 w 74"/>
                <a:gd name="T61" fmla="*/ 48 h 72"/>
                <a:gd name="T62" fmla="*/ 73 w 74"/>
                <a:gd name="T63" fmla="*/ 43 h 72"/>
                <a:gd name="T64" fmla="*/ 72 w 74"/>
                <a:gd name="T65" fmla="*/ 28 h 72"/>
                <a:gd name="T66" fmla="*/ 71 w 74"/>
                <a:gd name="T67" fmla="*/ 21 h 72"/>
                <a:gd name="T68" fmla="*/ 68 w 74"/>
                <a:gd name="T69" fmla="*/ 18 h 72"/>
                <a:gd name="T70" fmla="*/ 66 w 74"/>
                <a:gd name="T71" fmla="*/ 13 h 72"/>
                <a:gd name="T72" fmla="*/ 63 w 74"/>
                <a:gd name="T73" fmla="*/ 12 h 72"/>
                <a:gd name="T74" fmla="*/ 62 w 74"/>
                <a:gd name="T75" fmla="*/ 10 h 72"/>
                <a:gd name="T76" fmla="*/ 59 w 74"/>
                <a:gd name="T77" fmla="*/ 9 h 72"/>
                <a:gd name="T78" fmla="*/ 58 w 74"/>
                <a:gd name="T79" fmla="*/ 6 h 72"/>
                <a:gd name="T80" fmla="*/ 52 w 74"/>
                <a:gd name="T81" fmla="*/ 4 h 72"/>
                <a:gd name="T82" fmla="*/ 48 w 74"/>
                <a:gd name="T83" fmla="*/ 1 h 72"/>
                <a:gd name="T84" fmla="*/ 37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6" name="Freeform 18">
              <a:extLst>
                <a:ext uri="{FF2B5EF4-FFF2-40B4-BE49-F238E27FC236}">
                  <a16:creationId xmlns:a16="http://schemas.microsoft.com/office/drawing/2014/main" id="{C4AE6F8B-5A95-0277-C6F8-3BBFA6AFFBA1}"/>
                </a:ext>
              </a:extLst>
            </p:cNvPr>
            <p:cNvSpPr>
              <a:spLocks/>
            </p:cNvSpPr>
            <p:nvPr/>
          </p:nvSpPr>
          <p:spPr bwMode="auto">
            <a:xfrm>
              <a:off x="2923" y="3268"/>
              <a:ext cx="59"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5 w 58"/>
                <a:gd name="T49" fmla="*/ 54 h 55"/>
                <a:gd name="T50" fmla="*/ 39 w 58"/>
                <a:gd name="T51" fmla="*/ 53 h 55"/>
                <a:gd name="T52" fmla="*/ 44 w 58"/>
                <a:gd name="T53" fmla="*/ 52 h 55"/>
                <a:gd name="T54" fmla="*/ 45 w 58"/>
                <a:gd name="T55" fmla="*/ 50 h 55"/>
                <a:gd name="T56" fmla="*/ 48 w 58"/>
                <a:gd name="T57" fmla="*/ 49 h 55"/>
                <a:gd name="T58" fmla="*/ 49 w 58"/>
                <a:gd name="T59" fmla="*/ 48 h 55"/>
                <a:gd name="T60" fmla="*/ 51 w 58"/>
                <a:gd name="T61" fmla="*/ 46 h 55"/>
                <a:gd name="T62" fmla="*/ 52 w 58"/>
                <a:gd name="T63" fmla="*/ 45 h 55"/>
                <a:gd name="T64" fmla="*/ 54 w 58"/>
                <a:gd name="T65" fmla="*/ 42 h 55"/>
                <a:gd name="T66" fmla="*/ 55 w 58"/>
                <a:gd name="T67" fmla="*/ 40 h 55"/>
                <a:gd name="T68" fmla="*/ 57 w 58"/>
                <a:gd name="T69" fmla="*/ 36 h 55"/>
                <a:gd name="T70" fmla="*/ 58 w 58"/>
                <a:gd name="T71" fmla="*/ 33 h 55"/>
                <a:gd name="T72" fmla="*/ 58 w 58"/>
                <a:gd name="T73" fmla="*/ 21 h 55"/>
                <a:gd name="T74" fmla="*/ 57 w 58"/>
                <a:gd name="T75" fmla="*/ 18 h 55"/>
                <a:gd name="T76" fmla="*/ 55 w 58"/>
                <a:gd name="T77" fmla="*/ 13 h 55"/>
                <a:gd name="T78" fmla="*/ 54 w 58"/>
                <a:gd name="T79" fmla="*/ 12 h 55"/>
                <a:gd name="T80" fmla="*/ 52 w 58"/>
                <a:gd name="T81" fmla="*/ 9 h 55"/>
                <a:gd name="T82" fmla="*/ 51 w 58"/>
                <a:gd name="T83" fmla="*/ 8 h 55"/>
                <a:gd name="T84" fmla="*/ 49 w 58"/>
                <a:gd name="T85" fmla="*/ 6 h 55"/>
                <a:gd name="T86" fmla="*/ 48 w 58"/>
                <a:gd name="T87" fmla="*/ 5 h 55"/>
                <a:gd name="T88" fmla="*/ 45 w 58"/>
                <a:gd name="T89" fmla="*/ 4 h 55"/>
                <a:gd name="T90" fmla="*/ 44 w 58"/>
                <a:gd name="T91" fmla="*/ 2 h 55"/>
                <a:gd name="T92" fmla="*/ 39 w 58"/>
                <a:gd name="T93" fmla="*/ 1 h 55"/>
                <a:gd name="T94" fmla="*/ 35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7" name="Freeform 19">
              <a:extLst>
                <a:ext uri="{FF2B5EF4-FFF2-40B4-BE49-F238E27FC236}">
                  <a16:creationId xmlns:a16="http://schemas.microsoft.com/office/drawing/2014/main" id="{CE45916E-A76E-7CBA-B592-91BC8F623420}"/>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8" name="Freeform 20">
              <a:extLst>
                <a:ext uri="{FF2B5EF4-FFF2-40B4-BE49-F238E27FC236}">
                  <a16:creationId xmlns:a16="http://schemas.microsoft.com/office/drawing/2014/main" id="{534013D4-CB09-D2C1-FB36-EA3EB624E735}"/>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9" name="Freeform 21">
              <a:extLst>
                <a:ext uri="{FF2B5EF4-FFF2-40B4-BE49-F238E27FC236}">
                  <a16:creationId xmlns:a16="http://schemas.microsoft.com/office/drawing/2014/main" id="{A23482F0-180A-82EF-198F-90E330DB8A66}"/>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0" name="Freeform 22">
              <a:extLst>
                <a:ext uri="{FF2B5EF4-FFF2-40B4-BE49-F238E27FC236}">
                  <a16:creationId xmlns:a16="http://schemas.microsoft.com/office/drawing/2014/main" id="{F42F9DE5-BF9C-A600-A08E-4CEA51EF943C}"/>
                </a:ext>
              </a:extLst>
            </p:cNvPr>
            <p:cNvSpPr>
              <a:spLocks/>
            </p:cNvSpPr>
            <p:nvPr/>
          </p:nvSpPr>
          <p:spPr bwMode="auto">
            <a:xfrm>
              <a:off x="3484" y="2391"/>
              <a:ext cx="102" cy="97"/>
            </a:xfrm>
            <a:custGeom>
              <a:avLst/>
              <a:gdLst>
                <a:gd name="T0" fmla="*/ 74 w 102"/>
                <a:gd name="T1" fmla="*/ 96 h 97"/>
                <a:gd name="T2" fmla="*/ 0 w 102"/>
                <a:gd name="T3" fmla="*/ 25 h 97"/>
                <a:gd name="T4" fmla="*/ 15 w 102"/>
                <a:gd name="T5" fmla="*/ 12 h 97"/>
                <a:gd name="T6" fmla="*/ 44 w 102"/>
                <a:gd name="T7" fmla="*/ 40 h 97"/>
                <a:gd name="T8" fmla="*/ 89 w 102"/>
                <a:gd name="T9" fmla="*/ 0 h 97"/>
                <a:gd name="T10" fmla="*/ 101 w 102"/>
                <a:gd name="T11" fmla="*/ 9 h 97"/>
                <a:gd name="T12" fmla="*/ 58 w 102"/>
                <a:gd name="T13" fmla="*/ 52 h 97"/>
                <a:gd name="T14" fmla="*/ 88 w 102"/>
                <a:gd name="T15" fmla="*/ 81 h 97"/>
                <a:gd name="T16" fmla="*/ 74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1" name="Freeform 23">
              <a:extLst>
                <a:ext uri="{FF2B5EF4-FFF2-40B4-BE49-F238E27FC236}">
                  <a16:creationId xmlns:a16="http://schemas.microsoft.com/office/drawing/2014/main" id="{EB57A3DF-5C03-7BD3-5DFB-D45693A13A54}"/>
                </a:ext>
              </a:extLst>
            </p:cNvPr>
            <p:cNvSpPr>
              <a:spLocks/>
            </p:cNvSpPr>
            <p:nvPr/>
          </p:nvSpPr>
          <p:spPr bwMode="auto">
            <a:xfrm>
              <a:off x="3635" y="2463"/>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2" name="Freeform 24">
              <a:extLst>
                <a:ext uri="{FF2B5EF4-FFF2-40B4-BE49-F238E27FC236}">
                  <a16:creationId xmlns:a16="http://schemas.microsoft.com/office/drawing/2014/main" id="{EFA455BB-0CE3-57E9-B451-AF840DE4656D}"/>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3" name="Freeform 25">
              <a:extLst>
                <a:ext uri="{FF2B5EF4-FFF2-40B4-BE49-F238E27FC236}">
                  <a16:creationId xmlns:a16="http://schemas.microsoft.com/office/drawing/2014/main" id="{D8F04357-0B82-C318-A091-5EF8CFFBE806}"/>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4" name="Freeform 26">
              <a:extLst>
                <a:ext uri="{FF2B5EF4-FFF2-40B4-BE49-F238E27FC236}">
                  <a16:creationId xmlns:a16="http://schemas.microsoft.com/office/drawing/2014/main" id="{37A20605-D866-B2AD-563A-480AE170BA87}"/>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5" name="Freeform 27">
              <a:extLst>
                <a:ext uri="{FF2B5EF4-FFF2-40B4-BE49-F238E27FC236}">
                  <a16:creationId xmlns:a16="http://schemas.microsoft.com/office/drawing/2014/main" id="{F5BC08E0-DBF8-62D3-096F-5DF02E97FEF2}"/>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6" name="Freeform 28">
              <a:extLst>
                <a:ext uri="{FF2B5EF4-FFF2-40B4-BE49-F238E27FC236}">
                  <a16:creationId xmlns:a16="http://schemas.microsoft.com/office/drawing/2014/main" id="{7E9D8A53-AFAA-0845-A14E-5B3B05AC354E}"/>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7" name="Freeform 29">
              <a:extLst>
                <a:ext uri="{FF2B5EF4-FFF2-40B4-BE49-F238E27FC236}">
                  <a16:creationId xmlns:a16="http://schemas.microsoft.com/office/drawing/2014/main" id="{59B76F0C-8BDB-4C7C-E545-B74A8D0F59C1}"/>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8" name="Freeform 30">
              <a:extLst>
                <a:ext uri="{FF2B5EF4-FFF2-40B4-BE49-F238E27FC236}">
                  <a16:creationId xmlns:a16="http://schemas.microsoft.com/office/drawing/2014/main" id="{39FBE35B-21D0-725B-69EF-72F5338F9E1D}"/>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9" name="Freeform 31">
              <a:extLst>
                <a:ext uri="{FF2B5EF4-FFF2-40B4-BE49-F238E27FC236}">
                  <a16:creationId xmlns:a16="http://schemas.microsoft.com/office/drawing/2014/main" id="{267E6539-1BCB-DE20-101B-4A8AE9FCE0D8}"/>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0" name="Freeform 32">
              <a:extLst>
                <a:ext uri="{FF2B5EF4-FFF2-40B4-BE49-F238E27FC236}">
                  <a16:creationId xmlns:a16="http://schemas.microsoft.com/office/drawing/2014/main" id="{E6B91067-5EAF-26EC-0F28-8F99724E5E8E}"/>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1" name="Freeform 33">
              <a:extLst>
                <a:ext uri="{FF2B5EF4-FFF2-40B4-BE49-F238E27FC236}">
                  <a16:creationId xmlns:a16="http://schemas.microsoft.com/office/drawing/2014/main" id="{041FFACC-5702-3088-C7BC-74E8D583FD6D}"/>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2" name="Freeform 34">
              <a:extLst>
                <a:ext uri="{FF2B5EF4-FFF2-40B4-BE49-F238E27FC236}">
                  <a16:creationId xmlns:a16="http://schemas.microsoft.com/office/drawing/2014/main" id="{C72A7339-2CF2-48D5-9153-FB9E49342742}"/>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3" name="Freeform 35">
              <a:extLst>
                <a:ext uri="{FF2B5EF4-FFF2-40B4-BE49-F238E27FC236}">
                  <a16:creationId xmlns:a16="http://schemas.microsoft.com/office/drawing/2014/main" id="{B5B1A23E-1478-3C9C-7385-405672C7E46A}"/>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4" name="Freeform 36">
              <a:extLst>
                <a:ext uri="{FF2B5EF4-FFF2-40B4-BE49-F238E27FC236}">
                  <a16:creationId xmlns:a16="http://schemas.microsoft.com/office/drawing/2014/main" id="{FBD740FF-8DA2-438C-03C5-A06CCD12F107}"/>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5" name="Freeform 37">
              <a:extLst>
                <a:ext uri="{FF2B5EF4-FFF2-40B4-BE49-F238E27FC236}">
                  <a16:creationId xmlns:a16="http://schemas.microsoft.com/office/drawing/2014/main" id="{C5DD6ED5-9417-D6E6-2B7C-8F6887EA8240}"/>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6" name="Freeform 38">
              <a:extLst>
                <a:ext uri="{FF2B5EF4-FFF2-40B4-BE49-F238E27FC236}">
                  <a16:creationId xmlns:a16="http://schemas.microsoft.com/office/drawing/2014/main" id="{814E49A5-A86E-E2D4-013D-B8FBF0DAF76E}"/>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7" name="Freeform 39">
              <a:extLst>
                <a:ext uri="{FF2B5EF4-FFF2-40B4-BE49-F238E27FC236}">
                  <a16:creationId xmlns:a16="http://schemas.microsoft.com/office/drawing/2014/main" id="{AA1F67F0-EBED-20EF-716D-6B61C579738A}"/>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8" name="Freeform 40">
              <a:extLst>
                <a:ext uri="{FF2B5EF4-FFF2-40B4-BE49-F238E27FC236}">
                  <a16:creationId xmlns:a16="http://schemas.microsoft.com/office/drawing/2014/main" id="{F1CDB230-CE86-4003-0C03-1C8489FDACBA}"/>
                </a:ext>
              </a:extLst>
            </p:cNvPr>
            <p:cNvSpPr>
              <a:spLocks/>
            </p:cNvSpPr>
            <p:nvPr/>
          </p:nvSpPr>
          <p:spPr bwMode="auto">
            <a:xfrm>
              <a:off x="2188" y="1299"/>
              <a:ext cx="134" cy="542"/>
            </a:xfrm>
            <a:custGeom>
              <a:avLst/>
              <a:gdLst>
                <a:gd name="T0" fmla="*/ 0 w 135"/>
                <a:gd name="T1" fmla="*/ 378 h 542"/>
                <a:gd name="T2" fmla="*/ 1 w 135"/>
                <a:gd name="T3" fmla="*/ 389 h 542"/>
                <a:gd name="T4" fmla="*/ 4 w 135"/>
                <a:gd name="T5" fmla="*/ 393 h 542"/>
                <a:gd name="T6" fmla="*/ 5 w 135"/>
                <a:gd name="T7" fmla="*/ 397 h 542"/>
                <a:gd name="T8" fmla="*/ 8 w 135"/>
                <a:gd name="T9" fmla="*/ 401 h 542"/>
                <a:gd name="T10" fmla="*/ 10 w 135"/>
                <a:gd name="T11" fmla="*/ 405 h 542"/>
                <a:gd name="T12" fmla="*/ 13 w 135"/>
                <a:gd name="T13" fmla="*/ 408 h 542"/>
                <a:gd name="T14" fmla="*/ 15 w 135"/>
                <a:gd name="T15" fmla="*/ 414 h 542"/>
                <a:gd name="T16" fmla="*/ 19 w 135"/>
                <a:gd name="T17" fmla="*/ 418 h 542"/>
                <a:gd name="T18" fmla="*/ 24 w 135"/>
                <a:gd name="T19" fmla="*/ 427 h 542"/>
                <a:gd name="T20" fmla="*/ 28 w 135"/>
                <a:gd name="T21" fmla="*/ 433 h 542"/>
                <a:gd name="T22" fmla="*/ 34 w 135"/>
                <a:gd name="T23" fmla="*/ 439 h 542"/>
                <a:gd name="T24" fmla="*/ 38 w 135"/>
                <a:gd name="T25" fmla="*/ 448 h 542"/>
                <a:gd name="T26" fmla="*/ 42 w 135"/>
                <a:gd name="T27" fmla="*/ 454 h 542"/>
                <a:gd name="T28" fmla="*/ 49 w 135"/>
                <a:gd name="T29" fmla="*/ 464 h 542"/>
                <a:gd name="T30" fmla="*/ 53 w 135"/>
                <a:gd name="T31" fmla="*/ 470 h 542"/>
                <a:gd name="T32" fmla="*/ 57 w 135"/>
                <a:gd name="T33" fmla="*/ 479 h 542"/>
                <a:gd name="T34" fmla="*/ 63 w 135"/>
                <a:gd name="T35" fmla="*/ 486 h 542"/>
                <a:gd name="T36" fmla="*/ 67 w 135"/>
                <a:gd name="T37" fmla="*/ 491 h 542"/>
                <a:gd name="T38" fmla="*/ 70 w 135"/>
                <a:gd name="T39" fmla="*/ 499 h 542"/>
                <a:gd name="T40" fmla="*/ 75 w 135"/>
                <a:gd name="T41" fmla="*/ 504 h 542"/>
                <a:gd name="T42" fmla="*/ 78 w 135"/>
                <a:gd name="T43" fmla="*/ 510 h 542"/>
                <a:gd name="T44" fmla="*/ 85 w 135"/>
                <a:gd name="T45" fmla="*/ 518 h 542"/>
                <a:gd name="T46" fmla="*/ 102 w 135"/>
                <a:gd name="T47" fmla="*/ 535 h 542"/>
                <a:gd name="T48" fmla="*/ 107 w 135"/>
                <a:gd name="T49" fmla="*/ 537 h 542"/>
                <a:gd name="T50" fmla="*/ 112 w 135"/>
                <a:gd name="T51" fmla="*/ 540 h 542"/>
                <a:gd name="T52" fmla="*/ 126 w 135"/>
                <a:gd name="T53" fmla="*/ 541 h 542"/>
                <a:gd name="T54" fmla="*/ 129 w 135"/>
                <a:gd name="T55" fmla="*/ 538 h 542"/>
                <a:gd name="T56" fmla="*/ 132 w 135"/>
                <a:gd name="T57" fmla="*/ 536 h 542"/>
                <a:gd name="T58" fmla="*/ 133 w 135"/>
                <a:gd name="T59" fmla="*/ 520 h 542"/>
                <a:gd name="T60" fmla="*/ 130 w 135"/>
                <a:gd name="T61" fmla="*/ 513 h 542"/>
                <a:gd name="T62" fmla="*/ 129 w 135"/>
                <a:gd name="T63" fmla="*/ 507 h 542"/>
                <a:gd name="T64" fmla="*/ 126 w 135"/>
                <a:gd name="T65" fmla="*/ 504 h 542"/>
                <a:gd name="T66" fmla="*/ 124 w 135"/>
                <a:gd name="T67" fmla="*/ 501 h 542"/>
                <a:gd name="T68" fmla="*/ 122 w 135"/>
                <a:gd name="T69" fmla="*/ 498 h 542"/>
                <a:gd name="T70" fmla="*/ 120 w 135"/>
                <a:gd name="T71" fmla="*/ 494 h 542"/>
                <a:gd name="T72" fmla="*/ 116 w 135"/>
                <a:gd name="T73" fmla="*/ 488 h 542"/>
                <a:gd name="T74" fmla="*/ 112 w 135"/>
                <a:gd name="T75" fmla="*/ 482 h 542"/>
                <a:gd name="T76" fmla="*/ 109 w 135"/>
                <a:gd name="T77" fmla="*/ 476 h 542"/>
                <a:gd name="T78" fmla="*/ 105 w 135"/>
                <a:gd name="T79" fmla="*/ 470 h 542"/>
                <a:gd name="T80" fmla="*/ 101 w 135"/>
                <a:gd name="T81" fmla="*/ 464 h 542"/>
                <a:gd name="T82" fmla="*/ 96 w 135"/>
                <a:gd name="T83" fmla="*/ 455 h 542"/>
                <a:gd name="T84" fmla="*/ 90 w 135"/>
                <a:gd name="T85" fmla="*/ 449 h 542"/>
                <a:gd name="T86" fmla="*/ 87 w 135"/>
                <a:gd name="T87" fmla="*/ 442 h 542"/>
                <a:gd name="T88" fmla="*/ 82 w 135"/>
                <a:gd name="T89" fmla="*/ 434 h 542"/>
                <a:gd name="T90" fmla="*/ 76 w 135"/>
                <a:gd name="T91" fmla="*/ 427 h 542"/>
                <a:gd name="T92" fmla="*/ 72 w 135"/>
                <a:gd name="T93" fmla="*/ 420 h 542"/>
                <a:gd name="T94" fmla="*/ 68 w 135"/>
                <a:gd name="T95" fmla="*/ 414 h 542"/>
                <a:gd name="T96" fmla="*/ 65 w 135"/>
                <a:gd name="T97" fmla="*/ 408 h 542"/>
                <a:gd name="T98" fmla="*/ 60 w 135"/>
                <a:gd name="T99" fmla="*/ 401 h 542"/>
                <a:gd name="T100" fmla="*/ 59 w 135"/>
                <a:gd name="T101" fmla="*/ 397 h 542"/>
                <a:gd name="T102" fmla="*/ 49 w 135"/>
                <a:gd name="T103" fmla="*/ 386 h 542"/>
                <a:gd name="T104" fmla="*/ 45 w 135"/>
                <a:gd name="T105" fmla="*/ 381 h 5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5" h="542">
                  <a:moveTo>
                    <a:pt x="0" y="0"/>
                  </a:moveTo>
                  <a:lnTo>
                    <a:pt x="0" y="381"/>
                  </a:lnTo>
                  <a:lnTo>
                    <a:pt x="0" y="378"/>
                  </a:lnTo>
                  <a:lnTo>
                    <a:pt x="0" y="384"/>
                  </a:lnTo>
                  <a:lnTo>
                    <a:pt x="1" y="385"/>
                  </a:lnTo>
                  <a:lnTo>
                    <a:pt x="1" y="389"/>
                  </a:lnTo>
                  <a:lnTo>
                    <a:pt x="2" y="389"/>
                  </a:lnTo>
                  <a:lnTo>
                    <a:pt x="2" y="392"/>
                  </a:lnTo>
                  <a:lnTo>
                    <a:pt x="4" y="393"/>
                  </a:lnTo>
                  <a:lnTo>
                    <a:pt x="4" y="394"/>
                  </a:lnTo>
                  <a:lnTo>
                    <a:pt x="5" y="396"/>
                  </a:lnTo>
                  <a:lnTo>
                    <a:pt x="5" y="397"/>
                  </a:lnTo>
                  <a:lnTo>
                    <a:pt x="7" y="399"/>
                  </a:lnTo>
                  <a:lnTo>
                    <a:pt x="7" y="401"/>
                  </a:lnTo>
                  <a:lnTo>
                    <a:pt x="8" y="401"/>
                  </a:lnTo>
                  <a:lnTo>
                    <a:pt x="8" y="402"/>
                  </a:lnTo>
                  <a:lnTo>
                    <a:pt x="10" y="404"/>
                  </a:lnTo>
                  <a:lnTo>
                    <a:pt x="10" y="405"/>
                  </a:lnTo>
                  <a:lnTo>
                    <a:pt x="11" y="405"/>
                  </a:lnTo>
                  <a:lnTo>
                    <a:pt x="11" y="406"/>
                  </a:lnTo>
                  <a:lnTo>
                    <a:pt x="13" y="408"/>
                  </a:lnTo>
                  <a:lnTo>
                    <a:pt x="13" y="409"/>
                  </a:lnTo>
                  <a:lnTo>
                    <a:pt x="15" y="412"/>
                  </a:lnTo>
                  <a:lnTo>
                    <a:pt x="15" y="414"/>
                  </a:lnTo>
                  <a:lnTo>
                    <a:pt x="18" y="416"/>
                  </a:lnTo>
                  <a:lnTo>
                    <a:pt x="18" y="418"/>
                  </a:lnTo>
                  <a:lnTo>
                    <a:pt x="19" y="418"/>
                  </a:lnTo>
                  <a:lnTo>
                    <a:pt x="21" y="421"/>
                  </a:lnTo>
                  <a:lnTo>
                    <a:pt x="24" y="424"/>
                  </a:lnTo>
                  <a:lnTo>
                    <a:pt x="24" y="427"/>
                  </a:lnTo>
                  <a:lnTo>
                    <a:pt x="25" y="428"/>
                  </a:lnTo>
                  <a:lnTo>
                    <a:pt x="27" y="431"/>
                  </a:lnTo>
                  <a:lnTo>
                    <a:pt x="28" y="433"/>
                  </a:lnTo>
                  <a:lnTo>
                    <a:pt x="29" y="435"/>
                  </a:lnTo>
                  <a:lnTo>
                    <a:pt x="31" y="438"/>
                  </a:lnTo>
                  <a:lnTo>
                    <a:pt x="34" y="439"/>
                  </a:lnTo>
                  <a:lnTo>
                    <a:pt x="35" y="442"/>
                  </a:lnTo>
                  <a:lnTo>
                    <a:pt x="36" y="445"/>
                  </a:lnTo>
                  <a:lnTo>
                    <a:pt x="38" y="448"/>
                  </a:lnTo>
                  <a:lnTo>
                    <a:pt x="39" y="449"/>
                  </a:lnTo>
                  <a:lnTo>
                    <a:pt x="40" y="452"/>
                  </a:lnTo>
                  <a:lnTo>
                    <a:pt x="42" y="454"/>
                  </a:lnTo>
                  <a:lnTo>
                    <a:pt x="43" y="457"/>
                  </a:lnTo>
                  <a:lnTo>
                    <a:pt x="48" y="461"/>
                  </a:lnTo>
                  <a:lnTo>
                    <a:pt x="49" y="464"/>
                  </a:lnTo>
                  <a:lnTo>
                    <a:pt x="51" y="467"/>
                  </a:lnTo>
                  <a:lnTo>
                    <a:pt x="52" y="469"/>
                  </a:lnTo>
                  <a:lnTo>
                    <a:pt x="53" y="470"/>
                  </a:lnTo>
                  <a:lnTo>
                    <a:pt x="54" y="473"/>
                  </a:lnTo>
                  <a:lnTo>
                    <a:pt x="56" y="476"/>
                  </a:lnTo>
                  <a:lnTo>
                    <a:pt x="57" y="479"/>
                  </a:lnTo>
                  <a:lnTo>
                    <a:pt x="60" y="480"/>
                  </a:lnTo>
                  <a:lnTo>
                    <a:pt x="62" y="483"/>
                  </a:lnTo>
                  <a:lnTo>
                    <a:pt x="63" y="486"/>
                  </a:lnTo>
                  <a:lnTo>
                    <a:pt x="65" y="486"/>
                  </a:lnTo>
                  <a:lnTo>
                    <a:pt x="66" y="489"/>
                  </a:lnTo>
                  <a:lnTo>
                    <a:pt x="68" y="491"/>
                  </a:lnTo>
                  <a:lnTo>
                    <a:pt x="68" y="494"/>
                  </a:lnTo>
                  <a:lnTo>
                    <a:pt x="71" y="496"/>
                  </a:lnTo>
                  <a:lnTo>
                    <a:pt x="71" y="499"/>
                  </a:lnTo>
                  <a:lnTo>
                    <a:pt x="73" y="501"/>
                  </a:lnTo>
                  <a:lnTo>
                    <a:pt x="73" y="502"/>
                  </a:lnTo>
                  <a:lnTo>
                    <a:pt x="76" y="504"/>
                  </a:lnTo>
                  <a:lnTo>
                    <a:pt x="76" y="506"/>
                  </a:lnTo>
                  <a:lnTo>
                    <a:pt x="79" y="508"/>
                  </a:lnTo>
                  <a:lnTo>
                    <a:pt x="79" y="510"/>
                  </a:lnTo>
                  <a:lnTo>
                    <a:pt x="82" y="513"/>
                  </a:lnTo>
                  <a:lnTo>
                    <a:pt x="83" y="516"/>
                  </a:lnTo>
                  <a:lnTo>
                    <a:pt x="86" y="518"/>
                  </a:lnTo>
                  <a:lnTo>
                    <a:pt x="88" y="520"/>
                  </a:lnTo>
                  <a:lnTo>
                    <a:pt x="102" y="535"/>
                  </a:lnTo>
                  <a:lnTo>
                    <a:pt x="103" y="535"/>
                  </a:lnTo>
                  <a:lnTo>
                    <a:pt x="105" y="536"/>
                  </a:lnTo>
                  <a:lnTo>
                    <a:pt x="107" y="537"/>
                  </a:lnTo>
                  <a:lnTo>
                    <a:pt x="108" y="537"/>
                  </a:lnTo>
                  <a:lnTo>
                    <a:pt x="110" y="538"/>
                  </a:lnTo>
                  <a:lnTo>
                    <a:pt x="111" y="538"/>
                  </a:lnTo>
                  <a:lnTo>
                    <a:pt x="113" y="540"/>
                  </a:lnTo>
                  <a:lnTo>
                    <a:pt x="114" y="540"/>
                  </a:lnTo>
                  <a:lnTo>
                    <a:pt x="116" y="541"/>
                  </a:lnTo>
                  <a:lnTo>
                    <a:pt x="127" y="541"/>
                  </a:lnTo>
                  <a:lnTo>
                    <a:pt x="128" y="540"/>
                  </a:lnTo>
                  <a:lnTo>
                    <a:pt x="130" y="540"/>
                  </a:lnTo>
                  <a:lnTo>
                    <a:pt x="130" y="538"/>
                  </a:lnTo>
                  <a:lnTo>
                    <a:pt x="131" y="537"/>
                  </a:lnTo>
                  <a:lnTo>
                    <a:pt x="131" y="536"/>
                  </a:lnTo>
                  <a:lnTo>
                    <a:pt x="133" y="536"/>
                  </a:lnTo>
                  <a:lnTo>
                    <a:pt x="133" y="533"/>
                  </a:lnTo>
                  <a:lnTo>
                    <a:pt x="134" y="533"/>
                  </a:lnTo>
                  <a:lnTo>
                    <a:pt x="134" y="520"/>
                  </a:lnTo>
                  <a:lnTo>
                    <a:pt x="133" y="518"/>
                  </a:lnTo>
                  <a:lnTo>
                    <a:pt x="133" y="514"/>
                  </a:lnTo>
                  <a:lnTo>
                    <a:pt x="131" y="513"/>
                  </a:lnTo>
                  <a:lnTo>
                    <a:pt x="131" y="510"/>
                  </a:lnTo>
                  <a:lnTo>
                    <a:pt x="130" y="510"/>
                  </a:lnTo>
                  <a:lnTo>
                    <a:pt x="130" y="507"/>
                  </a:lnTo>
                  <a:lnTo>
                    <a:pt x="128" y="507"/>
                  </a:lnTo>
                  <a:lnTo>
                    <a:pt x="128" y="504"/>
                  </a:lnTo>
                  <a:lnTo>
                    <a:pt x="127" y="504"/>
                  </a:lnTo>
                  <a:lnTo>
                    <a:pt x="127" y="502"/>
                  </a:lnTo>
                  <a:lnTo>
                    <a:pt x="125" y="502"/>
                  </a:lnTo>
                  <a:lnTo>
                    <a:pt x="125" y="501"/>
                  </a:lnTo>
                  <a:lnTo>
                    <a:pt x="124" y="499"/>
                  </a:lnTo>
                  <a:lnTo>
                    <a:pt x="124" y="498"/>
                  </a:lnTo>
                  <a:lnTo>
                    <a:pt x="123" y="498"/>
                  </a:lnTo>
                  <a:lnTo>
                    <a:pt x="123" y="496"/>
                  </a:lnTo>
                  <a:lnTo>
                    <a:pt x="121" y="495"/>
                  </a:lnTo>
                  <a:lnTo>
                    <a:pt x="121" y="494"/>
                  </a:lnTo>
                  <a:lnTo>
                    <a:pt x="119" y="491"/>
                  </a:lnTo>
                  <a:lnTo>
                    <a:pt x="119" y="489"/>
                  </a:lnTo>
                  <a:lnTo>
                    <a:pt x="117" y="488"/>
                  </a:lnTo>
                  <a:lnTo>
                    <a:pt x="117" y="486"/>
                  </a:lnTo>
                  <a:lnTo>
                    <a:pt x="114" y="484"/>
                  </a:lnTo>
                  <a:lnTo>
                    <a:pt x="113" y="482"/>
                  </a:lnTo>
                  <a:lnTo>
                    <a:pt x="113" y="480"/>
                  </a:lnTo>
                  <a:lnTo>
                    <a:pt x="111" y="479"/>
                  </a:lnTo>
                  <a:lnTo>
                    <a:pt x="110" y="476"/>
                  </a:lnTo>
                  <a:lnTo>
                    <a:pt x="108" y="474"/>
                  </a:lnTo>
                  <a:lnTo>
                    <a:pt x="107" y="472"/>
                  </a:lnTo>
                  <a:lnTo>
                    <a:pt x="106" y="470"/>
                  </a:lnTo>
                  <a:lnTo>
                    <a:pt x="105" y="468"/>
                  </a:lnTo>
                  <a:lnTo>
                    <a:pt x="103" y="465"/>
                  </a:lnTo>
                  <a:lnTo>
                    <a:pt x="102" y="464"/>
                  </a:lnTo>
                  <a:lnTo>
                    <a:pt x="100" y="461"/>
                  </a:lnTo>
                  <a:lnTo>
                    <a:pt x="99" y="458"/>
                  </a:lnTo>
                  <a:lnTo>
                    <a:pt x="97" y="455"/>
                  </a:lnTo>
                  <a:lnTo>
                    <a:pt x="94" y="454"/>
                  </a:lnTo>
                  <a:lnTo>
                    <a:pt x="93" y="452"/>
                  </a:lnTo>
                  <a:lnTo>
                    <a:pt x="91" y="449"/>
                  </a:lnTo>
                  <a:lnTo>
                    <a:pt x="90" y="446"/>
                  </a:lnTo>
                  <a:lnTo>
                    <a:pt x="88" y="445"/>
                  </a:lnTo>
                  <a:lnTo>
                    <a:pt x="88" y="442"/>
                  </a:lnTo>
                  <a:lnTo>
                    <a:pt x="86" y="439"/>
                  </a:lnTo>
                  <a:lnTo>
                    <a:pt x="85" y="436"/>
                  </a:lnTo>
                  <a:lnTo>
                    <a:pt x="83" y="434"/>
                  </a:lnTo>
                  <a:lnTo>
                    <a:pt x="80" y="433"/>
                  </a:lnTo>
                  <a:lnTo>
                    <a:pt x="79" y="430"/>
                  </a:lnTo>
                  <a:lnTo>
                    <a:pt x="77" y="427"/>
                  </a:lnTo>
                  <a:lnTo>
                    <a:pt x="76" y="424"/>
                  </a:lnTo>
                  <a:lnTo>
                    <a:pt x="74" y="423"/>
                  </a:lnTo>
                  <a:lnTo>
                    <a:pt x="73" y="420"/>
                  </a:lnTo>
                  <a:lnTo>
                    <a:pt x="71" y="418"/>
                  </a:lnTo>
                  <a:lnTo>
                    <a:pt x="71" y="416"/>
                  </a:lnTo>
                  <a:lnTo>
                    <a:pt x="69" y="414"/>
                  </a:lnTo>
                  <a:lnTo>
                    <a:pt x="68" y="412"/>
                  </a:lnTo>
                  <a:lnTo>
                    <a:pt x="66" y="409"/>
                  </a:lnTo>
                  <a:lnTo>
                    <a:pt x="65" y="408"/>
                  </a:lnTo>
                  <a:lnTo>
                    <a:pt x="65" y="406"/>
                  </a:lnTo>
                  <a:lnTo>
                    <a:pt x="63" y="404"/>
                  </a:lnTo>
                  <a:lnTo>
                    <a:pt x="60" y="401"/>
                  </a:lnTo>
                  <a:lnTo>
                    <a:pt x="60" y="400"/>
                  </a:lnTo>
                  <a:lnTo>
                    <a:pt x="59" y="399"/>
                  </a:lnTo>
                  <a:lnTo>
                    <a:pt x="59" y="397"/>
                  </a:lnTo>
                  <a:lnTo>
                    <a:pt x="56" y="394"/>
                  </a:lnTo>
                  <a:lnTo>
                    <a:pt x="56" y="393"/>
                  </a:lnTo>
                  <a:lnTo>
                    <a:pt x="49" y="386"/>
                  </a:lnTo>
                  <a:lnTo>
                    <a:pt x="49" y="385"/>
                  </a:lnTo>
                  <a:lnTo>
                    <a:pt x="43" y="380"/>
                  </a:lnTo>
                  <a:lnTo>
                    <a:pt x="45" y="381"/>
                  </a:lnTo>
                  <a:lnTo>
                    <a:pt x="45" y="0"/>
                  </a:lnTo>
                  <a:lnTo>
                    <a:pt x="0"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29" name="Freeform 41">
              <a:extLst>
                <a:ext uri="{FF2B5EF4-FFF2-40B4-BE49-F238E27FC236}">
                  <a16:creationId xmlns:a16="http://schemas.microsoft.com/office/drawing/2014/main" id="{0EFDE61F-4EDC-3108-C054-E5489F4F13B2}"/>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0" name="Freeform 42">
              <a:extLst>
                <a:ext uri="{FF2B5EF4-FFF2-40B4-BE49-F238E27FC236}">
                  <a16:creationId xmlns:a16="http://schemas.microsoft.com/office/drawing/2014/main" id="{31E0A93B-2CDF-F0CD-DA8C-BC7116D3F720}"/>
                </a:ext>
              </a:extLst>
            </p:cNvPr>
            <p:cNvSpPr>
              <a:spLocks/>
            </p:cNvSpPr>
            <p:nvPr/>
          </p:nvSpPr>
          <p:spPr bwMode="auto">
            <a:xfrm>
              <a:off x="3335" y="1299"/>
              <a:ext cx="135" cy="542"/>
            </a:xfrm>
            <a:custGeom>
              <a:avLst/>
              <a:gdLst>
                <a:gd name="T0" fmla="*/ 134 w 135"/>
                <a:gd name="T1" fmla="*/ 378 h 542"/>
                <a:gd name="T2" fmla="*/ 133 w 135"/>
                <a:gd name="T3" fmla="*/ 389 h 542"/>
                <a:gd name="T4" fmla="*/ 130 w 135"/>
                <a:gd name="T5" fmla="*/ 393 h 542"/>
                <a:gd name="T6" fmla="*/ 129 w 135"/>
                <a:gd name="T7" fmla="*/ 397 h 542"/>
                <a:gd name="T8" fmla="*/ 126 w 135"/>
                <a:gd name="T9" fmla="*/ 401 h 542"/>
                <a:gd name="T10" fmla="*/ 124 w 135"/>
                <a:gd name="T11" fmla="*/ 405 h 542"/>
                <a:gd name="T12" fmla="*/ 121 w 135"/>
                <a:gd name="T13" fmla="*/ 408 h 542"/>
                <a:gd name="T14" fmla="*/ 119 w 135"/>
                <a:gd name="T15" fmla="*/ 414 h 542"/>
                <a:gd name="T16" fmla="*/ 114 w 135"/>
                <a:gd name="T17" fmla="*/ 418 h 542"/>
                <a:gd name="T18" fmla="*/ 110 w 135"/>
                <a:gd name="T19" fmla="*/ 427 h 542"/>
                <a:gd name="T20" fmla="*/ 106 w 135"/>
                <a:gd name="T21" fmla="*/ 433 h 542"/>
                <a:gd name="T22" fmla="*/ 100 w 135"/>
                <a:gd name="T23" fmla="*/ 439 h 542"/>
                <a:gd name="T24" fmla="*/ 96 w 135"/>
                <a:gd name="T25" fmla="*/ 448 h 542"/>
                <a:gd name="T26" fmla="*/ 92 w 135"/>
                <a:gd name="T27" fmla="*/ 454 h 542"/>
                <a:gd name="T28" fmla="*/ 86 w 135"/>
                <a:gd name="T29" fmla="*/ 461 h 542"/>
                <a:gd name="T30" fmla="*/ 82 w 135"/>
                <a:gd name="T31" fmla="*/ 469 h 542"/>
                <a:gd name="T32" fmla="*/ 77 w 135"/>
                <a:gd name="T33" fmla="*/ 476 h 542"/>
                <a:gd name="T34" fmla="*/ 72 w 135"/>
                <a:gd name="T35" fmla="*/ 483 h 542"/>
                <a:gd name="T36" fmla="*/ 68 w 135"/>
                <a:gd name="T37" fmla="*/ 489 h 542"/>
                <a:gd name="T38" fmla="*/ 63 w 135"/>
                <a:gd name="T39" fmla="*/ 496 h 542"/>
                <a:gd name="T40" fmla="*/ 60 w 135"/>
                <a:gd name="T41" fmla="*/ 502 h 542"/>
                <a:gd name="T42" fmla="*/ 55 w 135"/>
                <a:gd name="T43" fmla="*/ 508 h 542"/>
                <a:gd name="T44" fmla="*/ 51 w 135"/>
                <a:gd name="T45" fmla="*/ 516 h 542"/>
                <a:gd name="T46" fmla="*/ 32 w 135"/>
                <a:gd name="T47" fmla="*/ 535 h 542"/>
                <a:gd name="T48" fmla="*/ 27 w 135"/>
                <a:gd name="T49" fmla="*/ 537 h 542"/>
                <a:gd name="T50" fmla="*/ 23 w 135"/>
                <a:gd name="T51" fmla="*/ 538 h 542"/>
                <a:gd name="T52" fmla="*/ 18 w 135"/>
                <a:gd name="T53" fmla="*/ 541 h 542"/>
                <a:gd name="T54" fmla="*/ 4 w 135"/>
                <a:gd name="T55" fmla="*/ 540 h 542"/>
                <a:gd name="T56" fmla="*/ 3 w 135"/>
                <a:gd name="T57" fmla="*/ 536 h 542"/>
                <a:gd name="T58" fmla="*/ 0 w 135"/>
                <a:gd name="T59" fmla="*/ 533 h 542"/>
                <a:gd name="T60" fmla="*/ 1 w 135"/>
                <a:gd name="T61" fmla="*/ 514 h 542"/>
                <a:gd name="T62" fmla="*/ 4 w 135"/>
                <a:gd name="T63" fmla="*/ 510 h 542"/>
                <a:gd name="T64" fmla="*/ 6 w 135"/>
                <a:gd name="T65" fmla="*/ 504 h 542"/>
                <a:gd name="T66" fmla="*/ 8 w 135"/>
                <a:gd name="T67" fmla="*/ 502 h 542"/>
                <a:gd name="T68" fmla="*/ 10 w 135"/>
                <a:gd name="T69" fmla="*/ 498 h 542"/>
                <a:gd name="T70" fmla="*/ 13 w 135"/>
                <a:gd name="T71" fmla="*/ 495 h 542"/>
                <a:gd name="T72" fmla="*/ 15 w 135"/>
                <a:gd name="T73" fmla="*/ 489 h 542"/>
                <a:gd name="T74" fmla="*/ 20 w 135"/>
                <a:gd name="T75" fmla="*/ 484 h 542"/>
                <a:gd name="T76" fmla="*/ 23 w 135"/>
                <a:gd name="T77" fmla="*/ 479 h 542"/>
                <a:gd name="T78" fmla="*/ 27 w 135"/>
                <a:gd name="T79" fmla="*/ 472 h 542"/>
                <a:gd name="T80" fmla="*/ 31 w 135"/>
                <a:gd name="T81" fmla="*/ 465 h 542"/>
                <a:gd name="T82" fmla="*/ 35 w 135"/>
                <a:gd name="T83" fmla="*/ 458 h 542"/>
                <a:gd name="T84" fmla="*/ 41 w 135"/>
                <a:gd name="T85" fmla="*/ 452 h 542"/>
                <a:gd name="T86" fmla="*/ 45 w 135"/>
                <a:gd name="T87" fmla="*/ 445 h 542"/>
                <a:gd name="T88" fmla="*/ 49 w 135"/>
                <a:gd name="T89" fmla="*/ 436 h 542"/>
                <a:gd name="T90" fmla="*/ 55 w 135"/>
                <a:gd name="T91" fmla="*/ 430 h 542"/>
                <a:gd name="T92" fmla="*/ 60 w 135"/>
                <a:gd name="T93" fmla="*/ 423 h 542"/>
                <a:gd name="T94" fmla="*/ 63 w 135"/>
                <a:gd name="T95" fmla="*/ 416 h 542"/>
                <a:gd name="T96" fmla="*/ 68 w 135"/>
                <a:gd name="T97" fmla="*/ 409 h 542"/>
                <a:gd name="T98" fmla="*/ 71 w 135"/>
                <a:gd name="T99" fmla="*/ 404 h 542"/>
                <a:gd name="T100" fmla="*/ 75 w 135"/>
                <a:gd name="T101" fmla="*/ 399 h 542"/>
                <a:gd name="T102" fmla="*/ 77 w 135"/>
                <a:gd name="T103" fmla="*/ 393 h 542"/>
                <a:gd name="T104" fmla="*/ 91 w 135"/>
                <a:gd name="T105" fmla="*/ 380 h 542"/>
                <a:gd name="T106" fmla="*/ 134 w 135"/>
                <a:gd name="T107" fmla="*/ 0 h 5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542">
                  <a:moveTo>
                    <a:pt x="134" y="0"/>
                  </a:moveTo>
                  <a:lnTo>
                    <a:pt x="134" y="381"/>
                  </a:lnTo>
                  <a:lnTo>
                    <a:pt x="134" y="378"/>
                  </a:lnTo>
                  <a:lnTo>
                    <a:pt x="134" y="384"/>
                  </a:lnTo>
                  <a:lnTo>
                    <a:pt x="133" y="385"/>
                  </a:lnTo>
                  <a:lnTo>
                    <a:pt x="133" y="389"/>
                  </a:lnTo>
                  <a:lnTo>
                    <a:pt x="131" y="389"/>
                  </a:lnTo>
                  <a:lnTo>
                    <a:pt x="131" y="392"/>
                  </a:lnTo>
                  <a:lnTo>
                    <a:pt x="130" y="393"/>
                  </a:lnTo>
                  <a:lnTo>
                    <a:pt x="130" y="394"/>
                  </a:lnTo>
                  <a:lnTo>
                    <a:pt x="129" y="396"/>
                  </a:lnTo>
                  <a:lnTo>
                    <a:pt x="129" y="397"/>
                  </a:lnTo>
                  <a:lnTo>
                    <a:pt x="127" y="399"/>
                  </a:lnTo>
                  <a:lnTo>
                    <a:pt x="127" y="401"/>
                  </a:lnTo>
                  <a:lnTo>
                    <a:pt x="126" y="401"/>
                  </a:lnTo>
                  <a:lnTo>
                    <a:pt x="126" y="402"/>
                  </a:lnTo>
                  <a:lnTo>
                    <a:pt x="124" y="404"/>
                  </a:lnTo>
                  <a:lnTo>
                    <a:pt x="124" y="405"/>
                  </a:lnTo>
                  <a:lnTo>
                    <a:pt x="123" y="405"/>
                  </a:lnTo>
                  <a:lnTo>
                    <a:pt x="123" y="406"/>
                  </a:lnTo>
                  <a:lnTo>
                    <a:pt x="121" y="408"/>
                  </a:lnTo>
                  <a:lnTo>
                    <a:pt x="121" y="409"/>
                  </a:lnTo>
                  <a:lnTo>
                    <a:pt x="119" y="412"/>
                  </a:lnTo>
                  <a:lnTo>
                    <a:pt x="119" y="414"/>
                  </a:lnTo>
                  <a:lnTo>
                    <a:pt x="116" y="416"/>
                  </a:lnTo>
                  <a:lnTo>
                    <a:pt x="116" y="418"/>
                  </a:lnTo>
                  <a:lnTo>
                    <a:pt x="114" y="418"/>
                  </a:lnTo>
                  <a:lnTo>
                    <a:pt x="113" y="421"/>
                  </a:lnTo>
                  <a:lnTo>
                    <a:pt x="110" y="424"/>
                  </a:lnTo>
                  <a:lnTo>
                    <a:pt x="110" y="427"/>
                  </a:lnTo>
                  <a:lnTo>
                    <a:pt x="109" y="428"/>
                  </a:lnTo>
                  <a:lnTo>
                    <a:pt x="107" y="431"/>
                  </a:lnTo>
                  <a:lnTo>
                    <a:pt x="106" y="433"/>
                  </a:lnTo>
                  <a:lnTo>
                    <a:pt x="105" y="435"/>
                  </a:lnTo>
                  <a:lnTo>
                    <a:pt x="103" y="438"/>
                  </a:lnTo>
                  <a:lnTo>
                    <a:pt x="100" y="439"/>
                  </a:lnTo>
                  <a:lnTo>
                    <a:pt x="99" y="442"/>
                  </a:lnTo>
                  <a:lnTo>
                    <a:pt x="97" y="445"/>
                  </a:lnTo>
                  <a:lnTo>
                    <a:pt x="96" y="448"/>
                  </a:lnTo>
                  <a:lnTo>
                    <a:pt x="95" y="449"/>
                  </a:lnTo>
                  <a:lnTo>
                    <a:pt x="94" y="452"/>
                  </a:lnTo>
                  <a:lnTo>
                    <a:pt x="92" y="454"/>
                  </a:lnTo>
                  <a:lnTo>
                    <a:pt x="91" y="457"/>
                  </a:lnTo>
                  <a:lnTo>
                    <a:pt x="89" y="460"/>
                  </a:lnTo>
                  <a:lnTo>
                    <a:pt x="86" y="461"/>
                  </a:lnTo>
                  <a:lnTo>
                    <a:pt x="85" y="464"/>
                  </a:lnTo>
                  <a:lnTo>
                    <a:pt x="83" y="467"/>
                  </a:lnTo>
                  <a:lnTo>
                    <a:pt x="82" y="469"/>
                  </a:lnTo>
                  <a:lnTo>
                    <a:pt x="80" y="470"/>
                  </a:lnTo>
                  <a:lnTo>
                    <a:pt x="79" y="473"/>
                  </a:lnTo>
                  <a:lnTo>
                    <a:pt x="77" y="476"/>
                  </a:lnTo>
                  <a:lnTo>
                    <a:pt x="77" y="479"/>
                  </a:lnTo>
                  <a:lnTo>
                    <a:pt x="74" y="480"/>
                  </a:lnTo>
                  <a:lnTo>
                    <a:pt x="72" y="483"/>
                  </a:lnTo>
                  <a:lnTo>
                    <a:pt x="71" y="486"/>
                  </a:lnTo>
                  <a:lnTo>
                    <a:pt x="69" y="486"/>
                  </a:lnTo>
                  <a:lnTo>
                    <a:pt x="68" y="489"/>
                  </a:lnTo>
                  <a:lnTo>
                    <a:pt x="66" y="491"/>
                  </a:lnTo>
                  <a:lnTo>
                    <a:pt x="66" y="494"/>
                  </a:lnTo>
                  <a:lnTo>
                    <a:pt x="63" y="496"/>
                  </a:lnTo>
                  <a:lnTo>
                    <a:pt x="62" y="499"/>
                  </a:lnTo>
                  <a:lnTo>
                    <a:pt x="60" y="501"/>
                  </a:lnTo>
                  <a:lnTo>
                    <a:pt x="60" y="502"/>
                  </a:lnTo>
                  <a:lnTo>
                    <a:pt x="58" y="504"/>
                  </a:lnTo>
                  <a:lnTo>
                    <a:pt x="58" y="506"/>
                  </a:lnTo>
                  <a:lnTo>
                    <a:pt x="55" y="508"/>
                  </a:lnTo>
                  <a:lnTo>
                    <a:pt x="55" y="510"/>
                  </a:lnTo>
                  <a:lnTo>
                    <a:pt x="52" y="513"/>
                  </a:lnTo>
                  <a:lnTo>
                    <a:pt x="51" y="516"/>
                  </a:lnTo>
                  <a:lnTo>
                    <a:pt x="48" y="518"/>
                  </a:lnTo>
                  <a:lnTo>
                    <a:pt x="46" y="520"/>
                  </a:lnTo>
                  <a:lnTo>
                    <a:pt x="32" y="535"/>
                  </a:lnTo>
                  <a:lnTo>
                    <a:pt x="31" y="535"/>
                  </a:lnTo>
                  <a:lnTo>
                    <a:pt x="29" y="536"/>
                  </a:lnTo>
                  <a:lnTo>
                    <a:pt x="27" y="537"/>
                  </a:lnTo>
                  <a:lnTo>
                    <a:pt x="25" y="537"/>
                  </a:lnTo>
                  <a:lnTo>
                    <a:pt x="24" y="538"/>
                  </a:lnTo>
                  <a:lnTo>
                    <a:pt x="23" y="538"/>
                  </a:lnTo>
                  <a:lnTo>
                    <a:pt x="21" y="540"/>
                  </a:lnTo>
                  <a:lnTo>
                    <a:pt x="20" y="540"/>
                  </a:lnTo>
                  <a:lnTo>
                    <a:pt x="18" y="541"/>
                  </a:lnTo>
                  <a:lnTo>
                    <a:pt x="7" y="541"/>
                  </a:lnTo>
                  <a:lnTo>
                    <a:pt x="6" y="540"/>
                  </a:lnTo>
                  <a:lnTo>
                    <a:pt x="4" y="540"/>
                  </a:lnTo>
                  <a:lnTo>
                    <a:pt x="4" y="538"/>
                  </a:lnTo>
                  <a:lnTo>
                    <a:pt x="3" y="537"/>
                  </a:lnTo>
                  <a:lnTo>
                    <a:pt x="3" y="536"/>
                  </a:lnTo>
                  <a:lnTo>
                    <a:pt x="1" y="536"/>
                  </a:lnTo>
                  <a:lnTo>
                    <a:pt x="1" y="533"/>
                  </a:lnTo>
                  <a:lnTo>
                    <a:pt x="0" y="533"/>
                  </a:lnTo>
                  <a:lnTo>
                    <a:pt x="0" y="520"/>
                  </a:lnTo>
                  <a:lnTo>
                    <a:pt x="1" y="518"/>
                  </a:lnTo>
                  <a:lnTo>
                    <a:pt x="1" y="514"/>
                  </a:lnTo>
                  <a:lnTo>
                    <a:pt x="3" y="513"/>
                  </a:lnTo>
                  <a:lnTo>
                    <a:pt x="3" y="510"/>
                  </a:lnTo>
                  <a:lnTo>
                    <a:pt x="4" y="510"/>
                  </a:lnTo>
                  <a:lnTo>
                    <a:pt x="4" y="507"/>
                  </a:lnTo>
                  <a:lnTo>
                    <a:pt x="6" y="507"/>
                  </a:lnTo>
                  <a:lnTo>
                    <a:pt x="6" y="504"/>
                  </a:lnTo>
                  <a:lnTo>
                    <a:pt x="7" y="504"/>
                  </a:lnTo>
                  <a:lnTo>
                    <a:pt x="7" y="502"/>
                  </a:lnTo>
                  <a:lnTo>
                    <a:pt x="8" y="502"/>
                  </a:lnTo>
                  <a:lnTo>
                    <a:pt x="8" y="501"/>
                  </a:lnTo>
                  <a:lnTo>
                    <a:pt x="10" y="499"/>
                  </a:lnTo>
                  <a:lnTo>
                    <a:pt x="10" y="498"/>
                  </a:lnTo>
                  <a:lnTo>
                    <a:pt x="11" y="498"/>
                  </a:lnTo>
                  <a:lnTo>
                    <a:pt x="11" y="496"/>
                  </a:lnTo>
                  <a:lnTo>
                    <a:pt x="13" y="495"/>
                  </a:lnTo>
                  <a:lnTo>
                    <a:pt x="13" y="494"/>
                  </a:lnTo>
                  <a:lnTo>
                    <a:pt x="15" y="491"/>
                  </a:lnTo>
                  <a:lnTo>
                    <a:pt x="15" y="489"/>
                  </a:lnTo>
                  <a:lnTo>
                    <a:pt x="17" y="488"/>
                  </a:lnTo>
                  <a:lnTo>
                    <a:pt x="17" y="486"/>
                  </a:lnTo>
                  <a:lnTo>
                    <a:pt x="20" y="484"/>
                  </a:lnTo>
                  <a:lnTo>
                    <a:pt x="21" y="482"/>
                  </a:lnTo>
                  <a:lnTo>
                    <a:pt x="21" y="480"/>
                  </a:lnTo>
                  <a:lnTo>
                    <a:pt x="23" y="479"/>
                  </a:lnTo>
                  <a:lnTo>
                    <a:pt x="24" y="476"/>
                  </a:lnTo>
                  <a:lnTo>
                    <a:pt x="25" y="474"/>
                  </a:lnTo>
                  <a:lnTo>
                    <a:pt x="27" y="472"/>
                  </a:lnTo>
                  <a:lnTo>
                    <a:pt x="28" y="470"/>
                  </a:lnTo>
                  <a:lnTo>
                    <a:pt x="29" y="468"/>
                  </a:lnTo>
                  <a:lnTo>
                    <a:pt x="31" y="465"/>
                  </a:lnTo>
                  <a:lnTo>
                    <a:pt x="32" y="464"/>
                  </a:lnTo>
                  <a:lnTo>
                    <a:pt x="34" y="461"/>
                  </a:lnTo>
                  <a:lnTo>
                    <a:pt x="35" y="458"/>
                  </a:lnTo>
                  <a:lnTo>
                    <a:pt x="37" y="455"/>
                  </a:lnTo>
                  <a:lnTo>
                    <a:pt x="40" y="454"/>
                  </a:lnTo>
                  <a:lnTo>
                    <a:pt x="41" y="452"/>
                  </a:lnTo>
                  <a:lnTo>
                    <a:pt x="42" y="449"/>
                  </a:lnTo>
                  <a:lnTo>
                    <a:pt x="43" y="446"/>
                  </a:lnTo>
                  <a:lnTo>
                    <a:pt x="45" y="445"/>
                  </a:lnTo>
                  <a:lnTo>
                    <a:pt x="46" y="442"/>
                  </a:lnTo>
                  <a:lnTo>
                    <a:pt x="48" y="439"/>
                  </a:lnTo>
                  <a:lnTo>
                    <a:pt x="49" y="436"/>
                  </a:lnTo>
                  <a:lnTo>
                    <a:pt x="51" y="434"/>
                  </a:lnTo>
                  <a:lnTo>
                    <a:pt x="54" y="433"/>
                  </a:lnTo>
                  <a:lnTo>
                    <a:pt x="55" y="430"/>
                  </a:lnTo>
                  <a:lnTo>
                    <a:pt x="57" y="427"/>
                  </a:lnTo>
                  <a:lnTo>
                    <a:pt x="58" y="424"/>
                  </a:lnTo>
                  <a:lnTo>
                    <a:pt x="60" y="423"/>
                  </a:lnTo>
                  <a:lnTo>
                    <a:pt x="60" y="420"/>
                  </a:lnTo>
                  <a:lnTo>
                    <a:pt x="62" y="418"/>
                  </a:lnTo>
                  <a:lnTo>
                    <a:pt x="63" y="416"/>
                  </a:lnTo>
                  <a:lnTo>
                    <a:pt x="65" y="414"/>
                  </a:lnTo>
                  <a:lnTo>
                    <a:pt x="66" y="412"/>
                  </a:lnTo>
                  <a:lnTo>
                    <a:pt x="68" y="409"/>
                  </a:lnTo>
                  <a:lnTo>
                    <a:pt x="69" y="408"/>
                  </a:lnTo>
                  <a:lnTo>
                    <a:pt x="69" y="406"/>
                  </a:lnTo>
                  <a:lnTo>
                    <a:pt x="71" y="404"/>
                  </a:lnTo>
                  <a:lnTo>
                    <a:pt x="74" y="401"/>
                  </a:lnTo>
                  <a:lnTo>
                    <a:pt x="74" y="400"/>
                  </a:lnTo>
                  <a:lnTo>
                    <a:pt x="75" y="399"/>
                  </a:lnTo>
                  <a:lnTo>
                    <a:pt x="75" y="397"/>
                  </a:lnTo>
                  <a:lnTo>
                    <a:pt x="77" y="394"/>
                  </a:lnTo>
                  <a:lnTo>
                    <a:pt x="77" y="393"/>
                  </a:lnTo>
                  <a:lnTo>
                    <a:pt x="85" y="386"/>
                  </a:lnTo>
                  <a:lnTo>
                    <a:pt x="85" y="385"/>
                  </a:lnTo>
                  <a:lnTo>
                    <a:pt x="91" y="380"/>
                  </a:lnTo>
                  <a:lnTo>
                    <a:pt x="89" y="381"/>
                  </a:lnTo>
                  <a:lnTo>
                    <a:pt x="89" y="0"/>
                  </a:lnTo>
                  <a:lnTo>
                    <a:pt x="134"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1" name="Freeform 43">
              <a:extLst>
                <a:ext uri="{FF2B5EF4-FFF2-40B4-BE49-F238E27FC236}">
                  <a16:creationId xmlns:a16="http://schemas.microsoft.com/office/drawing/2014/main" id="{0F8064E2-E3AC-69FF-00D2-E334203D781A}"/>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2" name="Freeform 44">
              <a:extLst>
                <a:ext uri="{FF2B5EF4-FFF2-40B4-BE49-F238E27FC236}">
                  <a16:creationId xmlns:a16="http://schemas.microsoft.com/office/drawing/2014/main" id="{624C5AC1-642D-230D-9D6C-4D0A2978289C}"/>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3" name="Freeform 45">
              <a:extLst>
                <a:ext uri="{FF2B5EF4-FFF2-40B4-BE49-F238E27FC236}">
                  <a16:creationId xmlns:a16="http://schemas.microsoft.com/office/drawing/2014/main" id="{3805098F-1F45-5B57-FDDE-ADA3561D5EBF}"/>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4" name="Freeform 46">
              <a:extLst>
                <a:ext uri="{FF2B5EF4-FFF2-40B4-BE49-F238E27FC236}">
                  <a16:creationId xmlns:a16="http://schemas.microsoft.com/office/drawing/2014/main" id="{7E6817C1-989F-6C4A-9AB9-BB97E0F83DBA}"/>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5" name="Freeform 47">
              <a:extLst>
                <a:ext uri="{FF2B5EF4-FFF2-40B4-BE49-F238E27FC236}">
                  <a16:creationId xmlns:a16="http://schemas.microsoft.com/office/drawing/2014/main" id="{4C819F77-5970-0486-83B9-99AA5A56F016}"/>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6" name="Freeform 48">
              <a:extLst>
                <a:ext uri="{FF2B5EF4-FFF2-40B4-BE49-F238E27FC236}">
                  <a16:creationId xmlns:a16="http://schemas.microsoft.com/office/drawing/2014/main" id="{B9617BE2-7D54-AE0C-57E0-3C7454B0D228}"/>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7" name="Freeform 49">
              <a:extLst>
                <a:ext uri="{FF2B5EF4-FFF2-40B4-BE49-F238E27FC236}">
                  <a16:creationId xmlns:a16="http://schemas.microsoft.com/office/drawing/2014/main" id="{F66058CC-A271-1823-0C48-601619FED591}"/>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8" name="Freeform 50">
              <a:extLst>
                <a:ext uri="{FF2B5EF4-FFF2-40B4-BE49-F238E27FC236}">
                  <a16:creationId xmlns:a16="http://schemas.microsoft.com/office/drawing/2014/main" id="{4A06B910-960F-9B93-730E-F840D946C180}"/>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9" name="Freeform 51">
              <a:extLst>
                <a:ext uri="{FF2B5EF4-FFF2-40B4-BE49-F238E27FC236}">
                  <a16:creationId xmlns:a16="http://schemas.microsoft.com/office/drawing/2014/main" id="{37A29E9E-7572-C8EA-4223-768296E50692}"/>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540" name="Group 52">
              <a:extLst>
                <a:ext uri="{FF2B5EF4-FFF2-40B4-BE49-F238E27FC236}">
                  <a16:creationId xmlns:a16="http://schemas.microsoft.com/office/drawing/2014/main" id="{78A44613-2758-A835-D052-5825D86AC0AC}"/>
                </a:ext>
              </a:extLst>
            </p:cNvPr>
            <p:cNvGrpSpPr>
              <a:grpSpLocks/>
            </p:cNvGrpSpPr>
            <p:nvPr/>
          </p:nvGrpSpPr>
          <p:grpSpPr bwMode="auto">
            <a:xfrm>
              <a:off x="2106" y="2452"/>
              <a:ext cx="647" cy="612"/>
              <a:chOff x="1902" y="2256"/>
              <a:chExt cx="648" cy="612"/>
            </a:xfrm>
          </p:grpSpPr>
          <p:sp>
            <p:nvSpPr>
              <p:cNvPr id="63548" name="Freeform 53">
                <a:extLst>
                  <a:ext uri="{FF2B5EF4-FFF2-40B4-BE49-F238E27FC236}">
                    <a16:creationId xmlns:a16="http://schemas.microsoft.com/office/drawing/2014/main" id="{0B453AF9-A6A6-4251-479F-F6BF98E71AB5}"/>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49" name="Freeform 54">
                <a:extLst>
                  <a:ext uri="{FF2B5EF4-FFF2-40B4-BE49-F238E27FC236}">
                    <a16:creationId xmlns:a16="http://schemas.microsoft.com/office/drawing/2014/main" id="{923DD17D-7778-9DF2-B840-AA5A92C49817}"/>
                  </a:ext>
                </a:extLst>
              </p:cNvPr>
              <p:cNvSpPr>
                <a:spLocks/>
              </p:cNvSpPr>
              <p:nvPr/>
            </p:nvSpPr>
            <p:spPr bwMode="auto">
              <a:xfrm>
                <a:off x="2200" y="2536"/>
                <a:ext cx="74"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3 w 74"/>
                  <a:gd name="T59" fmla="*/ 69 h 70"/>
                  <a:gd name="T60" fmla="*/ 49 w 74"/>
                  <a:gd name="T61" fmla="*/ 68 h 70"/>
                  <a:gd name="T62" fmla="*/ 52 w 74"/>
                  <a:gd name="T63" fmla="*/ 66 h 70"/>
                  <a:gd name="T64" fmla="*/ 55 w 74"/>
                  <a:gd name="T65" fmla="*/ 65 h 70"/>
                  <a:gd name="T66" fmla="*/ 58 w 74"/>
                  <a:gd name="T67" fmla="*/ 64 h 70"/>
                  <a:gd name="T68" fmla="*/ 60 w 74"/>
                  <a:gd name="T69" fmla="*/ 61 h 70"/>
                  <a:gd name="T70" fmla="*/ 61 w 74"/>
                  <a:gd name="T71" fmla="*/ 60 h 70"/>
                  <a:gd name="T72" fmla="*/ 64 w 74"/>
                  <a:gd name="T73" fmla="*/ 58 h 70"/>
                  <a:gd name="T74" fmla="*/ 66 w 74"/>
                  <a:gd name="T75" fmla="*/ 56 h 70"/>
                  <a:gd name="T76" fmla="*/ 67 w 74"/>
                  <a:gd name="T77" fmla="*/ 54 h 70"/>
                  <a:gd name="T78" fmla="*/ 69 w 74"/>
                  <a:gd name="T79" fmla="*/ 51 h 70"/>
                  <a:gd name="T80" fmla="*/ 70 w 74"/>
                  <a:gd name="T81" fmla="*/ 50 h 70"/>
                  <a:gd name="T82" fmla="*/ 72 w 74"/>
                  <a:gd name="T83" fmla="*/ 46 h 70"/>
                  <a:gd name="T84" fmla="*/ 73 w 74"/>
                  <a:gd name="T85" fmla="*/ 42 h 70"/>
                  <a:gd name="T86" fmla="*/ 73 w 74"/>
                  <a:gd name="T87" fmla="*/ 27 h 70"/>
                  <a:gd name="T88" fmla="*/ 72 w 74"/>
                  <a:gd name="T89" fmla="*/ 23 h 70"/>
                  <a:gd name="T90" fmla="*/ 70 w 74"/>
                  <a:gd name="T91" fmla="*/ 19 h 70"/>
                  <a:gd name="T92" fmla="*/ 69 w 74"/>
                  <a:gd name="T93" fmla="*/ 18 h 70"/>
                  <a:gd name="T94" fmla="*/ 67 w 74"/>
                  <a:gd name="T95" fmla="*/ 15 h 70"/>
                  <a:gd name="T96" fmla="*/ 66 w 74"/>
                  <a:gd name="T97" fmla="*/ 14 h 70"/>
                  <a:gd name="T98" fmla="*/ 64 w 74"/>
                  <a:gd name="T99" fmla="*/ 11 h 70"/>
                  <a:gd name="T100" fmla="*/ 61 w 74"/>
                  <a:gd name="T101" fmla="*/ 10 h 70"/>
                  <a:gd name="T102" fmla="*/ 60 w 74"/>
                  <a:gd name="T103" fmla="*/ 8 h 70"/>
                  <a:gd name="T104" fmla="*/ 58 w 74"/>
                  <a:gd name="T105" fmla="*/ 6 h 70"/>
                  <a:gd name="T106" fmla="*/ 55 w 74"/>
                  <a:gd name="T107" fmla="*/ 4 h 70"/>
                  <a:gd name="T108" fmla="*/ 52 w 74"/>
                  <a:gd name="T109" fmla="*/ 3 h 70"/>
                  <a:gd name="T110" fmla="*/ 49 w 74"/>
                  <a:gd name="T111" fmla="*/ 1 h 70"/>
                  <a:gd name="T112" fmla="*/ 43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50" name="Freeform 55">
                <a:extLst>
                  <a:ext uri="{FF2B5EF4-FFF2-40B4-BE49-F238E27FC236}">
                    <a16:creationId xmlns:a16="http://schemas.microsoft.com/office/drawing/2014/main" id="{9ABB04A0-B681-D99E-BDE7-D3A76F503DF8}"/>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3541" name="Freeform 56">
              <a:extLst>
                <a:ext uri="{FF2B5EF4-FFF2-40B4-BE49-F238E27FC236}">
                  <a16:creationId xmlns:a16="http://schemas.microsoft.com/office/drawing/2014/main" id="{AEC658A9-603E-CAE3-A4CA-769454A5E5F1}"/>
                </a:ext>
              </a:extLst>
            </p:cNvPr>
            <p:cNvSpPr>
              <a:spLocks/>
            </p:cNvSpPr>
            <p:nvPr/>
          </p:nvSpPr>
          <p:spPr bwMode="auto">
            <a:xfrm>
              <a:off x="1909" y="2429"/>
              <a:ext cx="99" cy="97"/>
            </a:xfrm>
            <a:custGeom>
              <a:avLst/>
              <a:gdLst>
                <a:gd name="T0" fmla="*/ 25 w 100"/>
                <a:gd name="T1" fmla="*/ 96 h 97"/>
                <a:gd name="T2" fmla="*/ 98 w 100"/>
                <a:gd name="T3" fmla="*/ 25 h 97"/>
                <a:gd name="T4" fmla="*/ 82 w 100"/>
                <a:gd name="T5" fmla="*/ 12 h 97"/>
                <a:gd name="T6" fmla="*/ 54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42" name="Freeform 57">
              <a:extLst>
                <a:ext uri="{FF2B5EF4-FFF2-40B4-BE49-F238E27FC236}">
                  <a16:creationId xmlns:a16="http://schemas.microsoft.com/office/drawing/2014/main" id="{D1AF6F9B-5DAC-DB51-966B-F5470515FD4A}"/>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543" name="Group 58">
              <a:extLst>
                <a:ext uri="{FF2B5EF4-FFF2-40B4-BE49-F238E27FC236}">
                  <a16:creationId xmlns:a16="http://schemas.microsoft.com/office/drawing/2014/main" id="{6974AB88-5E97-9E85-8CFD-CDE2D2B5BDB0}"/>
                </a:ext>
              </a:extLst>
            </p:cNvPr>
            <p:cNvGrpSpPr>
              <a:grpSpLocks/>
            </p:cNvGrpSpPr>
            <p:nvPr/>
          </p:nvGrpSpPr>
          <p:grpSpPr bwMode="auto">
            <a:xfrm>
              <a:off x="3192" y="2496"/>
              <a:ext cx="360" cy="348"/>
              <a:chOff x="3184" y="2508"/>
              <a:chExt cx="360" cy="348"/>
            </a:xfrm>
          </p:grpSpPr>
          <p:sp>
            <p:nvSpPr>
              <p:cNvPr id="63545" name="Freeform 59">
                <a:extLst>
                  <a:ext uri="{FF2B5EF4-FFF2-40B4-BE49-F238E27FC236}">
                    <a16:creationId xmlns:a16="http://schemas.microsoft.com/office/drawing/2014/main" id="{3BF84E7A-3C97-7EA2-710A-BA7654340A50}"/>
                  </a:ext>
                </a:extLst>
              </p:cNvPr>
              <p:cNvSpPr>
                <a:spLocks/>
              </p:cNvSpPr>
              <p:nvPr/>
            </p:nvSpPr>
            <p:spPr bwMode="auto">
              <a:xfrm>
                <a:off x="3184" y="2508"/>
                <a:ext cx="360" cy="348"/>
              </a:xfrm>
              <a:custGeom>
                <a:avLst/>
                <a:gdLst>
                  <a:gd name="T0" fmla="*/ 132 w 360"/>
                  <a:gd name="T1" fmla="*/ 4 h 348"/>
                  <a:gd name="T2" fmla="*/ 0 w 360"/>
                  <a:gd name="T3" fmla="*/ 132 h 348"/>
                  <a:gd name="T4" fmla="*/ 224 w 360"/>
                  <a:gd name="T5" fmla="*/ 348 h 348"/>
                  <a:gd name="T6" fmla="*/ 360 w 360"/>
                  <a:gd name="T7" fmla="*/ 228 h 348"/>
                  <a:gd name="T8" fmla="*/ 124 w 360"/>
                  <a:gd name="T9" fmla="*/ 0 h 3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348">
                    <a:moveTo>
                      <a:pt x="132" y="4"/>
                    </a:moveTo>
                    <a:lnTo>
                      <a:pt x="0" y="132"/>
                    </a:lnTo>
                    <a:lnTo>
                      <a:pt x="224" y="348"/>
                    </a:lnTo>
                    <a:lnTo>
                      <a:pt x="360" y="228"/>
                    </a:lnTo>
                    <a:lnTo>
                      <a:pt x="124"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46" name="Freeform 60">
                <a:extLst>
                  <a:ext uri="{FF2B5EF4-FFF2-40B4-BE49-F238E27FC236}">
                    <a16:creationId xmlns:a16="http://schemas.microsoft.com/office/drawing/2014/main" id="{9C192911-5BBC-44D6-72A3-7F397C16DD30}"/>
                  </a:ext>
                </a:extLst>
              </p:cNvPr>
              <p:cNvSpPr>
                <a:spLocks/>
              </p:cNvSpPr>
              <p:nvPr/>
            </p:nvSpPr>
            <p:spPr bwMode="auto">
              <a:xfrm>
                <a:off x="3327" y="2651"/>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47" name="Freeform 61">
                <a:extLst>
                  <a:ext uri="{FF2B5EF4-FFF2-40B4-BE49-F238E27FC236}">
                    <a16:creationId xmlns:a16="http://schemas.microsoft.com/office/drawing/2014/main" id="{3C9C99A1-D80A-C1D6-C060-395EACDCAEB8}"/>
                  </a:ext>
                </a:extLst>
              </p:cNvPr>
              <p:cNvSpPr>
                <a:spLocks/>
              </p:cNvSpPr>
              <p:nvPr/>
            </p:nvSpPr>
            <p:spPr bwMode="auto">
              <a:xfrm>
                <a:off x="3336" y="2660"/>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3544" name="Freeform 62">
              <a:extLst>
                <a:ext uri="{FF2B5EF4-FFF2-40B4-BE49-F238E27FC236}">
                  <a16:creationId xmlns:a16="http://schemas.microsoft.com/office/drawing/2014/main" id="{07A07AD1-8B5C-AF6F-A997-04A1BC225473}"/>
                </a:ext>
              </a:extLst>
            </p:cNvPr>
            <p:cNvSpPr>
              <a:spLocks/>
            </p:cNvSpPr>
            <p:nvPr/>
          </p:nvSpPr>
          <p:spPr bwMode="auto">
            <a:xfrm rot="-59805">
              <a:off x="2082" y="2186"/>
              <a:ext cx="102" cy="99"/>
            </a:xfrm>
            <a:custGeom>
              <a:avLst/>
              <a:gdLst>
                <a:gd name="T0" fmla="*/ 77 w 102"/>
                <a:gd name="T1" fmla="*/ 0 h 99"/>
                <a:gd name="T2" fmla="*/ 0 w 102"/>
                <a:gd name="T3" fmla="*/ 64 h 99"/>
                <a:gd name="T4" fmla="*/ 15 w 102"/>
                <a:gd name="T5" fmla="*/ 79 h 99"/>
                <a:gd name="T6" fmla="*/ 46 w 102"/>
                <a:gd name="T7" fmla="*/ 55 h 99"/>
                <a:gd name="T8" fmla="*/ 87 w 102"/>
                <a:gd name="T9" fmla="*/ 98 h 99"/>
                <a:gd name="T10" fmla="*/ 101 w 102"/>
                <a:gd name="T11" fmla="*/ 89 h 99"/>
                <a:gd name="T12" fmla="*/ 59 w 102"/>
                <a:gd name="T13" fmla="*/ 43 h 99"/>
                <a:gd name="T14" fmla="*/ 90 w 102"/>
                <a:gd name="T15" fmla="*/ 15 h 99"/>
                <a:gd name="T16" fmla="*/ 77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6DABDB53-3384-3CD2-8CAA-DBEA4E754836}"/>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6</a:t>
            </a:r>
            <a:endParaRPr lang="en-GB" altLang="en-US" dirty="0"/>
          </a:p>
        </p:txBody>
      </p:sp>
      <p:grpSp>
        <p:nvGrpSpPr>
          <p:cNvPr id="64515" name="Group 3" descr="compressor">
            <a:extLst>
              <a:ext uri="{FF2B5EF4-FFF2-40B4-BE49-F238E27FC236}">
                <a16:creationId xmlns:a16="http://schemas.microsoft.com/office/drawing/2014/main" id="{3D286AFE-EFA7-FFB3-C26F-BC5770972FFA}"/>
              </a:ext>
            </a:extLst>
          </p:cNvPr>
          <p:cNvGrpSpPr>
            <a:grpSpLocks/>
          </p:cNvGrpSpPr>
          <p:nvPr/>
        </p:nvGrpSpPr>
        <p:grpSpPr bwMode="auto">
          <a:xfrm>
            <a:off x="2062163" y="2062163"/>
            <a:ext cx="4889500" cy="3341687"/>
            <a:chOff x="1299" y="1299"/>
            <a:chExt cx="3080" cy="2105"/>
          </a:xfrm>
        </p:grpSpPr>
        <p:sp>
          <p:nvSpPr>
            <p:cNvPr id="64516" name="Freeform 4">
              <a:extLst>
                <a:ext uri="{FF2B5EF4-FFF2-40B4-BE49-F238E27FC236}">
                  <a16:creationId xmlns:a16="http://schemas.microsoft.com/office/drawing/2014/main" id="{4670F35C-34FD-A5CF-B3F0-A925C32CC23B}"/>
                </a:ext>
              </a:extLst>
            </p:cNvPr>
            <p:cNvSpPr>
              <a:spLocks/>
            </p:cNvSpPr>
            <p:nvPr/>
          </p:nvSpPr>
          <p:spPr bwMode="auto">
            <a:xfrm>
              <a:off x="1789" y="2153"/>
              <a:ext cx="751" cy="727"/>
            </a:xfrm>
            <a:custGeom>
              <a:avLst/>
              <a:gdLst>
                <a:gd name="T0" fmla="*/ 430 w 751"/>
                <a:gd name="T1" fmla="*/ 0 h 727"/>
                <a:gd name="T2" fmla="*/ 0 w 751"/>
                <a:gd name="T3" fmla="*/ 413 h 727"/>
                <a:gd name="T4" fmla="*/ 327 w 751"/>
                <a:gd name="T5" fmla="*/ 727 h 727"/>
                <a:gd name="T6" fmla="*/ 751 w 751"/>
                <a:gd name="T7" fmla="*/ 319 h 727"/>
                <a:gd name="T8" fmla="*/ 430 w 751"/>
                <a:gd name="T9" fmla="*/ 0 h 7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1" h="727">
                  <a:moveTo>
                    <a:pt x="430" y="0"/>
                  </a:moveTo>
                  <a:lnTo>
                    <a:pt x="0" y="413"/>
                  </a:lnTo>
                  <a:lnTo>
                    <a:pt x="327" y="727"/>
                  </a:lnTo>
                  <a:lnTo>
                    <a:pt x="751" y="319"/>
                  </a:lnTo>
                  <a:lnTo>
                    <a:pt x="43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17" name="Freeform 5">
              <a:extLst>
                <a:ext uri="{FF2B5EF4-FFF2-40B4-BE49-F238E27FC236}">
                  <a16:creationId xmlns:a16="http://schemas.microsoft.com/office/drawing/2014/main" id="{9207A24D-7C04-EA39-0701-31E4201B4D4C}"/>
                </a:ext>
              </a:extLst>
            </p:cNvPr>
            <p:cNvSpPr>
              <a:spLocks/>
            </p:cNvSpPr>
            <p:nvPr/>
          </p:nvSpPr>
          <p:spPr bwMode="auto">
            <a:xfrm>
              <a:off x="2348" y="2680"/>
              <a:ext cx="484" cy="704"/>
            </a:xfrm>
            <a:custGeom>
              <a:avLst/>
              <a:gdLst>
                <a:gd name="T0" fmla="*/ 0 w 540"/>
                <a:gd name="T1" fmla="*/ 32 h 721"/>
                <a:gd name="T2" fmla="*/ 446 w 540"/>
                <a:gd name="T3" fmla="*/ 703 h 721"/>
                <a:gd name="T4" fmla="*/ 483 w 540"/>
                <a:gd name="T5" fmla="*/ 671 h 721"/>
                <a:gd name="T6" fmla="*/ 42 w 540"/>
                <a:gd name="T7" fmla="*/ 0 h 721"/>
                <a:gd name="T8" fmla="*/ 0 w 540"/>
                <a:gd name="T9" fmla="*/ 32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18" name="Freeform 6">
              <a:extLst>
                <a:ext uri="{FF2B5EF4-FFF2-40B4-BE49-F238E27FC236}">
                  <a16:creationId xmlns:a16="http://schemas.microsoft.com/office/drawing/2014/main" id="{23EFD929-BDFB-6EA7-9F2C-2EC88789E860}"/>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19" name="Freeform 7">
              <a:extLst>
                <a:ext uri="{FF2B5EF4-FFF2-40B4-BE49-F238E27FC236}">
                  <a16:creationId xmlns:a16="http://schemas.microsoft.com/office/drawing/2014/main" id="{879057D9-376C-3D27-E6ED-6BDEE3127E69}"/>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0" name="Freeform 8">
              <a:extLst>
                <a:ext uri="{FF2B5EF4-FFF2-40B4-BE49-F238E27FC236}">
                  <a16:creationId xmlns:a16="http://schemas.microsoft.com/office/drawing/2014/main" id="{822E6E86-DA5C-CE10-980E-A289A5221BBC}"/>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1" name="Rectangle 9">
              <a:extLst>
                <a:ext uri="{FF2B5EF4-FFF2-40B4-BE49-F238E27FC236}">
                  <a16:creationId xmlns:a16="http://schemas.microsoft.com/office/drawing/2014/main" id="{42FD2484-CBCD-5915-1695-45E091572302}"/>
                </a:ext>
              </a:extLst>
            </p:cNvPr>
            <p:cNvSpPr>
              <a:spLocks noChangeArrowheads="1"/>
            </p:cNvSpPr>
            <p:nvPr/>
          </p:nvSpPr>
          <p:spPr bwMode="auto">
            <a:xfrm>
              <a:off x="1299" y="1461"/>
              <a:ext cx="3080" cy="1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4522" name="Freeform 10">
              <a:extLst>
                <a:ext uri="{FF2B5EF4-FFF2-40B4-BE49-F238E27FC236}">
                  <a16:creationId xmlns:a16="http://schemas.microsoft.com/office/drawing/2014/main" id="{FB3C9105-3DC3-437C-917D-6DBF07209422}"/>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3" name="Freeform 11">
              <a:extLst>
                <a:ext uri="{FF2B5EF4-FFF2-40B4-BE49-F238E27FC236}">
                  <a16:creationId xmlns:a16="http://schemas.microsoft.com/office/drawing/2014/main" id="{FE133486-0F05-7B0A-9B19-4DAA0D92B714}"/>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4" name="Freeform 12">
              <a:extLst>
                <a:ext uri="{FF2B5EF4-FFF2-40B4-BE49-F238E27FC236}">
                  <a16:creationId xmlns:a16="http://schemas.microsoft.com/office/drawing/2014/main" id="{5E19485A-710C-F929-67B1-15287252E9CB}"/>
                </a:ext>
              </a:extLst>
            </p:cNvPr>
            <p:cNvSpPr>
              <a:spLocks/>
            </p:cNvSpPr>
            <p:nvPr/>
          </p:nvSpPr>
          <p:spPr bwMode="auto">
            <a:xfrm>
              <a:off x="3232" y="2346"/>
              <a:ext cx="486" cy="450"/>
            </a:xfrm>
            <a:custGeom>
              <a:avLst/>
              <a:gdLst>
                <a:gd name="T0" fmla="*/ 264 w 486"/>
                <a:gd name="T1" fmla="*/ 0 h 450"/>
                <a:gd name="T2" fmla="*/ 0 w 486"/>
                <a:gd name="T3" fmla="*/ 246 h 450"/>
                <a:gd name="T4" fmla="*/ 244 w 486"/>
                <a:gd name="T5" fmla="*/ 450 h 450"/>
                <a:gd name="T6" fmla="*/ 486 w 486"/>
                <a:gd name="T7" fmla="*/ 216 h 450"/>
                <a:gd name="T8" fmla="*/ 264 w 486"/>
                <a:gd name="T9" fmla="*/ 0 h 4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450">
                  <a:moveTo>
                    <a:pt x="264" y="0"/>
                  </a:moveTo>
                  <a:lnTo>
                    <a:pt x="0" y="246"/>
                  </a:lnTo>
                  <a:lnTo>
                    <a:pt x="244" y="450"/>
                  </a:lnTo>
                  <a:lnTo>
                    <a:pt x="486" y="216"/>
                  </a:lnTo>
                  <a:lnTo>
                    <a:pt x="264"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5" name="Freeform 13">
              <a:extLst>
                <a:ext uri="{FF2B5EF4-FFF2-40B4-BE49-F238E27FC236}">
                  <a16:creationId xmlns:a16="http://schemas.microsoft.com/office/drawing/2014/main" id="{115D57D3-979C-5B91-52C0-2F9401EA55FE}"/>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6" name="Freeform 14">
              <a:extLst>
                <a:ext uri="{FF2B5EF4-FFF2-40B4-BE49-F238E27FC236}">
                  <a16:creationId xmlns:a16="http://schemas.microsoft.com/office/drawing/2014/main" id="{154A63EB-5492-F178-D525-FF779419F301}"/>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7" name="Rectangle 15">
              <a:extLst>
                <a:ext uri="{FF2B5EF4-FFF2-40B4-BE49-F238E27FC236}">
                  <a16:creationId xmlns:a16="http://schemas.microsoft.com/office/drawing/2014/main" id="{A0C5BB11-6A8D-7734-E4C3-9BF5DF3AEA2A}"/>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4528" name="Freeform 16">
              <a:extLst>
                <a:ext uri="{FF2B5EF4-FFF2-40B4-BE49-F238E27FC236}">
                  <a16:creationId xmlns:a16="http://schemas.microsoft.com/office/drawing/2014/main" id="{52EEEA40-B121-5476-C001-C071A09BA0C1}"/>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9" name="Freeform 17">
              <a:extLst>
                <a:ext uri="{FF2B5EF4-FFF2-40B4-BE49-F238E27FC236}">
                  <a16:creationId xmlns:a16="http://schemas.microsoft.com/office/drawing/2014/main" id="{EB72ADDC-52E7-82A9-1D6A-2A34DC7B23D2}"/>
                </a:ext>
              </a:extLst>
            </p:cNvPr>
            <p:cNvSpPr>
              <a:spLocks/>
            </p:cNvSpPr>
            <p:nvPr/>
          </p:nvSpPr>
          <p:spPr bwMode="auto">
            <a:xfrm>
              <a:off x="2803" y="2700"/>
              <a:ext cx="518" cy="704"/>
            </a:xfrm>
            <a:custGeom>
              <a:avLst/>
              <a:gdLst>
                <a:gd name="T0" fmla="*/ 19 w 715"/>
                <a:gd name="T1" fmla="*/ 703 h 481"/>
                <a:gd name="T2" fmla="*/ 0 w 715"/>
                <a:gd name="T3" fmla="*/ 634 h 481"/>
                <a:gd name="T4" fmla="*/ 493 w 715"/>
                <a:gd name="T5" fmla="*/ 0 h 481"/>
                <a:gd name="T6" fmla="*/ 517 w 715"/>
                <a:gd name="T7" fmla="*/ 56 h 481"/>
                <a:gd name="T8" fmla="*/ 19 w 715"/>
                <a:gd name="T9" fmla="*/ 703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0" name="Freeform 18">
              <a:extLst>
                <a:ext uri="{FF2B5EF4-FFF2-40B4-BE49-F238E27FC236}">
                  <a16:creationId xmlns:a16="http://schemas.microsoft.com/office/drawing/2014/main" id="{1F148311-A20D-D900-5E4C-39F09BC50579}"/>
                </a:ext>
              </a:extLst>
            </p:cNvPr>
            <p:cNvSpPr>
              <a:spLocks/>
            </p:cNvSpPr>
            <p:nvPr/>
          </p:nvSpPr>
          <p:spPr bwMode="auto">
            <a:xfrm>
              <a:off x="2780" y="3328"/>
              <a:ext cx="73"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3 w 74"/>
                <a:gd name="T43" fmla="*/ 71 h 72"/>
                <a:gd name="T44" fmla="*/ 48 w 74"/>
                <a:gd name="T45" fmla="*/ 68 h 72"/>
                <a:gd name="T46" fmla="*/ 54 w 74"/>
                <a:gd name="T47" fmla="*/ 67 h 72"/>
                <a:gd name="T48" fmla="*/ 57 w 74"/>
                <a:gd name="T49" fmla="*/ 64 h 72"/>
                <a:gd name="T50" fmla="*/ 59 w 74"/>
                <a:gd name="T51" fmla="*/ 62 h 72"/>
                <a:gd name="T52" fmla="*/ 61 w 74"/>
                <a:gd name="T53" fmla="*/ 60 h 72"/>
                <a:gd name="T54" fmla="*/ 64 w 74"/>
                <a:gd name="T55" fmla="*/ 59 h 72"/>
                <a:gd name="T56" fmla="*/ 65 w 74"/>
                <a:gd name="T57" fmla="*/ 56 h 72"/>
                <a:gd name="T58" fmla="*/ 68 w 74"/>
                <a:gd name="T59" fmla="*/ 53 h 72"/>
                <a:gd name="T60" fmla="*/ 70 w 74"/>
                <a:gd name="T61" fmla="*/ 48 h 72"/>
                <a:gd name="T62" fmla="*/ 72 w 74"/>
                <a:gd name="T63" fmla="*/ 43 h 72"/>
                <a:gd name="T64" fmla="*/ 71 w 74"/>
                <a:gd name="T65" fmla="*/ 28 h 72"/>
                <a:gd name="T66" fmla="*/ 70 w 74"/>
                <a:gd name="T67" fmla="*/ 21 h 72"/>
                <a:gd name="T68" fmla="*/ 67 w 74"/>
                <a:gd name="T69" fmla="*/ 18 h 72"/>
                <a:gd name="T70" fmla="*/ 65 w 74"/>
                <a:gd name="T71" fmla="*/ 13 h 72"/>
                <a:gd name="T72" fmla="*/ 62 w 74"/>
                <a:gd name="T73" fmla="*/ 12 h 72"/>
                <a:gd name="T74" fmla="*/ 61 w 74"/>
                <a:gd name="T75" fmla="*/ 10 h 72"/>
                <a:gd name="T76" fmla="*/ 58 w 74"/>
                <a:gd name="T77" fmla="*/ 9 h 72"/>
                <a:gd name="T78" fmla="*/ 57 w 74"/>
                <a:gd name="T79" fmla="*/ 6 h 72"/>
                <a:gd name="T80" fmla="*/ 51 w 74"/>
                <a:gd name="T81" fmla="*/ 4 h 72"/>
                <a:gd name="T82" fmla="*/ 47 w 74"/>
                <a:gd name="T83" fmla="*/ 1 h 72"/>
                <a:gd name="T84" fmla="*/ 37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1" name="Freeform 19">
              <a:extLst>
                <a:ext uri="{FF2B5EF4-FFF2-40B4-BE49-F238E27FC236}">
                  <a16:creationId xmlns:a16="http://schemas.microsoft.com/office/drawing/2014/main" id="{FB187904-6C4A-D8A8-11B8-18311A47092D}"/>
                </a:ext>
              </a:extLst>
            </p:cNvPr>
            <p:cNvSpPr>
              <a:spLocks/>
            </p:cNvSpPr>
            <p:nvPr/>
          </p:nvSpPr>
          <p:spPr bwMode="auto">
            <a:xfrm>
              <a:off x="2789" y="3336"/>
              <a:ext cx="58"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4 w 58"/>
                <a:gd name="T49" fmla="*/ 54 h 55"/>
                <a:gd name="T50" fmla="*/ 38 w 58"/>
                <a:gd name="T51" fmla="*/ 53 h 55"/>
                <a:gd name="T52" fmla="*/ 43 w 58"/>
                <a:gd name="T53" fmla="*/ 52 h 55"/>
                <a:gd name="T54" fmla="*/ 44 w 58"/>
                <a:gd name="T55" fmla="*/ 50 h 55"/>
                <a:gd name="T56" fmla="*/ 47 w 58"/>
                <a:gd name="T57" fmla="*/ 49 h 55"/>
                <a:gd name="T58" fmla="*/ 48 w 58"/>
                <a:gd name="T59" fmla="*/ 48 h 55"/>
                <a:gd name="T60" fmla="*/ 50 w 58"/>
                <a:gd name="T61" fmla="*/ 46 h 55"/>
                <a:gd name="T62" fmla="*/ 51 w 58"/>
                <a:gd name="T63" fmla="*/ 45 h 55"/>
                <a:gd name="T64" fmla="*/ 53 w 58"/>
                <a:gd name="T65" fmla="*/ 42 h 55"/>
                <a:gd name="T66" fmla="*/ 54 w 58"/>
                <a:gd name="T67" fmla="*/ 40 h 55"/>
                <a:gd name="T68" fmla="*/ 56 w 58"/>
                <a:gd name="T69" fmla="*/ 36 h 55"/>
                <a:gd name="T70" fmla="*/ 57 w 58"/>
                <a:gd name="T71" fmla="*/ 33 h 55"/>
                <a:gd name="T72" fmla="*/ 57 w 58"/>
                <a:gd name="T73" fmla="*/ 21 h 55"/>
                <a:gd name="T74" fmla="*/ 56 w 58"/>
                <a:gd name="T75" fmla="*/ 18 h 55"/>
                <a:gd name="T76" fmla="*/ 54 w 58"/>
                <a:gd name="T77" fmla="*/ 13 h 55"/>
                <a:gd name="T78" fmla="*/ 53 w 58"/>
                <a:gd name="T79" fmla="*/ 12 h 55"/>
                <a:gd name="T80" fmla="*/ 51 w 58"/>
                <a:gd name="T81" fmla="*/ 9 h 55"/>
                <a:gd name="T82" fmla="*/ 50 w 58"/>
                <a:gd name="T83" fmla="*/ 8 h 55"/>
                <a:gd name="T84" fmla="*/ 48 w 58"/>
                <a:gd name="T85" fmla="*/ 6 h 55"/>
                <a:gd name="T86" fmla="*/ 47 w 58"/>
                <a:gd name="T87" fmla="*/ 5 h 55"/>
                <a:gd name="T88" fmla="*/ 44 w 58"/>
                <a:gd name="T89" fmla="*/ 4 h 55"/>
                <a:gd name="T90" fmla="*/ 43 w 58"/>
                <a:gd name="T91" fmla="*/ 2 h 55"/>
                <a:gd name="T92" fmla="*/ 38 w 58"/>
                <a:gd name="T93" fmla="*/ 1 h 55"/>
                <a:gd name="T94" fmla="*/ 34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2" name="Freeform 20">
              <a:extLst>
                <a:ext uri="{FF2B5EF4-FFF2-40B4-BE49-F238E27FC236}">
                  <a16:creationId xmlns:a16="http://schemas.microsoft.com/office/drawing/2014/main" id="{0C478EC6-A20E-B855-C7E8-5FA8C1F0F452}"/>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3" name="Freeform 21">
              <a:extLst>
                <a:ext uri="{FF2B5EF4-FFF2-40B4-BE49-F238E27FC236}">
                  <a16:creationId xmlns:a16="http://schemas.microsoft.com/office/drawing/2014/main" id="{F50008E9-5F57-091E-CB72-A6D694CD094D}"/>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4" name="Freeform 22">
              <a:extLst>
                <a:ext uri="{FF2B5EF4-FFF2-40B4-BE49-F238E27FC236}">
                  <a16:creationId xmlns:a16="http://schemas.microsoft.com/office/drawing/2014/main" id="{712DA081-E825-C938-C68C-8E5A75AF1F16}"/>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5" name="Freeform 23">
              <a:extLst>
                <a:ext uri="{FF2B5EF4-FFF2-40B4-BE49-F238E27FC236}">
                  <a16:creationId xmlns:a16="http://schemas.microsoft.com/office/drawing/2014/main" id="{82D31108-FD92-171A-537D-62DB9C1EC9CE}"/>
                </a:ext>
              </a:extLst>
            </p:cNvPr>
            <p:cNvSpPr>
              <a:spLocks/>
            </p:cNvSpPr>
            <p:nvPr/>
          </p:nvSpPr>
          <p:spPr bwMode="auto">
            <a:xfrm>
              <a:off x="3484" y="2391"/>
              <a:ext cx="102" cy="97"/>
            </a:xfrm>
            <a:custGeom>
              <a:avLst/>
              <a:gdLst>
                <a:gd name="T0" fmla="*/ 74 w 102"/>
                <a:gd name="T1" fmla="*/ 96 h 97"/>
                <a:gd name="T2" fmla="*/ 0 w 102"/>
                <a:gd name="T3" fmla="*/ 25 h 97"/>
                <a:gd name="T4" fmla="*/ 15 w 102"/>
                <a:gd name="T5" fmla="*/ 12 h 97"/>
                <a:gd name="T6" fmla="*/ 44 w 102"/>
                <a:gd name="T7" fmla="*/ 40 h 97"/>
                <a:gd name="T8" fmla="*/ 89 w 102"/>
                <a:gd name="T9" fmla="*/ 0 h 97"/>
                <a:gd name="T10" fmla="*/ 101 w 102"/>
                <a:gd name="T11" fmla="*/ 9 h 97"/>
                <a:gd name="T12" fmla="*/ 58 w 102"/>
                <a:gd name="T13" fmla="*/ 52 h 97"/>
                <a:gd name="T14" fmla="*/ 88 w 102"/>
                <a:gd name="T15" fmla="*/ 81 h 97"/>
                <a:gd name="T16" fmla="*/ 74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6" name="Freeform 24">
              <a:extLst>
                <a:ext uri="{FF2B5EF4-FFF2-40B4-BE49-F238E27FC236}">
                  <a16:creationId xmlns:a16="http://schemas.microsoft.com/office/drawing/2014/main" id="{F7F48576-ADB1-1C61-9CEE-DB15FB93652E}"/>
                </a:ext>
              </a:extLst>
            </p:cNvPr>
            <p:cNvSpPr>
              <a:spLocks/>
            </p:cNvSpPr>
            <p:nvPr/>
          </p:nvSpPr>
          <p:spPr bwMode="auto">
            <a:xfrm>
              <a:off x="3635" y="2463"/>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7" name="Freeform 25">
              <a:extLst>
                <a:ext uri="{FF2B5EF4-FFF2-40B4-BE49-F238E27FC236}">
                  <a16:creationId xmlns:a16="http://schemas.microsoft.com/office/drawing/2014/main" id="{962B5388-8ECA-EB5A-3DEE-89D2B5BD3C71}"/>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8" name="Freeform 26">
              <a:extLst>
                <a:ext uri="{FF2B5EF4-FFF2-40B4-BE49-F238E27FC236}">
                  <a16:creationId xmlns:a16="http://schemas.microsoft.com/office/drawing/2014/main" id="{29F9C687-7EC0-F119-D93B-18A5BFF42174}"/>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39" name="Freeform 27">
              <a:extLst>
                <a:ext uri="{FF2B5EF4-FFF2-40B4-BE49-F238E27FC236}">
                  <a16:creationId xmlns:a16="http://schemas.microsoft.com/office/drawing/2014/main" id="{963B103B-229A-5639-7D7B-8C989B067F12}"/>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0" name="Freeform 28">
              <a:extLst>
                <a:ext uri="{FF2B5EF4-FFF2-40B4-BE49-F238E27FC236}">
                  <a16:creationId xmlns:a16="http://schemas.microsoft.com/office/drawing/2014/main" id="{DDFD6CF8-C7EF-183A-4CBC-07611B11F366}"/>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1" name="Freeform 29">
              <a:extLst>
                <a:ext uri="{FF2B5EF4-FFF2-40B4-BE49-F238E27FC236}">
                  <a16:creationId xmlns:a16="http://schemas.microsoft.com/office/drawing/2014/main" id="{C74E0041-EECA-2F78-D2F2-67DA3BAC9119}"/>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2" name="Freeform 30">
              <a:extLst>
                <a:ext uri="{FF2B5EF4-FFF2-40B4-BE49-F238E27FC236}">
                  <a16:creationId xmlns:a16="http://schemas.microsoft.com/office/drawing/2014/main" id="{D3F23251-9F8A-D727-5CDF-6B444FA7AC15}"/>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3" name="Freeform 31">
              <a:extLst>
                <a:ext uri="{FF2B5EF4-FFF2-40B4-BE49-F238E27FC236}">
                  <a16:creationId xmlns:a16="http://schemas.microsoft.com/office/drawing/2014/main" id="{77CF5AA1-D459-E469-A49B-37909B9851E6}"/>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4" name="Freeform 32">
              <a:extLst>
                <a:ext uri="{FF2B5EF4-FFF2-40B4-BE49-F238E27FC236}">
                  <a16:creationId xmlns:a16="http://schemas.microsoft.com/office/drawing/2014/main" id="{84C21952-E173-24EE-4E6A-C964C0AC060E}"/>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5" name="Freeform 33">
              <a:extLst>
                <a:ext uri="{FF2B5EF4-FFF2-40B4-BE49-F238E27FC236}">
                  <a16:creationId xmlns:a16="http://schemas.microsoft.com/office/drawing/2014/main" id="{4D8A4A8B-5824-7FE6-8F11-4FA30B51DBF1}"/>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6" name="Freeform 34">
              <a:extLst>
                <a:ext uri="{FF2B5EF4-FFF2-40B4-BE49-F238E27FC236}">
                  <a16:creationId xmlns:a16="http://schemas.microsoft.com/office/drawing/2014/main" id="{FD38D06B-C133-2F87-359E-28BFE480FF58}"/>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7" name="Freeform 35">
              <a:extLst>
                <a:ext uri="{FF2B5EF4-FFF2-40B4-BE49-F238E27FC236}">
                  <a16:creationId xmlns:a16="http://schemas.microsoft.com/office/drawing/2014/main" id="{18904259-2C79-936D-092B-1091074F9962}"/>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8" name="Freeform 36">
              <a:extLst>
                <a:ext uri="{FF2B5EF4-FFF2-40B4-BE49-F238E27FC236}">
                  <a16:creationId xmlns:a16="http://schemas.microsoft.com/office/drawing/2014/main" id="{E0663921-F9CB-40F9-62A7-35AB5378A67B}"/>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49" name="Freeform 37">
              <a:extLst>
                <a:ext uri="{FF2B5EF4-FFF2-40B4-BE49-F238E27FC236}">
                  <a16:creationId xmlns:a16="http://schemas.microsoft.com/office/drawing/2014/main" id="{C2CD19D1-026F-F2BD-48ED-8CAFFE7504DB}"/>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0" name="Freeform 38">
              <a:extLst>
                <a:ext uri="{FF2B5EF4-FFF2-40B4-BE49-F238E27FC236}">
                  <a16:creationId xmlns:a16="http://schemas.microsoft.com/office/drawing/2014/main" id="{368A6EF9-A45B-B745-E230-6F014F74937E}"/>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1" name="Freeform 39">
              <a:extLst>
                <a:ext uri="{FF2B5EF4-FFF2-40B4-BE49-F238E27FC236}">
                  <a16:creationId xmlns:a16="http://schemas.microsoft.com/office/drawing/2014/main" id="{DF81C702-1AD4-8908-A125-8DF05189CFA4}"/>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2" name="Freeform 40">
              <a:extLst>
                <a:ext uri="{FF2B5EF4-FFF2-40B4-BE49-F238E27FC236}">
                  <a16:creationId xmlns:a16="http://schemas.microsoft.com/office/drawing/2014/main" id="{C15A7460-A878-08A8-2ECC-0EDAF4E515DF}"/>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3" name="Freeform 41">
              <a:extLst>
                <a:ext uri="{FF2B5EF4-FFF2-40B4-BE49-F238E27FC236}">
                  <a16:creationId xmlns:a16="http://schemas.microsoft.com/office/drawing/2014/main" id="{58DF8D77-C7E3-C4AE-FD79-B7E64D14AE98}"/>
                </a:ext>
              </a:extLst>
            </p:cNvPr>
            <p:cNvSpPr>
              <a:spLocks/>
            </p:cNvSpPr>
            <p:nvPr/>
          </p:nvSpPr>
          <p:spPr bwMode="auto">
            <a:xfrm>
              <a:off x="2188" y="1299"/>
              <a:ext cx="134" cy="542"/>
            </a:xfrm>
            <a:custGeom>
              <a:avLst/>
              <a:gdLst>
                <a:gd name="T0" fmla="*/ 0 w 135"/>
                <a:gd name="T1" fmla="*/ 378 h 542"/>
                <a:gd name="T2" fmla="*/ 1 w 135"/>
                <a:gd name="T3" fmla="*/ 389 h 542"/>
                <a:gd name="T4" fmla="*/ 4 w 135"/>
                <a:gd name="T5" fmla="*/ 393 h 542"/>
                <a:gd name="T6" fmla="*/ 5 w 135"/>
                <a:gd name="T7" fmla="*/ 397 h 542"/>
                <a:gd name="T8" fmla="*/ 8 w 135"/>
                <a:gd name="T9" fmla="*/ 401 h 542"/>
                <a:gd name="T10" fmla="*/ 10 w 135"/>
                <a:gd name="T11" fmla="*/ 405 h 542"/>
                <a:gd name="T12" fmla="*/ 13 w 135"/>
                <a:gd name="T13" fmla="*/ 408 h 542"/>
                <a:gd name="T14" fmla="*/ 15 w 135"/>
                <a:gd name="T15" fmla="*/ 414 h 542"/>
                <a:gd name="T16" fmla="*/ 19 w 135"/>
                <a:gd name="T17" fmla="*/ 418 h 542"/>
                <a:gd name="T18" fmla="*/ 24 w 135"/>
                <a:gd name="T19" fmla="*/ 427 h 542"/>
                <a:gd name="T20" fmla="*/ 28 w 135"/>
                <a:gd name="T21" fmla="*/ 433 h 542"/>
                <a:gd name="T22" fmla="*/ 34 w 135"/>
                <a:gd name="T23" fmla="*/ 439 h 542"/>
                <a:gd name="T24" fmla="*/ 38 w 135"/>
                <a:gd name="T25" fmla="*/ 448 h 542"/>
                <a:gd name="T26" fmla="*/ 42 w 135"/>
                <a:gd name="T27" fmla="*/ 454 h 542"/>
                <a:gd name="T28" fmla="*/ 49 w 135"/>
                <a:gd name="T29" fmla="*/ 464 h 542"/>
                <a:gd name="T30" fmla="*/ 53 w 135"/>
                <a:gd name="T31" fmla="*/ 470 h 542"/>
                <a:gd name="T32" fmla="*/ 57 w 135"/>
                <a:gd name="T33" fmla="*/ 479 h 542"/>
                <a:gd name="T34" fmla="*/ 63 w 135"/>
                <a:gd name="T35" fmla="*/ 486 h 542"/>
                <a:gd name="T36" fmla="*/ 67 w 135"/>
                <a:gd name="T37" fmla="*/ 491 h 542"/>
                <a:gd name="T38" fmla="*/ 70 w 135"/>
                <a:gd name="T39" fmla="*/ 499 h 542"/>
                <a:gd name="T40" fmla="*/ 75 w 135"/>
                <a:gd name="T41" fmla="*/ 504 h 542"/>
                <a:gd name="T42" fmla="*/ 78 w 135"/>
                <a:gd name="T43" fmla="*/ 510 h 542"/>
                <a:gd name="T44" fmla="*/ 85 w 135"/>
                <a:gd name="T45" fmla="*/ 518 h 542"/>
                <a:gd name="T46" fmla="*/ 102 w 135"/>
                <a:gd name="T47" fmla="*/ 535 h 542"/>
                <a:gd name="T48" fmla="*/ 107 w 135"/>
                <a:gd name="T49" fmla="*/ 537 h 542"/>
                <a:gd name="T50" fmla="*/ 112 w 135"/>
                <a:gd name="T51" fmla="*/ 540 h 542"/>
                <a:gd name="T52" fmla="*/ 126 w 135"/>
                <a:gd name="T53" fmla="*/ 541 h 542"/>
                <a:gd name="T54" fmla="*/ 129 w 135"/>
                <a:gd name="T55" fmla="*/ 538 h 542"/>
                <a:gd name="T56" fmla="*/ 132 w 135"/>
                <a:gd name="T57" fmla="*/ 536 h 542"/>
                <a:gd name="T58" fmla="*/ 133 w 135"/>
                <a:gd name="T59" fmla="*/ 520 h 542"/>
                <a:gd name="T60" fmla="*/ 130 w 135"/>
                <a:gd name="T61" fmla="*/ 513 h 542"/>
                <a:gd name="T62" fmla="*/ 129 w 135"/>
                <a:gd name="T63" fmla="*/ 507 h 542"/>
                <a:gd name="T64" fmla="*/ 126 w 135"/>
                <a:gd name="T65" fmla="*/ 504 h 542"/>
                <a:gd name="T66" fmla="*/ 124 w 135"/>
                <a:gd name="T67" fmla="*/ 501 h 542"/>
                <a:gd name="T68" fmla="*/ 122 w 135"/>
                <a:gd name="T69" fmla="*/ 498 h 542"/>
                <a:gd name="T70" fmla="*/ 120 w 135"/>
                <a:gd name="T71" fmla="*/ 494 h 542"/>
                <a:gd name="T72" fmla="*/ 116 w 135"/>
                <a:gd name="T73" fmla="*/ 488 h 542"/>
                <a:gd name="T74" fmla="*/ 112 w 135"/>
                <a:gd name="T75" fmla="*/ 482 h 542"/>
                <a:gd name="T76" fmla="*/ 109 w 135"/>
                <a:gd name="T77" fmla="*/ 476 h 542"/>
                <a:gd name="T78" fmla="*/ 105 w 135"/>
                <a:gd name="T79" fmla="*/ 470 h 542"/>
                <a:gd name="T80" fmla="*/ 101 w 135"/>
                <a:gd name="T81" fmla="*/ 464 h 542"/>
                <a:gd name="T82" fmla="*/ 96 w 135"/>
                <a:gd name="T83" fmla="*/ 455 h 542"/>
                <a:gd name="T84" fmla="*/ 90 w 135"/>
                <a:gd name="T85" fmla="*/ 449 h 542"/>
                <a:gd name="T86" fmla="*/ 87 w 135"/>
                <a:gd name="T87" fmla="*/ 442 h 542"/>
                <a:gd name="T88" fmla="*/ 82 w 135"/>
                <a:gd name="T89" fmla="*/ 434 h 542"/>
                <a:gd name="T90" fmla="*/ 76 w 135"/>
                <a:gd name="T91" fmla="*/ 427 h 542"/>
                <a:gd name="T92" fmla="*/ 72 w 135"/>
                <a:gd name="T93" fmla="*/ 420 h 542"/>
                <a:gd name="T94" fmla="*/ 68 w 135"/>
                <a:gd name="T95" fmla="*/ 414 h 542"/>
                <a:gd name="T96" fmla="*/ 65 w 135"/>
                <a:gd name="T97" fmla="*/ 408 h 542"/>
                <a:gd name="T98" fmla="*/ 60 w 135"/>
                <a:gd name="T99" fmla="*/ 401 h 542"/>
                <a:gd name="T100" fmla="*/ 59 w 135"/>
                <a:gd name="T101" fmla="*/ 397 h 542"/>
                <a:gd name="T102" fmla="*/ 49 w 135"/>
                <a:gd name="T103" fmla="*/ 386 h 542"/>
                <a:gd name="T104" fmla="*/ 45 w 135"/>
                <a:gd name="T105" fmla="*/ 381 h 5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5" h="542">
                  <a:moveTo>
                    <a:pt x="0" y="0"/>
                  </a:moveTo>
                  <a:lnTo>
                    <a:pt x="0" y="381"/>
                  </a:lnTo>
                  <a:lnTo>
                    <a:pt x="0" y="378"/>
                  </a:lnTo>
                  <a:lnTo>
                    <a:pt x="0" y="384"/>
                  </a:lnTo>
                  <a:lnTo>
                    <a:pt x="1" y="385"/>
                  </a:lnTo>
                  <a:lnTo>
                    <a:pt x="1" y="389"/>
                  </a:lnTo>
                  <a:lnTo>
                    <a:pt x="2" y="389"/>
                  </a:lnTo>
                  <a:lnTo>
                    <a:pt x="2" y="392"/>
                  </a:lnTo>
                  <a:lnTo>
                    <a:pt x="4" y="393"/>
                  </a:lnTo>
                  <a:lnTo>
                    <a:pt x="4" y="394"/>
                  </a:lnTo>
                  <a:lnTo>
                    <a:pt x="5" y="396"/>
                  </a:lnTo>
                  <a:lnTo>
                    <a:pt x="5" y="397"/>
                  </a:lnTo>
                  <a:lnTo>
                    <a:pt x="7" y="399"/>
                  </a:lnTo>
                  <a:lnTo>
                    <a:pt x="7" y="401"/>
                  </a:lnTo>
                  <a:lnTo>
                    <a:pt x="8" y="401"/>
                  </a:lnTo>
                  <a:lnTo>
                    <a:pt x="8" y="402"/>
                  </a:lnTo>
                  <a:lnTo>
                    <a:pt x="10" y="404"/>
                  </a:lnTo>
                  <a:lnTo>
                    <a:pt x="10" y="405"/>
                  </a:lnTo>
                  <a:lnTo>
                    <a:pt x="11" y="405"/>
                  </a:lnTo>
                  <a:lnTo>
                    <a:pt x="11" y="406"/>
                  </a:lnTo>
                  <a:lnTo>
                    <a:pt x="13" y="408"/>
                  </a:lnTo>
                  <a:lnTo>
                    <a:pt x="13" y="409"/>
                  </a:lnTo>
                  <a:lnTo>
                    <a:pt x="15" y="412"/>
                  </a:lnTo>
                  <a:lnTo>
                    <a:pt x="15" y="414"/>
                  </a:lnTo>
                  <a:lnTo>
                    <a:pt x="18" y="416"/>
                  </a:lnTo>
                  <a:lnTo>
                    <a:pt x="18" y="418"/>
                  </a:lnTo>
                  <a:lnTo>
                    <a:pt x="19" y="418"/>
                  </a:lnTo>
                  <a:lnTo>
                    <a:pt x="21" y="421"/>
                  </a:lnTo>
                  <a:lnTo>
                    <a:pt x="24" y="424"/>
                  </a:lnTo>
                  <a:lnTo>
                    <a:pt x="24" y="427"/>
                  </a:lnTo>
                  <a:lnTo>
                    <a:pt x="25" y="428"/>
                  </a:lnTo>
                  <a:lnTo>
                    <a:pt x="27" y="431"/>
                  </a:lnTo>
                  <a:lnTo>
                    <a:pt x="28" y="433"/>
                  </a:lnTo>
                  <a:lnTo>
                    <a:pt x="29" y="435"/>
                  </a:lnTo>
                  <a:lnTo>
                    <a:pt x="31" y="438"/>
                  </a:lnTo>
                  <a:lnTo>
                    <a:pt x="34" y="439"/>
                  </a:lnTo>
                  <a:lnTo>
                    <a:pt x="35" y="442"/>
                  </a:lnTo>
                  <a:lnTo>
                    <a:pt x="36" y="445"/>
                  </a:lnTo>
                  <a:lnTo>
                    <a:pt x="38" y="448"/>
                  </a:lnTo>
                  <a:lnTo>
                    <a:pt x="39" y="449"/>
                  </a:lnTo>
                  <a:lnTo>
                    <a:pt x="40" y="452"/>
                  </a:lnTo>
                  <a:lnTo>
                    <a:pt x="42" y="454"/>
                  </a:lnTo>
                  <a:lnTo>
                    <a:pt x="43" y="457"/>
                  </a:lnTo>
                  <a:lnTo>
                    <a:pt x="48" y="461"/>
                  </a:lnTo>
                  <a:lnTo>
                    <a:pt x="49" y="464"/>
                  </a:lnTo>
                  <a:lnTo>
                    <a:pt x="51" y="467"/>
                  </a:lnTo>
                  <a:lnTo>
                    <a:pt x="52" y="469"/>
                  </a:lnTo>
                  <a:lnTo>
                    <a:pt x="53" y="470"/>
                  </a:lnTo>
                  <a:lnTo>
                    <a:pt x="54" y="473"/>
                  </a:lnTo>
                  <a:lnTo>
                    <a:pt x="56" y="476"/>
                  </a:lnTo>
                  <a:lnTo>
                    <a:pt x="57" y="479"/>
                  </a:lnTo>
                  <a:lnTo>
                    <a:pt x="60" y="480"/>
                  </a:lnTo>
                  <a:lnTo>
                    <a:pt x="62" y="483"/>
                  </a:lnTo>
                  <a:lnTo>
                    <a:pt x="63" y="486"/>
                  </a:lnTo>
                  <a:lnTo>
                    <a:pt x="65" y="486"/>
                  </a:lnTo>
                  <a:lnTo>
                    <a:pt x="66" y="489"/>
                  </a:lnTo>
                  <a:lnTo>
                    <a:pt x="68" y="491"/>
                  </a:lnTo>
                  <a:lnTo>
                    <a:pt x="68" y="494"/>
                  </a:lnTo>
                  <a:lnTo>
                    <a:pt x="71" y="496"/>
                  </a:lnTo>
                  <a:lnTo>
                    <a:pt x="71" y="499"/>
                  </a:lnTo>
                  <a:lnTo>
                    <a:pt x="73" y="501"/>
                  </a:lnTo>
                  <a:lnTo>
                    <a:pt x="73" y="502"/>
                  </a:lnTo>
                  <a:lnTo>
                    <a:pt x="76" y="504"/>
                  </a:lnTo>
                  <a:lnTo>
                    <a:pt x="76" y="506"/>
                  </a:lnTo>
                  <a:lnTo>
                    <a:pt x="79" y="508"/>
                  </a:lnTo>
                  <a:lnTo>
                    <a:pt x="79" y="510"/>
                  </a:lnTo>
                  <a:lnTo>
                    <a:pt x="82" y="513"/>
                  </a:lnTo>
                  <a:lnTo>
                    <a:pt x="83" y="516"/>
                  </a:lnTo>
                  <a:lnTo>
                    <a:pt x="86" y="518"/>
                  </a:lnTo>
                  <a:lnTo>
                    <a:pt x="88" y="520"/>
                  </a:lnTo>
                  <a:lnTo>
                    <a:pt x="102" y="535"/>
                  </a:lnTo>
                  <a:lnTo>
                    <a:pt x="103" y="535"/>
                  </a:lnTo>
                  <a:lnTo>
                    <a:pt x="105" y="536"/>
                  </a:lnTo>
                  <a:lnTo>
                    <a:pt x="107" y="537"/>
                  </a:lnTo>
                  <a:lnTo>
                    <a:pt x="108" y="537"/>
                  </a:lnTo>
                  <a:lnTo>
                    <a:pt x="110" y="538"/>
                  </a:lnTo>
                  <a:lnTo>
                    <a:pt x="111" y="538"/>
                  </a:lnTo>
                  <a:lnTo>
                    <a:pt x="113" y="540"/>
                  </a:lnTo>
                  <a:lnTo>
                    <a:pt x="114" y="540"/>
                  </a:lnTo>
                  <a:lnTo>
                    <a:pt x="116" y="541"/>
                  </a:lnTo>
                  <a:lnTo>
                    <a:pt x="127" y="541"/>
                  </a:lnTo>
                  <a:lnTo>
                    <a:pt x="128" y="540"/>
                  </a:lnTo>
                  <a:lnTo>
                    <a:pt x="130" y="540"/>
                  </a:lnTo>
                  <a:lnTo>
                    <a:pt x="130" y="538"/>
                  </a:lnTo>
                  <a:lnTo>
                    <a:pt x="131" y="537"/>
                  </a:lnTo>
                  <a:lnTo>
                    <a:pt x="131" y="536"/>
                  </a:lnTo>
                  <a:lnTo>
                    <a:pt x="133" y="536"/>
                  </a:lnTo>
                  <a:lnTo>
                    <a:pt x="133" y="533"/>
                  </a:lnTo>
                  <a:lnTo>
                    <a:pt x="134" y="533"/>
                  </a:lnTo>
                  <a:lnTo>
                    <a:pt x="134" y="520"/>
                  </a:lnTo>
                  <a:lnTo>
                    <a:pt x="133" y="518"/>
                  </a:lnTo>
                  <a:lnTo>
                    <a:pt x="133" y="514"/>
                  </a:lnTo>
                  <a:lnTo>
                    <a:pt x="131" y="513"/>
                  </a:lnTo>
                  <a:lnTo>
                    <a:pt x="131" y="510"/>
                  </a:lnTo>
                  <a:lnTo>
                    <a:pt x="130" y="510"/>
                  </a:lnTo>
                  <a:lnTo>
                    <a:pt x="130" y="507"/>
                  </a:lnTo>
                  <a:lnTo>
                    <a:pt x="128" y="507"/>
                  </a:lnTo>
                  <a:lnTo>
                    <a:pt x="128" y="504"/>
                  </a:lnTo>
                  <a:lnTo>
                    <a:pt x="127" y="504"/>
                  </a:lnTo>
                  <a:lnTo>
                    <a:pt x="127" y="502"/>
                  </a:lnTo>
                  <a:lnTo>
                    <a:pt x="125" y="502"/>
                  </a:lnTo>
                  <a:lnTo>
                    <a:pt x="125" y="501"/>
                  </a:lnTo>
                  <a:lnTo>
                    <a:pt x="124" y="499"/>
                  </a:lnTo>
                  <a:lnTo>
                    <a:pt x="124" y="498"/>
                  </a:lnTo>
                  <a:lnTo>
                    <a:pt x="123" y="498"/>
                  </a:lnTo>
                  <a:lnTo>
                    <a:pt x="123" y="496"/>
                  </a:lnTo>
                  <a:lnTo>
                    <a:pt x="121" y="495"/>
                  </a:lnTo>
                  <a:lnTo>
                    <a:pt x="121" y="494"/>
                  </a:lnTo>
                  <a:lnTo>
                    <a:pt x="119" y="491"/>
                  </a:lnTo>
                  <a:lnTo>
                    <a:pt x="119" y="489"/>
                  </a:lnTo>
                  <a:lnTo>
                    <a:pt x="117" y="488"/>
                  </a:lnTo>
                  <a:lnTo>
                    <a:pt x="117" y="486"/>
                  </a:lnTo>
                  <a:lnTo>
                    <a:pt x="114" y="484"/>
                  </a:lnTo>
                  <a:lnTo>
                    <a:pt x="113" y="482"/>
                  </a:lnTo>
                  <a:lnTo>
                    <a:pt x="113" y="480"/>
                  </a:lnTo>
                  <a:lnTo>
                    <a:pt x="111" y="479"/>
                  </a:lnTo>
                  <a:lnTo>
                    <a:pt x="110" y="476"/>
                  </a:lnTo>
                  <a:lnTo>
                    <a:pt x="108" y="474"/>
                  </a:lnTo>
                  <a:lnTo>
                    <a:pt x="107" y="472"/>
                  </a:lnTo>
                  <a:lnTo>
                    <a:pt x="106" y="470"/>
                  </a:lnTo>
                  <a:lnTo>
                    <a:pt x="105" y="468"/>
                  </a:lnTo>
                  <a:lnTo>
                    <a:pt x="103" y="465"/>
                  </a:lnTo>
                  <a:lnTo>
                    <a:pt x="102" y="464"/>
                  </a:lnTo>
                  <a:lnTo>
                    <a:pt x="100" y="461"/>
                  </a:lnTo>
                  <a:lnTo>
                    <a:pt x="99" y="458"/>
                  </a:lnTo>
                  <a:lnTo>
                    <a:pt x="97" y="455"/>
                  </a:lnTo>
                  <a:lnTo>
                    <a:pt x="94" y="454"/>
                  </a:lnTo>
                  <a:lnTo>
                    <a:pt x="93" y="452"/>
                  </a:lnTo>
                  <a:lnTo>
                    <a:pt x="91" y="449"/>
                  </a:lnTo>
                  <a:lnTo>
                    <a:pt x="90" y="446"/>
                  </a:lnTo>
                  <a:lnTo>
                    <a:pt x="88" y="445"/>
                  </a:lnTo>
                  <a:lnTo>
                    <a:pt x="88" y="442"/>
                  </a:lnTo>
                  <a:lnTo>
                    <a:pt x="86" y="439"/>
                  </a:lnTo>
                  <a:lnTo>
                    <a:pt x="85" y="436"/>
                  </a:lnTo>
                  <a:lnTo>
                    <a:pt x="83" y="434"/>
                  </a:lnTo>
                  <a:lnTo>
                    <a:pt x="80" y="433"/>
                  </a:lnTo>
                  <a:lnTo>
                    <a:pt x="79" y="430"/>
                  </a:lnTo>
                  <a:lnTo>
                    <a:pt x="77" y="427"/>
                  </a:lnTo>
                  <a:lnTo>
                    <a:pt x="76" y="424"/>
                  </a:lnTo>
                  <a:lnTo>
                    <a:pt x="74" y="423"/>
                  </a:lnTo>
                  <a:lnTo>
                    <a:pt x="73" y="420"/>
                  </a:lnTo>
                  <a:lnTo>
                    <a:pt x="71" y="418"/>
                  </a:lnTo>
                  <a:lnTo>
                    <a:pt x="71" y="416"/>
                  </a:lnTo>
                  <a:lnTo>
                    <a:pt x="69" y="414"/>
                  </a:lnTo>
                  <a:lnTo>
                    <a:pt x="68" y="412"/>
                  </a:lnTo>
                  <a:lnTo>
                    <a:pt x="66" y="409"/>
                  </a:lnTo>
                  <a:lnTo>
                    <a:pt x="65" y="408"/>
                  </a:lnTo>
                  <a:lnTo>
                    <a:pt x="65" y="406"/>
                  </a:lnTo>
                  <a:lnTo>
                    <a:pt x="63" y="404"/>
                  </a:lnTo>
                  <a:lnTo>
                    <a:pt x="60" y="401"/>
                  </a:lnTo>
                  <a:lnTo>
                    <a:pt x="60" y="400"/>
                  </a:lnTo>
                  <a:lnTo>
                    <a:pt x="59" y="399"/>
                  </a:lnTo>
                  <a:lnTo>
                    <a:pt x="59" y="397"/>
                  </a:lnTo>
                  <a:lnTo>
                    <a:pt x="56" y="394"/>
                  </a:lnTo>
                  <a:lnTo>
                    <a:pt x="56" y="393"/>
                  </a:lnTo>
                  <a:lnTo>
                    <a:pt x="49" y="386"/>
                  </a:lnTo>
                  <a:lnTo>
                    <a:pt x="49" y="385"/>
                  </a:lnTo>
                  <a:lnTo>
                    <a:pt x="43" y="380"/>
                  </a:lnTo>
                  <a:lnTo>
                    <a:pt x="45" y="381"/>
                  </a:lnTo>
                  <a:lnTo>
                    <a:pt x="45" y="0"/>
                  </a:lnTo>
                  <a:lnTo>
                    <a:pt x="0"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4" name="Freeform 42">
              <a:extLst>
                <a:ext uri="{FF2B5EF4-FFF2-40B4-BE49-F238E27FC236}">
                  <a16:creationId xmlns:a16="http://schemas.microsoft.com/office/drawing/2014/main" id="{B60296C2-BCE3-3732-EFE6-44CA76D6D924}"/>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5" name="Freeform 43">
              <a:extLst>
                <a:ext uri="{FF2B5EF4-FFF2-40B4-BE49-F238E27FC236}">
                  <a16:creationId xmlns:a16="http://schemas.microsoft.com/office/drawing/2014/main" id="{7F91DA6D-B7DA-5818-8723-1D5FBE25C9F9}"/>
                </a:ext>
              </a:extLst>
            </p:cNvPr>
            <p:cNvSpPr>
              <a:spLocks/>
            </p:cNvSpPr>
            <p:nvPr/>
          </p:nvSpPr>
          <p:spPr bwMode="auto">
            <a:xfrm>
              <a:off x="3335" y="1299"/>
              <a:ext cx="135" cy="542"/>
            </a:xfrm>
            <a:custGeom>
              <a:avLst/>
              <a:gdLst>
                <a:gd name="T0" fmla="*/ 134 w 135"/>
                <a:gd name="T1" fmla="*/ 378 h 542"/>
                <a:gd name="T2" fmla="*/ 133 w 135"/>
                <a:gd name="T3" fmla="*/ 389 h 542"/>
                <a:gd name="T4" fmla="*/ 130 w 135"/>
                <a:gd name="T5" fmla="*/ 393 h 542"/>
                <a:gd name="T6" fmla="*/ 129 w 135"/>
                <a:gd name="T7" fmla="*/ 397 h 542"/>
                <a:gd name="T8" fmla="*/ 126 w 135"/>
                <a:gd name="T9" fmla="*/ 401 h 542"/>
                <a:gd name="T10" fmla="*/ 124 w 135"/>
                <a:gd name="T11" fmla="*/ 405 h 542"/>
                <a:gd name="T12" fmla="*/ 121 w 135"/>
                <a:gd name="T13" fmla="*/ 408 h 542"/>
                <a:gd name="T14" fmla="*/ 119 w 135"/>
                <a:gd name="T15" fmla="*/ 414 h 542"/>
                <a:gd name="T16" fmla="*/ 114 w 135"/>
                <a:gd name="T17" fmla="*/ 418 h 542"/>
                <a:gd name="T18" fmla="*/ 110 w 135"/>
                <a:gd name="T19" fmla="*/ 427 h 542"/>
                <a:gd name="T20" fmla="*/ 106 w 135"/>
                <a:gd name="T21" fmla="*/ 433 h 542"/>
                <a:gd name="T22" fmla="*/ 100 w 135"/>
                <a:gd name="T23" fmla="*/ 439 h 542"/>
                <a:gd name="T24" fmla="*/ 96 w 135"/>
                <a:gd name="T25" fmla="*/ 448 h 542"/>
                <a:gd name="T26" fmla="*/ 92 w 135"/>
                <a:gd name="T27" fmla="*/ 454 h 542"/>
                <a:gd name="T28" fmla="*/ 86 w 135"/>
                <a:gd name="T29" fmla="*/ 461 h 542"/>
                <a:gd name="T30" fmla="*/ 82 w 135"/>
                <a:gd name="T31" fmla="*/ 469 h 542"/>
                <a:gd name="T32" fmla="*/ 77 w 135"/>
                <a:gd name="T33" fmla="*/ 476 h 542"/>
                <a:gd name="T34" fmla="*/ 72 w 135"/>
                <a:gd name="T35" fmla="*/ 483 h 542"/>
                <a:gd name="T36" fmla="*/ 68 w 135"/>
                <a:gd name="T37" fmla="*/ 489 h 542"/>
                <a:gd name="T38" fmla="*/ 63 w 135"/>
                <a:gd name="T39" fmla="*/ 496 h 542"/>
                <a:gd name="T40" fmla="*/ 60 w 135"/>
                <a:gd name="T41" fmla="*/ 502 h 542"/>
                <a:gd name="T42" fmla="*/ 55 w 135"/>
                <a:gd name="T43" fmla="*/ 508 h 542"/>
                <a:gd name="T44" fmla="*/ 51 w 135"/>
                <a:gd name="T45" fmla="*/ 516 h 542"/>
                <a:gd name="T46" fmla="*/ 32 w 135"/>
                <a:gd name="T47" fmla="*/ 535 h 542"/>
                <a:gd name="T48" fmla="*/ 27 w 135"/>
                <a:gd name="T49" fmla="*/ 537 h 542"/>
                <a:gd name="T50" fmla="*/ 23 w 135"/>
                <a:gd name="T51" fmla="*/ 538 h 542"/>
                <a:gd name="T52" fmla="*/ 18 w 135"/>
                <a:gd name="T53" fmla="*/ 541 h 542"/>
                <a:gd name="T54" fmla="*/ 4 w 135"/>
                <a:gd name="T55" fmla="*/ 540 h 542"/>
                <a:gd name="T56" fmla="*/ 3 w 135"/>
                <a:gd name="T57" fmla="*/ 536 h 542"/>
                <a:gd name="T58" fmla="*/ 0 w 135"/>
                <a:gd name="T59" fmla="*/ 533 h 542"/>
                <a:gd name="T60" fmla="*/ 1 w 135"/>
                <a:gd name="T61" fmla="*/ 514 h 542"/>
                <a:gd name="T62" fmla="*/ 4 w 135"/>
                <a:gd name="T63" fmla="*/ 510 h 542"/>
                <a:gd name="T64" fmla="*/ 6 w 135"/>
                <a:gd name="T65" fmla="*/ 504 h 542"/>
                <a:gd name="T66" fmla="*/ 8 w 135"/>
                <a:gd name="T67" fmla="*/ 502 h 542"/>
                <a:gd name="T68" fmla="*/ 10 w 135"/>
                <a:gd name="T69" fmla="*/ 498 h 542"/>
                <a:gd name="T70" fmla="*/ 13 w 135"/>
                <a:gd name="T71" fmla="*/ 495 h 542"/>
                <a:gd name="T72" fmla="*/ 15 w 135"/>
                <a:gd name="T73" fmla="*/ 489 h 542"/>
                <a:gd name="T74" fmla="*/ 20 w 135"/>
                <a:gd name="T75" fmla="*/ 484 h 542"/>
                <a:gd name="T76" fmla="*/ 23 w 135"/>
                <a:gd name="T77" fmla="*/ 479 h 542"/>
                <a:gd name="T78" fmla="*/ 27 w 135"/>
                <a:gd name="T79" fmla="*/ 472 h 542"/>
                <a:gd name="T80" fmla="*/ 31 w 135"/>
                <a:gd name="T81" fmla="*/ 465 h 542"/>
                <a:gd name="T82" fmla="*/ 35 w 135"/>
                <a:gd name="T83" fmla="*/ 458 h 542"/>
                <a:gd name="T84" fmla="*/ 41 w 135"/>
                <a:gd name="T85" fmla="*/ 452 h 542"/>
                <a:gd name="T86" fmla="*/ 45 w 135"/>
                <a:gd name="T87" fmla="*/ 445 h 542"/>
                <a:gd name="T88" fmla="*/ 49 w 135"/>
                <a:gd name="T89" fmla="*/ 436 h 542"/>
                <a:gd name="T90" fmla="*/ 55 w 135"/>
                <a:gd name="T91" fmla="*/ 430 h 542"/>
                <a:gd name="T92" fmla="*/ 60 w 135"/>
                <a:gd name="T93" fmla="*/ 423 h 542"/>
                <a:gd name="T94" fmla="*/ 63 w 135"/>
                <a:gd name="T95" fmla="*/ 416 h 542"/>
                <a:gd name="T96" fmla="*/ 68 w 135"/>
                <a:gd name="T97" fmla="*/ 409 h 542"/>
                <a:gd name="T98" fmla="*/ 71 w 135"/>
                <a:gd name="T99" fmla="*/ 404 h 542"/>
                <a:gd name="T100" fmla="*/ 75 w 135"/>
                <a:gd name="T101" fmla="*/ 399 h 542"/>
                <a:gd name="T102" fmla="*/ 77 w 135"/>
                <a:gd name="T103" fmla="*/ 393 h 542"/>
                <a:gd name="T104" fmla="*/ 91 w 135"/>
                <a:gd name="T105" fmla="*/ 380 h 542"/>
                <a:gd name="T106" fmla="*/ 134 w 135"/>
                <a:gd name="T107" fmla="*/ 0 h 5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542">
                  <a:moveTo>
                    <a:pt x="134" y="0"/>
                  </a:moveTo>
                  <a:lnTo>
                    <a:pt x="134" y="381"/>
                  </a:lnTo>
                  <a:lnTo>
                    <a:pt x="134" y="378"/>
                  </a:lnTo>
                  <a:lnTo>
                    <a:pt x="134" y="384"/>
                  </a:lnTo>
                  <a:lnTo>
                    <a:pt x="133" y="385"/>
                  </a:lnTo>
                  <a:lnTo>
                    <a:pt x="133" y="389"/>
                  </a:lnTo>
                  <a:lnTo>
                    <a:pt x="131" y="389"/>
                  </a:lnTo>
                  <a:lnTo>
                    <a:pt x="131" y="392"/>
                  </a:lnTo>
                  <a:lnTo>
                    <a:pt x="130" y="393"/>
                  </a:lnTo>
                  <a:lnTo>
                    <a:pt x="130" y="394"/>
                  </a:lnTo>
                  <a:lnTo>
                    <a:pt x="129" y="396"/>
                  </a:lnTo>
                  <a:lnTo>
                    <a:pt x="129" y="397"/>
                  </a:lnTo>
                  <a:lnTo>
                    <a:pt x="127" y="399"/>
                  </a:lnTo>
                  <a:lnTo>
                    <a:pt x="127" y="401"/>
                  </a:lnTo>
                  <a:lnTo>
                    <a:pt x="126" y="401"/>
                  </a:lnTo>
                  <a:lnTo>
                    <a:pt x="126" y="402"/>
                  </a:lnTo>
                  <a:lnTo>
                    <a:pt x="124" y="404"/>
                  </a:lnTo>
                  <a:lnTo>
                    <a:pt x="124" y="405"/>
                  </a:lnTo>
                  <a:lnTo>
                    <a:pt x="123" y="405"/>
                  </a:lnTo>
                  <a:lnTo>
                    <a:pt x="123" y="406"/>
                  </a:lnTo>
                  <a:lnTo>
                    <a:pt x="121" y="408"/>
                  </a:lnTo>
                  <a:lnTo>
                    <a:pt x="121" y="409"/>
                  </a:lnTo>
                  <a:lnTo>
                    <a:pt x="119" y="412"/>
                  </a:lnTo>
                  <a:lnTo>
                    <a:pt x="119" y="414"/>
                  </a:lnTo>
                  <a:lnTo>
                    <a:pt x="116" y="416"/>
                  </a:lnTo>
                  <a:lnTo>
                    <a:pt x="116" y="418"/>
                  </a:lnTo>
                  <a:lnTo>
                    <a:pt x="114" y="418"/>
                  </a:lnTo>
                  <a:lnTo>
                    <a:pt x="113" y="421"/>
                  </a:lnTo>
                  <a:lnTo>
                    <a:pt x="110" y="424"/>
                  </a:lnTo>
                  <a:lnTo>
                    <a:pt x="110" y="427"/>
                  </a:lnTo>
                  <a:lnTo>
                    <a:pt x="109" y="428"/>
                  </a:lnTo>
                  <a:lnTo>
                    <a:pt x="107" y="431"/>
                  </a:lnTo>
                  <a:lnTo>
                    <a:pt x="106" y="433"/>
                  </a:lnTo>
                  <a:lnTo>
                    <a:pt x="105" y="435"/>
                  </a:lnTo>
                  <a:lnTo>
                    <a:pt x="103" y="438"/>
                  </a:lnTo>
                  <a:lnTo>
                    <a:pt x="100" y="439"/>
                  </a:lnTo>
                  <a:lnTo>
                    <a:pt x="99" y="442"/>
                  </a:lnTo>
                  <a:lnTo>
                    <a:pt x="97" y="445"/>
                  </a:lnTo>
                  <a:lnTo>
                    <a:pt x="96" y="448"/>
                  </a:lnTo>
                  <a:lnTo>
                    <a:pt x="95" y="449"/>
                  </a:lnTo>
                  <a:lnTo>
                    <a:pt x="94" y="452"/>
                  </a:lnTo>
                  <a:lnTo>
                    <a:pt x="92" y="454"/>
                  </a:lnTo>
                  <a:lnTo>
                    <a:pt x="91" y="457"/>
                  </a:lnTo>
                  <a:lnTo>
                    <a:pt x="89" y="460"/>
                  </a:lnTo>
                  <a:lnTo>
                    <a:pt x="86" y="461"/>
                  </a:lnTo>
                  <a:lnTo>
                    <a:pt x="85" y="464"/>
                  </a:lnTo>
                  <a:lnTo>
                    <a:pt x="83" y="467"/>
                  </a:lnTo>
                  <a:lnTo>
                    <a:pt x="82" y="469"/>
                  </a:lnTo>
                  <a:lnTo>
                    <a:pt x="80" y="470"/>
                  </a:lnTo>
                  <a:lnTo>
                    <a:pt x="79" y="473"/>
                  </a:lnTo>
                  <a:lnTo>
                    <a:pt x="77" y="476"/>
                  </a:lnTo>
                  <a:lnTo>
                    <a:pt x="77" y="479"/>
                  </a:lnTo>
                  <a:lnTo>
                    <a:pt x="74" y="480"/>
                  </a:lnTo>
                  <a:lnTo>
                    <a:pt x="72" y="483"/>
                  </a:lnTo>
                  <a:lnTo>
                    <a:pt x="71" y="486"/>
                  </a:lnTo>
                  <a:lnTo>
                    <a:pt x="69" y="486"/>
                  </a:lnTo>
                  <a:lnTo>
                    <a:pt x="68" y="489"/>
                  </a:lnTo>
                  <a:lnTo>
                    <a:pt x="66" y="491"/>
                  </a:lnTo>
                  <a:lnTo>
                    <a:pt x="66" y="494"/>
                  </a:lnTo>
                  <a:lnTo>
                    <a:pt x="63" y="496"/>
                  </a:lnTo>
                  <a:lnTo>
                    <a:pt x="62" y="499"/>
                  </a:lnTo>
                  <a:lnTo>
                    <a:pt x="60" y="501"/>
                  </a:lnTo>
                  <a:lnTo>
                    <a:pt x="60" y="502"/>
                  </a:lnTo>
                  <a:lnTo>
                    <a:pt x="58" y="504"/>
                  </a:lnTo>
                  <a:lnTo>
                    <a:pt x="58" y="506"/>
                  </a:lnTo>
                  <a:lnTo>
                    <a:pt x="55" y="508"/>
                  </a:lnTo>
                  <a:lnTo>
                    <a:pt x="55" y="510"/>
                  </a:lnTo>
                  <a:lnTo>
                    <a:pt x="52" y="513"/>
                  </a:lnTo>
                  <a:lnTo>
                    <a:pt x="51" y="516"/>
                  </a:lnTo>
                  <a:lnTo>
                    <a:pt x="48" y="518"/>
                  </a:lnTo>
                  <a:lnTo>
                    <a:pt x="46" y="520"/>
                  </a:lnTo>
                  <a:lnTo>
                    <a:pt x="32" y="535"/>
                  </a:lnTo>
                  <a:lnTo>
                    <a:pt x="31" y="535"/>
                  </a:lnTo>
                  <a:lnTo>
                    <a:pt x="29" y="536"/>
                  </a:lnTo>
                  <a:lnTo>
                    <a:pt x="27" y="537"/>
                  </a:lnTo>
                  <a:lnTo>
                    <a:pt x="25" y="537"/>
                  </a:lnTo>
                  <a:lnTo>
                    <a:pt x="24" y="538"/>
                  </a:lnTo>
                  <a:lnTo>
                    <a:pt x="23" y="538"/>
                  </a:lnTo>
                  <a:lnTo>
                    <a:pt x="21" y="540"/>
                  </a:lnTo>
                  <a:lnTo>
                    <a:pt x="20" y="540"/>
                  </a:lnTo>
                  <a:lnTo>
                    <a:pt x="18" y="541"/>
                  </a:lnTo>
                  <a:lnTo>
                    <a:pt x="7" y="541"/>
                  </a:lnTo>
                  <a:lnTo>
                    <a:pt x="6" y="540"/>
                  </a:lnTo>
                  <a:lnTo>
                    <a:pt x="4" y="540"/>
                  </a:lnTo>
                  <a:lnTo>
                    <a:pt x="4" y="538"/>
                  </a:lnTo>
                  <a:lnTo>
                    <a:pt x="3" y="537"/>
                  </a:lnTo>
                  <a:lnTo>
                    <a:pt x="3" y="536"/>
                  </a:lnTo>
                  <a:lnTo>
                    <a:pt x="1" y="536"/>
                  </a:lnTo>
                  <a:lnTo>
                    <a:pt x="1" y="533"/>
                  </a:lnTo>
                  <a:lnTo>
                    <a:pt x="0" y="533"/>
                  </a:lnTo>
                  <a:lnTo>
                    <a:pt x="0" y="520"/>
                  </a:lnTo>
                  <a:lnTo>
                    <a:pt x="1" y="518"/>
                  </a:lnTo>
                  <a:lnTo>
                    <a:pt x="1" y="514"/>
                  </a:lnTo>
                  <a:lnTo>
                    <a:pt x="3" y="513"/>
                  </a:lnTo>
                  <a:lnTo>
                    <a:pt x="3" y="510"/>
                  </a:lnTo>
                  <a:lnTo>
                    <a:pt x="4" y="510"/>
                  </a:lnTo>
                  <a:lnTo>
                    <a:pt x="4" y="507"/>
                  </a:lnTo>
                  <a:lnTo>
                    <a:pt x="6" y="507"/>
                  </a:lnTo>
                  <a:lnTo>
                    <a:pt x="6" y="504"/>
                  </a:lnTo>
                  <a:lnTo>
                    <a:pt x="7" y="504"/>
                  </a:lnTo>
                  <a:lnTo>
                    <a:pt x="7" y="502"/>
                  </a:lnTo>
                  <a:lnTo>
                    <a:pt x="8" y="502"/>
                  </a:lnTo>
                  <a:lnTo>
                    <a:pt x="8" y="501"/>
                  </a:lnTo>
                  <a:lnTo>
                    <a:pt x="10" y="499"/>
                  </a:lnTo>
                  <a:lnTo>
                    <a:pt x="10" y="498"/>
                  </a:lnTo>
                  <a:lnTo>
                    <a:pt x="11" y="498"/>
                  </a:lnTo>
                  <a:lnTo>
                    <a:pt x="11" y="496"/>
                  </a:lnTo>
                  <a:lnTo>
                    <a:pt x="13" y="495"/>
                  </a:lnTo>
                  <a:lnTo>
                    <a:pt x="13" y="494"/>
                  </a:lnTo>
                  <a:lnTo>
                    <a:pt x="15" y="491"/>
                  </a:lnTo>
                  <a:lnTo>
                    <a:pt x="15" y="489"/>
                  </a:lnTo>
                  <a:lnTo>
                    <a:pt x="17" y="488"/>
                  </a:lnTo>
                  <a:lnTo>
                    <a:pt x="17" y="486"/>
                  </a:lnTo>
                  <a:lnTo>
                    <a:pt x="20" y="484"/>
                  </a:lnTo>
                  <a:lnTo>
                    <a:pt x="21" y="482"/>
                  </a:lnTo>
                  <a:lnTo>
                    <a:pt x="21" y="480"/>
                  </a:lnTo>
                  <a:lnTo>
                    <a:pt x="23" y="479"/>
                  </a:lnTo>
                  <a:lnTo>
                    <a:pt x="24" y="476"/>
                  </a:lnTo>
                  <a:lnTo>
                    <a:pt x="25" y="474"/>
                  </a:lnTo>
                  <a:lnTo>
                    <a:pt x="27" y="472"/>
                  </a:lnTo>
                  <a:lnTo>
                    <a:pt x="28" y="470"/>
                  </a:lnTo>
                  <a:lnTo>
                    <a:pt x="29" y="468"/>
                  </a:lnTo>
                  <a:lnTo>
                    <a:pt x="31" y="465"/>
                  </a:lnTo>
                  <a:lnTo>
                    <a:pt x="32" y="464"/>
                  </a:lnTo>
                  <a:lnTo>
                    <a:pt x="34" y="461"/>
                  </a:lnTo>
                  <a:lnTo>
                    <a:pt x="35" y="458"/>
                  </a:lnTo>
                  <a:lnTo>
                    <a:pt x="37" y="455"/>
                  </a:lnTo>
                  <a:lnTo>
                    <a:pt x="40" y="454"/>
                  </a:lnTo>
                  <a:lnTo>
                    <a:pt x="41" y="452"/>
                  </a:lnTo>
                  <a:lnTo>
                    <a:pt x="42" y="449"/>
                  </a:lnTo>
                  <a:lnTo>
                    <a:pt x="43" y="446"/>
                  </a:lnTo>
                  <a:lnTo>
                    <a:pt x="45" y="445"/>
                  </a:lnTo>
                  <a:lnTo>
                    <a:pt x="46" y="442"/>
                  </a:lnTo>
                  <a:lnTo>
                    <a:pt x="48" y="439"/>
                  </a:lnTo>
                  <a:lnTo>
                    <a:pt x="49" y="436"/>
                  </a:lnTo>
                  <a:lnTo>
                    <a:pt x="51" y="434"/>
                  </a:lnTo>
                  <a:lnTo>
                    <a:pt x="54" y="433"/>
                  </a:lnTo>
                  <a:lnTo>
                    <a:pt x="55" y="430"/>
                  </a:lnTo>
                  <a:lnTo>
                    <a:pt x="57" y="427"/>
                  </a:lnTo>
                  <a:lnTo>
                    <a:pt x="58" y="424"/>
                  </a:lnTo>
                  <a:lnTo>
                    <a:pt x="60" y="423"/>
                  </a:lnTo>
                  <a:lnTo>
                    <a:pt x="60" y="420"/>
                  </a:lnTo>
                  <a:lnTo>
                    <a:pt x="62" y="418"/>
                  </a:lnTo>
                  <a:lnTo>
                    <a:pt x="63" y="416"/>
                  </a:lnTo>
                  <a:lnTo>
                    <a:pt x="65" y="414"/>
                  </a:lnTo>
                  <a:lnTo>
                    <a:pt x="66" y="412"/>
                  </a:lnTo>
                  <a:lnTo>
                    <a:pt x="68" y="409"/>
                  </a:lnTo>
                  <a:lnTo>
                    <a:pt x="69" y="408"/>
                  </a:lnTo>
                  <a:lnTo>
                    <a:pt x="69" y="406"/>
                  </a:lnTo>
                  <a:lnTo>
                    <a:pt x="71" y="404"/>
                  </a:lnTo>
                  <a:lnTo>
                    <a:pt x="74" y="401"/>
                  </a:lnTo>
                  <a:lnTo>
                    <a:pt x="74" y="400"/>
                  </a:lnTo>
                  <a:lnTo>
                    <a:pt x="75" y="399"/>
                  </a:lnTo>
                  <a:lnTo>
                    <a:pt x="75" y="397"/>
                  </a:lnTo>
                  <a:lnTo>
                    <a:pt x="77" y="394"/>
                  </a:lnTo>
                  <a:lnTo>
                    <a:pt x="77" y="393"/>
                  </a:lnTo>
                  <a:lnTo>
                    <a:pt x="85" y="386"/>
                  </a:lnTo>
                  <a:lnTo>
                    <a:pt x="85" y="385"/>
                  </a:lnTo>
                  <a:lnTo>
                    <a:pt x="91" y="380"/>
                  </a:lnTo>
                  <a:lnTo>
                    <a:pt x="89" y="381"/>
                  </a:lnTo>
                  <a:lnTo>
                    <a:pt x="89" y="0"/>
                  </a:lnTo>
                  <a:lnTo>
                    <a:pt x="134"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6" name="Freeform 44">
              <a:extLst>
                <a:ext uri="{FF2B5EF4-FFF2-40B4-BE49-F238E27FC236}">
                  <a16:creationId xmlns:a16="http://schemas.microsoft.com/office/drawing/2014/main" id="{7AFB4F19-7F85-D6FC-9AAB-B441D50CD791}"/>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7" name="Freeform 45">
              <a:extLst>
                <a:ext uri="{FF2B5EF4-FFF2-40B4-BE49-F238E27FC236}">
                  <a16:creationId xmlns:a16="http://schemas.microsoft.com/office/drawing/2014/main" id="{1E5BA158-9D0C-8C96-6FA4-BC7CEE545EDC}"/>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8" name="Freeform 46">
              <a:extLst>
                <a:ext uri="{FF2B5EF4-FFF2-40B4-BE49-F238E27FC236}">
                  <a16:creationId xmlns:a16="http://schemas.microsoft.com/office/drawing/2014/main" id="{442E4910-C979-24DD-90D1-CD855717022F}"/>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9" name="Freeform 47">
              <a:extLst>
                <a:ext uri="{FF2B5EF4-FFF2-40B4-BE49-F238E27FC236}">
                  <a16:creationId xmlns:a16="http://schemas.microsoft.com/office/drawing/2014/main" id="{2FA4A90F-9689-3B4B-DEA9-FDBB0A3D1570}"/>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0" name="Freeform 48">
              <a:extLst>
                <a:ext uri="{FF2B5EF4-FFF2-40B4-BE49-F238E27FC236}">
                  <a16:creationId xmlns:a16="http://schemas.microsoft.com/office/drawing/2014/main" id="{B89E0C53-54EE-8941-469E-CD278B567262}"/>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1" name="Freeform 49">
              <a:extLst>
                <a:ext uri="{FF2B5EF4-FFF2-40B4-BE49-F238E27FC236}">
                  <a16:creationId xmlns:a16="http://schemas.microsoft.com/office/drawing/2014/main" id="{CFA445FB-8658-137B-B5D5-C0E022610AE1}"/>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2" name="Freeform 50">
              <a:extLst>
                <a:ext uri="{FF2B5EF4-FFF2-40B4-BE49-F238E27FC236}">
                  <a16:creationId xmlns:a16="http://schemas.microsoft.com/office/drawing/2014/main" id="{A95D6C7E-F579-846E-B7F5-AD3FC63404FD}"/>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3" name="Freeform 51">
              <a:extLst>
                <a:ext uri="{FF2B5EF4-FFF2-40B4-BE49-F238E27FC236}">
                  <a16:creationId xmlns:a16="http://schemas.microsoft.com/office/drawing/2014/main" id="{42A11F3F-1289-97D1-0B3D-81981D32E963}"/>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4" name="Freeform 52">
              <a:extLst>
                <a:ext uri="{FF2B5EF4-FFF2-40B4-BE49-F238E27FC236}">
                  <a16:creationId xmlns:a16="http://schemas.microsoft.com/office/drawing/2014/main" id="{4D2C48A4-861D-6226-9990-ADA723957B47}"/>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5" name="Freeform 53">
              <a:extLst>
                <a:ext uri="{FF2B5EF4-FFF2-40B4-BE49-F238E27FC236}">
                  <a16:creationId xmlns:a16="http://schemas.microsoft.com/office/drawing/2014/main" id="{F79431DE-4482-ED12-DA22-7F6458847C4A}"/>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6" name="Freeform 54">
              <a:extLst>
                <a:ext uri="{FF2B5EF4-FFF2-40B4-BE49-F238E27FC236}">
                  <a16:creationId xmlns:a16="http://schemas.microsoft.com/office/drawing/2014/main" id="{19431F2F-A0CD-270F-7763-A0C5C5303B3E}"/>
                </a:ext>
              </a:extLst>
            </p:cNvPr>
            <p:cNvSpPr>
              <a:spLocks/>
            </p:cNvSpPr>
            <p:nvPr/>
          </p:nvSpPr>
          <p:spPr bwMode="auto">
            <a:xfrm>
              <a:off x="1880" y="2409"/>
              <a:ext cx="100" cy="97"/>
            </a:xfrm>
            <a:custGeom>
              <a:avLst/>
              <a:gdLst>
                <a:gd name="T0" fmla="*/ 25 w 100"/>
                <a:gd name="T1" fmla="*/ 96 h 97"/>
                <a:gd name="T2" fmla="*/ 99 w 100"/>
                <a:gd name="T3" fmla="*/ 25 h 97"/>
                <a:gd name="T4" fmla="*/ 83 w 100"/>
                <a:gd name="T5" fmla="*/ 12 h 97"/>
                <a:gd name="T6" fmla="*/ 55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67" name="Freeform 55">
              <a:extLst>
                <a:ext uri="{FF2B5EF4-FFF2-40B4-BE49-F238E27FC236}">
                  <a16:creationId xmlns:a16="http://schemas.microsoft.com/office/drawing/2014/main" id="{64574CD7-9F8D-39EE-3359-A63B5570B4DF}"/>
                </a:ext>
              </a:extLst>
            </p:cNvPr>
            <p:cNvSpPr>
              <a:spLocks/>
            </p:cNvSpPr>
            <p:nvPr/>
          </p:nvSpPr>
          <p:spPr bwMode="auto">
            <a:xfrm>
              <a:off x="2067" y="2164"/>
              <a:ext cx="101" cy="99"/>
            </a:xfrm>
            <a:custGeom>
              <a:avLst/>
              <a:gdLst>
                <a:gd name="T0" fmla="*/ 76 w 102"/>
                <a:gd name="T1" fmla="*/ 0 h 99"/>
                <a:gd name="T2" fmla="*/ 0 w 102"/>
                <a:gd name="T3" fmla="*/ 64 h 99"/>
                <a:gd name="T4" fmla="*/ 15 w 102"/>
                <a:gd name="T5" fmla="*/ 79 h 99"/>
                <a:gd name="T6" fmla="*/ 46 w 102"/>
                <a:gd name="T7" fmla="*/ 55 h 99"/>
                <a:gd name="T8" fmla="*/ 86 w 102"/>
                <a:gd name="T9" fmla="*/ 98 h 99"/>
                <a:gd name="T10" fmla="*/ 100 w 102"/>
                <a:gd name="T11" fmla="*/ 89 h 99"/>
                <a:gd name="T12" fmla="*/ 58 w 102"/>
                <a:gd name="T13" fmla="*/ 43 h 99"/>
                <a:gd name="T14" fmla="*/ 89 w 102"/>
                <a:gd name="T15" fmla="*/ 15 h 99"/>
                <a:gd name="T16" fmla="*/ 76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4568" name="Group 56">
              <a:extLst>
                <a:ext uri="{FF2B5EF4-FFF2-40B4-BE49-F238E27FC236}">
                  <a16:creationId xmlns:a16="http://schemas.microsoft.com/office/drawing/2014/main" id="{E74832BB-03BB-E307-CB86-9CBA53470E0E}"/>
                </a:ext>
              </a:extLst>
            </p:cNvPr>
            <p:cNvGrpSpPr>
              <a:grpSpLocks/>
            </p:cNvGrpSpPr>
            <p:nvPr/>
          </p:nvGrpSpPr>
          <p:grpSpPr bwMode="auto">
            <a:xfrm>
              <a:off x="2054" y="2404"/>
              <a:ext cx="648" cy="612"/>
              <a:chOff x="1902" y="2256"/>
              <a:chExt cx="648" cy="612"/>
            </a:xfrm>
          </p:grpSpPr>
          <p:sp>
            <p:nvSpPr>
              <p:cNvPr id="64572" name="Freeform 57">
                <a:extLst>
                  <a:ext uri="{FF2B5EF4-FFF2-40B4-BE49-F238E27FC236}">
                    <a16:creationId xmlns:a16="http://schemas.microsoft.com/office/drawing/2014/main" id="{CCDB0434-33C7-8FC7-EE61-E3137487E680}"/>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73" name="Freeform 58">
                <a:extLst>
                  <a:ext uri="{FF2B5EF4-FFF2-40B4-BE49-F238E27FC236}">
                    <a16:creationId xmlns:a16="http://schemas.microsoft.com/office/drawing/2014/main" id="{2E64E4A6-B60F-A1B9-4FAC-48799672F22B}"/>
                  </a:ext>
                </a:extLst>
              </p:cNvPr>
              <p:cNvSpPr>
                <a:spLocks/>
              </p:cNvSpPr>
              <p:nvPr/>
            </p:nvSpPr>
            <p:spPr bwMode="auto">
              <a:xfrm>
                <a:off x="2200" y="2536"/>
                <a:ext cx="74"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3 w 74"/>
                  <a:gd name="T59" fmla="*/ 69 h 70"/>
                  <a:gd name="T60" fmla="*/ 49 w 74"/>
                  <a:gd name="T61" fmla="*/ 68 h 70"/>
                  <a:gd name="T62" fmla="*/ 52 w 74"/>
                  <a:gd name="T63" fmla="*/ 66 h 70"/>
                  <a:gd name="T64" fmla="*/ 55 w 74"/>
                  <a:gd name="T65" fmla="*/ 65 h 70"/>
                  <a:gd name="T66" fmla="*/ 58 w 74"/>
                  <a:gd name="T67" fmla="*/ 64 h 70"/>
                  <a:gd name="T68" fmla="*/ 60 w 74"/>
                  <a:gd name="T69" fmla="*/ 61 h 70"/>
                  <a:gd name="T70" fmla="*/ 61 w 74"/>
                  <a:gd name="T71" fmla="*/ 60 h 70"/>
                  <a:gd name="T72" fmla="*/ 64 w 74"/>
                  <a:gd name="T73" fmla="*/ 58 h 70"/>
                  <a:gd name="T74" fmla="*/ 66 w 74"/>
                  <a:gd name="T75" fmla="*/ 56 h 70"/>
                  <a:gd name="T76" fmla="*/ 67 w 74"/>
                  <a:gd name="T77" fmla="*/ 54 h 70"/>
                  <a:gd name="T78" fmla="*/ 69 w 74"/>
                  <a:gd name="T79" fmla="*/ 51 h 70"/>
                  <a:gd name="T80" fmla="*/ 70 w 74"/>
                  <a:gd name="T81" fmla="*/ 50 h 70"/>
                  <a:gd name="T82" fmla="*/ 72 w 74"/>
                  <a:gd name="T83" fmla="*/ 46 h 70"/>
                  <a:gd name="T84" fmla="*/ 73 w 74"/>
                  <a:gd name="T85" fmla="*/ 42 h 70"/>
                  <a:gd name="T86" fmla="*/ 73 w 74"/>
                  <a:gd name="T87" fmla="*/ 27 h 70"/>
                  <a:gd name="T88" fmla="*/ 72 w 74"/>
                  <a:gd name="T89" fmla="*/ 23 h 70"/>
                  <a:gd name="T90" fmla="*/ 70 w 74"/>
                  <a:gd name="T91" fmla="*/ 19 h 70"/>
                  <a:gd name="T92" fmla="*/ 69 w 74"/>
                  <a:gd name="T93" fmla="*/ 18 h 70"/>
                  <a:gd name="T94" fmla="*/ 67 w 74"/>
                  <a:gd name="T95" fmla="*/ 15 h 70"/>
                  <a:gd name="T96" fmla="*/ 66 w 74"/>
                  <a:gd name="T97" fmla="*/ 14 h 70"/>
                  <a:gd name="T98" fmla="*/ 64 w 74"/>
                  <a:gd name="T99" fmla="*/ 11 h 70"/>
                  <a:gd name="T100" fmla="*/ 61 w 74"/>
                  <a:gd name="T101" fmla="*/ 10 h 70"/>
                  <a:gd name="T102" fmla="*/ 60 w 74"/>
                  <a:gd name="T103" fmla="*/ 8 h 70"/>
                  <a:gd name="T104" fmla="*/ 58 w 74"/>
                  <a:gd name="T105" fmla="*/ 6 h 70"/>
                  <a:gd name="T106" fmla="*/ 55 w 74"/>
                  <a:gd name="T107" fmla="*/ 4 h 70"/>
                  <a:gd name="T108" fmla="*/ 52 w 74"/>
                  <a:gd name="T109" fmla="*/ 3 h 70"/>
                  <a:gd name="T110" fmla="*/ 49 w 74"/>
                  <a:gd name="T111" fmla="*/ 1 h 70"/>
                  <a:gd name="T112" fmla="*/ 43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74" name="Freeform 59">
                <a:extLst>
                  <a:ext uri="{FF2B5EF4-FFF2-40B4-BE49-F238E27FC236}">
                    <a16:creationId xmlns:a16="http://schemas.microsoft.com/office/drawing/2014/main" id="{689CCFC5-7210-756C-266D-A56DB76F145D}"/>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4569" name="Freeform 60">
              <a:extLst>
                <a:ext uri="{FF2B5EF4-FFF2-40B4-BE49-F238E27FC236}">
                  <a16:creationId xmlns:a16="http://schemas.microsoft.com/office/drawing/2014/main" id="{6909163A-E074-A940-03C0-EE9B17D3B09B}"/>
                </a:ext>
              </a:extLst>
            </p:cNvPr>
            <p:cNvSpPr>
              <a:spLocks/>
            </p:cNvSpPr>
            <p:nvPr/>
          </p:nvSpPr>
          <p:spPr bwMode="auto">
            <a:xfrm>
              <a:off x="3131" y="2576"/>
              <a:ext cx="353" cy="334"/>
            </a:xfrm>
            <a:custGeom>
              <a:avLst/>
              <a:gdLst>
                <a:gd name="T0" fmla="*/ 130 w 353"/>
                <a:gd name="T1" fmla="*/ 0 h 334"/>
                <a:gd name="T2" fmla="*/ 0 w 353"/>
                <a:gd name="T3" fmla="*/ 124 h 334"/>
                <a:gd name="T4" fmla="*/ 225 w 353"/>
                <a:gd name="T5" fmla="*/ 333 h 334"/>
                <a:gd name="T6" fmla="*/ 352 w 353"/>
                <a:gd name="T7" fmla="*/ 213 h 334"/>
                <a:gd name="T8" fmla="*/ 130 w 353"/>
                <a:gd name="T9" fmla="*/ 0 h 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3" h="334">
                  <a:moveTo>
                    <a:pt x="130" y="0"/>
                  </a:moveTo>
                  <a:lnTo>
                    <a:pt x="0" y="124"/>
                  </a:lnTo>
                  <a:lnTo>
                    <a:pt x="225" y="333"/>
                  </a:lnTo>
                  <a:lnTo>
                    <a:pt x="352" y="213"/>
                  </a:lnTo>
                  <a:lnTo>
                    <a:pt x="130"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70" name="Freeform 61">
              <a:extLst>
                <a:ext uri="{FF2B5EF4-FFF2-40B4-BE49-F238E27FC236}">
                  <a16:creationId xmlns:a16="http://schemas.microsoft.com/office/drawing/2014/main" id="{337C7505-A280-A80B-6489-8DC625BC3EF5}"/>
                </a:ext>
              </a:extLst>
            </p:cNvPr>
            <p:cNvSpPr>
              <a:spLocks/>
            </p:cNvSpPr>
            <p:nvPr/>
          </p:nvSpPr>
          <p:spPr bwMode="auto">
            <a:xfrm>
              <a:off x="3271" y="2703"/>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71" name="Freeform 62">
              <a:extLst>
                <a:ext uri="{FF2B5EF4-FFF2-40B4-BE49-F238E27FC236}">
                  <a16:creationId xmlns:a16="http://schemas.microsoft.com/office/drawing/2014/main" id="{A0C5E68A-4331-99B6-171E-BA144388A82E}"/>
                </a:ext>
              </a:extLst>
            </p:cNvPr>
            <p:cNvSpPr>
              <a:spLocks/>
            </p:cNvSpPr>
            <p:nvPr/>
          </p:nvSpPr>
          <p:spPr bwMode="auto">
            <a:xfrm>
              <a:off x="3280" y="2712"/>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D8046A81-5BA7-63A8-6519-2AE073DB152C}"/>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Piston compressor 7</a:t>
            </a:r>
            <a:endParaRPr lang="en-GB" altLang="en-US" dirty="0"/>
          </a:p>
        </p:txBody>
      </p:sp>
      <p:grpSp>
        <p:nvGrpSpPr>
          <p:cNvPr id="65539" name="Group 3" descr="compressor">
            <a:extLst>
              <a:ext uri="{FF2B5EF4-FFF2-40B4-BE49-F238E27FC236}">
                <a16:creationId xmlns:a16="http://schemas.microsoft.com/office/drawing/2014/main" id="{60B3364F-85D0-0DCE-5983-60E3577DA1EB}"/>
              </a:ext>
            </a:extLst>
          </p:cNvPr>
          <p:cNvGrpSpPr>
            <a:grpSpLocks/>
          </p:cNvGrpSpPr>
          <p:nvPr/>
        </p:nvGrpSpPr>
        <p:grpSpPr bwMode="auto">
          <a:xfrm>
            <a:off x="2062163" y="2062163"/>
            <a:ext cx="4889500" cy="3282950"/>
            <a:chOff x="1299" y="1299"/>
            <a:chExt cx="3080" cy="2068"/>
          </a:xfrm>
        </p:grpSpPr>
        <p:sp>
          <p:nvSpPr>
            <p:cNvPr id="65540" name="Freeform 4">
              <a:extLst>
                <a:ext uri="{FF2B5EF4-FFF2-40B4-BE49-F238E27FC236}">
                  <a16:creationId xmlns:a16="http://schemas.microsoft.com/office/drawing/2014/main" id="{614CD2F3-D222-F380-A49B-B860EE520D36}"/>
                </a:ext>
              </a:extLst>
            </p:cNvPr>
            <p:cNvSpPr>
              <a:spLocks/>
            </p:cNvSpPr>
            <p:nvPr/>
          </p:nvSpPr>
          <p:spPr bwMode="auto">
            <a:xfrm>
              <a:off x="1789" y="2153"/>
              <a:ext cx="751" cy="727"/>
            </a:xfrm>
            <a:custGeom>
              <a:avLst/>
              <a:gdLst>
                <a:gd name="T0" fmla="*/ 430 w 751"/>
                <a:gd name="T1" fmla="*/ 0 h 727"/>
                <a:gd name="T2" fmla="*/ 0 w 751"/>
                <a:gd name="T3" fmla="*/ 413 h 727"/>
                <a:gd name="T4" fmla="*/ 327 w 751"/>
                <a:gd name="T5" fmla="*/ 727 h 727"/>
                <a:gd name="T6" fmla="*/ 751 w 751"/>
                <a:gd name="T7" fmla="*/ 319 h 727"/>
                <a:gd name="T8" fmla="*/ 430 w 751"/>
                <a:gd name="T9" fmla="*/ 0 h 7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1" h="727">
                  <a:moveTo>
                    <a:pt x="430" y="0"/>
                  </a:moveTo>
                  <a:lnTo>
                    <a:pt x="0" y="413"/>
                  </a:lnTo>
                  <a:lnTo>
                    <a:pt x="327" y="727"/>
                  </a:lnTo>
                  <a:lnTo>
                    <a:pt x="751" y="319"/>
                  </a:lnTo>
                  <a:lnTo>
                    <a:pt x="43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1" name="Freeform 5">
              <a:extLst>
                <a:ext uri="{FF2B5EF4-FFF2-40B4-BE49-F238E27FC236}">
                  <a16:creationId xmlns:a16="http://schemas.microsoft.com/office/drawing/2014/main" id="{5D884F59-D801-595D-F755-47B57FDE9AF7}"/>
                </a:ext>
              </a:extLst>
            </p:cNvPr>
            <p:cNvSpPr>
              <a:spLocks/>
            </p:cNvSpPr>
            <p:nvPr/>
          </p:nvSpPr>
          <p:spPr bwMode="auto">
            <a:xfrm>
              <a:off x="2348" y="2680"/>
              <a:ext cx="348" cy="652"/>
            </a:xfrm>
            <a:custGeom>
              <a:avLst/>
              <a:gdLst>
                <a:gd name="T0" fmla="*/ 0 w 540"/>
                <a:gd name="T1" fmla="*/ 30 h 721"/>
                <a:gd name="T2" fmla="*/ 321 w 540"/>
                <a:gd name="T3" fmla="*/ 651 h 721"/>
                <a:gd name="T4" fmla="*/ 347 w 540"/>
                <a:gd name="T5" fmla="*/ 621 h 721"/>
                <a:gd name="T6" fmla="*/ 30 w 540"/>
                <a:gd name="T7" fmla="*/ 0 h 721"/>
                <a:gd name="T8" fmla="*/ 0 w 540"/>
                <a:gd name="T9" fmla="*/ 30 h 7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0" h="721">
                  <a:moveTo>
                    <a:pt x="0" y="33"/>
                  </a:moveTo>
                  <a:lnTo>
                    <a:pt x="498" y="720"/>
                  </a:lnTo>
                  <a:lnTo>
                    <a:pt x="539" y="687"/>
                  </a:lnTo>
                  <a:lnTo>
                    <a:pt x="47" y="0"/>
                  </a:lnTo>
                  <a:lnTo>
                    <a:pt x="0" y="33"/>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2" name="Freeform 6">
              <a:extLst>
                <a:ext uri="{FF2B5EF4-FFF2-40B4-BE49-F238E27FC236}">
                  <a16:creationId xmlns:a16="http://schemas.microsoft.com/office/drawing/2014/main" id="{2A0FFD7D-CAD6-1521-CE7D-4971389511A9}"/>
                </a:ext>
              </a:extLst>
            </p:cNvPr>
            <p:cNvSpPr>
              <a:spLocks/>
            </p:cNvSpPr>
            <p:nvPr/>
          </p:nvSpPr>
          <p:spPr bwMode="auto">
            <a:xfrm>
              <a:off x="3610" y="2343"/>
              <a:ext cx="495" cy="481"/>
            </a:xfrm>
            <a:custGeom>
              <a:avLst/>
              <a:gdLst>
                <a:gd name="T0" fmla="*/ 494 w 495"/>
                <a:gd name="T1" fmla="*/ 360 h 481"/>
                <a:gd name="T2" fmla="*/ 368 w 495"/>
                <a:gd name="T3" fmla="*/ 480 h 481"/>
                <a:gd name="T4" fmla="*/ 0 w 495"/>
                <a:gd name="T5" fmla="*/ 117 h 481"/>
                <a:gd name="T6" fmla="*/ 121 w 495"/>
                <a:gd name="T7" fmla="*/ 0 h 481"/>
                <a:gd name="T8" fmla="*/ 494 w 495"/>
                <a:gd name="T9" fmla="*/ 360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5" h="481">
                  <a:moveTo>
                    <a:pt x="494" y="360"/>
                  </a:moveTo>
                  <a:lnTo>
                    <a:pt x="368" y="480"/>
                  </a:lnTo>
                  <a:lnTo>
                    <a:pt x="0" y="117"/>
                  </a:lnTo>
                  <a:lnTo>
                    <a:pt x="121" y="0"/>
                  </a:lnTo>
                  <a:lnTo>
                    <a:pt x="494" y="36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3" name="Freeform 7">
              <a:extLst>
                <a:ext uri="{FF2B5EF4-FFF2-40B4-BE49-F238E27FC236}">
                  <a16:creationId xmlns:a16="http://schemas.microsoft.com/office/drawing/2014/main" id="{3DEF3539-0AEA-8E9D-CDE1-F96100193E0B}"/>
                </a:ext>
              </a:extLst>
            </p:cNvPr>
            <p:cNvSpPr>
              <a:spLocks/>
            </p:cNvSpPr>
            <p:nvPr/>
          </p:nvSpPr>
          <p:spPr bwMode="auto">
            <a:xfrm>
              <a:off x="1906" y="1579"/>
              <a:ext cx="1827" cy="882"/>
            </a:xfrm>
            <a:custGeom>
              <a:avLst/>
              <a:gdLst>
                <a:gd name="T0" fmla="*/ 0 w 1829"/>
                <a:gd name="T1" fmla="*/ 0 h 882"/>
                <a:gd name="T2" fmla="*/ 1826 w 1829"/>
                <a:gd name="T3" fmla="*/ 0 h 882"/>
                <a:gd name="T4" fmla="*/ 1826 w 1829"/>
                <a:gd name="T5" fmla="*/ 764 h 882"/>
                <a:gd name="T6" fmla="*/ 1703 w 1829"/>
                <a:gd name="T7" fmla="*/ 881 h 882"/>
                <a:gd name="T8" fmla="*/ 1589 w 1829"/>
                <a:gd name="T9" fmla="*/ 767 h 882"/>
                <a:gd name="T10" fmla="*/ 1589 w 1829"/>
                <a:gd name="T11" fmla="*/ 326 h 882"/>
                <a:gd name="T12" fmla="*/ 311 w 1829"/>
                <a:gd name="T13" fmla="*/ 326 h 882"/>
                <a:gd name="T14" fmla="*/ 311 w 1829"/>
                <a:gd name="T15" fmla="*/ 581 h 882"/>
                <a:gd name="T16" fmla="*/ 119 w 1829"/>
                <a:gd name="T17" fmla="*/ 768 h 882"/>
                <a:gd name="T18" fmla="*/ 0 w 1829"/>
                <a:gd name="T19" fmla="*/ 652 h 882"/>
                <a:gd name="T20" fmla="*/ 0 w 1829"/>
                <a:gd name="T21" fmla="*/ 0 h 8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29" h="882">
                  <a:moveTo>
                    <a:pt x="0" y="0"/>
                  </a:moveTo>
                  <a:lnTo>
                    <a:pt x="1828" y="0"/>
                  </a:lnTo>
                  <a:lnTo>
                    <a:pt x="1828" y="764"/>
                  </a:lnTo>
                  <a:lnTo>
                    <a:pt x="1705" y="881"/>
                  </a:lnTo>
                  <a:lnTo>
                    <a:pt x="1591" y="767"/>
                  </a:lnTo>
                  <a:lnTo>
                    <a:pt x="1591" y="326"/>
                  </a:lnTo>
                  <a:lnTo>
                    <a:pt x="311" y="326"/>
                  </a:lnTo>
                  <a:lnTo>
                    <a:pt x="311" y="581"/>
                  </a:lnTo>
                  <a:lnTo>
                    <a:pt x="119" y="768"/>
                  </a:lnTo>
                  <a:lnTo>
                    <a:pt x="0" y="652"/>
                  </a:lnTo>
                  <a:lnTo>
                    <a:pt x="0" y="0"/>
                  </a:lnTo>
                </a:path>
              </a:pathLst>
            </a:custGeom>
            <a:solidFill>
              <a:srgbClr val="008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4" name="Freeform 8">
              <a:extLst>
                <a:ext uri="{FF2B5EF4-FFF2-40B4-BE49-F238E27FC236}">
                  <a16:creationId xmlns:a16="http://schemas.microsoft.com/office/drawing/2014/main" id="{B4A8CE9C-72A5-DF5D-96F1-A53750C709D8}"/>
                </a:ext>
              </a:extLst>
            </p:cNvPr>
            <p:cNvSpPr>
              <a:spLocks/>
            </p:cNvSpPr>
            <p:nvPr/>
          </p:nvSpPr>
          <p:spPr bwMode="auto">
            <a:xfrm>
              <a:off x="1522" y="2232"/>
              <a:ext cx="506" cy="482"/>
            </a:xfrm>
            <a:custGeom>
              <a:avLst/>
              <a:gdLst>
                <a:gd name="T0" fmla="*/ 384 w 506"/>
                <a:gd name="T1" fmla="*/ 0 h 482"/>
                <a:gd name="T2" fmla="*/ 505 w 506"/>
                <a:gd name="T3" fmla="*/ 118 h 482"/>
                <a:gd name="T4" fmla="*/ 431 w 506"/>
                <a:gd name="T5" fmla="*/ 193 h 482"/>
                <a:gd name="T6" fmla="*/ 439 w 506"/>
                <a:gd name="T7" fmla="*/ 204 h 482"/>
                <a:gd name="T8" fmla="*/ 392 w 506"/>
                <a:gd name="T9" fmla="*/ 250 h 482"/>
                <a:gd name="T10" fmla="*/ 373 w 506"/>
                <a:gd name="T11" fmla="*/ 233 h 482"/>
                <a:gd name="T12" fmla="*/ 116 w 506"/>
                <a:gd name="T13" fmla="*/ 481 h 482"/>
                <a:gd name="T14" fmla="*/ 0 w 506"/>
                <a:gd name="T15" fmla="*/ 369 h 482"/>
                <a:gd name="T16" fmla="*/ 384 w 506"/>
                <a:gd name="T17" fmla="*/ 0 h 4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6" h="482">
                  <a:moveTo>
                    <a:pt x="384" y="0"/>
                  </a:moveTo>
                  <a:lnTo>
                    <a:pt x="505" y="118"/>
                  </a:lnTo>
                  <a:lnTo>
                    <a:pt x="431" y="193"/>
                  </a:lnTo>
                  <a:lnTo>
                    <a:pt x="439" y="204"/>
                  </a:lnTo>
                  <a:lnTo>
                    <a:pt x="392" y="250"/>
                  </a:lnTo>
                  <a:lnTo>
                    <a:pt x="373" y="233"/>
                  </a:lnTo>
                  <a:lnTo>
                    <a:pt x="116" y="481"/>
                  </a:lnTo>
                  <a:lnTo>
                    <a:pt x="0" y="369"/>
                  </a:lnTo>
                  <a:lnTo>
                    <a:pt x="384" y="0"/>
                  </a:lnTo>
                </a:path>
              </a:pathLst>
            </a:custGeom>
            <a:solidFill>
              <a:srgbClr val="00CC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5" name="Rectangle 9">
              <a:extLst>
                <a:ext uri="{FF2B5EF4-FFF2-40B4-BE49-F238E27FC236}">
                  <a16:creationId xmlns:a16="http://schemas.microsoft.com/office/drawing/2014/main" id="{40B07FAC-86D6-1335-50C0-06EB0727341B}"/>
                </a:ext>
              </a:extLst>
            </p:cNvPr>
            <p:cNvSpPr>
              <a:spLocks noChangeArrowheads="1"/>
            </p:cNvSpPr>
            <p:nvPr/>
          </p:nvSpPr>
          <p:spPr bwMode="auto">
            <a:xfrm>
              <a:off x="1299" y="1461"/>
              <a:ext cx="3080" cy="18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5546" name="Freeform 10">
              <a:extLst>
                <a:ext uri="{FF2B5EF4-FFF2-40B4-BE49-F238E27FC236}">
                  <a16:creationId xmlns:a16="http://schemas.microsoft.com/office/drawing/2014/main" id="{A1632ACB-EF22-3E5F-1364-15F10900A348}"/>
                </a:ext>
              </a:extLst>
            </p:cNvPr>
            <p:cNvSpPr>
              <a:spLocks/>
            </p:cNvSpPr>
            <p:nvPr/>
          </p:nvSpPr>
          <p:spPr bwMode="auto">
            <a:xfrm>
              <a:off x="2626" y="3015"/>
              <a:ext cx="366" cy="352"/>
            </a:xfrm>
            <a:custGeom>
              <a:avLst/>
              <a:gdLst>
                <a:gd name="T0" fmla="*/ 154 w 366"/>
                <a:gd name="T1" fmla="*/ 3 h 352"/>
                <a:gd name="T2" fmla="*/ 137 w 366"/>
                <a:gd name="T3" fmla="*/ 6 h 352"/>
                <a:gd name="T4" fmla="*/ 123 w 366"/>
                <a:gd name="T5" fmla="*/ 10 h 352"/>
                <a:gd name="T6" fmla="*/ 111 w 366"/>
                <a:gd name="T7" fmla="*/ 15 h 352"/>
                <a:gd name="T8" fmla="*/ 97 w 366"/>
                <a:gd name="T9" fmla="*/ 21 h 352"/>
                <a:gd name="T10" fmla="*/ 85 w 366"/>
                <a:gd name="T11" fmla="*/ 28 h 352"/>
                <a:gd name="T12" fmla="*/ 68 w 366"/>
                <a:gd name="T13" fmla="*/ 38 h 352"/>
                <a:gd name="T14" fmla="*/ 54 w 366"/>
                <a:gd name="T15" fmla="*/ 52 h 352"/>
                <a:gd name="T16" fmla="*/ 40 w 366"/>
                <a:gd name="T17" fmla="*/ 65 h 352"/>
                <a:gd name="T18" fmla="*/ 28 w 366"/>
                <a:gd name="T19" fmla="*/ 81 h 352"/>
                <a:gd name="T20" fmla="*/ 21 w 366"/>
                <a:gd name="T21" fmla="*/ 94 h 352"/>
                <a:gd name="T22" fmla="*/ 15 w 366"/>
                <a:gd name="T23" fmla="*/ 106 h 352"/>
                <a:gd name="T24" fmla="*/ 10 w 366"/>
                <a:gd name="T25" fmla="*/ 118 h 352"/>
                <a:gd name="T26" fmla="*/ 5 w 366"/>
                <a:gd name="T27" fmla="*/ 132 h 352"/>
                <a:gd name="T28" fmla="*/ 3 w 366"/>
                <a:gd name="T29" fmla="*/ 148 h 352"/>
                <a:gd name="T30" fmla="*/ 0 w 366"/>
                <a:gd name="T31" fmla="*/ 189 h 352"/>
                <a:gd name="T32" fmla="*/ 4 w 366"/>
                <a:gd name="T33" fmla="*/ 211 h 352"/>
                <a:gd name="T34" fmla="*/ 7 w 366"/>
                <a:gd name="T35" fmla="*/ 224 h 352"/>
                <a:gd name="T36" fmla="*/ 11 w 366"/>
                <a:gd name="T37" fmla="*/ 238 h 352"/>
                <a:gd name="T38" fmla="*/ 17 w 366"/>
                <a:gd name="T39" fmla="*/ 250 h 352"/>
                <a:gd name="T40" fmla="*/ 24 w 366"/>
                <a:gd name="T41" fmla="*/ 263 h 352"/>
                <a:gd name="T42" fmla="*/ 31 w 366"/>
                <a:gd name="T43" fmla="*/ 275 h 352"/>
                <a:gd name="T44" fmla="*/ 44 w 366"/>
                <a:gd name="T45" fmla="*/ 289 h 352"/>
                <a:gd name="T46" fmla="*/ 58 w 366"/>
                <a:gd name="T47" fmla="*/ 303 h 352"/>
                <a:gd name="T48" fmla="*/ 74 w 366"/>
                <a:gd name="T49" fmla="*/ 316 h 352"/>
                <a:gd name="T50" fmla="*/ 89 w 366"/>
                <a:gd name="T51" fmla="*/ 326 h 352"/>
                <a:gd name="T52" fmla="*/ 102 w 366"/>
                <a:gd name="T53" fmla="*/ 333 h 352"/>
                <a:gd name="T54" fmla="*/ 116 w 366"/>
                <a:gd name="T55" fmla="*/ 338 h 352"/>
                <a:gd name="T56" fmla="*/ 129 w 366"/>
                <a:gd name="T57" fmla="*/ 343 h 352"/>
                <a:gd name="T58" fmla="*/ 143 w 366"/>
                <a:gd name="T59" fmla="*/ 347 h 352"/>
                <a:gd name="T60" fmla="*/ 165 w 366"/>
                <a:gd name="T61" fmla="*/ 350 h 352"/>
                <a:gd name="T62" fmla="*/ 208 w 366"/>
                <a:gd name="T63" fmla="*/ 350 h 352"/>
                <a:gd name="T64" fmla="*/ 225 w 366"/>
                <a:gd name="T65" fmla="*/ 345 h 352"/>
                <a:gd name="T66" fmla="*/ 239 w 366"/>
                <a:gd name="T67" fmla="*/ 343 h 352"/>
                <a:gd name="T68" fmla="*/ 252 w 366"/>
                <a:gd name="T69" fmla="*/ 337 h 352"/>
                <a:gd name="T70" fmla="*/ 266 w 366"/>
                <a:gd name="T71" fmla="*/ 332 h 352"/>
                <a:gd name="T72" fmla="*/ 277 w 366"/>
                <a:gd name="T73" fmla="*/ 325 h 352"/>
                <a:gd name="T74" fmla="*/ 294 w 366"/>
                <a:gd name="T75" fmla="*/ 314 h 352"/>
                <a:gd name="T76" fmla="*/ 310 w 366"/>
                <a:gd name="T77" fmla="*/ 301 h 352"/>
                <a:gd name="T78" fmla="*/ 323 w 366"/>
                <a:gd name="T79" fmla="*/ 287 h 352"/>
                <a:gd name="T80" fmla="*/ 336 w 366"/>
                <a:gd name="T81" fmla="*/ 272 h 352"/>
                <a:gd name="T82" fmla="*/ 343 w 366"/>
                <a:gd name="T83" fmla="*/ 260 h 352"/>
                <a:gd name="T84" fmla="*/ 350 w 366"/>
                <a:gd name="T85" fmla="*/ 248 h 352"/>
                <a:gd name="T86" fmla="*/ 354 w 366"/>
                <a:gd name="T87" fmla="*/ 235 h 352"/>
                <a:gd name="T88" fmla="*/ 358 w 366"/>
                <a:gd name="T89" fmla="*/ 221 h 352"/>
                <a:gd name="T90" fmla="*/ 362 w 366"/>
                <a:gd name="T91" fmla="*/ 208 h 352"/>
                <a:gd name="T92" fmla="*/ 365 w 366"/>
                <a:gd name="T93" fmla="*/ 175 h 352"/>
                <a:gd name="T94" fmla="*/ 362 w 366"/>
                <a:gd name="T95" fmla="*/ 143 h 352"/>
                <a:gd name="T96" fmla="*/ 358 w 366"/>
                <a:gd name="T97" fmla="*/ 130 h 352"/>
                <a:gd name="T98" fmla="*/ 354 w 366"/>
                <a:gd name="T99" fmla="*/ 115 h 352"/>
                <a:gd name="T100" fmla="*/ 350 w 366"/>
                <a:gd name="T101" fmla="*/ 103 h 352"/>
                <a:gd name="T102" fmla="*/ 343 w 366"/>
                <a:gd name="T103" fmla="*/ 91 h 352"/>
                <a:gd name="T104" fmla="*/ 336 w 366"/>
                <a:gd name="T105" fmla="*/ 79 h 352"/>
                <a:gd name="T106" fmla="*/ 323 w 366"/>
                <a:gd name="T107" fmla="*/ 64 h 352"/>
                <a:gd name="T108" fmla="*/ 310 w 366"/>
                <a:gd name="T109" fmla="*/ 49 h 352"/>
                <a:gd name="T110" fmla="*/ 294 w 366"/>
                <a:gd name="T111" fmla="*/ 37 h 352"/>
                <a:gd name="T112" fmla="*/ 277 w 366"/>
                <a:gd name="T113" fmla="*/ 26 h 352"/>
                <a:gd name="T114" fmla="*/ 266 w 366"/>
                <a:gd name="T115" fmla="*/ 19 h 352"/>
                <a:gd name="T116" fmla="*/ 252 w 366"/>
                <a:gd name="T117" fmla="*/ 13 h 352"/>
                <a:gd name="T118" fmla="*/ 239 w 366"/>
                <a:gd name="T119" fmla="*/ 8 h 352"/>
                <a:gd name="T120" fmla="*/ 225 w 366"/>
                <a:gd name="T121" fmla="*/ 6 h 352"/>
                <a:gd name="T122" fmla="*/ 208 w 366"/>
                <a:gd name="T123" fmla="*/ 1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6" h="352">
                  <a:moveTo>
                    <a:pt x="183" y="0"/>
                  </a:moveTo>
                  <a:lnTo>
                    <a:pt x="168" y="0"/>
                  </a:lnTo>
                  <a:lnTo>
                    <a:pt x="165" y="1"/>
                  </a:lnTo>
                  <a:lnTo>
                    <a:pt x="157" y="1"/>
                  </a:lnTo>
                  <a:lnTo>
                    <a:pt x="154" y="3"/>
                  </a:lnTo>
                  <a:lnTo>
                    <a:pt x="148" y="3"/>
                  </a:lnTo>
                  <a:lnTo>
                    <a:pt x="146" y="4"/>
                  </a:lnTo>
                  <a:lnTo>
                    <a:pt x="143" y="4"/>
                  </a:lnTo>
                  <a:lnTo>
                    <a:pt x="140" y="6"/>
                  </a:lnTo>
                  <a:lnTo>
                    <a:pt x="137" y="6"/>
                  </a:lnTo>
                  <a:lnTo>
                    <a:pt x="134" y="7"/>
                  </a:lnTo>
                  <a:lnTo>
                    <a:pt x="131" y="7"/>
                  </a:lnTo>
                  <a:lnTo>
                    <a:pt x="129" y="8"/>
                  </a:lnTo>
                  <a:lnTo>
                    <a:pt x="126" y="8"/>
                  </a:lnTo>
                  <a:lnTo>
                    <a:pt x="123" y="10"/>
                  </a:lnTo>
                  <a:lnTo>
                    <a:pt x="120" y="11"/>
                  </a:lnTo>
                  <a:lnTo>
                    <a:pt x="117" y="11"/>
                  </a:lnTo>
                  <a:lnTo>
                    <a:pt x="116" y="12"/>
                  </a:lnTo>
                  <a:lnTo>
                    <a:pt x="113" y="13"/>
                  </a:lnTo>
                  <a:lnTo>
                    <a:pt x="111" y="15"/>
                  </a:lnTo>
                  <a:lnTo>
                    <a:pt x="108" y="15"/>
                  </a:lnTo>
                  <a:lnTo>
                    <a:pt x="105" y="16"/>
                  </a:lnTo>
                  <a:lnTo>
                    <a:pt x="102" y="18"/>
                  </a:lnTo>
                  <a:lnTo>
                    <a:pt x="99" y="19"/>
                  </a:lnTo>
                  <a:lnTo>
                    <a:pt x="97" y="21"/>
                  </a:lnTo>
                  <a:lnTo>
                    <a:pt x="94" y="22"/>
                  </a:lnTo>
                  <a:lnTo>
                    <a:pt x="92" y="23"/>
                  </a:lnTo>
                  <a:lnTo>
                    <a:pt x="89" y="25"/>
                  </a:lnTo>
                  <a:lnTo>
                    <a:pt x="88" y="26"/>
                  </a:lnTo>
                  <a:lnTo>
                    <a:pt x="85" y="28"/>
                  </a:lnTo>
                  <a:lnTo>
                    <a:pt x="82" y="29"/>
                  </a:lnTo>
                  <a:lnTo>
                    <a:pt x="79" y="30"/>
                  </a:lnTo>
                  <a:lnTo>
                    <a:pt x="74" y="35"/>
                  </a:lnTo>
                  <a:lnTo>
                    <a:pt x="71" y="37"/>
                  </a:lnTo>
                  <a:lnTo>
                    <a:pt x="68" y="38"/>
                  </a:lnTo>
                  <a:lnTo>
                    <a:pt x="66" y="41"/>
                  </a:lnTo>
                  <a:lnTo>
                    <a:pt x="63" y="42"/>
                  </a:lnTo>
                  <a:lnTo>
                    <a:pt x="58" y="47"/>
                  </a:lnTo>
                  <a:lnTo>
                    <a:pt x="55" y="49"/>
                  </a:lnTo>
                  <a:lnTo>
                    <a:pt x="54" y="52"/>
                  </a:lnTo>
                  <a:lnTo>
                    <a:pt x="51" y="53"/>
                  </a:lnTo>
                  <a:lnTo>
                    <a:pt x="49" y="56"/>
                  </a:lnTo>
                  <a:lnTo>
                    <a:pt x="44" y="62"/>
                  </a:lnTo>
                  <a:lnTo>
                    <a:pt x="42" y="64"/>
                  </a:lnTo>
                  <a:lnTo>
                    <a:pt x="40" y="65"/>
                  </a:lnTo>
                  <a:lnTo>
                    <a:pt x="38" y="68"/>
                  </a:lnTo>
                  <a:lnTo>
                    <a:pt x="37" y="71"/>
                  </a:lnTo>
                  <a:lnTo>
                    <a:pt x="31" y="76"/>
                  </a:lnTo>
                  <a:lnTo>
                    <a:pt x="29" y="79"/>
                  </a:lnTo>
                  <a:lnTo>
                    <a:pt x="28" y="81"/>
                  </a:lnTo>
                  <a:lnTo>
                    <a:pt x="27" y="84"/>
                  </a:lnTo>
                  <a:lnTo>
                    <a:pt x="25" y="86"/>
                  </a:lnTo>
                  <a:lnTo>
                    <a:pt x="24" y="88"/>
                  </a:lnTo>
                  <a:lnTo>
                    <a:pt x="23" y="91"/>
                  </a:lnTo>
                  <a:lnTo>
                    <a:pt x="21" y="94"/>
                  </a:lnTo>
                  <a:lnTo>
                    <a:pt x="20" y="96"/>
                  </a:lnTo>
                  <a:lnTo>
                    <a:pt x="18" y="98"/>
                  </a:lnTo>
                  <a:lnTo>
                    <a:pt x="17" y="100"/>
                  </a:lnTo>
                  <a:lnTo>
                    <a:pt x="15" y="103"/>
                  </a:lnTo>
                  <a:lnTo>
                    <a:pt x="15" y="106"/>
                  </a:lnTo>
                  <a:lnTo>
                    <a:pt x="14" y="109"/>
                  </a:lnTo>
                  <a:lnTo>
                    <a:pt x="13" y="112"/>
                  </a:lnTo>
                  <a:lnTo>
                    <a:pt x="11" y="113"/>
                  </a:lnTo>
                  <a:lnTo>
                    <a:pt x="11" y="115"/>
                  </a:lnTo>
                  <a:lnTo>
                    <a:pt x="10" y="118"/>
                  </a:lnTo>
                  <a:lnTo>
                    <a:pt x="8" y="121"/>
                  </a:lnTo>
                  <a:lnTo>
                    <a:pt x="8" y="124"/>
                  </a:lnTo>
                  <a:lnTo>
                    <a:pt x="7" y="127"/>
                  </a:lnTo>
                  <a:lnTo>
                    <a:pt x="7" y="130"/>
                  </a:lnTo>
                  <a:lnTo>
                    <a:pt x="5" y="132"/>
                  </a:lnTo>
                  <a:lnTo>
                    <a:pt x="5" y="134"/>
                  </a:lnTo>
                  <a:lnTo>
                    <a:pt x="4" y="137"/>
                  </a:lnTo>
                  <a:lnTo>
                    <a:pt x="4" y="140"/>
                  </a:lnTo>
                  <a:lnTo>
                    <a:pt x="3" y="143"/>
                  </a:lnTo>
                  <a:lnTo>
                    <a:pt x="3" y="148"/>
                  </a:lnTo>
                  <a:lnTo>
                    <a:pt x="1" y="151"/>
                  </a:lnTo>
                  <a:lnTo>
                    <a:pt x="1" y="159"/>
                  </a:lnTo>
                  <a:lnTo>
                    <a:pt x="0" y="162"/>
                  </a:lnTo>
                  <a:lnTo>
                    <a:pt x="0" y="175"/>
                  </a:lnTo>
                  <a:lnTo>
                    <a:pt x="0" y="189"/>
                  </a:lnTo>
                  <a:lnTo>
                    <a:pt x="1" y="192"/>
                  </a:lnTo>
                  <a:lnTo>
                    <a:pt x="1" y="200"/>
                  </a:lnTo>
                  <a:lnTo>
                    <a:pt x="3" y="202"/>
                  </a:lnTo>
                  <a:lnTo>
                    <a:pt x="3" y="208"/>
                  </a:lnTo>
                  <a:lnTo>
                    <a:pt x="4" y="211"/>
                  </a:lnTo>
                  <a:lnTo>
                    <a:pt x="4" y="214"/>
                  </a:lnTo>
                  <a:lnTo>
                    <a:pt x="5" y="216"/>
                  </a:lnTo>
                  <a:lnTo>
                    <a:pt x="5" y="219"/>
                  </a:lnTo>
                  <a:lnTo>
                    <a:pt x="7" y="221"/>
                  </a:lnTo>
                  <a:lnTo>
                    <a:pt x="7" y="224"/>
                  </a:lnTo>
                  <a:lnTo>
                    <a:pt x="8" y="227"/>
                  </a:lnTo>
                  <a:lnTo>
                    <a:pt x="8" y="230"/>
                  </a:lnTo>
                  <a:lnTo>
                    <a:pt x="10" y="233"/>
                  </a:lnTo>
                  <a:lnTo>
                    <a:pt x="11" y="235"/>
                  </a:lnTo>
                  <a:lnTo>
                    <a:pt x="11" y="238"/>
                  </a:lnTo>
                  <a:lnTo>
                    <a:pt x="13" y="239"/>
                  </a:lnTo>
                  <a:lnTo>
                    <a:pt x="14" y="242"/>
                  </a:lnTo>
                  <a:lnTo>
                    <a:pt x="15" y="245"/>
                  </a:lnTo>
                  <a:lnTo>
                    <a:pt x="15" y="248"/>
                  </a:lnTo>
                  <a:lnTo>
                    <a:pt x="17" y="250"/>
                  </a:lnTo>
                  <a:lnTo>
                    <a:pt x="18" y="253"/>
                  </a:lnTo>
                  <a:lnTo>
                    <a:pt x="20" y="255"/>
                  </a:lnTo>
                  <a:lnTo>
                    <a:pt x="21" y="257"/>
                  </a:lnTo>
                  <a:lnTo>
                    <a:pt x="23" y="260"/>
                  </a:lnTo>
                  <a:lnTo>
                    <a:pt x="24" y="263"/>
                  </a:lnTo>
                  <a:lnTo>
                    <a:pt x="25" y="265"/>
                  </a:lnTo>
                  <a:lnTo>
                    <a:pt x="27" y="267"/>
                  </a:lnTo>
                  <a:lnTo>
                    <a:pt x="28" y="269"/>
                  </a:lnTo>
                  <a:lnTo>
                    <a:pt x="29" y="272"/>
                  </a:lnTo>
                  <a:lnTo>
                    <a:pt x="31" y="275"/>
                  </a:lnTo>
                  <a:lnTo>
                    <a:pt x="37" y="280"/>
                  </a:lnTo>
                  <a:lnTo>
                    <a:pt x="38" y="283"/>
                  </a:lnTo>
                  <a:lnTo>
                    <a:pt x="40" y="285"/>
                  </a:lnTo>
                  <a:lnTo>
                    <a:pt x="42" y="287"/>
                  </a:lnTo>
                  <a:lnTo>
                    <a:pt x="44" y="289"/>
                  </a:lnTo>
                  <a:lnTo>
                    <a:pt x="49" y="295"/>
                  </a:lnTo>
                  <a:lnTo>
                    <a:pt x="51" y="298"/>
                  </a:lnTo>
                  <a:lnTo>
                    <a:pt x="54" y="299"/>
                  </a:lnTo>
                  <a:lnTo>
                    <a:pt x="55" y="301"/>
                  </a:lnTo>
                  <a:lnTo>
                    <a:pt x="58" y="303"/>
                  </a:lnTo>
                  <a:lnTo>
                    <a:pt x="63" y="309"/>
                  </a:lnTo>
                  <a:lnTo>
                    <a:pt x="66" y="310"/>
                  </a:lnTo>
                  <a:lnTo>
                    <a:pt x="68" y="313"/>
                  </a:lnTo>
                  <a:lnTo>
                    <a:pt x="71" y="314"/>
                  </a:lnTo>
                  <a:lnTo>
                    <a:pt x="74" y="316"/>
                  </a:lnTo>
                  <a:lnTo>
                    <a:pt x="79" y="321"/>
                  </a:lnTo>
                  <a:lnTo>
                    <a:pt x="82" y="322"/>
                  </a:lnTo>
                  <a:lnTo>
                    <a:pt x="85" y="323"/>
                  </a:lnTo>
                  <a:lnTo>
                    <a:pt x="88" y="325"/>
                  </a:lnTo>
                  <a:lnTo>
                    <a:pt x="89" y="326"/>
                  </a:lnTo>
                  <a:lnTo>
                    <a:pt x="92" y="328"/>
                  </a:lnTo>
                  <a:lnTo>
                    <a:pt x="94" y="329"/>
                  </a:lnTo>
                  <a:lnTo>
                    <a:pt x="97" y="330"/>
                  </a:lnTo>
                  <a:lnTo>
                    <a:pt x="99" y="332"/>
                  </a:lnTo>
                  <a:lnTo>
                    <a:pt x="102" y="333"/>
                  </a:lnTo>
                  <a:lnTo>
                    <a:pt x="105" y="335"/>
                  </a:lnTo>
                  <a:lnTo>
                    <a:pt x="108" y="335"/>
                  </a:lnTo>
                  <a:lnTo>
                    <a:pt x="111" y="335"/>
                  </a:lnTo>
                  <a:lnTo>
                    <a:pt x="113" y="337"/>
                  </a:lnTo>
                  <a:lnTo>
                    <a:pt x="116" y="338"/>
                  </a:lnTo>
                  <a:lnTo>
                    <a:pt x="117" y="340"/>
                  </a:lnTo>
                  <a:lnTo>
                    <a:pt x="120" y="340"/>
                  </a:lnTo>
                  <a:lnTo>
                    <a:pt x="123" y="341"/>
                  </a:lnTo>
                  <a:lnTo>
                    <a:pt x="126" y="343"/>
                  </a:lnTo>
                  <a:lnTo>
                    <a:pt x="129" y="343"/>
                  </a:lnTo>
                  <a:lnTo>
                    <a:pt x="131" y="344"/>
                  </a:lnTo>
                  <a:lnTo>
                    <a:pt x="134" y="344"/>
                  </a:lnTo>
                  <a:lnTo>
                    <a:pt x="137" y="345"/>
                  </a:lnTo>
                  <a:lnTo>
                    <a:pt x="140" y="345"/>
                  </a:lnTo>
                  <a:lnTo>
                    <a:pt x="143" y="347"/>
                  </a:lnTo>
                  <a:lnTo>
                    <a:pt x="146" y="347"/>
                  </a:lnTo>
                  <a:lnTo>
                    <a:pt x="148" y="348"/>
                  </a:lnTo>
                  <a:lnTo>
                    <a:pt x="154" y="348"/>
                  </a:lnTo>
                  <a:lnTo>
                    <a:pt x="157" y="350"/>
                  </a:lnTo>
                  <a:lnTo>
                    <a:pt x="165" y="350"/>
                  </a:lnTo>
                  <a:lnTo>
                    <a:pt x="168" y="351"/>
                  </a:lnTo>
                  <a:lnTo>
                    <a:pt x="183" y="351"/>
                  </a:lnTo>
                  <a:lnTo>
                    <a:pt x="197" y="351"/>
                  </a:lnTo>
                  <a:lnTo>
                    <a:pt x="200" y="350"/>
                  </a:lnTo>
                  <a:lnTo>
                    <a:pt x="208" y="350"/>
                  </a:lnTo>
                  <a:lnTo>
                    <a:pt x="211" y="348"/>
                  </a:lnTo>
                  <a:lnTo>
                    <a:pt x="217" y="348"/>
                  </a:lnTo>
                  <a:lnTo>
                    <a:pt x="219" y="347"/>
                  </a:lnTo>
                  <a:lnTo>
                    <a:pt x="222" y="347"/>
                  </a:lnTo>
                  <a:lnTo>
                    <a:pt x="225" y="345"/>
                  </a:lnTo>
                  <a:lnTo>
                    <a:pt x="228" y="345"/>
                  </a:lnTo>
                  <a:lnTo>
                    <a:pt x="231" y="344"/>
                  </a:lnTo>
                  <a:lnTo>
                    <a:pt x="234" y="344"/>
                  </a:lnTo>
                  <a:lnTo>
                    <a:pt x="236" y="343"/>
                  </a:lnTo>
                  <a:lnTo>
                    <a:pt x="239" y="343"/>
                  </a:lnTo>
                  <a:lnTo>
                    <a:pt x="242" y="341"/>
                  </a:lnTo>
                  <a:lnTo>
                    <a:pt x="245" y="340"/>
                  </a:lnTo>
                  <a:lnTo>
                    <a:pt x="248" y="340"/>
                  </a:lnTo>
                  <a:lnTo>
                    <a:pt x="249" y="338"/>
                  </a:lnTo>
                  <a:lnTo>
                    <a:pt x="252" y="337"/>
                  </a:lnTo>
                  <a:lnTo>
                    <a:pt x="254" y="335"/>
                  </a:lnTo>
                  <a:lnTo>
                    <a:pt x="257" y="335"/>
                  </a:lnTo>
                  <a:lnTo>
                    <a:pt x="260" y="335"/>
                  </a:lnTo>
                  <a:lnTo>
                    <a:pt x="263" y="333"/>
                  </a:lnTo>
                  <a:lnTo>
                    <a:pt x="266" y="332"/>
                  </a:lnTo>
                  <a:lnTo>
                    <a:pt x="268" y="330"/>
                  </a:lnTo>
                  <a:lnTo>
                    <a:pt x="271" y="329"/>
                  </a:lnTo>
                  <a:lnTo>
                    <a:pt x="273" y="328"/>
                  </a:lnTo>
                  <a:lnTo>
                    <a:pt x="276" y="326"/>
                  </a:lnTo>
                  <a:lnTo>
                    <a:pt x="277" y="325"/>
                  </a:lnTo>
                  <a:lnTo>
                    <a:pt x="280" y="323"/>
                  </a:lnTo>
                  <a:lnTo>
                    <a:pt x="283" y="322"/>
                  </a:lnTo>
                  <a:lnTo>
                    <a:pt x="286" y="321"/>
                  </a:lnTo>
                  <a:lnTo>
                    <a:pt x="291" y="316"/>
                  </a:lnTo>
                  <a:lnTo>
                    <a:pt x="294" y="314"/>
                  </a:lnTo>
                  <a:lnTo>
                    <a:pt x="297" y="313"/>
                  </a:lnTo>
                  <a:lnTo>
                    <a:pt x="299" y="310"/>
                  </a:lnTo>
                  <a:lnTo>
                    <a:pt x="302" y="309"/>
                  </a:lnTo>
                  <a:lnTo>
                    <a:pt x="307" y="303"/>
                  </a:lnTo>
                  <a:lnTo>
                    <a:pt x="310" y="301"/>
                  </a:lnTo>
                  <a:lnTo>
                    <a:pt x="311" y="299"/>
                  </a:lnTo>
                  <a:lnTo>
                    <a:pt x="314" y="298"/>
                  </a:lnTo>
                  <a:lnTo>
                    <a:pt x="316" y="295"/>
                  </a:lnTo>
                  <a:lnTo>
                    <a:pt x="321" y="289"/>
                  </a:lnTo>
                  <a:lnTo>
                    <a:pt x="323" y="287"/>
                  </a:lnTo>
                  <a:lnTo>
                    <a:pt x="325" y="285"/>
                  </a:lnTo>
                  <a:lnTo>
                    <a:pt x="327" y="283"/>
                  </a:lnTo>
                  <a:lnTo>
                    <a:pt x="328" y="280"/>
                  </a:lnTo>
                  <a:lnTo>
                    <a:pt x="334" y="275"/>
                  </a:lnTo>
                  <a:lnTo>
                    <a:pt x="336" y="272"/>
                  </a:lnTo>
                  <a:lnTo>
                    <a:pt x="337" y="269"/>
                  </a:lnTo>
                  <a:lnTo>
                    <a:pt x="338" y="267"/>
                  </a:lnTo>
                  <a:lnTo>
                    <a:pt x="340" y="265"/>
                  </a:lnTo>
                  <a:lnTo>
                    <a:pt x="341" y="263"/>
                  </a:lnTo>
                  <a:lnTo>
                    <a:pt x="343" y="260"/>
                  </a:lnTo>
                  <a:lnTo>
                    <a:pt x="344" y="257"/>
                  </a:lnTo>
                  <a:lnTo>
                    <a:pt x="345" y="255"/>
                  </a:lnTo>
                  <a:lnTo>
                    <a:pt x="347" y="253"/>
                  </a:lnTo>
                  <a:lnTo>
                    <a:pt x="348" y="250"/>
                  </a:lnTo>
                  <a:lnTo>
                    <a:pt x="350" y="248"/>
                  </a:lnTo>
                  <a:lnTo>
                    <a:pt x="350" y="245"/>
                  </a:lnTo>
                  <a:lnTo>
                    <a:pt x="351" y="242"/>
                  </a:lnTo>
                  <a:lnTo>
                    <a:pt x="352" y="239"/>
                  </a:lnTo>
                  <a:lnTo>
                    <a:pt x="354" y="238"/>
                  </a:lnTo>
                  <a:lnTo>
                    <a:pt x="354" y="235"/>
                  </a:lnTo>
                  <a:lnTo>
                    <a:pt x="355" y="233"/>
                  </a:lnTo>
                  <a:lnTo>
                    <a:pt x="357" y="230"/>
                  </a:lnTo>
                  <a:lnTo>
                    <a:pt x="357" y="227"/>
                  </a:lnTo>
                  <a:lnTo>
                    <a:pt x="358" y="224"/>
                  </a:lnTo>
                  <a:lnTo>
                    <a:pt x="358" y="221"/>
                  </a:lnTo>
                  <a:lnTo>
                    <a:pt x="360" y="219"/>
                  </a:lnTo>
                  <a:lnTo>
                    <a:pt x="360" y="216"/>
                  </a:lnTo>
                  <a:lnTo>
                    <a:pt x="361" y="214"/>
                  </a:lnTo>
                  <a:lnTo>
                    <a:pt x="361" y="211"/>
                  </a:lnTo>
                  <a:lnTo>
                    <a:pt x="362" y="208"/>
                  </a:lnTo>
                  <a:lnTo>
                    <a:pt x="362" y="202"/>
                  </a:lnTo>
                  <a:lnTo>
                    <a:pt x="364" y="200"/>
                  </a:lnTo>
                  <a:lnTo>
                    <a:pt x="364" y="192"/>
                  </a:lnTo>
                  <a:lnTo>
                    <a:pt x="365" y="189"/>
                  </a:lnTo>
                  <a:lnTo>
                    <a:pt x="365" y="175"/>
                  </a:lnTo>
                  <a:lnTo>
                    <a:pt x="365" y="162"/>
                  </a:lnTo>
                  <a:lnTo>
                    <a:pt x="364" y="159"/>
                  </a:lnTo>
                  <a:lnTo>
                    <a:pt x="364" y="151"/>
                  </a:lnTo>
                  <a:lnTo>
                    <a:pt x="362" y="148"/>
                  </a:lnTo>
                  <a:lnTo>
                    <a:pt x="362" y="143"/>
                  </a:lnTo>
                  <a:lnTo>
                    <a:pt x="361" y="140"/>
                  </a:lnTo>
                  <a:lnTo>
                    <a:pt x="361" y="137"/>
                  </a:lnTo>
                  <a:lnTo>
                    <a:pt x="360" y="134"/>
                  </a:lnTo>
                  <a:lnTo>
                    <a:pt x="360" y="132"/>
                  </a:lnTo>
                  <a:lnTo>
                    <a:pt x="358" y="130"/>
                  </a:lnTo>
                  <a:lnTo>
                    <a:pt x="358" y="127"/>
                  </a:lnTo>
                  <a:lnTo>
                    <a:pt x="357" y="124"/>
                  </a:lnTo>
                  <a:lnTo>
                    <a:pt x="357" y="121"/>
                  </a:lnTo>
                  <a:lnTo>
                    <a:pt x="355" y="118"/>
                  </a:lnTo>
                  <a:lnTo>
                    <a:pt x="354" y="115"/>
                  </a:lnTo>
                  <a:lnTo>
                    <a:pt x="354" y="113"/>
                  </a:lnTo>
                  <a:lnTo>
                    <a:pt x="352" y="112"/>
                  </a:lnTo>
                  <a:lnTo>
                    <a:pt x="351" y="109"/>
                  </a:lnTo>
                  <a:lnTo>
                    <a:pt x="350" y="106"/>
                  </a:lnTo>
                  <a:lnTo>
                    <a:pt x="350" y="103"/>
                  </a:lnTo>
                  <a:lnTo>
                    <a:pt x="348" y="100"/>
                  </a:lnTo>
                  <a:lnTo>
                    <a:pt x="347" y="98"/>
                  </a:lnTo>
                  <a:lnTo>
                    <a:pt x="345" y="96"/>
                  </a:lnTo>
                  <a:lnTo>
                    <a:pt x="344" y="94"/>
                  </a:lnTo>
                  <a:lnTo>
                    <a:pt x="343" y="91"/>
                  </a:lnTo>
                  <a:lnTo>
                    <a:pt x="341" y="88"/>
                  </a:lnTo>
                  <a:lnTo>
                    <a:pt x="340" y="86"/>
                  </a:lnTo>
                  <a:lnTo>
                    <a:pt x="338" y="84"/>
                  </a:lnTo>
                  <a:lnTo>
                    <a:pt x="337" y="81"/>
                  </a:lnTo>
                  <a:lnTo>
                    <a:pt x="336" y="79"/>
                  </a:lnTo>
                  <a:lnTo>
                    <a:pt x="334" y="76"/>
                  </a:lnTo>
                  <a:lnTo>
                    <a:pt x="328" y="71"/>
                  </a:lnTo>
                  <a:lnTo>
                    <a:pt x="327" y="68"/>
                  </a:lnTo>
                  <a:lnTo>
                    <a:pt x="325" y="65"/>
                  </a:lnTo>
                  <a:lnTo>
                    <a:pt x="323" y="64"/>
                  </a:lnTo>
                  <a:lnTo>
                    <a:pt x="321" y="62"/>
                  </a:lnTo>
                  <a:lnTo>
                    <a:pt x="316" y="56"/>
                  </a:lnTo>
                  <a:lnTo>
                    <a:pt x="314" y="53"/>
                  </a:lnTo>
                  <a:lnTo>
                    <a:pt x="311" y="52"/>
                  </a:lnTo>
                  <a:lnTo>
                    <a:pt x="310" y="49"/>
                  </a:lnTo>
                  <a:lnTo>
                    <a:pt x="307" y="47"/>
                  </a:lnTo>
                  <a:lnTo>
                    <a:pt x="302" y="42"/>
                  </a:lnTo>
                  <a:lnTo>
                    <a:pt x="299" y="41"/>
                  </a:lnTo>
                  <a:lnTo>
                    <a:pt x="297" y="38"/>
                  </a:lnTo>
                  <a:lnTo>
                    <a:pt x="294" y="37"/>
                  </a:lnTo>
                  <a:lnTo>
                    <a:pt x="291" y="35"/>
                  </a:lnTo>
                  <a:lnTo>
                    <a:pt x="286" y="30"/>
                  </a:lnTo>
                  <a:lnTo>
                    <a:pt x="283" y="29"/>
                  </a:lnTo>
                  <a:lnTo>
                    <a:pt x="280" y="28"/>
                  </a:lnTo>
                  <a:lnTo>
                    <a:pt x="277" y="26"/>
                  </a:lnTo>
                  <a:lnTo>
                    <a:pt x="276" y="25"/>
                  </a:lnTo>
                  <a:lnTo>
                    <a:pt x="273" y="23"/>
                  </a:lnTo>
                  <a:lnTo>
                    <a:pt x="271" y="22"/>
                  </a:lnTo>
                  <a:lnTo>
                    <a:pt x="268" y="21"/>
                  </a:lnTo>
                  <a:lnTo>
                    <a:pt x="266" y="19"/>
                  </a:lnTo>
                  <a:lnTo>
                    <a:pt x="263" y="18"/>
                  </a:lnTo>
                  <a:lnTo>
                    <a:pt x="260" y="16"/>
                  </a:lnTo>
                  <a:lnTo>
                    <a:pt x="257" y="15"/>
                  </a:lnTo>
                  <a:lnTo>
                    <a:pt x="254" y="15"/>
                  </a:lnTo>
                  <a:lnTo>
                    <a:pt x="252" y="13"/>
                  </a:lnTo>
                  <a:lnTo>
                    <a:pt x="249" y="12"/>
                  </a:lnTo>
                  <a:lnTo>
                    <a:pt x="248" y="11"/>
                  </a:lnTo>
                  <a:lnTo>
                    <a:pt x="245" y="11"/>
                  </a:lnTo>
                  <a:lnTo>
                    <a:pt x="242" y="10"/>
                  </a:lnTo>
                  <a:lnTo>
                    <a:pt x="239" y="8"/>
                  </a:lnTo>
                  <a:lnTo>
                    <a:pt x="236" y="8"/>
                  </a:lnTo>
                  <a:lnTo>
                    <a:pt x="234" y="7"/>
                  </a:lnTo>
                  <a:lnTo>
                    <a:pt x="231" y="7"/>
                  </a:lnTo>
                  <a:lnTo>
                    <a:pt x="228" y="6"/>
                  </a:lnTo>
                  <a:lnTo>
                    <a:pt x="225" y="6"/>
                  </a:lnTo>
                  <a:lnTo>
                    <a:pt x="222" y="4"/>
                  </a:lnTo>
                  <a:lnTo>
                    <a:pt x="219" y="4"/>
                  </a:lnTo>
                  <a:lnTo>
                    <a:pt x="217" y="3"/>
                  </a:lnTo>
                  <a:lnTo>
                    <a:pt x="211" y="3"/>
                  </a:lnTo>
                  <a:lnTo>
                    <a:pt x="208" y="1"/>
                  </a:lnTo>
                  <a:lnTo>
                    <a:pt x="200" y="1"/>
                  </a:lnTo>
                  <a:lnTo>
                    <a:pt x="197" y="0"/>
                  </a:lnTo>
                  <a:lnTo>
                    <a:pt x="183" y="0"/>
                  </a:lnTo>
                </a:path>
              </a:pathLst>
            </a:custGeom>
            <a:solidFill>
              <a:srgbClr val="FFF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7" name="Freeform 11">
              <a:extLst>
                <a:ext uri="{FF2B5EF4-FFF2-40B4-BE49-F238E27FC236}">
                  <a16:creationId xmlns:a16="http://schemas.microsoft.com/office/drawing/2014/main" id="{056AAAE7-1A42-2E92-5F14-16A7D52F7999}"/>
                </a:ext>
              </a:extLst>
            </p:cNvPr>
            <p:cNvSpPr>
              <a:spLocks/>
            </p:cNvSpPr>
            <p:nvPr/>
          </p:nvSpPr>
          <p:spPr bwMode="auto">
            <a:xfrm>
              <a:off x="3066" y="3236"/>
              <a:ext cx="62" cy="94"/>
            </a:xfrm>
            <a:custGeom>
              <a:avLst/>
              <a:gdLst>
                <a:gd name="T0" fmla="*/ 0 w 63"/>
                <a:gd name="T1" fmla="*/ 93 h 94"/>
                <a:gd name="T2" fmla="*/ 21 w 63"/>
                <a:gd name="T3" fmla="*/ 0 h 94"/>
                <a:gd name="T4" fmla="*/ 61 w 63"/>
                <a:gd name="T5" fmla="*/ 21 h 94"/>
                <a:gd name="T6" fmla="*/ 0 w 63"/>
                <a:gd name="T7" fmla="*/ 93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94">
                  <a:moveTo>
                    <a:pt x="0" y="93"/>
                  </a:moveTo>
                  <a:lnTo>
                    <a:pt x="21" y="0"/>
                  </a:lnTo>
                  <a:lnTo>
                    <a:pt x="62" y="21"/>
                  </a:lnTo>
                  <a:lnTo>
                    <a:pt x="0" y="93"/>
                  </a:lnTo>
                </a:path>
              </a:pathLst>
            </a:custGeom>
            <a:solidFill>
              <a:srgbClr val="FF0000"/>
            </a:solidFill>
            <a:ln w="12700" cap="rnd" cmpd="sng">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8" name="Freeform 12">
              <a:extLst>
                <a:ext uri="{FF2B5EF4-FFF2-40B4-BE49-F238E27FC236}">
                  <a16:creationId xmlns:a16="http://schemas.microsoft.com/office/drawing/2014/main" id="{ACEC2917-A90C-8485-DC1E-D2230A5EEDA2}"/>
                </a:ext>
              </a:extLst>
            </p:cNvPr>
            <p:cNvSpPr>
              <a:spLocks/>
            </p:cNvSpPr>
            <p:nvPr/>
          </p:nvSpPr>
          <p:spPr bwMode="auto">
            <a:xfrm>
              <a:off x="3184" y="2346"/>
              <a:ext cx="534" cy="502"/>
            </a:xfrm>
            <a:custGeom>
              <a:avLst/>
              <a:gdLst>
                <a:gd name="T0" fmla="*/ 312 w 534"/>
                <a:gd name="T1" fmla="*/ 0 h 502"/>
                <a:gd name="T2" fmla="*/ 0 w 534"/>
                <a:gd name="T3" fmla="*/ 290 h 502"/>
                <a:gd name="T4" fmla="*/ 244 w 534"/>
                <a:gd name="T5" fmla="*/ 502 h 502"/>
                <a:gd name="T6" fmla="*/ 534 w 534"/>
                <a:gd name="T7" fmla="*/ 216 h 502"/>
                <a:gd name="T8" fmla="*/ 312 w 534"/>
                <a:gd name="T9" fmla="*/ 0 h 5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4" h="502">
                  <a:moveTo>
                    <a:pt x="312" y="0"/>
                  </a:moveTo>
                  <a:lnTo>
                    <a:pt x="0" y="290"/>
                  </a:lnTo>
                  <a:lnTo>
                    <a:pt x="244" y="502"/>
                  </a:lnTo>
                  <a:lnTo>
                    <a:pt x="534" y="216"/>
                  </a:lnTo>
                  <a:lnTo>
                    <a:pt x="312" y="0"/>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9" name="Freeform 13">
              <a:extLst>
                <a:ext uri="{FF2B5EF4-FFF2-40B4-BE49-F238E27FC236}">
                  <a16:creationId xmlns:a16="http://schemas.microsoft.com/office/drawing/2014/main" id="{89A605F4-E029-CAA2-5B6F-DDC32D44E490}"/>
                </a:ext>
              </a:extLst>
            </p:cNvPr>
            <p:cNvSpPr>
              <a:spLocks/>
            </p:cNvSpPr>
            <p:nvPr/>
          </p:nvSpPr>
          <p:spPr bwMode="auto">
            <a:xfrm>
              <a:off x="1904" y="1589"/>
              <a:ext cx="15" cy="651"/>
            </a:xfrm>
            <a:custGeom>
              <a:avLst/>
              <a:gdLst>
                <a:gd name="T0" fmla="*/ 0 w 15"/>
                <a:gd name="T1" fmla="*/ 638 h 651"/>
                <a:gd name="T2" fmla="*/ 0 w 15"/>
                <a:gd name="T3" fmla="*/ 0 h 651"/>
                <a:gd name="T4" fmla="*/ 14 w 15"/>
                <a:gd name="T5" fmla="*/ 0 h 651"/>
                <a:gd name="T6" fmla="*/ 14 w 15"/>
                <a:gd name="T7" fmla="*/ 650 h 651"/>
                <a:gd name="T8" fmla="*/ 0 w 15"/>
                <a:gd name="T9" fmla="*/ 650 h 651"/>
                <a:gd name="T10" fmla="*/ 0 w 15"/>
                <a:gd name="T11" fmla="*/ 638 h 6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51">
                  <a:moveTo>
                    <a:pt x="0" y="638"/>
                  </a:moveTo>
                  <a:lnTo>
                    <a:pt x="0" y="0"/>
                  </a:lnTo>
                  <a:lnTo>
                    <a:pt x="14" y="0"/>
                  </a:lnTo>
                  <a:lnTo>
                    <a:pt x="14" y="650"/>
                  </a:lnTo>
                  <a:lnTo>
                    <a:pt x="0" y="650"/>
                  </a:lnTo>
                  <a:lnTo>
                    <a:pt x="0" y="63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0" name="Freeform 14">
              <a:extLst>
                <a:ext uri="{FF2B5EF4-FFF2-40B4-BE49-F238E27FC236}">
                  <a16:creationId xmlns:a16="http://schemas.microsoft.com/office/drawing/2014/main" id="{0A39F382-3519-5B7F-846B-5657C983E54B}"/>
                </a:ext>
              </a:extLst>
            </p:cNvPr>
            <p:cNvSpPr>
              <a:spLocks/>
            </p:cNvSpPr>
            <p:nvPr/>
          </p:nvSpPr>
          <p:spPr bwMode="auto">
            <a:xfrm>
              <a:off x="1906" y="1578"/>
              <a:ext cx="1830" cy="24"/>
            </a:xfrm>
            <a:custGeom>
              <a:avLst/>
              <a:gdLst>
                <a:gd name="T0" fmla="*/ 0 w 1831"/>
                <a:gd name="T1" fmla="*/ 11 h 24"/>
                <a:gd name="T2" fmla="*/ 1829 w 1831"/>
                <a:gd name="T3" fmla="*/ 11 h 24"/>
                <a:gd name="T4" fmla="*/ 1829 w 1831"/>
                <a:gd name="T5" fmla="*/ 0 h 24"/>
                <a:gd name="T6" fmla="*/ 0 w 1831"/>
                <a:gd name="T7" fmla="*/ 0 h 24"/>
                <a:gd name="T8" fmla="*/ 0 w 1831"/>
                <a:gd name="T9" fmla="*/ 23 h 24"/>
                <a:gd name="T10" fmla="*/ 0 w 1831"/>
                <a:gd name="T11" fmla="*/ 1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 h="24">
                  <a:moveTo>
                    <a:pt x="0" y="11"/>
                  </a:moveTo>
                  <a:lnTo>
                    <a:pt x="1830" y="11"/>
                  </a:lnTo>
                  <a:lnTo>
                    <a:pt x="1830" y="0"/>
                  </a:lnTo>
                  <a:lnTo>
                    <a:pt x="0" y="0"/>
                  </a:lnTo>
                  <a:lnTo>
                    <a:pt x="0" y="23"/>
                  </a:lnTo>
                  <a:lnTo>
                    <a:pt x="0" y="11"/>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1" name="Rectangle 15">
              <a:extLst>
                <a:ext uri="{FF2B5EF4-FFF2-40B4-BE49-F238E27FC236}">
                  <a16:creationId xmlns:a16="http://schemas.microsoft.com/office/drawing/2014/main" id="{D0275536-C6DA-3667-2B3B-904ED9C45947}"/>
                </a:ext>
              </a:extLst>
            </p:cNvPr>
            <p:cNvSpPr>
              <a:spLocks noChangeArrowheads="1"/>
            </p:cNvSpPr>
            <p:nvPr/>
          </p:nvSpPr>
          <p:spPr bwMode="auto">
            <a:xfrm>
              <a:off x="3728" y="1583"/>
              <a:ext cx="3" cy="767"/>
            </a:xfrm>
            <a:prstGeom prst="rect">
              <a:avLst/>
            </a:prstGeom>
            <a:solidFill>
              <a:srgbClr val="0000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5552" name="Freeform 16">
              <a:extLst>
                <a:ext uri="{FF2B5EF4-FFF2-40B4-BE49-F238E27FC236}">
                  <a16:creationId xmlns:a16="http://schemas.microsoft.com/office/drawing/2014/main" id="{5167C681-1D15-3E2E-1E4E-10B49AC2B567}"/>
                </a:ext>
              </a:extLst>
            </p:cNvPr>
            <p:cNvSpPr>
              <a:spLocks/>
            </p:cNvSpPr>
            <p:nvPr/>
          </p:nvSpPr>
          <p:spPr bwMode="auto">
            <a:xfrm>
              <a:off x="2219" y="2161"/>
              <a:ext cx="490" cy="470"/>
            </a:xfrm>
            <a:custGeom>
              <a:avLst/>
              <a:gdLst>
                <a:gd name="T0" fmla="*/ 13 w 490"/>
                <a:gd name="T1" fmla="*/ 0 h 470"/>
                <a:gd name="T2" fmla="*/ 489 w 490"/>
                <a:gd name="T3" fmla="*/ 457 h 470"/>
                <a:gd name="T4" fmla="*/ 478 w 490"/>
                <a:gd name="T5" fmla="*/ 469 h 470"/>
                <a:gd name="T6" fmla="*/ 0 w 490"/>
                <a:gd name="T7" fmla="*/ 11 h 470"/>
                <a:gd name="T8" fmla="*/ 13 w 490"/>
                <a:gd name="T9" fmla="*/ 0 h 4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0">
                  <a:moveTo>
                    <a:pt x="13" y="0"/>
                  </a:moveTo>
                  <a:lnTo>
                    <a:pt x="489" y="457"/>
                  </a:lnTo>
                  <a:lnTo>
                    <a:pt x="478" y="469"/>
                  </a:lnTo>
                  <a:lnTo>
                    <a:pt x="0" y="11"/>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3" name="Freeform 17">
              <a:extLst>
                <a:ext uri="{FF2B5EF4-FFF2-40B4-BE49-F238E27FC236}">
                  <a16:creationId xmlns:a16="http://schemas.microsoft.com/office/drawing/2014/main" id="{0DB12921-B2EB-F9F6-9C66-145DE948B1F3}"/>
                </a:ext>
              </a:extLst>
            </p:cNvPr>
            <p:cNvSpPr>
              <a:spLocks/>
            </p:cNvSpPr>
            <p:nvPr/>
          </p:nvSpPr>
          <p:spPr bwMode="auto">
            <a:xfrm>
              <a:off x="2672" y="2744"/>
              <a:ext cx="590" cy="608"/>
            </a:xfrm>
            <a:custGeom>
              <a:avLst/>
              <a:gdLst>
                <a:gd name="T0" fmla="*/ 21 w 715"/>
                <a:gd name="T1" fmla="*/ 607 h 481"/>
                <a:gd name="T2" fmla="*/ 0 w 715"/>
                <a:gd name="T3" fmla="*/ 547 h 481"/>
                <a:gd name="T4" fmla="*/ 561 w 715"/>
                <a:gd name="T5" fmla="*/ 0 h 481"/>
                <a:gd name="T6" fmla="*/ 589 w 715"/>
                <a:gd name="T7" fmla="*/ 48 h 481"/>
                <a:gd name="T8" fmla="*/ 21 w 715"/>
                <a:gd name="T9" fmla="*/ 607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5" h="481">
                  <a:moveTo>
                    <a:pt x="26" y="480"/>
                  </a:moveTo>
                  <a:lnTo>
                    <a:pt x="0" y="433"/>
                  </a:lnTo>
                  <a:lnTo>
                    <a:pt x="680" y="0"/>
                  </a:lnTo>
                  <a:lnTo>
                    <a:pt x="714" y="38"/>
                  </a:lnTo>
                  <a:lnTo>
                    <a:pt x="26" y="48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4" name="Freeform 18">
              <a:extLst>
                <a:ext uri="{FF2B5EF4-FFF2-40B4-BE49-F238E27FC236}">
                  <a16:creationId xmlns:a16="http://schemas.microsoft.com/office/drawing/2014/main" id="{CEB9B321-7C6A-2A62-0700-50823A58D54D}"/>
                </a:ext>
              </a:extLst>
            </p:cNvPr>
            <p:cNvSpPr>
              <a:spLocks/>
            </p:cNvSpPr>
            <p:nvPr/>
          </p:nvSpPr>
          <p:spPr bwMode="auto">
            <a:xfrm>
              <a:off x="2657" y="3284"/>
              <a:ext cx="73" cy="72"/>
            </a:xfrm>
            <a:custGeom>
              <a:avLst/>
              <a:gdLst>
                <a:gd name="T0" fmla="*/ 29 w 74"/>
                <a:gd name="T1" fmla="*/ 1 h 72"/>
                <a:gd name="T2" fmla="*/ 21 w 74"/>
                <a:gd name="T3" fmla="*/ 3 h 72"/>
                <a:gd name="T4" fmla="*/ 18 w 74"/>
                <a:gd name="T5" fmla="*/ 6 h 72"/>
                <a:gd name="T6" fmla="*/ 14 w 74"/>
                <a:gd name="T7" fmla="*/ 7 h 72"/>
                <a:gd name="T8" fmla="*/ 13 w 74"/>
                <a:gd name="T9" fmla="*/ 10 h 72"/>
                <a:gd name="T10" fmla="*/ 10 w 74"/>
                <a:gd name="T11" fmla="*/ 11 h 72"/>
                <a:gd name="T12" fmla="*/ 8 w 74"/>
                <a:gd name="T13" fmla="*/ 13 h 72"/>
                <a:gd name="T14" fmla="*/ 5 w 74"/>
                <a:gd name="T15" fmla="*/ 15 h 72"/>
                <a:gd name="T16" fmla="*/ 4 w 74"/>
                <a:gd name="T17" fmla="*/ 21 h 72"/>
                <a:gd name="T18" fmla="*/ 1 w 74"/>
                <a:gd name="T19" fmla="*/ 25 h 72"/>
                <a:gd name="T20" fmla="*/ 0 w 74"/>
                <a:gd name="T21" fmla="*/ 35 h 72"/>
                <a:gd name="T22" fmla="*/ 1 w 74"/>
                <a:gd name="T23" fmla="*/ 46 h 72"/>
                <a:gd name="T24" fmla="*/ 4 w 74"/>
                <a:gd name="T25" fmla="*/ 50 h 72"/>
                <a:gd name="T26" fmla="*/ 5 w 74"/>
                <a:gd name="T27" fmla="*/ 56 h 72"/>
                <a:gd name="T28" fmla="*/ 8 w 74"/>
                <a:gd name="T29" fmla="*/ 58 h 72"/>
                <a:gd name="T30" fmla="*/ 10 w 74"/>
                <a:gd name="T31" fmla="*/ 60 h 72"/>
                <a:gd name="T32" fmla="*/ 13 w 74"/>
                <a:gd name="T33" fmla="*/ 61 h 72"/>
                <a:gd name="T34" fmla="*/ 14 w 74"/>
                <a:gd name="T35" fmla="*/ 64 h 72"/>
                <a:gd name="T36" fmla="*/ 18 w 74"/>
                <a:gd name="T37" fmla="*/ 65 h 72"/>
                <a:gd name="T38" fmla="*/ 21 w 74"/>
                <a:gd name="T39" fmla="*/ 68 h 72"/>
                <a:gd name="T40" fmla="*/ 29 w 74"/>
                <a:gd name="T41" fmla="*/ 70 h 72"/>
                <a:gd name="T42" fmla="*/ 43 w 74"/>
                <a:gd name="T43" fmla="*/ 71 h 72"/>
                <a:gd name="T44" fmla="*/ 48 w 74"/>
                <a:gd name="T45" fmla="*/ 68 h 72"/>
                <a:gd name="T46" fmla="*/ 54 w 74"/>
                <a:gd name="T47" fmla="*/ 67 h 72"/>
                <a:gd name="T48" fmla="*/ 57 w 74"/>
                <a:gd name="T49" fmla="*/ 64 h 72"/>
                <a:gd name="T50" fmla="*/ 59 w 74"/>
                <a:gd name="T51" fmla="*/ 62 h 72"/>
                <a:gd name="T52" fmla="*/ 61 w 74"/>
                <a:gd name="T53" fmla="*/ 60 h 72"/>
                <a:gd name="T54" fmla="*/ 64 w 74"/>
                <a:gd name="T55" fmla="*/ 59 h 72"/>
                <a:gd name="T56" fmla="*/ 65 w 74"/>
                <a:gd name="T57" fmla="*/ 56 h 72"/>
                <a:gd name="T58" fmla="*/ 68 w 74"/>
                <a:gd name="T59" fmla="*/ 53 h 72"/>
                <a:gd name="T60" fmla="*/ 70 w 74"/>
                <a:gd name="T61" fmla="*/ 48 h 72"/>
                <a:gd name="T62" fmla="*/ 72 w 74"/>
                <a:gd name="T63" fmla="*/ 43 h 72"/>
                <a:gd name="T64" fmla="*/ 71 w 74"/>
                <a:gd name="T65" fmla="*/ 28 h 72"/>
                <a:gd name="T66" fmla="*/ 70 w 74"/>
                <a:gd name="T67" fmla="*/ 21 h 72"/>
                <a:gd name="T68" fmla="*/ 67 w 74"/>
                <a:gd name="T69" fmla="*/ 18 h 72"/>
                <a:gd name="T70" fmla="*/ 65 w 74"/>
                <a:gd name="T71" fmla="*/ 13 h 72"/>
                <a:gd name="T72" fmla="*/ 62 w 74"/>
                <a:gd name="T73" fmla="*/ 12 h 72"/>
                <a:gd name="T74" fmla="*/ 61 w 74"/>
                <a:gd name="T75" fmla="*/ 10 h 72"/>
                <a:gd name="T76" fmla="*/ 58 w 74"/>
                <a:gd name="T77" fmla="*/ 9 h 72"/>
                <a:gd name="T78" fmla="*/ 57 w 74"/>
                <a:gd name="T79" fmla="*/ 6 h 72"/>
                <a:gd name="T80" fmla="*/ 51 w 74"/>
                <a:gd name="T81" fmla="*/ 4 h 72"/>
                <a:gd name="T82" fmla="*/ 47 w 74"/>
                <a:gd name="T83" fmla="*/ 1 h 72"/>
                <a:gd name="T84" fmla="*/ 37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7" y="0"/>
                  </a:moveTo>
                  <a:lnTo>
                    <a:pt x="29" y="0"/>
                  </a:lnTo>
                  <a:lnTo>
                    <a:pt x="29" y="1"/>
                  </a:lnTo>
                  <a:lnTo>
                    <a:pt x="25" y="1"/>
                  </a:lnTo>
                  <a:lnTo>
                    <a:pt x="24" y="3"/>
                  </a:lnTo>
                  <a:lnTo>
                    <a:pt x="21" y="3"/>
                  </a:lnTo>
                  <a:lnTo>
                    <a:pt x="21" y="4"/>
                  </a:lnTo>
                  <a:lnTo>
                    <a:pt x="18" y="4"/>
                  </a:lnTo>
                  <a:lnTo>
                    <a:pt x="18" y="6"/>
                  </a:lnTo>
                  <a:lnTo>
                    <a:pt x="15" y="6"/>
                  </a:lnTo>
                  <a:lnTo>
                    <a:pt x="15" y="7"/>
                  </a:lnTo>
                  <a:lnTo>
                    <a:pt x="14" y="7"/>
                  </a:lnTo>
                  <a:lnTo>
                    <a:pt x="14" y="9"/>
                  </a:lnTo>
                  <a:lnTo>
                    <a:pt x="13" y="9"/>
                  </a:lnTo>
                  <a:lnTo>
                    <a:pt x="13" y="10"/>
                  </a:lnTo>
                  <a:lnTo>
                    <a:pt x="11" y="10"/>
                  </a:lnTo>
                  <a:lnTo>
                    <a:pt x="11" y="11"/>
                  </a:lnTo>
                  <a:lnTo>
                    <a:pt x="10" y="11"/>
                  </a:lnTo>
                  <a:lnTo>
                    <a:pt x="10" y="12"/>
                  </a:lnTo>
                  <a:lnTo>
                    <a:pt x="8" y="12"/>
                  </a:lnTo>
                  <a:lnTo>
                    <a:pt x="8" y="13"/>
                  </a:lnTo>
                  <a:lnTo>
                    <a:pt x="7" y="13"/>
                  </a:lnTo>
                  <a:lnTo>
                    <a:pt x="7" y="15"/>
                  </a:lnTo>
                  <a:lnTo>
                    <a:pt x="5" y="15"/>
                  </a:lnTo>
                  <a:lnTo>
                    <a:pt x="5" y="18"/>
                  </a:lnTo>
                  <a:lnTo>
                    <a:pt x="4" y="18"/>
                  </a:lnTo>
                  <a:lnTo>
                    <a:pt x="4" y="21"/>
                  </a:lnTo>
                  <a:lnTo>
                    <a:pt x="2" y="21"/>
                  </a:lnTo>
                  <a:lnTo>
                    <a:pt x="2" y="23"/>
                  </a:lnTo>
                  <a:lnTo>
                    <a:pt x="1" y="25"/>
                  </a:lnTo>
                  <a:lnTo>
                    <a:pt x="1" y="28"/>
                  </a:lnTo>
                  <a:lnTo>
                    <a:pt x="0" y="28"/>
                  </a:lnTo>
                  <a:lnTo>
                    <a:pt x="0" y="35"/>
                  </a:lnTo>
                  <a:lnTo>
                    <a:pt x="0" y="43"/>
                  </a:lnTo>
                  <a:lnTo>
                    <a:pt x="1" y="43"/>
                  </a:lnTo>
                  <a:lnTo>
                    <a:pt x="1" y="46"/>
                  </a:lnTo>
                  <a:lnTo>
                    <a:pt x="2" y="48"/>
                  </a:lnTo>
                  <a:lnTo>
                    <a:pt x="2" y="50"/>
                  </a:lnTo>
                  <a:lnTo>
                    <a:pt x="4" y="50"/>
                  </a:lnTo>
                  <a:lnTo>
                    <a:pt x="4" y="53"/>
                  </a:lnTo>
                  <a:lnTo>
                    <a:pt x="5" y="53"/>
                  </a:lnTo>
                  <a:lnTo>
                    <a:pt x="5" y="56"/>
                  </a:lnTo>
                  <a:lnTo>
                    <a:pt x="7" y="56"/>
                  </a:lnTo>
                  <a:lnTo>
                    <a:pt x="7" y="58"/>
                  </a:lnTo>
                  <a:lnTo>
                    <a:pt x="8" y="58"/>
                  </a:lnTo>
                  <a:lnTo>
                    <a:pt x="8" y="59"/>
                  </a:lnTo>
                  <a:lnTo>
                    <a:pt x="10" y="59"/>
                  </a:lnTo>
                  <a:lnTo>
                    <a:pt x="10" y="60"/>
                  </a:lnTo>
                  <a:lnTo>
                    <a:pt x="11" y="60"/>
                  </a:lnTo>
                  <a:lnTo>
                    <a:pt x="11" y="61"/>
                  </a:lnTo>
                  <a:lnTo>
                    <a:pt x="13" y="61"/>
                  </a:lnTo>
                  <a:lnTo>
                    <a:pt x="13" y="62"/>
                  </a:lnTo>
                  <a:lnTo>
                    <a:pt x="14" y="62"/>
                  </a:lnTo>
                  <a:lnTo>
                    <a:pt x="14" y="64"/>
                  </a:lnTo>
                  <a:lnTo>
                    <a:pt x="15" y="64"/>
                  </a:lnTo>
                  <a:lnTo>
                    <a:pt x="15" y="65"/>
                  </a:lnTo>
                  <a:lnTo>
                    <a:pt x="18" y="65"/>
                  </a:lnTo>
                  <a:lnTo>
                    <a:pt x="18" y="67"/>
                  </a:lnTo>
                  <a:lnTo>
                    <a:pt x="21" y="67"/>
                  </a:lnTo>
                  <a:lnTo>
                    <a:pt x="21" y="68"/>
                  </a:lnTo>
                  <a:lnTo>
                    <a:pt x="24" y="68"/>
                  </a:lnTo>
                  <a:lnTo>
                    <a:pt x="25" y="70"/>
                  </a:lnTo>
                  <a:lnTo>
                    <a:pt x="29" y="70"/>
                  </a:lnTo>
                  <a:lnTo>
                    <a:pt x="29" y="71"/>
                  </a:lnTo>
                  <a:lnTo>
                    <a:pt x="37" y="71"/>
                  </a:lnTo>
                  <a:lnTo>
                    <a:pt x="44" y="71"/>
                  </a:lnTo>
                  <a:lnTo>
                    <a:pt x="44" y="70"/>
                  </a:lnTo>
                  <a:lnTo>
                    <a:pt x="48" y="70"/>
                  </a:lnTo>
                  <a:lnTo>
                    <a:pt x="49" y="68"/>
                  </a:lnTo>
                  <a:lnTo>
                    <a:pt x="52" y="68"/>
                  </a:lnTo>
                  <a:lnTo>
                    <a:pt x="52" y="67"/>
                  </a:lnTo>
                  <a:lnTo>
                    <a:pt x="55" y="67"/>
                  </a:lnTo>
                  <a:lnTo>
                    <a:pt x="55" y="65"/>
                  </a:lnTo>
                  <a:lnTo>
                    <a:pt x="58" y="65"/>
                  </a:lnTo>
                  <a:lnTo>
                    <a:pt x="58" y="64"/>
                  </a:lnTo>
                  <a:lnTo>
                    <a:pt x="59" y="64"/>
                  </a:lnTo>
                  <a:lnTo>
                    <a:pt x="59" y="62"/>
                  </a:lnTo>
                  <a:lnTo>
                    <a:pt x="60" y="62"/>
                  </a:lnTo>
                  <a:lnTo>
                    <a:pt x="60" y="61"/>
                  </a:lnTo>
                  <a:lnTo>
                    <a:pt x="62" y="61"/>
                  </a:lnTo>
                  <a:lnTo>
                    <a:pt x="62" y="60"/>
                  </a:lnTo>
                  <a:lnTo>
                    <a:pt x="63" y="60"/>
                  </a:lnTo>
                  <a:lnTo>
                    <a:pt x="63" y="59"/>
                  </a:lnTo>
                  <a:lnTo>
                    <a:pt x="65" y="59"/>
                  </a:lnTo>
                  <a:lnTo>
                    <a:pt x="65" y="58"/>
                  </a:lnTo>
                  <a:lnTo>
                    <a:pt x="66" y="58"/>
                  </a:lnTo>
                  <a:lnTo>
                    <a:pt x="66" y="56"/>
                  </a:lnTo>
                  <a:lnTo>
                    <a:pt x="68" y="56"/>
                  </a:lnTo>
                  <a:lnTo>
                    <a:pt x="68" y="53"/>
                  </a:lnTo>
                  <a:lnTo>
                    <a:pt x="69" y="53"/>
                  </a:lnTo>
                  <a:lnTo>
                    <a:pt x="69" y="50"/>
                  </a:lnTo>
                  <a:lnTo>
                    <a:pt x="71" y="50"/>
                  </a:lnTo>
                  <a:lnTo>
                    <a:pt x="71" y="48"/>
                  </a:lnTo>
                  <a:lnTo>
                    <a:pt x="72" y="46"/>
                  </a:lnTo>
                  <a:lnTo>
                    <a:pt x="72" y="43"/>
                  </a:lnTo>
                  <a:lnTo>
                    <a:pt x="73" y="43"/>
                  </a:lnTo>
                  <a:lnTo>
                    <a:pt x="73" y="35"/>
                  </a:lnTo>
                  <a:lnTo>
                    <a:pt x="73" y="28"/>
                  </a:lnTo>
                  <a:lnTo>
                    <a:pt x="72" y="28"/>
                  </a:lnTo>
                  <a:lnTo>
                    <a:pt x="72" y="25"/>
                  </a:lnTo>
                  <a:lnTo>
                    <a:pt x="71" y="23"/>
                  </a:lnTo>
                  <a:lnTo>
                    <a:pt x="71" y="21"/>
                  </a:lnTo>
                  <a:lnTo>
                    <a:pt x="69" y="21"/>
                  </a:lnTo>
                  <a:lnTo>
                    <a:pt x="69" y="18"/>
                  </a:lnTo>
                  <a:lnTo>
                    <a:pt x="68" y="18"/>
                  </a:lnTo>
                  <a:lnTo>
                    <a:pt x="68" y="15"/>
                  </a:lnTo>
                  <a:lnTo>
                    <a:pt x="66" y="15"/>
                  </a:lnTo>
                  <a:lnTo>
                    <a:pt x="66" y="13"/>
                  </a:lnTo>
                  <a:lnTo>
                    <a:pt x="65" y="13"/>
                  </a:lnTo>
                  <a:lnTo>
                    <a:pt x="65" y="12"/>
                  </a:lnTo>
                  <a:lnTo>
                    <a:pt x="63" y="12"/>
                  </a:lnTo>
                  <a:lnTo>
                    <a:pt x="63" y="11"/>
                  </a:lnTo>
                  <a:lnTo>
                    <a:pt x="62" y="11"/>
                  </a:lnTo>
                  <a:lnTo>
                    <a:pt x="62" y="10"/>
                  </a:lnTo>
                  <a:lnTo>
                    <a:pt x="60" y="10"/>
                  </a:lnTo>
                  <a:lnTo>
                    <a:pt x="60" y="9"/>
                  </a:lnTo>
                  <a:lnTo>
                    <a:pt x="59" y="9"/>
                  </a:lnTo>
                  <a:lnTo>
                    <a:pt x="59" y="7"/>
                  </a:lnTo>
                  <a:lnTo>
                    <a:pt x="58" y="7"/>
                  </a:lnTo>
                  <a:lnTo>
                    <a:pt x="58" y="6"/>
                  </a:lnTo>
                  <a:lnTo>
                    <a:pt x="55" y="6"/>
                  </a:lnTo>
                  <a:lnTo>
                    <a:pt x="55" y="4"/>
                  </a:lnTo>
                  <a:lnTo>
                    <a:pt x="52" y="4"/>
                  </a:lnTo>
                  <a:lnTo>
                    <a:pt x="52" y="3"/>
                  </a:lnTo>
                  <a:lnTo>
                    <a:pt x="49" y="3"/>
                  </a:lnTo>
                  <a:lnTo>
                    <a:pt x="48" y="1"/>
                  </a:lnTo>
                  <a:lnTo>
                    <a:pt x="44" y="1"/>
                  </a:lnTo>
                  <a:lnTo>
                    <a:pt x="44" y="0"/>
                  </a:lnTo>
                  <a:lnTo>
                    <a:pt x="37"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5" name="Freeform 19">
              <a:extLst>
                <a:ext uri="{FF2B5EF4-FFF2-40B4-BE49-F238E27FC236}">
                  <a16:creationId xmlns:a16="http://schemas.microsoft.com/office/drawing/2014/main" id="{6E6FBD6B-86C3-1870-3A2C-27C0DE6B8ADC}"/>
                </a:ext>
              </a:extLst>
            </p:cNvPr>
            <p:cNvSpPr>
              <a:spLocks/>
            </p:cNvSpPr>
            <p:nvPr/>
          </p:nvSpPr>
          <p:spPr bwMode="auto">
            <a:xfrm>
              <a:off x="2664" y="3292"/>
              <a:ext cx="58" cy="55"/>
            </a:xfrm>
            <a:custGeom>
              <a:avLst/>
              <a:gdLst>
                <a:gd name="T0" fmla="*/ 23 w 58"/>
                <a:gd name="T1" fmla="*/ 0 h 55"/>
                <a:gd name="T2" fmla="*/ 19 w 58"/>
                <a:gd name="T3" fmla="*/ 1 h 55"/>
                <a:gd name="T4" fmla="*/ 14 w 58"/>
                <a:gd name="T5" fmla="*/ 2 h 55"/>
                <a:gd name="T6" fmla="*/ 13 w 58"/>
                <a:gd name="T7" fmla="*/ 4 h 55"/>
                <a:gd name="T8" fmla="*/ 10 w 58"/>
                <a:gd name="T9" fmla="*/ 5 h 55"/>
                <a:gd name="T10" fmla="*/ 9 w 58"/>
                <a:gd name="T11" fmla="*/ 6 h 55"/>
                <a:gd name="T12" fmla="*/ 7 w 58"/>
                <a:gd name="T13" fmla="*/ 8 h 55"/>
                <a:gd name="T14" fmla="*/ 6 w 58"/>
                <a:gd name="T15" fmla="*/ 9 h 55"/>
                <a:gd name="T16" fmla="*/ 4 w 58"/>
                <a:gd name="T17" fmla="*/ 12 h 55"/>
                <a:gd name="T18" fmla="*/ 3 w 58"/>
                <a:gd name="T19" fmla="*/ 13 h 55"/>
                <a:gd name="T20" fmla="*/ 1 w 58"/>
                <a:gd name="T21" fmla="*/ 18 h 55"/>
                <a:gd name="T22" fmla="*/ 0 w 58"/>
                <a:gd name="T23" fmla="*/ 21 h 55"/>
                <a:gd name="T24" fmla="*/ 0 w 58"/>
                <a:gd name="T25" fmla="*/ 33 h 55"/>
                <a:gd name="T26" fmla="*/ 1 w 58"/>
                <a:gd name="T27" fmla="*/ 36 h 55"/>
                <a:gd name="T28" fmla="*/ 3 w 58"/>
                <a:gd name="T29" fmla="*/ 40 h 55"/>
                <a:gd name="T30" fmla="*/ 4 w 58"/>
                <a:gd name="T31" fmla="*/ 42 h 55"/>
                <a:gd name="T32" fmla="*/ 6 w 58"/>
                <a:gd name="T33" fmla="*/ 45 h 55"/>
                <a:gd name="T34" fmla="*/ 7 w 58"/>
                <a:gd name="T35" fmla="*/ 46 h 55"/>
                <a:gd name="T36" fmla="*/ 9 w 58"/>
                <a:gd name="T37" fmla="*/ 48 h 55"/>
                <a:gd name="T38" fmla="*/ 10 w 58"/>
                <a:gd name="T39" fmla="*/ 49 h 55"/>
                <a:gd name="T40" fmla="*/ 13 w 58"/>
                <a:gd name="T41" fmla="*/ 50 h 55"/>
                <a:gd name="T42" fmla="*/ 14 w 58"/>
                <a:gd name="T43" fmla="*/ 52 h 55"/>
                <a:gd name="T44" fmla="*/ 19 w 58"/>
                <a:gd name="T45" fmla="*/ 53 h 55"/>
                <a:gd name="T46" fmla="*/ 23 w 58"/>
                <a:gd name="T47" fmla="*/ 54 h 55"/>
                <a:gd name="T48" fmla="*/ 34 w 58"/>
                <a:gd name="T49" fmla="*/ 54 h 55"/>
                <a:gd name="T50" fmla="*/ 38 w 58"/>
                <a:gd name="T51" fmla="*/ 53 h 55"/>
                <a:gd name="T52" fmla="*/ 43 w 58"/>
                <a:gd name="T53" fmla="*/ 52 h 55"/>
                <a:gd name="T54" fmla="*/ 44 w 58"/>
                <a:gd name="T55" fmla="*/ 50 h 55"/>
                <a:gd name="T56" fmla="*/ 47 w 58"/>
                <a:gd name="T57" fmla="*/ 49 h 55"/>
                <a:gd name="T58" fmla="*/ 48 w 58"/>
                <a:gd name="T59" fmla="*/ 48 h 55"/>
                <a:gd name="T60" fmla="*/ 50 w 58"/>
                <a:gd name="T61" fmla="*/ 46 h 55"/>
                <a:gd name="T62" fmla="*/ 51 w 58"/>
                <a:gd name="T63" fmla="*/ 45 h 55"/>
                <a:gd name="T64" fmla="*/ 53 w 58"/>
                <a:gd name="T65" fmla="*/ 42 h 55"/>
                <a:gd name="T66" fmla="*/ 54 w 58"/>
                <a:gd name="T67" fmla="*/ 40 h 55"/>
                <a:gd name="T68" fmla="*/ 56 w 58"/>
                <a:gd name="T69" fmla="*/ 36 h 55"/>
                <a:gd name="T70" fmla="*/ 57 w 58"/>
                <a:gd name="T71" fmla="*/ 33 h 55"/>
                <a:gd name="T72" fmla="*/ 57 w 58"/>
                <a:gd name="T73" fmla="*/ 21 h 55"/>
                <a:gd name="T74" fmla="*/ 56 w 58"/>
                <a:gd name="T75" fmla="*/ 18 h 55"/>
                <a:gd name="T76" fmla="*/ 54 w 58"/>
                <a:gd name="T77" fmla="*/ 13 h 55"/>
                <a:gd name="T78" fmla="*/ 53 w 58"/>
                <a:gd name="T79" fmla="*/ 12 h 55"/>
                <a:gd name="T80" fmla="*/ 51 w 58"/>
                <a:gd name="T81" fmla="*/ 9 h 55"/>
                <a:gd name="T82" fmla="*/ 50 w 58"/>
                <a:gd name="T83" fmla="*/ 8 h 55"/>
                <a:gd name="T84" fmla="*/ 48 w 58"/>
                <a:gd name="T85" fmla="*/ 6 h 55"/>
                <a:gd name="T86" fmla="*/ 47 w 58"/>
                <a:gd name="T87" fmla="*/ 5 h 55"/>
                <a:gd name="T88" fmla="*/ 44 w 58"/>
                <a:gd name="T89" fmla="*/ 4 h 55"/>
                <a:gd name="T90" fmla="*/ 43 w 58"/>
                <a:gd name="T91" fmla="*/ 2 h 55"/>
                <a:gd name="T92" fmla="*/ 38 w 58"/>
                <a:gd name="T93" fmla="*/ 1 h 55"/>
                <a:gd name="T94" fmla="*/ 34 w 58"/>
                <a:gd name="T95" fmla="*/ 0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5">
                  <a:moveTo>
                    <a:pt x="29" y="0"/>
                  </a:moveTo>
                  <a:lnTo>
                    <a:pt x="23" y="0"/>
                  </a:lnTo>
                  <a:lnTo>
                    <a:pt x="21" y="1"/>
                  </a:lnTo>
                  <a:lnTo>
                    <a:pt x="19" y="1"/>
                  </a:lnTo>
                  <a:lnTo>
                    <a:pt x="17" y="2"/>
                  </a:lnTo>
                  <a:lnTo>
                    <a:pt x="14" y="2"/>
                  </a:lnTo>
                  <a:lnTo>
                    <a:pt x="14" y="4"/>
                  </a:lnTo>
                  <a:lnTo>
                    <a:pt x="13" y="4"/>
                  </a:lnTo>
                  <a:lnTo>
                    <a:pt x="13" y="5"/>
                  </a:lnTo>
                  <a:lnTo>
                    <a:pt x="10" y="5"/>
                  </a:lnTo>
                  <a:lnTo>
                    <a:pt x="10" y="6"/>
                  </a:lnTo>
                  <a:lnTo>
                    <a:pt x="9" y="6"/>
                  </a:lnTo>
                  <a:lnTo>
                    <a:pt x="9" y="8"/>
                  </a:lnTo>
                  <a:lnTo>
                    <a:pt x="7" y="8"/>
                  </a:lnTo>
                  <a:lnTo>
                    <a:pt x="7" y="9"/>
                  </a:lnTo>
                  <a:lnTo>
                    <a:pt x="6" y="9"/>
                  </a:lnTo>
                  <a:lnTo>
                    <a:pt x="6" y="12"/>
                  </a:lnTo>
                  <a:lnTo>
                    <a:pt x="4" y="12"/>
                  </a:lnTo>
                  <a:lnTo>
                    <a:pt x="4" y="13"/>
                  </a:lnTo>
                  <a:lnTo>
                    <a:pt x="3" y="13"/>
                  </a:lnTo>
                  <a:lnTo>
                    <a:pt x="3" y="16"/>
                  </a:lnTo>
                  <a:lnTo>
                    <a:pt x="1" y="18"/>
                  </a:lnTo>
                  <a:lnTo>
                    <a:pt x="1" y="20"/>
                  </a:lnTo>
                  <a:lnTo>
                    <a:pt x="0" y="21"/>
                  </a:lnTo>
                  <a:lnTo>
                    <a:pt x="0" y="27"/>
                  </a:lnTo>
                  <a:lnTo>
                    <a:pt x="0" y="33"/>
                  </a:lnTo>
                  <a:lnTo>
                    <a:pt x="1" y="34"/>
                  </a:lnTo>
                  <a:lnTo>
                    <a:pt x="1" y="36"/>
                  </a:lnTo>
                  <a:lnTo>
                    <a:pt x="3" y="38"/>
                  </a:lnTo>
                  <a:lnTo>
                    <a:pt x="3" y="40"/>
                  </a:lnTo>
                  <a:lnTo>
                    <a:pt x="4" y="40"/>
                  </a:lnTo>
                  <a:lnTo>
                    <a:pt x="4" y="42"/>
                  </a:lnTo>
                  <a:lnTo>
                    <a:pt x="6" y="42"/>
                  </a:lnTo>
                  <a:lnTo>
                    <a:pt x="6" y="45"/>
                  </a:lnTo>
                  <a:lnTo>
                    <a:pt x="7" y="45"/>
                  </a:lnTo>
                  <a:lnTo>
                    <a:pt x="7" y="46"/>
                  </a:lnTo>
                  <a:lnTo>
                    <a:pt x="9" y="46"/>
                  </a:lnTo>
                  <a:lnTo>
                    <a:pt x="9" y="48"/>
                  </a:lnTo>
                  <a:lnTo>
                    <a:pt x="10" y="48"/>
                  </a:lnTo>
                  <a:lnTo>
                    <a:pt x="10" y="49"/>
                  </a:lnTo>
                  <a:lnTo>
                    <a:pt x="13" y="49"/>
                  </a:lnTo>
                  <a:lnTo>
                    <a:pt x="13" y="50"/>
                  </a:lnTo>
                  <a:lnTo>
                    <a:pt x="14" y="50"/>
                  </a:lnTo>
                  <a:lnTo>
                    <a:pt x="14" y="52"/>
                  </a:lnTo>
                  <a:lnTo>
                    <a:pt x="17" y="52"/>
                  </a:lnTo>
                  <a:lnTo>
                    <a:pt x="19" y="53"/>
                  </a:lnTo>
                  <a:lnTo>
                    <a:pt x="21" y="53"/>
                  </a:lnTo>
                  <a:lnTo>
                    <a:pt x="23" y="54"/>
                  </a:lnTo>
                  <a:lnTo>
                    <a:pt x="29" y="54"/>
                  </a:lnTo>
                  <a:lnTo>
                    <a:pt x="34" y="54"/>
                  </a:lnTo>
                  <a:lnTo>
                    <a:pt x="36" y="53"/>
                  </a:lnTo>
                  <a:lnTo>
                    <a:pt x="38" y="53"/>
                  </a:lnTo>
                  <a:lnTo>
                    <a:pt x="40" y="52"/>
                  </a:lnTo>
                  <a:lnTo>
                    <a:pt x="43" y="52"/>
                  </a:lnTo>
                  <a:lnTo>
                    <a:pt x="43" y="50"/>
                  </a:lnTo>
                  <a:lnTo>
                    <a:pt x="44" y="50"/>
                  </a:lnTo>
                  <a:lnTo>
                    <a:pt x="44" y="49"/>
                  </a:lnTo>
                  <a:lnTo>
                    <a:pt x="47" y="49"/>
                  </a:lnTo>
                  <a:lnTo>
                    <a:pt x="47" y="48"/>
                  </a:lnTo>
                  <a:lnTo>
                    <a:pt x="48" y="48"/>
                  </a:lnTo>
                  <a:lnTo>
                    <a:pt x="48" y="46"/>
                  </a:lnTo>
                  <a:lnTo>
                    <a:pt x="50" y="46"/>
                  </a:lnTo>
                  <a:lnTo>
                    <a:pt x="50" y="45"/>
                  </a:lnTo>
                  <a:lnTo>
                    <a:pt x="51" y="45"/>
                  </a:lnTo>
                  <a:lnTo>
                    <a:pt x="51" y="42"/>
                  </a:lnTo>
                  <a:lnTo>
                    <a:pt x="53" y="42"/>
                  </a:lnTo>
                  <a:lnTo>
                    <a:pt x="53" y="40"/>
                  </a:lnTo>
                  <a:lnTo>
                    <a:pt x="54" y="40"/>
                  </a:lnTo>
                  <a:lnTo>
                    <a:pt x="54" y="38"/>
                  </a:lnTo>
                  <a:lnTo>
                    <a:pt x="56" y="36"/>
                  </a:lnTo>
                  <a:lnTo>
                    <a:pt x="56" y="34"/>
                  </a:lnTo>
                  <a:lnTo>
                    <a:pt x="57" y="33"/>
                  </a:lnTo>
                  <a:lnTo>
                    <a:pt x="57" y="27"/>
                  </a:lnTo>
                  <a:lnTo>
                    <a:pt x="57" y="21"/>
                  </a:lnTo>
                  <a:lnTo>
                    <a:pt x="56" y="20"/>
                  </a:lnTo>
                  <a:lnTo>
                    <a:pt x="56" y="18"/>
                  </a:lnTo>
                  <a:lnTo>
                    <a:pt x="54" y="16"/>
                  </a:lnTo>
                  <a:lnTo>
                    <a:pt x="54" y="13"/>
                  </a:lnTo>
                  <a:lnTo>
                    <a:pt x="53" y="13"/>
                  </a:lnTo>
                  <a:lnTo>
                    <a:pt x="53" y="12"/>
                  </a:lnTo>
                  <a:lnTo>
                    <a:pt x="51" y="12"/>
                  </a:lnTo>
                  <a:lnTo>
                    <a:pt x="51" y="9"/>
                  </a:lnTo>
                  <a:lnTo>
                    <a:pt x="50" y="9"/>
                  </a:lnTo>
                  <a:lnTo>
                    <a:pt x="50" y="8"/>
                  </a:lnTo>
                  <a:lnTo>
                    <a:pt x="48" y="8"/>
                  </a:lnTo>
                  <a:lnTo>
                    <a:pt x="48" y="6"/>
                  </a:lnTo>
                  <a:lnTo>
                    <a:pt x="47" y="6"/>
                  </a:lnTo>
                  <a:lnTo>
                    <a:pt x="47" y="5"/>
                  </a:lnTo>
                  <a:lnTo>
                    <a:pt x="44" y="5"/>
                  </a:lnTo>
                  <a:lnTo>
                    <a:pt x="44" y="4"/>
                  </a:lnTo>
                  <a:lnTo>
                    <a:pt x="43" y="4"/>
                  </a:lnTo>
                  <a:lnTo>
                    <a:pt x="43" y="2"/>
                  </a:lnTo>
                  <a:lnTo>
                    <a:pt x="40" y="2"/>
                  </a:lnTo>
                  <a:lnTo>
                    <a:pt x="38"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6" name="Freeform 20">
              <a:extLst>
                <a:ext uri="{FF2B5EF4-FFF2-40B4-BE49-F238E27FC236}">
                  <a16:creationId xmlns:a16="http://schemas.microsoft.com/office/drawing/2014/main" id="{38CBC7BA-677D-F55B-E9A4-14F4FF16A768}"/>
                </a:ext>
              </a:extLst>
            </p:cNvPr>
            <p:cNvSpPr>
              <a:spLocks/>
            </p:cNvSpPr>
            <p:nvPr/>
          </p:nvSpPr>
          <p:spPr bwMode="auto">
            <a:xfrm>
              <a:off x="3699" y="2547"/>
              <a:ext cx="290" cy="287"/>
            </a:xfrm>
            <a:custGeom>
              <a:avLst/>
              <a:gdLst>
                <a:gd name="T0" fmla="*/ 8 w 290"/>
                <a:gd name="T1" fmla="*/ 0 h 287"/>
                <a:gd name="T2" fmla="*/ 289 w 290"/>
                <a:gd name="T3" fmla="*/ 277 h 287"/>
                <a:gd name="T4" fmla="*/ 279 w 290"/>
                <a:gd name="T5" fmla="*/ 286 h 287"/>
                <a:gd name="T6" fmla="*/ 0 w 290"/>
                <a:gd name="T7" fmla="*/ 10 h 287"/>
                <a:gd name="T8" fmla="*/ 8 w 290"/>
                <a:gd name="T9" fmla="*/ 0 h 2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 h="287">
                  <a:moveTo>
                    <a:pt x="8" y="0"/>
                  </a:moveTo>
                  <a:lnTo>
                    <a:pt x="289" y="277"/>
                  </a:lnTo>
                  <a:lnTo>
                    <a:pt x="279" y="286"/>
                  </a:lnTo>
                  <a:lnTo>
                    <a:pt x="0" y="10"/>
                  </a:lnTo>
                  <a:lnTo>
                    <a:pt x="8"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7" name="Freeform 21">
              <a:extLst>
                <a:ext uri="{FF2B5EF4-FFF2-40B4-BE49-F238E27FC236}">
                  <a16:creationId xmlns:a16="http://schemas.microsoft.com/office/drawing/2014/main" id="{43F1B4F6-B3B9-993A-CDE8-CEF909DB8138}"/>
                </a:ext>
              </a:extLst>
            </p:cNvPr>
            <p:cNvSpPr>
              <a:spLocks/>
            </p:cNvSpPr>
            <p:nvPr/>
          </p:nvSpPr>
          <p:spPr bwMode="auto">
            <a:xfrm>
              <a:off x="3484" y="2345"/>
              <a:ext cx="65" cy="62"/>
            </a:xfrm>
            <a:custGeom>
              <a:avLst/>
              <a:gdLst>
                <a:gd name="T0" fmla="*/ 10 w 64"/>
                <a:gd name="T1" fmla="*/ 0 h 62"/>
                <a:gd name="T2" fmla="*/ 64 w 64"/>
                <a:gd name="T3" fmla="*/ 52 h 62"/>
                <a:gd name="T4" fmla="*/ 54 w 64"/>
                <a:gd name="T5" fmla="*/ 61 h 62"/>
                <a:gd name="T6" fmla="*/ 0 w 64"/>
                <a:gd name="T7" fmla="*/ 9 h 62"/>
                <a:gd name="T8" fmla="*/ 10 w 64"/>
                <a:gd name="T9" fmla="*/ 0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62">
                  <a:moveTo>
                    <a:pt x="10" y="0"/>
                  </a:moveTo>
                  <a:lnTo>
                    <a:pt x="63" y="52"/>
                  </a:lnTo>
                  <a:lnTo>
                    <a:pt x="53" y="61"/>
                  </a:lnTo>
                  <a:lnTo>
                    <a:pt x="0" y="9"/>
                  </a:lnTo>
                  <a:lnTo>
                    <a:pt x="1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8" name="Freeform 22">
              <a:extLst>
                <a:ext uri="{FF2B5EF4-FFF2-40B4-BE49-F238E27FC236}">
                  <a16:creationId xmlns:a16="http://schemas.microsoft.com/office/drawing/2014/main" id="{C87E2D62-9E1C-2595-026C-EC8FEB48EB3F}"/>
                </a:ext>
              </a:extLst>
            </p:cNvPr>
            <p:cNvSpPr>
              <a:spLocks/>
            </p:cNvSpPr>
            <p:nvPr/>
          </p:nvSpPr>
          <p:spPr bwMode="auto">
            <a:xfrm>
              <a:off x="3575" y="2433"/>
              <a:ext cx="77" cy="67"/>
            </a:xfrm>
            <a:custGeom>
              <a:avLst/>
              <a:gdLst>
                <a:gd name="T0" fmla="*/ 12 w 77"/>
                <a:gd name="T1" fmla="*/ 0 h 67"/>
                <a:gd name="T2" fmla="*/ 76 w 77"/>
                <a:gd name="T3" fmla="*/ 55 h 67"/>
                <a:gd name="T4" fmla="*/ 64 w 77"/>
                <a:gd name="T5" fmla="*/ 66 h 67"/>
                <a:gd name="T6" fmla="*/ 0 w 77"/>
                <a:gd name="T7" fmla="*/ 11 h 67"/>
                <a:gd name="T8" fmla="*/ 12 w 77"/>
                <a:gd name="T9" fmla="*/ 0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7">
                  <a:moveTo>
                    <a:pt x="12" y="0"/>
                  </a:moveTo>
                  <a:lnTo>
                    <a:pt x="76" y="55"/>
                  </a:lnTo>
                  <a:lnTo>
                    <a:pt x="64" y="66"/>
                  </a:lnTo>
                  <a:lnTo>
                    <a:pt x="0" y="11"/>
                  </a:lnTo>
                  <a:lnTo>
                    <a:pt x="12"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9" name="Freeform 23">
              <a:extLst>
                <a:ext uri="{FF2B5EF4-FFF2-40B4-BE49-F238E27FC236}">
                  <a16:creationId xmlns:a16="http://schemas.microsoft.com/office/drawing/2014/main" id="{E54230EC-EAFB-0F19-3444-5618566789AC}"/>
                </a:ext>
              </a:extLst>
            </p:cNvPr>
            <p:cNvSpPr>
              <a:spLocks/>
            </p:cNvSpPr>
            <p:nvPr/>
          </p:nvSpPr>
          <p:spPr bwMode="auto">
            <a:xfrm>
              <a:off x="1381" y="2720"/>
              <a:ext cx="136" cy="133"/>
            </a:xfrm>
            <a:custGeom>
              <a:avLst/>
              <a:gdLst>
                <a:gd name="T0" fmla="*/ 15 w 136"/>
                <a:gd name="T1" fmla="*/ 119 h 133"/>
                <a:gd name="T2" fmla="*/ 29 w 136"/>
                <a:gd name="T3" fmla="*/ 132 h 133"/>
                <a:gd name="T4" fmla="*/ 101 w 136"/>
                <a:gd name="T5" fmla="*/ 62 h 133"/>
                <a:gd name="T6" fmla="*/ 123 w 136"/>
                <a:gd name="T7" fmla="*/ 83 h 133"/>
                <a:gd name="T8" fmla="*/ 135 w 136"/>
                <a:gd name="T9" fmla="*/ 0 h 133"/>
                <a:gd name="T10" fmla="*/ 51 w 136"/>
                <a:gd name="T11" fmla="*/ 13 h 133"/>
                <a:gd name="T12" fmla="*/ 72 w 136"/>
                <a:gd name="T13" fmla="*/ 34 h 133"/>
                <a:gd name="T14" fmla="*/ 0 w 136"/>
                <a:gd name="T15" fmla="*/ 103 h 133"/>
                <a:gd name="T16" fmla="*/ 15 w 136"/>
                <a:gd name="T17" fmla="*/ 119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3">
                  <a:moveTo>
                    <a:pt x="15" y="119"/>
                  </a:moveTo>
                  <a:lnTo>
                    <a:pt x="29" y="132"/>
                  </a:lnTo>
                  <a:lnTo>
                    <a:pt x="101" y="62"/>
                  </a:lnTo>
                  <a:lnTo>
                    <a:pt x="123" y="83"/>
                  </a:lnTo>
                  <a:lnTo>
                    <a:pt x="135" y="0"/>
                  </a:lnTo>
                  <a:lnTo>
                    <a:pt x="51" y="13"/>
                  </a:lnTo>
                  <a:lnTo>
                    <a:pt x="72" y="34"/>
                  </a:lnTo>
                  <a:lnTo>
                    <a:pt x="0" y="103"/>
                  </a:lnTo>
                  <a:lnTo>
                    <a:pt x="15" y="119"/>
                  </a:lnTo>
                </a:path>
              </a:pathLst>
            </a:custGeom>
            <a:solidFill>
              <a:srgbClr val="80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0" name="Freeform 24">
              <a:extLst>
                <a:ext uri="{FF2B5EF4-FFF2-40B4-BE49-F238E27FC236}">
                  <a16:creationId xmlns:a16="http://schemas.microsoft.com/office/drawing/2014/main" id="{E324C9B6-A285-D894-CD9C-1173B3015A6B}"/>
                </a:ext>
              </a:extLst>
            </p:cNvPr>
            <p:cNvSpPr>
              <a:spLocks/>
            </p:cNvSpPr>
            <p:nvPr/>
          </p:nvSpPr>
          <p:spPr bwMode="auto">
            <a:xfrm>
              <a:off x="4103" y="2807"/>
              <a:ext cx="136" cy="132"/>
            </a:xfrm>
            <a:custGeom>
              <a:avLst/>
              <a:gdLst>
                <a:gd name="T0" fmla="*/ 14 w 136"/>
                <a:gd name="T1" fmla="*/ 16 h 132"/>
                <a:gd name="T2" fmla="*/ 0 w 136"/>
                <a:gd name="T3" fmla="*/ 29 h 132"/>
                <a:gd name="T4" fmla="*/ 72 w 136"/>
                <a:gd name="T5" fmla="*/ 98 h 132"/>
                <a:gd name="T6" fmla="*/ 49 w 136"/>
                <a:gd name="T7" fmla="*/ 118 h 132"/>
                <a:gd name="T8" fmla="*/ 135 w 136"/>
                <a:gd name="T9" fmla="*/ 131 h 132"/>
                <a:gd name="T10" fmla="*/ 121 w 136"/>
                <a:gd name="T11" fmla="*/ 50 h 132"/>
                <a:gd name="T12" fmla="*/ 101 w 136"/>
                <a:gd name="T13" fmla="*/ 69 h 132"/>
                <a:gd name="T14" fmla="*/ 29 w 136"/>
                <a:gd name="T15" fmla="*/ 0 h 132"/>
                <a:gd name="T16" fmla="*/ 14 w 136"/>
                <a:gd name="T17" fmla="*/ 16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 h="132">
                  <a:moveTo>
                    <a:pt x="14" y="16"/>
                  </a:moveTo>
                  <a:lnTo>
                    <a:pt x="0" y="29"/>
                  </a:lnTo>
                  <a:lnTo>
                    <a:pt x="72" y="98"/>
                  </a:lnTo>
                  <a:lnTo>
                    <a:pt x="49" y="118"/>
                  </a:lnTo>
                  <a:lnTo>
                    <a:pt x="135" y="131"/>
                  </a:lnTo>
                  <a:lnTo>
                    <a:pt x="121" y="50"/>
                  </a:lnTo>
                  <a:lnTo>
                    <a:pt x="101" y="69"/>
                  </a:lnTo>
                  <a:lnTo>
                    <a:pt x="29" y="0"/>
                  </a:lnTo>
                  <a:lnTo>
                    <a:pt x="14" y="16"/>
                  </a:lnTo>
                </a:path>
              </a:pathLst>
            </a:custGeom>
            <a:solidFill>
              <a:srgbClr val="0000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1" name="Freeform 25">
              <a:extLst>
                <a:ext uri="{FF2B5EF4-FFF2-40B4-BE49-F238E27FC236}">
                  <a16:creationId xmlns:a16="http://schemas.microsoft.com/office/drawing/2014/main" id="{BC5CFD08-2A72-9BDB-DF95-BB712D2ED3EE}"/>
                </a:ext>
              </a:extLst>
            </p:cNvPr>
            <p:cNvSpPr>
              <a:spLocks/>
            </p:cNvSpPr>
            <p:nvPr/>
          </p:nvSpPr>
          <p:spPr bwMode="auto">
            <a:xfrm>
              <a:off x="2209" y="1905"/>
              <a:ext cx="1288" cy="447"/>
            </a:xfrm>
            <a:custGeom>
              <a:avLst/>
              <a:gdLst>
                <a:gd name="T0" fmla="*/ 0 w 1288"/>
                <a:gd name="T1" fmla="*/ 256 h 447"/>
                <a:gd name="T2" fmla="*/ 0 w 1288"/>
                <a:gd name="T3" fmla="*/ 0 h 447"/>
                <a:gd name="T4" fmla="*/ 1287 w 1288"/>
                <a:gd name="T5" fmla="*/ 0 h 447"/>
                <a:gd name="T6" fmla="*/ 1287 w 1288"/>
                <a:gd name="T7" fmla="*/ 446 h 447"/>
                <a:gd name="T8" fmla="*/ 1275 w 1288"/>
                <a:gd name="T9" fmla="*/ 443 h 447"/>
                <a:gd name="T10" fmla="*/ 1275 w 1288"/>
                <a:gd name="T11" fmla="*/ 13 h 447"/>
                <a:gd name="T12" fmla="*/ 15 w 1288"/>
                <a:gd name="T13" fmla="*/ 13 h 447"/>
                <a:gd name="T14" fmla="*/ 15 w 1288"/>
                <a:gd name="T15" fmla="*/ 256 h 447"/>
                <a:gd name="T16" fmla="*/ 0 w 1288"/>
                <a:gd name="T17" fmla="*/ 256 h 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88" h="447">
                  <a:moveTo>
                    <a:pt x="0" y="256"/>
                  </a:moveTo>
                  <a:lnTo>
                    <a:pt x="0" y="0"/>
                  </a:lnTo>
                  <a:lnTo>
                    <a:pt x="1287" y="0"/>
                  </a:lnTo>
                  <a:lnTo>
                    <a:pt x="1287" y="446"/>
                  </a:lnTo>
                  <a:lnTo>
                    <a:pt x="1275" y="443"/>
                  </a:lnTo>
                  <a:lnTo>
                    <a:pt x="1275" y="13"/>
                  </a:lnTo>
                  <a:lnTo>
                    <a:pt x="15" y="13"/>
                  </a:lnTo>
                  <a:lnTo>
                    <a:pt x="15" y="256"/>
                  </a:lnTo>
                  <a:lnTo>
                    <a:pt x="0" y="25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2" name="Freeform 26">
              <a:extLst>
                <a:ext uri="{FF2B5EF4-FFF2-40B4-BE49-F238E27FC236}">
                  <a16:creationId xmlns:a16="http://schemas.microsoft.com/office/drawing/2014/main" id="{A05C7F30-2783-8180-92F4-5074E7AB2887}"/>
                </a:ext>
              </a:extLst>
            </p:cNvPr>
            <p:cNvSpPr>
              <a:spLocks/>
            </p:cNvSpPr>
            <p:nvPr/>
          </p:nvSpPr>
          <p:spPr bwMode="auto">
            <a:xfrm>
              <a:off x="1518" y="2227"/>
              <a:ext cx="400" cy="384"/>
            </a:xfrm>
            <a:custGeom>
              <a:avLst/>
              <a:gdLst>
                <a:gd name="T0" fmla="*/ 0 w 400"/>
                <a:gd name="T1" fmla="*/ 372 h 384"/>
                <a:gd name="T2" fmla="*/ 387 w 400"/>
                <a:gd name="T3" fmla="*/ 0 h 384"/>
                <a:gd name="T4" fmla="*/ 399 w 400"/>
                <a:gd name="T5" fmla="*/ 9 h 384"/>
                <a:gd name="T6" fmla="*/ 10 w 400"/>
                <a:gd name="T7" fmla="*/ 383 h 384"/>
                <a:gd name="T8" fmla="*/ 0 w 400"/>
                <a:gd name="T9" fmla="*/ 372 h 3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0" h="384">
                  <a:moveTo>
                    <a:pt x="0" y="372"/>
                  </a:moveTo>
                  <a:lnTo>
                    <a:pt x="387" y="0"/>
                  </a:lnTo>
                  <a:lnTo>
                    <a:pt x="399" y="9"/>
                  </a:lnTo>
                  <a:lnTo>
                    <a:pt x="10" y="383"/>
                  </a:lnTo>
                  <a:lnTo>
                    <a:pt x="0" y="37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3" name="Freeform 27">
              <a:extLst>
                <a:ext uri="{FF2B5EF4-FFF2-40B4-BE49-F238E27FC236}">
                  <a16:creationId xmlns:a16="http://schemas.microsoft.com/office/drawing/2014/main" id="{86430112-7B28-1F20-1327-F7ABAE552B05}"/>
                </a:ext>
              </a:extLst>
            </p:cNvPr>
            <p:cNvSpPr>
              <a:spLocks/>
            </p:cNvSpPr>
            <p:nvPr/>
          </p:nvSpPr>
          <p:spPr bwMode="auto">
            <a:xfrm>
              <a:off x="3083" y="2339"/>
              <a:ext cx="411" cy="396"/>
            </a:xfrm>
            <a:custGeom>
              <a:avLst/>
              <a:gdLst>
                <a:gd name="T0" fmla="*/ 410 w 411"/>
                <a:gd name="T1" fmla="*/ 12 h 396"/>
                <a:gd name="T2" fmla="*/ 11 w 411"/>
                <a:gd name="T3" fmla="*/ 395 h 396"/>
                <a:gd name="T4" fmla="*/ 0 w 411"/>
                <a:gd name="T5" fmla="*/ 382 h 396"/>
                <a:gd name="T6" fmla="*/ 400 w 411"/>
                <a:gd name="T7" fmla="*/ 0 h 396"/>
                <a:gd name="T8" fmla="*/ 410 w 411"/>
                <a:gd name="T9" fmla="*/ 12 h 3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6">
                  <a:moveTo>
                    <a:pt x="410" y="12"/>
                  </a:moveTo>
                  <a:lnTo>
                    <a:pt x="11" y="395"/>
                  </a:lnTo>
                  <a:lnTo>
                    <a:pt x="0" y="382"/>
                  </a:lnTo>
                  <a:lnTo>
                    <a:pt x="400"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4" name="Freeform 28">
              <a:extLst>
                <a:ext uri="{FF2B5EF4-FFF2-40B4-BE49-F238E27FC236}">
                  <a16:creationId xmlns:a16="http://schemas.microsoft.com/office/drawing/2014/main" id="{63D19B13-563D-99C0-169F-C52119D093C0}"/>
                </a:ext>
              </a:extLst>
            </p:cNvPr>
            <p:cNvSpPr>
              <a:spLocks/>
            </p:cNvSpPr>
            <p:nvPr/>
          </p:nvSpPr>
          <p:spPr bwMode="auto">
            <a:xfrm>
              <a:off x="2789" y="3173"/>
              <a:ext cx="40" cy="40"/>
            </a:xfrm>
            <a:custGeom>
              <a:avLst/>
              <a:gdLst>
                <a:gd name="T0" fmla="*/ 14 w 41"/>
                <a:gd name="T1" fmla="*/ 0 h 40"/>
                <a:gd name="T2" fmla="*/ 11 w 41"/>
                <a:gd name="T3" fmla="*/ 1 h 40"/>
                <a:gd name="T4" fmla="*/ 8 w 41"/>
                <a:gd name="T5" fmla="*/ 3 h 40"/>
                <a:gd name="T6" fmla="*/ 7 w 41"/>
                <a:gd name="T7" fmla="*/ 4 h 40"/>
                <a:gd name="T8" fmla="*/ 5 w 41"/>
                <a:gd name="T9" fmla="*/ 6 h 40"/>
                <a:gd name="T10" fmla="*/ 4 w 41"/>
                <a:gd name="T11" fmla="*/ 7 h 40"/>
                <a:gd name="T12" fmla="*/ 3 w 41"/>
                <a:gd name="T13" fmla="*/ 8 h 40"/>
                <a:gd name="T14" fmla="*/ 1 w 41"/>
                <a:gd name="T15" fmla="*/ 10 h 40"/>
                <a:gd name="T16" fmla="*/ 0 w 41"/>
                <a:gd name="T17" fmla="*/ 13 h 40"/>
                <a:gd name="T18" fmla="*/ 0 w 41"/>
                <a:gd name="T19" fmla="*/ 25 h 40"/>
                <a:gd name="T20" fmla="*/ 1 w 41"/>
                <a:gd name="T21" fmla="*/ 28 h 40"/>
                <a:gd name="T22" fmla="*/ 3 w 41"/>
                <a:gd name="T23" fmla="*/ 31 h 40"/>
                <a:gd name="T24" fmla="*/ 4 w 41"/>
                <a:gd name="T25" fmla="*/ 32 h 40"/>
                <a:gd name="T26" fmla="*/ 5 w 41"/>
                <a:gd name="T27" fmla="*/ 33 h 40"/>
                <a:gd name="T28" fmla="*/ 7 w 41"/>
                <a:gd name="T29" fmla="*/ 35 h 40"/>
                <a:gd name="T30" fmla="*/ 8 w 41"/>
                <a:gd name="T31" fmla="*/ 36 h 40"/>
                <a:gd name="T32" fmla="*/ 11 w 41"/>
                <a:gd name="T33" fmla="*/ 38 h 40"/>
                <a:gd name="T34" fmla="*/ 14 w 41"/>
                <a:gd name="T35" fmla="*/ 39 h 40"/>
                <a:gd name="T36" fmla="*/ 25 w 41"/>
                <a:gd name="T37" fmla="*/ 39 h 40"/>
                <a:gd name="T38" fmla="*/ 28 w 41"/>
                <a:gd name="T39" fmla="*/ 38 h 40"/>
                <a:gd name="T40" fmla="*/ 31 w 41"/>
                <a:gd name="T41" fmla="*/ 36 h 40"/>
                <a:gd name="T42" fmla="*/ 32 w 41"/>
                <a:gd name="T43" fmla="*/ 35 h 40"/>
                <a:gd name="T44" fmla="*/ 34 w 41"/>
                <a:gd name="T45" fmla="*/ 33 h 40"/>
                <a:gd name="T46" fmla="*/ 35 w 41"/>
                <a:gd name="T47" fmla="*/ 32 h 40"/>
                <a:gd name="T48" fmla="*/ 37 w 41"/>
                <a:gd name="T49" fmla="*/ 31 h 40"/>
                <a:gd name="T50" fmla="*/ 38 w 41"/>
                <a:gd name="T51" fmla="*/ 28 h 40"/>
                <a:gd name="T52" fmla="*/ 39 w 41"/>
                <a:gd name="T53" fmla="*/ 25 h 40"/>
                <a:gd name="T54" fmla="*/ 39 w 41"/>
                <a:gd name="T55" fmla="*/ 13 h 40"/>
                <a:gd name="T56" fmla="*/ 38 w 41"/>
                <a:gd name="T57" fmla="*/ 10 h 40"/>
                <a:gd name="T58" fmla="*/ 37 w 41"/>
                <a:gd name="T59" fmla="*/ 8 h 40"/>
                <a:gd name="T60" fmla="*/ 35 w 41"/>
                <a:gd name="T61" fmla="*/ 7 h 40"/>
                <a:gd name="T62" fmla="*/ 34 w 41"/>
                <a:gd name="T63" fmla="*/ 6 h 40"/>
                <a:gd name="T64" fmla="*/ 32 w 41"/>
                <a:gd name="T65" fmla="*/ 4 h 40"/>
                <a:gd name="T66" fmla="*/ 31 w 41"/>
                <a:gd name="T67" fmla="*/ 3 h 40"/>
                <a:gd name="T68" fmla="*/ 28 w 41"/>
                <a:gd name="T69" fmla="*/ 1 h 40"/>
                <a:gd name="T70" fmla="*/ 25 w 41"/>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 h="40">
                  <a:moveTo>
                    <a:pt x="20" y="0"/>
                  </a:moveTo>
                  <a:lnTo>
                    <a:pt x="14" y="0"/>
                  </a:lnTo>
                  <a:lnTo>
                    <a:pt x="14" y="1"/>
                  </a:lnTo>
                  <a:lnTo>
                    <a:pt x="11" y="1"/>
                  </a:lnTo>
                  <a:lnTo>
                    <a:pt x="11" y="3"/>
                  </a:lnTo>
                  <a:lnTo>
                    <a:pt x="8" y="3"/>
                  </a:lnTo>
                  <a:lnTo>
                    <a:pt x="8" y="4"/>
                  </a:lnTo>
                  <a:lnTo>
                    <a:pt x="7" y="4"/>
                  </a:lnTo>
                  <a:lnTo>
                    <a:pt x="7" y="6"/>
                  </a:lnTo>
                  <a:lnTo>
                    <a:pt x="5" y="6"/>
                  </a:lnTo>
                  <a:lnTo>
                    <a:pt x="5" y="7"/>
                  </a:lnTo>
                  <a:lnTo>
                    <a:pt x="4" y="7"/>
                  </a:lnTo>
                  <a:lnTo>
                    <a:pt x="4" y="8"/>
                  </a:lnTo>
                  <a:lnTo>
                    <a:pt x="3" y="8"/>
                  </a:lnTo>
                  <a:lnTo>
                    <a:pt x="3" y="10"/>
                  </a:lnTo>
                  <a:lnTo>
                    <a:pt x="1" y="10"/>
                  </a:lnTo>
                  <a:lnTo>
                    <a:pt x="1" y="13"/>
                  </a:lnTo>
                  <a:lnTo>
                    <a:pt x="0" y="13"/>
                  </a:lnTo>
                  <a:lnTo>
                    <a:pt x="0" y="19"/>
                  </a:lnTo>
                  <a:lnTo>
                    <a:pt x="0" y="25"/>
                  </a:lnTo>
                  <a:lnTo>
                    <a:pt x="1" y="25"/>
                  </a:lnTo>
                  <a:lnTo>
                    <a:pt x="1" y="28"/>
                  </a:lnTo>
                  <a:lnTo>
                    <a:pt x="3" y="28"/>
                  </a:lnTo>
                  <a:lnTo>
                    <a:pt x="3" y="31"/>
                  </a:lnTo>
                  <a:lnTo>
                    <a:pt x="4" y="31"/>
                  </a:lnTo>
                  <a:lnTo>
                    <a:pt x="4" y="32"/>
                  </a:lnTo>
                  <a:lnTo>
                    <a:pt x="5" y="32"/>
                  </a:lnTo>
                  <a:lnTo>
                    <a:pt x="5" y="33"/>
                  </a:lnTo>
                  <a:lnTo>
                    <a:pt x="7" y="33"/>
                  </a:lnTo>
                  <a:lnTo>
                    <a:pt x="7" y="35"/>
                  </a:lnTo>
                  <a:lnTo>
                    <a:pt x="8" y="35"/>
                  </a:lnTo>
                  <a:lnTo>
                    <a:pt x="8" y="36"/>
                  </a:lnTo>
                  <a:lnTo>
                    <a:pt x="11" y="36"/>
                  </a:lnTo>
                  <a:lnTo>
                    <a:pt x="11" y="38"/>
                  </a:lnTo>
                  <a:lnTo>
                    <a:pt x="14" y="38"/>
                  </a:lnTo>
                  <a:lnTo>
                    <a:pt x="14" y="39"/>
                  </a:lnTo>
                  <a:lnTo>
                    <a:pt x="20" y="39"/>
                  </a:lnTo>
                  <a:lnTo>
                    <a:pt x="26" y="39"/>
                  </a:lnTo>
                  <a:lnTo>
                    <a:pt x="26" y="38"/>
                  </a:lnTo>
                  <a:lnTo>
                    <a:pt x="29" y="38"/>
                  </a:lnTo>
                  <a:lnTo>
                    <a:pt x="29" y="36"/>
                  </a:lnTo>
                  <a:lnTo>
                    <a:pt x="32" y="36"/>
                  </a:lnTo>
                  <a:lnTo>
                    <a:pt x="32" y="35"/>
                  </a:lnTo>
                  <a:lnTo>
                    <a:pt x="33" y="35"/>
                  </a:lnTo>
                  <a:lnTo>
                    <a:pt x="33" y="33"/>
                  </a:lnTo>
                  <a:lnTo>
                    <a:pt x="35" y="33"/>
                  </a:lnTo>
                  <a:lnTo>
                    <a:pt x="35" y="32"/>
                  </a:lnTo>
                  <a:lnTo>
                    <a:pt x="36" y="32"/>
                  </a:lnTo>
                  <a:lnTo>
                    <a:pt x="36" y="31"/>
                  </a:lnTo>
                  <a:lnTo>
                    <a:pt x="38" y="31"/>
                  </a:lnTo>
                  <a:lnTo>
                    <a:pt x="38" y="28"/>
                  </a:lnTo>
                  <a:lnTo>
                    <a:pt x="39" y="28"/>
                  </a:lnTo>
                  <a:lnTo>
                    <a:pt x="39" y="25"/>
                  </a:lnTo>
                  <a:lnTo>
                    <a:pt x="40" y="25"/>
                  </a:lnTo>
                  <a:lnTo>
                    <a:pt x="40" y="20"/>
                  </a:lnTo>
                  <a:lnTo>
                    <a:pt x="40" y="13"/>
                  </a:lnTo>
                  <a:lnTo>
                    <a:pt x="39" y="13"/>
                  </a:lnTo>
                  <a:lnTo>
                    <a:pt x="39" y="10"/>
                  </a:lnTo>
                  <a:lnTo>
                    <a:pt x="38" y="10"/>
                  </a:lnTo>
                  <a:lnTo>
                    <a:pt x="38" y="8"/>
                  </a:lnTo>
                  <a:lnTo>
                    <a:pt x="36" y="8"/>
                  </a:lnTo>
                  <a:lnTo>
                    <a:pt x="36" y="7"/>
                  </a:lnTo>
                  <a:lnTo>
                    <a:pt x="35" y="7"/>
                  </a:lnTo>
                  <a:lnTo>
                    <a:pt x="35" y="6"/>
                  </a:lnTo>
                  <a:lnTo>
                    <a:pt x="33" y="6"/>
                  </a:lnTo>
                  <a:lnTo>
                    <a:pt x="33" y="4"/>
                  </a:lnTo>
                  <a:lnTo>
                    <a:pt x="32" y="4"/>
                  </a:lnTo>
                  <a:lnTo>
                    <a:pt x="32" y="3"/>
                  </a:lnTo>
                  <a:lnTo>
                    <a:pt x="29" y="3"/>
                  </a:lnTo>
                  <a:lnTo>
                    <a:pt x="29" y="1"/>
                  </a:lnTo>
                  <a:lnTo>
                    <a:pt x="26" y="1"/>
                  </a:lnTo>
                  <a:lnTo>
                    <a:pt x="26" y="0"/>
                  </a:lnTo>
                  <a:lnTo>
                    <a:pt x="20"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5" name="Freeform 29">
              <a:extLst>
                <a:ext uri="{FF2B5EF4-FFF2-40B4-BE49-F238E27FC236}">
                  <a16:creationId xmlns:a16="http://schemas.microsoft.com/office/drawing/2014/main" id="{C8F05C66-B0A7-F96A-6329-F9484F910EED}"/>
                </a:ext>
              </a:extLst>
            </p:cNvPr>
            <p:cNvSpPr>
              <a:spLocks/>
            </p:cNvSpPr>
            <p:nvPr/>
          </p:nvSpPr>
          <p:spPr bwMode="auto">
            <a:xfrm>
              <a:off x="2293" y="1662"/>
              <a:ext cx="134" cy="180"/>
            </a:xfrm>
            <a:custGeom>
              <a:avLst/>
              <a:gdLst>
                <a:gd name="T0" fmla="*/ 82 w 133"/>
                <a:gd name="T1" fmla="*/ 25 h 180"/>
                <a:gd name="T2" fmla="*/ 101 w 133"/>
                <a:gd name="T3" fmla="*/ 6 h 180"/>
                <a:gd name="T4" fmla="*/ 107 w 133"/>
                <a:gd name="T5" fmla="*/ 4 h 180"/>
                <a:gd name="T6" fmla="*/ 110 w 133"/>
                <a:gd name="T7" fmla="*/ 3 h 180"/>
                <a:gd name="T8" fmla="*/ 115 w 133"/>
                <a:gd name="T9" fmla="*/ 0 h 180"/>
                <a:gd name="T10" fmla="*/ 130 w 133"/>
                <a:gd name="T11" fmla="*/ 5 h 180"/>
                <a:gd name="T12" fmla="*/ 133 w 133"/>
                <a:gd name="T13" fmla="*/ 8 h 180"/>
                <a:gd name="T14" fmla="*/ 132 w 133"/>
                <a:gd name="T15" fmla="*/ 25 h 180"/>
                <a:gd name="T16" fmla="*/ 129 w 133"/>
                <a:gd name="T17" fmla="*/ 31 h 180"/>
                <a:gd name="T18" fmla="*/ 126 w 133"/>
                <a:gd name="T19" fmla="*/ 37 h 180"/>
                <a:gd name="T20" fmla="*/ 121 w 133"/>
                <a:gd name="T21" fmla="*/ 45 h 180"/>
                <a:gd name="T22" fmla="*/ 118 w 133"/>
                <a:gd name="T23" fmla="*/ 50 h 180"/>
                <a:gd name="T24" fmla="*/ 113 w 133"/>
                <a:gd name="T25" fmla="*/ 55 h 180"/>
                <a:gd name="T26" fmla="*/ 110 w 133"/>
                <a:gd name="T27" fmla="*/ 61 h 180"/>
                <a:gd name="T28" fmla="*/ 107 w 133"/>
                <a:gd name="T29" fmla="*/ 68 h 180"/>
                <a:gd name="T30" fmla="*/ 102 w 133"/>
                <a:gd name="T31" fmla="*/ 74 h 180"/>
                <a:gd name="T32" fmla="*/ 98 w 133"/>
                <a:gd name="T33" fmla="*/ 81 h 180"/>
                <a:gd name="T34" fmla="*/ 92 w 133"/>
                <a:gd name="T35" fmla="*/ 88 h 180"/>
                <a:gd name="T36" fmla="*/ 88 w 133"/>
                <a:gd name="T37" fmla="*/ 96 h 180"/>
                <a:gd name="T38" fmla="*/ 84 w 133"/>
                <a:gd name="T39" fmla="*/ 103 h 180"/>
                <a:gd name="T40" fmla="*/ 78 w 133"/>
                <a:gd name="T41" fmla="*/ 110 h 180"/>
                <a:gd name="T42" fmla="*/ 74 w 133"/>
                <a:gd name="T43" fmla="*/ 117 h 180"/>
                <a:gd name="T44" fmla="*/ 70 w 133"/>
                <a:gd name="T45" fmla="*/ 123 h 180"/>
                <a:gd name="T46" fmla="*/ 65 w 133"/>
                <a:gd name="T47" fmla="*/ 130 h 180"/>
                <a:gd name="T48" fmla="*/ 62 w 133"/>
                <a:gd name="T49" fmla="*/ 136 h 180"/>
                <a:gd name="T50" fmla="*/ 57 w 133"/>
                <a:gd name="T51" fmla="*/ 142 h 180"/>
                <a:gd name="T52" fmla="*/ 54 w 133"/>
                <a:gd name="T53" fmla="*/ 148 h 180"/>
                <a:gd name="T54" fmla="*/ 52 w 133"/>
                <a:gd name="T55" fmla="*/ 151 h 180"/>
                <a:gd name="T56" fmla="*/ 48 w 133"/>
                <a:gd name="T57" fmla="*/ 155 h 180"/>
                <a:gd name="T58" fmla="*/ 43 w 133"/>
                <a:gd name="T59" fmla="*/ 161 h 180"/>
                <a:gd name="T60" fmla="*/ 40 w 133"/>
                <a:gd name="T61" fmla="*/ 163 h 180"/>
                <a:gd name="T62" fmla="*/ 39 w 133"/>
                <a:gd name="T63" fmla="*/ 166 h 180"/>
                <a:gd name="T64" fmla="*/ 32 w 133"/>
                <a:gd name="T65" fmla="*/ 171 h 180"/>
                <a:gd name="T66" fmla="*/ 28 w 133"/>
                <a:gd name="T67" fmla="*/ 173 h 180"/>
                <a:gd name="T68" fmla="*/ 23 w 133"/>
                <a:gd name="T69" fmla="*/ 175 h 180"/>
                <a:gd name="T70" fmla="*/ 19 w 133"/>
                <a:gd name="T71" fmla="*/ 178 h 180"/>
                <a:gd name="T72" fmla="*/ 11 w 133"/>
                <a:gd name="T73" fmla="*/ 179 h 180"/>
                <a:gd name="T74" fmla="*/ 5 w 133"/>
                <a:gd name="T75" fmla="*/ 176 h 180"/>
                <a:gd name="T76" fmla="*/ 2 w 133"/>
                <a:gd name="T77" fmla="*/ 173 h 180"/>
                <a:gd name="T78" fmla="*/ 0 w 133"/>
                <a:gd name="T79" fmla="*/ 171 h 180"/>
                <a:gd name="T80" fmla="*/ 1 w 133"/>
                <a:gd name="T81" fmla="*/ 149 h 180"/>
                <a:gd name="T82" fmla="*/ 4 w 133"/>
                <a:gd name="T83" fmla="*/ 145 h 180"/>
                <a:gd name="T84" fmla="*/ 5 w 133"/>
                <a:gd name="T85" fmla="*/ 139 h 180"/>
                <a:gd name="T86" fmla="*/ 8 w 133"/>
                <a:gd name="T87" fmla="*/ 136 h 180"/>
                <a:gd name="T88" fmla="*/ 10 w 133"/>
                <a:gd name="T89" fmla="*/ 133 h 180"/>
                <a:gd name="T90" fmla="*/ 14 w 133"/>
                <a:gd name="T91" fmla="*/ 127 h 180"/>
                <a:gd name="T92" fmla="*/ 17 w 133"/>
                <a:gd name="T93" fmla="*/ 122 h 180"/>
                <a:gd name="T94" fmla="*/ 22 w 133"/>
                <a:gd name="T95" fmla="*/ 115 h 180"/>
                <a:gd name="T96" fmla="*/ 25 w 133"/>
                <a:gd name="T97" fmla="*/ 108 h 180"/>
                <a:gd name="T98" fmla="*/ 32 w 133"/>
                <a:gd name="T99" fmla="*/ 100 h 180"/>
                <a:gd name="T100" fmla="*/ 37 w 133"/>
                <a:gd name="T101" fmla="*/ 93 h 180"/>
                <a:gd name="T102" fmla="*/ 40 w 133"/>
                <a:gd name="T103" fmla="*/ 87 h 180"/>
                <a:gd name="T104" fmla="*/ 46 w 133"/>
                <a:gd name="T105" fmla="*/ 79 h 180"/>
                <a:gd name="T106" fmla="*/ 51 w 133"/>
                <a:gd name="T107" fmla="*/ 71 h 180"/>
                <a:gd name="T108" fmla="*/ 54 w 133"/>
                <a:gd name="T109" fmla="*/ 65 h 180"/>
                <a:gd name="T110" fmla="*/ 62 w 133"/>
                <a:gd name="T111" fmla="*/ 55 h 180"/>
                <a:gd name="T112" fmla="*/ 66 w 133"/>
                <a:gd name="T113" fmla="*/ 50 h 180"/>
                <a:gd name="T114" fmla="*/ 71 w 133"/>
                <a:gd name="T115" fmla="*/ 42 h 180"/>
                <a:gd name="T116" fmla="*/ 75 w 133"/>
                <a:gd name="T117" fmla="*/ 37 h 180"/>
                <a:gd name="T118" fmla="*/ 78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8" y="3"/>
                  </a:lnTo>
                  <a:lnTo>
                    <a:pt x="109" y="3"/>
                  </a:lnTo>
                  <a:lnTo>
                    <a:pt x="111" y="1"/>
                  </a:lnTo>
                  <a:lnTo>
                    <a:pt x="112" y="1"/>
                  </a:lnTo>
                  <a:lnTo>
                    <a:pt x="114" y="0"/>
                  </a:lnTo>
                  <a:lnTo>
                    <a:pt x="125" y="0"/>
                  </a:lnTo>
                  <a:lnTo>
                    <a:pt x="129" y="4"/>
                  </a:lnTo>
                  <a:lnTo>
                    <a:pt x="129" y="5"/>
                  </a:lnTo>
                  <a:lnTo>
                    <a:pt x="131" y="5"/>
                  </a:lnTo>
                  <a:lnTo>
                    <a:pt x="131" y="6"/>
                  </a:lnTo>
                  <a:lnTo>
                    <a:pt x="132" y="8"/>
                  </a:lnTo>
                  <a:lnTo>
                    <a:pt x="132" y="21"/>
                  </a:lnTo>
                  <a:lnTo>
                    <a:pt x="131" y="23"/>
                  </a:lnTo>
                  <a:lnTo>
                    <a:pt x="131" y="25"/>
                  </a:lnTo>
                  <a:lnTo>
                    <a:pt x="129" y="27"/>
                  </a:lnTo>
                  <a:lnTo>
                    <a:pt x="129" y="30"/>
                  </a:lnTo>
                  <a:lnTo>
                    <a:pt x="128" y="31"/>
                  </a:lnTo>
                  <a:lnTo>
                    <a:pt x="128" y="33"/>
                  </a:lnTo>
                  <a:lnTo>
                    <a:pt x="126" y="34"/>
                  </a:lnTo>
                  <a:lnTo>
                    <a:pt x="125" y="37"/>
                  </a:lnTo>
                  <a:lnTo>
                    <a:pt x="124" y="39"/>
                  </a:lnTo>
                  <a:lnTo>
                    <a:pt x="122" y="42"/>
                  </a:lnTo>
                  <a:lnTo>
                    <a:pt x="120" y="45"/>
                  </a:lnTo>
                  <a:lnTo>
                    <a:pt x="120" y="46"/>
                  </a:lnTo>
                  <a:lnTo>
                    <a:pt x="117" y="49"/>
                  </a:lnTo>
                  <a:lnTo>
                    <a:pt x="117" y="50"/>
                  </a:lnTo>
                  <a:lnTo>
                    <a:pt x="115" y="52"/>
                  </a:lnTo>
                  <a:lnTo>
                    <a:pt x="115" y="53"/>
                  </a:lnTo>
                  <a:lnTo>
                    <a:pt x="112" y="55"/>
                  </a:lnTo>
                  <a:lnTo>
                    <a:pt x="111" y="58"/>
                  </a:lnTo>
                  <a:lnTo>
                    <a:pt x="111" y="59"/>
                  </a:lnTo>
                  <a:lnTo>
                    <a:pt x="109" y="61"/>
                  </a:lnTo>
                  <a:lnTo>
                    <a:pt x="108" y="64"/>
                  </a:lnTo>
                  <a:lnTo>
                    <a:pt x="107" y="65"/>
                  </a:lnTo>
                  <a:lnTo>
                    <a:pt x="106" y="68"/>
                  </a:lnTo>
                  <a:lnTo>
                    <a:pt x="104" y="69"/>
                  </a:lnTo>
                  <a:lnTo>
                    <a:pt x="103" y="71"/>
                  </a:lnTo>
                  <a:lnTo>
                    <a:pt x="101" y="74"/>
                  </a:lnTo>
                  <a:lnTo>
                    <a:pt x="100" y="76"/>
                  </a:lnTo>
                  <a:lnTo>
                    <a:pt x="98" y="79"/>
                  </a:lnTo>
                  <a:lnTo>
                    <a:pt x="97" y="81"/>
                  </a:lnTo>
                  <a:lnTo>
                    <a:pt x="95" y="84"/>
                  </a:lnTo>
                  <a:lnTo>
                    <a:pt x="92" y="86"/>
                  </a:lnTo>
                  <a:lnTo>
                    <a:pt x="91" y="88"/>
                  </a:lnTo>
                  <a:lnTo>
                    <a:pt x="90" y="91"/>
                  </a:lnTo>
                  <a:lnTo>
                    <a:pt x="89" y="93"/>
                  </a:lnTo>
                  <a:lnTo>
                    <a:pt x="87" y="96"/>
                  </a:lnTo>
                  <a:lnTo>
                    <a:pt x="86" y="98"/>
                  </a:lnTo>
                  <a:lnTo>
                    <a:pt x="84" y="100"/>
                  </a:lnTo>
                  <a:lnTo>
                    <a:pt x="83" y="103"/>
                  </a:lnTo>
                  <a:lnTo>
                    <a:pt x="81" y="105"/>
                  </a:lnTo>
                  <a:lnTo>
                    <a:pt x="78" y="107"/>
                  </a:lnTo>
                  <a:lnTo>
                    <a:pt x="77" y="110"/>
                  </a:lnTo>
                  <a:lnTo>
                    <a:pt x="76" y="112"/>
                  </a:lnTo>
                  <a:lnTo>
                    <a:pt x="74"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7" y="141"/>
                  </a:lnTo>
                  <a:lnTo>
                    <a:pt x="57" y="142"/>
                  </a:lnTo>
                  <a:lnTo>
                    <a:pt x="54" y="145"/>
                  </a:lnTo>
                  <a:lnTo>
                    <a:pt x="54" y="146"/>
                  </a:lnTo>
                  <a:lnTo>
                    <a:pt x="54" y="148"/>
                  </a:lnTo>
                  <a:lnTo>
                    <a:pt x="54" y="149"/>
                  </a:lnTo>
                  <a:lnTo>
                    <a:pt x="52" y="149"/>
                  </a:lnTo>
                  <a:lnTo>
                    <a:pt x="52" y="151"/>
                  </a:lnTo>
                  <a:lnTo>
                    <a:pt x="49" y="154"/>
                  </a:lnTo>
                  <a:lnTo>
                    <a:pt x="49" y="155"/>
                  </a:lnTo>
                  <a:lnTo>
                    <a:pt x="48" y="155"/>
                  </a:lnTo>
                  <a:lnTo>
                    <a:pt x="48" y="156"/>
                  </a:lnTo>
                  <a:lnTo>
                    <a:pt x="43" y="160"/>
                  </a:lnTo>
                  <a:lnTo>
                    <a:pt x="43" y="161"/>
                  </a:lnTo>
                  <a:lnTo>
                    <a:pt x="42" y="161"/>
                  </a:lnTo>
                  <a:lnTo>
                    <a:pt x="42" y="163"/>
                  </a:lnTo>
                  <a:lnTo>
                    <a:pt x="40" y="163"/>
                  </a:lnTo>
                  <a:lnTo>
                    <a:pt x="40" y="164"/>
                  </a:lnTo>
                  <a:lnTo>
                    <a:pt x="39" y="164"/>
                  </a:lnTo>
                  <a:lnTo>
                    <a:pt x="39" y="166"/>
                  </a:lnTo>
                  <a:lnTo>
                    <a:pt x="37" y="166"/>
                  </a:lnTo>
                  <a:lnTo>
                    <a:pt x="37" y="167"/>
                  </a:lnTo>
                  <a:lnTo>
                    <a:pt x="32" y="171"/>
                  </a:lnTo>
                  <a:lnTo>
                    <a:pt x="31" y="171"/>
                  </a:lnTo>
                  <a:lnTo>
                    <a:pt x="31" y="173"/>
                  </a:lnTo>
                  <a:lnTo>
                    <a:pt x="28" y="173"/>
                  </a:lnTo>
                  <a:lnTo>
                    <a:pt x="26" y="173"/>
                  </a:lnTo>
                  <a:lnTo>
                    <a:pt x="25" y="175"/>
                  </a:lnTo>
                  <a:lnTo>
                    <a:pt x="23" y="175"/>
                  </a:lnTo>
                  <a:lnTo>
                    <a:pt x="22" y="176"/>
                  </a:lnTo>
                  <a:lnTo>
                    <a:pt x="19" y="176"/>
                  </a:lnTo>
                  <a:lnTo>
                    <a:pt x="19" y="178"/>
                  </a:lnTo>
                  <a:lnTo>
                    <a:pt x="14" y="178"/>
                  </a:lnTo>
                  <a:lnTo>
                    <a:pt x="12" y="179"/>
                  </a:lnTo>
                  <a:lnTo>
                    <a:pt x="11" y="179"/>
                  </a:lnTo>
                  <a:lnTo>
                    <a:pt x="10" y="178"/>
                  </a:lnTo>
                  <a:lnTo>
                    <a:pt x="5" y="178"/>
                  </a:lnTo>
                  <a:lnTo>
                    <a:pt x="5" y="176"/>
                  </a:lnTo>
                  <a:lnTo>
                    <a:pt x="4" y="176"/>
                  </a:lnTo>
                  <a:lnTo>
                    <a:pt x="2" y="175"/>
                  </a:lnTo>
                  <a:lnTo>
                    <a:pt x="2" y="173"/>
                  </a:lnTo>
                  <a:lnTo>
                    <a:pt x="1" y="173"/>
                  </a:lnTo>
                  <a:lnTo>
                    <a:pt x="1" y="171"/>
                  </a:lnTo>
                  <a:lnTo>
                    <a:pt x="0" y="171"/>
                  </a:lnTo>
                  <a:lnTo>
                    <a:pt x="0" y="155"/>
                  </a:lnTo>
                  <a:lnTo>
                    <a:pt x="1" y="154"/>
                  </a:lnTo>
                  <a:lnTo>
                    <a:pt x="1" y="149"/>
                  </a:lnTo>
                  <a:lnTo>
                    <a:pt x="2" y="149"/>
                  </a:lnTo>
                  <a:lnTo>
                    <a:pt x="2" y="146"/>
                  </a:lnTo>
                  <a:lnTo>
                    <a:pt x="4" y="145"/>
                  </a:lnTo>
                  <a:lnTo>
                    <a:pt x="4" y="142"/>
                  </a:lnTo>
                  <a:lnTo>
                    <a:pt x="5" y="141"/>
                  </a:lnTo>
                  <a:lnTo>
                    <a:pt x="5"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19" y="118"/>
                  </a:lnTo>
                  <a:lnTo>
                    <a:pt x="22" y="115"/>
                  </a:lnTo>
                  <a:lnTo>
                    <a:pt x="22" y="112"/>
                  </a:lnTo>
                  <a:lnTo>
                    <a:pt x="23" y="111"/>
                  </a:lnTo>
                  <a:lnTo>
                    <a:pt x="25" y="108"/>
                  </a:lnTo>
                  <a:lnTo>
                    <a:pt x="26" y="107"/>
                  </a:lnTo>
                  <a:lnTo>
                    <a:pt x="28" y="105"/>
                  </a:lnTo>
                  <a:lnTo>
                    <a:pt x="32" y="100"/>
                  </a:lnTo>
                  <a:lnTo>
                    <a:pt x="34" y="98"/>
                  </a:lnTo>
                  <a:lnTo>
                    <a:pt x="35" y="96"/>
                  </a:lnTo>
                  <a:lnTo>
                    <a:pt x="37" y="93"/>
                  </a:lnTo>
                  <a:lnTo>
                    <a:pt x="37" y="91"/>
                  </a:lnTo>
                  <a:lnTo>
                    <a:pt x="39" y="88"/>
                  </a:lnTo>
                  <a:lnTo>
                    <a:pt x="40" y="87"/>
                  </a:lnTo>
                  <a:lnTo>
                    <a:pt x="42" y="84"/>
                  </a:lnTo>
                  <a:lnTo>
                    <a:pt x="45" y="81"/>
                  </a:lnTo>
                  <a:lnTo>
                    <a:pt x="46" y="79"/>
                  </a:lnTo>
                  <a:lnTo>
                    <a:pt x="48" y="76"/>
                  </a:lnTo>
                  <a:lnTo>
                    <a:pt x="49" y="74"/>
                  </a:lnTo>
                  <a:lnTo>
                    <a:pt x="51" y="71"/>
                  </a:lnTo>
                  <a:lnTo>
                    <a:pt x="52" y="69"/>
                  </a:lnTo>
                  <a:lnTo>
                    <a:pt x="54" y="67"/>
                  </a:lnTo>
                  <a:lnTo>
                    <a:pt x="54" y="65"/>
                  </a:lnTo>
                  <a:lnTo>
                    <a:pt x="56" y="62"/>
                  </a:lnTo>
                  <a:lnTo>
                    <a:pt x="60" y="58"/>
                  </a:lnTo>
                  <a:lnTo>
                    <a:pt x="62" y="55"/>
                  </a:lnTo>
                  <a:lnTo>
                    <a:pt x="63" y="54"/>
                  </a:lnTo>
                  <a:lnTo>
                    <a:pt x="65" y="52"/>
                  </a:lnTo>
                  <a:lnTo>
                    <a:pt x="66" y="50"/>
                  </a:lnTo>
                  <a:lnTo>
                    <a:pt x="66" y="47"/>
                  </a:lnTo>
                  <a:lnTo>
                    <a:pt x="69" y="45"/>
                  </a:lnTo>
                  <a:lnTo>
                    <a:pt x="70" y="42"/>
                  </a:lnTo>
                  <a:lnTo>
                    <a:pt x="72" y="40"/>
                  </a:lnTo>
                  <a:lnTo>
                    <a:pt x="72" y="39"/>
                  </a:lnTo>
                  <a:lnTo>
                    <a:pt x="74" y="37"/>
                  </a:lnTo>
                  <a:lnTo>
                    <a:pt x="74" y="35"/>
                  </a:lnTo>
                  <a:lnTo>
                    <a:pt x="77" y="33"/>
                  </a:lnTo>
                  <a:lnTo>
                    <a:pt x="77"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6" name="Freeform 30">
              <a:extLst>
                <a:ext uri="{FF2B5EF4-FFF2-40B4-BE49-F238E27FC236}">
                  <a16:creationId xmlns:a16="http://schemas.microsoft.com/office/drawing/2014/main" id="{6F08BD98-3576-1B44-5D63-DDAC7A563A16}"/>
                </a:ext>
              </a:extLst>
            </p:cNvPr>
            <p:cNvSpPr>
              <a:spLocks/>
            </p:cNvSpPr>
            <p:nvPr/>
          </p:nvSpPr>
          <p:spPr bwMode="auto">
            <a:xfrm>
              <a:off x="3117" y="1662"/>
              <a:ext cx="134" cy="180"/>
            </a:xfrm>
            <a:custGeom>
              <a:avLst/>
              <a:gdLst>
                <a:gd name="T0" fmla="*/ 82 w 134"/>
                <a:gd name="T1" fmla="*/ 25 h 180"/>
                <a:gd name="T2" fmla="*/ 100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8 w 134"/>
                <a:gd name="T23" fmla="*/ 50 h 180"/>
                <a:gd name="T24" fmla="*/ 113 w 134"/>
                <a:gd name="T25" fmla="*/ 55 h 180"/>
                <a:gd name="T26" fmla="*/ 110 w 134"/>
                <a:gd name="T27" fmla="*/ 61 h 180"/>
                <a:gd name="T28" fmla="*/ 106 w 134"/>
                <a:gd name="T29" fmla="*/ 68 h 180"/>
                <a:gd name="T30" fmla="*/ 101 w 134"/>
                <a:gd name="T31" fmla="*/ 74 h 180"/>
                <a:gd name="T32" fmla="*/ 98 w 134"/>
                <a:gd name="T33" fmla="*/ 81 h 180"/>
                <a:gd name="T34" fmla="*/ 92 w 134"/>
                <a:gd name="T35" fmla="*/ 88 h 180"/>
                <a:gd name="T36" fmla="*/ 87 w 134"/>
                <a:gd name="T37" fmla="*/ 96 h 180"/>
                <a:gd name="T38" fmla="*/ 83 w 134"/>
                <a:gd name="T39" fmla="*/ 103 h 180"/>
                <a:gd name="T40" fmla="*/ 78 w 134"/>
                <a:gd name="T41" fmla="*/ 110 h 180"/>
                <a:gd name="T42" fmla="*/ 73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2 w 134"/>
                <a:gd name="T73" fmla="*/ 179 h 180"/>
                <a:gd name="T74" fmla="*/ 6 w 134"/>
                <a:gd name="T75" fmla="*/ 176 h 180"/>
                <a:gd name="T76" fmla="*/ 3 w 134"/>
                <a:gd name="T77" fmla="*/ 173 h 180"/>
                <a:gd name="T78" fmla="*/ 0 w 134"/>
                <a:gd name="T79" fmla="*/ 171 h 180"/>
                <a:gd name="T80" fmla="*/ 1 w 134"/>
                <a:gd name="T81" fmla="*/ 149 h 180"/>
                <a:gd name="T82" fmla="*/ 4 w 134"/>
                <a:gd name="T83" fmla="*/ 145 h 180"/>
                <a:gd name="T84" fmla="*/ 6 w 134"/>
                <a:gd name="T85" fmla="*/ 139 h 180"/>
                <a:gd name="T86" fmla="*/ 9 w 134"/>
                <a:gd name="T87" fmla="*/ 136 h 180"/>
                <a:gd name="T88" fmla="*/ 10 w 134"/>
                <a:gd name="T89" fmla="*/ 133 h 180"/>
                <a:gd name="T90" fmla="*/ 14 w 134"/>
                <a:gd name="T91" fmla="*/ 127 h 180"/>
                <a:gd name="T92" fmla="*/ 17 w 134"/>
                <a:gd name="T93" fmla="*/ 122 h 180"/>
                <a:gd name="T94" fmla="*/ 23 w 134"/>
                <a:gd name="T95" fmla="*/ 115 h 180"/>
                <a:gd name="T96" fmla="*/ 26 w 134"/>
                <a:gd name="T97" fmla="*/ 108 h 180"/>
                <a:gd name="T98" fmla="*/ 32 w 134"/>
                <a:gd name="T99" fmla="*/ 100 h 180"/>
                <a:gd name="T100" fmla="*/ 37 w 134"/>
                <a:gd name="T101" fmla="*/ 93 h 180"/>
                <a:gd name="T102" fmla="*/ 41 w 134"/>
                <a:gd name="T103" fmla="*/ 87 h 180"/>
                <a:gd name="T104" fmla="*/ 47 w 134"/>
                <a:gd name="T105" fmla="*/ 79 h 180"/>
                <a:gd name="T106" fmla="*/ 51 w 134"/>
                <a:gd name="T107" fmla="*/ 71 h 180"/>
                <a:gd name="T108" fmla="*/ 55 w 134"/>
                <a:gd name="T109" fmla="*/ 65 h 180"/>
                <a:gd name="T110" fmla="*/ 62 w 134"/>
                <a:gd name="T111" fmla="*/ 55 h 180"/>
                <a:gd name="T112" fmla="*/ 66 w 134"/>
                <a:gd name="T113" fmla="*/ 50 h 180"/>
                <a:gd name="T114" fmla="*/ 71 w 134"/>
                <a:gd name="T115" fmla="*/ 42 h 180"/>
                <a:gd name="T116" fmla="*/ 75 w 134"/>
                <a:gd name="T117" fmla="*/ 37 h 180"/>
                <a:gd name="T118" fmla="*/ 78 w 134"/>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6" y="21"/>
                  </a:lnTo>
                  <a:lnTo>
                    <a:pt x="100" y="6"/>
                  </a:lnTo>
                  <a:lnTo>
                    <a:pt x="101" y="6"/>
                  </a:lnTo>
                  <a:lnTo>
                    <a:pt x="103"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0" y="45"/>
                  </a:lnTo>
                  <a:lnTo>
                    <a:pt x="120"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4" y="69"/>
                  </a:lnTo>
                  <a:lnTo>
                    <a:pt x="103" y="71"/>
                  </a:lnTo>
                  <a:lnTo>
                    <a:pt x="101" y="74"/>
                  </a:lnTo>
                  <a:lnTo>
                    <a:pt x="100" y="76"/>
                  </a:lnTo>
                  <a:lnTo>
                    <a:pt x="99" y="79"/>
                  </a:lnTo>
                  <a:lnTo>
                    <a:pt x="98" y="81"/>
                  </a:lnTo>
                  <a:lnTo>
                    <a:pt x="96" y="84"/>
                  </a:lnTo>
                  <a:lnTo>
                    <a:pt x="93" y="86"/>
                  </a:lnTo>
                  <a:lnTo>
                    <a:pt x="92" y="88"/>
                  </a:lnTo>
                  <a:lnTo>
                    <a:pt x="90" y="91"/>
                  </a:lnTo>
                  <a:lnTo>
                    <a:pt x="89" y="93"/>
                  </a:lnTo>
                  <a:lnTo>
                    <a:pt x="87" y="96"/>
                  </a:lnTo>
                  <a:lnTo>
                    <a:pt x="86" y="98"/>
                  </a:lnTo>
                  <a:lnTo>
                    <a:pt x="85" y="100"/>
                  </a:lnTo>
                  <a:lnTo>
                    <a:pt x="83" y="103"/>
                  </a:lnTo>
                  <a:lnTo>
                    <a:pt x="82" y="105"/>
                  </a:lnTo>
                  <a:lnTo>
                    <a:pt x="79" y="107"/>
                  </a:lnTo>
                  <a:lnTo>
                    <a:pt x="78" y="110"/>
                  </a:lnTo>
                  <a:lnTo>
                    <a:pt x="76" y="112"/>
                  </a:lnTo>
                  <a:lnTo>
                    <a:pt x="75" y="115"/>
                  </a:lnTo>
                  <a:lnTo>
                    <a:pt x="73"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9" y="173"/>
                  </a:lnTo>
                  <a:lnTo>
                    <a:pt x="27" y="173"/>
                  </a:lnTo>
                  <a:lnTo>
                    <a:pt x="26" y="175"/>
                  </a:lnTo>
                  <a:lnTo>
                    <a:pt x="24" y="175"/>
                  </a:lnTo>
                  <a:lnTo>
                    <a:pt x="23" y="176"/>
                  </a:lnTo>
                  <a:lnTo>
                    <a:pt x="20" y="176"/>
                  </a:lnTo>
                  <a:lnTo>
                    <a:pt x="20" y="178"/>
                  </a:lnTo>
                  <a:lnTo>
                    <a:pt x="14" y="178"/>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9" y="105"/>
                  </a:lnTo>
                  <a:lnTo>
                    <a:pt x="32" y="100"/>
                  </a:lnTo>
                  <a:lnTo>
                    <a:pt x="34" y="98"/>
                  </a:lnTo>
                  <a:lnTo>
                    <a:pt x="35" y="96"/>
                  </a:lnTo>
                  <a:lnTo>
                    <a:pt x="37" y="93"/>
                  </a:lnTo>
                  <a:lnTo>
                    <a:pt x="38" y="91"/>
                  </a:lnTo>
                  <a:lnTo>
                    <a:pt x="40" y="88"/>
                  </a:lnTo>
                  <a:lnTo>
                    <a:pt x="41" y="87"/>
                  </a:lnTo>
                  <a:lnTo>
                    <a:pt x="43" y="84"/>
                  </a:lnTo>
                  <a:lnTo>
                    <a:pt x="46" y="81"/>
                  </a:lnTo>
                  <a:lnTo>
                    <a:pt x="47" y="79"/>
                  </a:lnTo>
                  <a:lnTo>
                    <a:pt x="48" y="76"/>
                  </a:lnTo>
                  <a:lnTo>
                    <a:pt x="49"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7" name="Freeform 31">
              <a:extLst>
                <a:ext uri="{FF2B5EF4-FFF2-40B4-BE49-F238E27FC236}">
                  <a16:creationId xmlns:a16="http://schemas.microsoft.com/office/drawing/2014/main" id="{CAFB0539-195F-D239-8A55-40AF8EB87247}"/>
                </a:ext>
              </a:extLst>
            </p:cNvPr>
            <p:cNvSpPr>
              <a:spLocks/>
            </p:cNvSpPr>
            <p:nvPr/>
          </p:nvSpPr>
          <p:spPr bwMode="auto">
            <a:xfrm>
              <a:off x="2909" y="1662"/>
              <a:ext cx="132" cy="180"/>
            </a:xfrm>
            <a:custGeom>
              <a:avLst/>
              <a:gdLst>
                <a:gd name="T0" fmla="*/ 80 w 133"/>
                <a:gd name="T1" fmla="*/ 25 h 180"/>
                <a:gd name="T2" fmla="*/ 99 w 133"/>
                <a:gd name="T3" fmla="*/ 6 h 180"/>
                <a:gd name="T4" fmla="*/ 105 w 133"/>
                <a:gd name="T5" fmla="*/ 4 h 180"/>
                <a:gd name="T6" fmla="*/ 109 w 133"/>
                <a:gd name="T7" fmla="*/ 3 h 180"/>
                <a:gd name="T8" fmla="*/ 113 w 133"/>
                <a:gd name="T9" fmla="*/ 0 h 180"/>
                <a:gd name="T10" fmla="*/ 129 w 133"/>
                <a:gd name="T11" fmla="*/ 5 h 180"/>
                <a:gd name="T12" fmla="*/ 131 w 133"/>
                <a:gd name="T13" fmla="*/ 8 h 180"/>
                <a:gd name="T14" fmla="*/ 130 w 133"/>
                <a:gd name="T15" fmla="*/ 25 h 180"/>
                <a:gd name="T16" fmla="*/ 127 w 133"/>
                <a:gd name="T17" fmla="*/ 31 h 180"/>
                <a:gd name="T18" fmla="*/ 124 w 133"/>
                <a:gd name="T19" fmla="*/ 37 h 180"/>
                <a:gd name="T20" fmla="*/ 119 w 133"/>
                <a:gd name="T21" fmla="*/ 45 h 180"/>
                <a:gd name="T22" fmla="*/ 116 w 133"/>
                <a:gd name="T23" fmla="*/ 50 h 180"/>
                <a:gd name="T24" fmla="*/ 112 w 133"/>
                <a:gd name="T25" fmla="*/ 55 h 180"/>
                <a:gd name="T26" fmla="*/ 109 w 133"/>
                <a:gd name="T27" fmla="*/ 61 h 180"/>
                <a:gd name="T28" fmla="*/ 105 w 133"/>
                <a:gd name="T29" fmla="*/ 68 h 180"/>
                <a:gd name="T30" fmla="*/ 100 w 133"/>
                <a:gd name="T31" fmla="*/ 74 h 180"/>
                <a:gd name="T32" fmla="*/ 96 w 133"/>
                <a:gd name="T33" fmla="*/ 81 h 180"/>
                <a:gd name="T34" fmla="*/ 91 w 133"/>
                <a:gd name="T35" fmla="*/ 88 h 180"/>
                <a:gd name="T36" fmla="*/ 86 w 133"/>
                <a:gd name="T37" fmla="*/ 96 h 180"/>
                <a:gd name="T38" fmla="*/ 82 w 133"/>
                <a:gd name="T39" fmla="*/ 103 h 180"/>
                <a:gd name="T40" fmla="*/ 77 w 133"/>
                <a:gd name="T41" fmla="*/ 110 h 180"/>
                <a:gd name="T42" fmla="*/ 72 w 133"/>
                <a:gd name="T43" fmla="*/ 117 h 180"/>
                <a:gd name="T44" fmla="*/ 68 w 133"/>
                <a:gd name="T45" fmla="*/ 123 h 180"/>
                <a:gd name="T46" fmla="*/ 65 w 133"/>
                <a:gd name="T47" fmla="*/ 130 h 180"/>
                <a:gd name="T48" fmla="*/ 62 w 133"/>
                <a:gd name="T49" fmla="*/ 136 h 180"/>
                <a:gd name="T50" fmla="*/ 58 w 133"/>
                <a:gd name="T51" fmla="*/ 142 h 180"/>
                <a:gd name="T52" fmla="*/ 54 w 133"/>
                <a:gd name="T53" fmla="*/ 148 h 180"/>
                <a:gd name="T54" fmla="*/ 52 w 133"/>
                <a:gd name="T55" fmla="*/ 151 h 180"/>
                <a:gd name="T56" fmla="*/ 48 w 133"/>
                <a:gd name="T57" fmla="*/ 155 h 180"/>
                <a:gd name="T58" fmla="*/ 43 w 133"/>
                <a:gd name="T59" fmla="*/ 161 h 180"/>
                <a:gd name="T60" fmla="*/ 41 w 133"/>
                <a:gd name="T61" fmla="*/ 164 h 180"/>
                <a:gd name="T62" fmla="*/ 38 w 133"/>
                <a:gd name="T63" fmla="*/ 166 h 180"/>
                <a:gd name="T64" fmla="*/ 32 w 133"/>
                <a:gd name="T65" fmla="*/ 171 h 180"/>
                <a:gd name="T66" fmla="*/ 28 w 133"/>
                <a:gd name="T67" fmla="*/ 173 h 180"/>
                <a:gd name="T68" fmla="*/ 24 w 133"/>
                <a:gd name="T69" fmla="*/ 175 h 180"/>
                <a:gd name="T70" fmla="*/ 20 w 133"/>
                <a:gd name="T71" fmla="*/ 178 h 180"/>
                <a:gd name="T72" fmla="*/ 11 w 133"/>
                <a:gd name="T73" fmla="*/ 179 h 180"/>
                <a:gd name="T74" fmla="*/ 6 w 133"/>
                <a:gd name="T75" fmla="*/ 176 h 180"/>
                <a:gd name="T76" fmla="*/ 3 w 133"/>
                <a:gd name="T77" fmla="*/ 173 h 180"/>
                <a:gd name="T78" fmla="*/ 0 w 133"/>
                <a:gd name="T79" fmla="*/ 171 h 180"/>
                <a:gd name="T80" fmla="*/ 1 w 133"/>
                <a:gd name="T81" fmla="*/ 149 h 180"/>
                <a:gd name="T82" fmla="*/ 4 w 133"/>
                <a:gd name="T83" fmla="*/ 145 h 180"/>
                <a:gd name="T84" fmla="*/ 6 w 133"/>
                <a:gd name="T85" fmla="*/ 139 h 180"/>
                <a:gd name="T86" fmla="*/ 8 w 133"/>
                <a:gd name="T87" fmla="*/ 136 h 180"/>
                <a:gd name="T88" fmla="*/ 10 w 133"/>
                <a:gd name="T89" fmla="*/ 133 h 180"/>
                <a:gd name="T90" fmla="*/ 14 w 133"/>
                <a:gd name="T91" fmla="*/ 127 h 180"/>
                <a:gd name="T92" fmla="*/ 17 w 133"/>
                <a:gd name="T93" fmla="*/ 122 h 180"/>
                <a:gd name="T94" fmla="*/ 23 w 133"/>
                <a:gd name="T95" fmla="*/ 115 h 180"/>
                <a:gd name="T96" fmla="*/ 26 w 133"/>
                <a:gd name="T97" fmla="*/ 108 h 180"/>
                <a:gd name="T98" fmla="*/ 32 w 133"/>
                <a:gd name="T99" fmla="*/ 100 h 180"/>
                <a:gd name="T100" fmla="*/ 37 w 133"/>
                <a:gd name="T101" fmla="*/ 93 h 180"/>
                <a:gd name="T102" fmla="*/ 41 w 133"/>
                <a:gd name="T103" fmla="*/ 87 h 180"/>
                <a:gd name="T104" fmla="*/ 46 w 133"/>
                <a:gd name="T105" fmla="*/ 79 h 180"/>
                <a:gd name="T106" fmla="*/ 51 w 133"/>
                <a:gd name="T107" fmla="*/ 71 h 180"/>
                <a:gd name="T108" fmla="*/ 55 w 133"/>
                <a:gd name="T109" fmla="*/ 65 h 180"/>
                <a:gd name="T110" fmla="*/ 62 w 133"/>
                <a:gd name="T111" fmla="*/ 55 h 180"/>
                <a:gd name="T112" fmla="*/ 66 w 133"/>
                <a:gd name="T113" fmla="*/ 50 h 180"/>
                <a:gd name="T114" fmla="*/ 69 w 133"/>
                <a:gd name="T115" fmla="*/ 42 h 180"/>
                <a:gd name="T116" fmla="*/ 74 w 133"/>
                <a:gd name="T117" fmla="*/ 37 h 180"/>
                <a:gd name="T118" fmla="*/ 77 w 133"/>
                <a:gd name="T119" fmla="*/ 31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3" h="180">
                  <a:moveTo>
                    <a:pt x="78" y="30"/>
                  </a:moveTo>
                  <a:lnTo>
                    <a:pt x="80" y="28"/>
                  </a:lnTo>
                  <a:lnTo>
                    <a:pt x="81" y="25"/>
                  </a:lnTo>
                  <a:lnTo>
                    <a:pt x="84" y="23"/>
                  </a:lnTo>
                  <a:lnTo>
                    <a:pt x="86" y="21"/>
                  </a:lnTo>
                  <a:lnTo>
                    <a:pt x="100" y="6"/>
                  </a:lnTo>
                  <a:lnTo>
                    <a:pt x="101" y="6"/>
                  </a:lnTo>
                  <a:lnTo>
                    <a:pt x="103" y="5"/>
                  </a:lnTo>
                  <a:lnTo>
                    <a:pt x="106" y="4"/>
                  </a:lnTo>
                  <a:lnTo>
                    <a:pt x="107" y="4"/>
                  </a:lnTo>
                  <a:lnTo>
                    <a:pt x="109" y="3"/>
                  </a:lnTo>
                  <a:lnTo>
                    <a:pt x="110" y="3"/>
                  </a:lnTo>
                  <a:lnTo>
                    <a:pt x="111" y="1"/>
                  </a:lnTo>
                  <a:lnTo>
                    <a:pt x="113" y="1"/>
                  </a:lnTo>
                  <a:lnTo>
                    <a:pt x="114" y="0"/>
                  </a:lnTo>
                  <a:lnTo>
                    <a:pt x="125" y="0"/>
                  </a:lnTo>
                  <a:lnTo>
                    <a:pt x="130" y="4"/>
                  </a:lnTo>
                  <a:lnTo>
                    <a:pt x="130" y="5"/>
                  </a:lnTo>
                  <a:lnTo>
                    <a:pt x="131" y="5"/>
                  </a:lnTo>
                  <a:lnTo>
                    <a:pt x="131" y="6"/>
                  </a:lnTo>
                  <a:lnTo>
                    <a:pt x="132" y="8"/>
                  </a:lnTo>
                  <a:lnTo>
                    <a:pt x="132" y="21"/>
                  </a:lnTo>
                  <a:lnTo>
                    <a:pt x="131" y="23"/>
                  </a:lnTo>
                  <a:lnTo>
                    <a:pt x="131" y="25"/>
                  </a:lnTo>
                  <a:lnTo>
                    <a:pt x="130" y="27"/>
                  </a:lnTo>
                  <a:lnTo>
                    <a:pt x="130" y="30"/>
                  </a:lnTo>
                  <a:lnTo>
                    <a:pt x="128" y="31"/>
                  </a:lnTo>
                  <a:lnTo>
                    <a:pt x="128" y="33"/>
                  </a:lnTo>
                  <a:lnTo>
                    <a:pt x="127" y="34"/>
                  </a:lnTo>
                  <a:lnTo>
                    <a:pt x="125" y="37"/>
                  </a:lnTo>
                  <a:lnTo>
                    <a:pt x="124" y="39"/>
                  </a:lnTo>
                  <a:lnTo>
                    <a:pt x="122" y="42"/>
                  </a:lnTo>
                  <a:lnTo>
                    <a:pt x="120" y="45"/>
                  </a:lnTo>
                  <a:lnTo>
                    <a:pt x="120" y="46"/>
                  </a:lnTo>
                  <a:lnTo>
                    <a:pt x="117" y="49"/>
                  </a:lnTo>
                  <a:lnTo>
                    <a:pt x="117" y="50"/>
                  </a:lnTo>
                  <a:lnTo>
                    <a:pt x="115" y="52"/>
                  </a:lnTo>
                  <a:lnTo>
                    <a:pt x="115" y="53"/>
                  </a:lnTo>
                  <a:lnTo>
                    <a:pt x="113" y="55"/>
                  </a:lnTo>
                  <a:lnTo>
                    <a:pt x="111" y="58"/>
                  </a:lnTo>
                  <a:lnTo>
                    <a:pt x="111" y="59"/>
                  </a:lnTo>
                  <a:lnTo>
                    <a:pt x="110" y="61"/>
                  </a:lnTo>
                  <a:lnTo>
                    <a:pt x="109" y="64"/>
                  </a:lnTo>
                  <a:lnTo>
                    <a:pt x="107" y="65"/>
                  </a:lnTo>
                  <a:lnTo>
                    <a:pt x="106" y="68"/>
                  </a:lnTo>
                  <a:lnTo>
                    <a:pt x="104" y="69"/>
                  </a:lnTo>
                  <a:lnTo>
                    <a:pt x="103" y="71"/>
                  </a:lnTo>
                  <a:lnTo>
                    <a:pt x="101" y="74"/>
                  </a:lnTo>
                  <a:lnTo>
                    <a:pt x="100" y="76"/>
                  </a:lnTo>
                  <a:lnTo>
                    <a:pt x="98" y="79"/>
                  </a:lnTo>
                  <a:lnTo>
                    <a:pt x="97" y="81"/>
                  </a:lnTo>
                  <a:lnTo>
                    <a:pt x="96" y="84"/>
                  </a:lnTo>
                  <a:lnTo>
                    <a:pt x="93" y="86"/>
                  </a:lnTo>
                  <a:lnTo>
                    <a:pt x="92" y="88"/>
                  </a:lnTo>
                  <a:lnTo>
                    <a:pt x="90" y="91"/>
                  </a:lnTo>
                  <a:lnTo>
                    <a:pt x="89" y="93"/>
                  </a:lnTo>
                  <a:lnTo>
                    <a:pt x="87" y="96"/>
                  </a:lnTo>
                  <a:lnTo>
                    <a:pt x="86" y="98"/>
                  </a:lnTo>
                  <a:lnTo>
                    <a:pt x="84" y="100"/>
                  </a:lnTo>
                  <a:lnTo>
                    <a:pt x="83" y="103"/>
                  </a:lnTo>
                  <a:lnTo>
                    <a:pt x="81" y="105"/>
                  </a:lnTo>
                  <a:lnTo>
                    <a:pt x="78" y="107"/>
                  </a:lnTo>
                  <a:lnTo>
                    <a:pt x="78" y="110"/>
                  </a:lnTo>
                  <a:lnTo>
                    <a:pt x="76" y="112"/>
                  </a:lnTo>
                  <a:lnTo>
                    <a:pt x="75" y="115"/>
                  </a:lnTo>
                  <a:lnTo>
                    <a:pt x="73" y="117"/>
                  </a:lnTo>
                  <a:lnTo>
                    <a:pt x="72" y="120"/>
                  </a:lnTo>
                  <a:lnTo>
                    <a:pt x="70" y="122"/>
                  </a:lnTo>
                  <a:lnTo>
                    <a:pt x="69" y="123"/>
                  </a:lnTo>
                  <a:lnTo>
                    <a:pt x="67" y="126"/>
                  </a:lnTo>
                  <a:lnTo>
                    <a:pt x="66" y="127"/>
                  </a:lnTo>
                  <a:lnTo>
                    <a:pt x="65" y="130"/>
                  </a:lnTo>
                  <a:lnTo>
                    <a:pt x="63" y="132"/>
                  </a:lnTo>
                  <a:lnTo>
                    <a:pt x="63" y="133"/>
                  </a:lnTo>
                  <a:lnTo>
                    <a:pt x="62" y="136"/>
                  </a:lnTo>
                  <a:lnTo>
                    <a:pt x="59" y="139"/>
                  </a:lnTo>
                  <a:lnTo>
                    <a:pt x="58" y="141"/>
                  </a:lnTo>
                  <a:lnTo>
                    <a:pt x="58" y="142"/>
                  </a:lnTo>
                  <a:lnTo>
                    <a:pt x="55" y="145"/>
                  </a:lnTo>
                  <a:lnTo>
                    <a:pt x="55" y="146"/>
                  </a:lnTo>
                  <a:lnTo>
                    <a:pt x="54" y="148"/>
                  </a:lnTo>
                  <a:lnTo>
                    <a:pt x="54" y="149"/>
                  </a:lnTo>
                  <a:lnTo>
                    <a:pt x="52" y="149"/>
                  </a:lnTo>
                  <a:lnTo>
                    <a:pt x="52" y="151"/>
                  </a:lnTo>
                  <a:lnTo>
                    <a:pt x="49" y="154"/>
                  </a:lnTo>
                  <a:lnTo>
                    <a:pt x="49" y="155"/>
                  </a:lnTo>
                  <a:lnTo>
                    <a:pt x="48" y="155"/>
                  </a:lnTo>
                  <a:lnTo>
                    <a:pt x="48" y="156"/>
                  </a:lnTo>
                  <a:lnTo>
                    <a:pt x="43" y="160"/>
                  </a:lnTo>
                  <a:lnTo>
                    <a:pt x="43" y="161"/>
                  </a:lnTo>
                  <a:lnTo>
                    <a:pt x="43" y="163"/>
                  </a:lnTo>
                  <a:lnTo>
                    <a:pt x="41" y="163"/>
                  </a:lnTo>
                  <a:lnTo>
                    <a:pt x="41" y="164"/>
                  </a:lnTo>
                  <a:lnTo>
                    <a:pt x="40" y="164"/>
                  </a:lnTo>
                  <a:lnTo>
                    <a:pt x="40" y="166"/>
                  </a:lnTo>
                  <a:lnTo>
                    <a:pt x="38" y="166"/>
                  </a:lnTo>
                  <a:lnTo>
                    <a:pt x="38" y="167"/>
                  </a:lnTo>
                  <a:lnTo>
                    <a:pt x="37" y="167"/>
                  </a:lnTo>
                  <a:lnTo>
                    <a:pt x="32" y="171"/>
                  </a:lnTo>
                  <a:lnTo>
                    <a:pt x="31" y="171"/>
                  </a:lnTo>
                  <a:lnTo>
                    <a:pt x="31" y="173"/>
                  </a:lnTo>
                  <a:lnTo>
                    <a:pt x="28" y="173"/>
                  </a:lnTo>
                  <a:lnTo>
                    <a:pt x="26" y="173"/>
                  </a:lnTo>
                  <a:lnTo>
                    <a:pt x="26" y="175"/>
                  </a:lnTo>
                  <a:lnTo>
                    <a:pt x="24" y="175"/>
                  </a:lnTo>
                  <a:lnTo>
                    <a:pt x="23" y="176"/>
                  </a:lnTo>
                  <a:lnTo>
                    <a:pt x="20" y="176"/>
                  </a:lnTo>
                  <a:lnTo>
                    <a:pt x="20" y="178"/>
                  </a:lnTo>
                  <a:lnTo>
                    <a:pt x="14" y="178"/>
                  </a:lnTo>
                  <a:lnTo>
                    <a:pt x="12"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6" y="107"/>
                  </a:lnTo>
                  <a:lnTo>
                    <a:pt x="28" y="105"/>
                  </a:lnTo>
                  <a:lnTo>
                    <a:pt x="32" y="100"/>
                  </a:lnTo>
                  <a:lnTo>
                    <a:pt x="34" y="98"/>
                  </a:lnTo>
                  <a:lnTo>
                    <a:pt x="35" y="96"/>
                  </a:lnTo>
                  <a:lnTo>
                    <a:pt x="37" y="93"/>
                  </a:lnTo>
                  <a:lnTo>
                    <a:pt x="38" y="91"/>
                  </a:lnTo>
                  <a:lnTo>
                    <a:pt x="40" y="88"/>
                  </a:lnTo>
                  <a:lnTo>
                    <a:pt x="41" y="87"/>
                  </a:lnTo>
                  <a:lnTo>
                    <a:pt x="43" y="84"/>
                  </a:lnTo>
                  <a:lnTo>
                    <a:pt x="45" y="81"/>
                  </a:lnTo>
                  <a:lnTo>
                    <a:pt x="46" y="79"/>
                  </a:lnTo>
                  <a:lnTo>
                    <a:pt x="48" y="76"/>
                  </a:lnTo>
                  <a:lnTo>
                    <a:pt x="49" y="74"/>
                  </a:lnTo>
                  <a:lnTo>
                    <a:pt x="51" y="71"/>
                  </a:lnTo>
                  <a:lnTo>
                    <a:pt x="52" y="69"/>
                  </a:lnTo>
                  <a:lnTo>
                    <a:pt x="54" y="67"/>
                  </a:lnTo>
                  <a:lnTo>
                    <a:pt x="55" y="65"/>
                  </a:lnTo>
                  <a:lnTo>
                    <a:pt x="56" y="62"/>
                  </a:lnTo>
                  <a:lnTo>
                    <a:pt x="61" y="58"/>
                  </a:lnTo>
                  <a:lnTo>
                    <a:pt x="62" y="55"/>
                  </a:lnTo>
                  <a:lnTo>
                    <a:pt x="63" y="54"/>
                  </a:lnTo>
                  <a:lnTo>
                    <a:pt x="65" y="52"/>
                  </a:lnTo>
                  <a:lnTo>
                    <a:pt x="66" y="50"/>
                  </a:lnTo>
                  <a:lnTo>
                    <a:pt x="66" y="47"/>
                  </a:lnTo>
                  <a:lnTo>
                    <a:pt x="69" y="45"/>
                  </a:lnTo>
                  <a:lnTo>
                    <a:pt x="70" y="42"/>
                  </a:lnTo>
                  <a:lnTo>
                    <a:pt x="72" y="40"/>
                  </a:lnTo>
                  <a:lnTo>
                    <a:pt x="72" y="39"/>
                  </a:lnTo>
                  <a:lnTo>
                    <a:pt x="75" y="37"/>
                  </a:lnTo>
                  <a:lnTo>
                    <a:pt x="75" y="35"/>
                  </a:lnTo>
                  <a:lnTo>
                    <a:pt x="78" y="33"/>
                  </a:lnTo>
                  <a:lnTo>
                    <a:pt x="78" y="31"/>
                  </a:lnTo>
                  <a:lnTo>
                    <a:pt x="78"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8" name="Freeform 32">
              <a:extLst>
                <a:ext uri="{FF2B5EF4-FFF2-40B4-BE49-F238E27FC236}">
                  <a16:creationId xmlns:a16="http://schemas.microsoft.com/office/drawing/2014/main" id="{89B793E5-C0E1-FBBA-F7B7-2A1AE2CF349B}"/>
                </a:ext>
              </a:extLst>
            </p:cNvPr>
            <p:cNvSpPr>
              <a:spLocks/>
            </p:cNvSpPr>
            <p:nvPr/>
          </p:nvSpPr>
          <p:spPr bwMode="auto">
            <a:xfrm>
              <a:off x="2704" y="1662"/>
              <a:ext cx="134" cy="180"/>
            </a:xfrm>
            <a:custGeom>
              <a:avLst/>
              <a:gdLst>
                <a:gd name="T0" fmla="*/ 82 w 134"/>
                <a:gd name="T1" fmla="*/ 25 h 180"/>
                <a:gd name="T2" fmla="*/ 101 w 134"/>
                <a:gd name="T3" fmla="*/ 6 h 180"/>
                <a:gd name="T4" fmla="*/ 106 w 134"/>
                <a:gd name="T5" fmla="*/ 4 h 180"/>
                <a:gd name="T6" fmla="*/ 110 w 134"/>
                <a:gd name="T7" fmla="*/ 3 h 180"/>
                <a:gd name="T8" fmla="*/ 115 w 134"/>
                <a:gd name="T9" fmla="*/ 0 h 180"/>
                <a:gd name="T10" fmla="*/ 130 w 134"/>
                <a:gd name="T11" fmla="*/ 5 h 180"/>
                <a:gd name="T12" fmla="*/ 133 w 134"/>
                <a:gd name="T13" fmla="*/ 8 h 180"/>
                <a:gd name="T14" fmla="*/ 132 w 134"/>
                <a:gd name="T15" fmla="*/ 25 h 180"/>
                <a:gd name="T16" fmla="*/ 129 w 134"/>
                <a:gd name="T17" fmla="*/ 31 h 180"/>
                <a:gd name="T18" fmla="*/ 126 w 134"/>
                <a:gd name="T19" fmla="*/ 37 h 180"/>
                <a:gd name="T20" fmla="*/ 121 w 134"/>
                <a:gd name="T21" fmla="*/ 45 h 180"/>
                <a:gd name="T22" fmla="*/ 118 w 134"/>
                <a:gd name="T23" fmla="*/ 50 h 180"/>
                <a:gd name="T24" fmla="*/ 113 w 134"/>
                <a:gd name="T25" fmla="*/ 55 h 180"/>
                <a:gd name="T26" fmla="*/ 110 w 134"/>
                <a:gd name="T27" fmla="*/ 61 h 180"/>
                <a:gd name="T28" fmla="*/ 106 w 134"/>
                <a:gd name="T29" fmla="*/ 68 h 180"/>
                <a:gd name="T30" fmla="*/ 102 w 134"/>
                <a:gd name="T31" fmla="*/ 74 h 180"/>
                <a:gd name="T32" fmla="*/ 98 w 134"/>
                <a:gd name="T33" fmla="*/ 81 h 180"/>
                <a:gd name="T34" fmla="*/ 92 w 134"/>
                <a:gd name="T35" fmla="*/ 88 h 180"/>
                <a:gd name="T36" fmla="*/ 87 w 134"/>
                <a:gd name="T37" fmla="*/ 96 h 180"/>
                <a:gd name="T38" fmla="*/ 84 w 134"/>
                <a:gd name="T39" fmla="*/ 103 h 180"/>
                <a:gd name="T40" fmla="*/ 78 w 134"/>
                <a:gd name="T41" fmla="*/ 110 h 180"/>
                <a:gd name="T42" fmla="*/ 73 w 134"/>
                <a:gd name="T43" fmla="*/ 117 h 180"/>
                <a:gd name="T44" fmla="*/ 70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2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2 w 134"/>
                <a:gd name="T91" fmla="*/ 130 h 180"/>
                <a:gd name="T92" fmla="*/ 17 w 134"/>
                <a:gd name="T93" fmla="*/ 123 h 180"/>
                <a:gd name="T94" fmla="*/ 20 w 134"/>
                <a:gd name="T95" fmla="*/ 118 h 180"/>
                <a:gd name="T96" fmla="*/ 24 w 134"/>
                <a:gd name="T97" fmla="*/ 111 h 180"/>
                <a:gd name="T98" fmla="*/ 29 w 134"/>
                <a:gd name="T99" fmla="*/ 105 h 180"/>
                <a:gd name="T100" fmla="*/ 35 w 134"/>
                <a:gd name="T101" fmla="*/ 96 h 180"/>
                <a:gd name="T102" fmla="*/ 40 w 134"/>
                <a:gd name="T103" fmla="*/ 88 h 180"/>
                <a:gd name="T104" fmla="*/ 46 w 134"/>
                <a:gd name="T105" fmla="*/ 81 h 180"/>
                <a:gd name="T106" fmla="*/ 50 w 134"/>
                <a:gd name="T107" fmla="*/ 74 h 180"/>
                <a:gd name="T108" fmla="*/ 54 w 134"/>
                <a:gd name="T109" fmla="*/ 67 h 180"/>
                <a:gd name="T110" fmla="*/ 61 w 134"/>
                <a:gd name="T111" fmla="*/ 58 h 180"/>
                <a:gd name="T112" fmla="*/ 65 w 134"/>
                <a:gd name="T113" fmla="*/ 52 h 180"/>
                <a:gd name="T114" fmla="*/ 70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79" y="30"/>
                  </a:moveTo>
                  <a:lnTo>
                    <a:pt x="81" y="28"/>
                  </a:lnTo>
                  <a:lnTo>
                    <a:pt x="82" y="25"/>
                  </a:lnTo>
                  <a:lnTo>
                    <a:pt x="85" y="23"/>
                  </a:lnTo>
                  <a:lnTo>
                    <a:pt x="87" y="21"/>
                  </a:lnTo>
                  <a:lnTo>
                    <a:pt x="101" y="6"/>
                  </a:lnTo>
                  <a:lnTo>
                    <a:pt x="102" y="6"/>
                  </a:lnTo>
                  <a:lnTo>
                    <a:pt x="104" y="5"/>
                  </a:lnTo>
                  <a:lnTo>
                    <a:pt x="106" y="4"/>
                  </a:lnTo>
                  <a:lnTo>
                    <a:pt x="107" y="4"/>
                  </a:lnTo>
                  <a:lnTo>
                    <a:pt x="109" y="3"/>
                  </a:lnTo>
                  <a:lnTo>
                    <a:pt x="110" y="3"/>
                  </a:lnTo>
                  <a:lnTo>
                    <a:pt x="112" y="1"/>
                  </a:lnTo>
                  <a:lnTo>
                    <a:pt x="113" y="1"/>
                  </a:lnTo>
                  <a:lnTo>
                    <a:pt x="115" y="0"/>
                  </a:lnTo>
                  <a:lnTo>
                    <a:pt x="126" y="0"/>
                  </a:lnTo>
                  <a:lnTo>
                    <a:pt x="130" y="4"/>
                  </a:lnTo>
                  <a:lnTo>
                    <a:pt x="130" y="5"/>
                  </a:lnTo>
                  <a:lnTo>
                    <a:pt x="132" y="5"/>
                  </a:lnTo>
                  <a:lnTo>
                    <a:pt x="132" y="6"/>
                  </a:lnTo>
                  <a:lnTo>
                    <a:pt x="133" y="8"/>
                  </a:lnTo>
                  <a:lnTo>
                    <a:pt x="133" y="21"/>
                  </a:lnTo>
                  <a:lnTo>
                    <a:pt x="132" y="23"/>
                  </a:lnTo>
                  <a:lnTo>
                    <a:pt x="132" y="25"/>
                  </a:lnTo>
                  <a:lnTo>
                    <a:pt x="130" y="27"/>
                  </a:lnTo>
                  <a:lnTo>
                    <a:pt x="130" y="30"/>
                  </a:lnTo>
                  <a:lnTo>
                    <a:pt x="129" y="31"/>
                  </a:lnTo>
                  <a:lnTo>
                    <a:pt x="129" y="33"/>
                  </a:lnTo>
                  <a:lnTo>
                    <a:pt x="127" y="34"/>
                  </a:lnTo>
                  <a:lnTo>
                    <a:pt x="126" y="37"/>
                  </a:lnTo>
                  <a:lnTo>
                    <a:pt x="124" y="39"/>
                  </a:lnTo>
                  <a:lnTo>
                    <a:pt x="123" y="42"/>
                  </a:lnTo>
                  <a:lnTo>
                    <a:pt x="121" y="45"/>
                  </a:lnTo>
                  <a:lnTo>
                    <a:pt x="121" y="46"/>
                  </a:lnTo>
                  <a:lnTo>
                    <a:pt x="118" y="49"/>
                  </a:lnTo>
                  <a:lnTo>
                    <a:pt x="118" y="50"/>
                  </a:lnTo>
                  <a:lnTo>
                    <a:pt x="116" y="52"/>
                  </a:lnTo>
                  <a:lnTo>
                    <a:pt x="116" y="53"/>
                  </a:lnTo>
                  <a:lnTo>
                    <a:pt x="113" y="55"/>
                  </a:lnTo>
                  <a:lnTo>
                    <a:pt x="112" y="58"/>
                  </a:lnTo>
                  <a:lnTo>
                    <a:pt x="112" y="59"/>
                  </a:lnTo>
                  <a:lnTo>
                    <a:pt x="110" y="61"/>
                  </a:lnTo>
                  <a:lnTo>
                    <a:pt x="109" y="64"/>
                  </a:lnTo>
                  <a:lnTo>
                    <a:pt x="107" y="65"/>
                  </a:lnTo>
                  <a:lnTo>
                    <a:pt x="106" y="68"/>
                  </a:lnTo>
                  <a:lnTo>
                    <a:pt x="105" y="69"/>
                  </a:lnTo>
                  <a:lnTo>
                    <a:pt x="104" y="71"/>
                  </a:lnTo>
                  <a:lnTo>
                    <a:pt x="102" y="74"/>
                  </a:lnTo>
                  <a:lnTo>
                    <a:pt x="101" y="76"/>
                  </a:lnTo>
                  <a:lnTo>
                    <a:pt x="99" y="79"/>
                  </a:lnTo>
                  <a:lnTo>
                    <a:pt x="98" y="81"/>
                  </a:lnTo>
                  <a:lnTo>
                    <a:pt x="96" y="84"/>
                  </a:lnTo>
                  <a:lnTo>
                    <a:pt x="93" y="86"/>
                  </a:lnTo>
                  <a:lnTo>
                    <a:pt x="92" y="88"/>
                  </a:lnTo>
                  <a:lnTo>
                    <a:pt x="90" y="91"/>
                  </a:lnTo>
                  <a:lnTo>
                    <a:pt x="89" y="93"/>
                  </a:lnTo>
                  <a:lnTo>
                    <a:pt x="87" y="96"/>
                  </a:lnTo>
                  <a:lnTo>
                    <a:pt x="87" y="98"/>
                  </a:lnTo>
                  <a:lnTo>
                    <a:pt x="85" y="100"/>
                  </a:lnTo>
                  <a:lnTo>
                    <a:pt x="84" y="103"/>
                  </a:lnTo>
                  <a:lnTo>
                    <a:pt x="82" y="105"/>
                  </a:lnTo>
                  <a:lnTo>
                    <a:pt x="79" y="107"/>
                  </a:lnTo>
                  <a:lnTo>
                    <a:pt x="78" y="110"/>
                  </a:lnTo>
                  <a:lnTo>
                    <a:pt x="76" y="112"/>
                  </a:lnTo>
                  <a:lnTo>
                    <a:pt x="75" y="115"/>
                  </a:lnTo>
                  <a:lnTo>
                    <a:pt x="73" y="117"/>
                  </a:lnTo>
                  <a:lnTo>
                    <a:pt x="72" y="120"/>
                  </a:lnTo>
                  <a:lnTo>
                    <a:pt x="71" y="122"/>
                  </a:lnTo>
                  <a:lnTo>
                    <a:pt x="70" y="123"/>
                  </a:lnTo>
                  <a:lnTo>
                    <a:pt x="68" y="126"/>
                  </a:lnTo>
                  <a:lnTo>
                    <a:pt x="67"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2" y="171"/>
                  </a:lnTo>
                  <a:lnTo>
                    <a:pt x="32" y="173"/>
                  </a:lnTo>
                  <a:lnTo>
                    <a:pt x="29" y="173"/>
                  </a:lnTo>
                  <a:lnTo>
                    <a:pt x="27" y="173"/>
                  </a:lnTo>
                  <a:lnTo>
                    <a:pt x="26" y="175"/>
                  </a:lnTo>
                  <a:lnTo>
                    <a:pt x="24" y="175"/>
                  </a:lnTo>
                  <a:lnTo>
                    <a:pt x="23" y="176"/>
                  </a:lnTo>
                  <a:lnTo>
                    <a:pt x="20" y="176"/>
                  </a:lnTo>
                  <a:lnTo>
                    <a:pt x="20" y="178"/>
                  </a:lnTo>
                  <a:lnTo>
                    <a:pt x="15" y="178"/>
                  </a:lnTo>
                  <a:lnTo>
                    <a:pt x="13" y="179"/>
                  </a:lnTo>
                  <a:lnTo>
                    <a:pt x="12"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9" y="136"/>
                  </a:lnTo>
                  <a:lnTo>
                    <a:pt x="9" y="134"/>
                  </a:lnTo>
                  <a:lnTo>
                    <a:pt x="10" y="134"/>
                  </a:lnTo>
                  <a:lnTo>
                    <a:pt x="10" y="133"/>
                  </a:lnTo>
                  <a:lnTo>
                    <a:pt x="12" y="132"/>
                  </a:lnTo>
                  <a:lnTo>
                    <a:pt x="12" y="130"/>
                  </a:lnTo>
                  <a:lnTo>
                    <a:pt x="15" y="127"/>
                  </a:lnTo>
                  <a:lnTo>
                    <a:pt x="15" y="126"/>
                  </a:lnTo>
                  <a:lnTo>
                    <a:pt x="17" y="123"/>
                  </a:lnTo>
                  <a:lnTo>
                    <a:pt x="17" y="122"/>
                  </a:lnTo>
                  <a:lnTo>
                    <a:pt x="18" y="121"/>
                  </a:lnTo>
                  <a:lnTo>
                    <a:pt x="20" y="118"/>
                  </a:lnTo>
                  <a:lnTo>
                    <a:pt x="23" y="115"/>
                  </a:lnTo>
                  <a:lnTo>
                    <a:pt x="23" y="112"/>
                  </a:lnTo>
                  <a:lnTo>
                    <a:pt x="24" y="111"/>
                  </a:lnTo>
                  <a:lnTo>
                    <a:pt x="26" y="108"/>
                  </a:lnTo>
                  <a:lnTo>
                    <a:pt x="27" y="107"/>
                  </a:lnTo>
                  <a:lnTo>
                    <a:pt x="29" y="105"/>
                  </a:lnTo>
                  <a:lnTo>
                    <a:pt x="33" y="100"/>
                  </a:lnTo>
                  <a:lnTo>
                    <a:pt x="35" y="98"/>
                  </a:lnTo>
                  <a:lnTo>
                    <a:pt x="35" y="96"/>
                  </a:lnTo>
                  <a:lnTo>
                    <a:pt x="37" y="93"/>
                  </a:lnTo>
                  <a:lnTo>
                    <a:pt x="38" y="91"/>
                  </a:lnTo>
                  <a:lnTo>
                    <a:pt x="40" y="88"/>
                  </a:lnTo>
                  <a:lnTo>
                    <a:pt x="41" y="87"/>
                  </a:lnTo>
                  <a:lnTo>
                    <a:pt x="43" y="84"/>
                  </a:lnTo>
                  <a:lnTo>
                    <a:pt x="46"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7" y="50"/>
                  </a:lnTo>
                  <a:lnTo>
                    <a:pt x="67" y="47"/>
                  </a:lnTo>
                  <a:lnTo>
                    <a:pt x="70" y="45"/>
                  </a:lnTo>
                  <a:lnTo>
                    <a:pt x="71" y="42"/>
                  </a:lnTo>
                  <a:lnTo>
                    <a:pt x="72" y="40"/>
                  </a:lnTo>
                  <a:lnTo>
                    <a:pt x="72" y="39"/>
                  </a:lnTo>
                  <a:lnTo>
                    <a:pt x="75" y="37"/>
                  </a:lnTo>
                  <a:lnTo>
                    <a:pt x="75" y="35"/>
                  </a:lnTo>
                  <a:lnTo>
                    <a:pt x="78" y="33"/>
                  </a:lnTo>
                  <a:lnTo>
                    <a:pt x="78" y="31"/>
                  </a:lnTo>
                  <a:lnTo>
                    <a:pt x="79"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69" name="Freeform 33">
              <a:extLst>
                <a:ext uri="{FF2B5EF4-FFF2-40B4-BE49-F238E27FC236}">
                  <a16:creationId xmlns:a16="http://schemas.microsoft.com/office/drawing/2014/main" id="{8B5F6E8E-4859-853C-2D80-39556FC0B7D1}"/>
                </a:ext>
              </a:extLst>
            </p:cNvPr>
            <p:cNvSpPr>
              <a:spLocks/>
            </p:cNvSpPr>
            <p:nvPr/>
          </p:nvSpPr>
          <p:spPr bwMode="auto">
            <a:xfrm>
              <a:off x="2499" y="1662"/>
              <a:ext cx="134" cy="180"/>
            </a:xfrm>
            <a:custGeom>
              <a:avLst/>
              <a:gdLst>
                <a:gd name="T0" fmla="*/ 82 w 134"/>
                <a:gd name="T1" fmla="*/ 25 h 180"/>
                <a:gd name="T2" fmla="*/ 100 w 134"/>
                <a:gd name="T3" fmla="*/ 6 h 180"/>
                <a:gd name="T4" fmla="*/ 106 w 134"/>
                <a:gd name="T5" fmla="*/ 4 h 180"/>
                <a:gd name="T6" fmla="*/ 111 w 134"/>
                <a:gd name="T7" fmla="*/ 3 h 180"/>
                <a:gd name="T8" fmla="*/ 115 w 134"/>
                <a:gd name="T9" fmla="*/ 0 h 180"/>
                <a:gd name="T10" fmla="*/ 131 w 134"/>
                <a:gd name="T11" fmla="*/ 5 h 180"/>
                <a:gd name="T12" fmla="*/ 133 w 134"/>
                <a:gd name="T13" fmla="*/ 8 h 180"/>
                <a:gd name="T14" fmla="*/ 132 w 134"/>
                <a:gd name="T15" fmla="*/ 25 h 180"/>
                <a:gd name="T16" fmla="*/ 129 w 134"/>
                <a:gd name="T17" fmla="*/ 31 h 180"/>
                <a:gd name="T18" fmla="*/ 126 w 134"/>
                <a:gd name="T19" fmla="*/ 37 h 180"/>
                <a:gd name="T20" fmla="*/ 120 w 134"/>
                <a:gd name="T21" fmla="*/ 45 h 180"/>
                <a:gd name="T22" fmla="*/ 117 w 134"/>
                <a:gd name="T23" fmla="*/ 50 h 180"/>
                <a:gd name="T24" fmla="*/ 114 w 134"/>
                <a:gd name="T25" fmla="*/ 55 h 180"/>
                <a:gd name="T26" fmla="*/ 111 w 134"/>
                <a:gd name="T27" fmla="*/ 61 h 180"/>
                <a:gd name="T28" fmla="*/ 106 w 134"/>
                <a:gd name="T29" fmla="*/ 68 h 180"/>
                <a:gd name="T30" fmla="*/ 102 w 134"/>
                <a:gd name="T31" fmla="*/ 74 h 180"/>
                <a:gd name="T32" fmla="*/ 98 w 134"/>
                <a:gd name="T33" fmla="*/ 81 h 180"/>
                <a:gd name="T34" fmla="*/ 92 w 134"/>
                <a:gd name="T35" fmla="*/ 88 h 180"/>
                <a:gd name="T36" fmla="*/ 88 w 134"/>
                <a:gd name="T37" fmla="*/ 96 h 180"/>
                <a:gd name="T38" fmla="*/ 83 w 134"/>
                <a:gd name="T39" fmla="*/ 103 h 180"/>
                <a:gd name="T40" fmla="*/ 78 w 134"/>
                <a:gd name="T41" fmla="*/ 110 h 180"/>
                <a:gd name="T42" fmla="*/ 74 w 134"/>
                <a:gd name="T43" fmla="*/ 117 h 180"/>
                <a:gd name="T44" fmla="*/ 69 w 134"/>
                <a:gd name="T45" fmla="*/ 123 h 180"/>
                <a:gd name="T46" fmla="*/ 65 w 134"/>
                <a:gd name="T47" fmla="*/ 130 h 180"/>
                <a:gd name="T48" fmla="*/ 62 w 134"/>
                <a:gd name="T49" fmla="*/ 136 h 180"/>
                <a:gd name="T50" fmla="*/ 58 w 134"/>
                <a:gd name="T51" fmla="*/ 142 h 180"/>
                <a:gd name="T52" fmla="*/ 54 w 134"/>
                <a:gd name="T53" fmla="*/ 148 h 180"/>
                <a:gd name="T54" fmla="*/ 52 w 134"/>
                <a:gd name="T55" fmla="*/ 151 h 180"/>
                <a:gd name="T56" fmla="*/ 48 w 134"/>
                <a:gd name="T57" fmla="*/ 155 h 180"/>
                <a:gd name="T58" fmla="*/ 44 w 134"/>
                <a:gd name="T59" fmla="*/ 161 h 180"/>
                <a:gd name="T60" fmla="*/ 41 w 134"/>
                <a:gd name="T61" fmla="*/ 163 h 180"/>
                <a:gd name="T62" fmla="*/ 40 w 134"/>
                <a:gd name="T63" fmla="*/ 166 h 180"/>
                <a:gd name="T64" fmla="*/ 37 w 134"/>
                <a:gd name="T65" fmla="*/ 167 h 180"/>
                <a:gd name="T66" fmla="*/ 31 w 134"/>
                <a:gd name="T67" fmla="*/ 173 h 180"/>
                <a:gd name="T68" fmla="*/ 26 w 134"/>
                <a:gd name="T69" fmla="*/ 175 h 180"/>
                <a:gd name="T70" fmla="*/ 20 w 134"/>
                <a:gd name="T71" fmla="*/ 176 h 180"/>
                <a:gd name="T72" fmla="*/ 13 w 134"/>
                <a:gd name="T73" fmla="*/ 179 h 180"/>
                <a:gd name="T74" fmla="*/ 6 w 134"/>
                <a:gd name="T75" fmla="*/ 178 h 180"/>
                <a:gd name="T76" fmla="*/ 3 w 134"/>
                <a:gd name="T77" fmla="*/ 175 h 180"/>
                <a:gd name="T78" fmla="*/ 1 w 134"/>
                <a:gd name="T79" fmla="*/ 171 h 180"/>
                <a:gd name="T80" fmla="*/ 1 w 134"/>
                <a:gd name="T81" fmla="*/ 154 h 180"/>
                <a:gd name="T82" fmla="*/ 3 w 134"/>
                <a:gd name="T83" fmla="*/ 146 h 180"/>
                <a:gd name="T84" fmla="*/ 6 w 134"/>
                <a:gd name="T85" fmla="*/ 141 h 180"/>
                <a:gd name="T86" fmla="*/ 7 w 134"/>
                <a:gd name="T87" fmla="*/ 137 h 180"/>
                <a:gd name="T88" fmla="*/ 10 w 134"/>
                <a:gd name="T89" fmla="*/ 134 h 180"/>
                <a:gd name="T90" fmla="*/ 11 w 134"/>
                <a:gd name="T91" fmla="*/ 130 h 180"/>
                <a:gd name="T92" fmla="*/ 17 w 134"/>
                <a:gd name="T93" fmla="*/ 123 h 180"/>
                <a:gd name="T94" fmla="*/ 20 w 134"/>
                <a:gd name="T95" fmla="*/ 118 h 180"/>
                <a:gd name="T96" fmla="*/ 24 w 134"/>
                <a:gd name="T97" fmla="*/ 111 h 180"/>
                <a:gd name="T98" fmla="*/ 28 w 134"/>
                <a:gd name="T99" fmla="*/ 105 h 180"/>
                <a:gd name="T100" fmla="*/ 35 w 134"/>
                <a:gd name="T101" fmla="*/ 96 h 180"/>
                <a:gd name="T102" fmla="*/ 40 w 134"/>
                <a:gd name="T103" fmla="*/ 88 h 180"/>
                <a:gd name="T104" fmla="*/ 45 w 134"/>
                <a:gd name="T105" fmla="*/ 81 h 180"/>
                <a:gd name="T106" fmla="*/ 50 w 134"/>
                <a:gd name="T107" fmla="*/ 74 h 180"/>
                <a:gd name="T108" fmla="*/ 54 w 134"/>
                <a:gd name="T109" fmla="*/ 67 h 180"/>
                <a:gd name="T110" fmla="*/ 61 w 134"/>
                <a:gd name="T111" fmla="*/ 58 h 180"/>
                <a:gd name="T112" fmla="*/ 65 w 134"/>
                <a:gd name="T113" fmla="*/ 52 h 180"/>
                <a:gd name="T114" fmla="*/ 69 w 134"/>
                <a:gd name="T115" fmla="*/ 45 h 180"/>
                <a:gd name="T116" fmla="*/ 72 w 134"/>
                <a:gd name="T117" fmla="*/ 39 h 180"/>
                <a:gd name="T118" fmla="*/ 78 w 134"/>
                <a:gd name="T119" fmla="*/ 33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180">
                  <a:moveTo>
                    <a:pt x="80" y="30"/>
                  </a:moveTo>
                  <a:lnTo>
                    <a:pt x="81" y="28"/>
                  </a:lnTo>
                  <a:lnTo>
                    <a:pt x="82" y="25"/>
                  </a:lnTo>
                  <a:lnTo>
                    <a:pt x="85" y="23"/>
                  </a:lnTo>
                  <a:lnTo>
                    <a:pt x="86" y="21"/>
                  </a:lnTo>
                  <a:lnTo>
                    <a:pt x="100" y="6"/>
                  </a:lnTo>
                  <a:lnTo>
                    <a:pt x="102" y="6"/>
                  </a:lnTo>
                  <a:lnTo>
                    <a:pt x="103" y="5"/>
                  </a:lnTo>
                  <a:lnTo>
                    <a:pt x="106" y="4"/>
                  </a:lnTo>
                  <a:lnTo>
                    <a:pt x="108" y="4"/>
                  </a:lnTo>
                  <a:lnTo>
                    <a:pt x="109" y="3"/>
                  </a:lnTo>
                  <a:lnTo>
                    <a:pt x="111" y="3"/>
                  </a:lnTo>
                  <a:lnTo>
                    <a:pt x="112" y="1"/>
                  </a:lnTo>
                  <a:lnTo>
                    <a:pt x="114" y="1"/>
                  </a:lnTo>
                  <a:lnTo>
                    <a:pt x="115" y="0"/>
                  </a:lnTo>
                  <a:lnTo>
                    <a:pt x="126" y="0"/>
                  </a:lnTo>
                  <a:lnTo>
                    <a:pt x="131" y="4"/>
                  </a:lnTo>
                  <a:lnTo>
                    <a:pt x="131" y="5"/>
                  </a:lnTo>
                  <a:lnTo>
                    <a:pt x="132" y="5"/>
                  </a:lnTo>
                  <a:lnTo>
                    <a:pt x="132" y="6"/>
                  </a:lnTo>
                  <a:lnTo>
                    <a:pt x="133" y="8"/>
                  </a:lnTo>
                  <a:lnTo>
                    <a:pt x="133" y="21"/>
                  </a:lnTo>
                  <a:lnTo>
                    <a:pt x="132" y="23"/>
                  </a:lnTo>
                  <a:lnTo>
                    <a:pt x="132" y="25"/>
                  </a:lnTo>
                  <a:lnTo>
                    <a:pt x="131" y="27"/>
                  </a:lnTo>
                  <a:lnTo>
                    <a:pt x="131" y="30"/>
                  </a:lnTo>
                  <a:lnTo>
                    <a:pt x="129" y="31"/>
                  </a:lnTo>
                  <a:lnTo>
                    <a:pt x="129" y="33"/>
                  </a:lnTo>
                  <a:lnTo>
                    <a:pt x="128" y="34"/>
                  </a:lnTo>
                  <a:lnTo>
                    <a:pt x="126" y="37"/>
                  </a:lnTo>
                  <a:lnTo>
                    <a:pt x="125" y="39"/>
                  </a:lnTo>
                  <a:lnTo>
                    <a:pt x="123" y="42"/>
                  </a:lnTo>
                  <a:lnTo>
                    <a:pt x="120" y="45"/>
                  </a:lnTo>
                  <a:lnTo>
                    <a:pt x="120" y="46"/>
                  </a:lnTo>
                  <a:lnTo>
                    <a:pt x="117" y="49"/>
                  </a:lnTo>
                  <a:lnTo>
                    <a:pt x="117" y="50"/>
                  </a:lnTo>
                  <a:lnTo>
                    <a:pt x="116" y="52"/>
                  </a:lnTo>
                  <a:lnTo>
                    <a:pt x="116" y="53"/>
                  </a:lnTo>
                  <a:lnTo>
                    <a:pt x="114" y="55"/>
                  </a:lnTo>
                  <a:lnTo>
                    <a:pt x="112" y="58"/>
                  </a:lnTo>
                  <a:lnTo>
                    <a:pt x="112" y="59"/>
                  </a:lnTo>
                  <a:lnTo>
                    <a:pt x="111" y="61"/>
                  </a:lnTo>
                  <a:lnTo>
                    <a:pt x="109" y="64"/>
                  </a:lnTo>
                  <a:lnTo>
                    <a:pt x="108" y="65"/>
                  </a:lnTo>
                  <a:lnTo>
                    <a:pt x="106" y="68"/>
                  </a:lnTo>
                  <a:lnTo>
                    <a:pt x="105" y="69"/>
                  </a:lnTo>
                  <a:lnTo>
                    <a:pt x="103" y="71"/>
                  </a:lnTo>
                  <a:lnTo>
                    <a:pt x="102" y="74"/>
                  </a:lnTo>
                  <a:lnTo>
                    <a:pt x="100" y="76"/>
                  </a:lnTo>
                  <a:lnTo>
                    <a:pt x="99" y="79"/>
                  </a:lnTo>
                  <a:lnTo>
                    <a:pt x="98" y="81"/>
                  </a:lnTo>
                  <a:lnTo>
                    <a:pt x="97" y="84"/>
                  </a:lnTo>
                  <a:lnTo>
                    <a:pt x="94" y="86"/>
                  </a:lnTo>
                  <a:lnTo>
                    <a:pt x="92" y="88"/>
                  </a:lnTo>
                  <a:lnTo>
                    <a:pt x="91" y="91"/>
                  </a:lnTo>
                  <a:lnTo>
                    <a:pt x="89" y="93"/>
                  </a:lnTo>
                  <a:lnTo>
                    <a:pt x="88" y="96"/>
                  </a:lnTo>
                  <a:lnTo>
                    <a:pt x="86" y="98"/>
                  </a:lnTo>
                  <a:lnTo>
                    <a:pt x="85" y="100"/>
                  </a:lnTo>
                  <a:lnTo>
                    <a:pt x="83" y="103"/>
                  </a:lnTo>
                  <a:lnTo>
                    <a:pt x="82" y="105"/>
                  </a:lnTo>
                  <a:lnTo>
                    <a:pt x="80" y="107"/>
                  </a:lnTo>
                  <a:lnTo>
                    <a:pt x="78" y="110"/>
                  </a:lnTo>
                  <a:lnTo>
                    <a:pt x="77" y="112"/>
                  </a:lnTo>
                  <a:lnTo>
                    <a:pt x="75" y="115"/>
                  </a:lnTo>
                  <a:lnTo>
                    <a:pt x="74" y="117"/>
                  </a:lnTo>
                  <a:lnTo>
                    <a:pt x="72" y="120"/>
                  </a:lnTo>
                  <a:lnTo>
                    <a:pt x="71" y="122"/>
                  </a:lnTo>
                  <a:lnTo>
                    <a:pt x="69" y="123"/>
                  </a:lnTo>
                  <a:lnTo>
                    <a:pt x="68" y="126"/>
                  </a:lnTo>
                  <a:lnTo>
                    <a:pt x="66" y="127"/>
                  </a:lnTo>
                  <a:lnTo>
                    <a:pt x="65" y="130"/>
                  </a:lnTo>
                  <a:lnTo>
                    <a:pt x="64" y="132"/>
                  </a:lnTo>
                  <a:lnTo>
                    <a:pt x="64" y="133"/>
                  </a:lnTo>
                  <a:lnTo>
                    <a:pt x="62" y="136"/>
                  </a:lnTo>
                  <a:lnTo>
                    <a:pt x="60" y="139"/>
                  </a:lnTo>
                  <a:lnTo>
                    <a:pt x="58" y="141"/>
                  </a:lnTo>
                  <a:lnTo>
                    <a:pt x="58" y="142"/>
                  </a:lnTo>
                  <a:lnTo>
                    <a:pt x="55" y="145"/>
                  </a:lnTo>
                  <a:lnTo>
                    <a:pt x="55" y="146"/>
                  </a:lnTo>
                  <a:lnTo>
                    <a:pt x="54" y="148"/>
                  </a:lnTo>
                  <a:lnTo>
                    <a:pt x="54" y="149"/>
                  </a:lnTo>
                  <a:lnTo>
                    <a:pt x="52" y="149"/>
                  </a:lnTo>
                  <a:lnTo>
                    <a:pt x="52" y="151"/>
                  </a:lnTo>
                  <a:lnTo>
                    <a:pt x="50" y="154"/>
                  </a:lnTo>
                  <a:lnTo>
                    <a:pt x="50" y="155"/>
                  </a:lnTo>
                  <a:lnTo>
                    <a:pt x="48" y="155"/>
                  </a:lnTo>
                  <a:lnTo>
                    <a:pt x="48" y="156"/>
                  </a:lnTo>
                  <a:lnTo>
                    <a:pt x="44" y="160"/>
                  </a:lnTo>
                  <a:lnTo>
                    <a:pt x="44" y="161"/>
                  </a:lnTo>
                  <a:lnTo>
                    <a:pt x="43" y="161"/>
                  </a:lnTo>
                  <a:lnTo>
                    <a:pt x="43" y="163"/>
                  </a:lnTo>
                  <a:lnTo>
                    <a:pt x="41" y="163"/>
                  </a:lnTo>
                  <a:lnTo>
                    <a:pt x="41" y="164"/>
                  </a:lnTo>
                  <a:lnTo>
                    <a:pt x="40" y="164"/>
                  </a:lnTo>
                  <a:lnTo>
                    <a:pt x="40" y="166"/>
                  </a:lnTo>
                  <a:lnTo>
                    <a:pt x="38" y="166"/>
                  </a:lnTo>
                  <a:lnTo>
                    <a:pt x="38" y="167"/>
                  </a:lnTo>
                  <a:lnTo>
                    <a:pt x="37" y="167"/>
                  </a:lnTo>
                  <a:lnTo>
                    <a:pt x="33" y="171"/>
                  </a:lnTo>
                  <a:lnTo>
                    <a:pt x="31" y="171"/>
                  </a:lnTo>
                  <a:lnTo>
                    <a:pt x="31" y="173"/>
                  </a:lnTo>
                  <a:lnTo>
                    <a:pt x="28" y="173"/>
                  </a:lnTo>
                  <a:lnTo>
                    <a:pt x="27" y="173"/>
                  </a:lnTo>
                  <a:lnTo>
                    <a:pt x="26" y="175"/>
                  </a:lnTo>
                  <a:lnTo>
                    <a:pt x="24" y="175"/>
                  </a:lnTo>
                  <a:lnTo>
                    <a:pt x="23" y="176"/>
                  </a:lnTo>
                  <a:lnTo>
                    <a:pt x="20" y="176"/>
                  </a:lnTo>
                  <a:lnTo>
                    <a:pt x="20" y="178"/>
                  </a:lnTo>
                  <a:lnTo>
                    <a:pt x="14" y="178"/>
                  </a:lnTo>
                  <a:lnTo>
                    <a:pt x="13" y="179"/>
                  </a:lnTo>
                  <a:lnTo>
                    <a:pt x="11" y="179"/>
                  </a:lnTo>
                  <a:lnTo>
                    <a:pt x="10" y="178"/>
                  </a:lnTo>
                  <a:lnTo>
                    <a:pt x="6" y="178"/>
                  </a:lnTo>
                  <a:lnTo>
                    <a:pt x="6" y="176"/>
                  </a:lnTo>
                  <a:lnTo>
                    <a:pt x="4" y="176"/>
                  </a:lnTo>
                  <a:lnTo>
                    <a:pt x="3" y="175"/>
                  </a:lnTo>
                  <a:lnTo>
                    <a:pt x="3" y="173"/>
                  </a:lnTo>
                  <a:lnTo>
                    <a:pt x="1" y="173"/>
                  </a:lnTo>
                  <a:lnTo>
                    <a:pt x="1" y="171"/>
                  </a:lnTo>
                  <a:lnTo>
                    <a:pt x="0" y="171"/>
                  </a:lnTo>
                  <a:lnTo>
                    <a:pt x="0" y="155"/>
                  </a:lnTo>
                  <a:lnTo>
                    <a:pt x="1" y="154"/>
                  </a:lnTo>
                  <a:lnTo>
                    <a:pt x="1" y="149"/>
                  </a:lnTo>
                  <a:lnTo>
                    <a:pt x="3" y="149"/>
                  </a:lnTo>
                  <a:lnTo>
                    <a:pt x="3" y="146"/>
                  </a:lnTo>
                  <a:lnTo>
                    <a:pt x="4" y="145"/>
                  </a:lnTo>
                  <a:lnTo>
                    <a:pt x="4" y="142"/>
                  </a:lnTo>
                  <a:lnTo>
                    <a:pt x="6" y="141"/>
                  </a:lnTo>
                  <a:lnTo>
                    <a:pt x="6" y="139"/>
                  </a:lnTo>
                  <a:lnTo>
                    <a:pt x="7" y="139"/>
                  </a:lnTo>
                  <a:lnTo>
                    <a:pt x="7" y="137"/>
                  </a:lnTo>
                  <a:lnTo>
                    <a:pt x="8" y="136"/>
                  </a:lnTo>
                  <a:lnTo>
                    <a:pt x="8" y="134"/>
                  </a:lnTo>
                  <a:lnTo>
                    <a:pt x="10" y="134"/>
                  </a:lnTo>
                  <a:lnTo>
                    <a:pt x="10" y="133"/>
                  </a:lnTo>
                  <a:lnTo>
                    <a:pt x="11" y="132"/>
                  </a:lnTo>
                  <a:lnTo>
                    <a:pt x="11" y="130"/>
                  </a:lnTo>
                  <a:lnTo>
                    <a:pt x="14" y="127"/>
                  </a:lnTo>
                  <a:lnTo>
                    <a:pt x="14" y="126"/>
                  </a:lnTo>
                  <a:lnTo>
                    <a:pt x="17" y="123"/>
                  </a:lnTo>
                  <a:lnTo>
                    <a:pt x="17" y="122"/>
                  </a:lnTo>
                  <a:lnTo>
                    <a:pt x="18" y="121"/>
                  </a:lnTo>
                  <a:lnTo>
                    <a:pt x="20" y="118"/>
                  </a:lnTo>
                  <a:lnTo>
                    <a:pt x="23" y="115"/>
                  </a:lnTo>
                  <a:lnTo>
                    <a:pt x="23" y="112"/>
                  </a:lnTo>
                  <a:lnTo>
                    <a:pt x="24" y="111"/>
                  </a:lnTo>
                  <a:lnTo>
                    <a:pt x="26" y="108"/>
                  </a:lnTo>
                  <a:lnTo>
                    <a:pt x="27" y="107"/>
                  </a:lnTo>
                  <a:lnTo>
                    <a:pt x="28" y="105"/>
                  </a:lnTo>
                  <a:lnTo>
                    <a:pt x="33" y="100"/>
                  </a:lnTo>
                  <a:lnTo>
                    <a:pt x="34" y="98"/>
                  </a:lnTo>
                  <a:lnTo>
                    <a:pt x="35" y="96"/>
                  </a:lnTo>
                  <a:lnTo>
                    <a:pt x="37" y="93"/>
                  </a:lnTo>
                  <a:lnTo>
                    <a:pt x="38" y="91"/>
                  </a:lnTo>
                  <a:lnTo>
                    <a:pt x="40" y="88"/>
                  </a:lnTo>
                  <a:lnTo>
                    <a:pt x="41" y="87"/>
                  </a:lnTo>
                  <a:lnTo>
                    <a:pt x="43" y="84"/>
                  </a:lnTo>
                  <a:lnTo>
                    <a:pt x="45" y="81"/>
                  </a:lnTo>
                  <a:lnTo>
                    <a:pt x="47" y="79"/>
                  </a:lnTo>
                  <a:lnTo>
                    <a:pt x="48" y="76"/>
                  </a:lnTo>
                  <a:lnTo>
                    <a:pt x="50" y="74"/>
                  </a:lnTo>
                  <a:lnTo>
                    <a:pt x="51" y="71"/>
                  </a:lnTo>
                  <a:lnTo>
                    <a:pt x="52" y="69"/>
                  </a:lnTo>
                  <a:lnTo>
                    <a:pt x="54" y="67"/>
                  </a:lnTo>
                  <a:lnTo>
                    <a:pt x="55" y="65"/>
                  </a:lnTo>
                  <a:lnTo>
                    <a:pt x="57" y="62"/>
                  </a:lnTo>
                  <a:lnTo>
                    <a:pt x="61" y="58"/>
                  </a:lnTo>
                  <a:lnTo>
                    <a:pt x="62" y="55"/>
                  </a:lnTo>
                  <a:lnTo>
                    <a:pt x="64" y="54"/>
                  </a:lnTo>
                  <a:lnTo>
                    <a:pt x="65" y="52"/>
                  </a:lnTo>
                  <a:lnTo>
                    <a:pt x="66" y="50"/>
                  </a:lnTo>
                  <a:lnTo>
                    <a:pt x="66" y="47"/>
                  </a:lnTo>
                  <a:lnTo>
                    <a:pt x="69" y="45"/>
                  </a:lnTo>
                  <a:lnTo>
                    <a:pt x="71" y="42"/>
                  </a:lnTo>
                  <a:lnTo>
                    <a:pt x="72" y="40"/>
                  </a:lnTo>
                  <a:lnTo>
                    <a:pt x="72" y="39"/>
                  </a:lnTo>
                  <a:lnTo>
                    <a:pt x="75" y="37"/>
                  </a:lnTo>
                  <a:lnTo>
                    <a:pt x="75" y="35"/>
                  </a:lnTo>
                  <a:lnTo>
                    <a:pt x="78" y="33"/>
                  </a:lnTo>
                  <a:lnTo>
                    <a:pt x="78" y="31"/>
                  </a:lnTo>
                  <a:lnTo>
                    <a:pt x="80" y="30"/>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0" name="Freeform 34">
              <a:extLst>
                <a:ext uri="{FF2B5EF4-FFF2-40B4-BE49-F238E27FC236}">
                  <a16:creationId xmlns:a16="http://schemas.microsoft.com/office/drawing/2014/main" id="{ED898A8C-2CC3-D48D-3D5F-C8F04C6A4EA4}"/>
                </a:ext>
              </a:extLst>
            </p:cNvPr>
            <p:cNvSpPr>
              <a:spLocks/>
            </p:cNvSpPr>
            <p:nvPr/>
          </p:nvSpPr>
          <p:spPr bwMode="auto">
            <a:xfrm>
              <a:off x="2396"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1 w 134"/>
                <a:gd name="T19" fmla="*/ 45 h 179"/>
                <a:gd name="T20" fmla="*/ 14 w 134"/>
                <a:gd name="T21" fmla="*/ 50 h 179"/>
                <a:gd name="T22" fmla="*/ 18 w 134"/>
                <a:gd name="T23" fmla="*/ 55 h 179"/>
                <a:gd name="T24" fmla="*/ 23 w 134"/>
                <a:gd name="T25" fmla="*/ 64 h 179"/>
                <a:gd name="T26" fmla="*/ 27 w 134"/>
                <a:gd name="T27" fmla="*/ 69 h 179"/>
                <a:gd name="T28" fmla="*/ 33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2 w 134"/>
                <a:gd name="T53" fmla="*/ 172 h 179"/>
                <a:gd name="T54" fmla="*/ 108 w 134"/>
                <a:gd name="T55" fmla="*/ 174 h 179"/>
                <a:gd name="T56" fmla="*/ 112 w 134"/>
                <a:gd name="T57" fmla="*/ 177 h 179"/>
                <a:gd name="T58" fmla="*/ 126 w 134"/>
                <a:gd name="T59" fmla="*/ 178 h 179"/>
                <a:gd name="T60" fmla="*/ 129 w 134"/>
                <a:gd name="T61" fmla="*/ 175 h 179"/>
                <a:gd name="T62" fmla="*/ 132 w 134"/>
                <a:gd name="T63" fmla="*/ 173 h 179"/>
                <a:gd name="T64" fmla="*/ 133 w 134"/>
                <a:gd name="T65" fmla="*/ 157 h 179"/>
                <a:gd name="T66" fmla="*/ 130 w 134"/>
                <a:gd name="T67" fmla="*/ 150 h 179"/>
                <a:gd name="T68" fmla="*/ 129 w 134"/>
                <a:gd name="T69" fmla="*/ 144 h 179"/>
                <a:gd name="T70" fmla="*/ 126 w 134"/>
                <a:gd name="T71" fmla="*/ 141 h 179"/>
                <a:gd name="T72" fmla="*/ 125 w 134"/>
                <a:gd name="T73" fmla="*/ 138 h 179"/>
                <a:gd name="T74" fmla="*/ 122 w 134"/>
                <a:gd name="T75" fmla="*/ 135 h 179"/>
                <a:gd name="T76" fmla="*/ 120 w 134"/>
                <a:gd name="T77" fmla="*/ 130 h 179"/>
                <a:gd name="T78" fmla="*/ 116 w 134"/>
                <a:gd name="T79" fmla="*/ 125 h 179"/>
                <a:gd name="T80" fmla="*/ 112 w 134"/>
                <a:gd name="T81" fmla="*/ 118 h 179"/>
                <a:gd name="T82" fmla="*/ 109 w 134"/>
                <a:gd name="T83" fmla="*/ 113 h 179"/>
                <a:gd name="T84" fmla="*/ 105 w 134"/>
                <a:gd name="T85" fmla="*/ 107 h 179"/>
                <a:gd name="T86" fmla="*/ 100 w 134"/>
                <a:gd name="T87" fmla="*/ 101 h 179"/>
                <a:gd name="T88" fmla="*/ 96 w 134"/>
                <a:gd name="T89" fmla="*/ 92 h 179"/>
                <a:gd name="T90" fmla="*/ 91 w 134"/>
                <a:gd name="T91" fmla="*/ 86 h 179"/>
                <a:gd name="T92" fmla="*/ 86 w 134"/>
                <a:gd name="T93" fmla="*/ 79 h 179"/>
                <a:gd name="T94" fmla="*/ 82 w 134"/>
                <a:gd name="T95" fmla="*/ 71 h 179"/>
                <a:gd name="T96" fmla="*/ 76 w 134"/>
                <a:gd name="T97" fmla="*/ 64 h 179"/>
                <a:gd name="T98" fmla="*/ 72 w 134"/>
                <a:gd name="T99" fmla="*/ 57 h 179"/>
                <a:gd name="T100" fmla="*/ 68 w 134"/>
                <a:gd name="T101" fmla="*/ 50 h 179"/>
                <a:gd name="T102" fmla="*/ 64 w 134"/>
                <a:gd name="T103" fmla="*/ 45 h 179"/>
                <a:gd name="T104" fmla="*/ 59 w 134"/>
                <a:gd name="T105" fmla="*/ 38 h 179"/>
                <a:gd name="T106" fmla="*/ 58 w 134"/>
                <a:gd name="T107" fmla="*/ 34 h 179"/>
                <a:gd name="T108" fmla="*/ 54 w 134"/>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4" h="179">
                  <a:moveTo>
                    <a:pt x="54" y="28"/>
                  </a:moveTo>
                  <a:lnTo>
                    <a:pt x="52" y="27"/>
                  </a:lnTo>
                  <a:lnTo>
                    <a:pt x="51" y="24"/>
                  </a:lnTo>
                  <a:lnTo>
                    <a:pt x="31" y="5"/>
                  </a:lnTo>
                  <a:lnTo>
                    <a:pt x="30" y="5"/>
                  </a:lnTo>
                  <a:lnTo>
                    <a:pt x="27" y="4"/>
                  </a:lnTo>
                  <a:lnTo>
                    <a:pt x="25"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5" y="68"/>
                  </a:lnTo>
                  <a:lnTo>
                    <a:pt x="27" y="69"/>
                  </a:lnTo>
                  <a:lnTo>
                    <a:pt x="28" y="72"/>
                  </a:lnTo>
                  <a:lnTo>
                    <a:pt x="30" y="74"/>
                  </a:lnTo>
                  <a:lnTo>
                    <a:pt x="33" y="76"/>
                  </a:lnTo>
                  <a:lnTo>
                    <a:pt x="34" y="79"/>
                  </a:lnTo>
                  <a:lnTo>
                    <a:pt x="35" y="82"/>
                  </a:lnTo>
                  <a:lnTo>
                    <a:pt x="37" y="84"/>
                  </a:lnTo>
                  <a:lnTo>
                    <a:pt x="38" y="86"/>
                  </a:lnTo>
                  <a:lnTo>
                    <a:pt x="40" y="89"/>
                  </a:lnTo>
                  <a:lnTo>
                    <a:pt x="41" y="91"/>
                  </a:lnTo>
                  <a:lnTo>
                    <a:pt x="42" y="94"/>
                  </a:lnTo>
                  <a:lnTo>
                    <a:pt x="47" y="98"/>
                  </a:lnTo>
                  <a:lnTo>
                    <a:pt x="48" y="101"/>
                  </a:lnTo>
                  <a:lnTo>
                    <a:pt x="50" y="104"/>
                  </a:lnTo>
                  <a:lnTo>
                    <a:pt x="51" y="106"/>
                  </a:lnTo>
                  <a:lnTo>
                    <a:pt x="52" y="107"/>
                  </a:lnTo>
                  <a:lnTo>
                    <a:pt x="54" y="110"/>
                  </a:lnTo>
                  <a:lnTo>
                    <a:pt x="55" y="113"/>
                  </a:lnTo>
                  <a:lnTo>
                    <a:pt x="57" y="116"/>
                  </a:lnTo>
                  <a:lnTo>
                    <a:pt x="59"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0" y="172"/>
                  </a:lnTo>
                  <a:lnTo>
                    <a:pt x="102" y="172"/>
                  </a:lnTo>
                  <a:lnTo>
                    <a:pt x="103" y="173"/>
                  </a:lnTo>
                  <a:lnTo>
                    <a:pt x="106" y="174"/>
                  </a:lnTo>
                  <a:lnTo>
                    <a:pt x="108" y="174"/>
                  </a:lnTo>
                  <a:lnTo>
                    <a:pt x="109" y="175"/>
                  </a:lnTo>
                  <a:lnTo>
                    <a:pt x="111" y="175"/>
                  </a:lnTo>
                  <a:lnTo>
                    <a:pt x="112" y="177"/>
                  </a:lnTo>
                  <a:lnTo>
                    <a:pt x="113" y="177"/>
                  </a:lnTo>
                  <a:lnTo>
                    <a:pt x="115" y="178"/>
                  </a:lnTo>
                  <a:lnTo>
                    <a:pt x="126" y="178"/>
                  </a:lnTo>
                  <a:lnTo>
                    <a:pt x="128"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8" y="144"/>
                  </a:lnTo>
                  <a:lnTo>
                    <a:pt x="128" y="141"/>
                  </a:lnTo>
                  <a:lnTo>
                    <a:pt x="126" y="141"/>
                  </a:lnTo>
                  <a:lnTo>
                    <a:pt x="126" y="139"/>
                  </a:lnTo>
                  <a:lnTo>
                    <a:pt x="125" y="139"/>
                  </a:lnTo>
                  <a:lnTo>
                    <a:pt x="125" y="138"/>
                  </a:lnTo>
                  <a:lnTo>
                    <a:pt x="123" y="136"/>
                  </a:lnTo>
                  <a:lnTo>
                    <a:pt x="123" y="135"/>
                  </a:lnTo>
                  <a:lnTo>
                    <a:pt x="122" y="135"/>
                  </a:lnTo>
                  <a:lnTo>
                    <a:pt x="122" y="133"/>
                  </a:lnTo>
                  <a:lnTo>
                    <a:pt x="120" y="132"/>
                  </a:lnTo>
                  <a:lnTo>
                    <a:pt x="120" y="130"/>
                  </a:lnTo>
                  <a:lnTo>
                    <a:pt x="117" y="128"/>
                  </a:lnTo>
                  <a:lnTo>
                    <a:pt x="117" y="126"/>
                  </a:lnTo>
                  <a:lnTo>
                    <a:pt x="116" y="125"/>
                  </a:lnTo>
                  <a:lnTo>
                    <a:pt x="116" y="123"/>
                  </a:lnTo>
                  <a:lnTo>
                    <a:pt x="113" y="121"/>
                  </a:lnTo>
                  <a:lnTo>
                    <a:pt x="112" y="118"/>
                  </a:lnTo>
                  <a:lnTo>
                    <a:pt x="112" y="117"/>
                  </a:lnTo>
                  <a:lnTo>
                    <a:pt x="111" y="116"/>
                  </a:lnTo>
                  <a:lnTo>
                    <a:pt x="109" y="113"/>
                  </a:lnTo>
                  <a:lnTo>
                    <a:pt x="108" y="111"/>
                  </a:lnTo>
                  <a:lnTo>
                    <a:pt x="106" y="109"/>
                  </a:lnTo>
                  <a:lnTo>
                    <a:pt x="105" y="107"/>
                  </a:lnTo>
                  <a:lnTo>
                    <a:pt x="103" y="105"/>
                  </a:lnTo>
                  <a:lnTo>
                    <a:pt x="102" y="102"/>
                  </a:lnTo>
                  <a:lnTo>
                    <a:pt x="100" y="101"/>
                  </a:lnTo>
                  <a:lnTo>
                    <a:pt x="99" y="98"/>
                  </a:lnTo>
                  <a:lnTo>
                    <a:pt x="98" y="95"/>
                  </a:lnTo>
                  <a:lnTo>
                    <a:pt x="96" y="92"/>
                  </a:lnTo>
                  <a:lnTo>
                    <a:pt x="94" y="91"/>
                  </a:lnTo>
                  <a:lnTo>
                    <a:pt x="92" y="89"/>
                  </a:lnTo>
                  <a:lnTo>
                    <a:pt x="91" y="86"/>
                  </a:lnTo>
                  <a:lnTo>
                    <a:pt x="89" y="83"/>
                  </a:lnTo>
                  <a:lnTo>
                    <a:pt x="88" y="82"/>
                  </a:lnTo>
                  <a:lnTo>
                    <a:pt x="86" y="79"/>
                  </a:lnTo>
                  <a:lnTo>
                    <a:pt x="85" y="76"/>
                  </a:lnTo>
                  <a:lnTo>
                    <a:pt x="83" y="73"/>
                  </a:lnTo>
                  <a:lnTo>
                    <a:pt x="82" y="71"/>
                  </a:lnTo>
                  <a:lnTo>
                    <a:pt x="79" y="69"/>
                  </a:lnTo>
                  <a:lnTo>
                    <a:pt x="78" y="67"/>
                  </a:lnTo>
                  <a:lnTo>
                    <a:pt x="76" y="64"/>
                  </a:lnTo>
                  <a:lnTo>
                    <a:pt x="75" y="61"/>
                  </a:lnTo>
                  <a:lnTo>
                    <a:pt x="74" y="60"/>
                  </a:lnTo>
                  <a:lnTo>
                    <a:pt x="72" y="57"/>
                  </a:lnTo>
                  <a:lnTo>
                    <a:pt x="71" y="55"/>
                  </a:lnTo>
                  <a:lnTo>
                    <a:pt x="69" y="53"/>
                  </a:lnTo>
                  <a:lnTo>
                    <a:pt x="68" y="50"/>
                  </a:lnTo>
                  <a:lnTo>
                    <a:pt x="66" y="49"/>
                  </a:lnTo>
                  <a:lnTo>
                    <a:pt x="65" y="46"/>
                  </a:lnTo>
                  <a:lnTo>
                    <a:pt x="64" y="45"/>
                  </a:lnTo>
                  <a:lnTo>
                    <a:pt x="64"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1" name="Freeform 35">
              <a:extLst>
                <a:ext uri="{FF2B5EF4-FFF2-40B4-BE49-F238E27FC236}">
                  <a16:creationId xmlns:a16="http://schemas.microsoft.com/office/drawing/2014/main" id="{387E16F1-6F6A-C7FF-5AC3-1873E3B9D84C}"/>
                </a:ext>
              </a:extLst>
            </p:cNvPr>
            <p:cNvSpPr>
              <a:spLocks/>
            </p:cNvSpPr>
            <p:nvPr/>
          </p:nvSpPr>
          <p:spPr bwMode="auto">
            <a:xfrm>
              <a:off x="2601" y="1662"/>
              <a:ext cx="134" cy="179"/>
            </a:xfrm>
            <a:custGeom>
              <a:avLst/>
              <a:gdLst>
                <a:gd name="T0" fmla="*/ 51 w 134"/>
                <a:gd name="T1" fmla="*/ 24 h 179"/>
                <a:gd name="T2" fmla="*/ 27 w 134"/>
                <a:gd name="T3" fmla="*/ 4 h 179"/>
                <a:gd name="T4" fmla="*/ 23 w 134"/>
                <a:gd name="T5" fmla="*/ 3 h 179"/>
                <a:gd name="T6" fmla="*/ 18 w 134"/>
                <a:gd name="T7" fmla="*/ 0 h 179"/>
                <a:gd name="T8" fmla="*/ 3 w 134"/>
                <a:gd name="T9" fmla="*/ 5 h 179"/>
                <a:gd name="T10" fmla="*/ 0 w 134"/>
                <a:gd name="T11" fmla="*/ 8 h 179"/>
                <a:gd name="T12" fmla="*/ 1 w 134"/>
                <a:gd name="T13" fmla="*/ 27 h 179"/>
                <a:gd name="T14" fmla="*/ 4 w 134"/>
                <a:gd name="T15" fmla="*/ 33 h 179"/>
                <a:gd name="T16" fmla="*/ 7 w 134"/>
                <a:gd name="T17" fmla="*/ 38 h 179"/>
                <a:gd name="T18" fmla="*/ 12 w 134"/>
                <a:gd name="T19" fmla="*/ 45 h 179"/>
                <a:gd name="T20" fmla="*/ 14 w 134"/>
                <a:gd name="T21" fmla="*/ 50 h 179"/>
                <a:gd name="T22" fmla="*/ 18 w 134"/>
                <a:gd name="T23" fmla="*/ 55 h 179"/>
                <a:gd name="T24" fmla="*/ 23 w 134"/>
                <a:gd name="T25" fmla="*/ 64 h 179"/>
                <a:gd name="T26" fmla="*/ 27 w 134"/>
                <a:gd name="T27" fmla="*/ 69 h 179"/>
                <a:gd name="T28" fmla="*/ 32 w 134"/>
                <a:gd name="T29" fmla="*/ 76 h 179"/>
                <a:gd name="T30" fmla="*/ 37 w 134"/>
                <a:gd name="T31" fmla="*/ 84 h 179"/>
                <a:gd name="T32" fmla="*/ 41 w 134"/>
                <a:gd name="T33" fmla="*/ 91 h 179"/>
                <a:gd name="T34" fmla="*/ 48 w 134"/>
                <a:gd name="T35" fmla="*/ 101 h 179"/>
                <a:gd name="T36" fmla="*/ 52 w 134"/>
                <a:gd name="T37" fmla="*/ 107 h 179"/>
                <a:gd name="T38" fmla="*/ 57 w 134"/>
                <a:gd name="T39" fmla="*/ 116 h 179"/>
                <a:gd name="T40" fmla="*/ 62 w 134"/>
                <a:gd name="T41" fmla="*/ 123 h 179"/>
                <a:gd name="T42" fmla="*/ 66 w 134"/>
                <a:gd name="T43" fmla="*/ 128 h 179"/>
                <a:gd name="T44" fmla="*/ 71 w 134"/>
                <a:gd name="T45" fmla="*/ 136 h 179"/>
                <a:gd name="T46" fmla="*/ 75 w 134"/>
                <a:gd name="T47" fmla="*/ 141 h 179"/>
                <a:gd name="T48" fmla="*/ 78 w 134"/>
                <a:gd name="T49" fmla="*/ 147 h 179"/>
                <a:gd name="T50" fmla="*/ 85 w 134"/>
                <a:gd name="T51" fmla="*/ 155 h 179"/>
                <a:gd name="T52" fmla="*/ 103 w 134"/>
                <a:gd name="T53" fmla="*/ 173 h 179"/>
                <a:gd name="T54" fmla="*/ 109 w 134"/>
                <a:gd name="T55" fmla="*/ 175 h 179"/>
                <a:gd name="T56" fmla="*/ 113 w 134"/>
                <a:gd name="T57" fmla="*/ 177 h 179"/>
                <a:gd name="T58" fmla="*/ 127 w 134"/>
                <a:gd name="T59" fmla="*/ 177 h 179"/>
                <a:gd name="T60" fmla="*/ 130 w 134"/>
                <a:gd name="T61" fmla="*/ 174 h 179"/>
                <a:gd name="T62" fmla="*/ 132 w 134"/>
                <a:gd name="T63" fmla="*/ 170 h 179"/>
                <a:gd name="T64" fmla="*/ 132 w 134"/>
                <a:gd name="T65" fmla="*/ 155 h 179"/>
                <a:gd name="T66" fmla="*/ 130 w 134"/>
                <a:gd name="T67" fmla="*/ 147 h 179"/>
                <a:gd name="T68" fmla="*/ 127 w 134"/>
                <a:gd name="T69" fmla="*/ 144 h 179"/>
                <a:gd name="T70" fmla="*/ 126 w 134"/>
                <a:gd name="T71" fmla="*/ 139 h 179"/>
                <a:gd name="T72" fmla="*/ 123 w 134"/>
                <a:gd name="T73" fmla="*/ 136 h 179"/>
                <a:gd name="T74" fmla="*/ 121 w 134"/>
                <a:gd name="T75" fmla="*/ 133 h 179"/>
                <a:gd name="T76" fmla="*/ 118 w 134"/>
                <a:gd name="T77" fmla="*/ 128 h 179"/>
                <a:gd name="T78" fmla="*/ 116 w 134"/>
                <a:gd name="T79" fmla="*/ 123 h 179"/>
                <a:gd name="T80" fmla="*/ 112 w 134"/>
                <a:gd name="T81" fmla="*/ 117 h 179"/>
                <a:gd name="T82" fmla="*/ 107 w 134"/>
                <a:gd name="T83" fmla="*/ 111 h 179"/>
                <a:gd name="T84" fmla="*/ 103 w 134"/>
                <a:gd name="T85" fmla="*/ 105 h 179"/>
                <a:gd name="T86" fmla="*/ 99 w 134"/>
                <a:gd name="T87" fmla="*/ 98 h 179"/>
                <a:gd name="T88" fmla="*/ 93 w 134"/>
                <a:gd name="T89" fmla="*/ 91 h 179"/>
                <a:gd name="T90" fmla="*/ 89 w 134"/>
                <a:gd name="T91" fmla="*/ 83 h 179"/>
                <a:gd name="T92" fmla="*/ 85 w 134"/>
                <a:gd name="T93" fmla="*/ 76 h 179"/>
                <a:gd name="T94" fmla="*/ 79 w 134"/>
                <a:gd name="T95" fmla="*/ 69 h 179"/>
                <a:gd name="T96" fmla="*/ 75 w 134"/>
                <a:gd name="T97" fmla="*/ 61 h 179"/>
                <a:gd name="T98" fmla="*/ 71 w 134"/>
                <a:gd name="T99" fmla="*/ 55 h 179"/>
                <a:gd name="T100" fmla="*/ 66 w 134"/>
                <a:gd name="T101" fmla="*/ 49 h 179"/>
                <a:gd name="T102" fmla="*/ 64 w 134"/>
                <a:gd name="T103" fmla="*/ 43 h 179"/>
                <a:gd name="T104" fmla="*/ 60 w 134"/>
                <a:gd name="T105" fmla="*/ 37 h 179"/>
                <a:gd name="T106" fmla="*/ 55 w 134"/>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4" h="179">
                  <a:moveTo>
                    <a:pt x="54" y="28"/>
                  </a:moveTo>
                  <a:lnTo>
                    <a:pt x="52" y="27"/>
                  </a:lnTo>
                  <a:lnTo>
                    <a:pt x="51" y="24"/>
                  </a:lnTo>
                  <a:lnTo>
                    <a:pt x="31" y="5"/>
                  </a:lnTo>
                  <a:lnTo>
                    <a:pt x="30" y="5"/>
                  </a:lnTo>
                  <a:lnTo>
                    <a:pt x="27" y="4"/>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9" y="42"/>
                  </a:lnTo>
                  <a:lnTo>
                    <a:pt x="12" y="45"/>
                  </a:lnTo>
                  <a:lnTo>
                    <a:pt x="12" y="46"/>
                  </a:lnTo>
                  <a:lnTo>
                    <a:pt x="14" y="49"/>
                  </a:lnTo>
                  <a:lnTo>
                    <a:pt x="14" y="50"/>
                  </a:lnTo>
                  <a:lnTo>
                    <a:pt x="17" y="53"/>
                  </a:lnTo>
                  <a:lnTo>
                    <a:pt x="17" y="55"/>
                  </a:lnTo>
                  <a:lnTo>
                    <a:pt x="18" y="55"/>
                  </a:lnTo>
                  <a:lnTo>
                    <a:pt x="20" y="58"/>
                  </a:lnTo>
                  <a:lnTo>
                    <a:pt x="23" y="61"/>
                  </a:lnTo>
                  <a:lnTo>
                    <a:pt x="23" y="64"/>
                  </a:lnTo>
                  <a:lnTo>
                    <a:pt x="24" y="65"/>
                  </a:lnTo>
                  <a:lnTo>
                    <a:pt x="26" y="68"/>
                  </a:lnTo>
                  <a:lnTo>
                    <a:pt x="27" y="69"/>
                  </a:lnTo>
                  <a:lnTo>
                    <a:pt x="29" y="72"/>
                  </a:lnTo>
                  <a:lnTo>
                    <a:pt x="30" y="74"/>
                  </a:lnTo>
                  <a:lnTo>
                    <a:pt x="32" y="76"/>
                  </a:lnTo>
                  <a:lnTo>
                    <a:pt x="34" y="79"/>
                  </a:lnTo>
                  <a:lnTo>
                    <a:pt x="35" y="82"/>
                  </a:lnTo>
                  <a:lnTo>
                    <a:pt x="37" y="84"/>
                  </a:lnTo>
                  <a:lnTo>
                    <a:pt x="38" y="86"/>
                  </a:lnTo>
                  <a:lnTo>
                    <a:pt x="40" y="89"/>
                  </a:lnTo>
                  <a:lnTo>
                    <a:pt x="41" y="91"/>
                  </a:lnTo>
                  <a:lnTo>
                    <a:pt x="43" y="94"/>
                  </a:lnTo>
                  <a:lnTo>
                    <a:pt x="47" y="98"/>
                  </a:lnTo>
                  <a:lnTo>
                    <a:pt x="48" y="101"/>
                  </a:lnTo>
                  <a:lnTo>
                    <a:pt x="49" y="104"/>
                  </a:lnTo>
                  <a:lnTo>
                    <a:pt x="51" y="106"/>
                  </a:lnTo>
                  <a:lnTo>
                    <a:pt x="52" y="107"/>
                  </a:lnTo>
                  <a:lnTo>
                    <a:pt x="54" y="110"/>
                  </a:lnTo>
                  <a:lnTo>
                    <a:pt x="55" y="113"/>
                  </a:lnTo>
                  <a:lnTo>
                    <a:pt x="57" y="116"/>
                  </a:lnTo>
                  <a:lnTo>
                    <a:pt x="60" y="117"/>
                  </a:lnTo>
                  <a:lnTo>
                    <a:pt x="61" y="120"/>
                  </a:lnTo>
                  <a:lnTo>
                    <a:pt x="62" y="123"/>
                  </a:lnTo>
                  <a:lnTo>
                    <a:pt x="64" y="123"/>
                  </a:lnTo>
                  <a:lnTo>
                    <a:pt x="65" y="126"/>
                  </a:lnTo>
                  <a:lnTo>
                    <a:pt x="66" y="128"/>
                  </a:lnTo>
                  <a:lnTo>
                    <a:pt x="66" y="130"/>
                  </a:lnTo>
                  <a:lnTo>
                    <a:pt x="69" y="133"/>
                  </a:lnTo>
                  <a:lnTo>
                    <a:pt x="71" y="136"/>
                  </a:lnTo>
                  <a:lnTo>
                    <a:pt x="72" y="138"/>
                  </a:lnTo>
                  <a:lnTo>
                    <a:pt x="72" y="139"/>
                  </a:lnTo>
                  <a:lnTo>
                    <a:pt x="75" y="141"/>
                  </a:lnTo>
                  <a:lnTo>
                    <a:pt x="75" y="143"/>
                  </a:lnTo>
                  <a:lnTo>
                    <a:pt x="78" y="145"/>
                  </a:lnTo>
                  <a:lnTo>
                    <a:pt x="78" y="147"/>
                  </a:lnTo>
                  <a:lnTo>
                    <a:pt x="81" y="150"/>
                  </a:lnTo>
                  <a:lnTo>
                    <a:pt x="82" y="152"/>
                  </a:lnTo>
                  <a:lnTo>
                    <a:pt x="85" y="155"/>
                  </a:lnTo>
                  <a:lnTo>
                    <a:pt x="86" y="157"/>
                  </a:lnTo>
                  <a:lnTo>
                    <a:pt x="101" y="172"/>
                  </a:lnTo>
                  <a:lnTo>
                    <a:pt x="103" y="173"/>
                  </a:lnTo>
                  <a:lnTo>
                    <a:pt x="106" y="174"/>
                  </a:lnTo>
                  <a:lnTo>
                    <a:pt x="107" y="174"/>
                  </a:lnTo>
                  <a:lnTo>
                    <a:pt x="109" y="175"/>
                  </a:lnTo>
                  <a:lnTo>
                    <a:pt x="110" y="175"/>
                  </a:lnTo>
                  <a:lnTo>
                    <a:pt x="112" y="177"/>
                  </a:lnTo>
                  <a:lnTo>
                    <a:pt x="113" y="177"/>
                  </a:lnTo>
                  <a:lnTo>
                    <a:pt x="115" y="178"/>
                  </a:lnTo>
                  <a:lnTo>
                    <a:pt x="126" y="178"/>
                  </a:lnTo>
                  <a:lnTo>
                    <a:pt x="127" y="177"/>
                  </a:lnTo>
                  <a:lnTo>
                    <a:pt x="129" y="177"/>
                  </a:lnTo>
                  <a:lnTo>
                    <a:pt x="129" y="175"/>
                  </a:lnTo>
                  <a:lnTo>
                    <a:pt x="130" y="174"/>
                  </a:lnTo>
                  <a:lnTo>
                    <a:pt x="130" y="173"/>
                  </a:lnTo>
                  <a:lnTo>
                    <a:pt x="132" y="173"/>
                  </a:lnTo>
                  <a:lnTo>
                    <a:pt x="132" y="170"/>
                  </a:lnTo>
                  <a:lnTo>
                    <a:pt x="133" y="170"/>
                  </a:lnTo>
                  <a:lnTo>
                    <a:pt x="133" y="157"/>
                  </a:lnTo>
                  <a:lnTo>
                    <a:pt x="132" y="155"/>
                  </a:lnTo>
                  <a:lnTo>
                    <a:pt x="132" y="151"/>
                  </a:lnTo>
                  <a:lnTo>
                    <a:pt x="130" y="150"/>
                  </a:lnTo>
                  <a:lnTo>
                    <a:pt x="130" y="147"/>
                  </a:lnTo>
                  <a:lnTo>
                    <a:pt x="129" y="147"/>
                  </a:lnTo>
                  <a:lnTo>
                    <a:pt x="129" y="144"/>
                  </a:lnTo>
                  <a:lnTo>
                    <a:pt x="127" y="144"/>
                  </a:lnTo>
                  <a:lnTo>
                    <a:pt x="127" y="141"/>
                  </a:lnTo>
                  <a:lnTo>
                    <a:pt x="126" y="141"/>
                  </a:lnTo>
                  <a:lnTo>
                    <a:pt x="126" y="139"/>
                  </a:lnTo>
                  <a:lnTo>
                    <a:pt x="124" y="139"/>
                  </a:lnTo>
                  <a:lnTo>
                    <a:pt x="124" y="138"/>
                  </a:lnTo>
                  <a:lnTo>
                    <a:pt x="123" y="136"/>
                  </a:lnTo>
                  <a:lnTo>
                    <a:pt x="123" y="135"/>
                  </a:lnTo>
                  <a:lnTo>
                    <a:pt x="121" y="135"/>
                  </a:lnTo>
                  <a:lnTo>
                    <a:pt x="121" y="133"/>
                  </a:lnTo>
                  <a:lnTo>
                    <a:pt x="120" y="132"/>
                  </a:lnTo>
                  <a:lnTo>
                    <a:pt x="120" y="130"/>
                  </a:lnTo>
                  <a:lnTo>
                    <a:pt x="118" y="128"/>
                  </a:lnTo>
                  <a:lnTo>
                    <a:pt x="118" y="126"/>
                  </a:lnTo>
                  <a:lnTo>
                    <a:pt x="116" y="125"/>
                  </a:lnTo>
                  <a:lnTo>
                    <a:pt x="116" y="123"/>
                  </a:lnTo>
                  <a:lnTo>
                    <a:pt x="113" y="121"/>
                  </a:lnTo>
                  <a:lnTo>
                    <a:pt x="112" y="118"/>
                  </a:lnTo>
                  <a:lnTo>
                    <a:pt x="112" y="117"/>
                  </a:lnTo>
                  <a:lnTo>
                    <a:pt x="110" y="116"/>
                  </a:lnTo>
                  <a:lnTo>
                    <a:pt x="109" y="113"/>
                  </a:lnTo>
                  <a:lnTo>
                    <a:pt x="107" y="111"/>
                  </a:lnTo>
                  <a:lnTo>
                    <a:pt x="106" y="109"/>
                  </a:lnTo>
                  <a:lnTo>
                    <a:pt x="104" y="107"/>
                  </a:lnTo>
                  <a:lnTo>
                    <a:pt x="103" y="105"/>
                  </a:lnTo>
                  <a:lnTo>
                    <a:pt x="101" y="102"/>
                  </a:lnTo>
                  <a:lnTo>
                    <a:pt x="101" y="101"/>
                  </a:lnTo>
                  <a:lnTo>
                    <a:pt x="99" y="98"/>
                  </a:lnTo>
                  <a:lnTo>
                    <a:pt x="98" y="95"/>
                  </a:lnTo>
                  <a:lnTo>
                    <a:pt x="96" y="92"/>
                  </a:lnTo>
                  <a:lnTo>
                    <a:pt x="93" y="91"/>
                  </a:lnTo>
                  <a:lnTo>
                    <a:pt x="92" y="89"/>
                  </a:lnTo>
                  <a:lnTo>
                    <a:pt x="90" y="86"/>
                  </a:lnTo>
                  <a:lnTo>
                    <a:pt x="89" y="83"/>
                  </a:lnTo>
                  <a:lnTo>
                    <a:pt x="87" y="82"/>
                  </a:lnTo>
                  <a:lnTo>
                    <a:pt x="86" y="79"/>
                  </a:lnTo>
                  <a:lnTo>
                    <a:pt x="85" y="76"/>
                  </a:lnTo>
                  <a:lnTo>
                    <a:pt x="84" y="73"/>
                  </a:lnTo>
                  <a:lnTo>
                    <a:pt x="82" y="71"/>
                  </a:lnTo>
                  <a:lnTo>
                    <a:pt x="79" y="69"/>
                  </a:lnTo>
                  <a:lnTo>
                    <a:pt x="78" y="67"/>
                  </a:lnTo>
                  <a:lnTo>
                    <a:pt x="76" y="64"/>
                  </a:lnTo>
                  <a:lnTo>
                    <a:pt x="75" y="61"/>
                  </a:lnTo>
                  <a:lnTo>
                    <a:pt x="73" y="60"/>
                  </a:lnTo>
                  <a:lnTo>
                    <a:pt x="72" y="57"/>
                  </a:lnTo>
                  <a:lnTo>
                    <a:pt x="71" y="55"/>
                  </a:lnTo>
                  <a:lnTo>
                    <a:pt x="69" y="53"/>
                  </a:lnTo>
                  <a:lnTo>
                    <a:pt x="68" y="50"/>
                  </a:lnTo>
                  <a:lnTo>
                    <a:pt x="66" y="49"/>
                  </a:lnTo>
                  <a:lnTo>
                    <a:pt x="65" y="46"/>
                  </a:lnTo>
                  <a:lnTo>
                    <a:pt x="64" y="45"/>
                  </a:lnTo>
                  <a:lnTo>
                    <a:pt x="64" y="43"/>
                  </a:lnTo>
                  <a:lnTo>
                    <a:pt x="62" y="40"/>
                  </a:lnTo>
                  <a:lnTo>
                    <a:pt x="60" y="38"/>
                  </a:lnTo>
                  <a:lnTo>
                    <a:pt x="60"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2" name="Freeform 36">
              <a:extLst>
                <a:ext uri="{FF2B5EF4-FFF2-40B4-BE49-F238E27FC236}">
                  <a16:creationId xmlns:a16="http://schemas.microsoft.com/office/drawing/2014/main" id="{B20891D2-C748-10AA-0154-5C4DE8B981D9}"/>
                </a:ext>
              </a:extLst>
            </p:cNvPr>
            <p:cNvSpPr>
              <a:spLocks/>
            </p:cNvSpPr>
            <p:nvPr/>
          </p:nvSpPr>
          <p:spPr bwMode="auto">
            <a:xfrm>
              <a:off x="2805" y="1662"/>
              <a:ext cx="133" cy="179"/>
            </a:xfrm>
            <a:custGeom>
              <a:avLst/>
              <a:gdLst>
                <a:gd name="T0" fmla="*/ 51 w 133"/>
                <a:gd name="T1" fmla="*/ 24 h 179"/>
                <a:gd name="T2" fmla="*/ 26 w 133"/>
                <a:gd name="T3" fmla="*/ 4 h 179"/>
                <a:gd name="T4" fmla="*/ 22 w 133"/>
                <a:gd name="T5" fmla="*/ 3 h 179"/>
                <a:gd name="T6" fmla="*/ 18 w 133"/>
                <a:gd name="T7" fmla="*/ 0 h 179"/>
                <a:gd name="T8" fmla="*/ 3 w 133"/>
                <a:gd name="T9" fmla="*/ 5 h 179"/>
                <a:gd name="T10" fmla="*/ 0 w 133"/>
                <a:gd name="T11" fmla="*/ 8 h 179"/>
                <a:gd name="T12" fmla="*/ 1 w 133"/>
                <a:gd name="T13" fmla="*/ 27 h 179"/>
                <a:gd name="T14" fmla="*/ 4 w 133"/>
                <a:gd name="T15" fmla="*/ 33 h 179"/>
                <a:gd name="T16" fmla="*/ 7 w 133"/>
                <a:gd name="T17" fmla="*/ 38 h 179"/>
                <a:gd name="T18" fmla="*/ 11 w 133"/>
                <a:gd name="T19" fmla="*/ 45 h 179"/>
                <a:gd name="T20" fmla="*/ 14 w 133"/>
                <a:gd name="T21" fmla="*/ 50 h 179"/>
                <a:gd name="T22" fmla="*/ 18 w 133"/>
                <a:gd name="T23" fmla="*/ 55 h 179"/>
                <a:gd name="T24" fmla="*/ 22 w 133"/>
                <a:gd name="T25" fmla="*/ 64 h 179"/>
                <a:gd name="T26" fmla="*/ 26 w 133"/>
                <a:gd name="T27" fmla="*/ 69 h 179"/>
                <a:gd name="T28" fmla="*/ 32 w 133"/>
                <a:gd name="T29" fmla="*/ 76 h 179"/>
                <a:gd name="T30" fmla="*/ 37 w 133"/>
                <a:gd name="T31" fmla="*/ 84 h 179"/>
                <a:gd name="T32" fmla="*/ 40 w 133"/>
                <a:gd name="T33" fmla="*/ 91 h 179"/>
                <a:gd name="T34" fmla="*/ 48 w 133"/>
                <a:gd name="T35" fmla="*/ 101 h 179"/>
                <a:gd name="T36" fmla="*/ 52 w 133"/>
                <a:gd name="T37" fmla="*/ 107 h 179"/>
                <a:gd name="T38" fmla="*/ 56 w 133"/>
                <a:gd name="T39" fmla="*/ 116 h 179"/>
                <a:gd name="T40" fmla="*/ 62 w 133"/>
                <a:gd name="T41" fmla="*/ 123 h 179"/>
                <a:gd name="T42" fmla="*/ 66 w 133"/>
                <a:gd name="T43" fmla="*/ 128 h 179"/>
                <a:gd name="T44" fmla="*/ 70 w 133"/>
                <a:gd name="T45" fmla="*/ 136 h 179"/>
                <a:gd name="T46" fmla="*/ 75 w 133"/>
                <a:gd name="T47" fmla="*/ 141 h 179"/>
                <a:gd name="T48" fmla="*/ 77 w 133"/>
                <a:gd name="T49" fmla="*/ 147 h 179"/>
                <a:gd name="T50" fmla="*/ 84 w 133"/>
                <a:gd name="T51" fmla="*/ 155 h 179"/>
                <a:gd name="T52" fmla="*/ 101 w 133"/>
                <a:gd name="T53" fmla="*/ 172 h 179"/>
                <a:gd name="T54" fmla="*/ 107 w 133"/>
                <a:gd name="T55" fmla="*/ 174 h 179"/>
                <a:gd name="T56" fmla="*/ 111 w 133"/>
                <a:gd name="T57" fmla="*/ 177 h 179"/>
                <a:gd name="T58" fmla="*/ 125 w 133"/>
                <a:gd name="T59" fmla="*/ 178 h 179"/>
                <a:gd name="T60" fmla="*/ 128 w 133"/>
                <a:gd name="T61" fmla="*/ 175 h 179"/>
                <a:gd name="T62" fmla="*/ 131 w 133"/>
                <a:gd name="T63" fmla="*/ 173 h 179"/>
                <a:gd name="T64" fmla="*/ 132 w 133"/>
                <a:gd name="T65" fmla="*/ 157 h 179"/>
                <a:gd name="T66" fmla="*/ 129 w 133"/>
                <a:gd name="T67" fmla="*/ 150 h 179"/>
                <a:gd name="T68" fmla="*/ 128 w 133"/>
                <a:gd name="T69" fmla="*/ 144 h 179"/>
                <a:gd name="T70" fmla="*/ 125 w 133"/>
                <a:gd name="T71" fmla="*/ 141 h 179"/>
                <a:gd name="T72" fmla="*/ 124 w 133"/>
                <a:gd name="T73" fmla="*/ 138 h 179"/>
                <a:gd name="T74" fmla="*/ 121 w 133"/>
                <a:gd name="T75" fmla="*/ 135 h 179"/>
                <a:gd name="T76" fmla="*/ 120 w 133"/>
                <a:gd name="T77" fmla="*/ 130 h 179"/>
                <a:gd name="T78" fmla="*/ 115 w 133"/>
                <a:gd name="T79" fmla="*/ 125 h 179"/>
                <a:gd name="T80" fmla="*/ 111 w 133"/>
                <a:gd name="T81" fmla="*/ 118 h 179"/>
                <a:gd name="T82" fmla="*/ 109 w 133"/>
                <a:gd name="T83" fmla="*/ 113 h 179"/>
                <a:gd name="T84" fmla="*/ 104 w 133"/>
                <a:gd name="T85" fmla="*/ 107 h 179"/>
                <a:gd name="T86" fmla="*/ 100 w 133"/>
                <a:gd name="T87" fmla="*/ 101 h 179"/>
                <a:gd name="T88" fmla="*/ 95 w 133"/>
                <a:gd name="T89" fmla="*/ 92 h 179"/>
                <a:gd name="T90" fmla="*/ 90 w 133"/>
                <a:gd name="T91" fmla="*/ 86 h 179"/>
                <a:gd name="T92" fmla="*/ 86 w 133"/>
                <a:gd name="T93" fmla="*/ 79 h 179"/>
                <a:gd name="T94" fmla="*/ 81 w 133"/>
                <a:gd name="T95" fmla="*/ 71 h 179"/>
                <a:gd name="T96" fmla="*/ 76 w 133"/>
                <a:gd name="T97" fmla="*/ 64 h 179"/>
                <a:gd name="T98" fmla="*/ 72 w 133"/>
                <a:gd name="T99" fmla="*/ 57 h 179"/>
                <a:gd name="T100" fmla="*/ 67 w 133"/>
                <a:gd name="T101" fmla="*/ 50 h 179"/>
                <a:gd name="T102" fmla="*/ 63 w 133"/>
                <a:gd name="T103" fmla="*/ 45 h 179"/>
                <a:gd name="T104" fmla="*/ 59 w 133"/>
                <a:gd name="T105" fmla="*/ 38 h 179"/>
                <a:gd name="T106" fmla="*/ 57 w 133"/>
                <a:gd name="T107" fmla="*/ 34 h 179"/>
                <a:gd name="T108" fmla="*/ 54 w 133"/>
                <a:gd name="T109" fmla="*/ 28 h 1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79">
                  <a:moveTo>
                    <a:pt x="54" y="28"/>
                  </a:moveTo>
                  <a:lnTo>
                    <a:pt x="52" y="27"/>
                  </a:lnTo>
                  <a:lnTo>
                    <a:pt x="51" y="24"/>
                  </a:lnTo>
                  <a:lnTo>
                    <a:pt x="31" y="5"/>
                  </a:lnTo>
                  <a:lnTo>
                    <a:pt x="29" y="5"/>
                  </a:lnTo>
                  <a:lnTo>
                    <a:pt x="26" y="4"/>
                  </a:lnTo>
                  <a:lnTo>
                    <a:pt x="25" y="4"/>
                  </a:lnTo>
                  <a:lnTo>
                    <a:pt x="23" y="3"/>
                  </a:lnTo>
                  <a:lnTo>
                    <a:pt x="22"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5"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2" y="61"/>
                  </a:lnTo>
                  <a:lnTo>
                    <a:pt x="22"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0"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29" y="174"/>
                  </a:lnTo>
                  <a:lnTo>
                    <a:pt x="129" y="173"/>
                  </a:lnTo>
                  <a:lnTo>
                    <a:pt x="131" y="173"/>
                  </a:lnTo>
                  <a:lnTo>
                    <a:pt x="131" y="170"/>
                  </a:lnTo>
                  <a:lnTo>
                    <a:pt x="132" y="170"/>
                  </a:lnTo>
                  <a:lnTo>
                    <a:pt x="132" y="157"/>
                  </a:lnTo>
                  <a:lnTo>
                    <a:pt x="131" y="155"/>
                  </a:lnTo>
                  <a:lnTo>
                    <a:pt x="131" y="151"/>
                  </a:lnTo>
                  <a:lnTo>
                    <a:pt x="129" y="150"/>
                  </a:lnTo>
                  <a:lnTo>
                    <a:pt x="129"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2"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7" y="35"/>
                  </a:lnTo>
                  <a:lnTo>
                    <a:pt x="57"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3" name="Freeform 37">
              <a:extLst>
                <a:ext uri="{FF2B5EF4-FFF2-40B4-BE49-F238E27FC236}">
                  <a16:creationId xmlns:a16="http://schemas.microsoft.com/office/drawing/2014/main" id="{9E35B452-869E-5C85-C33D-1683DB702143}"/>
                </a:ext>
              </a:extLst>
            </p:cNvPr>
            <p:cNvSpPr>
              <a:spLocks/>
            </p:cNvSpPr>
            <p:nvPr/>
          </p:nvSpPr>
          <p:spPr bwMode="auto">
            <a:xfrm>
              <a:off x="3014"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4 w 133"/>
                <a:gd name="T25" fmla="*/ 65 h 179"/>
                <a:gd name="T26" fmla="*/ 28 w 133"/>
                <a:gd name="T27" fmla="*/ 72 h 179"/>
                <a:gd name="T28" fmla="*/ 34 w 133"/>
                <a:gd name="T29" fmla="*/ 79 h 179"/>
                <a:gd name="T30" fmla="*/ 38 w 133"/>
                <a:gd name="T31" fmla="*/ 86 h 179"/>
                <a:gd name="T32" fmla="*/ 43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3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4" y="3"/>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4" y="65"/>
                  </a:lnTo>
                  <a:lnTo>
                    <a:pt x="26" y="68"/>
                  </a:lnTo>
                  <a:lnTo>
                    <a:pt x="26" y="69"/>
                  </a:lnTo>
                  <a:lnTo>
                    <a:pt x="28" y="72"/>
                  </a:lnTo>
                  <a:lnTo>
                    <a:pt x="29" y="74"/>
                  </a:lnTo>
                  <a:lnTo>
                    <a:pt x="32" y="76"/>
                  </a:lnTo>
                  <a:lnTo>
                    <a:pt x="34" y="79"/>
                  </a:lnTo>
                  <a:lnTo>
                    <a:pt x="35" y="82"/>
                  </a:lnTo>
                  <a:lnTo>
                    <a:pt x="37" y="84"/>
                  </a:lnTo>
                  <a:lnTo>
                    <a:pt x="38" y="86"/>
                  </a:lnTo>
                  <a:lnTo>
                    <a:pt x="40" y="89"/>
                  </a:lnTo>
                  <a:lnTo>
                    <a:pt x="41" y="91"/>
                  </a:lnTo>
                  <a:lnTo>
                    <a:pt x="43" y="94"/>
                  </a:lnTo>
                  <a:lnTo>
                    <a:pt x="46" y="98"/>
                  </a:lnTo>
                  <a:lnTo>
                    <a:pt x="48" y="101"/>
                  </a:lnTo>
                  <a:lnTo>
                    <a:pt x="49" y="104"/>
                  </a:lnTo>
                  <a:lnTo>
                    <a:pt x="51" y="106"/>
                  </a:lnTo>
                  <a:lnTo>
                    <a:pt x="52" y="107"/>
                  </a:lnTo>
                  <a:lnTo>
                    <a:pt x="54" y="110"/>
                  </a:lnTo>
                  <a:lnTo>
                    <a:pt x="55" y="113"/>
                  </a:lnTo>
                  <a:lnTo>
                    <a:pt x="56" y="116"/>
                  </a:lnTo>
                  <a:lnTo>
                    <a:pt x="59" y="117"/>
                  </a:lnTo>
                  <a:lnTo>
                    <a:pt x="61"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8" y="145"/>
                  </a:lnTo>
                  <a:lnTo>
                    <a:pt x="78"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3"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3"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6" y="92"/>
                  </a:lnTo>
                  <a:lnTo>
                    <a:pt x="93" y="91"/>
                  </a:lnTo>
                  <a:lnTo>
                    <a:pt x="92" y="89"/>
                  </a:lnTo>
                  <a:lnTo>
                    <a:pt x="90" y="86"/>
                  </a:lnTo>
                  <a:lnTo>
                    <a:pt x="89" y="83"/>
                  </a:lnTo>
                  <a:lnTo>
                    <a:pt x="87" y="82"/>
                  </a:lnTo>
                  <a:lnTo>
                    <a:pt x="86" y="79"/>
                  </a:lnTo>
                  <a:lnTo>
                    <a:pt x="84" y="76"/>
                  </a:lnTo>
                  <a:lnTo>
                    <a:pt x="83" y="73"/>
                  </a:lnTo>
                  <a:lnTo>
                    <a:pt x="81" y="71"/>
                  </a:lnTo>
                  <a:lnTo>
                    <a:pt x="78" y="69"/>
                  </a:lnTo>
                  <a:lnTo>
                    <a:pt x="78"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4" name="Freeform 38">
              <a:extLst>
                <a:ext uri="{FF2B5EF4-FFF2-40B4-BE49-F238E27FC236}">
                  <a16:creationId xmlns:a16="http://schemas.microsoft.com/office/drawing/2014/main" id="{804860E6-388D-9F23-E6DD-CC2324317F4B}"/>
                </a:ext>
              </a:extLst>
            </p:cNvPr>
            <p:cNvSpPr>
              <a:spLocks/>
            </p:cNvSpPr>
            <p:nvPr/>
          </p:nvSpPr>
          <p:spPr bwMode="auto">
            <a:xfrm>
              <a:off x="3229" y="1662"/>
              <a:ext cx="133" cy="179"/>
            </a:xfrm>
            <a:custGeom>
              <a:avLst/>
              <a:gdLst>
                <a:gd name="T0" fmla="*/ 51 w 133"/>
                <a:gd name="T1" fmla="*/ 24 h 179"/>
                <a:gd name="T2" fmla="*/ 26 w 133"/>
                <a:gd name="T3" fmla="*/ 4 h 179"/>
                <a:gd name="T4" fmla="*/ 21 w 133"/>
                <a:gd name="T5" fmla="*/ 1 h 179"/>
                <a:gd name="T6" fmla="*/ 7 w 133"/>
                <a:gd name="T7" fmla="*/ 0 h 179"/>
                <a:gd name="T8" fmla="*/ 1 w 133"/>
                <a:gd name="T9" fmla="*/ 5 h 179"/>
                <a:gd name="T10" fmla="*/ 0 w 133"/>
                <a:gd name="T11" fmla="*/ 23 h 179"/>
                <a:gd name="T12" fmla="*/ 3 w 133"/>
                <a:gd name="T13" fmla="*/ 30 h 179"/>
                <a:gd name="T14" fmla="*/ 4 w 133"/>
                <a:gd name="T15" fmla="*/ 34 h 179"/>
                <a:gd name="T16" fmla="*/ 7 w 133"/>
                <a:gd name="T17" fmla="*/ 39 h 179"/>
                <a:gd name="T18" fmla="*/ 11 w 133"/>
                <a:gd name="T19" fmla="*/ 46 h 179"/>
                <a:gd name="T20" fmla="*/ 17 w 133"/>
                <a:gd name="T21" fmla="*/ 53 h 179"/>
                <a:gd name="T22" fmla="*/ 20 w 133"/>
                <a:gd name="T23" fmla="*/ 58 h 179"/>
                <a:gd name="T24" fmla="*/ 23 w 133"/>
                <a:gd name="T25" fmla="*/ 65 h 179"/>
                <a:gd name="T26" fmla="*/ 28 w 133"/>
                <a:gd name="T27" fmla="*/ 72 h 179"/>
                <a:gd name="T28" fmla="*/ 34 w 133"/>
                <a:gd name="T29" fmla="*/ 79 h 179"/>
                <a:gd name="T30" fmla="*/ 38 w 133"/>
                <a:gd name="T31" fmla="*/ 86 h 179"/>
                <a:gd name="T32" fmla="*/ 42 w 133"/>
                <a:gd name="T33" fmla="*/ 94 h 179"/>
                <a:gd name="T34" fmla="*/ 49 w 133"/>
                <a:gd name="T35" fmla="*/ 104 h 179"/>
                <a:gd name="T36" fmla="*/ 54 w 133"/>
                <a:gd name="T37" fmla="*/ 110 h 179"/>
                <a:gd name="T38" fmla="*/ 59 w 133"/>
                <a:gd name="T39" fmla="*/ 117 h 179"/>
                <a:gd name="T40" fmla="*/ 63 w 133"/>
                <a:gd name="T41" fmla="*/ 123 h 179"/>
                <a:gd name="T42" fmla="*/ 66 w 133"/>
                <a:gd name="T43" fmla="*/ 130 h 179"/>
                <a:gd name="T44" fmla="*/ 72 w 133"/>
                <a:gd name="T45" fmla="*/ 138 h 179"/>
                <a:gd name="T46" fmla="*/ 75 w 133"/>
                <a:gd name="T47" fmla="*/ 143 h 179"/>
                <a:gd name="T48" fmla="*/ 80 w 133"/>
                <a:gd name="T49" fmla="*/ 150 h 179"/>
                <a:gd name="T50" fmla="*/ 86 w 133"/>
                <a:gd name="T51" fmla="*/ 157 h 179"/>
                <a:gd name="T52" fmla="*/ 103 w 133"/>
                <a:gd name="T53" fmla="*/ 173 h 179"/>
                <a:gd name="T54" fmla="*/ 109 w 133"/>
                <a:gd name="T55" fmla="*/ 175 h 179"/>
                <a:gd name="T56" fmla="*/ 112 w 133"/>
                <a:gd name="T57" fmla="*/ 177 h 179"/>
                <a:gd name="T58" fmla="*/ 127 w 133"/>
                <a:gd name="T59" fmla="*/ 177 h 179"/>
                <a:gd name="T60" fmla="*/ 130 w 133"/>
                <a:gd name="T61" fmla="*/ 174 h 179"/>
                <a:gd name="T62" fmla="*/ 131 w 133"/>
                <a:gd name="T63" fmla="*/ 170 h 179"/>
                <a:gd name="T64" fmla="*/ 131 w 133"/>
                <a:gd name="T65" fmla="*/ 155 h 179"/>
                <a:gd name="T66" fmla="*/ 130 w 133"/>
                <a:gd name="T67" fmla="*/ 147 h 179"/>
                <a:gd name="T68" fmla="*/ 127 w 133"/>
                <a:gd name="T69" fmla="*/ 144 h 179"/>
                <a:gd name="T70" fmla="*/ 125 w 133"/>
                <a:gd name="T71" fmla="*/ 139 h 179"/>
                <a:gd name="T72" fmla="*/ 122 w 133"/>
                <a:gd name="T73" fmla="*/ 136 h 179"/>
                <a:gd name="T74" fmla="*/ 121 w 133"/>
                <a:gd name="T75" fmla="*/ 133 h 179"/>
                <a:gd name="T76" fmla="*/ 117 w 133"/>
                <a:gd name="T77" fmla="*/ 128 h 179"/>
                <a:gd name="T78" fmla="*/ 115 w 133"/>
                <a:gd name="T79" fmla="*/ 123 h 179"/>
                <a:gd name="T80" fmla="*/ 111 w 133"/>
                <a:gd name="T81" fmla="*/ 117 h 179"/>
                <a:gd name="T82" fmla="*/ 107 w 133"/>
                <a:gd name="T83" fmla="*/ 111 h 179"/>
                <a:gd name="T84" fmla="*/ 103 w 133"/>
                <a:gd name="T85" fmla="*/ 105 h 179"/>
                <a:gd name="T86" fmla="*/ 98 w 133"/>
                <a:gd name="T87" fmla="*/ 98 h 179"/>
                <a:gd name="T88" fmla="*/ 93 w 133"/>
                <a:gd name="T89" fmla="*/ 91 h 179"/>
                <a:gd name="T90" fmla="*/ 89 w 133"/>
                <a:gd name="T91" fmla="*/ 83 h 179"/>
                <a:gd name="T92" fmla="*/ 84 w 133"/>
                <a:gd name="T93" fmla="*/ 76 h 179"/>
                <a:gd name="T94" fmla="*/ 78 w 133"/>
                <a:gd name="T95" fmla="*/ 69 h 179"/>
                <a:gd name="T96" fmla="*/ 75 w 133"/>
                <a:gd name="T97" fmla="*/ 61 h 179"/>
                <a:gd name="T98" fmla="*/ 70 w 133"/>
                <a:gd name="T99" fmla="*/ 55 h 179"/>
                <a:gd name="T100" fmla="*/ 66 w 133"/>
                <a:gd name="T101" fmla="*/ 49 h 179"/>
                <a:gd name="T102" fmla="*/ 63 w 133"/>
                <a:gd name="T103" fmla="*/ 43 h 179"/>
                <a:gd name="T104" fmla="*/ 59 w 133"/>
                <a:gd name="T105" fmla="*/ 37 h 179"/>
                <a:gd name="T106" fmla="*/ 55 w 133"/>
                <a:gd name="T107" fmla="*/ 31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3" h="179">
                  <a:moveTo>
                    <a:pt x="54" y="28"/>
                  </a:moveTo>
                  <a:lnTo>
                    <a:pt x="52" y="27"/>
                  </a:lnTo>
                  <a:lnTo>
                    <a:pt x="51" y="24"/>
                  </a:lnTo>
                  <a:lnTo>
                    <a:pt x="31" y="5"/>
                  </a:lnTo>
                  <a:lnTo>
                    <a:pt x="29" y="5"/>
                  </a:lnTo>
                  <a:lnTo>
                    <a:pt x="26" y="4"/>
                  </a:lnTo>
                  <a:lnTo>
                    <a:pt x="25" y="4"/>
                  </a:lnTo>
                  <a:lnTo>
                    <a:pt x="23" y="3"/>
                  </a:lnTo>
                  <a:lnTo>
                    <a:pt x="21" y="1"/>
                  </a:lnTo>
                  <a:lnTo>
                    <a:pt x="20" y="1"/>
                  </a:lnTo>
                  <a:lnTo>
                    <a:pt x="18" y="0"/>
                  </a:lnTo>
                  <a:lnTo>
                    <a:pt x="7" y="0"/>
                  </a:lnTo>
                  <a:lnTo>
                    <a:pt x="3" y="4"/>
                  </a:lnTo>
                  <a:lnTo>
                    <a:pt x="3" y="5"/>
                  </a:lnTo>
                  <a:lnTo>
                    <a:pt x="1" y="5"/>
                  </a:lnTo>
                  <a:lnTo>
                    <a:pt x="1" y="6"/>
                  </a:lnTo>
                  <a:lnTo>
                    <a:pt x="0" y="8"/>
                  </a:lnTo>
                  <a:lnTo>
                    <a:pt x="0" y="23"/>
                  </a:lnTo>
                  <a:lnTo>
                    <a:pt x="1" y="24"/>
                  </a:lnTo>
                  <a:lnTo>
                    <a:pt x="1" y="27"/>
                  </a:lnTo>
                  <a:lnTo>
                    <a:pt x="3" y="30"/>
                  </a:lnTo>
                  <a:lnTo>
                    <a:pt x="3" y="31"/>
                  </a:lnTo>
                  <a:lnTo>
                    <a:pt x="4" y="33"/>
                  </a:lnTo>
                  <a:lnTo>
                    <a:pt x="4" y="34"/>
                  </a:lnTo>
                  <a:lnTo>
                    <a:pt x="6" y="37"/>
                  </a:lnTo>
                  <a:lnTo>
                    <a:pt x="7" y="38"/>
                  </a:lnTo>
                  <a:lnTo>
                    <a:pt x="7" y="39"/>
                  </a:lnTo>
                  <a:lnTo>
                    <a:pt x="8" y="42"/>
                  </a:lnTo>
                  <a:lnTo>
                    <a:pt x="11" y="45"/>
                  </a:lnTo>
                  <a:lnTo>
                    <a:pt x="11" y="46"/>
                  </a:lnTo>
                  <a:lnTo>
                    <a:pt x="14" y="49"/>
                  </a:lnTo>
                  <a:lnTo>
                    <a:pt x="14" y="50"/>
                  </a:lnTo>
                  <a:lnTo>
                    <a:pt x="17" y="53"/>
                  </a:lnTo>
                  <a:lnTo>
                    <a:pt x="17" y="55"/>
                  </a:lnTo>
                  <a:lnTo>
                    <a:pt x="18" y="55"/>
                  </a:lnTo>
                  <a:lnTo>
                    <a:pt x="20" y="58"/>
                  </a:lnTo>
                  <a:lnTo>
                    <a:pt x="23" y="61"/>
                  </a:lnTo>
                  <a:lnTo>
                    <a:pt x="23" y="64"/>
                  </a:lnTo>
                  <a:lnTo>
                    <a:pt x="23" y="65"/>
                  </a:lnTo>
                  <a:lnTo>
                    <a:pt x="25" y="68"/>
                  </a:lnTo>
                  <a:lnTo>
                    <a:pt x="26" y="69"/>
                  </a:lnTo>
                  <a:lnTo>
                    <a:pt x="28" y="72"/>
                  </a:lnTo>
                  <a:lnTo>
                    <a:pt x="29" y="74"/>
                  </a:lnTo>
                  <a:lnTo>
                    <a:pt x="32" y="76"/>
                  </a:lnTo>
                  <a:lnTo>
                    <a:pt x="34" y="79"/>
                  </a:lnTo>
                  <a:lnTo>
                    <a:pt x="35" y="82"/>
                  </a:lnTo>
                  <a:lnTo>
                    <a:pt x="37" y="84"/>
                  </a:lnTo>
                  <a:lnTo>
                    <a:pt x="38" y="86"/>
                  </a:lnTo>
                  <a:lnTo>
                    <a:pt x="40" y="89"/>
                  </a:lnTo>
                  <a:lnTo>
                    <a:pt x="41" y="91"/>
                  </a:lnTo>
                  <a:lnTo>
                    <a:pt x="42" y="94"/>
                  </a:lnTo>
                  <a:lnTo>
                    <a:pt x="46" y="98"/>
                  </a:lnTo>
                  <a:lnTo>
                    <a:pt x="48" y="101"/>
                  </a:lnTo>
                  <a:lnTo>
                    <a:pt x="49" y="104"/>
                  </a:lnTo>
                  <a:lnTo>
                    <a:pt x="51" y="106"/>
                  </a:lnTo>
                  <a:lnTo>
                    <a:pt x="52" y="107"/>
                  </a:lnTo>
                  <a:lnTo>
                    <a:pt x="54" y="110"/>
                  </a:lnTo>
                  <a:lnTo>
                    <a:pt x="55" y="113"/>
                  </a:lnTo>
                  <a:lnTo>
                    <a:pt x="56" y="116"/>
                  </a:lnTo>
                  <a:lnTo>
                    <a:pt x="59" y="117"/>
                  </a:lnTo>
                  <a:lnTo>
                    <a:pt x="60" y="120"/>
                  </a:lnTo>
                  <a:lnTo>
                    <a:pt x="62" y="123"/>
                  </a:lnTo>
                  <a:lnTo>
                    <a:pt x="63" y="123"/>
                  </a:lnTo>
                  <a:lnTo>
                    <a:pt x="65" y="126"/>
                  </a:lnTo>
                  <a:lnTo>
                    <a:pt x="66" y="128"/>
                  </a:lnTo>
                  <a:lnTo>
                    <a:pt x="66" y="130"/>
                  </a:lnTo>
                  <a:lnTo>
                    <a:pt x="69" y="133"/>
                  </a:lnTo>
                  <a:lnTo>
                    <a:pt x="70" y="136"/>
                  </a:lnTo>
                  <a:lnTo>
                    <a:pt x="72" y="138"/>
                  </a:lnTo>
                  <a:lnTo>
                    <a:pt x="72" y="139"/>
                  </a:lnTo>
                  <a:lnTo>
                    <a:pt x="75" y="141"/>
                  </a:lnTo>
                  <a:lnTo>
                    <a:pt x="75" y="143"/>
                  </a:lnTo>
                  <a:lnTo>
                    <a:pt x="77" y="145"/>
                  </a:lnTo>
                  <a:lnTo>
                    <a:pt x="77" y="147"/>
                  </a:lnTo>
                  <a:lnTo>
                    <a:pt x="80" y="150"/>
                  </a:lnTo>
                  <a:lnTo>
                    <a:pt x="81" y="152"/>
                  </a:lnTo>
                  <a:lnTo>
                    <a:pt x="84" y="155"/>
                  </a:lnTo>
                  <a:lnTo>
                    <a:pt x="86" y="157"/>
                  </a:lnTo>
                  <a:lnTo>
                    <a:pt x="100" y="172"/>
                  </a:lnTo>
                  <a:lnTo>
                    <a:pt x="101" y="172"/>
                  </a:lnTo>
                  <a:lnTo>
                    <a:pt x="103" y="173"/>
                  </a:lnTo>
                  <a:lnTo>
                    <a:pt x="106" y="174"/>
                  </a:lnTo>
                  <a:lnTo>
                    <a:pt x="107" y="174"/>
                  </a:lnTo>
                  <a:lnTo>
                    <a:pt x="109" y="175"/>
                  </a:lnTo>
                  <a:lnTo>
                    <a:pt x="110" y="175"/>
                  </a:lnTo>
                  <a:lnTo>
                    <a:pt x="111" y="177"/>
                  </a:lnTo>
                  <a:lnTo>
                    <a:pt x="112" y="177"/>
                  </a:lnTo>
                  <a:lnTo>
                    <a:pt x="114" y="178"/>
                  </a:lnTo>
                  <a:lnTo>
                    <a:pt x="125" y="178"/>
                  </a:lnTo>
                  <a:lnTo>
                    <a:pt x="127" y="177"/>
                  </a:lnTo>
                  <a:lnTo>
                    <a:pt x="128" y="177"/>
                  </a:lnTo>
                  <a:lnTo>
                    <a:pt x="128" y="175"/>
                  </a:lnTo>
                  <a:lnTo>
                    <a:pt x="130" y="174"/>
                  </a:lnTo>
                  <a:lnTo>
                    <a:pt x="130" y="173"/>
                  </a:lnTo>
                  <a:lnTo>
                    <a:pt x="131" y="173"/>
                  </a:lnTo>
                  <a:lnTo>
                    <a:pt x="131" y="170"/>
                  </a:lnTo>
                  <a:lnTo>
                    <a:pt x="132" y="170"/>
                  </a:lnTo>
                  <a:lnTo>
                    <a:pt x="132" y="157"/>
                  </a:lnTo>
                  <a:lnTo>
                    <a:pt x="131" y="155"/>
                  </a:lnTo>
                  <a:lnTo>
                    <a:pt x="131" y="151"/>
                  </a:lnTo>
                  <a:lnTo>
                    <a:pt x="130" y="150"/>
                  </a:lnTo>
                  <a:lnTo>
                    <a:pt x="130" y="147"/>
                  </a:lnTo>
                  <a:lnTo>
                    <a:pt x="128" y="147"/>
                  </a:lnTo>
                  <a:lnTo>
                    <a:pt x="128" y="144"/>
                  </a:lnTo>
                  <a:lnTo>
                    <a:pt x="127" y="144"/>
                  </a:lnTo>
                  <a:lnTo>
                    <a:pt x="127" y="141"/>
                  </a:lnTo>
                  <a:lnTo>
                    <a:pt x="125" y="141"/>
                  </a:lnTo>
                  <a:lnTo>
                    <a:pt x="125" y="139"/>
                  </a:lnTo>
                  <a:lnTo>
                    <a:pt x="124" y="139"/>
                  </a:lnTo>
                  <a:lnTo>
                    <a:pt x="124" y="138"/>
                  </a:lnTo>
                  <a:lnTo>
                    <a:pt x="122" y="136"/>
                  </a:lnTo>
                  <a:lnTo>
                    <a:pt x="122" y="135"/>
                  </a:lnTo>
                  <a:lnTo>
                    <a:pt x="121" y="135"/>
                  </a:lnTo>
                  <a:lnTo>
                    <a:pt x="121" y="133"/>
                  </a:lnTo>
                  <a:lnTo>
                    <a:pt x="120" y="132"/>
                  </a:lnTo>
                  <a:lnTo>
                    <a:pt x="120" y="130"/>
                  </a:lnTo>
                  <a:lnTo>
                    <a:pt x="117" y="128"/>
                  </a:lnTo>
                  <a:lnTo>
                    <a:pt x="117" y="126"/>
                  </a:lnTo>
                  <a:lnTo>
                    <a:pt x="115" y="125"/>
                  </a:lnTo>
                  <a:lnTo>
                    <a:pt x="115" y="123"/>
                  </a:lnTo>
                  <a:lnTo>
                    <a:pt x="112" y="121"/>
                  </a:lnTo>
                  <a:lnTo>
                    <a:pt x="111" y="118"/>
                  </a:lnTo>
                  <a:lnTo>
                    <a:pt x="111" y="117"/>
                  </a:lnTo>
                  <a:lnTo>
                    <a:pt x="110" y="116"/>
                  </a:lnTo>
                  <a:lnTo>
                    <a:pt x="109" y="113"/>
                  </a:lnTo>
                  <a:lnTo>
                    <a:pt x="107" y="111"/>
                  </a:lnTo>
                  <a:lnTo>
                    <a:pt x="106" y="109"/>
                  </a:lnTo>
                  <a:lnTo>
                    <a:pt x="104" y="107"/>
                  </a:lnTo>
                  <a:lnTo>
                    <a:pt x="103" y="105"/>
                  </a:lnTo>
                  <a:lnTo>
                    <a:pt x="101" y="102"/>
                  </a:lnTo>
                  <a:lnTo>
                    <a:pt x="100" y="101"/>
                  </a:lnTo>
                  <a:lnTo>
                    <a:pt x="98" y="98"/>
                  </a:lnTo>
                  <a:lnTo>
                    <a:pt x="97" y="95"/>
                  </a:lnTo>
                  <a:lnTo>
                    <a:pt x="95" y="92"/>
                  </a:lnTo>
                  <a:lnTo>
                    <a:pt x="93" y="91"/>
                  </a:lnTo>
                  <a:lnTo>
                    <a:pt x="92" y="89"/>
                  </a:lnTo>
                  <a:lnTo>
                    <a:pt x="90" y="86"/>
                  </a:lnTo>
                  <a:lnTo>
                    <a:pt x="89" y="83"/>
                  </a:lnTo>
                  <a:lnTo>
                    <a:pt x="87" y="82"/>
                  </a:lnTo>
                  <a:lnTo>
                    <a:pt x="86" y="79"/>
                  </a:lnTo>
                  <a:lnTo>
                    <a:pt x="84" y="76"/>
                  </a:lnTo>
                  <a:lnTo>
                    <a:pt x="83" y="73"/>
                  </a:lnTo>
                  <a:lnTo>
                    <a:pt x="81" y="71"/>
                  </a:lnTo>
                  <a:lnTo>
                    <a:pt x="78" y="69"/>
                  </a:lnTo>
                  <a:lnTo>
                    <a:pt x="77" y="67"/>
                  </a:lnTo>
                  <a:lnTo>
                    <a:pt x="76" y="64"/>
                  </a:lnTo>
                  <a:lnTo>
                    <a:pt x="75" y="61"/>
                  </a:lnTo>
                  <a:lnTo>
                    <a:pt x="73" y="60"/>
                  </a:lnTo>
                  <a:lnTo>
                    <a:pt x="72" y="57"/>
                  </a:lnTo>
                  <a:lnTo>
                    <a:pt x="70" y="55"/>
                  </a:lnTo>
                  <a:lnTo>
                    <a:pt x="69" y="53"/>
                  </a:lnTo>
                  <a:lnTo>
                    <a:pt x="67" y="50"/>
                  </a:lnTo>
                  <a:lnTo>
                    <a:pt x="66" y="49"/>
                  </a:lnTo>
                  <a:lnTo>
                    <a:pt x="65" y="46"/>
                  </a:lnTo>
                  <a:lnTo>
                    <a:pt x="63" y="45"/>
                  </a:lnTo>
                  <a:lnTo>
                    <a:pt x="63" y="43"/>
                  </a:lnTo>
                  <a:lnTo>
                    <a:pt x="62" y="40"/>
                  </a:lnTo>
                  <a:lnTo>
                    <a:pt x="59" y="38"/>
                  </a:lnTo>
                  <a:lnTo>
                    <a:pt x="59" y="37"/>
                  </a:lnTo>
                  <a:lnTo>
                    <a:pt x="58" y="35"/>
                  </a:lnTo>
                  <a:lnTo>
                    <a:pt x="58" y="34"/>
                  </a:lnTo>
                  <a:lnTo>
                    <a:pt x="55" y="31"/>
                  </a:lnTo>
                  <a:lnTo>
                    <a:pt x="55" y="30"/>
                  </a:lnTo>
                  <a:lnTo>
                    <a:pt x="54" y="28"/>
                  </a:lnTo>
                </a:path>
              </a:pathLst>
            </a:custGeom>
            <a:solidFill>
              <a:srgbClr val="FFFFF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5" name="Freeform 39">
              <a:extLst>
                <a:ext uri="{FF2B5EF4-FFF2-40B4-BE49-F238E27FC236}">
                  <a16:creationId xmlns:a16="http://schemas.microsoft.com/office/drawing/2014/main" id="{47793B84-FF7D-FC8A-BC95-18CD36DA5AD3}"/>
                </a:ext>
              </a:extLst>
            </p:cNvPr>
            <p:cNvSpPr>
              <a:spLocks/>
            </p:cNvSpPr>
            <p:nvPr/>
          </p:nvSpPr>
          <p:spPr bwMode="auto">
            <a:xfrm>
              <a:off x="2188" y="1299"/>
              <a:ext cx="134" cy="542"/>
            </a:xfrm>
            <a:custGeom>
              <a:avLst/>
              <a:gdLst>
                <a:gd name="T0" fmla="*/ 0 w 135"/>
                <a:gd name="T1" fmla="*/ 378 h 542"/>
                <a:gd name="T2" fmla="*/ 1 w 135"/>
                <a:gd name="T3" fmla="*/ 389 h 542"/>
                <a:gd name="T4" fmla="*/ 4 w 135"/>
                <a:gd name="T5" fmla="*/ 393 h 542"/>
                <a:gd name="T6" fmla="*/ 5 w 135"/>
                <a:gd name="T7" fmla="*/ 397 h 542"/>
                <a:gd name="T8" fmla="*/ 8 w 135"/>
                <a:gd name="T9" fmla="*/ 401 h 542"/>
                <a:gd name="T10" fmla="*/ 10 w 135"/>
                <a:gd name="T11" fmla="*/ 405 h 542"/>
                <a:gd name="T12" fmla="*/ 13 w 135"/>
                <a:gd name="T13" fmla="*/ 408 h 542"/>
                <a:gd name="T14" fmla="*/ 15 w 135"/>
                <a:gd name="T15" fmla="*/ 414 h 542"/>
                <a:gd name="T16" fmla="*/ 19 w 135"/>
                <a:gd name="T17" fmla="*/ 418 h 542"/>
                <a:gd name="T18" fmla="*/ 24 w 135"/>
                <a:gd name="T19" fmla="*/ 427 h 542"/>
                <a:gd name="T20" fmla="*/ 28 w 135"/>
                <a:gd name="T21" fmla="*/ 433 h 542"/>
                <a:gd name="T22" fmla="*/ 34 w 135"/>
                <a:gd name="T23" fmla="*/ 439 h 542"/>
                <a:gd name="T24" fmla="*/ 38 w 135"/>
                <a:gd name="T25" fmla="*/ 448 h 542"/>
                <a:gd name="T26" fmla="*/ 42 w 135"/>
                <a:gd name="T27" fmla="*/ 454 h 542"/>
                <a:gd name="T28" fmla="*/ 49 w 135"/>
                <a:gd name="T29" fmla="*/ 464 h 542"/>
                <a:gd name="T30" fmla="*/ 53 w 135"/>
                <a:gd name="T31" fmla="*/ 470 h 542"/>
                <a:gd name="T32" fmla="*/ 57 w 135"/>
                <a:gd name="T33" fmla="*/ 479 h 542"/>
                <a:gd name="T34" fmla="*/ 63 w 135"/>
                <a:gd name="T35" fmla="*/ 486 h 542"/>
                <a:gd name="T36" fmla="*/ 67 w 135"/>
                <a:gd name="T37" fmla="*/ 491 h 542"/>
                <a:gd name="T38" fmla="*/ 70 w 135"/>
                <a:gd name="T39" fmla="*/ 499 h 542"/>
                <a:gd name="T40" fmla="*/ 75 w 135"/>
                <a:gd name="T41" fmla="*/ 504 h 542"/>
                <a:gd name="T42" fmla="*/ 78 w 135"/>
                <a:gd name="T43" fmla="*/ 510 h 542"/>
                <a:gd name="T44" fmla="*/ 85 w 135"/>
                <a:gd name="T45" fmla="*/ 518 h 542"/>
                <a:gd name="T46" fmla="*/ 102 w 135"/>
                <a:gd name="T47" fmla="*/ 535 h 542"/>
                <a:gd name="T48" fmla="*/ 107 w 135"/>
                <a:gd name="T49" fmla="*/ 537 h 542"/>
                <a:gd name="T50" fmla="*/ 112 w 135"/>
                <a:gd name="T51" fmla="*/ 540 h 542"/>
                <a:gd name="T52" fmla="*/ 126 w 135"/>
                <a:gd name="T53" fmla="*/ 541 h 542"/>
                <a:gd name="T54" fmla="*/ 129 w 135"/>
                <a:gd name="T55" fmla="*/ 538 h 542"/>
                <a:gd name="T56" fmla="*/ 132 w 135"/>
                <a:gd name="T57" fmla="*/ 536 h 542"/>
                <a:gd name="T58" fmla="*/ 133 w 135"/>
                <a:gd name="T59" fmla="*/ 520 h 542"/>
                <a:gd name="T60" fmla="*/ 130 w 135"/>
                <a:gd name="T61" fmla="*/ 513 h 542"/>
                <a:gd name="T62" fmla="*/ 129 w 135"/>
                <a:gd name="T63" fmla="*/ 507 h 542"/>
                <a:gd name="T64" fmla="*/ 126 w 135"/>
                <a:gd name="T65" fmla="*/ 504 h 542"/>
                <a:gd name="T66" fmla="*/ 124 w 135"/>
                <a:gd name="T67" fmla="*/ 501 h 542"/>
                <a:gd name="T68" fmla="*/ 122 w 135"/>
                <a:gd name="T69" fmla="*/ 498 h 542"/>
                <a:gd name="T70" fmla="*/ 120 w 135"/>
                <a:gd name="T71" fmla="*/ 494 h 542"/>
                <a:gd name="T72" fmla="*/ 116 w 135"/>
                <a:gd name="T73" fmla="*/ 488 h 542"/>
                <a:gd name="T74" fmla="*/ 112 w 135"/>
                <a:gd name="T75" fmla="*/ 482 h 542"/>
                <a:gd name="T76" fmla="*/ 109 w 135"/>
                <a:gd name="T77" fmla="*/ 476 h 542"/>
                <a:gd name="T78" fmla="*/ 105 w 135"/>
                <a:gd name="T79" fmla="*/ 470 h 542"/>
                <a:gd name="T80" fmla="*/ 101 w 135"/>
                <a:gd name="T81" fmla="*/ 464 h 542"/>
                <a:gd name="T82" fmla="*/ 96 w 135"/>
                <a:gd name="T83" fmla="*/ 455 h 542"/>
                <a:gd name="T84" fmla="*/ 90 w 135"/>
                <a:gd name="T85" fmla="*/ 449 h 542"/>
                <a:gd name="T86" fmla="*/ 87 w 135"/>
                <a:gd name="T87" fmla="*/ 442 h 542"/>
                <a:gd name="T88" fmla="*/ 82 w 135"/>
                <a:gd name="T89" fmla="*/ 434 h 542"/>
                <a:gd name="T90" fmla="*/ 76 w 135"/>
                <a:gd name="T91" fmla="*/ 427 h 542"/>
                <a:gd name="T92" fmla="*/ 72 w 135"/>
                <a:gd name="T93" fmla="*/ 420 h 542"/>
                <a:gd name="T94" fmla="*/ 68 w 135"/>
                <a:gd name="T95" fmla="*/ 414 h 542"/>
                <a:gd name="T96" fmla="*/ 65 w 135"/>
                <a:gd name="T97" fmla="*/ 408 h 542"/>
                <a:gd name="T98" fmla="*/ 60 w 135"/>
                <a:gd name="T99" fmla="*/ 401 h 542"/>
                <a:gd name="T100" fmla="*/ 59 w 135"/>
                <a:gd name="T101" fmla="*/ 397 h 542"/>
                <a:gd name="T102" fmla="*/ 49 w 135"/>
                <a:gd name="T103" fmla="*/ 386 h 542"/>
                <a:gd name="T104" fmla="*/ 45 w 135"/>
                <a:gd name="T105" fmla="*/ 381 h 5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5" h="542">
                  <a:moveTo>
                    <a:pt x="0" y="0"/>
                  </a:moveTo>
                  <a:lnTo>
                    <a:pt x="0" y="381"/>
                  </a:lnTo>
                  <a:lnTo>
                    <a:pt x="0" y="378"/>
                  </a:lnTo>
                  <a:lnTo>
                    <a:pt x="0" y="384"/>
                  </a:lnTo>
                  <a:lnTo>
                    <a:pt x="1" y="385"/>
                  </a:lnTo>
                  <a:lnTo>
                    <a:pt x="1" y="389"/>
                  </a:lnTo>
                  <a:lnTo>
                    <a:pt x="2" y="389"/>
                  </a:lnTo>
                  <a:lnTo>
                    <a:pt x="2" y="392"/>
                  </a:lnTo>
                  <a:lnTo>
                    <a:pt x="4" y="393"/>
                  </a:lnTo>
                  <a:lnTo>
                    <a:pt x="4" y="394"/>
                  </a:lnTo>
                  <a:lnTo>
                    <a:pt x="5" y="396"/>
                  </a:lnTo>
                  <a:lnTo>
                    <a:pt x="5" y="397"/>
                  </a:lnTo>
                  <a:lnTo>
                    <a:pt x="7" y="399"/>
                  </a:lnTo>
                  <a:lnTo>
                    <a:pt x="7" y="401"/>
                  </a:lnTo>
                  <a:lnTo>
                    <a:pt x="8" y="401"/>
                  </a:lnTo>
                  <a:lnTo>
                    <a:pt x="8" y="402"/>
                  </a:lnTo>
                  <a:lnTo>
                    <a:pt x="10" y="404"/>
                  </a:lnTo>
                  <a:lnTo>
                    <a:pt x="10" y="405"/>
                  </a:lnTo>
                  <a:lnTo>
                    <a:pt x="11" y="405"/>
                  </a:lnTo>
                  <a:lnTo>
                    <a:pt x="11" y="406"/>
                  </a:lnTo>
                  <a:lnTo>
                    <a:pt x="13" y="408"/>
                  </a:lnTo>
                  <a:lnTo>
                    <a:pt x="13" y="409"/>
                  </a:lnTo>
                  <a:lnTo>
                    <a:pt x="15" y="412"/>
                  </a:lnTo>
                  <a:lnTo>
                    <a:pt x="15" y="414"/>
                  </a:lnTo>
                  <a:lnTo>
                    <a:pt x="18" y="416"/>
                  </a:lnTo>
                  <a:lnTo>
                    <a:pt x="18" y="418"/>
                  </a:lnTo>
                  <a:lnTo>
                    <a:pt x="19" y="418"/>
                  </a:lnTo>
                  <a:lnTo>
                    <a:pt x="21" y="421"/>
                  </a:lnTo>
                  <a:lnTo>
                    <a:pt x="24" y="424"/>
                  </a:lnTo>
                  <a:lnTo>
                    <a:pt x="24" y="427"/>
                  </a:lnTo>
                  <a:lnTo>
                    <a:pt x="25" y="428"/>
                  </a:lnTo>
                  <a:lnTo>
                    <a:pt x="27" y="431"/>
                  </a:lnTo>
                  <a:lnTo>
                    <a:pt x="28" y="433"/>
                  </a:lnTo>
                  <a:lnTo>
                    <a:pt x="29" y="435"/>
                  </a:lnTo>
                  <a:lnTo>
                    <a:pt x="31" y="438"/>
                  </a:lnTo>
                  <a:lnTo>
                    <a:pt x="34" y="439"/>
                  </a:lnTo>
                  <a:lnTo>
                    <a:pt x="35" y="442"/>
                  </a:lnTo>
                  <a:lnTo>
                    <a:pt x="36" y="445"/>
                  </a:lnTo>
                  <a:lnTo>
                    <a:pt x="38" y="448"/>
                  </a:lnTo>
                  <a:lnTo>
                    <a:pt x="39" y="449"/>
                  </a:lnTo>
                  <a:lnTo>
                    <a:pt x="40" y="452"/>
                  </a:lnTo>
                  <a:lnTo>
                    <a:pt x="42" y="454"/>
                  </a:lnTo>
                  <a:lnTo>
                    <a:pt x="43" y="457"/>
                  </a:lnTo>
                  <a:lnTo>
                    <a:pt x="48" y="461"/>
                  </a:lnTo>
                  <a:lnTo>
                    <a:pt x="49" y="464"/>
                  </a:lnTo>
                  <a:lnTo>
                    <a:pt x="51" y="467"/>
                  </a:lnTo>
                  <a:lnTo>
                    <a:pt x="52" y="469"/>
                  </a:lnTo>
                  <a:lnTo>
                    <a:pt x="53" y="470"/>
                  </a:lnTo>
                  <a:lnTo>
                    <a:pt x="54" y="473"/>
                  </a:lnTo>
                  <a:lnTo>
                    <a:pt x="56" y="476"/>
                  </a:lnTo>
                  <a:lnTo>
                    <a:pt x="57" y="479"/>
                  </a:lnTo>
                  <a:lnTo>
                    <a:pt x="60" y="480"/>
                  </a:lnTo>
                  <a:lnTo>
                    <a:pt x="62" y="483"/>
                  </a:lnTo>
                  <a:lnTo>
                    <a:pt x="63" y="486"/>
                  </a:lnTo>
                  <a:lnTo>
                    <a:pt x="65" y="486"/>
                  </a:lnTo>
                  <a:lnTo>
                    <a:pt x="66" y="489"/>
                  </a:lnTo>
                  <a:lnTo>
                    <a:pt x="68" y="491"/>
                  </a:lnTo>
                  <a:lnTo>
                    <a:pt x="68" y="494"/>
                  </a:lnTo>
                  <a:lnTo>
                    <a:pt x="71" y="496"/>
                  </a:lnTo>
                  <a:lnTo>
                    <a:pt x="71" y="499"/>
                  </a:lnTo>
                  <a:lnTo>
                    <a:pt x="73" y="501"/>
                  </a:lnTo>
                  <a:lnTo>
                    <a:pt x="73" y="502"/>
                  </a:lnTo>
                  <a:lnTo>
                    <a:pt x="76" y="504"/>
                  </a:lnTo>
                  <a:lnTo>
                    <a:pt x="76" y="506"/>
                  </a:lnTo>
                  <a:lnTo>
                    <a:pt x="79" y="508"/>
                  </a:lnTo>
                  <a:lnTo>
                    <a:pt x="79" y="510"/>
                  </a:lnTo>
                  <a:lnTo>
                    <a:pt x="82" y="513"/>
                  </a:lnTo>
                  <a:lnTo>
                    <a:pt x="83" y="516"/>
                  </a:lnTo>
                  <a:lnTo>
                    <a:pt x="86" y="518"/>
                  </a:lnTo>
                  <a:lnTo>
                    <a:pt x="88" y="520"/>
                  </a:lnTo>
                  <a:lnTo>
                    <a:pt x="102" y="535"/>
                  </a:lnTo>
                  <a:lnTo>
                    <a:pt x="103" y="535"/>
                  </a:lnTo>
                  <a:lnTo>
                    <a:pt x="105" y="536"/>
                  </a:lnTo>
                  <a:lnTo>
                    <a:pt x="107" y="537"/>
                  </a:lnTo>
                  <a:lnTo>
                    <a:pt x="108" y="537"/>
                  </a:lnTo>
                  <a:lnTo>
                    <a:pt x="110" y="538"/>
                  </a:lnTo>
                  <a:lnTo>
                    <a:pt x="111" y="538"/>
                  </a:lnTo>
                  <a:lnTo>
                    <a:pt x="113" y="540"/>
                  </a:lnTo>
                  <a:lnTo>
                    <a:pt x="114" y="540"/>
                  </a:lnTo>
                  <a:lnTo>
                    <a:pt x="116" y="541"/>
                  </a:lnTo>
                  <a:lnTo>
                    <a:pt x="127" y="541"/>
                  </a:lnTo>
                  <a:lnTo>
                    <a:pt x="128" y="540"/>
                  </a:lnTo>
                  <a:lnTo>
                    <a:pt x="130" y="540"/>
                  </a:lnTo>
                  <a:lnTo>
                    <a:pt x="130" y="538"/>
                  </a:lnTo>
                  <a:lnTo>
                    <a:pt x="131" y="537"/>
                  </a:lnTo>
                  <a:lnTo>
                    <a:pt x="131" y="536"/>
                  </a:lnTo>
                  <a:lnTo>
                    <a:pt x="133" y="536"/>
                  </a:lnTo>
                  <a:lnTo>
                    <a:pt x="133" y="533"/>
                  </a:lnTo>
                  <a:lnTo>
                    <a:pt x="134" y="533"/>
                  </a:lnTo>
                  <a:lnTo>
                    <a:pt x="134" y="520"/>
                  </a:lnTo>
                  <a:lnTo>
                    <a:pt x="133" y="518"/>
                  </a:lnTo>
                  <a:lnTo>
                    <a:pt x="133" y="514"/>
                  </a:lnTo>
                  <a:lnTo>
                    <a:pt x="131" y="513"/>
                  </a:lnTo>
                  <a:lnTo>
                    <a:pt x="131" y="510"/>
                  </a:lnTo>
                  <a:lnTo>
                    <a:pt x="130" y="510"/>
                  </a:lnTo>
                  <a:lnTo>
                    <a:pt x="130" y="507"/>
                  </a:lnTo>
                  <a:lnTo>
                    <a:pt x="128" y="507"/>
                  </a:lnTo>
                  <a:lnTo>
                    <a:pt x="128" y="504"/>
                  </a:lnTo>
                  <a:lnTo>
                    <a:pt x="127" y="504"/>
                  </a:lnTo>
                  <a:lnTo>
                    <a:pt x="127" y="502"/>
                  </a:lnTo>
                  <a:lnTo>
                    <a:pt x="125" y="502"/>
                  </a:lnTo>
                  <a:lnTo>
                    <a:pt x="125" y="501"/>
                  </a:lnTo>
                  <a:lnTo>
                    <a:pt x="124" y="499"/>
                  </a:lnTo>
                  <a:lnTo>
                    <a:pt x="124" y="498"/>
                  </a:lnTo>
                  <a:lnTo>
                    <a:pt x="123" y="498"/>
                  </a:lnTo>
                  <a:lnTo>
                    <a:pt x="123" y="496"/>
                  </a:lnTo>
                  <a:lnTo>
                    <a:pt x="121" y="495"/>
                  </a:lnTo>
                  <a:lnTo>
                    <a:pt x="121" y="494"/>
                  </a:lnTo>
                  <a:lnTo>
                    <a:pt x="119" y="491"/>
                  </a:lnTo>
                  <a:lnTo>
                    <a:pt x="119" y="489"/>
                  </a:lnTo>
                  <a:lnTo>
                    <a:pt x="117" y="488"/>
                  </a:lnTo>
                  <a:lnTo>
                    <a:pt x="117" y="486"/>
                  </a:lnTo>
                  <a:lnTo>
                    <a:pt x="114" y="484"/>
                  </a:lnTo>
                  <a:lnTo>
                    <a:pt x="113" y="482"/>
                  </a:lnTo>
                  <a:lnTo>
                    <a:pt x="113" y="480"/>
                  </a:lnTo>
                  <a:lnTo>
                    <a:pt x="111" y="479"/>
                  </a:lnTo>
                  <a:lnTo>
                    <a:pt x="110" y="476"/>
                  </a:lnTo>
                  <a:lnTo>
                    <a:pt x="108" y="474"/>
                  </a:lnTo>
                  <a:lnTo>
                    <a:pt x="107" y="472"/>
                  </a:lnTo>
                  <a:lnTo>
                    <a:pt x="106" y="470"/>
                  </a:lnTo>
                  <a:lnTo>
                    <a:pt x="105" y="468"/>
                  </a:lnTo>
                  <a:lnTo>
                    <a:pt x="103" y="465"/>
                  </a:lnTo>
                  <a:lnTo>
                    <a:pt x="102" y="464"/>
                  </a:lnTo>
                  <a:lnTo>
                    <a:pt x="100" y="461"/>
                  </a:lnTo>
                  <a:lnTo>
                    <a:pt x="99" y="458"/>
                  </a:lnTo>
                  <a:lnTo>
                    <a:pt x="97" y="455"/>
                  </a:lnTo>
                  <a:lnTo>
                    <a:pt x="94" y="454"/>
                  </a:lnTo>
                  <a:lnTo>
                    <a:pt x="93" y="452"/>
                  </a:lnTo>
                  <a:lnTo>
                    <a:pt x="91" y="449"/>
                  </a:lnTo>
                  <a:lnTo>
                    <a:pt x="90" y="446"/>
                  </a:lnTo>
                  <a:lnTo>
                    <a:pt x="88" y="445"/>
                  </a:lnTo>
                  <a:lnTo>
                    <a:pt x="88" y="442"/>
                  </a:lnTo>
                  <a:lnTo>
                    <a:pt x="86" y="439"/>
                  </a:lnTo>
                  <a:lnTo>
                    <a:pt x="85" y="436"/>
                  </a:lnTo>
                  <a:lnTo>
                    <a:pt x="83" y="434"/>
                  </a:lnTo>
                  <a:lnTo>
                    <a:pt x="80" y="433"/>
                  </a:lnTo>
                  <a:lnTo>
                    <a:pt x="79" y="430"/>
                  </a:lnTo>
                  <a:lnTo>
                    <a:pt x="77" y="427"/>
                  </a:lnTo>
                  <a:lnTo>
                    <a:pt x="76" y="424"/>
                  </a:lnTo>
                  <a:lnTo>
                    <a:pt x="74" y="423"/>
                  </a:lnTo>
                  <a:lnTo>
                    <a:pt x="73" y="420"/>
                  </a:lnTo>
                  <a:lnTo>
                    <a:pt x="71" y="418"/>
                  </a:lnTo>
                  <a:lnTo>
                    <a:pt x="71" y="416"/>
                  </a:lnTo>
                  <a:lnTo>
                    <a:pt x="69" y="414"/>
                  </a:lnTo>
                  <a:lnTo>
                    <a:pt x="68" y="412"/>
                  </a:lnTo>
                  <a:lnTo>
                    <a:pt x="66" y="409"/>
                  </a:lnTo>
                  <a:lnTo>
                    <a:pt x="65" y="408"/>
                  </a:lnTo>
                  <a:lnTo>
                    <a:pt x="65" y="406"/>
                  </a:lnTo>
                  <a:lnTo>
                    <a:pt x="63" y="404"/>
                  </a:lnTo>
                  <a:lnTo>
                    <a:pt x="60" y="401"/>
                  </a:lnTo>
                  <a:lnTo>
                    <a:pt x="60" y="400"/>
                  </a:lnTo>
                  <a:lnTo>
                    <a:pt x="59" y="399"/>
                  </a:lnTo>
                  <a:lnTo>
                    <a:pt x="59" y="397"/>
                  </a:lnTo>
                  <a:lnTo>
                    <a:pt x="56" y="394"/>
                  </a:lnTo>
                  <a:lnTo>
                    <a:pt x="56" y="393"/>
                  </a:lnTo>
                  <a:lnTo>
                    <a:pt x="49" y="386"/>
                  </a:lnTo>
                  <a:lnTo>
                    <a:pt x="49" y="385"/>
                  </a:lnTo>
                  <a:lnTo>
                    <a:pt x="43" y="380"/>
                  </a:lnTo>
                  <a:lnTo>
                    <a:pt x="45" y="381"/>
                  </a:lnTo>
                  <a:lnTo>
                    <a:pt x="45" y="0"/>
                  </a:lnTo>
                  <a:lnTo>
                    <a:pt x="0"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6" name="Freeform 40">
              <a:extLst>
                <a:ext uri="{FF2B5EF4-FFF2-40B4-BE49-F238E27FC236}">
                  <a16:creationId xmlns:a16="http://schemas.microsoft.com/office/drawing/2014/main" id="{68DE880A-99AB-E5F8-AAB5-13C5BD06D06A}"/>
                </a:ext>
              </a:extLst>
            </p:cNvPr>
            <p:cNvSpPr>
              <a:spLocks/>
            </p:cNvSpPr>
            <p:nvPr/>
          </p:nvSpPr>
          <p:spPr bwMode="auto">
            <a:xfrm>
              <a:off x="2188" y="1380"/>
              <a:ext cx="134" cy="461"/>
            </a:xfrm>
            <a:custGeom>
              <a:avLst/>
              <a:gdLst>
                <a:gd name="T0" fmla="*/ 1 w 135"/>
                <a:gd name="T1" fmla="*/ 298 h 461"/>
                <a:gd name="T2" fmla="*/ 1 w 135"/>
                <a:gd name="T3" fmla="*/ 300 h 461"/>
                <a:gd name="T4" fmla="*/ 2 w 135"/>
                <a:gd name="T5" fmla="*/ 308 h 461"/>
                <a:gd name="T6" fmla="*/ 5 w 135"/>
                <a:gd name="T7" fmla="*/ 312 h 461"/>
                <a:gd name="T8" fmla="*/ 7 w 135"/>
                <a:gd name="T9" fmla="*/ 318 h 461"/>
                <a:gd name="T10" fmla="*/ 10 w 135"/>
                <a:gd name="T11" fmla="*/ 321 h 461"/>
                <a:gd name="T12" fmla="*/ 11 w 135"/>
                <a:gd name="T13" fmla="*/ 325 h 461"/>
                <a:gd name="T14" fmla="*/ 15 w 135"/>
                <a:gd name="T15" fmla="*/ 331 h 461"/>
                <a:gd name="T16" fmla="*/ 18 w 135"/>
                <a:gd name="T17" fmla="*/ 337 h 461"/>
                <a:gd name="T18" fmla="*/ 24 w 135"/>
                <a:gd name="T19" fmla="*/ 343 h 461"/>
                <a:gd name="T20" fmla="*/ 27 w 135"/>
                <a:gd name="T21" fmla="*/ 350 h 461"/>
                <a:gd name="T22" fmla="*/ 31 w 135"/>
                <a:gd name="T23" fmla="*/ 357 h 461"/>
                <a:gd name="T24" fmla="*/ 36 w 135"/>
                <a:gd name="T25" fmla="*/ 364 h 461"/>
                <a:gd name="T26" fmla="*/ 40 w 135"/>
                <a:gd name="T27" fmla="*/ 371 h 461"/>
                <a:gd name="T28" fmla="*/ 48 w 135"/>
                <a:gd name="T29" fmla="*/ 380 h 461"/>
                <a:gd name="T30" fmla="*/ 52 w 135"/>
                <a:gd name="T31" fmla="*/ 388 h 461"/>
                <a:gd name="T32" fmla="*/ 56 w 135"/>
                <a:gd name="T33" fmla="*/ 395 h 461"/>
                <a:gd name="T34" fmla="*/ 62 w 135"/>
                <a:gd name="T35" fmla="*/ 402 h 461"/>
                <a:gd name="T36" fmla="*/ 66 w 135"/>
                <a:gd name="T37" fmla="*/ 408 h 461"/>
                <a:gd name="T38" fmla="*/ 70 w 135"/>
                <a:gd name="T39" fmla="*/ 415 h 461"/>
                <a:gd name="T40" fmla="*/ 72 w 135"/>
                <a:gd name="T41" fmla="*/ 421 h 461"/>
                <a:gd name="T42" fmla="*/ 78 w 135"/>
                <a:gd name="T43" fmla="*/ 427 h 461"/>
                <a:gd name="T44" fmla="*/ 82 w 135"/>
                <a:gd name="T45" fmla="*/ 434 h 461"/>
                <a:gd name="T46" fmla="*/ 96 w 135"/>
                <a:gd name="T47" fmla="*/ 449 h 461"/>
                <a:gd name="T48" fmla="*/ 105 w 135"/>
                <a:gd name="T49" fmla="*/ 455 h 461"/>
                <a:gd name="T50" fmla="*/ 109 w 135"/>
                <a:gd name="T51" fmla="*/ 456 h 461"/>
                <a:gd name="T52" fmla="*/ 113 w 135"/>
                <a:gd name="T53" fmla="*/ 459 h 461"/>
                <a:gd name="T54" fmla="*/ 122 w 135"/>
                <a:gd name="T55" fmla="*/ 460 h 461"/>
                <a:gd name="T56" fmla="*/ 126 w 135"/>
                <a:gd name="T57" fmla="*/ 457 h 461"/>
                <a:gd name="T58" fmla="*/ 130 w 135"/>
                <a:gd name="T59" fmla="*/ 454 h 461"/>
                <a:gd name="T60" fmla="*/ 133 w 135"/>
                <a:gd name="T61" fmla="*/ 449 h 461"/>
                <a:gd name="T62" fmla="*/ 132 w 135"/>
                <a:gd name="T63" fmla="*/ 433 h 461"/>
                <a:gd name="T64" fmla="*/ 129 w 135"/>
                <a:gd name="T65" fmla="*/ 429 h 461"/>
                <a:gd name="T66" fmla="*/ 126 w 135"/>
                <a:gd name="T67" fmla="*/ 421 h 461"/>
                <a:gd name="T68" fmla="*/ 120 w 135"/>
                <a:gd name="T69" fmla="*/ 414 h 461"/>
                <a:gd name="T70" fmla="*/ 118 w 135"/>
                <a:gd name="T71" fmla="*/ 408 h 461"/>
                <a:gd name="T72" fmla="*/ 113 w 135"/>
                <a:gd name="T73" fmla="*/ 403 h 461"/>
                <a:gd name="T74" fmla="*/ 110 w 135"/>
                <a:gd name="T75" fmla="*/ 398 h 461"/>
                <a:gd name="T76" fmla="*/ 106 w 135"/>
                <a:gd name="T77" fmla="*/ 391 h 461"/>
                <a:gd name="T78" fmla="*/ 102 w 135"/>
                <a:gd name="T79" fmla="*/ 384 h 461"/>
                <a:gd name="T80" fmla="*/ 98 w 135"/>
                <a:gd name="T81" fmla="*/ 377 h 461"/>
                <a:gd name="T82" fmla="*/ 92 w 135"/>
                <a:gd name="T83" fmla="*/ 371 h 461"/>
                <a:gd name="T84" fmla="*/ 87 w 135"/>
                <a:gd name="T85" fmla="*/ 364 h 461"/>
                <a:gd name="T86" fmla="*/ 84 w 135"/>
                <a:gd name="T87" fmla="*/ 355 h 461"/>
                <a:gd name="T88" fmla="*/ 78 w 135"/>
                <a:gd name="T89" fmla="*/ 349 h 461"/>
                <a:gd name="T90" fmla="*/ 73 w 135"/>
                <a:gd name="T91" fmla="*/ 342 h 461"/>
                <a:gd name="T92" fmla="*/ 70 w 135"/>
                <a:gd name="T93" fmla="*/ 335 h 461"/>
                <a:gd name="T94" fmla="*/ 66 w 135"/>
                <a:gd name="T95" fmla="*/ 328 h 461"/>
                <a:gd name="T96" fmla="*/ 63 w 135"/>
                <a:gd name="T97" fmla="*/ 322 h 461"/>
                <a:gd name="T98" fmla="*/ 59 w 135"/>
                <a:gd name="T99" fmla="*/ 318 h 461"/>
                <a:gd name="T100" fmla="*/ 56 w 135"/>
                <a:gd name="T101" fmla="*/ 312 h 461"/>
                <a:gd name="T102" fmla="*/ 53 w 135"/>
                <a:gd name="T103" fmla="*/ 309 h 461"/>
                <a:gd name="T104" fmla="*/ 52 w 135"/>
                <a:gd name="T105" fmla="*/ 306 h 461"/>
                <a:gd name="T106" fmla="*/ 49 w 135"/>
                <a:gd name="T107" fmla="*/ 303 h 461"/>
                <a:gd name="T108" fmla="*/ 46 w 135"/>
                <a:gd name="T109" fmla="*/ 301 h 461"/>
                <a:gd name="T110" fmla="*/ 45 w 135"/>
                <a:gd name="T111" fmla="*/ 298 h 461"/>
                <a:gd name="T112" fmla="*/ 46 w 135"/>
                <a:gd name="T113" fmla="*/ 0 h 4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 h="461">
                  <a:moveTo>
                    <a:pt x="1" y="0"/>
                  </a:moveTo>
                  <a:lnTo>
                    <a:pt x="1" y="300"/>
                  </a:lnTo>
                  <a:lnTo>
                    <a:pt x="1" y="298"/>
                  </a:lnTo>
                  <a:lnTo>
                    <a:pt x="0" y="296"/>
                  </a:lnTo>
                  <a:lnTo>
                    <a:pt x="0" y="298"/>
                  </a:lnTo>
                  <a:lnTo>
                    <a:pt x="1" y="300"/>
                  </a:lnTo>
                  <a:lnTo>
                    <a:pt x="1" y="303"/>
                  </a:lnTo>
                  <a:lnTo>
                    <a:pt x="2" y="305"/>
                  </a:lnTo>
                  <a:lnTo>
                    <a:pt x="2" y="308"/>
                  </a:lnTo>
                  <a:lnTo>
                    <a:pt x="4" y="309"/>
                  </a:lnTo>
                  <a:lnTo>
                    <a:pt x="4" y="312"/>
                  </a:lnTo>
                  <a:lnTo>
                    <a:pt x="5" y="312"/>
                  </a:lnTo>
                  <a:lnTo>
                    <a:pt x="5" y="315"/>
                  </a:lnTo>
                  <a:lnTo>
                    <a:pt x="7" y="316"/>
                  </a:lnTo>
                  <a:lnTo>
                    <a:pt x="7" y="318"/>
                  </a:lnTo>
                  <a:lnTo>
                    <a:pt x="8" y="319"/>
                  </a:lnTo>
                  <a:lnTo>
                    <a:pt x="8" y="320"/>
                  </a:lnTo>
                  <a:lnTo>
                    <a:pt x="10" y="321"/>
                  </a:lnTo>
                  <a:lnTo>
                    <a:pt x="10" y="324"/>
                  </a:lnTo>
                  <a:lnTo>
                    <a:pt x="11" y="324"/>
                  </a:lnTo>
                  <a:lnTo>
                    <a:pt x="11" y="325"/>
                  </a:lnTo>
                  <a:lnTo>
                    <a:pt x="13" y="327"/>
                  </a:lnTo>
                  <a:lnTo>
                    <a:pt x="13" y="328"/>
                  </a:lnTo>
                  <a:lnTo>
                    <a:pt x="15" y="331"/>
                  </a:lnTo>
                  <a:lnTo>
                    <a:pt x="15" y="332"/>
                  </a:lnTo>
                  <a:lnTo>
                    <a:pt x="18" y="335"/>
                  </a:lnTo>
                  <a:lnTo>
                    <a:pt x="18" y="337"/>
                  </a:lnTo>
                  <a:lnTo>
                    <a:pt x="19" y="337"/>
                  </a:lnTo>
                  <a:lnTo>
                    <a:pt x="21" y="340"/>
                  </a:lnTo>
                  <a:lnTo>
                    <a:pt x="24" y="343"/>
                  </a:lnTo>
                  <a:lnTo>
                    <a:pt x="24" y="346"/>
                  </a:lnTo>
                  <a:lnTo>
                    <a:pt x="25" y="347"/>
                  </a:lnTo>
                  <a:lnTo>
                    <a:pt x="27" y="350"/>
                  </a:lnTo>
                  <a:lnTo>
                    <a:pt x="28" y="352"/>
                  </a:lnTo>
                  <a:lnTo>
                    <a:pt x="29" y="354"/>
                  </a:lnTo>
                  <a:lnTo>
                    <a:pt x="31" y="357"/>
                  </a:lnTo>
                  <a:lnTo>
                    <a:pt x="34" y="358"/>
                  </a:lnTo>
                  <a:lnTo>
                    <a:pt x="35" y="361"/>
                  </a:lnTo>
                  <a:lnTo>
                    <a:pt x="36" y="364"/>
                  </a:lnTo>
                  <a:lnTo>
                    <a:pt x="38" y="366"/>
                  </a:lnTo>
                  <a:lnTo>
                    <a:pt x="39" y="368"/>
                  </a:lnTo>
                  <a:lnTo>
                    <a:pt x="40" y="371"/>
                  </a:lnTo>
                  <a:lnTo>
                    <a:pt x="42" y="373"/>
                  </a:lnTo>
                  <a:lnTo>
                    <a:pt x="43" y="376"/>
                  </a:lnTo>
                  <a:lnTo>
                    <a:pt x="48" y="380"/>
                  </a:lnTo>
                  <a:lnTo>
                    <a:pt x="49" y="383"/>
                  </a:lnTo>
                  <a:lnTo>
                    <a:pt x="51" y="386"/>
                  </a:lnTo>
                  <a:lnTo>
                    <a:pt x="52" y="388"/>
                  </a:lnTo>
                  <a:lnTo>
                    <a:pt x="53" y="389"/>
                  </a:lnTo>
                  <a:lnTo>
                    <a:pt x="54" y="392"/>
                  </a:lnTo>
                  <a:lnTo>
                    <a:pt x="56" y="395"/>
                  </a:lnTo>
                  <a:lnTo>
                    <a:pt x="57" y="398"/>
                  </a:lnTo>
                  <a:lnTo>
                    <a:pt x="60" y="399"/>
                  </a:lnTo>
                  <a:lnTo>
                    <a:pt x="62" y="402"/>
                  </a:lnTo>
                  <a:lnTo>
                    <a:pt x="63" y="405"/>
                  </a:lnTo>
                  <a:lnTo>
                    <a:pt x="65" y="405"/>
                  </a:lnTo>
                  <a:lnTo>
                    <a:pt x="66" y="408"/>
                  </a:lnTo>
                  <a:lnTo>
                    <a:pt x="68" y="410"/>
                  </a:lnTo>
                  <a:lnTo>
                    <a:pt x="68" y="413"/>
                  </a:lnTo>
                  <a:lnTo>
                    <a:pt x="71" y="415"/>
                  </a:lnTo>
                  <a:lnTo>
                    <a:pt x="71" y="418"/>
                  </a:lnTo>
                  <a:lnTo>
                    <a:pt x="73" y="420"/>
                  </a:lnTo>
                  <a:lnTo>
                    <a:pt x="73" y="421"/>
                  </a:lnTo>
                  <a:lnTo>
                    <a:pt x="76" y="423"/>
                  </a:lnTo>
                  <a:lnTo>
                    <a:pt x="76" y="425"/>
                  </a:lnTo>
                  <a:lnTo>
                    <a:pt x="79" y="427"/>
                  </a:lnTo>
                  <a:lnTo>
                    <a:pt x="79" y="429"/>
                  </a:lnTo>
                  <a:lnTo>
                    <a:pt x="82" y="432"/>
                  </a:lnTo>
                  <a:lnTo>
                    <a:pt x="83" y="434"/>
                  </a:lnTo>
                  <a:lnTo>
                    <a:pt x="88" y="439"/>
                  </a:lnTo>
                  <a:lnTo>
                    <a:pt x="90" y="442"/>
                  </a:lnTo>
                  <a:lnTo>
                    <a:pt x="97" y="449"/>
                  </a:lnTo>
                  <a:lnTo>
                    <a:pt x="99" y="449"/>
                  </a:lnTo>
                  <a:lnTo>
                    <a:pt x="102" y="451"/>
                  </a:lnTo>
                  <a:lnTo>
                    <a:pt x="106" y="455"/>
                  </a:lnTo>
                  <a:lnTo>
                    <a:pt x="107" y="455"/>
                  </a:lnTo>
                  <a:lnTo>
                    <a:pt x="108" y="456"/>
                  </a:lnTo>
                  <a:lnTo>
                    <a:pt x="110" y="456"/>
                  </a:lnTo>
                  <a:lnTo>
                    <a:pt x="111" y="457"/>
                  </a:lnTo>
                  <a:lnTo>
                    <a:pt x="113" y="457"/>
                  </a:lnTo>
                  <a:lnTo>
                    <a:pt x="114" y="459"/>
                  </a:lnTo>
                  <a:lnTo>
                    <a:pt x="120" y="459"/>
                  </a:lnTo>
                  <a:lnTo>
                    <a:pt x="121" y="460"/>
                  </a:lnTo>
                  <a:lnTo>
                    <a:pt x="123" y="460"/>
                  </a:lnTo>
                  <a:lnTo>
                    <a:pt x="123" y="459"/>
                  </a:lnTo>
                  <a:lnTo>
                    <a:pt x="127" y="459"/>
                  </a:lnTo>
                  <a:lnTo>
                    <a:pt x="127" y="457"/>
                  </a:lnTo>
                  <a:lnTo>
                    <a:pt x="128" y="457"/>
                  </a:lnTo>
                  <a:lnTo>
                    <a:pt x="131" y="455"/>
                  </a:lnTo>
                  <a:lnTo>
                    <a:pt x="131" y="454"/>
                  </a:lnTo>
                  <a:lnTo>
                    <a:pt x="133" y="452"/>
                  </a:lnTo>
                  <a:lnTo>
                    <a:pt x="133" y="449"/>
                  </a:lnTo>
                  <a:lnTo>
                    <a:pt x="134" y="449"/>
                  </a:lnTo>
                  <a:lnTo>
                    <a:pt x="134" y="439"/>
                  </a:lnTo>
                  <a:lnTo>
                    <a:pt x="133" y="439"/>
                  </a:lnTo>
                  <a:lnTo>
                    <a:pt x="133" y="433"/>
                  </a:lnTo>
                  <a:lnTo>
                    <a:pt x="131" y="432"/>
                  </a:lnTo>
                  <a:lnTo>
                    <a:pt x="131" y="430"/>
                  </a:lnTo>
                  <a:lnTo>
                    <a:pt x="130" y="429"/>
                  </a:lnTo>
                  <a:lnTo>
                    <a:pt x="130" y="426"/>
                  </a:lnTo>
                  <a:lnTo>
                    <a:pt x="127" y="423"/>
                  </a:lnTo>
                  <a:lnTo>
                    <a:pt x="127" y="421"/>
                  </a:lnTo>
                  <a:lnTo>
                    <a:pt x="125" y="420"/>
                  </a:lnTo>
                  <a:lnTo>
                    <a:pt x="124" y="417"/>
                  </a:lnTo>
                  <a:lnTo>
                    <a:pt x="121" y="414"/>
                  </a:lnTo>
                  <a:lnTo>
                    <a:pt x="121" y="413"/>
                  </a:lnTo>
                  <a:lnTo>
                    <a:pt x="119" y="410"/>
                  </a:lnTo>
                  <a:lnTo>
                    <a:pt x="119" y="408"/>
                  </a:lnTo>
                  <a:lnTo>
                    <a:pt x="117" y="407"/>
                  </a:lnTo>
                  <a:lnTo>
                    <a:pt x="117" y="405"/>
                  </a:lnTo>
                  <a:lnTo>
                    <a:pt x="114" y="403"/>
                  </a:lnTo>
                  <a:lnTo>
                    <a:pt x="113" y="400"/>
                  </a:lnTo>
                  <a:lnTo>
                    <a:pt x="113" y="399"/>
                  </a:lnTo>
                  <a:lnTo>
                    <a:pt x="111" y="398"/>
                  </a:lnTo>
                  <a:lnTo>
                    <a:pt x="110" y="395"/>
                  </a:lnTo>
                  <a:lnTo>
                    <a:pt x="108" y="393"/>
                  </a:lnTo>
                  <a:lnTo>
                    <a:pt x="107" y="391"/>
                  </a:lnTo>
                  <a:lnTo>
                    <a:pt x="106" y="389"/>
                  </a:lnTo>
                  <a:lnTo>
                    <a:pt x="105" y="387"/>
                  </a:lnTo>
                  <a:lnTo>
                    <a:pt x="103" y="384"/>
                  </a:lnTo>
                  <a:lnTo>
                    <a:pt x="102" y="383"/>
                  </a:lnTo>
                  <a:lnTo>
                    <a:pt x="100" y="380"/>
                  </a:lnTo>
                  <a:lnTo>
                    <a:pt x="99" y="377"/>
                  </a:lnTo>
                  <a:lnTo>
                    <a:pt x="97" y="374"/>
                  </a:lnTo>
                  <a:lnTo>
                    <a:pt x="94" y="373"/>
                  </a:lnTo>
                  <a:lnTo>
                    <a:pt x="93" y="371"/>
                  </a:lnTo>
                  <a:lnTo>
                    <a:pt x="91" y="368"/>
                  </a:lnTo>
                  <a:lnTo>
                    <a:pt x="90" y="365"/>
                  </a:lnTo>
                  <a:lnTo>
                    <a:pt x="88" y="364"/>
                  </a:lnTo>
                  <a:lnTo>
                    <a:pt x="88" y="361"/>
                  </a:lnTo>
                  <a:lnTo>
                    <a:pt x="86" y="358"/>
                  </a:lnTo>
                  <a:lnTo>
                    <a:pt x="85" y="355"/>
                  </a:lnTo>
                  <a:lnTo>
                    <a:pt x="83" y="353"/>
                  </a:lnTo>
                  <a:lnTo>
                    <a:pt x="80" y="352"/>
                  </a:lnTo>
                  <a:lnTo>
                    <a:pt x="79" y="349"/>
                  </a:lnTo>
                  <a:lnTo>
                    <a:pt x="77" y="346"/>
                  </a:lnTo>
                  <a:lnTo>
                    <a:pt x="76" y="343"/>
                  </a:lnTo>
                  <a:lnTo>
                    <a:pt x="74" y="342"/>
                  </a:lnTo>
                  <a:lnTo>
                    <a:pt x="73" y="339"/>
                  </a:lnTo>
                  <a:lnTo>
                    <a:pt x="71" y="337"/>
                  </a:lnTo>
                  <a:lnTo>
                    <a:pt x="71" y="335"/>
                  </a:lnTo>
                  <a:lnTo>
                    <a:pt x="69" y="332"/>
                  </a:lnTo>
                  <a:lnTo>
                    <a:pt x="68" y="331"/>
                  </a:lnTo>
                  <a:lnTo>
                    <a:pt x="66" y="328"/>
                  </a:lnTo>
                  <a:lnTo>
                    <a:pt x="65" y="327"/>
                  </a:lnTo>
                  <a:lnTo>
                    <a:pt x="65" y="325"/>
                  </a:lnTo>
                  <a:lnTo>
                    <a:pt x="63" y="322"/>
                  </a:lnTo>
                  <a:lnTo>
                    <a:pt x="60" y="320"/>
                  </a:lnTo>
                  <a:lnTo>
                    <a:pt x="60" y="319"/>
                  </a:lnTo>
                  <a:lnTo>
                    <a:pt x="59" y="318"/>
                  </a:lnTo>
                  <a:lnTo>
                    <a:pt x="59" y="316"/>
                  </a:lnTo>
                  <a:lnTo>
                    <a:pt x="56" y="313"/>
                  </a:lnTo>
                  <a:lnTo>
                    <a:pt x="56" y="312"/>
                  </a:lnTo>
                  <a:lnTo>
                    <a:pt x="54" y="310"/>
                  </a:lnTo>
                  <a:lnTo>
                    <a:pt x="54" y="309"/>
                  </a:lnTo>
                  <a:lnTo>
                    <a:pt x="53" y="309"/>
                  </a:lnTo>
                  <a:lnTo>
                    <a:pt x="53" y="308"/>
                  </a:lnTo>
                  <a:lnTo>
                    <a:pt x="52" y="308"/>
                  </a:lnTo>
                  <a:lnTo>
                    <a:pt x="52" y="306"/>
                  </a:lnTo>
                  <a:lnTo>
                    <a:pt x="51" y="306"/>
                  </a:lnTo>
                  <a:lnTo>
                    <a:pt x="51" y="305"/>
                  </a:lnTo>
                  <a:lnTo>
                    <a:pt x="49" y="303"/>
                  </a:lnTo>
                  <a:lnTo>
                    <a:pt x="48" y="303"/>
                  </a:lnTo>
                  <a:lnTo>
                    <a:pt x="48" y="301"/>
                  </a:lnTo>
                  <a:lnTo>
                    <a:pt x="46" y="301"/>
                  </a:lnTo>
                  <a:lnTo>
                    <a:pt x="46" y="300"/>
                  </a:lnTo>
                  <a:lnTo>
                    <a:pt x="45" y="300"/>
                  </a:lnTo>
                  <a:lnTo>
                    <a:pt x="45" y="298"/>
                  </a:lnTo>
                  <a:lnTo>
                    <a:pt x="45" y="300"/>
                  </a:lnTo>
                  <a:lnTo>
                    <a:pt x="45" y="0"/>
                  </a:lnTo>
                  <a:lnTo>
                    <a:pt x="46"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7" name="Freeform 41">
              <a:extLst>
                <a:ext uri="{FF2B5EF4-FFF2-40B4-BE49-F238E27FC236}">
                  <a16:creationId xmlns:a16="http://schemas.microsoft.com/office/drawing/2014/main" id="{70431CC9-56C1-5BFE-EAA7-DFB49D135121}"/>
                </a:ext>
              </a:extLst>
            </p:cNvPr>
            <p:cNvSpPr>
              <a:spLocks/>
            </p:cNvSpPr>
            <p:nvPr/>
          </p:nvSpPr>
          <p:spPr bwMode="auto">
            <a:xfrm>
              <a:off x="3335" y="1299"/>
              <a:ext cx="135" cy="542"/>
            </a:xfrm>
            <a:custGeom>
              <a:avLst/>
              <a:gdLst>
                <a:gd name="T0" fmla="*/ 134 w 135"/>
                <a:gd name="T1" fmla="*/ 378 h 542"/>
                <a:gd name="T2" fmla="*/ 133 w 135"/>
                <a:gd name="T3" fmla="*/ 389 h 542"/>
                <a:gd name="T4" fmla="*/ 130 w 135"/>
                <a:gd name="T5" fmla="*/ 393 h 542"/>
                <a:gd name="T6" fmla="*/ 129 w 135"/>
                <a:gd name="T7" fmla="*/ 397 h 542"/>
                <a:gd name="T8" fmla="*/ 126 w 135"/>
                <a:gd name="T9" fmla="*/ 401 h 542"/>
                <a:gd name="T10" fmla="*/ 124 w 135"/>
                <a:gd name="T11" fmla="*/ 405 h 542"/>
                <a:gd name="T12" fmla="*/ 121 w 135"/>
                <a:gd name="T13" fmla="*/ 408 h 542"/>
                <a:gd name="T14" fmla="*/ 119 w 135"/>
                <a:gd name="T15" fmla="*/ 414 h 542"/>
                <a:gd name="T16" fmla="*/ 114 w 135"/>
                <a:gd name="T17" fmla="*/ 418 h 542"/>
                <a:gd name="T18" fmla="*/ 110 w 135"/>
                <a:gd name="T19" fmla="*/ 427 h 542"/>
                <a:gd name="T20" fmla="*/ 106 w 135"/>
                <a:gd name="T21" fmla="*/ 433 h 542"/>
                <a:gd name="T22" fmla="*/ 100 w 135"/>
                <a:gd name="T23" fmla="*/ 439 h 542"/>
                <a:gd name="T24" fmla="*/ 96 w 135"/>
                <a:gd name="T25" fmla="*/ 448 h 542"/>
                <a:gd name="T26" fmla="*/ 92 w 135"/>
                <a:gd name="T27" fmla="*/ 454 h 542"/>
                <a:gd name="T28" fmla="*/ 86 w 135"/>
                <a:gd name="T29" fmla="*/ 461 h 542"/>
                <a:gd name="T30" fmla="*/ 82 w 135"/>
                <a:gd name="T31" fmla="*/ 469 h 542"/>
                <a:gd name="T32" fmla="*/ 77 w 135"/>
                <a:gd name="T33" fmla="*/ 476 h 542"/>
                <a:gd name="T34" fmla="*/ 72 w 135"/>
                <a:gd name="T35" fmla="*/ 483 h 542"/>
                <a:gd name="T36" fmla="*/ 68 w 135"/>
                <a:gd name="T37" fmla="*/ 489 h 542"/>
                <a:gd name="T38" fmla="*/ 63 w 135"/>
                <a:gd name="T39" fmla="*/ 496 h 542"/>
                <a:gd name="T40" fmla="*/ 60 w 135"/>
                <a:gd name="T41" fmla="*/ 502 h 542"/>
                <a:gd name="T42" fmla="*/ 55 w 135"/>
                <a:gd name="T43" fmla="*/ 508 h 542"/>
                <a:gd name="T44" fmla="*/ 51 w 135"/>
                <a:gd name="T45" fmla="*/ 516 h 542"/>
                <a:gd name="T46" fmla="*/ 32 w 135"/>
                <a:gd name="T47" fmla="*/ 535 h 542"/>
                <a:gd name="T48" fmla="*/ 27 w 135"/>
                <a:gd name="T49" fmla="*/ 537 h 542"/>
                <a:gd name="T50" fmla="*/ 23 w 135"/>
                <a:gd name="T51" fmla="*/ 538 h 542"/>
                <a:gd name="T52" fmla="*/ 18 w 135"/>
                <a:gd name="T53" fmla="*/ 541 h 542"/>
                <a:gd name="T54" fmla="*/ 4 w 135"/>
                <a:gd name="T55" fmla="*/ 540 h 542"/>
                <a:gd name="T56" fmla="*/ 3 w 135"/>
                <a:gd name="T57" fmla="*/ 536 h 542"/>
                <a:gd name="T58" fmla="*/ 0 w 135"/>
                <a:gd name="T59" fmla="*/ 533 h 542"/>
                <a:gd name="T60" fmla="*/ 1 w 135"/>
                <a:gd name="T61" fmla="*/ 514 h 542"/>
                <a:gd name="T62" fmla="*/ 4 w 135"/>
                <a:gd name="T63" fmla="*/ 510 h 542"/>
                <a:gd name="T64" fmla="*/ 6 w 135"/>
                <a:gd name="T65" fmla="*/ 504 h 542"/>
                <a:gd name="T66" fmla="*/ 8 w 135"/>
                <a:gd name="T67" fmla="*/ 502 h 542"/>
                <a:gd name="T68" fmla="*/ 10 w 135"/>
                <a:gd name="T69" fmla="*/ 498 h 542"/>
                <a:gd name="T70" fmla="*/ 13 w 135"/>
                <a:gd name="T71" fmla="*/ 495 h 542"/>
                <a:gd name="T72" fmla="*/ 15 w 135"/>
                <a:gd name="T73" fmla="*/ 489 h 542"/>
                <a:gd name="T74" fmla="*/ 20 w 135"/>
                <a:gd name="T75" fmla="*/ 484 h 542"/>
                <a:gd name="T76" fmla="*/ 23 w 135"/>
                <a:gd name="T77" fmla="*/ 479 h 542"/>
                <a:gd name="T78" fmla="*/ 27 w 135"/>
                <a:gd name="T79" fmla="*/ 472 h 542"/>
                <a:gd name="T80" fmla="*/ 31 w 135"/>
                <a:gd name="T81" fmla="*/ 465 h 542"/>
                <a:gd name="T82" fmla="*/ 35 w 135"/>
                <a:gd name="T83" fmla="*/ 458 h 542"/>
                <a:gd name="T84" fmla="*/ 41 w 135"/>
                <a:gd name="T85" fmla="*/ 452 h 542"/>
                <a:gd name="T86" fmla="*/ 45 w 135"/>
                <a:gd name="T87" fmla="*/ 445 h 542"/>
                <a:gd name="T88" fmla="*/ 49 w 135"/>
                <a:gd name="T89" fmla="*/ 436 h 542"/>
                <a:gd name="T90" fmla="*/ 55 w 135"/>
                <a:gd name="T91" fmla="*/ 430 h 542"/>
                <a:gd name="T92" fmla="*/ 60 w 135"/>
                <a:gd name="T93" fmla="*/ 423 h 542"/>
                <a:gd name="T94" fmla="*/ 63 w 135"/>
                <a:gd name="T95" fmla="*/ 416 h 542"/>
                <a:gd name="T96" fmla="*/ 68 w 135"/>
                <a:gd name="T97" fmla="*/ 409 h 542"/>
                <a:gd name="T98" fmla="*/ 71 w 135"/>
                <a:gd name="T99" fmla="*/ 404 h 542"/>
                <a:gd name="T100" fmla="*/ 75 w 135"/>
                <a:gd name="T101" fmla="*/ 399 h 542"/>
                <a:gd name="T102" fmla="*/ 77 w 135"/>
                <a:gd name="T103" fmla="*/ 393 h 542"/>
                <a:gd name="T104" fmla="*/ 91 w 135"/>
                <a:gd name="T105" fmla="*/ 380 h 542"/>
                <a:gd name="T106" fmla="*/ 134 w 135"/>
                <a:gd name="T107" fmla="*/ 0 h 5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542">
                  <a:moveTo>
                    <a:pt x="134" y="0"/>
                  </a:moveTo>
                  <a:lnTo>
                    <a:pt x="134" y="381"/>
                  </a:lnTo>
                  <a:lnTo>
                    <a:pt x="134" y="378"/>
                  </a:lnTo>
                  <a:lnTo>
                    <a:pt x="134" y="384"/>
                  </a:lnTo>
                  <a:lnTo>
                    <a:pt x="133" y="385"/>
                  </a:lnTo>
                  <a:lnTo>
                    <a:pt x="133" y="389"/>
                  </a:lnTo>
                  <a:lnTo>
                    <a:pt x="131" y="389"/>
                  </a:lnTo>
                  <a:lnTo>
                    <a:pt x="131" y="392"/>
                  </a:lnTo>
                  <a:lnTo>
                    <a:pt x="130" y="393"/>
                  </a:lnTo>
                  <a:lnTo>
                    <a:pt x="130" y="394"/>
                  </a:lnTo>
                  <a:lnTo>
                    <a:pt x="129" y="396"/>
                  </a:lnTo>
                  <a:lnTo>
                    <a:pt x="129" y="397"/>
                  </a:lnTo>
                  <a:lnTo>
                    <a:pt x="127" y="399"/>
                  </a:lnTo>
                  <a:lnTo>
                    <a:pt x="127" y="401"/>
                  </a:lnTo>
                  <a:lnTo>
                    <a:pt x="126" y="401"/>
                  </a:lnTo>
                  <a:lnTo>
                    <a:pt x="126" y="402"/>
                  </a:lnTo>
                  <a:lnTo>
                    <a:pt x="124" y="404"/>
                  </a:lnTo>
                  <a:lnTo>
                    <a:pt x="124" y="405"/>
                  </a:lnTo>
                  <a:lnTo>
                    <a:pt x="123" y="405"/>
                  </a:lnTo>
                  <a:lnTo>
                    <a:pt x="123" y="406"/>
                  </a:lnTo>
                  <a:lnTo>
                    <a:pt x="121" y="408"/>
                  </a:lnTo>
                  <a:lnTo>
                    <a:pt x="121" y="409"/>
                  </a:lnTo>
                  <a:lnTo>
                    <a:pt x="119" y="412"/>
                  </a:lnTo>
                  <a:lnTo>
                    <a:pt x="119" y="414"/>
                  </a:lnTo>
                  <a:lnTo>
                    <a:pt x="116" y="416"/>
                  </a:lnTo>
                  <a:lnTo>
                    <a:pt x="116" y="418"/>
                  </a:lnTo>
                  <a:lnTo>
                    <a:pt x="114" y="418"/>
                  </a:lnTo>
                  <a:lnTo>
                    <a:pt x="113" y="421"/>
                  </a:lnTo>
                  <a:lnTo>
                    <a:pt x="110" y="424"/>
                  </a:lnTo>
                  <a:lnTo>
                    <a:pt x="110" y="427"/>
                  </a:lnTo>
                  <a:lnTo>
                    <a:pt x="109" y="428"/>
                  </a:lnTo>
                  <a:lnTo>
                    <a:pt x="107" y="431"/>
                  </a:lnTo>
                  <a:lnTo>
                    <a:pt x="106" y="433"/>
                  </a:lnTo>
                  <a:lnTo>
                    <a:pt x="105" y="435"/>
                  </a:lnTo>
                  <a:lnTo>
                    <a:pt x="103" y="438"/>
                  </a:lnTo>
                  <a:lnTo>
                    <a:pt x="100" y="439"/>
                  </a:lnTo>
                  <a:lnTo>
                    <a:pt x="99" y="442"/>
                  </a:lnTo>
                  <a:lnTo>
                    <a:pt x="97" y="445"/>
                  </a:lnTo>
                  <a:lnTo>
                    <a:pt x="96" y="448"/>
                  </a:lnTo>
                  <a:lnTo>
                    <a:pt x="95" y="449"/>
                  </a:lnTo>
                  <a:lnTo>
                    <a:pt x="94" y="452"/>
                  </a:lnTo>
                  <a:lnTo>
                    <a:pt x="92" y="454"/>
                  </a:lnTo>
                  <a:lnTo>
                    <a:pt x="91" y="457"/>
                  </a:lnTo>
                  <a:lnTo>
                    <a:pt x="89" y="460"/>
                  </a:lnTo>
                  <a:lnTo>
                    <a:pt x="86" y="461"/>
                  </a:lnTo>
                  <a:lnTo>
                    <a:pt x="85" y="464"/>
                  </a:lnTo>
                  <a:lnTo>
                    <a:pt x="83" y="467"/>
                  </a:lnTo>
                  <a:lnTo>
                    <a:pt x="82" y="469"/>
                  </a:lnTo>
                  <a:lnTo>
                    <a:pt x="80" y="470"/>
                  </a:lnTo>
                  <a:lnTo>
                    <a:pt x="79" y="473"/>
                  </a:lnTo>
                  <a:lnTo>
                    <a:pt x="77" y="476"/>
                  </a:lnTo>
                  <a:lnTo>
                    <a:pt x="77" y="479"/>
                  </a:lnTo>
                  <a:lnTo>
                    <a:pt x="74" y="480"/>
                  </a:lnTo>
                  <a:lnTo>
                    <a:pt x="72" y="483"/>
                  </a:lnTo>
                  <a:lnTo>
                    <a:pt x="71" y="486"/>
                  </a:lnTo>
                  <a:lnTo>
                    <a:pt x="69" y="486"/>
                  </a:lnTo>
                  <a:lnTo>
                    <a:pt x="68" y="489"/>
                  </a:lnTo>
                  <a:lnTo>
                    <a:pt x="66" y="491"/>
                  </a:lnTo>
                  <a:lnTo>
                    <a:pt x="66" y="494"/>
                  </a:lnTo>
                  <a:lnTo>
                    <a:pt x="63" y="496"/>
                  </a:lnTo>
                  <a:lnTo>
                    <a:pt x="62" y="499"/>
                  </a:lnTo>
                  <a:lnTo>
                    <a:pt x="60" y="501"/>
                  </a:lnTo>
                  <a:lnTo>
                    <a:pt x="60" y="502"/>
                  </a:lnTo>
                  <a:lnTo>
                    <a:pt x="58" y="504"/>
                  </a:lnTo>
                  <a:lnTo>
                    <a:pt x="58" y="506"/>
                  </a:lnTo>
                  <a:lnTo>
                    <a:pt x="55" y="508"/>
                  </a:lnTo>
                  <a:lnTo>
                    <a:pt x="55" y="510"/>
                  </a:lnTo>
                  <a:lnTo>
                    <a:pt x="52" y="513"/>
                  </a:lnTo>
                  <a:lnTo>
                    <a:pt x="51" y="516"/>
                  </a:lnTo>
                  <a:lnTo>
                    <a:pt x="48" y="518"/>
                  </a:lnTo>
                  <a:lnTo>
                    <a:pt x="46" y="520"/>
                  </a:lnTo>
                  <a:lnTo>
                    <a:pt x="32" y="535"/>
                  </a:lnTo>
                  <a:lnTo>
                    <a:pt x="31" y="535"/>
                  </a:lnTo>
                  <a:lnTo>
                    <a:pt x="29" y="536"/>
                  </a:lnTo>
                  <a:lnTo>
                    <a:pt x="27" y="537"/>
                  </a:lnTo>
                  <a:lnTo>
                    <a:pt x="25" y="537"/>
                  </a:lnTo>
                  <a:lnTo>
                    <a:pt x="24" y="538"/>
                  </a:lnTo>
                  <a:lnTo>
                    <a:pt x="23" y="538"/>
                  </a:lnTo>
                  <a:lnTo>
                    <a:pt x="21" y="540"/>
                  </a:lnTo>
                  <a:lnTo>
                    <a:pt x="20" y="540"/>
                  </a:lnTo>
                  <a:lnTo>
                    <a:pt x="18" y="541"/>
                  </a:lnTo>
                  <a:lnTo>
                    <a:pt x="7" y="541"/>
                  </a:lnTo>
                  <a:lnTo>
                    <a:pt x="6" y="540"/>
                  </a:lnTo>
                  <a:lnTo>
                    <a:pt x="4" y="540"/>
                  </a:lnTo>
                  <a:lnTo>
                    <a:pt x="4" y="538"/>
                  </a:lnTo>
                  <a:lnTo>
                    <a:pt x="3" y="537"/>
                  </a:lnTo>
                  <a:lnTo>
                    <a:pt x="3" y="536"/>
                  </a:lnTo>
                  <a:lnTo>
                    <a:pt x="1" y="536"/>
                  </a:lnTo>
                  <a:lnTo>
                    <a:pt x="1" y="533"/>
                  </a:lnTo>
                  <a:lnTo>
                    <a:pt x="0" y="533"/>
                  </a:lnTo>
                  <a:lnTo>
                    <a:pt x="0" y="520"/>
                  </a:lnTo>
                  <a:lnTo>
                    <a:pt x="1" y="518"/>
                  </a:lnTo>
                  <a:lnTo>
                    <a:pt x="1" y="514"/>
                  </a:lnTo>
                  <a:lnTo>
                    <a:pt x="3" y="513"/>
                  </a:lnTo>
                  <a:lnTo>
                    <a:pt x="3" y="510"/>
                  </a:lnTo>
                  <a:lnTo>
                    <a:pt x="4" y="510"/>
                  </a:lnTo>
                  <a:lnTo>
                    <a:pt x="4" y="507"/>
                  </a:lnTo>
                  <a:lnTo>
                    <a:pt x="6" y="507"/>
                  </a:lnTo>
                  <a:lnTo>
                    <a:pt x="6" y="504"/>
                  </a:lnTo>
                  <a:lnTo>
                    <a:pt x="7" y="504"/>
                  </a:lnTo>
                  <a:lnTo>
                    <a:pt x="7" y="502"/>
                  </a:lnTo>
                  <a:lnTo>
                    <a:pt x="8" y="502"/>
                  </a:lnTo>
                  <a:lnTo>
                    <a:pt x="8" y="501"/>
                  </a:lnTo>
                  <a:lnTo>
                    <a:pt x="10" y="499"/>
                  </a:lnTo>
                  <a:lnTo>
                    <a:pt x="10" y="498"/>
                  </a:lnTo>
                  <a:lnTo>
                    <a:pt x="11" y="498"/>
                  </a:lnTo>
                  <a:lnTo>
                    <a:pt x="11" y="496"/>
                  </a:lnTo>
                  <a:lnTo>
                    <a:pt x="13" y="495"/>
                  </a:lnTo>
                  <a:lnTo>
                    <a:pt x="13" y="494"/>
                  </a:lnTo>
                  <a:lnTo>
                    <a:pt x="15" y="491"/>
                  </a:lnTo>
                  <a:lnTo>
                    <a:pt x="15" y="489"/>
                  </a:lnTo>
                  <a:lnTo>
                    <a:pt x="17" y="488"/>
                  </a:lnTo>
                  <a:lnTo>
                    <a:pt x="17" y="486"/>
                  </a:lnTo>
                  <a:lnTo>
                    <a:pt x="20" y="484"/>
                  </a:lnTo>
                  <a:lnTo>
                    <a:pt x="21" y="482"/>
                  </a:lnTo>
                  <a:lnTo>
                    <a:pt x="21" y="480"/>
                  </a:lnTo>
                  <a:lnTo>
                    <a:pt x="23" y="479"/>
                  </a:lnTo>
                  <a:lnTo>
                    <a:pt x="24" y="476"/>
                  </a:lnTo>
                  <a:lnTo>
                    <a:pt x="25" y="474"/>
                  </a:lnTo>
                  <a:lnTo>
                    <a:pt x="27" y="472"/>
                  </a:lnTo>
                  <a:lnTo>
                    <a:pt x="28" y="470"/>
                  </a:lnTo>
                  <a:lnTo>
                    <a:pt x="29" y="468"/>
                  </a:lnTo>
                  <a:lnTo>
                    <a:pt x="31" y="465"/>
                  </a:lnTo>
                  <a:lnTo>
                    <a:pt x="32" y="464"/>
                  </a:lnTo>
                  <a:lnTo>
                    <a:pt x="34" y="461"/>
                  </a:lnTo>
                  <a:lnTo>
                    <a:pt x="35" y="458"/>
                  </a:lnTo>
                  <a:lnTo>
                    <a:pt x="37" y="455"/>
                  </a:lnTo>
                  <a:lnTo>
                    <a:pt x="40" y="454"/>
                  </a:lnTo>
                  <a:lnTo>
                    <a:pt x="41" y="452"/>
                  </a:lnTo>
                  <a:lnTo>
                    <a:pt x="42" y="449"/>
                  </a:lnTo>
                  <a:lnTo>
                    <a:pt x="43" y="446"/>
                  </a:lnTo>
                  <a:lnTo>
                    <a:pt x="45" y="445"/>
                  </a:lnTo>
                  <a:lnTo>
                    <a:pt x="46" y="442"/>
                  </a:lnTo>
                  <a:lnTo>
                    <a:pt x="48" y="439"/>
                  </a:lnTo>
                  <a:lnTo>
                    <a:pt x="49" y="436"/>
                  </a:lnTo>
                  <a:lnTo>
                    <a:pt x="51" y="434"/>
                  </a:lnTo>
                  <a:lnTo>
                    <a:pt x="54" y="433"/>
                  </a:lnTo>
                  <a:lnTo>
                    <a:pt x="55" y="430"/>
                  </a:lnTo>
                  <a:lnTo>
                    <a:pt x="57" y="427"/>
                  </a:lnTo>
                  <a:lnTo>
                    <a:pt x="58" y="424"/>
                  </a:lnTo>
                  <a:lnTo>
                    <a:pt x="60" y="423"/>
                  </a:lnTo>
                  <a:lnTo>
                    <a:pt x="60" y="420"/>
                  </a:lnTo>
                  <a:lnTo>
                    <a:pt x="62" y="418"/>
                  </a:lnTo>
                  <a:lnTo>
                    <a:pt x="63" y="416"/>
                  </a:lnTo>
                  <a:lnTo>
                    <a:pt x="65" y="414"/>
                  </a:lnTo>
                  <a:lnTo>
                    <a:pt x="66" y="412"/>
                  </a:lnTo>
                  <a:lnTo>
                    <a:pt x="68" y="409"/>
                  </a:lnTo>
                  <a:lnTo>
                    <a:pt x="69" y="408"/>
                  </a:lnTo>
                  <a:lnTo>
                    <a:pt x="69" y="406"/>
                  </a:lnTo>
                  <a:lnTo>
                    <a:pt x="71" y="404"/>
                  </a:lnTo>
                  <a:lnTo>
                    <a:pt x="74" y="401"/>
                  </a:lnTo>
                  <a:lnTo>
                    <a:pt x="74" y="400"/>
                  </a:lnTo>
                  <a:lnTo>
                    <a:pt x="75" y="399"/>
                  </a:lnTo>
                  <a:lnTo>
                    <a:pt x="75" y="397"/>
                  </a:lnTo>
                  <a:lnTo>
                    <a:pt x="77" y="394"/>
                  </a:lnTo>
                  <a:lnTo>
                    <a:pt x="77" y="393"/>
                  </a:lnTo>
                  <a:lnTo>
                    <a:pt x="85" y="386"/>
                  </a:lnTo>
                  <a:lnTo>
                    <a:pt x="85" y="385"/>
                  </a:lnTo>
                  <a:lnTo>
                    <a:pt x="91" y="380"/>
                  </a:lnTo>
                  <a:lnTo>
                    <a:pt x="89" y="381"/>
                  </a:lnTo>
                  <a:lnTo>
                    <a:pt x="89" y="0"/>
                  </a:lnTo>
                  <a:lnTo>
                    <a:pt x="134" y="0"/>
                  </a:lnTo>
                </a:path>
              </a:pathLst>
            </a:custGeom>
            <a:solidFill>
              <a:srgbClr val="FFFF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8" name="Freeform 42">
              <a:extLst>
                <a:ext uri="{FF2B5EF4-FFF2-40B4-BE49-F238E27FC236}">
                  <a16:creationId xmlns:a16="http://schemas.microsoft.com/office/drawing/2014/main" id="{53FF7A04-01F1-AD27-F253-CBFC2C050413}"/>
                </a:ext>
              </a:extLst>
            </p:cNvPr>
            <p:cNvSpPr>
              <a:spLocks/>
            </p:cNvSpPr>
            <p:nvPr/>
          </p:nvSpPr>
          <p:spPr bwMode="auto">
            <a:xfrm>
              <a:off x="3335" y="1379"/>
              <a:ext cx="135" cy="462"/>
            </a:xfrm>
            <a:custGeom>
              <a:avLst/>
              <a:gdLst>
                <a:gd name="T0" fmla="*/ 134 w 135"/>
                <a:gd name="T1" fmla="*/ 300 h 462"/>
                <a:gd name="T2" fmla="*/ 133 w 135"/>
                <a:gd name="T3" fmla="*/ 301 h 462"/>
                <a:gd name="T4" fmla="*/ 131 w 135"/>
                <a:gd name="T5" fmla="*/ 309 h 462"/>
                <a:gd name="T6" fmla="*/ 129 w 135"/>
                <a:gd name="T7" fmla="*/ 313 h 462"/>
                <a:gd name="T8" fmla="*/ 127 w 135"/>
                <a:gd name="T9" fmla="*/ 319 h 462"/>
                <a:gd name="T10" fmla="*/ 124 w 135"/>
                <a:gd name="T11" fmla="*/ 321 h 462"/>
                <a:gd name="T12" fmla="*/ 123 w 135"/>
                <a:gd name="T13" fmla="*/ 325 h 462"/>
                <a:gd name="T14" fmla="*/ 119 w 135"/>
                <a:gd name="T15" fmla="*/ 331 h 462"/>
                <a:gd name="T16" fmla="*/ 116 w 135"/>
                <a:gd name="T17" fmla="*/ 336 h 462"/>
                <a:gd name="T18" fmla="*/ 110 w 135"/>
                <a:gd name="T19" fmla="*/ 344 h 462"/>
                <a:gd name="T20" fmla="*/ 107 w 135"/>
                <a:gd name="T21" fmla="*/ 350 h 462"/>
                <a:gd name="T22" fmla="*/ 103 w 135"/>
                <a:gd name="T23" fmla="*/ 356 h 462"/>
                <a:gd name="T24" fmla="*/ 96 w 135"/>
                <a:gd name="T25" fmla="*/ 366 h 462"/>
                <a:gd name="T26" fmla="*/ 92 w 135"/>
                <a:gd name="T27" fmla="*/ 372 h 462"/>
                <a:gd name="T28" fmla="*/ 86 w 135"/>
                <a:gd name="T29" fmla="*/ 381 h 462"/>
                <a:gd name="T30" fmla="*/ 82 w 135"/>
                <a:gd name="T31" fmla="*/ 388 h 462"/>
                <a:gd name="T32" fmla="*/ 77 w 135"/>
                <a:gd name="T33" fmla="*/ 396 h 462"/>
                <a:gd name="T34" fmla="*/ 71 w 135"/>
                <a:gd name="T35" fmla="*/ 404 h 462"/>
                <a:gd name="T36" fmla="*/ 66 w 135"/>
                <a:gd name="T37" fmla="*/ 411 h 462"/>
                <a:gd name="T38" fmla="*/ 62 w 135"/>
                <a:gd name="T39" fmla="*/ 418 h 462"/>
                <a:gd name="T40" fmla="*/ 58 w 135"/>
                <a:gd name="T41" fmla="*/ 424 h 462"/>
                <a:gd name="T42" fmla="*/ 55 w 135"/>
                <a:gd name="T43" fmla="*/ 430 h 462"/>
                <a:gd name="T44" fmla="*/ 45 w 135"/>
                <a:gd name="T45" fmla="*/ 440 h 462"/>
                <a:gd name="T46" fmla="*/ 35 w 135"/>
                <a:gd name="T47" fmla="*/ 450 h 462"/>
                <a:gd name="T48" fmla="*/ 25 w 135"/>
                <a:gd name="T49" fmla="*/ 457 h 462"/>
                <a:gd name="T50" fmla="*/ 21 w 135"/>
                <a:gd name="T51" fmla="*/ 458 h 462"/>
                <a:gd name="T52" fmla="*/ 13 w 135"/>
                <a:gd name="T53" fmla="*/ 461 h 462"/>
                <a:gd name="T54" fmla="*/ 7 w 135"/>
                <a:gd name="T55" fmla="*/ 460 h 462"/>
                <a:gd name="T56" fmla="*/ 3 w 135"/>
                <a:gd name="T57" fmla="*/ 456 h 462"/>
                <a:gd name="T58" fmla="*/ 1 w 135"/>
                <a:gd name="T59" fmla="*/ 450 h 462"/>
                <a:gd name="T60" fmla="*/ 1 w 135"/>
                <a:gd name="T61" fmla="*/ 440 h 462"/>
                <a:gd name="T62" fmla="*/ 3 w 135"/>
                <a:gd name="T63" fmla="*/ 431 h 462"/>
                <a:gd name="T64" fmla="*/ 7 w 135"/>
                <a:gd name="T65" fmla="*/ 424 h 462"/>
                <a:gd name="T66" fmla="*/ 10 w 135"/>
                <a:gd name="T67" fmla="*/ 418 h 462"/>
                <a:gd name="T68" fmla="*/ 15 w 135"/>
                <a:gd name="T69" fmla="*/ 411 h 462"/>
                <a:gd name="T70" fmla="*/ 17 w 135"/>
                <a:gd name="T71" fmla="*/ 406 h 462"/>
                <a:gd name="T72" fmla="*/ 21 w 135"/>
                <a:gd name="T73" fmla="*/ 400 h 462"/>
                <a:gd name="T74" fmla="*/ 25 w 135"/>
                <a:gd name="T75" fmla="*/ 394 h 462"/>
                <a:gd name="T76" fmla="*/ 29 w 135"/>
                <a:gd name="T77" fmla="*/ 388 h 462"/>
                <a:gd name="T78" fmla="*/ 34 w 135"/>
                <a:gd name="T79" fmla="*/ 381 h 462"/>
                <a:gd name="T80" fmla="*/ 40 w 135"/>
                <a:gd name="T81" fmla="*/ 374 h 462"/>
                <a:gd name="T82" fmla="*/ 43 w 135"/>
                <a:gd name="T83" fmla="*/ 366 h 462"/>
                <a:gd name="T84" fmla="*/ 48 w 135"/>
                <a:gd name="T85" fmla="*/ 359 h 462"/>
                <a:gd name="T86" fmla="*/ 54 w 135"/>
                <a:gd name="T87" fmla="*/ 353 h 462"/>
                <a:gd name="T88" fmla="*/ 58 w 135"/>
                <a:gd name="T89" fmla="*/ 344 h 462"/>
                <a:gd name="T90" fmla="*/ 62 w 135"/>
                <a:gd name="T91" fmla="*/ 338 h 462"/>
                <a:gd name="T92" fmla="*/ 66 w 135"/>
                <a:gd name="T93" fmla="*/ 332 h 462"/>
                <a:gd name="T94" fmla="*/ 69 w 135"/>
                <a:gd name="T95" fmla="*/ 326 h 462"/>
                <a:gd name="T96" fmla="*/ 74 w 135"/>
                <a:gd name="T97" fmla="*/ 320 h 462"/>
                <a:gd name="T98" fmla="*/ 77 w 135"/>
                <a:gd name="T99" fmla="*/ 314 h 462"/>
                <a:gd name="T100" fmla="*/ 83 w 135"/>
                <a:gd name="T101" fmla="*/ 306 h 462"/>
                <a:gd name="T102" fmla="*/ 86 w 135"/>
                <a:gd name="T103" fmla="*/ 304 h 462"/>
                <a:gd name="T104" fmla="*/ 88 w 135"/>
                <a:gd name="T105" fmla="*/ 301 h 462"/>
                <a:gd name="T106" fmla="*/ 91 w 135"/>
                <a:gd name="T107" fmla="*/ 0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5" h="462">
                  <a:moveTo>
                    <a:pt x="133" y="0"/>
                  </a:moveTo>
                  <a:lnTo>
                    <a:pt x="133" y="301"/>
                  </a:lnTo>
                  <a:lnTo>
                    <a:pt x="134" y="300"/>
                  </a:lnTo>
                  <a:lnTo>
                    <a:pt x="134" y="297"/>
                  </a:lnTo>
                  <a:lnTo>
                    <a:pt x="134" y="300"/>
                  </a:lnTo>
                  <a:lnTo>
                    <a:pt x="133" y="301"/>
                  </a:lnTo>
                  <a:lnTo>
                    <a:pt x="133" y="305"/>
                  </a:lnTo>
                  <a:lnTo>
                    <a:pt x="131" y="306"/>
                  </a:lnTo>
                  <a:lnTo>
                    <a:pt x="131" y="309"/>
                  </a:lnTo>
                  <a:lnTo>
                    <a:pt x="130" y="309"/>
                  </a:lnTo>
                  <a:lnTo>
                    <a:pt x="130" y="312"/>
                  </a:lnTo>
                  <a:lnTo>
                    <a:pt x="129" y="313"/>
                  </a:lnTo>
                  <a:lnTo>
                    <a:pt x="129" y="316"/>
                  </a:lnTo>
                  <a:lnTo>
                    <a:pt x="127" y="316"/>
                  </a:lnTo>
                  <a:lnTo>
                    <a:pt x="127" y="319"/>
                  </a:lnTo>
                  <a:lnTo>
                    <a:pt x="126" y="319"/>
                  </a:lnTo>
                  <a:lnTo>
                    <a:pt x="126" y="321"/>
                  </a:lnTo>
                  <a:lnTo>
                    <a:pt x="124" y="321"/>
                  </a:lnTo>
                  <a:lnTo>
                    <a:pt x="124" y="324"/>
                  </a:lnTo>
                  <a:lnTo>
                    <a:pt x="123" y="324"/>
                  </a:lnTo>
                  <a:lnTo>
                    <a:pt x="123" y="325"/>
                  </a:lnTo>
                  <a:lnTo>
                    <a:pt x="121" y="326"/>
                  </a:lnTo>
                  <a:lnTo>
                    <a:pt x="121" y="328"/>
                  </a:lnTo>
                  <a:lnTo>
                    <a:pt x="119" y="331"/>
                  </a:lnTo>
                  <a:lnTo>
                    <a:pt x="119" y="332"/>
                  </a:lnTo>
                  <a:lnTo>
                    <a:pt x="116" y="335"/>
                  </a:lnTo>
                  <a:lnTo>
                    <a:pt x="116" y="336"/>
                  </a:lnTo>
                  <a:lnTo>
                    <a:pt x="114" y="338"/>
                  </a:lnTo>
                  <a:lnTo>
                    <a:pt x="112" y="341"/>
                  </a:lnTo>
                  <a:lnTo>
                    <a:pt x="110" y="344"/>
                  </a:lnTo>
                  <a:lnTo>
                    <a:pt x="110" y="346"/>
                  </a:lnTo>
                  <a:lnTo>
                    <a:pt x="109" y="348"/>
                  </a:lnTo>
                  <a:lnTo>
                    <a:pt x="107" y="350"/>
                  </a:lnTo>
                  <a:lnTo>
                    <a:pt x="106" y="353"/>
                  </a:lnTo>
                  <a:lnTo>
                    <a:pt x="105" y="354"/>
                  </a:lnTo>
                  <a:lnTo>
                    <a:pt x="103" y="356"/>
                  </a:lnTo>
                  <a:lnTo>
                    <a:pt x="99" y="360"/>
                  </a:lnTo>
                  <a:lnTo>
                    <a:pt x="97" y="363"/>
                  </a:lnTo>
                  <a:lnTo>
                    <a:pt x="96" y="366"/>
                  </a:lnTo>
                  <a:lnTo>
                    <a:pt x="95" y="369"/>
                  </a:lnTo>
                  <a:lnTo>
                    <a:pt x="94" y="372"/>
                  </a:lnTo>
                  <a:lnTo>
                    <a:pt x="92" y="372"/>
                  </a:lnTo>
                  <a:lnTo>
                    <a:pt x="91" y="375"/>
                  </a:lnTo>
                  <a:lnTo>
                    <a:pt x="89" y="378"/>
                  </a:lnTo>
                  <a:lnTo>
                    <a:pt x="86" y="381"/>
                  </a:lnTo>
                  <a:lnTo>
                    <a:pt x="85" y="384"/>
                  </a:lnTo>
                  <a:lnTo>
                    <a:pt x="83" y="385"/>
                  </a:lnTo>
                  <a:lnTo>
                    <a:pt x="82" y="388"/>
                  </a:lnTo>
                  <a:lnTo>
                    <a:pt x="80" y="390"/>
                  </a:lnTo>
                  <a:lnTo>
                    <a:pt x="79" y="393"/>
                  </a:lnTo>
                  <a:lnTo>
                    <a:pt x="77" y="396"/>
                  </a:lnTo>
                  <a:lnTo>
                    <a:pt x="74" y="400"/>
                  </a:lnTo>
                  <a:lnTo>
                    <a:pt x="72" y="403"/>
                  </a:lnTo>
                  <a:lnTo>
                    <a:pt x="71" y="404"/>
                  </a:lnTo>
                  <a:lnTo>
                    <a:pt x="69" y="406"/>
                  </a:lnTo>
                  <a:lnTo>
                    <a:pt x="68" y="408"/>
                  </a:lnTo>
                  <a:lnTo>
                    <a:pt x="66" y="411"/>
                  </a:lnTo>
                  <a:lnTo>
                    <a:pt x="66" y="412"/>
                  </a:lnTo>
                  <a:lnTo>
                    <a:pt x="65" y="415"/>
                  </a:lnTo>
                  <a:lnTo>
                    <a:pt x="62" y="418"/>
                  </a:lnTo>
                  <a:lnTo>
                    <a:pt x="60" y="421"/>
                  </a:lnTo>
                  <a:lnTo>
                    <a:pt x="60" y="422"/>
                  </a:lnTo>
                  <a:lnTo>
                    <a:pt x="58" y="424"/>
                  </a:lnTo>
                  <a:lnTo>
                    <a:pt x="58" y="426"/>
                  </a:lnTo>
                  <a:lnTo>
                    <a:pt x="55" y="428"/>
                  </a:lnTo>
                  <a:lnTo>
                    <a:pt x="55" y="430"/>
                  </a:lnTo>
                  <a:lnTo>
                    <a:pt x="52" y="433"/>
                  </a:lnTo>
                  <a:lnTo>
                    <a:pt x="51" y="436"/>
                  </a:lnTo>
                  <a:lnTo>
                    <a:pt x="45" y="440"/>
                  </a:lnTo>
                  <a:lnTo>
                    <a:pt x="43" y="443"/>
                  </a:lnTo>
                  <a:lnTo>
                    <a:pt x="37" y="450"/>
                  </a:lnTo>
                  <a:lnTo>
                    <a:pt x="35" y="450"/>
                  </a:lnTo>
                  <a:lnTo>
                    <a:pt x="29" y="456"/>
                  </a:lnTo>
                  <a:lnTo>
                    <a:pt x="27" y="456"/>
                  </a:lnTo>
                  <a:lnTo>
                    <a:pt x="25" y="457"/>
                  </a:lnTo>
                  <a:lnTo>
                    <a:pt x="24" y="457"/>
                  </a:lnTo>
                  <a:lnTo>
                    <a:pt x="23" y="458"/>
                  </a:lnTo>
                  <a:lnTo>
                    <a:pt x="21" y="458"/>
                  </a:lnTo>
                  <a:lnTo>
                    <a:pt x="20" y="460"/>
                  </a:lnTo>
                  <a:lnTo>
                    <a:pt x="14" y="460"/>
                  </a:lnTo>
                  <a:lnTo>
                    <a:pt x="13" y="461"/>
                  </a:lnTo>
                  <a:lnTo>
                    <a:pt x="11" y="461"/>
                  </a:lnTo>
                  <a:lnTo>
                    <a:pt x="11" y="460"/>
                  </a:lnTo>
                  <a:lnTo>
                    <a:pt x="7" y="460"/>
                  </a:lnTo>
                  <a:lnTo>
                    <a:pt x="7" y="458"/>
                  </a:lnTo>
                  <a:lnTo>
                    <a:pt x="6" y="458"/>
                  </a:lnTo>
                  <a:lnTo>
                    <a:pt x="3" y="456"/>
                  </a:lnTo>
                  <a:lnTo>
                    <a:pt x="3" y="455"/>
                  </a:lnTo>
                  <a:lnTo>
                    <a:pt x="1" y="453"/>
                  </a:lnTo>
                  <a:lnTo>
                    <a:pt x="1" y="450"/>
                  </a:lnTo>
                  <a:lnTo>
                    <a:pt x="0" y="450"/>
                  </a:lnTo>
                  <a:lnTo>
                    <a:pt x="0" y="440"/>
                  </a:lnTo>
                  <a:lnTo>
                    <a:pt x="1" y="440"/>
                  </a:lnTo>
                  <a:lnTo>
                    <a:pt x="1" y="434"/>
                  </a:lnTo>
                  <a:lnTo>
                    <a:pt x="3" y="433"/>
                  </a:lnTo>
                  <a:lnTo>
                    <a:pt x="3" y="431"/>
                  </a:lnTo>
                  <a:lnTo>
                    <a:pt x="4" y="430"/>
                  </a:lnTo>
                  <a:lnTo>
                    <a:pt x="4" y="427"/>
                  </a:lnTo>
                  <a:lnTo>
                    <a:pt x="7" y="424"/>
                  </a:lnTo>
                  <a:lnTo>
                    <a:pt x="7" y="422"/>
                  </a:lnTo>
                  <a:lnTo>
                    <a:pt x="8" y="421"/>
                  </a:lnTo>
                  <a:lnTo>
                    <a:pt x="10" y="418"/>
                  </a:lnTo>
                  <a:lnTo>
                    <a:pt x="13" y="415"/>
                  </a:lnTo>
                  <a:lnTo>
                    <a:pt x="13" y="414"/>
                  </a:lnTo>
                  <a:lnTo>
                    <a:pt x="15" y="411"/>
                  </a:lnTo>
                  <a:lnTo>
                    <a:pt x="15" y="409"/>
                  </a:lnTo>
                  <a:lnTo>
                    <a:pt x="17" y="408"/>
                  </a:lnTo>
                  <a:lnTo>
                    <a:pt x="17" y="406"/>
                  </a:lnTo>
                  <a:lnTo>
                    <a:pt x="20" y="404"/>
                  </a:lnTo>
                  <a:lnTo>
                    <a:pt x="21" y="402"/>
                  </a:lnTo>
                  <a:lnTo>
                    <a:pt x="21" y="400"/>
                  </a:lnTo>
                  <a:lnTo>
                    <a:pt x="23" y="399"/>
                  </a:lnTo>
                  <a:lnTo>
                    <a:pt x="24" y="396"/>
                  </a:lnTo>
                  <a:lnTo>
                    <a:pt x="25" y="394"/>
                  </a:lnTo>
                  <a:lnTo>
                    <a:pt x="27" y="392"/>
                  </a:lnTo>
                  <a:lnTo>
                    <a:pt x="28" y="390"/>
                  </a:lnTo>
                  <a:lnTo>
                    <a:pt x="29" y="388"/>
                  </a:lnTo>
                  <a:lnTo>
                    <a:pt x="31" y="385"/>
                  </a:lnTo>
                  <a:lnTo>
                    <a:pt x="32" y="384"/>
                  </a:lnTo>
                  <a:lnTo>
                    <a:pt x="34" y="381"/>
                  </a:lnTo>
                  <a:lnTo>
                    <a:pt x="35" y="378"/>
                  </a:lnTo>
                  <a:lnTo>
                    <a:pt x="37" y="375"/>
                  </a:lnTo>
                  <a:lnTo>
                    <a:pt x="40" y="374"/>
                  </a:lnTo>
                  <a:lnTo>
                    <a:pt x="41" y="372"/>
                  </a:lnTo>
                  <a:lnTo>
                    <a:pt x="42" y="369"/>
                  </a:lnTo>
                  <a:lnTo>
                    <a:pt x="43" y="366"/>
                  </a:lnTo>
                  <a:lnTo>
                    <a:pt x="45" y="365"/>
                  </a:lnTo>
                  <a:lnTo>
                    <a:pt x="46" y="362"/>
                  </a:lnTo>
                  <a:lnTo>
                    <a:pt x="48" y="359"/>
                  </a:lnTo>
                  <a:lnTo>
                    <a:pt x="49" y="356"/>
                  </a:lnTo>
                  <a:lnTo>
                    <a:pt x="51" y="354"/>
                  </a:lnTo>
                  <a:lnTo>
                    <a:pt x="54" y="353"/>
                  </a:lnTo>
                  <a:lnTo>
                    <a:pt x="55" y="350"/>
                  </a:lnTo>
                  <a:lnTo>
                    <a:pt x="57" y="347"/>
                  </a:lnTo>
                  <a:lnTo>
                    <a:pt x="58" y="344"/>
                  </a:lnTo>
                  <a:lnTo>
                    <a:pt x="60" y="343"/>
                  </a:lnTo>
                  <a:lnTo>
                    <a:pt x="60" y="340"/>
                  </a:lnTo>
                  <a:lnTo>
                    <a:pt x="62" y="338"/>
                  </a:lnTo>
                  <a:lnTo>
                    <a:pt x="63" y="336"/>
                  </a:lnTo>
                  <a:lnTo>
                    <a:pt x="65" y="334"/>
                  </a:lnTo>
                  <a:lnTo>
                    <a:pt x="66" y="332"/>
                  </a:lnTo>
                  <a:lnTo>
                    <a:pt x="68" y="329"/>
                  </a:lnTo>
                  <a:lnTo>
                    <a:pt x="69" y="328"/>
                  </a:lnTo>
                  <a:lnTo>
                    <a:pt x="69" y="326"/>
                  </a:lnTo>
                  <a:lnTo>
                    <a:pt x="71" y="324"/>
                  </a:lnTo>
                  <a:lnTo>
                    <a:pt x="74" y="321"/>
                  </a:lnTo>
                  <a:lnTo>
                    <a:pt x="74" y="320"/>
                  </a:lnTo>
                  <a:lnTo>
                    <a:pt x="75" y="319"/>
                  </a:lnTo>
                  <a:lnTo>
                    <a:pt x="75" y="317"/>
                  </a:lnTo>
                  <a:lnTo>
                    <a:pt x="77" y="314"/>
                  </a:lnTo>
                  <a:lnTo>
                    <a:pt x="77" y="313"/>
                  </a:lnTo>
                  <a:lnTo>
                    <a:pt x="83" y="307"/>
                  </a:lnTo>
                  <a:lnTo>
                    <a:pt x="83" y="306"/>
                  </a:lnTo>
                  <a:lnTo>
                    <a:pt x="85" y="306"/>
                  </a:lnTo>
                  <a:lnTo>
                    <a:pt x="85" y="305"/>
                  </a:lnTo>
                  <a:lnTo>
                    <a:pt x="86" y="304"/>
                  </a:lnTo>
                  <a:lnTo>
                    <a:pt x="86" y="302"/>
                  </a:lnTo>
                  <a:lnTo>
                    <a:pt x="88" y="302"/>
                  </a:lnTo>
                  <a:lnTo>
                    <a:pt x="88" y="301"/>
                  </a:lnTo>
                  <a:lnTo>
                    <a:pt x="89" y="301"/>
                  </a:lnTo>
                  <a:lnTo>
                    <a:pt x="89" y="0"/>
                  </a:lnTo>
                  <a:lnTo>
                    <a:pt x="91"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9" name="Freeform 43">
              <a:extLst>
                <a:ext uri="{FF2B5EF4-FFF2-40B4-BE49-F238E27FC236}">
                  <a16:creationId xmlns:a16="http://schemas.microsoft.com/office/drawing/2014/main" id="{BA214AAA-7E82-83CC-3F99-9017A842CE3A}"/>
                </a:ext>
              </a:extLst>
            </p:cNvPr>
            <p:cNvSpPr>
              <a:spLocks/>
            </p:cNvSpPr>
            <p:nvPr/>
          </p:nvSpPr>
          <p:spPr bwMode="auto">
            <a:xfrm>
              <a:off x="3726" y="2341"/>
              <a:ext cx="386" cy="367"/>
            </a:xfrm>
            <a:custGeom>
              <a:avLst/>
              <a:gdLst>
                <a:gd name="T0" fmla="*/ 14 w 387"/>
                <a:gd name="T1" fmla="*/ 0 h 367"/>
                <a:gd name="T2" fmla="*/ 385 w 387"/>
                <a:gd name="T3" fmla="*/ 355 h 367"/>
                <a:gd name="T4" fmla="*/ 374 w 387"/>
                <a:gd name="T5" fmla="*/ 366 h 367"/>
                <a:gd name="T6" fmla="*/ 0 w 387"/>
                <a:gd name="T7" fmla="*/ 9 h 367"/>
                <a:gd name="T8" fmla="*/ 14 w 387"/>
                <a:gd name="T9" fmla="*/ 0 h 3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 h="367">
                  <a:moveTo>
                    <a:pt x="14" y="0"/>
                  </a:moveTo>
                  <a:lnTo>
                    <a:pt x="386" y="355"/>
                  </a:lnTo>
                  <a:lnTo>
                    <a:pt x="375" y="366"/>
                  </a:lnTo>
                  <a:lnTo>
                    <a:pt x="0" y="9"/>
                  </a:lnTo>
                  <a:lnTo>
                    <a:pt x="14"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0" name="Freeform 44">
              <a:extLst>
                <a:ext uri="{FF2B5EF4-FFF2-40B4-BE49-F238E27FC236}">
                  <a16:creationId xmlns:a16="http://schemas.microsoft.com/office/drawing/2014/main" id="{22E79E28-7BCD-FB72-5235-EC123C8B46B6}"/>
                </a:ext>
              </a:extLst>
            </p:cNvPr>
            <p:cNvSpPr>
              <a:spLocks/>
            </p:cNvSpPr>
            <p:nvPr/>
          </p:nvSpPr>
          <p:spPr bwMode="auto">
            <a:xfrm>
              <a:off x="3309" y="2561"/>
              <a:ext cx="411" cy="395"/>
            </a:xfrm>
            <a:custGeom>
              <a:avLst/>
              <a:gdLst>
                <a:gd name="T0" fmla="*/ 410 w 411"/>
                <a:gd name="T1" fmla="*/ 12 h 395"/>
                <a:gd name="T2" fmla="*/ 13 w 411"/>
                <a:gd name="T3" fmla="*/ 394 h 395"/>
                <a:gd name="T4" fmla="*/ 0 w 411"/>
                <a:gd name="T5" fmla="*/ 381 h 395"/>
                <a:gd name="T6" fmla="*/ 397 w 411"/>
                <a:gd name="T7" fmla="*/ 0 h 395"/>
                <a:gd name="T8" fmla="*/ 410 w 411"/>
                <a:gd name="T9" fmla="*/ 12 h 3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1" h="395">
                  <a:moveTo>
                    <a:pt x="410" y="12"/>
                  </a:moveTo>
                  <a:lnTo>
                    <a:pt x="13" y="394"/>
                  </a:lnTo>
                  <a:lnTo>
                    <a:pt x="0" y="381"/>
                  </a:lnTo>
                  <a:lnTo>
                    <a:pt x="397" y="0"/>
                  </a:lnTo>
                  <a:lnTo>
                    <a:pt x="410" y="12"/>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1" name="Freeform 45">
              <a:extLst>
                <a:ext uri="{FF2B5EF4-FFF2-40B4-BE49-F238E27FC236}">
                  <a16:creationId xmlns:a16="http://schemas.microsoft.com/office/drawing/2014/main" id="{6E7D2005-4AC6-D0D6-7D6A-0FBAD71DD506}"/>
                </a:ext>
              </a:extLst>
            </p:cNvPr>
            <p:cNvSpPr>
              <a:spLocks/>
            </p:cNvSpPr>
            <p:nvPr/>
          </p:nvSpPr>
          <p:spPr bwMode="auto">
            <a:xfrm>
              <a:off x="1791" y="2570"/>
              <a:ext cx="490" cy="473"/>
            </a:xfrm>
            <a:custGeom>
              <a:avLst/>
              <a:gdLst>
                <a:gd name="T0" fmla="*/ 13 w 490"/>
                <a:gd name="T1" fmla="*/ 0 h 473"/>
                <a:gd name="T2" fmla="*/ 489 w 490"/>
                <a:gd name="T3" fmla="*/ 458 h 473"/>
                <a:gd name="T4" fmla="*/ 476 w 490"/>
                <a:gd name="T5" fmla="*/ 472 h 473"/>
                <a:gd name="T6" fmla="*/ 0 w 490"/>
                <a:gd name="T7" fmla="*/ 10 h 473"/>
                <a:gd name="T8" fmla="*/ 13 w 490"/>
                <a:gd name="T9" fmla="*/ 0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0" h="473">
                  <a:moveTo>
                    <a:pt x="13" y="0"/>
                  </a:moveTo>
                  <a:lnTo>
                    <a:pt x="489" y="458"/>
                  </a:lnTo>
                  <a:lnTo>
                    <a:pt x="476" y="472"/>
                  </a:lnTo>
                  <a:lnTo>
                    <a:pt x="0" y="10"/>
                  </a:lnTo>
                  <a:lnTo>
                    <a:pt x="13"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2" name="Freeform 46">
              <a:extLst>
                <a:ext uri="{FF2B5EF4-FFF2-40B4-BE49-F238E27FC236}">
                  <a16:creationId xmlns:a16="http://schemas.microsoft.com/office/drawing/2014/main" id="{95B15648-A3A7-C27D-C1FA-9F3F6CB1B1E7}"/>
                </a:ext>
              </a:extLst>
            </p:cNvPr>
            <p:cNvSpPr>
              <a:spLocks/>
            </p:cNvSpPr>
            <p:nvPr/>
          </p:nvSpPr>
          <p:spPr bwMode="auto">
            <a:xfrm>
              <a:off x="3606" y="2331"/>
              <a:ext cx="136" cy="135"/>
            </a:xfrm>
            <a:custGeom>
              <a:avLst/>
              <a:gdLst>
                <a:gd name="T0" fmla="*/ 135 w 138"/>
                <a:gd name="T1" fmla="*/ 13 h 135"/>
                <a:gd name="T2" fmla="*/ 10 w 138"/>
                <a:gd name="T3" fmla="*/ 134 h 135"/>
                <a:gd name="T4" fmla="*/ 0 w 138"/>
                <a:gd name="T5" fmla="*/ 124 h 135"/>
                <a:gd name="T6" fmla="*/ 126 w 138"/>
                <a:gd name="T7" fmla="*/ 0 h 135"/>
                <a:gd name="T8" fmla="*/ 135 w 138"/>
                <a:gd name="T9" fmla="*/ 13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35">
                  <a:moveTo>
                    <a:pt x="137" y="13"/>
                  </a:moveTo>
                  <a:lnTo>
                    <a:pt x="10" y="134"/>
                  </a:lnTo>
                  <a:lnTo>
                    <a:pt x="0" y="124"/>
                  </a:lnTo>
                  <a:lnTo>
                    <a:pt x="128" y="0"/>
                  </a:lnTo>
                  <a:lnTo>
                    <a:pt x="137" y="13"/>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3" name="Freeform 47">
              <a:extLst>
                <a:ext uri="{FF2B5EF4-FFF2-40B4-BE49-F238E27FC236}">
                  <a16:creationId xmlns:a16="http://schemas.microsoft.com/office/drawing/2014/main" id="{32ABA169-1CF7-6EDD-8740-4810A0990C62}"/>
                </a:ext>
              </a:extLst>
            </p:cNvPr>
            <p:cNvSpPr>
              <a:spLocks/>
            </p:cNvSpPr>
            <p:nvPr/>
          </p:nvSpPr>
          <p:spPr bwMode="auto">
            <a:xfrm>
              <a:off x="1633" y="2462"/>
              <a:ext cx="277" cy="261"/>
            </a:xfrm>
            <a:custGeom>
              <a:avLst/>
              <a:gdLst>
                <a:gd name="T0" fmla="*/ 0 w 275"/>
                <a:gd name="T1" fmla="*/ 247 h 261"/>
                <a:gd name="T2" fmla="*/ 14 w 275"/>
                <a:gd name="T3" fmla="*/ 260 h 261"/>
                <a:gd name="T4" fmla="*/ 276 w 275"/>
                <a:gd name="T5" fmla="*/ 12 h 261"/>
                <a:gd name="T6" fmla="*/ 263 w 275"/>
                <a:gd name="T7" fmla="*/ 0 h 261"/>
                <a:gd name="T8" fmla="*/ 0 w 275"/>
                <a:gd name="T9" fmla="*/ 247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61">
                  <a:moveTo>
                    <a:pt x="0" y="247"/>
                  </a:moveTo>
                  <a:lnTo>
                    <a:pt x="14" y="260"/>
                  </a:lnTo>
                  <a:lnTo>
                    <a:pt x="274" y="12"/>
                  </a:lnTo>
                  <a:lnTo>
                    <a:pt x="261" y="0"/>
                  </a:lnTo>
                  <a:lnTo>
                    <a:pt x="0" y="247"/>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4" name="Freeform 48">
              <a:extLst>
                <a:ext uri="{FF2B5EF4-FFF2-40B4-BE49-F238E27FC236}">
                  <a16:creationId xmlns:a16="http://schemas.microsoft.com/office/drawing/2014/main" id="{5BEDB128-1033-E287-318A-8BD1337A73E9}"/>
                </a:ext>
              </a:extLst>
            </p:cNvPr>
            <p:cNvSpPr>
              <a:spLocks/>
            </p:cNvSpPr>
            <p:nvPr/>
          </p:nvSpPr>
          <p:spPr bwMode="auto">
            <a:xfrm>
              <a:off x="2163" y="2149"/>
              <a:ext cx="73" cy="63"/>
            </a:xfrm>
            <a:custGeom>
              <a:avLst/>
              <a:gdLst>
                <a:gd name="T0" fmla="*/ 0 w 73"/>
                <a:gd name="T1" fmla="*/ 54 h 63"/>
                <a:gd name="T2" fmla="*/ 9 w 73"/>
                <a:gd name="T3" fmla="*/ 62 h 63"/>
                <a:gd name="T4" fmla="*/ 72 w 73"/>
                <a:gd name="T5" fmla="*/ 8 h 63"/>
                <a:gd name="T6" fmla="*/ 62 w 73"/>
                <a:gd name="T7" fmla="*/ 0 h 63"/>
                <a:gd name="T8" fmla="*/ 0 w 73"/>
                <a:gd name="T9" fmla="*/ 54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3">
                  <a:moveTo>
                    <a:pt x="0" y="54"/>
                  </a:moveTo>
                  <a:lnTo>
                    <a:pt x="9" y="62"/>
                  </a:lnTo>
                  <a:lnTo>
                    <a:pt x="72" y="8"/>
                  </a:lnTo>
                  <a:lnTo>
                    <a:pt x="62" y="0"/>
                  </a:lnTo>
                  <a:lnTo>
                    <a:pt x="0" y="54"/>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5" name="Freeform 49">
              <a:extLst>
                <a:ext uri="{FF2B5EF4-FFF2-40B4-BE49-F238E27FC236}">
                  <a16:creationId xmlns:a16="http://schemas.microsoft.com/office/drawing/2014/main" id="{E24F961A-EC3D-FD9E-BD39-ACB90C178C71}"/>
                </a:ext>
              </a:extLst>
            </p:cNvPr>
            <p:cNvSpPr>
              <a:spLocks/>
            </p:cNvSpPr>
            <p:nvPr/>
          </p:nvSpPr>
          <p:spPr bwMode="auto">
            <a:xfrm>
              <a:off x="1946" y="2270"/>
              <a:ext cx="175" cy="168"/>
            </a:xfrm>
            <a:custGeom>
              <a:avLst/>
              <a:gdLst>
                <a:gd name="T0" fmla="*/ 0 w 175"/>
                <a:gd name="T1" fmla="*/ 155 h 168"/>
                <a:gd name="T2" fmla="*/ 11 w 175"/>
                <a:gd name="T3" fmla="*/ 167 h 168"/>
                <a:gd name="T4" fmla="*/ 174 w 175"/>
                <a:gd name="T5" fmla="*/ 12 h 168"/>
                <a:gd name="T6" fmla="*/ 161 w 175"/>
                <a:gd name="T7" fmla="*/ 0 h 168"/>
                <a:gd name="T8" fmla="*/ 0 w 175"/>
                <a:gd name="T9" fmla="*/ 155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168">
                  <a:moveTo>
                    <a:pt x="0" y="155"/>
                  </a:moveTo>
                  <a:lnTo>
                    <a:pt x="11" y="167"/>
                  </a:lnTo>
                  <a:lnTo>
                    <a:pt x="174" y="12"/>
                  </a:lnTo>
                  <a:lnTo>
                    <a:pt x="161" y="0"/>
                  </a:lnTo>
                  <a:lnTo>
                    <a:pt x="0" y="155"/>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6" name="Freeform 50">
              <a:extLst>
                <a:ext uri="{FF2B5EF4-FFF2-40B4-BE49-F238E27FC236}">
                  <a16:creationId xmlns:a16="http://schemas.microsoft.com/office/drawing/2014/main" id="{2F2E2E69-966F-46AF-1800-CA57868C1AF6}"/>
                </a:ext>
              </a:extLst>
            </p:cNvPr>
            <p:cNvSpPr>
              <a:spLocks/>
            </p:cNvSpPr>
            <p:nvPr/>
          </p:nvSpPr>
          <p:spPr bwMode="auto">
            <a:xfrm>
              <a:off x="1904" y="2227"/>
              <a:ext cx="143" cy="137"/>
            </a:xfrm>
            <a:custGeom>
              <a:avLst/>
              <a:gdLst>
                <a:gd name="T0" fmla="*/ 129 w 143"/>
                <a:gd name="T1" fmla="*/ 136 h 137"/>
                <a:gd name="T2" fmla="*/ 142 w 143"/>
                <a:gd name="T3" fmla="*/ 123 h 137"/>
                <a:gd name="T4" fmla="*/ 13 w 143"/>
                <a:gd name="T5" fmla="*/ 0 h 137"/>
                <a:gd name="T6" fmla="*/ 0 w 143"/>
                <a:gd name="T7" fmla="*/ 12 h 137"/>
                <a:gd name="T8" fmla="*/ 129 w 143"/>
                <a:gd name="T9" fmla="*/ 136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 h="137">
                  <a:moveTo>
                    <a:pt x="129" y="136"/>
                  </a:moveTo>
                  <a:lnTo>
                    <a:pt x="142" y="123"/>
                  </a:lnTo>
                  <a:lnTo>
                    <a:pt x="13" y="0"/>
                  </a:lnTo>
                  <a:lnTo>
                    <a:pt x="0" y="12"/>
                  </a:lnTo>
                  <a:lnTo>
                    <a:pt x="129" y="13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7" name="Freeform 51">
              <a:extLst>
                <a:ext uri="{FF2B5EF4-FFF2-40B4-BE49-F238E27FC236}">
                  <a16:creationId xmlns:a16="http://schemas.microsoft.com/office/drawing/2014/main" id="{76BC67CE-510D-75F1-7F00-D4CB4BA8DD9E}"/>
                </a:ext>
              </a:extLst>
            </p:cNvPr>
            <p:cNvSpPr>
              <a:spLocks/>
            </p:cNvSpPr>
            <p:nvPr/>
          </p:nvSpPr>
          <p:spPr bwMode="auto">
            <a:xfrm>
              <a:off x="3089" y="3080"/>
              <a:ext cx="32" cy="169"/>
            </a:xfrm>
            <a:custGeom>
              <a:avLst/>
              <a:gdLst>
                <a:gd name="T0" fmla="*/ 0 w 32"/>
                <a:gd name="T1" fmla="*/ 0 h 169"/>
                <a:gd name="T2" fmla="*/ 1 w 32"/>
                <a:gd name="T3" fmla="*/ 1 h 169"/>
                <a:gd name="T4" fmla="*/ 1 w 32"/>
                <a:gd name="T5" fmla="*/ 4 h 169"/>
                <a:gd name="T6" fmla="*/ 4 w 32"/>
                <a:gd name="T7" fmla="*/ 7 h 169"/>
                <a:gd name="T8" fmla="*/ 5 w 32"/>
                <a:gd name="T9" fmla="*/ 10 h 169"/>
                <a:gd name="T10" fmla="*/ 5 w 32"/>
                <a:gd name="T11" fmla="*/ 11 h 169"/>
                <a:gd name="T12" fmla="*/ 7 w 32"/>
                <a:gd name="T13" fmla="*/ 13 h 169"/>
                <a:gd name="T14" fmla="*/ 7 w 32"/>
                <a:gd name="T15" fmla="*/ 15 h 169"/>
                <a:gd name="T16" fmla="*/ 10 w 32"/>
                <a:gd name="T17" fmla="*/ 18 h 169"/>
                <a:gd name="T18" fmla="*/ 10 w 32"/>
                <a:gd name="T19" fmla="*/ 20 h 169"/>
                <a:gd name="T20" fmla="*/ 11 w 32"/>
                <a:gd name="T21" fmla="*/ 22 h 169"/>
                <a:gd name="T22" fmla="*/ 11 w 32"/>
                <a:gd name="T23" fmla="*/ 23 h 169"/>
                <a:gd name="T24" fmla="*/ 13 w 32"/>
                <a:gd name="T25" fmla="*/ 26 h 169"/>
                <a:gd name="T26" fmla="*/ 14 w 32"/>
                <a:gd name="T27" fmla="*/ 28 h 169"/>
                <a:gd name="T28" fmla="*/ 14 w 32"/>
                <a:gd name="T29" fmla="*/ 29 h 169"/>
                <a:gd name="T30" fmla="*/ 15 w 32"/>
                <a:gd name="T31" fmla="*/ 32 h 169"/>
                <a:gd name="T32" fmla="*/ 17 w 32"/>
                <a:gd name="T33" fmla="*/ 34 h 169"/>
                <a:gd name="T34" fmla="*/ 17 w 32"/>
                <a:gd name="T35" fmla="*/ 37 h 169"/>
                <a:gd name="T36" fmla="*/ 18 w 32"/>
                <a:gd name="T37" fmla="*/ 38 h 169"/>
                <a:gd name="T38" fmla="*/ 18 w 32"/>
                <a:gd name="T39" fmla="*/ 40 h 169"/>
                <a:gd name="T40" fmla="*/ 20 w 32"/>
                <a:gd name="T41" fmla="*/ 42 h 169"/>
                <a:gd name="T42" fmla="*/ 20 w 32"/>
                <a:gd name="T43" fmla="*/ 44 h 169"/>
                <a:gd name="T44" fmla="*/ 21 w 32"/>
                <a:gd name="T45" fmla="*/ 45 h 169"/>
                <a:gd name="T46" fmla="*/ 21 w 32"/>
                <a:gd name="T47" fmla="*/ 49 h 169"/>
                <a:gd name="T48" fmla="*/ 22 w 32"/>
                <a:gd name="T49" fmla="*/ 50 h 169"/>
                <a:gd name="T50" fmla="*/ 22 w 32"/>
                <a:gd name="T51" fmla="*/ 53 h 169"/>
                <a:gd name="T52" fmla="*/ 24 w 32"/>
                <a:gd name="T53" fmla="*/ 54 h 169"/>
                <a:gd name="T54" fmla="*/ 24 w 32"/>
                <a:gd name="T55" fmla="*/ 59 h 169"/>
                <a:gd name="T56" fmla="*/ 25 w 32"/>
                <a:gd name="T57" fmla="*/ 60 h 169"/>
                <a:gd name="T58" fmla="*/ 25 w 32"/>
                <a:gd name="T59" fmla="*/ 64 h 169"/>
                <a:gd name="T60" fmla="*/ 27 w 32"/>
                <a:gd name="T61" fmla="*/ 66 h 169"/>
                <a:gd name="T62" fmla="*/ 27 w 32"/>
                <a:gd name="T63" fmla="*/ 71 h 169"/>
                <a:gd name="T64" fmla="*/ 28 w 32"/>
                <a:gd name="T65" fmla="*/ 72 h 169"/>
                <a:gd name="T66" fmla="*/ 28 w 32"/>
                <a:gd name="T67" fmla="*/ 78 h 169"/>
                <a:gd name="T68" fmla="*/ 30 w 32"/>
                <a:gd name="T69" fmla="*/ 80 h 169"/>
                <a:gd name="T70" fmla="*/ 30 w 32"/>
                <a:gd name="T71" fmla="*/ 90 h 169"/>
                <a:gd name="T72" fmla="*/ 31 w 32"/>
                <a:gd name="T73" fmla="*/ 91 h 169"/>
                <a:gd name="T74" fmla="*/ 31 w 32"/>
                <a:gd name="T75" fmla="*/ 129 h 169"/>
                <a:gd name="T76" fmla="*/ 30 w 32"/>
                <a:gd name="T77" fmla="*/ 132 h 169"/>
                <a:gd name="T78" fmla="*/ 30 w 32"/>
                <a:gd name="T79" fmla="*/ 140 h 169"/>
                <a:gd name="T80" fmla="*/ 28 w 32"/>
                <a:gd name="T81" fmla="*/ 143 h 169"/>
                <a:gd name="T82" fmla="*/ 28 w 32"/>
                <a:gd name="T83" fmla="*/ 148 h 169"/>
                <a:gd name="T84" fmla="*/ 27 w 32"/>
                <a:gd name="T85" fmla="*/ 150 h 169"/>
                <a:gd name="T86" fmla="*/ 27 w 32"/>
                <a:gd name="T87" fmla="*/ 155 h 169"/>
                <a:gd name="T88" fmla="*/ 25 w 32"/>
                <a:gd name="T89" fmla="*/ 156 h 169"/>
                <a:gd name="T90" fmla="*/ 25 w 32"/>
                <a:gd name="T91" fmla="*/ 160 h 169"/>
                <a:gd name="T92" fmla="*/ 24 w 32"/>
                <a:gd name="T93" fmla="*/ 162 h 169"/>
                <a:gd name="T94" fmla="*/ 24 w 32"/>
                <a:gd name="T95" fmla="*/ 166 h 169"/>
                <a:gd name="T96" fmla="*/ 22 w 32"/>
                <a:gd name="T97" fmla="*/ 167 h 169"/>
                <a:gd name="T98" fmla="*/ 22 w 32"/>
                <a:gd name="T99" fmla="*/ 168 h 169"/>
                <a:gd name="T100" fmla="*/ 24 w 32"/>
                <a:gd name="T101" fmla="*/ 168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 h="169">
                  <a:moveTo>
                    <a:pt x="0" y="0"/>
                  </a:moveTo>
                  <a:lnTo>
                    <a:pt x="1" y="1"/>
                  </a:lnTo>
                  <a:lnTo>
                    <a:pt x="1" y="4"/>
                  </a:lnTo>
                  <a:lnTo>
                    <a:pt x="4" y="7"/>
                  </a:lnTo>
                  <a:lnTo>
                    <a:pt x="5" y="10"/>
                  </a:lnTo>
                  <a:lnTo>
                    <a:pt x="5" y="11"/>
                  </a:lnTo>
                  <a:lnTo>
                    <a:pt x="7" y="13"/>
                  </a:lnTo>
                  <a:lnTo>
                    <a:pt x="7" y="15"/>
                  </a:lnTo>
                  <a:lnTo>
                    <a:pt x="10" y="18"/>
                  </a:lnTo>
                  <a:lnTo>
                    <a:pt x="10" y="20"/>
                  </a:lnTo>
                  <a:lnTo>
                    <a:pt x="11" y="22"/>
                  </a:lnTo>
                  <a:lnTo>
                    <a:pt x="11" y="23"/>
                  </a:lnTo>
                  <a:lnTo>
                    <a:pt x="13" y="26"/>
                  </a:lnTo>
                  <a:lnTo>
                    <a:pt x="14" y="28"/>
                  </a:lnTo>
                  <a:lnTo>
                    <a:pt x="14" y="29"/>
                  </a:lnTo>
                  <a:lnTo>
                    <a:pt x="15" y="32"/>
                  </a:lnTo>
                  <a:lnTo>
                    <a:pt x="17" y="34"/>
                  </a:lnTo>
                  <a:lnTo>
                    <a:pt x="17" y="37"/>
                  </a:lnTo>
                  <a:lnTo>
                    <a:pt x="18" y="38"/>
                  </a:lnTo>
                  <a:lnTo>
                    <a:pt x="18" y="40"/>
                  </a:lnTo>
                  <a:lnTo>
                    <a:pt x="20" y="42"/>
                  </a:lnTo>
                  <a:lnTo>
                    <a:pt x="20" y="44"/>
                  </a:lnTo>
                  <a:lnTo>
                    <a:pt x="21" y="45"/>
                  </a:lnTo>
                  <a:lnTo>
                    <a:pt x="21" y="49"/>
                  </a:lnTo>
                  <a:lnTo>
                    <a:pt x="22" y="50"/>
                  </a:lnTo>
                  <a:lnTo>
                    <a:pt x="22" y="53"/>
                  </a:lnTo>
                  <a:lnTo>
                    <a:pt x="24" y="54"/>
                  </a:lnTo>
                  <a:lnTo>
                    <a:pt x="24" y="59"/>
                  </a:lnTo>
                  <a:lnTo>
                    <a:pt x="25" y="60"/>
                  </a:lnTo>
                  <a:lnTo>
                    <a:pt x="25" y="64"/>
                  </a:lnTo>
                  <a:lnTo>
                    <a:pt x="27" y="66"/>
                  </a:lnTo>
                  <a:lnTo>
                    <a:pt x="27" y="71"/>
                  </a:lnTo>
                  <a:lnTo>
                    <a:pt x="28" y="72"/>
                  </a:lnTo>
                  <a:lnTo>
                    <a:pt x="28" y="78"/>
                  </a:lnTo>
                  <a:lnTo>
                    <a:pt x="30" y="80"/>
                  </a:lnTo>
                  <a:lnTo>
                    <a:pt x="30" y="90"/>
                  </a:lnTo>
                  <a:lnTo>
                    <a:pt x="31" y="91"/>
                  </a:lnTo>
                  <a:lnTo>
                    <a:pt x="31" y="129"/>
                  </a:lnTo>
                  <a:lnTo>
                    <a:pt x="30" y="132"/>
                  </a:lnTo>
                  <a:lnTo>
                    <a:pt x="30" y="140"/>
                  </a:lnTo>
                  <a:lnTo>
                    <a:pt x="28" y="143"/>
                  </a:lnTo>
                  <a:lnTo>
                    <a:pt x="28" y="148"/>
                  </a:lnTo>
                  <a:lnTo>
                    <a:pt x="27" y="150"/>
                  </a:lnTo>
                  <a:lnTo>
                    <a:pt x="27" y="155"/>
                  </a:lnTo>
                  <a:lnTo>
                    <a:pt x="25" y="156"/>
                  </a:lnTo>
                  <a:lnTo>
                    <a:pt x="25" y="160"/>
                  </a:lnTo>
                  <a:lnTo>
                    <a:pt x="24" y="162"/>
                  </a:lnTo>
                  <a:lnTo>
                    <a:pt x="24" y="166"/>
                  </a:lnTo>
                  <a:lnTo>
                    <a:pt x="22" y="167"/>
                  </a:lnTo>
                  <a:lnTo>
                    <a:pt x="22" y="168"/>
                  </a:lnTo>
                  <a:lnTo>
                    <a:pt x="24" y="168"/>
                  </a:lnTo>
                </a:path>
              </a:pathLst>
            </a:custGeom>
            <a:noFill/>
            <a:ln w="12700" cap="rnd"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8" name="Freeform 52">
              <a:extLst>
                <a:ext uri="{FF2B5EF4-FFF2-40B4-BE49-F238E27FC236}">
                  <a16:creationId xmlns:a16="http://schemas.microsoft.com/office/drawing/2014/main" id="{E838B211-91F6-8C5F-9358-9E82F76BC7C7}"/>
                </a:ext>
              </a:extLst>
            </p:cNvPr>
            <p:cNvSpPr>
              <a:spLocks/>
            </p:cNvSpPr>
            <p:nvPr/>
          </p:nvSpPr>
          <p:spPr bwMode="auto">
            <a:xfrm>
              <a:off x="1880" y="2409"/>
              <a:ext cx="100" cy="97"/>
            </a:xfrm>
            <a:custGeom>
              <a:avLst/>
              <a:gdLst>
                <a:gd name="T0" fmla="*/ 25 w 100"/>
                <a:gd name="T1" fmla="*/ 96 h 97"/>
                <a:gd name="T2" fmla="*/ 99 w 100"/>
                <a:gd name="T3" fmla="*/ 25 h 97"/>
                <a:gd name="T4" fmla="*/ 83 w 100"/>
                <a:gd name="T5" fmla="*/ 12 h 97"/>
                <a:gd name="T6" fmla="*/ 55 w 100"/>
                <a:gd name="T7" fmla="*/ 40 h 97"/>
                <a:gd name="T8" fmla="*/ 11 w 100"/>
                <a:gd name="T9" fmla="*/ 0 h 97"/>
                <a:gd name="T10" fmla="*/ 0 w 100"/>
                <a:gd name="T11" fmla="*/ 9 h 97"/>
                <a:gd name="T12" fmla="*/ 41 w 100"/>
                <a:gd name="T13" fmla="*/ 53 h 97"/>
                <a:gd name="T14" fmla="*/ 11 w 100"/>
                <a:gd name="T15" fmla="*/ 81 h 97"/>
                <a:gd name="T16" fmla="*/ 25 w 100"/>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7">
                  <a:moveTo>
                    <a:pt x="25" y="96"/>
                  </a:moveTo>
                  <a:lnTo>
                    <a:pt x="99" y="25"/>
                  </a:lnTo>
                  <a:lnTo>
                    <a:pt x="83" y="12"/>
                  </a:lnTo>
                  <a:lnTo>
                    <a:pt x="55" y="40"/>
                  </a:lnTo>
                  <a:lnTo>
                    <a:pt x="11" y="0"/>
                  </a:lnTo>
                  <a:lnTo>
                    <a:pt x="0" y="9"/>
                  </a:lnTo>
                  <a:lnTo>
                    <a:pt x="41" y="53"/>
                  </a:lnTo>
                  <a:lnTo>
                    <a:pt x="11" y="81"/>
                  </a:lnTo>
                  <a:lnTo>
                    <a:pt x="25"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9" name="Freeform 53">
              <a:extLst>
                <a:ext uri="{FF2B5EF4-FFF2-40B4-BE49-F238E27FC236}">
                  <a16:creationId xmlns:a16="http://schemas.microsoft.com/office/drawing/2014/main" id="{74FFA3F3-F497-F0C9-02BE-BA6F3C925295}"/>
                </a:ext>
              </a:extLst>
            </p:cNvPr>
            <p:cNvSpPr>
              <a:spLocks/>
            </p:cNvSpPr>
            <p:nvPr/>
          </p:nvSpPr>
          <p:spPr bwMode="auto">
            <a:xfrm>
              <a:off x="2067" y="2164"/>
              <a:ext cx="101" cy="99"/>
            </a:xfrm>
            <a:custGeom>
              <a:avLst/>
              <a:gdLst>
                <a:gd name="T0" fmla="*/ 76 w 102"/>
                <a:gd name="T1" fmla="*/ 0 h 99"/>
                <a:gd name="T2" fmla="*/ 0 w 102"/>
                <a:gd name="T3" fmla="*/ 64 h 99"/>
                <a:gd name="T4" fmla="*/ 15 w 102"/>
                <a:gd name="T5" fmla="*/ 79 h 99"/>
                <a:gd name="T6" fmla="*/ 46 w 102"/>
                <a:gd name="T7" fmla="*/ 55 h 99"/>
                <a:gd name="T8" fmla="*/ 86 w 102"/>
                <a:gd name="T9" fmla="*/ 98 h 99"/>
                <a:gd name="T10" fmla="*/ 100 w 102"/>
                <a:gd name="T11" fmla="*/ 89 h 99"/>
                <a:gd name="T12" fmla="*/ 58 w 102"/>
                <a:gd name="T13" fmla="*/ 43 h 99"/>
                <a:gd name="T14" fmla="*/ 89 w 102"/>
                <a:gd name="T15" fmla="*/ 15 h 99"/>
                <a:gd name="T16" fmla="*/ 76 w 102"/>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9">
                  <a:moveTo>
                    <a:pt x="77" y="0"/>
                  </a:moveTo>
                  <a:lnTo>
                    <a:pt x="0" y="64"/>
                  </a:lnTo>
                  <a:lnTo>
                    <a:pt x="15" y="79"/>
                  </a:lnTo>
                  <a:lnTo>
                    <a:pt x="46" y="55"/>
                  </a:lnTo>
                  <a:lnTo>
                    <a:pt x="87" y="98"/>
                  </a:lnTo>
                  <a:lnTo>
                    <a:pt x="101" y="89"/>
                  </a:lnTo>
                  <a:lnTo>
                    <a:pt x="59" y="43"/>
                  </a:lnTo>
                  <a:lnTo>
                    <a:pt x="90" y="15"/>
                  </a:lnTo>
                  <a:lnTo>
                    <a:pt x="7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590" name="Group 54">
              <a:extLst>
                <a:ext uri="{FF2B5EF4-FFF2-40B4-BE49-F238E27FC236}">
                  <a16:creationId xmlns:a16="http://schemas.microsoft.com/office/drawing/2014/main" id="{B329C012-3AA7-3852-CC1E-DD703C2C1DAB}"/>
                </a:ext>
              </a:extLst>
            </p:cNvPr>
            <p:cNvGrpSpPr>
              <a:grpSpLocks/>
            </p:cNvGrpSpPr>
            <p:nvPr/>
          </p:nvGrpSpPr>
          <p:grpSpPr bwMode="auto">
            <a:xfrm>
              <a:off x="3079" y="2620"/>
              <a:ext cx="353" cy="334"/>
              <a:chOff x="3131" y="2576"/>
              <a:chExt cx="353" cy="334"/>
            </a:xfrm>
          </p:grpSpPr>
          <p:sp>
            <p:nvSpPr>
              <p:cNvPr id="65597" name="Freeform 55">
                <a:extLst>
                  <a:ext uri="{FF2B5EF4-FFF2-40B4-BE49-F238E27FC236}">
                    <a16:creationId xmlns:a16="http://schemas.microsoft.com/office/drawing/2014/main" id="{A0B25739-EAD8-3B66-7883-6C3C45463C63}"/>
                  </a:ext>
                </a:extLst>
              </p:cNvPr>
              <p:cNvSpPr>
                <a:spLocks/>
              </p:cNvSpPr>
              <p:nvPr/>
            </p:nvSpPr>
            <p:spPr bwMode="auto">
              <a:xfrm>
                <a:off x="3131" y="2576"/>
                <a:ext cx="353" cy="334"/>
              </a:xfrm>
              <a:custGeom>
                <a:avLst/>
                <a:gdLst>
                  <a:gd name="T0" fmla="*/ 130 w 353"/>
                  <a:gd name="T1" fmla="*/ 0 h 334"/>
                  <a:gd name="T2" fmla="*/ 0 w 353"/>
                  <a:gd name="T3" fmla="*/ 124 h 334"/>
                  <a:gd name="T4" fmla="*/ 225 w 353"/>
                  <a:gd name="T5" fmla="*/ 333 h 334"/>
                  <a:gd name="T6" fmla="*/ 352 w 353"/>
                  <a:gd name="T7" fmla="*/ 213 h 334"/>
                  <a:gd name="T8" fmla="*/ 130 w 353"/>
                  <a:gd name="T9" fmla="*/ 0 h 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3" h="334">
                    <a:moveTo>
                      <a:pt x="130" y="0"/>
                    </a:moveTo>
                    <a:lnTo>
                      <a:pt x="0" y="124"/>
                    </a:lnTo>
                    <a:lnTo>
                      <a:pt x="225" y="333"/>
                    </a:lnTo>
                    <a:lnTo>
                      <a:pt x="352" y="213"/>
                    </a:lnTo>
                    <a:lnTo>
                      <a:pt x="130" y="0"/>
                    </a:lnTo>
                  </a:path>
                </a:pathLst>
              </a:custGeom>
              <a:gradFill rotWithShape="0">
                <a:gsLst>
                  <a:gs pos="0">
                    <a:srgbClr val="1B1B1B"/>
                  </a:gs>
                  <a:gs pos="50000">
                    <a:srgbClr val="808080"/>
                  </a:gs>
                  <a:gs pos="100000">
                    <a:srgbClr val="1B1B1B"/>
                  </a:gs>
                </a:gsLst>
                <a:lin ang="27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8" name="Freeform 56">
                <a:extLst>
                  <a:ext uri="{FF2B5EF4-FFF2-40B4-BE49-F238E27FC236}">
                    <a16:creationId xmlns:a16="http://schemas.microsoft.com/office/drawing/2014/main" id="{B92A9FFC-C3F3-5259-3598-C3787B440A3D}"/>
                  </a:ext>
                </a:extLst>
              </p:cNvPr>
              <p:cNvSpPr>
                <a:spLocks/>
              </p:cNvSpPr>
              <p:nvPr/>
            </p:nvSpPr>
            <p:spPr bwMode="auto">
              <a:xfrm>
                <a:off x="3271" y="2703"/>
                <a:ext cx="74" cy="72"/>
              </a:xfrm>
              <a:custGeom>
                <a:avLst/>
                <a:gdLst>
                  <a:gd name="T0" fmla="*/ 30 w 74"/>
                  <a:gd name="T1" fmla="*/ 1 h 72"/>
                  <a:gd name="T2" fmla="*/ 21 w 74"/>
                  <a:gd name="T3" fmla="*/ 3 h 72"/>
                  <a:gd name="T4" fmla="*/ 18 w 74"/>
                  <a:gd name="T5" fmla="*/ 6 h 72"/>
                  <a:gd name="T6" fmla="*/ 15 w 74"/>
                  <a:gd name="T7" fmla="*/ 7 h 72"/>
                  <a:gd name="T8" fmla="*/ 13 w 74"/>
                  <a:gd name="T9" fmla="*/ 10 h 72"/>
                  <a:gd name="T10" fmla="*/ 10 w 74"/>
                  <a:gd name="T11" fmla="*/ 11 h 72"/>
                  <a:gd name="T12" fmla="*/ 9 w 74"/>
                  <a:gd name="T13" fmla="*/ 14 h 72"/>
                  <a:gd name="T14" fmla="*/ 6 w 74"/>
                  <a:gd name="T15" fmla="*/ 16 h 72"/>
                  <a:gd name="T16" fmla="*/ 4 w 74"/>
                  <a:gd name="T17" fmla="*/ 21 h 72"/>
                  <a:gd name="T18" fmla="*/ 1 w 74"/>
                  <a:gd name="T19" fmla="*/ 25 h 72"/>
                  <a:gd name="T20" fmla="*/ 0 w 74"/>
                  <a:gd name="T21" fmla="*/ 35 h 72"/>
                  <a:gd name="T22" fmla="*/ 1 w 74"/>
                  <a:gd name="T23" fmla="*/ 47 h 72"/>
                  <a:gd name="T24" fmla="*/ 4 w 74"/>
                  <a:gd name="T25" fmla="*/ 51 h 72"/>
                  <a:gd name="T26" fmla="*/ 6 w 74"/>
                  <a:gd name="T27" fmla="*/ 56 h 72"/>
                  <a:gd name="T28" fmla="*/ 9 w 74"/>
                  <a:gd name="T29" fmla="*/ 58 h 72"/>
                  <a:gd name="T30" fmla="*/ 10 w 74"/>
                  <a:gd name="T31" fmla="*/ 60 h 72"/>
                  <a:gd name="T32" fmla="*/ 13 w 74"/>
                  <a:gd name="T33" fmla="*/ 62 h 72"/>
                  <a:gd name="T34" fmla="*/ 15 w 74"/>
                  <a:gd name="T35" fmla="*/ 65 h 72"/>
                  <a:gd name="T36" fmla="*/ 18 w 74"/>
                  <a:gd name="T37" fmla="*/ 66 h 72"/>
                  <a:gd name="T38" fmla="*/ 21 w 74"/>
                  <a:gd name="T39" fmla="*/ 69 h 72"/>
                  <a:gd name="T40" fmla="*/ 30 w 74"/>
                  <a:gd name="T41" fmla="*/ 70 h 72"/>
                  <a:gd name="T42" fmla="*/ 44 w 74"/>
                  <a:gd name="T43" fmla="*/ 71 h 72"/>
                  <a:gd name="T44" fmla="*/ 50 w 74"/>
                  <a:gd name="T45" fmla="*/ 69 h 72"/>
                  <a:gd name="T46" fmla="*/ 55 w 74"/>
                  <a:gd name="T47" fmla="*/ 67 h 72"/>
                  <a:gd name="T48" fmla="*/ 58 w 74"/>
                  <a:gd name="T49" fmla="*/ 65 h 72"/>
                  <a:gd name="T50" fmla="*/ 61 w 74"/>
                  <a:gd name="T51" fmla="*/ 63 h 72"/>
                  <a:gd name="T52" fmla="*/ 62 w 74"/>
                  <a:gd name="T53" fmla="*/ 60 h 72"/>
                  <a:gd name="T54" fmla="*/ 65 w 74"/>
                  <a:gd name="T55" fmla="*/ 59 h 72"/>
                  <a:gd name="T56" fmla="*/ 66 w 74"/>
                  <a:gd name="T57" fmla="*/ 56 h 72"/>
                  <a:gd name="T58" fmla="*/ 69 w 74"/>
                  <a:gd name="T59" fmla="*/ 53 h 72"/>
                  <a:gd name="T60" fmla="*/ 70 w 74"/>
                  <a:gd name="T61" fmla="*/ 48 h 72"/>
                  <a:gd name="T62" fmla="*/ 73 w 74"/>
                  <a:gd name="T63" fmla="*/ 43 h 72"/>
                  <a:gd name="T64" fmla="*/ 72 w 74"/>
                  <a:gd name="T65" fmla="*/ 29 h 72"/>
                  <a:gd name="T66" fmla="*/ 70 w 74"/>
                  <a:gd name="T67" fmla="*/ 21 h 72"/>
                  <a:gd name="T68" fmla="*/ 68 w 74"/>
                  <a:gd name="T69" fmla="*/ 18 h 72"/>
                  <a:gd name="T70" fmla="*/ 66 w 74"/>
                  <a:gd name="T71" fmla="*/ 14 h 72"/>
                  <a:gd name="T72" fmla="*/ 64 w 74"/>
                  <a:gd name="T73" fmla="*/ 13 h 72"/>
                  <a:gd name="T74" fmla="*/ 62 w 74"/>
                  <a:gd name="T75" fmla="*/ 10 h 72"/>
                  <a:gd name="T76" fmla="*/ 59 w 74"/>
                  <a:gd name="T77" fmla="*/ 9 h 72"/>
                  <a:gd name="T78" fmla="*/ 58 w 74"/>
                  <a:gd name="T79" fmla="*/ 6 h 72"/>
                  <a:gd name="T80" fmla="*/ 53 w 74"/>
                  <a:gd name="T81" fmla="*/ 4 h 72"/>
                  <a:gd name="T82" fmla="*/ 48 w 74"/>
                  <a:gd name="T83" fmla="*/ 1 h 72"/>
                  <a:gd name="T84" fmla="*/ 36 w 74"/>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4" h="72">
                    <a:moveTo>
                      <a:pt x="36" y="0"/>
                    </a:moveTo>
                    <a:lnTo>
                      <a:pt x="30" y="0"/>
                    </a:lnTo>
                    <a:lnTo>
                      <a:pt x="30" y="1"/>
                    </a:lnTo>
                    <a:lnTo>
                      <a:pt x="26" y="1"/>
                    </a:lnTo>
                    <a:lnTo>
                      <a:pt x="24" y="3"/>
                    </a:lnTo>
                    <a:lnTo>
                      <a:pt x="21" y="3"/>
                    </a:lnTo>
                    <a:lnTo>
                      <a:pt x="21" y="4"/>
                    </a:lnTo>
                    <a:lnTo>
                      <a:pt x="18" y="4"/>
                    </a:lnTo>
                    <a:lnTo>
                      <a:pt x="18" y="6"/>
                    </a:lnTo>
                    <a:lnTo>
                      <a:pt x="16" y="6"/>
                    </a:lnTo>
                    <a:lnTo>
                      <a:pt x="16" y="7"/>
                    </a:lnTo>
                    <a:lnTo>
                      <a:pt x="15" y="7"/>
                    </a:lnTo>
                    <a:lnTo>
                      <a:pt x="15" y="9"/>
                    </a:lnTo>
                    <a:lnTo>
                      <a:pt x="13" y="9"/>
                    </a:lnTo>
                    <a:lnTo>
                      <a:pt x="13" y="10"/>
                    </a:lnTo>
                    <a:lnTo>
                      <a:pt x="12" y="10"/>
                    </a:lnTo>
                    <a:lnTo>
                      <a:pt x="12" y="11"/>
                    </a:lnTo>
                    <a:lnTo>
                      <a:pt x="10" y="11"/>
                    </a:lnTo>
                    <a:lnTo>
                      <a:pt x="10" y="13"/>
                    </a:lnTo>
                    <a:lnTo>
                      <a:pt x="9" y="13"/>
                    </a:lnTo>
                    <a:lnTo>
                      <a:pt x="9" y="14"/>
                    </a:lnTo>
                    <a:lnTo>
                      <a:pt x="7" y="14"/>
                    </a:lnTo>
                    <a:lnTo>
                      <a:pt x="7" y="16"/>
                    </a:lnTo>
                    <a:lnTo>
                      <a:pt x="6" y="16"/>
                    </a:lnTo>
                    <a:lnTo>
                      <a:pt x="6" y="18"/>
                    </a:lnTo>
                    <a:lnTo>
                      <a:pt x="4" y="18"/>
                    </a:lnTo>
                    <a:lnTo>
                      <a:pt x="4" y="21"/>
                    </a:lnTo>
                    <a:lnTo>
                      <a:pt x="3" y="21"/>
                    </a:lnTo>
                    <a:lnTo>
                      <a:pt x="3" y="23"/>
                    </a:lnTo>
                    <a:lnTo>
                      <a:pt x="1" y="25"/>
                    </a:lnTo>
                    <a:lnTo>
                      <a:pt x="1" y="29"/>
                    </a:lnTo>
                    <a:lnTo>
                      <a:pt x="0" y="29"/>
                    </a:lnTo>
                    <a:lnTo>
                      <a:pt x="0" y="35"/>
                    </a:lnTo>
                    <a:lnTo>
                      <a:pt x="0" y="43"/>
                    </a:lnTo>
                    <a:lnTo>
                      <a:pt x="1" y="43"/>
                    </a:lnTo>
                    <a:lnTo>
                      <a:pt x="1" y="47"/>
                    </a:lnTo>
                    <a:lnTo>
                      <a:pt x="3" y="48"/>
                    </a:lnTo>
                    <a:lnTo>
                      <a:pt x="3" y="51"/>
                    </a:lnTo>
                    <a:lnTo>
                      <a:pt x="4" y="51"/>
                    </a:lnTo>
                    <a:lnTo>
                      <a:pt x="4" y="53"/>
                    </a:lnTo>
                    <a:lnTo>
                      <a:pt x="6" y="53"/>
                    </a:lnTo>
                    <a:lnTo>
                      <a:pt x="6" y="56"/>
                    </a:lnTo>
                    <a:lnTo>
                      <a:pt x="7" y="56"/>
                    </a:lnTo>
                    <a:lnTo>
                      <a:pt x="7" y="58"/>
                    </a:lnTo>
                    <a:lnTo>
                      <a:pt x="9" y="58"/>
                    </a:lnTo>
                    <a:lnTo>
                      <a:pt x="9" y="59"/>
                    </a:lnTo>
                    <a:lnTo>
                      <a:pt x="10" y="59"/>
                    </a:lnTo>
                    <a:lnTo>
                      <a:pt x="10" y="60"/>
                    </a:lnTo>
                    <a:lnTo>
                      <a:pt x="12" y="60"/>
                    </a:lnTo>
                    <a:lnTo>
                      <a:pt x="12" y="62"/>
                    </a:lnTo>
                    <a:lnTo>
                      <a:pt x="13" y="62"/>
                    </a:lnTo>
                    <a:lnTo>
                      <a:pt x="13" y="63"/>
                    </a:lnTo>
                    <a:lnTo>
                      <a:pt x="15" y="63"/>
                    </a:lnTo>
                    <a:lnTo>
                      <a:pt x="15" y="65"/>
                    </a:lnTo>
                    <a:lnTo>
                      <a:pt x="16" y="65"/>
                    </a:lnTo>
                    <a:lnTo>
                      <a:pt x="16" y="66"/>
                    </a:lnTo>
                    <a:lnTo>
                      <a:pt x="18" y="66"/>
                    </a:lnTo>
                    <a:lnTo>
                      <a:pt x="18" y="67"/>
                    </a:lnTo>
                    <a:lnTo>
                      <a:pt x="21" y="67"/>
                    </a:lnTo>
                    <a:lnTo>
                      <a:pt x="21" y="69"/>
                    </a:lnTo>
                    <a:lnTo>
                      <a:pt x="24" y="69"/>
                    </a:lnTo>
                    <a:lnTo>
                      <a:pt x="26" y="70"/>
                    </a:lnTo>
                    <a:lnTo>
                      <a:pt x="30" y="70"/>
                    </a:lnTo>
                    <a:lnTo>
                      <a:pt x="30" y="71"/>
                    </a:lnTo>
                    <a:lnTo>
                      <a:pt x="36" y="71"/>
                    </a:lnTo>
                    <a:lnTo>
                      <a:pt x="44" y="71"/>
                    </a:lnTo>
                    <a:lnTo>
                      <a:pt x="44" y="70"/>
                    </a:lnTo>
                    <a:lnTo>
                      <a:pt x="48" y="70"/>
                    </a:lnTo>
                    <a:lnTo>
                      <a:pt x="50" y="69"/>
                    </a:lnTo>
                    <a:lnTo>
                      <a:pt x="53" y="69"/>
                    </a:lnTo>
                    <a:lnTo>
                      <a:pt x="53" y="67"/>
                    </a:lnTo>
                    <a:lnTo>
                      <a:pt x="55" y="67"/>
                    </a:lnTo>
                    <a:lnTo>
                      <a:pt x="55" y="66"/>
                    </a:lnTo>
                    <a:lnTo>
                      <a:pt x="58" y="66"/>
                    </a:lnTo>
                    <a:lnTo>
                      <a:pt x="58" y="65"/>
                    </a:lnTo>
                    <a:lnTo>
                      <a:pt x="59" y="65"/>
                    </a:lnTo>
                    <a:lnTo>
                      <a:pt x="59" y="63"/>
                    </a:lnTo>
                    <a:lnTo>
                      <a:pt x="61" y="63"/>
                    </a:lnTo>
                    <a:lnTo>
                      <a:pt x="61" y="62"/>
                    </a:lnTo>
                    <a:lnTo>
                      <a:pt x="62" y="62"/>
                    </a:lnTo>
                    <a:lnTo>
                      <a:pt x="62" y="60"/>
                    </a:lnTo>
                    <a:lnTo>
                      <a:pt x="64" y="60"/>
                    </a:lnTo>
                    <a:lnTo>
                      <a:pt x="64" y="59"/>
                    </a:lnTo>
                    <a:lnTo>
                      <a:pt x="65" y="59"/>
                    </a:lnTo>
                    <a:lnTo>
                      <a:pt x="65" y="58"/>
                    </a:lnTo>
                    <a:lnTo>
                      <a:pt x="66" y="58"/>
                    </a:lnTo>
                    <a:lnTo>
                      <a:pt x="66" y="56"/>
                    </a:lnTo>
                    <a:lnTo>
                      <a:pt x="68" y="56"/>
                    </a:lnTo>
                    <a:lnTo>
                      <a:pt x="68" y="53"/>
                    </a:lnTo>
                    <a:lnTo>
                      <a:pt x="69" y="53"/>
                    </a:lnTo>
                    <a:lnTo>
                      <a:pt x="69" y="51"/>
                    </a:lnTo>
                    <a:lnTo>
                      <a:pt x="70" y="51"/>
                    </a:lnTo>
                    <a:lnTo>
                      <a:pt x="70" y="48"/>
                    </a:lnTo>
                    <a:lnTo>
                      <a:pt x="72" y="47"/>
                    </a:lnTo>
                    <a:lnTo>
                      <a:pt x="72" y="43"/>
                    </a:lnTo>
                    <a:lnTo>
                      <a:pt x="73" y="43"/>
                    </a:lnTo>
                    <a:lnTo>
                      <a:pt x="73" y="35"/>
                    </a:lnTo>
                    <a:lnTo>
                      <a:pt x="73" y="29"/>
                    </a:lnTo>
                    <a:lnTo>
                      <a:pt x="72" y="29"/>
                    </a:lnTo>
                    <a:lnTo>
                      <a:pt x="72" y="25"/>
                    </a:lnTo>
                    <a:lnTo>
                      <a:pt x="70" y="23"/>
                    </a:lnTo>
                    <a:lnTo>
                      <a:pt x="70" y="21"/>
                    </a:lnTo>
                    <a:lnTo>
                      <a:pt x="69" y="21"/>
                    </a:lnTo>
                    <a:lnTo>
                      <a:pt x="69" y="18"/>
                    </a:lnTo>
                    <a:lnTo>
                      <a:pt x="68" y="18"/>
                    </a:lnTo>
                    <a:lnTo>
                      <a:pt x="68" y="16"/>
                    </a:lnTo>
                    <a:lnTo>
                      <a:pt x="66" y="16"/>
                    </a:lnTo>
                    <a:lnTo>
                      <a:pt x="66" y="14"/>
                    </a:lnTo>
                    <a:lnTo>
                      <a:pt x="65" y="14"/>
                    </a:lnTo>
                    <a:lnTo>
                      <a:pt x="65" y="13"/>
                    </a:lnTo>
                    <a:lnTo>
                      <a:pt x="64" y="13"/>
                    </a:lnTo>
                    <a:lnTo>
                      <a:pt x="64" y="11"/>
                    </a:lnTo>
                    <a:lnTo>
                      <a:pt x="62" y="11"/>
                    </a:lnTo>
                    <a:lnTo>
                      <a:pt x="62" y="10"/>
                    </a:lnTo>
                    <a:lnTo>
                      <a:pt x="61" y="10"/>
                    </a:lnTo>
                    <a:lnTo>
                      <a:pt x="61" y="9"/>
                    </a:lnTo>
                    <a:lnTo>
                      <a:pt x="59" y="9"/>
                    </a:lnTo>
                    <a:lnTo>
                      <a:pt x="59" y="7"/>
                    </a:lnTo>
                    <a:lnTo>
                      <a:pt x="58" y="7"/>
                    </a:lnTo>
                    <a:lnTo>
                      <a:pt x="58" y="6"/>
                    </a:lnTo>
                    <a:lnTo>
                      <a:pt x="55" y="6"/>
                    </a:lnTo>
                    <a:lnTo>
                      <a:pt x="55" y="4"/>
                    </a:lnTo>
                    <a:lnTo>
                      <a:pt x="53" y="4"/>
                    </a:lnTo>
                    <a:lnTo>
                      <a:pt x="53" y="3"/>
                    </a:lnTo>
                    <a:lnTo>
                      <a:pt x="50" y="3"/>
                    </a:lnTo>
                    <a:lnTo>
                      <a:pt x="48" y="1"/>
                    </a:lnTo>
                    <a:lnTo>
                      <a:pt x="44" y="1"/>
                    </a:lnTo>
                    <a:lnTo>
                      <a:pt x="44"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9" name="Freeform 57">
                <a:extLst>
                  <a:ext uri="{FF2B5EF4-FFF2-40B4-BE49-F238E27FC236}">
                    <a16:creationId xmlns:a16="http://schemas.microsoft.com/office/drawing/2014/main" id="{7D212445-BDD1-390E-1284-6AB6D5AB60C5}"/>
                  </a:ext>
                </a:extLst>
              </p:cNvPr>
              <p:cNvSpPr>
                <a:spLocks/>
              </p:cNvSpPr>
              <p:nvPr/>
            </p:nvSpPr>
            <p:spPr bwMode="auto">
              <a:xfrm>
                <a:off x="3280" y="2712"/>
                <a:ext cx="57" cy="55"/>
              </a:xfrm>
              <a:custGeom>
                <a:avLst/>
                <a:gdLst>
                  <a:gd name="T0" fmla="*/ 23 w 57"/>
                  <a:gd name="T1" fmla="*/ 0 h 55"/>
                  <a:gd name="T2" fmla="*/ 18 w 57"/>
                  <a:gd name="T3" fmla="*/ 1 h 55"/>
                  <a:gd name="T4" fmla="*/ 14 w 57"/>
                  <a:gd name="T5" fmla="*/ 3 h 55"/>
                  <a:gd name="T6" fmla="*/ 12 w 57"/>
                  <a:gd name="T7" fmla="*/ 4 h 55"/>
                  <a:gd name="T8" fmla="*/ 9 w 57"/>
                  <a:gd name="T9" fmla="*/ 6 h 55"/>
                  <a:gd name="T10" fmla="*/ 9 w 57"/>
                  <a:gd name="T11" fmla="*/ 8 h 55"/>
                  <a:gd name="T12" fmla="*/ 7 w 57"/>
                  <a:gd name="T13" fmla="*/ 9 h 55"/>
                  <a:gd name="T14" fmla="*/ 6 w 57"/>
                  <a:gd name="T15" fmla="*/ 12 h 55"/>
                  <a:gd name="T16" fmla="*/ 4 w 57"/>
                  <a:gd name="T17" fmla="*/ 13 h 55"/>
                  <a:gd name="T18" fmla="*/ 3 w 57"/>
                  <a:gd name="T19" fmla="*/ 16 h 55"/>
                  <a:gd name="T20" fmla="*/ 1 w 57"/>
                  <a:gd name="T21" fmla="*/ 20 h 55"/>
                  <a:gd name="T22" fmla="*/ 0 w 57"/>
                  <a:gd name="T23" fmla="*/ 27 h 55"/>
                  <a:gd name="T24" fmla="*/ 1 w 57"/>
                  <a:gd name="T25" fmla="*/ 34 h 55"/>
                  <a:gd name="T26" fmla="*/ 3 w 57"/>
                  <a:gd name="T27" fmla="*/ 38 h 55"/>
                  <a:gd name="T28" fmla="*/ 4 w 57"/>
                  <a:gd name="T29" fmla="*/ 41 h 55"/>
                  <a:gd name="T30" fmla="*/ 6 w 57"/>
                  <a:gd name="T31" fmla="*/ 42 h 55"/>
                  <a:gd name="T32" fmla="*/ 7 w 57"/>
                  <a:gd name="T33" fmla="*/ 44 h 55"/>
                  <a:gd name="T34" fmla="*/ 9 w 57"/>
                  <a:gd name="T35" fmla="*/ 46 h 55"/>
                  <a:gd name="T36" fmla="*/ 9 w 57"/>
                  <a:gd name="T37" fmla="*/ 48 h 55"/>
                  <a:gd name="T38" fmla="*/ 12 w 57"/>
                  <a:gd name="T39" fmla="*/ 50 h 55"/>
                  <a:gd name="T40" fmla="*/ 14 w 57"/>
                  <a:gd name="T41" fmla="*/ 51 h 55"/>
                  <a:gd name="T42" fmla="*/ 18 w 57"/>
                  <a:gd name="T43" fmla="*/ 53 h 55"/>
                  <a:gd name="T44" fmla="*/ 23 w 57"/>
                  <a:gd name="T45" fmla="*/ 54 h 55"/>
                  <a:gd name="T46" fmla="*/ 33 w 57"/>
                  <a:gd name="T47" fmla="*/ 54 h 55"/>
                  <a:gd name="T48" fmla="*/ 38 w 57"/>
                  <a:gd name="T49" fmla="*/ 53 h 55"/>
                  <a:gd name="T50" fmla="*/ 42 w 57"/>
                  <a:gd name="T51" fmla="*/ 51 h 55"/>
                  <a:gd name="T52" fmla="*/ 44 w 57"/>
                  <a:gd name="T53" fmla="*/ 50 h 55"/>
                  <a:gd name="T54" fmla="*/ 46 w 57"/>
                  <a:gd name="T55" fmla="*/ 48 h 55"/>
                  <a:gd name="T56" fmla="*/ 47 w 57"/>
                  <a:gd name="T57" fmla="*/ 47 h 55"/>
                  <a:gd name="T58" fmla="*/ 49 w 57"/>
                  <a:gd name="T59" fmla="*/ 46 h 55"/>
                  <a:gd name="T60" fmla="*/ 50 w 57"/>
                  <a:gd name="T61" fmla="*/ 44 h 55"/>
                  <a:gd name="T62" fmla="*/ 52 w 57"/>
                  <a:gd name="T63" fmla="*/ 42 h 55"/>
                  <a:gd name="T64" fmla="*/ 53 w 57"/>
                  <a:gd name="T65" fmla="*/ 41 h 55"/>
                  <a:gd name="T66" fmla="*/ 55 w 57"/>
                  <a:gd name="T67" fmla="*/ 36 h 55"/>
                  <a:gd name="T68" fmla="*/ 56 w 57"/>
                  <a:gd name="T69" fmla="*/ 32 h 55"/>
                  <a:gd name="T70" fmla="*/ 56 w 57"/>
                  <a:gd name="T71" fmla="*/ 22 h 55"/>
                  <a:gd name="T72" fmla="*/ 55 w 57"/>
                  <a:gd name="T73" fmla="*/ 18 h 55"/>
                  <a:gd name="T74" fmla="*/ 53 w 57"/>
                  <a:gd name="T75" fmla="*/ 13 h 55"/>
                  <a:gd name="T76" fmla="*/ 52 w 57"/>
                  <a:gd name="T77" fmla="*/ 12 h 55"/>
                  <a:gd name="T78" fmla="*/ 50 w 57"/>
                  <a:gd name="T79" fmla="*/ 9 h 55"/>
                  <a:gd name="T80" fmla="*/ 49 w 57"/>
                  <a:gd name="T81" fmla="*/ 8 h 55"/>
                  <a:gd name="T82" fmla="*/ 47 w 57"/>
                  <a:gd name="T83" fmla="*/ 7 h 55"/>
                  <a:gd name="T84" fmla="*/ 46 w 57"/>
                  <a:gd name="T85" fmla="*/ 6 h 55"/>
                  <a:gd name="T86" fmla="*/ 44 w 57"/>
                  <a:gd name="T87" fmla="*/ 4 h 55"/>
                  <a:gd name="T88" fmla="*/ 42 w 57"/>
                  <a:gd name="T89" fmla="*/ 3 h 55"/>
                  <a:gd name="T90" fmla="*/ 38 w 57"/>
                  <a:gd name="T91" fmla="*/ 1 h 55"/>
                  <a:gd name="T92" fmla="*/ 33 w 57"/>
                  <a:gd name="T93" fmla="*/ 0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55">
                    <a:moveTo>
                      <a:pt x="28" y="0"/>
                    </a:moveTo>
                    <a:lnTo>
                      <a:pt x="23" y="0"/>
                    </a:lnTo>
                    <a:lnTo>
                      <a:pt x="21" y="1"/>
                    </a:lnTo>
                    <a:lnTo>
                      <a:pt x="18" y="1"/>
                    </a:lnTo>
                    <a:lnTo>
                      <a:pt x="17" y="3"/>
                    </a:lnTo>
                    <a:lnTo>
                      <a:pt x="14" y="3"/>
                    </a:lnTo>
                    <a:lnTo>
                      <a:pt x="14" y="4"/>
                    </a:lnTo>
                    <a:lnTo>
                      <a:pt x="12" y="4"/>
                    </a:lnTo>
                    <a:lnTo>
                      <a:pt x="12" y="6"/>
                    </a:lnTo>
                    <a:lnTo>
                      <a:pt x="9" y="6"/>
                    </a:lnTo>
                    <a:lnTo>
                      <a:pt x="9" y="7"/>
                    </a:lnTo>
                    <a:lnTo>
                      <a:pt x="9" y="8"/>
                    </a:lnTo>
                    <a:lnTo>
                      <a:pt x="7" y="8"/>
                    </a:lnTo>
                    <a:lnTo>
                      <a:pt x="7" y="9"/>
                    </a:lnTo>
                    <a:lnTo>
                      <a:pt x="6" y="9"/>
                    </a:lnTo>
                    <a:lnTo>
                      <a:pt x="6" y="12"/>
                    </a:lnTo>
                    <a:lnTo>
                      <a:pt x="4" y="12"/>
                    </a:lnTo>
                    <a:lnTo>
                      <a:pt x="4" y="13"/>
                    </a:lnTo>
                    <a:lnTo>
                      <a:pt x="3" y="13"/>
                    </a:lnTo>
                    <a:lnTo>
                      <a:pt x="3" y="16"/>
                    </a:lnTo>
                    <a:lnTo>
                      <a:pt x="1" y="18"/>
                    </a:lnTo>
                    <a:lnTo>
                      <a:pt x="1" y="20"/>
                    </a:lnTo>
                    <a:lnTo>
                      <a:pt x="0" y="22"/>
                    </a:lnTo>
                    <a:lnTo>
                      <a:pt x="0" y="27"/>
                    </a:lnTo>
                    <a:lnTo>
                      <a:pt x="0" y="32"/>
                    </a:lnTo>
                    <a:lnTo>
                      <a:pt x="1" y="34"/>
                    </a:lnTo>
                    <a:lnTo>
                      <a:pt x="1" y="36"/>
                    </a:lnTo>
                    <a:lnTo>
                      <a:pt x="3" y="38"/>
                    </a:lnTo>
                    <a:lnTo>
                      <a:pt x="3" y="41"/>
                    </a:lnTo>
                    <a:lnTo>
                      <a:pt x="4" y="41"/>
                    </a:lnTo>
                    <a:lnTo>
                      <a:pt x="4" y="42"/>
                    </a:lnTo>
                    <a:lnTo>
                      <a:pt x="6" y="42"/>
                    </a:lnTo>
                    <a:lnTo>
                      <a:pt x="6" y="44"/>
                    </a:lnTo>
                    <a:lnTo>
                      <a:pt x="7" y="44"/>
                    </a:lnTo>
                    <a:lnTo>
                      <a:pt x="7" y="46"/>
                    </a:lnTo>
                    <a:lnTo>
                      <a:pt x="9" y="46"/>
                    </a:lnTo>
                    <a:lnTo>
                      <a:pt x="9" y="47"/>
                    </a:lnTo>
                    <a:lnTo>
                      <a:pt x="9" y="48"/>
                    </a:lnTo>
                    <a:lnTo>
                      <a:pt x="12" y="48"/>
                    </a:lnTo>
                    <a:lnTo>
                      <a:pt x="12" y="50"/>
                    </a:lnTo>
                    <a:lnTo>
                      <a:pt x="14" y="50"/>
                    </a:lnTo>
                    <a:lnTo>
                      <a:pt x="14" y="51"/>
                    </a:lnTo>
                    <a:lnTo>
                      <a:pt x="17" y="51"/>
                    </a:lnTo>
                    <a:lnTo>
                      <a:pt x="18" y="53"/>
                    </a:lnTo>
                    <a:lnTo>
                      <a:pt x="21" y="53"/>
                    </a:lnTo>
                    <a:lnTo>
                      <a:pt x="23" y="54"/>
                    </a:lnTo>
                    <a:lnTo>
                      <a:pt x="28" y="54"/>
                    </a:lnTo>
                    <a:lnTo>
                      <a:pt x="33" y="54"/>
                    </a:lnTo>
                    <a:lnTo>
                      <a:pt x="35" y="53"/>
                    </a:lnTo>
                    <a:lnTo>
                      <a:pt x="38" y="53"/>
                    </a:lnTo>
                    <a:lnTo>
                      <a:pt x="39" y="51"/>
                    </a:lnTo>
                    <a:lnTo>
                      <a:pt x="42" y="51"/>
                    </a:lnTo>
                    <a:lnTo>
                      <a:pt x="42" y="50"/>
                    </a:lnTo>
                    <a:lnTo>
                      <a:pt x="44" y="50"/>
                    </a:lnTo>
                    <a:lnTo>
                      <a:pt x="44" y="48"/>
                    </a:lnTo>
                    <a:lnTo>
                      <a:pt x="46" y="48"/>
                    </a:lnTo>
                    <a:lnTo>
                      <a:pt x="46" y="47"/>
                    </a:lnTo>
                    <a:lnTo>
                      <a:pt x="47" y="47"/>
                    </a:lnTo>
                    <a:lnTo>
                      <a:pt x="47" y="46"/>
                    </a:lnTo>
                    <a:lnTo>
                      <a:pt x="49" y="46"/>
                    </a:lnTo>
                    <a:lnTo>
                      <a:pt x="49" y="44"/>
                    </a:lnTo>
                    <a:lnTo>
                      <a:pt x="50" y="44"/>
                    </a:lnTo>
                    <a:lnTo>
                      <a:pt x="50" y="42"/>
                    </a:lnTo>
                    <a:lnTo>
                      <a:pt x="52" y="42"/>
                    </a:lnTo>
                    <a:lnTo>
                      <a:pt x="52" y="41"/>
                    </a:lnTo>
                    <a:lnTo>
                      <a:pt x="53" y="41"/>
                    </a:lnTo>
                    <a:lnTo>
                      <a:pt x="53" y="38"/>
                    </a:lnTo>
                    <a:lnTo>
                      <a:pt x="55" y="36"/>
                    </a:lnTo>
                    <a:lnTo>
                      <a:pt x="55" y="34"/>
                    </a:lnTo>
                    <a:lnTo>
                      <a:pt x="56" y="32"/>
                    </a:lnTo>
                    <a:lnTo>
                      <a:pt x="56" y="27"/>
                    </a:lnTo>
                    <a:lnTo>
                      <a:pt x="56" y="22"/>
                    </a:lnTo>
                    <a:lnTo>
                      <a:pt x="55" y="20"/>
                    </a:lnTo>
                    <a:lnTo>
                      <a:pt x="55" y="18"/>
                    </a:lnTo>
                    <a:lnTo>
                      <a:pt x="53" y="16"/>
                    </a:lnTo>
                    <a:lnTo>
                      <a:pt x="53" y="13"/>
                    </a:lnTo>
                    <a:lnTo>
                      <a:pt x="52" y="13"/>
                    </a:lnTo>
                    <a:lnTo>
                      <a:pt x="52" y="12"/>
                    </a:lnTo>
                    <a:lnTo>
                      <a:pt x="50" y="12"/>
                    </a:lnTo>
                    <a:lnTo>
                      <a:pt x="50" y="9"/>
                    </a:lnTo>
                    <a:lnTo>
                      <a:pt x="49" y="9"/>
                    </a:lnTo>
                    <a:lnTo>
                      <a:pt x="49" y="8"/>
                    </a:lnTo>
                    <a:lnTo>
                      <a:pt x="47" y="8"/>
                    </a:lnTo>
                    <a:lnTo>
                      <a:pt x="47" y="7"/>
                    </a:lnTo>
                    <a:lnTo>
                      <a:pt x="46" y="7"/>
                    </a:lnTo>
                    <a:lnTo>
                      <a:pt x="46" y="6"/>
                    </a:lnTo>
                    <a:lnTo>
                      <a:pt x="44" y="6"/>
                    </a:lnTo>
                    <a:lnTo>
                      <a:pt x="44" y="4"/>
                    </a:lnTo>
                    <a:lnTo>
                      <a:pt x="42" y="4"/>
                    </a:lnTo>
                    <a:lnTo>
                      <a:pt x="42" y="3"/>
                    </a:lnTo>
                    <a:lnTo>
                      <a:pt x="39" y="3"/>
                    </a:lnTo>
                    <a:lnTo>
                      <a:pt x="38" y="1"/>
                    </a:lnTo>
                    <a:lnTo>
                      <a:pt x="35" y="1"/>
                    </a:lnTo>
                    <a:lnTo>
                      <a:pt x="33" y="0"/>
                    </a:lnTo>
                    <a:lnTo>
                      <a:pt x="28"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5591" name="Group 58">
              <a:extLst>
                <a:ext uri="{FF2B5EF4-FFF2-40B4-BE49-F238E27FC236}">
                  <a16:creationId xmlns:a16="http://schemas.microsoft.com/office/drawing/2014/main" id="{6F9C70DD-36D2-E49D-BF28-1EF9BFA7EEAA}"/>
                </a:ext>
              </a:extLst>
            </p:cNvPr>
            <p:cNvGrpSpPr>
              <a:grpSpLocks/>
            </p:cNvGrpSpPr>
            <p:nvPr/>
          </p:nvGrpSpPr>
          <p:grpSpPr bwMode="auto">
            <a:xfrm>
              <a:off x="1982" y="2336"/>
              <a:ext cx="648" cy="612"/>
              <a:chOff x="1902" y="2256"/>
              <a:chExt cx="648" cy="612"/>
            </a:xfrm>
          </p:grpSpPr>
          <p:sp>
            <p:nvSpPr>
              <p:cNvPr id="65594" name="Freeform 59">
                <a:extLst>
                  <a:ext uri="{FF2B5EF4-FFF2-40B4-BE49-F238E27FC236}">
                    <a16:creationId xmlns:a16="http://schemas.microsoft.com/office/drawing/2014/main" id="{A87A50E3-12E0-A7B0-33FE-07D133CAFEA6}"/>
                  </a:ext>
                </a:extLst>
              </p:cNvPr>
              <p:cNvSpPr>
                <a:spLocks/>
              </p:cNvSpPr>
              <p:nvPr/>
            </p:nvSpPr>
            <p:spPr bwMode="auto">
              <a:xfrm>
                <a:off x="1902" y="2256"/>
                <a:ext cx="648" cy="612"/>
              </a:xfrm>
              <a:custGeom>
                <a:avLst/>
                <a:gdLst>
                  <a:gd name="T0" fmla="*/ 432 w 648"/>
                  <a:gd name="T1" fmla="*/ 18 h 612"/>
                  <a:gd name="T2" fmla="*/ 648 w 648"/>
                  <a:gd name="T3" fmla="*/ 222 h 612"/>
                  <a:gd name="T4" fmla="*/ 216 w 648"/>
                  <a:gd name="T5" fmla="*/ 612 h 612"/>
                  <a:gd name="T6" fmla="*/ 0 w 648"/>
                  <a:gd name="T7" fmla="*/ 420 h 612"/>
                  <a:gd name="T8" fmla="*/ 434 w 648"/>
                  <a:gd name="T9" fmla="*/ 0 h 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8" h="612">
                    <a:moveTo>
                      <a:pt x="432" y="18"/>
                    </a:moveTo>
                    <a:lnTo>
                      <a:pt x="648" y="222"/>
                    </a:lnTo>
                    <a:lnTo>
                      <a:pt x="216" y="612"/>
                    </a:lnTo>
                    <a:lnTo>
                      <a:pt x="0" y="420"/>
                    </a:lnTo>
                    <a:lnTo>
                      <a:pt x="434" y="0"/>
                    </a:lnTo>
                  </a:path>
                </a:pathLst>
              </a:custGeom>
              <a:gradFill rotWithShape="0">
                <a:gsLst>
                  <a:gs pos="0">
                    <a:srgbClr val="3B3B3B"/>
                  </a:gs>
                  <a:gs pos="50000">
                    <a:srgbClr val="808080"/>
                  </a:gs>
                  <a:gs pos="100000">
                    <a:srgbClr val="3B3B3B"/>
                  </a:gs>
                </a:gsLst>
                <a:lin ang="189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5" name="Freeform 60">
                <a:extLst>
                  <a:ext uri="{FF2B5EF4-FFF2-40B4-BE49-F238E27FC236}">
                    <a16:creationId xmlns:a16="http://schemas.microsoft.com/office/drawing/2014/main" id="{A57EDC0E-0CB3-BBDA-246C-BDE4B08C8CD3}"/>
                  </a:ext>
                </a:extLst>
              </p:cNvPr>
              <p:cNvSpPr>
                <a:spLocks/>
              </p:cNvSpPr>
              <p:nvPr/>
            </p:nvSpPr>
            <p:spPr bwMode="auto">
              <a:xfrm>
                <a:off x="2200" y="2536"/>
                <a:ext cx="74" cy="70"/>
              </a:xfrm>
              <a:custGeom>
                <a:avLst/>
                <a:gdLst>
                  <a:gd name="T0" fmla="*/ 29 w 74"/>
                  <a:gd name="T1" fmla="*/ 0 h 70"/>
                  <a:gd name="T2" fmla="*/ 23 w 74"/>
                  <a:gd name="T3" fmla="*/ 1 h 70"/>
                  <a:gd name="T4" fmla="*/ 21 w 74"/>
                  <a:gd name="T5" fmla="*/ 3 h 70"/>
                  <a:gd name="T6" fmla="*/ 18 w 74"/>
                  <a:gd name="T7" fmla="*/ 4 h 70"/>
                  <a:gd name="T8" fmla="*/ 15 w 74"/>
                  <a:gd name="T9" fmla="*/ 6 h 70"/>
                  <a:gd name="T10" fmla="*/ 14 w 74"/>
                  <a:gd name="T11" fmla="*/ 7 h 70"/>
                  <a:gd name="T12" fmla="*/ 12 w 74"/>
                  <a:gd name="T13" fmla="*/ 10 h 70"/>
                  <a:gd name="T14" fmla="*/ 9 w 74"/>
                  <a:gd name="T15" fmla="*/ 11 h 70"/>
                  <a:gd name="T16" fmla="*/ 8 w 74"/>
                  <a:gd name="T17" fmla="*/ 13 h 70"/>
                  <a:gd name="T18" fmla="*/ 7 w 74"/>
                  <a:gd name="T19" fmla="*/ 15 h 70"/>
                  <a:gd name="T20" fmla="*/ 5 w 74"/>
                  <a:gd name="T21" fmla="*/ 16 h 70"/>
                  <a:gd name="T22" fmla="*/ 4 w 74"/>
                  <a:gd name="T23" fmla="*/ 19 h 70"/>
                  <a:gd name="T24" fmla="*/ 3 w 74"/>
                  <a:gd name="T25" fmla="*/ 23 h 70"/>
                  <a:gd name="T26" fmla="*/ 1 w 74"/>
                  <a:gd name="T27" fmla="*/ 27 h 70"/>
                  <a:gd name="T28" fmla="*/ 0 w 74"/>
                  <a:gd name="T29" fmla="*/ 34 h 70"/>
                  <a:gd name="T30" fmla="*/ 1 w 74"/>
                  <a:gd name="T31" fmla="*/ 42 h 70"/>
                  <a:gd name="T32" fmla="*/ 3 w 74"/>
                  <a:gd name="T33" fmla="*/ 46 h 70"/>
                  <a:gd name="T34" fmla="*/ 4 w 74"/>
                  <a:gd name="T35" fmla="*/ 50 h 70"/>
                  <a:gd name="T36" fmla="*/ 5 w 74"/>
                  <a:gd name="T37" fmla="*/ 53 h 70"/>
                  <a:gd name="T38" fmla="*/ 7 w 74"/>
                  <a:gd name="T39" fmla="*/ 54 h 70"/>
                  <a:gd name="T40" fmla="*/ 8 w 74"/>
                  <a:gd name="T41" fmla="*/ 57 h 70"/>
                  <a:gd name="T42" fmla="*/ 9 w 74"/>
                  <a:gd name="T43" fmla="*/ 58 h 70"/>
                  <a:gd name="T44" fmla="*/ 12 w 74"/>
                  <a:gd name="T45" fmla="*/ 60 h 70"/>
                  <a:gd name="T46" fmla="*/ 14 w 74"/>
                  <a:gd name="T47" fmla="*/ 63 h 70"/>
                  <a:gd name="T48" fmla="*/ 15 w 74"/>
                  <a:gd name="T49" fmla="*/ 64 h 70"/>
                  <a:gd name="T50" fmla="*/ 18 w 74"/>
                  <a:gd name="T51" fmla="*/ 65 h 70"/>
                  <a:gd name="T52" fmla="*/ 21 w 74"/>
                  <a:gd name="T53" fmla="*/ 66 h 70"/>
                  <a:gd name="T54" fmla="*/ 23 w 74"/>
                  <a:gd name="T55" fmla="*/ 68 h 70"/>
                  <a:gd name="T56" fmla="*/ 29 w 74"/>
                  <a:gd name="T57" fmla="*/ 69 h 70"/>
                  <a:gd name="T58" fmla="*/ 43 w 74"/>
                  <a:gd name="T59" fmla="*/ 69 h 70"/>
                  <a:gd name="T60" fmla="*/ 49 w 74"/>
                  <a:gd name="T61" fmla="*/ 68 h 70"/>
                  <a:gd name="T62" fmla="*/ 52 w 74"/>
                  <a:gd name="T63" fmla="*/ 66 h 70"/>
                  <a:gd name="T64" fmla="*/ 55 w 74"/>
                  <a:gd name="T65" fmla="*/ 65 h 70"/>
                  <a:gd name="T66" fmla="*/ 58 w 74"/>
                  <a:gd name="T67" fmla="*/ 64 h 70"/>
                  <a:gd name="T68" fmla="*/ 60 w 74"/>
                  <a:gd name="T69" fmla="*/ 61 h 70"/>
                  <a:gd name="T70" fmla="*/ 61 w 74"/>
                  <a:gd name="T71" fmla="*/ 60 h 70"/>
                  <a:gd name="T72" fmla="*/ 64 w 74"/>
                  <a:gd name="T73" fmla="*/ 58 h 70"/>
                  <a:gd name="T74" fmla="*/ 66 w 74"/>
                  <a:gd name="T75" fmla="*/ 56 h 70"/>
                  <a:gd name="T76" fmla="*/ 67 w 74"/>
                  <a:gd name="T77" fmla="*/ 54 h 70"/>
                  <a:gd name="T78" fmla="*/ 69 w 74"/>
                  <a:gd name="T79" fmla="*/ 51 h 70"/>
                  <a:gd name="T80" fmla="*/ 70 w 74"/>
                  <a:gd name="T81" fmla="*/ 50 h 70"/>
                  <a:gd name="T82" fmla="*/ 72 w 74"/>
                  <a:gd name="T83" fmla="*/ 46 h 70"/>
                  <a:gd name="T84" fmla="*/ 73 w 74"/>
                  <a:gd name="T85" fmla="*/ 42 h 70"/>
                  <a:gd name="T86" fmla="*/ 73 w 74"/>
                  <a:gd name="T87" fmla="*/ 27 h 70"/>
                  <a:gd name="T88" fmla="*/ 72 w 74"/>
                  <a:gd name="T89" fmla="*/ 23 h 70"/>
                  <a:gd name="T90" fmla="*/ 70 w 74"/>
                  <a:gd name="T91" fmla="*/ 19 h 70"/>
                  <a:gd name="T92" fmla="*/ 69 w 74"/>
                  <a:gd name="T93" fmla="*/ 18 h 70"/>
                  <a:gd name="T94" fmla="*/ 67 w 74"/>
                  <a:gd name="T95" fmla="*/ 15 h 70"/>
                  <a:gd name="T96" fmla="*/ 66 w 74"/>
                  <a:gd name="T97" fmla="*/ 14 h 70"/>
                  <a:gd name="T98" fmla="*/ 64 w 74"/>
                  <a:gd name="T99" fmla="*/ 11 h 70"/>
                  <a:gd name="T100" fmla="*/ 61 w 74"/>
                  <a:gd name="T101" fmla="*/ 10 h 70"/>
                  <a:gd name="T102" fmla="*/ 60 w 74"/>
                  <a:gd name="T103" fmla="*/ 8 h 70"/>
                  <a:gd name="T104" fmla="*/ 58 w 74"/>
                  <a:gd name="T105" fmla="*/ 6 h 70"/>
                  <a:gd name="T106" fmla="*/ 55 w 74"/>
                  <a:gd name="T107" fmla="*/ 4 h 70"/>
                  <a:gd name="T108" fmla="*/ 52 w 74"/>
                  <a:gd name="T109" fmla="*/ 3 h 70"/>
                  <a:gd name="T110" fmla="*/ 49 w 74"/>
                  <a:gd name="T111" fmla="*/ 1 h 70"/>
                  <a:gd name="T112" fmla="*/ 43 w 74"/>
                  <a:gd name="T113" fmla="*/ 0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4" h="70">
                    <a:moveTo>
                      <a:pt x="36" y="0"/>
                    </a:moveTo>
                    <a:lnTo>
                      <a:pt x="29" y="0"/>
                    </a:lnTo>
                    <a:lnTo>
                      <a:pt x="29" y="1"/>
                    </a:lnTo>
                    <a:lnTo>
                      <a:pt x="23" y="1"/>
                    </a:lnTo>
                    <a:lnTo>
                      <a:pt x="23" y="3"/>
                    </a:lnTo>
                    <a:lnTo>
                      <a:pt x="21" y="3"/>
                    </a:lnTo>
                    <a:lnTo>
                      <a:pt x="21" y="4"/>
                    </a:lnTo>
                    <a:lnTo>
                      <a:pt x="18" y="4"/>
                    </a:lnTo>
                    <a:lnTo>
                      <a:pt x="17" y="6"/>
                    </a:lnTo>
                    <a:lnTo>
                      <a:pt x="15" y="6"/>
                    </a:lnTo>
                    <a:lnTo>
                      <a:pt x="15" y="7"/>
                    </a:lnTo>
                    <a:lnTo>
                      <a:pt x="14" y="7"/>
                    </a:lnTo>
                    <a:lnTo>
                      <a:pt x="12" y="8"/>
                    </a:lnTo>
                    <a:lnTo>
                      <a:pt x="12" y="10"/>
                    </a:lnTo>
                    <a:lnTo>
                      <a:pt x="11" y="10"/>
                    </a:lnTo>
                    <a:lnTo>
                      <a:pt x="9" y="11"/>
                    </a:lnTo>
                    <a:lnTo>
                      <a:pt x="8" y="11"/>
                    </a:lnTo>
                    <a:lnTo>
                      <a:pt x="8" y="13"/>
                    </a:lnTo>
                    <a:lnTo>
                      <a:pt x="7" y="14"/>
                    </a:lnTo>
                    <a:lnTo>
                      <a:pt x="7" y="15"/>
                    </a:lnTo>
                    <a:lnTo>
                      <a:pt x="5" y="15"/>
                    </a:lnTo>
                    <a:lnTo>
                      <a:pt x="5" y="16"/>
                    </a:lnTo>
                    <a:lnTo>
                      <a:pt x="4" y="18"/>
                    </a:lnTo>
                    <a:lnTo>
                      <a:pt x="4" y="19"/>
                    </a:lnTo>
                    <a:lnTo>
                      <a:pt x="3" y="19"/>
                    </a:lnTo>
                    <a:lnTo>
                      <a:pt x="3" y="23"/>
                    </a:lnTo>
                    <a:lnTo>
                      <a:pt x="1" y="23"/>
                    </a:lnTo>
                    <a:lnTo>
                      <a:pt x="1" y="27"/>
                    </a:lnTo>
                    <a:lnTo>
                      <a:pt x="0" y="27"/>
                    </a:lnTo>
                    <a:lnTo>
                      <a:pt x="0" y="34"/>
                    </a:lnTo>
                    <a:lnTo>
                      <a:pt x="0" y="42"/>
                    </a:lnTo>
                    <a:lnTo>
                      <a:pt x="1" y="42"/>
                    </a:lnTo>
                    <a:lnTo>
                      <a:pt x="1" y="46"/>
                    </a:lnTo>
                    <a:lnTo>
                      <a:pt x="3" y="46"/>
                    </a:lnTo>
                    <a:lnTo>
                      <a:pt x="3" y="50"/>
                    </a:lnTo>
                    <a:lnTo>
                      <a:pt x="4" y="50"/>
                    </a:lnTo>
                    <a:lnTo>
                      <a:pt x="4" y="51"/>
                    </a:lnTo>
                    <a:lnTo>
                      <a:pt x="5" y="53"/>
                    </a:lnTo>
                    <a:lnTo>
                      <a:pt x="5" y="54"/>
                    </a:lnTo>
                    <a:lnTo>
                      <a:pt x="7" y="54"/>
                    </a:lnTo>
                    <a:lnTo>
                      <a:pt x="7" y="56"/>
                    </a:lnTo>
                    <a:lnTo>
                      <a:pt x="8" y="57"/>
                    </a:lnTo>
                    <a:lnTo>
                      <a:pt x="8" y="58"/>
                    </a:lnTo>
                    <a:lnTo>
                      <a:pt x="9" y="58"/>
                    </a:lnTo>
                    <a:lnTo>
                      <a:pt x="11" y="60"/>
                    </a:lnTo>
                    <a:lnTo>
                      <a:pt x="12" y="60"/>
                    </a:lnTo>
                    <a:lnTo>
                      <a:pt x="12" y="61"/>
                    </a:lnTo>
                    <a:lnTo>
                      <a:pt x="14" y="63"/>
                    </a:lnTo>
                    <a:lnTo>
                      <a:pt x="15" y="63"/>
                    </a:lnTo>
                    <a:lnTo>
                      <a:pt x="15" y="64"/>
                    </a:lnTo>
                    <a:lnTo>
                      <a:pt x="17" y="64"/>
                    </a:lnTo>
                    <a:lnTo>
                      <a:pt x="18" y="65"/>
                    </a:lnTo>
                    <a:lnTo>
                      <a:pt x="21" y="65"/>
                    </a:lnTo>
                    <a:lnTo>
                      <a:pt x="21" y="66"/>
                    </a:lnTo>
                    <a:lnTo>
                      <a:pt x="23" y="66"/>
                    </a:lnTo>
                    <a:lnTo>
                      <a:pt x="23" y="68"/>
                    </a:lnTo>
                    <a:lnTo>
                      <a:pt x="29" y="68"/>
                    </a:lnTo>
                    <a:lnTo>
                      <a:pt x="29" y="69"/>
                    </a:lnTo>
                    <a:lnTo>
                      <a:pt x="36" y="69"/>
                    </a:lnTo>
                    <a:lnTo>
                      <a:pt x="43" y="69"/>
                    </a:lnTo>
                    <a:lnTo>
                      <a:pt x="43" y="68"/>
                    </a:lnTo>
                    <a:lnTo>
                      <a:pt x="49" y="68"/>
                    </a:lnTo>
                    <a:lnTo>
                      <a:pt x="49" y="66"/>
                    </a:lnTo>
                    <a:lnTo>
                      <a:pt x="52" y="66"/>
                    </a:lnTo>
                    <a:lnTo>
                      <a:pt x="52" y="65"/>
                    </a:lnTo>
                    <a:lnTo>
                      <a:pt x="55" y="65"/>
                    </a:lnTo>
                    <a:lnTo>
                      <a:pt x="56" y="64"/>
                    </a:lnTo>
                    <a:lnTo>
                      <a:pt x="58" y="64"/>
                    </a:lnTo>
                    <a:lnTo>
                      <a:pt x="58" y="63"/>
                    </a:lnTo>
                    <a:lnTo>
                      <a:pt x="60" y="61"/>
                    </a:lnTo>
                    <a:lnTo>
                      <a:pt x="60" y="60"/>
                    </a:lnTo>
                    <a:lnTo>
                      <a:pt x="61" y="60"/>
                    </a:lnTo>
                    <a:lnTo>
                      <a:pt x="63" y="58"/>
                    </a:lnTo>
                    <a:lnTo>
                      <a:pt x="64" y="58"/>
                    </a:lnTo>
                    <a:lnTo>
                      <a:pt x="64" y="57"/>
                    </a:lnTo>
                    <a:lnTo>
                      <a:pt x="66" y="56"/>
                    </a:lnTo>
                    <a:lnTo>
                      <a:pt x="66" y="54"/>
                    </a:lnTo>
                    <a:lnTo>
                      <a:pt x="67" y="54"/>
                    </a:lnTo>
                    <a:lnTo>
                      <a:pt x="67" y="53"/>
                    </a:lnTo>
                    <a:lnTo>
                      <a:pt x="69" y="51"/>
                    </a:lnTo>
                    <a:lnTo>
                      <a:pt x="69" y="50"/>
                    </a:lnTo>
                    <a:lnTo>
                      <a:pt x="70" y="50"/>
                    </a:lnTo>
                    <a:lnTo>
                      <a:pt x="70" y="46"/>
                    </a:lnTo>
                    <a:lnTo>
                      <a:pt x="72" y="46"/>
                    </a:lnTo>
                    <a:lnTo>
                      <a:pt x="72" y="42"/>
                    </a:lnTo>
                    <a:lnTo>
                      <a:pt x="73" y="42"/>
                    </a:lnTo>
                    <a:lnTo>
                      <a:pt x="73" y="35"/>
                    </a:lnTo>
                    <a:lnTo>
                      <a:pt x="73" y="27"/>
                    </a:lnTo>
                    <a:lnTo>
                      <a:pt x="72" y="27"/>
                    </a:lnTo>
                    <a:lnTo>
                      <a:pt x="72" y="23"/>
                    </a:lnTo>
                    <a:lnTo>
                      <a:pt x="70" y="23"/>
                    </a:lnTo>
                    <a:lnTo>
                      <a:pt x="70" y="19"/>
                    </a:lnTo>
                    <a:lnTo>
                      <a:pt x="69" y="19"/>
                    </a:lnTo>
                    <a:lnTo>
                      <a:pt x="69" y="18"/>
                    </a:lnTo>
                    <a:lnTo>
                      <a:pt x="67" y="16"/>
                    </a:lnTo>
                    <a:lnTo>
                      <a:pt x="67" y="15"/>
                    </a:lnTo>
                    <a:lnTo>
                      <a:pt x="66" y="15"/>
                    </a:lnTo>
                    <a:lnTo>
                      <a:pt x="66" y="14"/>
                    </a:lnTo>
                    <a:lnTo>
                      <a:pt x="64" y="13"/>
                    </a:lnTo>
                    <a:lnTo>
                      <a:pt x="64" y="11"/>
                    </a:lnTo>
                    <a:lnTo>
                      <a:pt x="63" y="11"/>
                    </a:lnTo>
                    <a:lnTo>
                      <a:pt x="61" y="10"/>
                    </a:lnTo>
                    <a:lnTo>
                      <a:pt x="60" y="10"/>
                    </a:lnTo>
                    <a:lnTo>
                      <a:pt x="60" y="8"/>
                    </a:lnTo>
                    <a:lnTo>
                      <a:pt x="58" y="7"/>
                    </a:lnTo>
                    <a:lnTo>
                      <a:pt x="58" y="6"/>
                    </a:lnTo>
                    <a:lnTo>
                      <a:pt x="56" y="6"/>
                    </a:lnTo>
                    <a:lnTo>
                      <a:pt x="55" y="4"/>
                    </a:lnTo>
                    <a:lnTo>
                      <a:pt x="52" y="4"/>
                    </a:lnTo>
                    <a:lnTo>
                      <a:pt x="52" y="3"/>
                    </a:lnTo>
                    <a:lnTo>
                      <a:pt x="49" y="3"/>
                    </a:lnTo>
                    <a:lnTo>
                      <a:pt x="49" y="1"/>
                    </a:lnTo>
                    <a:lnTo>
                      <a:pt x="43" y="1"/>
                    </a:lnTo>
                    <a:lnTo>
                      <a:pt x="43" y="0"/>
                    </a:lnTo>
                    <a:lnTo>
                      <a:pt x="36"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6" name="Freeform 61">
                <a:extLst>
                  <a:ext uri="{FF2B5EF4-FFF2-40B4-BE49-F238E27FC236}">
                    <a16:creationId xmlns:a16="http://schemas.microsoft.com/office/drawing/2014/main" id="{6A41E22C-8FA6-6E08-9980-6D63C69DE045}"/>
                  </a:ext>
                </a:extLst>
              </p:cNvPr>
              <p:cNvSpPr>
                <a:spLocks/>
              </p:cNvSpPr>
              <p:nvPr/>
            </p:nvSpPr>
            <p:spPr bwMode="auto">
              <a:xfrm>
                <a:off x="2208" y="2544"/>
                <a:ext cx="58" cy="54"/>
              </a:xfrm>
              <a:custGeom>
                <a:avLst/>
                <a:gdLst>
                  <a:gd name="T0" fmla="*/ 23 w 58"/>
                  <a:gd name="T1" fmla="*/ 0 h 54"/>
                  <a:gd name="T2" fmla="*/ 17 w 58"/>
                  <a:gd name="T3" fmla="*/ 1 h 54"/>
                  <a:gd name="T4" fmla="*/ 15 w 58"/>
                  <a:gd name="T5" fmla="*/ 3 h 54"/>
                  <a:gd name="T6" fmla="*/ 13 w 58"/>
                  <a:gd name="T7" fmla="*/ 4 h 54"/>
                  <a:gd name="T8" fmla="*/ 10 w 58"/>
                  <a:gd name="T9" fmla="*/ 6 h 54"/>
                  <a:gd name="T10" fmla="*/ 9 w 58"/>
                  <a:gd name="T11" fmla="*/ 7 h 54"/>
                  <a:gd name="T12" fmla="*/ 7 w 58"/>
                  <a:gd name="T13" fmla="*/ 8 h 54"/>
                  <a:gd name="T14" fmla="*/ 6 w 58"/>
                  <a:gd name="T15" fmla="*/ 9 h 54"/>
                  <a:gd name="T16" fmla="*/ 4 w 58"/>
                  <a:gd name="T17" fmla="*/ 11 h 54"/>
                  <a:gd name="T18" fmla="*/ 3 w 58"/>
                  <a:gd name="T19" fmla="*/ 13 h 54"/>
                  <a:gd name="T20" fmla="*/ 1 w 58"/>
                  <a:gd name="T21" fmla="*/ 16 h 54"/>
                  <a:gd name="T22" fmla="*/ 0 w 58"/>
                  <a:gd name="T23" fmla="*/ 20 h 54"/>
                  <a:gd name="T24" fmla="*/ 0 w 58"/>
                  <a:gd name="T25" fmla="*/ 33 h 54"/>
                  <a:gd name="T26" fmla="*/ 1 w 58"/>
                  <a:gd name="T27" fmla="*/ 37 h 54"/>
                  <a:gd name="T28" fmla="*/ 3 w 58"/>
                  <a:gd name="T29" fmla="*/ 40 h 54"/>
                  <a:gd name="T30" fmla="*/ 4 w 58"/>
                  <a:gd name="T31" fmla="*/ 42 h 54"/>
                  <a:gd name="T32" fmla="*/ 6 w 58"/>
                  <a:gd name="T33" fmla="*/ 43 h 54"/>
                  <a:gd name="T34" fmla="*/ 7 w 58"/>
                  <a:gd name="T35" fmla="*/ 45 h 54"/>
                  <a:gd name="T36" fmla="*/ 9 w 58"/>
                  <a:gd name="T37" fmla="*/ 46 h 54"/>
                  <a:gd name="T38" fmla="*/ 10 w 58"/>
                  <a:gd name="T39" fmla="*/ 47 h 54"/>
                  <a:gd name="T40" fmla="*/ 13 w 58"/>
                  <a:gd name="T41" fmla="*/ 49 h 54"/>
                  <a:gd name="T42" fmla="*/ 15 w 58"/>
                  <a:gd name="T43" fmla="*/ 50 h 54"/>
                  <a:gd name="T44" fmla="*/ 17 w 58"/>
                  <a:gd name="T45" fmla="*/ 52 h 54"/>
                  <a:gd name="T46" fmla="*/ 23 w 58"/>
                  <a:gd name="T47" fmla="*/ 53 h 54"/>
                  <a:gd name="T48" fmla="*/ 34 w 58"/>
                  <a:gd name="T49" fmla="*/ 53 h 54"/>
                  <a:gd name="T50" fmla="*/ 40 w 58"/>
                  <a:gd name="T51" fmla="*/ 52 h 54"/>
                  <a:gd name="T52" fmla="*/ 43 w 58"/>
                  <a:gd name="T53" fmla="*/ 50 h 54"/>
                  <a:gd name="T54" fmla="*/ 44 w 58"/>
                  <a:gd name="T55" fmla="*/ 49 h 54"/>
                  <a:gd name="T56" fmla="*/ 47 w 58"/>
                  <a:gd name="T57" fmla="*/ 47 h 54"/>
                  <a:gd name="T58" fmla="*/ 49 w 58"/>
                  <a:gd name="T59" fmla="*/ 46 h 54"/>
                  <a:gd name="T60" fmla="*/ 50 w 58"/>
                  <a:gd name="T61" fmla="*/ 45 h 54"/>
                  <a:gd name="T62" fmla="*/ 51 w 58"/>
                  <a:gd name="T63" fmla="*/ 43 h 54"/>
                  <a:gd name="T64" fmla="*/ 53 w 58"/>
                  <a:gd name="T65" fmla="*/ 42 h 54"/>
                  <a:gd name="T66" fmla="*/ 54 w 58"/>
                  <a:gd name="T67" fmla="*/ 40 h 54"/>
                  <a:gd name="T68" fmla="*/ 56 w 58"/>
                  <a:gd name="T69" fmla="*/ 37 h 54"/>
                  <a:gd name="T70" fmla="*/ 57 w 58"/>
                  <a:gd name="T71" fmla="*/ 33 h 54"/>
                  <a:gd name="T72" fmla="*/ 57 w 58"/>
                  <a:gd name="T73" fmla="*/ 20 h 54"/>
                  <a:gd name="T74" fmla="*/ 56 w 58"/>
                  <a:gd name="T75" fmla="*/ 16 h 54"/>
                  <a:gd name="T76" fmla="*/ 54 w 58"/>
                  <a:gd name="T77" fmla="*/ 13 h 54"/>
                  <a:gd name="T78" fmla="*/ 53 w 58"/>
                  <a:gd name="T79" fmla="*/ 11 h 54"/>
                  <a:gd name="T80" fmla="*/ 51 w 58"/>
                  <a:gd name="T81" fmla="*/ 9 h 54"/>
                  <a:gd name="T82" fmla="*/ 50 w 58"/>
                  <a:gd name="T83" fmla="*/ 8 h 54"/>
                  <a:gd name="T84" fmla="*/ 49 w 58"/>
                  <a:gd name="T85" fmla="*/ 7 h 54"/>
                  <a:gd name="T86" fmla="*/ 47 w 58"/>
                  <a:gd name="T87" fmla="*/ 6 h 54"/>
                  <a:gd name="T88" fmla="*/ 44 w 58"/>
                  <a:gd name="T89" fmla="*/ 4 h 54"/>
                  <a:gd name="T90" fmla="*/ 43 w 58"/>
                  <a:gd name="T91" fmla="*/ 3 h 54"/>
                  <a:gd name="T92" fmla="*/ 40 w 58"/>
                  <a:gd name="T93" fmla="*/ 1 h 54"/>
                  <a:gd name="T94" fmla="*/ 34 w 58"/>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8" h="54">
                    <a:moveTo>
                      <a:pt x="29" y="0"/>
                    </a:moveTo>
                    <a:lnTo>
                      <a:pt x="23" y="0"/>
                    </a:lnTo>
                    <a:lnTo>
                      <a:pt x="21" y="1"/>
                    </a:lnTo>
                    <a:lnTo>
                      <a:pt x="17" y="1"/>
                    </a:lnTo>
                    <a:lnTo>
                      <a:pt x="17" y="3"/>
                    </a:lnTo>
                    <a:lnTo>
                      <a:pt x="15" y="3"/>
                    </a:lnTo>
                    <a:lnTo>
                      <a:pt x="15" y="4"/>
                    </a:lnTo>
                    <a:lnTo>
                      <a:pt x="13" y="4"/>
                    </a:lnTo>
                    <a:lnTo>
                      <a:pt x="12" y="6"/>
                    </a:lnTo>
                    <a:lnTo>
                      <a:pt x="10" y="6"/>
                    </a:lnTo>
                    <a:lnTo>
                      <a:pt x="10" y="7"/>
                    </a:lnTo>
                    <a:lnTo>
                      <a:pt x="9" y="7"/>
                    </a:lnTo>
                    <a:lnTo>
                      <a:pt x="9" y="8"/>
                    </a:lnTo>
                    <a:lnTo>
                      <a:pt x="7" y="8"/>
                    </a:lnTo>
                    <a:lnTo>
                      <a:pt x="7" y="9"/>
                    </a:lnTo>
                    <a:lnTo>
                      <a:pt x="6" y="9"/>
                    </a:lnTo>
                    <a:lnTo>
                      <a:pt x="6" y="11"/>
                    </a:lnTo>
                    <a:lnTo>
                      <a:pt x="4" y="11"/>
                    </a:lnTo>
                    <a:lnTo>
                      <a:pt x="4" y="13"/>
                    </a:lnTo>
                    <a:lnTo>
                      <a:pt x="3" y="13"/>
                    </a:lnTo>
                    <a:lnTo>
                      <a:pt x="3" y="16"/>
                    </a:lnTo>
                    <a:lnTo>
                      <a:pt x="1" y="16"/>
                    </a:lnTo>
                    <a:lnTo>
                      <a:pt x="1" y="20"/>
                    </a:lnTo>
                    <a:lnTo>
                      <a:pt x="0" y="20"/>
                    </a:lnTo>
                    <a:lnTo>
                      <a:pt x="0" y="25"/>
                    </a:lnTo>
                    <a:lnTo>
                      <a:pt x="0" y="33"/>
                    </a:lnTo>
                    <a:lnTo>
                      <a:pt x="1" y="33"/>
                    </a:lnTo>
                    <a:lnTo>
                      <a:pt x="1" y="37"/>
                    </a:lnTo>
                    <a:lnTo>
                      <a:pt x="3" y="37"/>
                    </a:lnTo>
                    <a:lnTo>
                      <a:pt x="3" y="40"/>
                    </a:lnTo>
                    <a:lnTo>
                      <a:pt x="4" y="40"/>
                    </a:lnTo>
                    <a:lnTo>
                      <a:pt x="4" y="42"/>
                    </a:lnTo>
                    <a:lnTo>
                      <a:pt x="6" y="42"/>
                    </a:lnTo>
                    <a:lnTo>
                      <a:pt x="6" y="43"/>
                    </a:lnTo>
                    <a:lnTo>
                      <a:pt x="7" y="43"/>
                    </a:lnTo>
                    <a:lnTo>
                      <a:pt x="7" y="45"/>
                    </a:lnTo>
                    <a:lnTo>
                      <a:pt x="9" y="45"/>
                    </a:lnTo>
                    <a:lnTo>
                      <a:pt x="9" y="46"/>
                    </a:lnTo>
                    <a:lnTo>
                      <a:pt x="10" y="46"/>
                    </a:lnTo>
                    <a:lnTo>
                      <a:pt x="10" y="47"/>
                    </a:lnTo>
                    <a:lnTo>
                      <a:pt x="12" y="47"/>
                    </a:lnTo>
                    <a:lnTo>
                      <a:pt x="13" y="49"/>
                    </a:lnTo>
                    <a:lnTo>
                      <a:pt x="15" y="49"/>
                    </a:lnTo>
                    <a:lnTo>
                      <a:pt x="15" y="50"/>
                    </a:lnTo>
                    <a:lnTo>
                      <a:pt x="17" y="50"/>
                    </a:lnTo>
                    <a:lnTo>
                      <a:pt x="17" y="52"/>
                    </a:lnTo>
                    <a:lnTo>
                      <a:pt x="21" y="52"/>
                    </a:lnTo>
                    <a:lnTo>
                      <a:pt x="23" y="53"/>
                    </a:lnTo>
                    <a:lnTo>
                      <a:pt x="29" y="53"/>
                    </a:lnTo>
                    <a:lnTo>
                      <a:pt x="34" y="53"/>
                    </a:lnTo>
                    <a:lnTo>
                      <a:pt x="36" y="52"/>
                    </a:lnTo>
                    <a:lnTo>
                      <a:pt x="40" y="52"/>
                    </a:lnTo>
                    <a:lnTo>
                      <a:pt x="40" y="50"/>
                    </a:lnTo>
                    <a:lnTo>
                      <a:pt x="43" y="50"/>
                    </a:lnTo>
                    <a:lnTo>
                      <a:pt x="43" y="49"/>
                    </a:lnTo>
                    <a:lnTo>
                      <a:pt x="44" y="49"/>
                    </a:lnTo>
                    <a:lnTo>
                      <a:pt x="46" y="47"/>
                    </a:lnTo>
                    <a:lnTo>
                      <a:pt x="47" y="47"/>
                    </a:lnTo>
                    <a:lnTo>
                      <a:pt x="47" y="46"/>
                    </a:lnTo>
                    <a:lnTo>
                      <a:pt x="49" y="46"/>
                    </a:lnTo>
                    <a:lnTo>
                      <a:pt x="49" y="45"/>
                    </a:lnTo>
                    <a:lnTo>
                      <a:pt x="50" y="45"/>
                    </a:lnTo>
                    <a:lnTo>
                      <a:pt x="50" y="43"/>
                    </a:lnTo>
                    <a:lnTo>
                      <a:pt x="51" y="43"/>
                    </a:lnTo>
                    <a:lnTo>
                      <a:pt x="51" y="42"/>
                    </a:lnTo>
                    <a:lnTo>
                      <a:pt x="53" y="42"/>
                    </a:lnTo>
                    <a:lnTo>
                      <a:pt x="53" y="40"/>
                    </a:lnTo>
                    <a:lnTo>
                      <a:pt x="54" y="40"/>
                    </a:lnTo>
                    <a:lnTo>
                      <a:pt x="54" y="37"/>
                    </a:lnTo>
                    <a:lnTo>
                      <a:pt x="56" y="37"/>
                    </a:lnTo>
                    <a:lnTo>
                      <a:pt x="56" y="33"/>
                    </a:lnTo>
                    <a:lnTo>
                      <a:pt x="57" y="33"/>
                    </a:lnTo>
                    <a:lnTo>
                      <a:pt x="57" y="27"/>
                    </a:lnTo>
                    <a:lnTo>
                      <a:pt x="57" y="20"/>
                    </a:lnTo>
                    <a:lnTo>
                      <a:pt x="56" y="20"/>
                    </a:lnTo>
                    <a:lnTo>
                      <a:pt x="56" y="16"/>
                    </a:lnTo>
                    <a:lnTo>
                      <a:pt x="54" y="16"/>
                    </a:lnTo>
                    <a:lnTo>
                      <a:pt x="54" y="13"/>
                    </a:lnTo>
                    <a:lnTo>
                      <a:pt x="53" y="13"/>
                    </a:lnTo>
                    <a:lnTo>
                      <a:pt x="53" y="11"/>
                    </a:lnTo>
                    <a:lnTo>
                      <a:pt x="51" y="11"/>
                    </a:lnTo>
                    <a:lnTo>
                      <a:pt x="51" y="9"/>
                    </a:lnTo>
                    <a:lnTo>
                      <a:pt x="50" y="9"/>
                    </a:lnTo>
                    <a:lnTo>
                      <a:pt x="50" y="8"/>
                    </a:lnTo>
                    <a:lnTo>
                      <a:pt x="49" y="8"/>
                    </a:lnTo>
                    <a:lnTo>
                      <a:pt x="49" y="7"/>
                    </a:lnTo>
                    <a:lnTo>
                      <a:pt x="47" y="7"/>
                    </a:lnTo>
                    <a:lnTo>
                      <a:pt x="47" y="6"/>
                    </a:lnTo>
                    <a:lnTo>
                      <a:pt x="46" y="6"/>
                    </a:lnTo>
                    <a:lnTo>
                      <a:pt x="44" y="4"/>
                    </a:lnTo>
                    <a:lnTo>
                      <a:pt x="43" y="4"/>
                    </a:lnTo>
                    <a:lnTo>
                      <a:pt x="43" y="3"/>
                    </a:lnTo>
                    <a:lnTo>
                      <a:pt x="40" y="3"/>
                    </a:lnTo>
                    <a:lnTo>
                      <a:pt x="40" y="1"/>
                    </a:lnTo>
                    <a:lnTo>
                      <a:pt x="36" y="1"/>
                    </a:lnTo>
                    <a:lnTo>
                      <a:pt x="34" y="0"/>
                    </a:lnTo>
                    <a:lnTo>
                      <a:pt x="29" y="0"/>
                    </a:lnTo>
                  </a:path>
                </a:pathLst>
              </a:custGeom>
              <a:solidFill>
                <a:srgbClr val="80808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592" name="Freeform 62">
              <a:extLst>
                <a:ext uri="{FF2B5EF4-FFF2-40B4-BE49-F238E27FC236}">
                  <a16:creationId xmlns:a16="http://schemas.microsoft.com/office/drawing/2014/main" id="{877C9B93-9D88-C4FC-9F15-38989BCA6376}"/>
                </a:ext>
              </a:extLst>
            </p:cNvPr>
            <p:cNvSpPr>
              <a:spLocks/>
            </p:cNvSpPr>
            <p:nvPr/>
          </p:nvSpPr>
          <p:spPr bwMode="auto">
            <a:xfrm>
              <a:off x="3503" y="2379"/>
              <a:ext cx="104" cy="97"/>
            </a:xfrm>
            <a:custGeom>
              <a:avLst/>
              <a:gdLst>
                <a:gd name="T0" fmla="*/ 75 w 102"/>
                <a:gd name="T1" fmla="*/ 96 h 97"/>
                <a:gd name="T2" fmla="*/ 0 w 102"/>
                <a:gd name="T3" fmla="*/ 25 h 97"/>
                <a:gd name="T4" fmla="*/ 15 w 102"/>
                <a:gd name="T5" fmla="*/ 12 h 97"/>
                <a:gd name="T6" fmla="*/ 45 w 102"/>
                <a:gd name="T7" fmla="*/ 40 h 97"/>
                <a:gd name="T8" fmla="*/ 91 w 102"/>
                <a:gd name="T9" fmla="*/ 0 h 97"/>
                <a:gd name="T10" fmla="*/ 103 w 102"/>
                <a:gd name="T11" fmla="*/ 9 h 97"/>
                <a:gd name="T12" fmla="*/ 59 w 102"/>
                <a:gd name="T13" fmla="*/ 52 h 97"/>
                <a:gd name="T14" fmla="*/ 90 w 102"/>
                <a:gd name="T15" fmla="*/ 81 h 97"/>
                <a:gd name="T16" fmla="*/ 75 w 102"/>
                <a:gd name="T17" fmla="*/ 9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97">
                  <a:moveTo>
                    <a:pt x="74" y="96"/>
                  </a:moveTo>
                  <a:lnTo>
                    <a:pt x="0" y="25"/>
                  </a:lnTo>
                  <a:lnTo>
                    <a:pt x="15" y="12"/>
                  </a:lnTo>
                  <a:lnTo>
                    <a:pt x="44" y="40"/>
                  </a:lnTo>
                  <a:lnTo>
                    <a:pt x="89" y="0"/>
                  </a:lnTo>
                  <a:lnTo>
                    <a:pt x="101" y="9"/>
                  </a:lnTo>
                  <a:lnTo>
                    <a:pt x="58" y="52"/>
                  </a:lnTo>
                  <a:lnTo>
                    <a:pt x="88" y="81"/>
                  </a:lnTo>
                  <a:lnTo>
                    <a:pt x="74" y="96"/>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93" name="Freeform 63">
              <a:extLst>
                <a:ext uri="{FF2B5EF4-FFF2-40B4-BE49-F238E27FC236}">
                  <a16:creationId xmlns:a16="http://schemas.microsoft.com/office/drawing/2014/main" id="{02F422D7-81AF-0229-5A17-2846437A8689}"/>
                </a:ext>
              </a:extLst>
            </p:cNvPr>
            <p:cNvSpPr>
              <a:spLocks/>
            </p:cNvSpPr>
            <p:nvPr/>
          </p:nvSpPr>
          <p:spPr bwMode="auto">
            <a:xfrm>
              <a:off x="3651" y="2451"/>
              <a:ext cx="100" cy="98"/>
            </a:xfrm>
            <a:custGeom>
              <a:avLst/>
              <a:gdLst>
                <a:gd name="T0" fmla="*/ 27 w 100"/>
                <a:gd name="T1" fmla="*/ 0 h 98"/>
                <a:gd name="T2" fmla="*/ 99 w 100"/>
                <a:gd name="T3" fmla="*/ 70 h 98"/>
                <a:gd name="T4" fmla="*/ 85 w 100"/>
                <a:gd name="T5" fmla="*/ 84 h 98"/>
                <a:gd name="T6" fmla="*/ 55 w 100"/>
                <a:gd name="T7" fmla="*/ 56 h 98"/>
                <a:gd name="T8" fmla="*/ 12 w 100"/>
                <a:gd name="T9" fmla="*/ 97 h 98"/>
                <a:gd name="T10" fmla="*/ 0 w 100"/>
                <a:gd name="T11" fmla="*/ 88 h 98"/>
                <a:gd name="T12" fmla="*/ 42 w 100"/>
                <a:gd name="T13" fmla="*/ 44 h 98"/>
                <a:gd name="T14" fmla="*/ 11 w 100"/>
                <a:gd name="T15" fmla="*/ 15 h 98"/>
                <a:gd name="T16" fmla="*/ 27 w 10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98">
                  <a:moveTo>
                    <a:pt x="27" y="0"/>
                  </a:moveTo>
                  <a:lnTo>
                    <a:pt x="99" y="70"/>
                  </a:lnTo>
                  <a:lnTo>
                    <a:pt x="85" y="84"/>
                  </a:lnTo>
                  <a:lnTo>
                    <a:pt x="55" y="56"/>
                  </a:lnTo>
                  <a:lnTo>
                    <a:pt x="12" y="97"/>
                  </a:lnTo>
                  <a:lnTo>
                    <a:pt x="0" y="88"/>
                  </a:lnTo>
                  <a:lnTo>
                    <a:pt x="42" y="44"/>
                  </a:lnTo>
                  <a:lnTo>
                    <a:pt x="11" y="15"/>
                  </a:lnTo>
                  <a:lnTo>
                    <a:pt x="27" y="0"/>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a:extLst>
              <a:ext uri="{FF2B5EF4-FFF2-40B4-BE49-F238E27FC236}">
                <a16:creationId xmlns:a16="http://schemas.microsoft.com/office/drawing/2014/main" id="{1B2724B8-86A1-47BD-E38E-DABD22B00DC3}"/>
              </a:ext>
            </a:extLst>
          </p:cNvPr>
          <p:cNvSpPr>
            <a:spLocks noGrp="1" noChangeArrowheads="1"/>
          </p:cNvSpPr>
          <p:nvPr>
            <p:ph type="title"/>
          </p:nvPr>
        </p:nvSpPr>
        <p:spPr/>
        <p:txBody>
          <a:bodyPr/>
          <a:lstStyle/>
          <a:p>
            <a:pPr eaLnBrk="1" hangingPunct="1"/>
            <a:br>
              <a:rPr lang="en-US" altLang="en-US" sz="3200"/>
            </a:br>
            <a:br>
              <a:rPr lang="en-US" altLang="en-US" sz="3200"/>
            </a:br>
            <a:br>
              <a:rPr lang="en-US" altLang="en-US" sz="3200"/>
            </a:br>
            <a:br>
              <a:rPr lang="en-US" altLang="en-US" sz="3200"/>
            </a:br>
            <a:br>
              <a:rPr lang="en-US" altLang="en-US" sz="3200"/>
            </a:br>
            <a:br>
              <a:rPr lang="en-US" altLang="en-US" sz="3200"/>
            </a:br>
            <a:br>
              <a:rPr lang="en-US" altLang="en-US" sz="3200"/>
            </a:br>
            <a:r>
              <a:rPr lang="en-US" altLang="en-US" sz="3200"/>
              <a:t>To be able to control machinery and installations necessitates the constructions of a generally complex logic interconnection of statuses are switching conditions.  This occurs as a result of the interaction of sensors, processors, control elements and actuators in pneumatic or partly pneumatic systems</a:t>
            </a:r>
            <a:r>
              <a:rPr lang="en-US" altLang="en-US" sz="4000"/>
              <a:t>  </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id="{9241EA55-58DD-6E08-534E-0A6C05E88420}"/>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Screw compressor</a:t>
            </a:r>
            <a:endParaRPr lang="en-GB" altLang="en-US"/>
          </a:p>
        </p:txBody>
      </p:sp>
      <p:pic>
        <p:nvPicPr>
          <p:cNvPr id="66563" name="Picture 3" descr="compressor">
            <a:extLst>
              <a:ext uri="{FF2B5EF4-FFF2-40B4-BE49-F238E27FC236}">
                <a16:creationId xmlns:a16="http://schemas.microsoft.com/office/drawing/2014/main" id="{D2CEC00E-73FE-F80C-DF39-16CE137A16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004" t="19405" r="6326" b="6143"/>
          <a:stretch>
            <a:fillRect/>
          </a:stretch>
        </p:blipFill>
        <p:spPr bwMode="auto">
          <a:xfrm>
            <a:off x="1447800" y="2362200"/>
            <a:ext cx="6324600" cy="388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337709CE-ADF3-4F43-8D2A-182E1B950F8C}"/>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Axial compressor</a:t>
            </a:r>
            <a:endParaRPr lang="en-GB" altLang="en-US" dirty="0"/>
          </a:p>
        </p:txBody>
      </p:sp>
      <p:sp>
        <p:nvSpPr>
          <p:cNvPr id="67587" name="Rectangle 3">
            <a:extLst>
              <a:ext uri="{FF2B5EF4-FFF2-40B4-BE49-F238E27FC236}">
                <a16:creationId xmlns:a16="http://schemas.microsoft.com/office/drawing/2014/main" id="{6343A67A-4844-8AFB-700B-8D275168032D}"/>
              </a:ext>
              <a:ext uri="{C183D7F6-B498-43B3-948B-1728B52AA6E4}">
                <adec:decorative xmlns:adec="http://schemas.microsoft.com/office/drawing/2017/decorative" val="1"/>
              </a:ext>
            </a:extLst>
          </p:cNvPr>
          <p:cNvSpPr>
            <a:spLocks noChangeArrowheads="1"/>
          </p:cNvSpPr>
          <p:nvPr/>
        </p:nvSpPr>
        <p:spPr bwMode="auto">
          <a:xfrm>
            <a:off x="3387725" y="2586038"/>
            <a:ext cx="984250" cy="2643187"/>
          </a:xfrm>
          <a:prstGeom prst="rect">
            <a:avLst/>
          </a:prstGeom>
          <a:gradFill rotWithShape="0">
            <a:gsLst>
              <a:gs pos="0">
                <a:srgbClr val="80FFFF"/>
              </a:gs>
              <a:gs pos="100000">
                <a:srgbClr val="3B7676"/>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7588" name="Freeform 4">
            <a:extLst>
              <a:ext uri="{FF2B5EF4-FFF2-40B4-BE49-F238E27FC236}">
                <a16:creationId xmlns:a16="http://schemas.microsoft.com/office/drawing/2014/main" id="{C4F4BA8F-FB5C-7609-A3C6-007D5214B016}"/>
              </a:ext>
              <a:ext uri="{C183D7F6-B498-43B3-948B-1728B52AA6E4}">
                <adec:decorative xmlns:adec="http://schemas.microsoft.com/office/drawing/2017/decorative" val="1"/>
              </a:ext>
            </a:extLst>
          </p:cNvPr>
          <p:cNvSpPr>
            <a:spLocks/>
          </p:cNvSpPr>
          <p:nvPr/>
        </p:nvSpPr>
        <p:spPr bwMode="auto">
          <a:xfrm>
            <a:off x="4267200" y="2590800"/>
            <a:ext cx="827088" cy="2625725"/>
          </a:xfrm>
          <a:custGeom>
            <a:avLst/>
            <a:gdLst>
              <a:gd name="T0" fmla="*/ 0 w 521"/>
              <a:gd name="T1" fmla="*/ 3175 h 1654"/>
              <a:gd name="T2" fmla="*/ 0 w 521"/>
              <a:gd name="T3" fmla="*/ 2624138 h 1654"/>
              <a:gd name="T4" fmla="*/ 825500 w 521"/>
              <a:gd name="T5" fmla="*/ 2624138 h 1654"/>
              <a:gd name="T6" fmla="*/ 825500 w 521"/>
              <a:gd name="T7" fmla="*/ 0 h 1654"/>
              <a:gd name="T8" fmla="*/ 0 w 521"/>
              <a:gd name="T9" fmla="*/ 3175 h 1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1" h="1654">
                <a:moveTo>
                  <a:pt x="0" y="2"/>
                </a:moveTo>
                <a:lnTo>
                  <a:pt x="0" y="1653"/>
                </a:lnTo>
                <a:lnTo>
                  <a:pt x="520" y="1653"/>
                </a:lnTo>
                <a:lnTo>
                  <a:pt x="520" y="0"/>
                </a:lnTo>
                <a:lnTo>
                  <a:pt x="0" y="2"/>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89" name="Freeform 5">
            <a:extLst>
              <a:ext uri="{FF2B5EF4-FFF2-40B4-BE49-F238E27FC236}">
                <a16:creationId xmlns:a16="http://schemas.microsoft.com/office/drawing/2014/main" id="{68C99575-0549-86A4-9AEF-3C115AC38435}"/>
              </a:ext>
              <a:ext uri="{C183D7F6-B498-43B3-948B-1728B52AA6E4}">
                <adec:decorative xmlns:adec="http://schemas.microsoft.com/office/drawing/2017/decorative" val="1"/>
              </a:ext>
            </a:extLst>
          </p:cNvPr>
          <p:cNvSpPr>
            <a:spLocks/>
          </p:cNvSpPr>
          <p:nvPr/>
        </p:nvSpPr>
        <p:spPr bwMode="auto">
          <a:xfrm>
            <a:off x="5311775" y="3906838"/>
            <a:ext cx="158750" cy="185737"/>
          </a:xfrm>
          <a:custGeom>
            <a:avLst/>
            <a:gdLst>
              <a:gd name="T0" fmla="*/ 120650 w 100"/>
              <a:gd name="T1" fmla="*/ 15875 h 117"/>
              <a:gd name="T2" fmla="*/ 130175 w 100"/>
              <a:gd name="T3" fmla="*/ 22225 h 117"/>
              <a:gd name="T4" fmla="*/ 134938 w 100"/>
              <a:gd name="T5" fmla="*/ 31750 h 117"/>
              <a:gd name="T6" fmla="*/ 139700 w 100"/>
              <a:gd name="T7" fmla="*/ 38100 h 117"/>
              <a:gd name="T8" fmla="*/ 147638 w 100"/>
              <a:gd name="T9" fmla="*/ 49212 h 117"/>
              <a:gd name="T10" fmla="*/ 150813 w 100"/>
              <a:gd name="T11" fmla="*/ 57150 h 117"/>
              <a:gd name="T12" fmla="*/ 152400 w 100"/>
              <a:gd name="T13" fmla="*/ 66675 h 117"/>
              <a:gd name="T14" fmla="*/ 153988 w 100"/>
              <a:gd name="T15" fmla="*/ 79375 h 117"/>
              <a:gd name="T16" fmla="*/ 153988 w 100"/>
              <a:gd name="T17" fmla="*/ 130175 h 117"/>
              <a:gd name="T18" fmla="*/ 153988 w 100"/>
              <a:gd name="T19" fmla="*/ 142875 h 117"/>
              <a:gd name="T20" fmla="*/ 144463 w 100"/>
              <a:gd name="T21" fmla="*/ 153987 h 117"/>
              <a:gd name="T22" fmla="*/ 142875 w 100"/>
              <a:gd name="T23" fmla="*/ 161925 h 117"/>
              <a:gd name="T24" fmla="*/ 139700 w 100"/>
              <a:gd name="T25" fmla="*/ 163512 h 117"/>
              <a:gd name="T26" fmla="*/ 131763 w 100"/>
              <a:gd name="T27" fmla="*/ 168275 h 117"/>
              <a:gd name="T28" fmla="*/ 127000 w 100"/>
              <a:gd name="T29" fmla="*/ 169862 h 117"/>
              <a:gd name="T30" fmla="*/ 119063 w 100"/>
              <a:gd name="T31" fmla="*/ 174625 h 117"/>
              <a:gd name="T32" fmla="*/ 111125 w 100"/>
              <a:gd name="T33" fmla="*/ 179387 h 117"/>
              <a:gd name="T34" fmla="*/ 103188 w 100"/>
              <a:gd name="T35" fmla="*/ 182562 h 117"/>
              <a:gd name="T36" fmla="*/ 77788 w 100"/>
              <a:gd name="T37" fmla="*/ 184150 h 117"/>
              <a:gd name="T38" fmla="*/ 66675 w 100"/>
              <a:gd name="T39" fmla="*/ 180975 h 117"/>
              <a:gd name="T40" fmla="*/ 53975 w 100"/>
              <a:gd name="T41" fmla="*/ 179387 h 117"/>
              <a:gd name="T42" fmla="*/ 47625 w 100"/>
              <a:gd name="T43" fmla="*/ 174625 h 117"/>
              <a:gd name="T44" fmla="*/ 41275 w 100"/>
              <a:gd name="T45" fmla="*/ 171450 h 117"/>
              <a:gd name="T46" fmla="*/ 31750 w 100"/>
              <a:gd name="T47" fmla="*/ 163512 h 117"/>
              <a:gd name="T48" fmla="*/ 23813 w 100"/>
              <a:gd name="T49" fmla="*/ 158750 h 117"/>
              <a:gd name="T50" fmla="*/ 20638 w 100"/>
              <a:gd name="T51" fmla="*/ 155575 h 117"/>
              <a:gd name="T52" fmla="*/ 15875 w 100"/>
              <a:gd name="T53" fmla="*/ 152400 h 117"/>
              <a:gd name="T54" fmla="*/ 14288 w 100"/>
              <a:gd name="T55" fmla="*/ 146050 h 117"/>
              <a:gd name="T56" fmla="*/ 7938 w 100"/>
              <a:gd name="T57" fmla="*/ 138112 h 117"/>
              <a:gd name="T58" fmla="*/ 6350 w 100"/>
              <a:gd name="T59" fmla="*/ 131762 h 117"/>
              <a:gd name="T60" fmla="*/ 3175 w 100"/>
              <a:gd name="T61" fmla="*/ 117475 h 117"/>
              <a:gd name="T62" fmla="*/ 3175 w 100"/>
              <a:gd name="T63" fmla="*/ 79375 h 117"/>
              <a:gd name="T64" fmla="*/ 3175 w 100"/>
              <a:gd name="T65" fmla="*/ 61912 h 117"/>
              <a:gd name="T66" fmla="*/ 7938 w 100"/>
              <a:gd name="T67" fmla="*/ 52387 h 117"/>
              <a:gd name="T68" fmla="*/ 9525 w 100"/>
              <a:gd name="T69" fmla="*/ 41275 h 117"/>
              <a:gd name="T70" fmla="*/ 14288 w 100"/>
              <a:gd name="T71" fmla="*/ 30162 h 117"/>
              <a:gd name="T72" fmla="*/ 17463 w 100"/>
              <a:gd name="T73" fmla="*/ 25400 h 117"/>
              <a:gd name="T74" fmla="*/ 25400 w 100"/>
              <a:gd name="T75" fmla="*/ 15875 h 117"/>
              <a:gd name="T76" fmla="*/ 28575 w 100"/>
              <a:gd name="T77" fmla="*/ 12700 h 117"/>
              <a:gd name="T78" fmla="*/ 36513 w 100"/>
              <a:gd name="T79" fmla="*/ 9525 h 117"/>
              <a:gd name="T80" fmla="*/ 44450 w 100"/>
              <a:gd name="T81" fmla="*/ 4762 h 117"/>
              <a:gd name="T82" fmla="*/ 60325 w 100"/>
              <a:gd name="T83" fmla="*/ 3175 h 117"/>
              <a:gd name="T84" fmla="*/ 90488 w 100"/>
              <a:gd name="T85" fmla="*/ 0 h 117"/>
              <a:gd name="T86" fmla="*/ 103188 w 100"/>
              <a:gd name="T87" fmla="*/ 3175 h 117"/>
              <a:gd name="T88" fmla="*/ 107950 w 100"/>
              <a:gd name="T89" fmla="*/ 7937 h 117"/>
              <a:gd name="T90" fmla="*/ 115888 w 100"/>
              <a:gd name="T91" fmla="*/ 12700 h 1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0" h="117">
                <a:moveTo>
                  <a:pt x="75" y="9"/>
                </a:moveTo>
                <a:lnTo>
                  <a:pt x="76" y="9"/>
                </a:lnTo>
                <a:lnTo>
                  <a:pt x="76" y="10"/>
                </a:lnTo>
                <a:lnTo>
                  <a:pt x="77" y="10"/>
                </a:lnTo>
                <a:lnTo>
                  <a:pt x="81" y="14"/>
                </a:lnTo>
                <a:lnTo>
                  <a:pt x="82" y="14"/>
                </a:lnTo>
                <a:lnTo>
                  <a:pt x="82" y="16"/>
                </a:lnTo>
                <a:lnTo>
                  <a:pt x="85" y="19"/>
                </a:lnTo>
                <a:lnTo>
                  <a:pt x="85" y="20"/>
                </a:lnTo>
                <a:lnTo>
                  <a:pt x="86" y="20"/>
                </a:lnTo>
                <a:lnTo>
                  <a:pt x="86" y="22"/>
                </a:lnTo>
                <a:lnTo>
                  <a:pt x="88" y="24"/>
                </a:lnTo>
                <a:lnTo>
                  <a:pt x="91" y="29"/>
                </a:lnTo>
                <a:lnTo>
                  <a:pt x="91" y="30"/>
                </a:lnTo>
                <a:lnTo>
                  <a:pt x="93" y="31"/>
                </a:lnTo>
                <a:lnTo>
                  <a:pt x="93" y="33"/>
                </a:lnTo>
                <a:lnTo>
                  <a:pt x="93" y="34"/>
                </a:lnTo>
                <a:lnTo>
                  <a:pt x="95" y="36"/>
                </a:lnTo>
                <a:lnTo>
                  <a:pt x="95" y="38"/>
                </a:lnTo>
                <a:lnTo>
                  <a:pt x="96" y="39"/>
                </a:lnTo>
                <a:lnTo>
                  <a:pt x="96" y="42"/>
                </a:lnTo>
                <a:lnTo>
                  <a:pt x="97" y="42"/>
                </a:lnTo>
                <a:lnTo>
                  <a:pt x="97" y="45"/>
                </a:lnTo>
                <a:lnTo>
                  <a:pt x="97" y="50"/>
                </a:lnTo>
                <a:lnTo>
                  <a:pt x="99" y="50"/>
                </a:lnTo>
                <a:lnTo>
                  <a:pt x="99" y="82"/>
                </a:lnTo>
                <a:lnTo>
                  <a:pt x="97" y="82"/>
                </a:lnTo>
                <a:lnTo>
                  <a:pt x="97" y="87"/>
                </a:lnTo>
                <a:lnTo>
                  <a:pt x="97" y="89"/>
                </a:lnTo>
                <a:lnTo>
                  <a:pt x="97" y="90"/>
                </a:lnTo>
                <a:lnTo>
                  <a:pt x="93" y="96"/>
                </a:lnTo>
                <a:lnTo>
                  <a:pt x="93" y="97"/>
                </a:lnTo>
                <a:lnTo>
                  <a:pt x="91" y="97"/>
                </a:lnTo>
                <a:lnTo>
                  <a:pt x="91" y="100"/>
                </a:lnTo>
                <a:lnTo>
                  <a:pt x="90" y="100"/>
                </a:lnTo>
                <a:lnTo>
                  <a:pt x="90" y="102"/>
                </a:lnTo>
                <a:lnTo>
                  <a:pt x="89" y="102"/>
                </a:lnTo>
                <a:lnTo>
                  <a:pt x="89" y="103"/>
                </a:lnTo>
                <a:lnTo>
                  <a:pt x="88" y="103"/>
                </a:lnTo>
                <a:lnTo>
                  <a:pt x="86" y="104"/>
                </a:lnTo>
                <a:lnTo>
                  <a:pt x="84" y="104"/>
                </a:lnTo>
                <a:lnTo>
                  <a:pt x="83" y="106"/>
                </a:lnTo>
                <a:lnTo>
                  <a:pt x="82" y="106"/>
                </a:lnTo>
                <a:lnTo>
                  <a:pt x="81" y="107"/>
                </a:lnTo>
                <a:lnTo>
                  <a:pt x="80" y="107"/>
                </a:lnTo>
                <a:lnTo>
                  <a:pt x="78" y="108"/>
                </a:lnTo>
                <a:lnTo>
                  <a:pt x="76" y="110"/>
                </a:lnTo>
                <a:lnTo>
                  <a:pt x="75" y="110"/>
                </a:lnTo>
                <a:lnTo>
                  <a:pt x="73" y="111"/>
                </a:lnTo>
                <a:lnTo>
                  <a:pt x="71" y="113"/>
                </a:lnTo>
                <a:lnTo>
                  <a:pt x="70" y="113"/>
                </a:lnTo>
                <a:lnTo>
                  <a:pt x="69" y="114"/>
                </a:lnTo>
                <a:lnTo>
                  <a:pt x="66" y="114"/>
                </a:lnTo>
                <a:lnTo>
                  <a:pt x="65" y="115"/>
                </a:lnTo>
                <a:lnTo>
                  <a:pt x="64" y="115"/>
                </a:lnTo>
                <a:lnTo>
                  <a:pt x="62" y="116"/>
                </a:lnTo>
                <a:lnTo>
                  <a:pt x="49" y="116"/>
                </a:lnTo>
                <a:lnTo>
                  <a:pt x="49" y="115"/>
                </a:lnTo>
                <a:lnTo>
                  <a:pt x="42" y="115"/>
                </a:lnTo>
                <a:lnTo>
                  <a:pt x="42" y="114"/>
                </a:lnTo>
                <a:lnTo>
                  <a:pt x="38" y="114"/>
                </a:lnTo>
                <a:lnTo>
                  <a:pt x="38" y="113"/>
                </a:lnTo>
                <a:lnTo>
                  <a:pt x="34" y="113"/>
                </a:lnTo>
                <a:lnTo>
                  <a:pt x="33" y="111"/>
                </a:lnTo>
                <a:lnTo>
                  <a:pt x="31" y="111"/>
                </a:lnTo>
                <a:lnTo>
                  <a:pt x="30" y="110"/>
                </a:lnTo>
                <a:lnTo>
                  <a:pt x="28" y="110"/>
                </a:lnTo>
                <a:lnTo>
                  <a:pt x="28" y="108"/>
                </a:lnTo>
                <a:lnTo>
                  <a:pt x="26" y="108"/>
                </a:lnTo>
                <a:lnTo>
                  <a:pt x="23" y="106"/>
                </a:lnTo>
                <a:lnTo>
                  <a:pt x="22" y="106"/>
                </a:lnTo>
                <a:lnTo>
                  <a:pt x="20" y="103"/>
                </a:lnTo>
                <a:lnTo>
                  <a:pt x="18" y="103"/>
                </a:lnTo>
                <a:lnTo>
                  <a:pt x="16" y="100"/>
                </a:lnTo>
                <a:lnTo>
                  <a:pt x="15" y="100"/>
                </a:lnTo>
                <a:lnTo>
                  <a:pt x="14" y="100"/>
                </a:lnTo>
                <a:lnTo>
                  <a:pt x="14" y="98"/>
                </a:lnTo>
                <a:lnTo>
                  <a:pt x="13" y="98"/>
                </a:lnTo>
                <a:lnTo>
                  <a:pt x="11" y="97"/>
                </a:lnTo>
                <a:lnTo>
                  <a:pt x="11" y="96"/>
                </a:lnTo>
                <a:lnTo>
                  <a:pt x="10" y="96"/>
                </a:lnTo>
                <a:lnTo>
                  <a:pt x="10" y="94"/>
                </a:lnTo>
                <a:lnTo>
                  <a:pt x="10" y="92"/>
                </a:lnTo>
                <a:lnTo>
                  <a:pt x="9" y="92"/>
                </a:lnTo>
                <a:lnTo>
                  <a:pt x="6" y="89"/>
                </a:lnTo>
                <a:lnTo>
                  <a:pt x="6" y="87"/>
                </a:lnTo>
                <a:lnTo>
                  <a:pt x="5" y="87"/>
                </a:lnTo>
                <a:lnTo>
                  <a:pt x="5" y="86"/>
                </a:lnTo>
                <a:lnTo>
                  <a:pt x="4" y="85"/>
                </a:lnTo>
                <a:lnTo>
                  <a:pt x="4" y="83"/>
                </a:lnTo>
                <a:lnTo>
                  <a:pt x="2" y="82"/>
                </a:lnTo>
                <a:lnTo>
                  <a:pt x="2" y="80"/>
                </a:lnTo>
                <a:lnTo>
                  <a:pt x="2" y="74"/>
                </a:lnTo>
                <a:lnTo>
                  <a:pt x="0" y="73"/>
                </a:lnTo>
                <a:lnTo>
                  <a:pt x="0" y="52"/>
                </a:lnTo>
                <a:lnTo>
                  <a:pt x="2" y="50"/>
                </a:lnTo>
                <a:lnTo>
                  <a:pt x="2" y="45"/>
                </a:lnTo>
                <a:lnTo>
                  <a:pt x="2" y="43"/>
                </a:lnTo>
                <a:lnTo>
                  <a:pt x="2" y="39"/>
                </a:lnTo>
                <a:lnTo>
                  <a:pt x="4" y="38"/>
                </a:lnTo>
                <a:lnTo>
                  <a:pt x="4" y="34"/>
                </a:lnTo>
                <a:lnTo>
                  <a:pt x="5" y="33"/>
                </a:lnTo>
                <a:lnTo>
                  <a:pt x="5" y="30"/>
                </a:lnTo>
                <a:lnTo>
                  <a:pt x="6" y="29"/>
                </a:lnTo>
                <a:lnTo>
                  <a:pt x="6" y="26"/>
                </a:lnTo>
                <a:lnTo>
                  <a:pt x="7" y="24"/>
                </a:lnTo>
                <a:lnTo>
                  <a:pt x="9" y="22"/>
                </a:lnTo>
                <a:lnTo>
                  <a:pt x="9" y="19"/>
                </a:lnTo>
                <a:lnTo>
                  <a:pt x="10" y="17"/>
                </a:lnTo>
                <a:lnTo>
                  <a:pt x="10" y="16"/>
                </a:lnTo>
                <a:lnTo>
                  <a:pt x="11" y="16"/>
                </a:lnTo>
                <a:lnTo>
                  <a:pt x="11" y="14"/>
                </a:lnTo>
                <a:lnTo>
                  <a:pt x="15" y="10"/>
                </a:lnTo>
                <a:lnTo>
                  <a:pt x="16" y="10"/>
                </a:lnTo>
                <a:lnTo>
                  <a:pt x="16" y="9"/>
                </a:lnTo>
                <a:lnTo>
                  <a:pt x="18" y="9"/>
                </a:lnTo>
                <a:lnTo>
                  <a:pt x="18" y="8"/>
                </a:lnTo>
                <a:lnTo>
                  <a:pt x="20" y="8"/>
                </a:lnTo>
                <a:lnTo>
                  <a:pt x="21" y="6"/>
                </a:lnTo>
                <a:lnTo>
                  <a:pt x="23" y="6"/>
                </a:lnTo>
                <a:lnTo>
                  <a:pt x="24" y="5"/>
                </a:lnTo>
                <a:lnTo>
                  <a:pt x="26" y="5"/>
                </a:lnTo>
                <a:lnTo>
                  <a:pt x="28" y="3"/>
                </a:lnTo>
                <a:lnTo>
                  <a:pt x="33" y="3"/>
                </a:lnTo>
                <a:lnTo>
                  <a:pt x="34" y="2"/>
                </a:lnTo>
                <a:lnTo>
                  <a:pt x="38" y="2"/>
                </a:lnTo>
                <a:lnTo>
                  <a:pt x="42" y="2"/>
                </a:lnTo>
                <a:lnTo>
                  <a:pt x="44" y="0"/>
                </a:lnTo>
                <a:lnTo>
                  <a:pt x="57" y="0"/>
                </a:lnTo>
                <a:lnTo>
                  <a:pt x="59" y="2"/>
                </a:lnTo>
                <a:lnTo>
                  <a:pt x="62" y="2"/>
                </a:lnTo>
                <a:lnTo>
                  <a:pt x="65" y="2"/>
                </a:lnTo>
                <a:lnTo>
                  <a:pt x="66" y="3"/>
                </a:lnTo>
                <a:lnTo>
                  <a:pt x="67" y="3"/>
                </a:lnTo>
                <a:lnTo>
                  <a:pt x="68" y="5"/>
                </a:lnTo>
                <a:lnTo>
                  <a:pt x="69" y="5"/>
                </a:lnTo>
                <a:lnTo>
                  <a:pt x="71" y="8"/>
                </a:lnTo>
                <a:lnTo>
                  <a:pt x="73" y="8"/>
                </a:lnTo>
                <a:lnTo>
                  <a:pt x="75" y="9"/>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0" name="Rectangle 6">
            <a:extLst>
              <a:ext uri="{FF2B5EF4-FFF2-40B4-BE49-F238E27FC236}">
                <a16:creationId xmlns:a16="http://schemas.microsoft.com/office/drawing/2014/main" id="{4D71C017-D8B0-7CBC-137C-82235DF454A3}"/>
              </a:ext>
              <a:ext uri="{C183D7F6-B498-43B3-948B-1728B52AA6E4}">
                <adec:decorative xmlns:adec="http://schemas.microsoft.com/office/drawing/2017/decorative" val="1"/>
              </a:ext>
            </a:extLst>
          </p:cNvPr>
          <p:cNvSpPr>
            <a:spLocks noChangeArrowheads="1"/>
          </p:cNvSpPr>
          <p:nvPr/>
        </p:nvSpPr>
        <p:spPr bwMode="auto">
          <a:xfrm>
            <a:off x="3900488" y="3279775"/>
            <a:ext cx="674687" cy="1255713"/>
          </a:xfrm>
          <a:prstGeom prst="rect">
            <a:avLst/>
          </a:prstGeom>
          <a:gradFill rotWithShape="0">
            <a:gsLst>
              <a:gs pos="0">
                <a:srgbClr val="3B3B3B"/>
              </a:gs>
              <a:gs pos="50000">
                <a:srgbClr val="808080"/>
              </a:gs>
              <a:gs pos="100000">
                <a:srgbClr val="3B3B3B"/>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7591" name="Freeform 7">
            <a:extLst>
              <a:ext uri="{FF2B5EF4-FFF2-40B4-BE49-F238E27FC236}">
                <a16:creationId xmlns:a16="http://schemas.microsoft.com/office/drawing/2014/main" id="{0339C9C3-CBE8-F47C-24C7-3AFB9F6D95AE}"/>
              </a:ext>
              <a:ext uri="{C183D7F6-B498-43B3-948B-1728B52AA6E4}">
                <adec:decorative xmlns:adec="http://schemas.microsoft.com/office/drawing/2017/decorative" val="1"/>
              </a:ext>
            </a:extLst>
          </p:cNvPr>
          <p:cNvSpPr>
            <a:spLocks/>
          </p:cNvSpPr>
          <p:nvPr/>
        </p:nvSpPr>
        <p:spPr bwMode="auto">
          <a:xfrm>
            <a:off x="4048125" y="4535488"/>
            <a:ext cx="379413" cy="619125"/>
          </a:xfrm>
          <a:custGeom>
            <a:avLst/>
            <a:gdLst>
              <a:gd name="T0" fmla="*/ 42863 w 239"/>
              <a:gd name="T1" fmla="*/ 617538 h 390"/>
              <a:gd name="T2" fmla="*/ 0 w 239"/>
              <a:gd name="T3" fmla="*/ 0 h 390"/>
              <a:gd name="T4" fmla="*/ 377825 w 239"/>
              <a:gd name="T5" fmla="*/ 0 h 390"/>
              <a:gd name="T6" fmla="*/ 334963 w 239"/>
              <a:gd name="T7" fmla="*/ 617538 h 390"/>
              <a:gd name="T8" fmla="*/ 42863 w 239"/>
              <a:gd name="T9" fmla="*/ 617538 h 3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 h="390">
                <a:moveTo>
                  <a:pt x="27" y="389"/>
                </a:moveTo>
                <a:lnTo>
                  <a:pt x="0" y="0"/>
                </a:lnTo>
                <a:lnTo>
                  <a:pt x="238" y="0"/>
                </a:lnTo>
                <a:lnTo>
                  <a:pt x="211" y="389"/>
                </a:lnTo>
                <a:lnTo>
                  <a:pt x="27" y="389"/>
                </a:lnTo>
              </a:path>
            </a:pathLst>
          </a:custGeom>
          <a:gradFill rotWithShape="0">
            <a:gsLst>
              <a:gs pos="0">
                <a:srgbClr val="BFBFBF"/>
              </a:gs>
              <a:gs pos="100000">
                <a:srgbClr val="585858"/>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2" name="Freeform 8">
            <a:extLst>
              <a:ext uri="{FF2B5EF4-FFF2-40B4-BE49-F238E27FC236}">
                <a16:creationId xmlns:a16="http://schemas.microsoft.com/office/drawing/2014/main" id="{E4FDFEB1-8C5D-C1B6-B35B-C2214D62561A}"/>
              </a:ext>
              <a:ext uri="{C183D7F6-B498-43B3-948B-1728B52AA6E4}">
                <adec:decorative xmlns:adec="http://schemas.microsoft.com/office/drawing/2017/decorative" val="1"/>
              </a:ext>
            </a:extLst>
          </p:cNvPr>
          <p:cNvSpPr>
            <a:spLocks/>
          </p:cNvSpPr>
          <p:nvPr/>
        </p:nvSpPr>
        <p:spPr bwMode="auto">
          <a:xfrm>
            <a:off x="4048125" y="2657475"/>
            <a:ext cx="379413" cy="617538"/>
          </a:xfrm>
          <a:custGeom>
            <a:avLst/>
            <a:gdLst>
              <a:gd name="T0" fmla="*/ 42863 w 239"/>
              <a:gd name="T1" fmla="*/ 0 h 389"/>
              <a:gd name="T2" fmla="*/ 0 w 239"/>
              <a:gd name="T3" fmla="*/ 615950 h 389"/>
              <a:gd name="T4" fmla="*/ 377825 w 239"/>
              <a:gd name="T5" fmla="*/ 615950 h 389"/>
              <a:gd name="T6" fmla="*/ 334963 w 239"/>
              <a:gd name="T7" fmla="*/ 0 h 389"/>
              <a:gd name="T8" fmla="*/ 42863 w 239"/>
              <a:gd name="T9" fmla="*/ 0 h 3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 h="389">
                <a:moveTo>
                  <a:pt x="27" y="0"/>
                </a:moveTo>
                <a:lnTo>
                  <a:pt x="0" y="388"/>
                </a:lnTo>
                <a:lnTo>
                  <a:pt x="238" y="388"/>
                </a:lnTo>
                <a:lnTo>
                  <a:pt x="211" y="0"/>
                </a:lnTo>
                <a:lnTo>
                  <a:pt x="27" y="0"/>
                </a:lnTo>
              </a:path>
            </a:pathLst>
          </a:custGeom>
          <a:gradFill rotWithShape="0">
            <a:gsLst>
              <a:gs pos="0">
                <a:srgbClr val="585858"/>
              </a:gs>
              <a:gs pos="100000">
                <a:srgbClr val="BFBFBF"/>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3" name="Freeform 9">
            <a:extLst>
              <a:ext uri="{FF2B5EF4-FFF2-40B4-BE49-F238E27FC236}">
                <a16:creationId xmlns:a16="http://schemas.microsoft.com/office/drawing/2014/main" id="{E5A306B7-3C69-EE93-1FDC-3301C9E4EA15}"/>
              </a:ext>
              <a:ext uri="{C183D7F6-B498-43B3-948B-1728B52AA6E4}">
                <adec:decorative xmlns:adec="http://schemas.microsoft.com/office/drawing/2017/decorative" val="1"/>
              </a:ext>
            </a:extLst>
          </p:cNvPr>
          <p:cNvSpPr>
            <a:spLocks/>
          </p:cNvSpPr>
          <p:nvPr/>
        </p:nvSpPr>
        <p:spPr bwMode="auto">
          <a:xfrm>
            <a:off x="3128963" y="3908425"/>
            <a:ext cx="160337" cy="182563"/>
          </a:xfrm>
          <a:custGeom>
            <a:avLst/>
            <a:gdLst>
              <a:gd name="T0" fmla="*/ 36512 w 101"/>
              <a:gd name="T1" fmla="*/ 14288 h 115"/>
              <a:gd name="T2" fmla="*/ 33337 w 101"/>
              <a:gd name="T3" fmla="*/ 19050 h 115"/>
              <a:gd name="T4" fmla="*/ 28575 w 101"/>
              <a:gd name="T5" fmla="*/ 22225 h 115"/>
              <a:gd name="T6" fmla="*/ 25400 w 101"/>
              <a:gd name="T7" fmla="*/ 26988 h 115"/>
              <a:gd name="T8" fmla="*/ 17462 w 101"/>
              <a:gd name="T9" fmla="*/ 36513 h 115"/>
              <a:gd name="T10" fmla="*/ 15875 w 101"/>
              <a:gd name="T11" fmla="*/ 41275 h 115"/>
              <a:gd name="T12" fmla="*/ 9525 w 101"/>
              <a:gd name="T13" fmla="*/ 49213 h 115"/>
              <a:gd name="T14" fmla="*/ 6350 w 101"/>
              <a:gd name="T15" fmla="*/ 55563 h 115"/>
              <a:gd name="T16" fmla="*/ 6350 w 101"/>
              <a:gd name="T17" fmla="*/ 63500 h 115"/>
              <a:gd name="T18" fmla="*/ 3175 w 101"/>
              <a:gd name="T19" fmla="*/ 77788 h 115"/>
              <a:gd name="T20" fmla="*/ 3175 w 101"/>
              <a:gd name="T21" fmla="*/ 128588 h 115"/>
              <a:gd name="T22" fmla="*/ 6350 w 101"/>
              <a:gd name="T23" fmla="*/ 141288 h 115"/>
              <a:gd name="T24" fmla="*/ 9525 w 101"/>
              <a:gd name="T25" fmla="*/ 152400 h 115"/>
              <a:gd name="T26" fmla="*/ 14287 w 101"/>
              <a:gd name="T27" fmla="*/ 155575 h 115"/>
              <a:gd name="T28" fmla="*/ 15875 w 101"/>
              <a:gd name="T29" fmla="*/ 160338 h 115"/>
              <a:gd name="T30" fmla="*/ 23812 w 101"/>
              <a:gd name="T31" fmla="*/ 160338 h 115"/>
              <a:gd name="T32" fmla="*/ 30162 w 101"/>
              <a:gd name="T33" fmla="*/ 166688 h 115"/>
              <a:gd name="T34" fmla="*/ 38100 w 101"/>
              <a:gd name="T35" fmla="*/ 169863 h 115"/>
              <a:gd name="T36" fmla="*/ 44450 w 101"/>
              <a:gd name="T37" fmla="*/ 174625 h 115"/>
              <a:gd name="T38" fmla="*/ 52387 w 101"/>
              <a:gd name="T39" fmla="*/ 176213 h 115"/>
              <a:gd name="T40" fmla="*/ 79375 w 101"/>
              <a:gd name="T41" fmla="*/ 180975 h 115"/>
              <a:gd name="T42" fmla="*/ 92075 w 101"/>
              <a:gd name="T43" fmla="*/ 176213 h 115"/>
              <a:gd name="T44" fmla="*/ 106362 w 101"/>
              <a:gd name="T45" fmla="*/ 174625 h 115"/>
              <a:gd name="T46" fmla="*/ 112712 w 101"/>
              <a:gd name="T47" fmla="*/ 169863 h 115"/>
              <a:gd name="T48" fmla="*/ 120650 w 101"/>
              <a:gd name="T49" fmla="*/ 168275 h 115"/>
              <a:gd name="T50" fmla="*/ 122237 w 101"/>
              <a:gd name="T51" fmla="*/ 163513 h 115"/>
              <a:gd name="T52" fmla="*/ 127000 w 101"/>
              <a:gd name="T53" fmla="*/ 160338 h 115"/>
              <a:gd name="T54" fmla="*/ 130175 w 101"/>
              <a:gd name="T55" fmla="*/ 157163 h 115"/>
              <a:gd name="T56" fmla="*/ 141287 w 101"/>
              <a:gd name="T57" fmla="*/ 152400 h 115"/>
              <a:gd name="T58" fmla="*/ 144462 w 101"/>
              <a:gd name="T59" fmla="*/ 141288 h 115"/>
              <a:gd name="T60" fmla="*/ 149225 w 101"/>
              <a:gd name="T61" fmla="*/ 138113 h 115"/>
              <a:gd name="T62" fmla="*/ 150812 w 101"/>
              <a:gd name="T63" fmla="*/ 131763 h 115"/>
              <a:gd name="T64" fmla="*/ 155575 w 101"/>
              <a:gd name="T65" fmla="*/ 128588 h 115"/>
              <a:gd name="T66" fmla="*/ 155575 w 101"/>
              <a:gd name="T67" fmla="*/ 114300 h 115"/>
              <a:gd name="T68" fmla="*/ 155575 w 101"/>
              <a:gd name="T69" fmla="*/ 77788 h 115"/>
              <a:gd name="T70" fmla="*/ 155575 w 101"/>
              <a:gd name="T71" fmla="*/ 61913 h 115"/>
              <a:gd name="T72" fmla="*/ 150812 w 101"/>
              <a:gd name="T73" fmla="*/ 52388 h 115"/>
              <a:gd name="T74" fmla="*/ 149225 w 101"/>
              <a:gd name="T75" fmla="*/ 41275 h 115"/>
              <a:gd name="T76" fmla="*/ 144462 w 101"/>
              <a:gd name="T77" fmla="*/ 34925 h 115"/>
              <a:gd name="T78" fmla="*/ 142875 w 101"/>
              <a:gd name="T79" fmla="*/ 25400 h 115"/>
              <a:gd name="T80" fmla="*/ 133350 w 101"/>
              <a:gd name="T81" fmla="*/ 14288 h 115"/>
              <a:gd name="T82" fmla="*/ 127000 w 101"/>
              <a:gd name="T83" fmla="*/ 12700 h 115"/>
              <a:gd name="T84" fmla="*/ 122237 w 101"/>
              <a:gd name="T85" fmla="*/ 7938 h 115"/>
              <a:gd name="T86" fmla="*/ 109537 w 101"/>
              <a:gd name="T87" fmla="*/ 4763 h 115"/>
              <a:gd name="T88" fmla="*/ 98425 w 101"/>
              <a:gd name="T89" fmla="*/ 1588 h 115"/>
              <a:gd name="T90" fmla="*/ 66675 w 101"/>
              <a:gd name="T91" fmla="*/ 0 h 115"/>
              <a:gd name="T92" fmla="*/ 58737 w 101"/>
              <a:gd name="T93" fmla="*/ 3175 h 115"/>
              <a:gd name="T94" fmla="*/ 49212 w 101"/>
              <a:gd name="T95" fmla="*/ 7938 h 115"/>
              <a:gd name="T96" fmla="*/ 41275 w 101"/>
              <a:gd name="T97" fmla="*/ 9525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1" h="115">
                <a:moveTo>
                  <a:pt x="24" y="8"/>
                </a:moveTo>
                <a:lnTo>
                  <a:pt x="23" y="8"/>
                </a:lnTo>
                <a:lnTo>
                  <a:pt x="23" y="9"/>
                </a:lnTo>
                <a:lnTo>
                  <a:pt x="22" y="10"/>
                </a:lnTo>
                <a:lnTo>
                  <a:pt x="21" y="10"/>
                </a:lnTo>
                <a:lnTo>
                  <a:pt x="21" y="12"/>
                </a:lnTo>
                <a:lnTo>
                  <a:pt x="19" y="12"/>
                </a:lnTo>
                <a:lnTo>
                  <a:pt x="19" y="13"/>
                </a:lnTo>
                <a:lnTo>
                  <a:pt x="18" y="14"/>
                </a:lnTo>
                <a:lnTo>
                  <a:pt x="18" y="16"/>
                </a:lnTo>
                <a:lnTo>
                  <a:pt x="16" y="16"/>
                </a:lnTo>
                <a:lnTo>
                  <a:pt x="16" y="17"/>
                </a:lnTo>
                <a:lnTo>
                  <a:pt x="13" y="20"/>
                </a:lnTo>
                <a:lnTo>
                  <a:pt x="13" y="22"/>
                </a:lnTo>
                <a:lnTo>
                  <a:pt x="11" y="23"/>
                </a:lnTo>
                <a:lnTo>
                  <a:pt x="11" y="24"/>
                </a:lnTo>
                <a:lnTo>
                  <a:pt x="10" y="24"/>
                </a:lnTo>
                <a:lnTo>
                  <a:pt x="10" y="26"/>
                </a:lnTo>
                <a:lnTo>
                  <a:pt x="8" y="28"/>
                </a:lnTo>
                <a:lnTo>
                  <a:pt x="8" y="30"/>
                </a:lnTo>
                <a:lnTo>
                  <a:pt x="6" y="31"/>
                </a:lnTo>
                <a:lnTo>
                  <a:pt x="6" y="33"/>
                </a:lnTo>
                <a:lnTo>
                  <a:pt x="6" y="34"/>
                </a:lnTo>
                <a:lnTo>
                  <a:pt x="4" y="35"/>
                </a:lnTo>
                <a:lnTo>
                  <a:pt x="4" y="36"/>
                </a:lnTo>
                <a:lnTo>
                  <a:pt x="4" y="38"/>
                </a:lnTo>
                <a:lnTo>
                  <a:pt x="4" y="40"/>
                </a:lnTo>
                <a:lnTo>
                  <a:pt x="2" y="40"/>
                </a:lnTo>
                <a:lnTo>
                  <a:pt x="2" y="43"/>
                </a:lnTo>
                <a:lnTo>
                  <a:pt x="2" y="49"/>
                </a:lnTo>
                <a:lnTo>
                  <a:pt x="0" y="49"/>
                </a:lnTo>
                <a:lnTo>
                  <a:pt x="0" y="80"/>
                </a:lnTo>
                <a:lnTo>
                  <a:pt x="2" y="81"/>
                </a:lnTo>
                <a:lnTo>
                  <a:pt x="2" y="86"/>
                </a:lnTo>
                <a:lnTo>
                  <a:pt x="2" y="89"/>
                </a:lnTo>
                <a:lnTo>
                  <a:pt x="4" y="89"/>
                </a:lnTo>
                <a:lnTo>
                  <a:pt x="4" y="90"/>
                </a:lnTo>
                <a:lnTo>
                  <a:pt x="6" y="94"/>
                </a:lnTo>
                <a:lnTo>
                  <a:pt x="6" y="96"/>
                </a:lnTo>
                <a:lnTo>
                  <a:pt x="8" y="96"/>
                </a:lnTo>
                <a:lnTo>
                  <a:pt x="8" y="98"/>
                </a:lnTo>
                <a:lnTo>
                  <a:pt x="9" y="98"/>
                </a:lnTo>
                <a:lnTo>
                  <a:pt x="9" y="99"/>
                </a:lnTo>
                <a:lnTo>
                  <a:pt x="10" y="99"/>
                </a:lnTo>
                <a:lnTo>
                  <a:pt x="10" y="101"/>
                </a:lnTo>
                <a:lnTo>
                  <a:pt x="11" y="101"/>
                </a:lnTo>
                <a:lnTo>
                  <a:pt x="13" y="101"/>
                </a:lnTo>
                <a:lnTo>
                  <a:pt x="15" y="101"/>
                </a:lnTo>
                <a:lnTo>
                  <a:pt x="16" y="103"/>
                </a:lnTo>
                <a:lnTo>
                  <a:pt x="18" y="103"/>
                </a:lnTo>
                <a:lnTo>
                  <a:pt x="19" y="105"/>
                </a:lnTo>
                <a:lnTo>
                  <a:pt x="22" y="106"/>
                </a:lnTo>
                <a:lnTo>
                  <a:pt x="23" y="107"/>
                </a:lnTo>
                <a:lnTo>
                  <a:pt x="24" y="107"/>
                </a:lnTo>
                <a:lnTo>
                  <a:pt x="26" y="108"/>
                </a:lnTo>
                <a:lnTo>
                  <a:pt x="27" y="108"/>
                </a:lnTo>
                <a:lnTo>
                  <a:pt x="28" y="110"/>
                </a:lnTo>
                <a:lnTo>
                  <a:pt x="29" y="110"/>
                </a:lnTo>
                <a:lnTo>
                  <a:pt x="31" y="111"/>
                </a:lnTo>
                <a:lnTo>
                  <a:pt x="33" y="111"/>
                </a:lnTo>
                <a:lnTo>
                  <a:pt x="35" y="112"/>
                </a:lnTo>
                <a:lnTo>
                  <a:pt x="37" y="114"/>
                </a:lnTo>
                <a:lnTo>
                  <a:pt x="50" y="114"/>
                </a:lnTo>
                <a:lnTo>
                  <a:pt x="51" y="112"/>
                </a:lnTo>
                <a:lnTo>
                  <a:pt x="57" y="112"/>
                </a:lnTo>
                <a:lnTo>
                  <a:pt x="58" y="111"/>
                </a:lnTo>
                <a:lnTo>
                  <a:pt x="62" y="111"/>
                </a:lnTo>
                <a:lnTo>
                  <a:pt x="64" y="110"/>
                </a:lnTo>
                <a:lnTo>
                  <a:pt x="67" y="110"/>
                </a:lnTo>
                <a:lnTo>
                  <a:pt x="67" y="108"/>
                </a:lnTo>
                <a:lnTo>
                  <a:pt x="69" y="108"/>
                </a:lnTo>
                <a:lnTo>
                  <a:pt x="71" y="107"/>
                </a:lnTo>
                <a:lnTo>
                  <a:pt x="72" y="107"/>
                </a:lnTo>
                <a:lnTo>
                  <a:pt x="73" y="106"/>
                </a:lnTo>
                <a:lnTo>
                  <a:pt x="76" y="106"/>
                </a:lnTo>
                <a:lnTo>
                  <a:pt x="76" y="105"/>
                </a:lnTo>
                <a:lnTo>
                  <a:pt x="77" y="105"/>
                </a:lnTo>
                <a:lnTo>
                  <a:pt x="77" y="103"/>
                </a:lnTo>
                <a:lnTo>
                  <a:pt x="79" y="103"/>
                </a:lnTo>
                <a:lnTo>
                  <a:pt x="79" y="101"/>
                </a:lnTo>
                <a:lnTo>
                  <a:pt x="80" y="101"/>
                </a:lnTo>
                <a:lnTo>
                  <a:pt x="81" y="101"/>
                </a:lnTo>
                <a:lnTo>
                  <a:pt x="82" y="101"/>
                </a:lnTo>
                <a:lnTo>
                  <a:pt x="82" y="99"/>
                </a:lnTo>
                <a:lnTo>
                  <a:pt x="84" y="99"/>
                </a:lnTo>
                <a:lnTo>
                  <a:pt x="87" y="96"/>
                </a:lnTo>
                <a:lnTo>
                  <a:pt x="89" y="96"/>
                </a:lnTo>
                <a:lnTo>
                  <a:pt x="89" y="94"/>
                </a:lnTo>
                <a:lnTo>
                  <a:pt x="91" y="90"/>
                </a:lnTo>
                <a:lnTo>
                  <a:pt x="91" y="89"/>
                </a:lnTo>
                <a:lnTo>
                  <a:pt x="93" y="89"/>
                </a:lnTo>
                <a:lnTo>
                  <a:pt x="93" y="87"/>
                </a:lnTo>
                <a:lnTo>
                  <a:pt x="94" y="87"/>
                </a:lnTo>
                <a:lnTo>
                  <a:pt x="94" y="85"/>
                </a:lnTo>
                <a:lnTo>
                  <a:pt x="95" y="85"/>
                </a:lnTo>
                <a:lnTo>
                  <a:pt x="95" y="83"/>
                </a:lnTo>
                <a:lnTo>
                  <a:pt x="96" y="83"/>
                </a:lnTo>
                <a:lnTo>
                  <a:pt x="96" y="81"/>
                </a:lnTo>
                <a:lnTo>
                  <a:pt x="98" y="81"/>
                </a:lnTo>
                <a:lnTo>
                  <a:pt x="98" y="79"/>
                </a:lnTo>
                <a:lnTo>
                  <a:pt x="98" y="77"/>
                </a:lnTo>
                <a:lnTo>
                  <a:pt x="98" y="72"/>
                </a:lnTo>
                <a:lnTo>
                  <a:pt x="100" y="72"/>
                </a:lnTo>
                <a:lnTo>
                  <a:pt x="100" y="50"/>
                </a:lnTo>
                <a:lnTo>
                  <a:pt x="98" y="49"/>
                </a:lnTo>
                <a:lnTo>
                  <a:pt x="98" y="44"/>
                </a:lnTo>
                <a:lnTo>
                  <a:pt x="98" y="43"/>
                </a:lnTo>
                <a:lnTo>
                  <a:pt x="98" y="39"/>
                </a:lnTo>
                <a:lnTo>
                  <a:pt x="96" y="38"/>
                </a:lnTo>
                <a:lnTo>
                  <a:pt x="96" y="34"/>
                </a:lnTo>
                <a:lnTo>
                  <a:pt x="95" y="33"/>
                </a:lnTo>
                <a:lnTo>
                  <a:pt x="95" y="30"/>
                </a:lnTo>
                <a:lnTo>
                  <a:pt x="94" y="28"/>
                </a:lnTo>
                <a:lnTo>
                  <a:pt x="94" y="26"/>
                </a:lnTo>
                <a:lnTo>
                  <a:pt x="93" y="24"/>
                </a:lnTo>
                <a:lnTo>
                  <a:pt x="93" y="23"/>
                </a:lnTo>
                <a:lnTo>
                  <a:pt x="91" y="22"/>
                </a:lnTo>
                <a:lnTo>
                  <a:pt x="91" y="19"/>
                </a:lnTo>
                <a:lnTo>
                  <a:pt x="90" y="17"/>
                </a:lnTo>
                <a:lnTo>
                  <a:pt x="90" y="16"/>
                </a:lnTo>
                <a:lnTo>
                  <a:pt x="85" y="10"/>
                </a:lnTo>
                <a:lnTo>
                  <a:pt x="84" y="10"/>
                </a:lnTo>
                <a:lnTo>
                  <a:pt x="84" y="9"/>
                </a:lnTo>
                <a:lnTo>
                  <a:pt x="82" y="9"/>
                </a:lnTo>
                <a:lnTo>
                  <a:pt x="81" y="8"/>
                </a:lnTo>
                <a:lnTo>
                  <a:pt x="80" y="8"/>
                </a:lnTo>
                <a:lnTo>
                  <a:pt x="80" y="6"/>
                </a:lnTo>
                <a:lnTo>
                  <a:pt x="77" y="6"/>
                </a:lnTo>
                <a:lnTo>
                  <a:pt x="77" y="5"/>
                </a:lnTo>
                <a:lnTo>
                  <a:pt x="74" y="5"/>
                </a:lnTo>
                <a:lnTo>
                  <a:pt x="74" y="3"/>
                </a:lnTo>
                <a:lnTo>
                  <a:pt x="69" y="3"/>
                </a:lnTo>
                <a:lnTo>
                  <a:pt x="67" y="2"/>
                </a:lnTo>
                <a:lnTo>
                  <a:pt x="62" y="2"/>
                </a:lnTo>
                <a:lnTo>
                  <a:pt x="62" y="1"/>
                </a:lnTo>
                <a:lnTo>
                  <a:pt x="57" y="1"/>
                </a:lnTo>
                <a:lnTo>
                  <a:pt x="56" y="0"/>
                </a:lnTo>
                <a:lnTo>
                  <a:pt x="42" y="0"/>
                </a:lnTo>
                <a:lnTo>
                  <a:pt x="40" y="1"/>
                </a:lnTo>
                <a:lnTo>
                  <a:pt x="37" y="1"/>
                </a:lnTo>
                <a:lnTo>
                  <a:pt x="37" y="2"/>
                </a:lnTo>
                <a:lnTo>
                  <a:pt x="35" y="2"/>
                </a:lnTo>
                <a:lnTo>
                  <a:pt x="33" y="3"/>
                </a:lnTo>
                <a:lnTo>
                  <a:pt x="31" y="5"/>
                </a:lnTo>
                <a:lnTo>
                  <a:pt x="29" y="5"/>
                </a:lnTo>
                <a:lnTo>
                  <a:pt x="28" y="6"/>
                </a:lnTo>
                <a:lnTo>
                  <a:pt x="26" y="6"/>
                </a:lnTo>
                <a:lnTo>
                  <a:pt x="24" y="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4" name="Freeform 10">
            <a:extLst>
              <a:ext uri="{FF2B5EF4-FFF2-40B4-BE49-F238E27FC236}">
                <a16:creationId xmlns:a16="http://schemas.microsoft.com/office/drawing/2014/main" id="{2C6173CE-35D3-E3A8-9C8F-7B7EB9F8753C}"/>
              </a:ext>
              <a:ext uri="{C183D7F6-B498-43B3-948B-1728B52AA6E4}">
                <adec:decorative xmlns:adec="http://schemas.microsoft.com/office/drawing/2017/decorative" val="1"/>
              </a:ext>
            </a:extLst>
          </p:cNvPr>
          <p:cNvSpPr>
            <a:spLocks/>
          </p:cNvSpPr>
          <p:nvPr/>
        </p:nvSpPr>
        <p:spPr bwMode="auto">
          <a:xfrm>
            <a:off x="4056063" y="2852738"/>
            <a:ext cx="357187" cy="830262"/>
          </a:xfrm>
          <a:custGeom>
            <a:avLst/>
            <a:gdLst>
              <a:gd name="T0" fmla="*/ 352425 w 225"/>
              <a:gd name="T1" fmla="*/ 796925 h 523"/>
              <a:gd name="T2" fmla="*/ 346075 w 225"/>
              <a:gd name="T3" fmla="*/ 758825 h 523"/>
              <a:gd name="T4" fmla="*/ 338137 w 225"/>
              <a:gd name="T5" fmla="*/ 709612 h 523"/>
              <a:gd name="T6" fmla="*/ 327025 w 225"/>
              <a:gd name="T7" fmla="*/ 649287 h 523"/>
              <a:gd name="T8" fmla="*/ 317500 w 225"/>
              <a:gd name="T9" fmla="*/ 587375 h 523"/>
              <a:gd name="T10" fmla="*/ 307975 w 225"/>
              <a:gd name="T11" fmla="*/ 527050 h 523"/>
              <a:gd name="T12" fmla="*/ 296862 w 225"/>
              <a:gd name="T13" fmla="*/ 471487 h 523"/>
              <a:gd name="T14" fmla="*/ 288925 w 225"/>
              <a:gd name="T15" fmla="*/ 422275 h 523"/>
              <a:gd name="T16" fmla="*/ 284162 w 225"/>
              <a:gd name="T17" fmla="*/ 388937 h 523"/>
              <a:gd name="T18" fmla="*/ 277812 w 225"/>
              <a:gd name="T19" fmla="*/ 368300 h 523"/>
              <a:gd name="T20" fmla="*/ 271462 w 225"/>
              <a:gd name="T21" fmla="*/ 350837 h 523"/>
              <a:gd name="T22" fmla="*/ 255587 w 225"/>
              <a:gd name="T23" fmla="*/ 319087 h 523"/>
              <a:gd name="T24" fmla="*/ 236537 w 225"/>
              <a:gd name="T25" fmla="*/ 276225 h 523"/>
              <a:gd name="T26" fmla="*/ 212725 w 225"/>
              <a:gd name="T27" fmla="*/ 227012 h 523"/>
              <a:gd name="T28" fmla="*/ 187325 w 225"/>
              <a:gd name="T29" fmla="*/ 176212 h 523"/>
              <a:gd name="T30" fmla="*/ 165100 w 225"/>
              <a:gd name="T31" fmla="*/ 127000 h 523"/>
              <a:gd name="T32" fmla="*/ 141287 w 225"/>
              <a:gd name="T33" fmla="*/ 77787 h 523"/>
              <a:gd name="T34" fmla="*/ 122237 w 225"/>
              <a:gd name="T35" fmla="*/ 39687 h 523"/>
              <a:gd name="T36" fmla="*/ 109537 w 225"/>
              <a:gd name="T37" fmla="*/ 12700 h 523"/>
              <a:gd name="T38" fmla="*/ 103187 w 225"/>
              <a:gd name="T39" fmla="*/ 0 h 523"/>
              <a:gd name="T40" fmla="*/ 98425 w 225"/>
              <a:gd name="T41" fmla="*/ 20637 h 523"/>
              <a:gd name="T42" fmla="*/ 88900 w 225"/>
              <a:gd name="T43" fmla="*/ 61912 h 523"/>
              <a:gd name="T44" fmla="*/ 77787 w 225"/>
              <a:gd name="T45" fmla="*/ 119062 h 523"/>
              <a:gd name="T46" fmla="*/ 66675 w 225"/>
              <a:gd name="T47" fmla="*/ 182562 h 523"/>
              <a:gd name="T48" fmla="*/ 50800 w 225"/>
              <a:gd name="T49" fmla="*/ 252412 h 523"/>
              <a:gd name="T50" fmla="*/ 36512 w 225"/>
              <a:gd name="T51" fmla="*/ 323850 h 523"/>
              <a:gd name="T52" fmla="*/ 23812 w 225"/>
              <a:gd name="T53" fmla="*/ 387350 h 523"/>
              <a:gd name="T54" fmla="*/ 12700 w 225"/>
              <a:gd name="T55" fmla="*/ 442912 h 523"/>
              <a:gd name="T56" fmla="*/ 3175 w 225"/>
              <a:gd name="T57" fmla="*/ 484187 h 523"/>
              <a:gd name="T58" fmla="*/ 9525 w 225"/>
              <a:gd name="T59" fmla="*/ 515937 h 523"/>
              <a:gd name="T60" fmla="*/ 42862 w 225"/>
              <a:gd name="T61" fmla="*/ 555625 h 523"/>
              <a:gd name="T62" fmla="*/ 61912 w 225"/>
              <a:gd name="T63" fmla="*/ 579437 h 523"/>
              <a:gd name="T64" fmla="*/ 95250 w 225"/>
              <a:gd name="T65" fmla="*/ 617537 h 523"/>
              <a:gd name="T66" fmla="*/ 106362 w 225"/>
              <a:gd name="T67" fmla="*/ 635000 h 523"/>
              <a:gd name="T68" fmla="*/ 120650 w 225"/>
              <a:gd name="T69" fmla="*/ 652462 h 523"/>
              <a:gd name="T70" fmla="*/ 130175 w 225"/>
              <a:gd name="T71" fmla="*/ 666750 h 523"/>
              <a:gd name="T72" fmla="*/ 139700 w 225"/>
              <a:gd name="T73" fmla="*/ 676275 h 523"/>
              <a:gd name="T74" fmla="*/ 149225 w 225"/>
              <a:gd name="T75" fmla="*/ 688975 h 523"/>
              <a:gd name="T76" fmla="*/ 174625 w 225"/>
              <a:gd name="T77" fmla="*/ 717550 h 523"/>
              <a:gd name="T78" fmla="*/ 190500 w 225"/>
              <a:gd name="T79" fmla="*/ 735012 h 523"/>
              <a:gd name="T80" fmla="*/ 198437 w 225"/>
              <a:gd name="T81" fmla="*/ 742950 h 523"/>
              <a:gd name="T82" fmla="*/ 209550 w 225"/>
              <a:gd name="T83" fmla="*/ 754062 h 523"/>
              <a:gd name="T84" fmla="*/ 220662 w 225"/>
              <a:gd name="T85" fmla="*/ 760412 h 523"/>
              <a:gd name="T86" fmla="*/ 233362 w 225"/>
              <a:gd name="T87" fmla="*/ 768350 h 523"/>
              <a:gd name="T88" fmla="*/ 241300 w 225"/>
              <a:gd name="T89" fmla="*/ 776287 h 523"/>
              <a:gd name="T90" fmla="*/ 254000 w 225"/>
              <a:gd name="T91" fmla="*/ 784225 h 523"/>
              <a:gd name="T92" fmla="*/ 266700 w 225"/>
              <a:gd name="T93" fmla="*/ 792162 h 523"/>
              <a:gd name="T94" fmla="*/ 284162 w 225"/>
              <a:gd name="T95" fmla="*/ 800100 h 523"/>
              <a:gd name="T96" fmla="*/ 295275 w 225"/>
              <a:gd name="T97" fmla="*/ 806450 h 523"/>
              <a:gd name="T98" fmla="*/ 307975 w 225"/>
              <a:gd name="T99" fmla="*/ 812800 h 523"/>
              <a:gd name="T100" fmla="*/ 320675 w 225"/>
              <a:gd name="T101" fmla="*/ 819150 h 523"/>
              <a:gd name="T102" fmla="*/ 334962 w 225"/>
              <a:gd name="T103" fmla="*/ 823912 h 523"/>
              <a:gd name="T104" fmla="*/ 350837 w 225"/>
              <a:gd name="T105" fmla="*/ 823912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5" h="523">
                <a:moveTo>
                  <a:pt x="224" y="517"/>
                </a:moveTo>
                <a:lnTo>
                  <a:pt x="224" y="514"/>
                </a:lnTo>
                <a:lnTo>
                  <a:pt x="223" y="512"/>
                </a:lnTo>
                <a:lnTo>
                  <a:pt x="223" y="508"/>
                </a:lnTo>
                <a:lnTo>
                  <a:pt x="222" y="505"/>
                </a:lnTo>
                <a:lnTo>
                  <a:pt x="222" y="502"/>
                </a:lnTo>
                <a:lnTo>
                  <a:pt x="221" y="499"/>
                </a:lnTo>
                <a:lnTo>
                  <a:pt x="221" y="495"/>
                </a:lnTo>
                <a:lnTo>
                  <a:pt x="219" y="491"/>
                </a:lnTo>
                <a:lnTo>
                  <a:pt x="219" y="487"/>
                </a:lnTo>
                <a:lnTo>
                  <a:pt x="218" y="483"/>
                </a:lnTo>
                <a:lnTo>
                  <a:pt x="218" y="478"/>
                </a:lnTo>
                <a:lnTo>
                  <a:pt x="218" y="473"/>
                </a:lnTo>
                <a:lnTo>
                  <a:pt x="216" y="469"/>
                </a:lnTo>
                <a:lnTo>
                  <a:pt x="215" y="463"/>
                </a:lnTo>
                <a:lnTo>
                  <a:pt x="215" y="457"/>
                </a:lnTo>
                <a:lnTo>
                  <a:pt x="214" y="452"/>
                </a:lnTo>
                <a:lnTo>
                  <a:pt x="213" y="447"/>
                </a:lnTo>
                <a:lnTo>
                  <a:pt x="211" y="440"/>
                </a:lnTo>
                <a:lnTo>
                  <a:pt x="210" y="435"/>
                </a:lnTo>
                <a:lnTo>
                  <a:pt x="209" y="428"/>
                </a:lnTo>
                <a:lnTo>
                  <a:pt x="208" y="421"/>
                </a:lnTo>
                <a:lnTo>
                  <a:pt x="208" y="416"/>
                </a:lnTo>
                <a:lnTo>
                  <a:pt x="206" y="409"/>
                </a:lnTo>
                <a:lnTo>
                  <a:pt x="205" y="404"/>
                </a:lnTo>
                <a:lnTo>
                  <a:pt x="204" y="397"/>
                </a:lnTo>
                <a:lnTo>
                  <a:pt x="204" y="390"/>
                </a:lnTo>
                <a:lnTo>
                  <a:pt x="202" y="384"/>
                </a:lnTo>
                <a:lnTo>
                  <a:pt x="201" y="377"/>
                </a:lnTo>
                <a:lnTo>
                  <a:pt x="200" y="370"/>
                </a:lnTo>
                <a:lnTo>
                  <a:pt x="199" y="363"/>
                </a:lnTo>
                <a:lnTo>
                  <a:pt x="197" y="356"/>
                </a:lnTo>
                <a:lnTo>
                  <a:pt x="197" y="350"/>
                </a:lnTo>
                <a:lnTo>
                  <a:pt x="195" y="344"/>
                </a:lnTo>
                <a:lnTo>
                  <a:pt x="194" y="338"/>
                </a:lnTo>
                <a:lnTo>
                  <a:pt x="194" y="332"/>
                </a:lnTo>
                <a:lnTo>
                  <a:pt x="193" y="325"/>
                </a:lnTo>
                <a:lnTo>
                  <a:pt x="192" y="318"/>
                </a:lnTo>
                <a:lnTo>
                  <a:pt x="190" y="313"/>
                </a:lnTo>
                <a:lnTo>
                  <a:pt x="189" y="307"/>
                </a:lnTo>
                <a:lnTo>
                  <a:pt x="189" y="302"/>
                </a:lnTo>
                <a:lnTo>
                  <a:pt x="187" y="297"/>
                </a:lnTo>
                <a:lnTo>
                  <a:pt x="187" y="290"/>
                </a:lnTo>
                <a:lnTo>
                  <a:pt x="186" y="285"/>
                </a:lnTo>
                <a:lnTo>
                  <a:pt x="185" y="281"/>
                </a:lnTo>
                <a:lnTo>
                  <a:pt x="185" y="276"/>
                </a:lnTo>
                <a:lnTo>
                  <a:pt x="184" y="271"/>
                </a:lnTo>
                <a:lnTo>
                  <a:pt x="182" y="266"/>
                </a:lnTo>
                <a:lnTo>
                  <a:pt x="182" y="262"/>
                </a:lnTo>
                <a:lnTo>
                  <a:pt x="181" y="258"/>
                </a:lnTo>
                <a:lnTo>
                  <a:pt x="181" y="255"/>
                </a:lnTo>
                <a:lnTo>
                  <a:pt x="180" y="252"/>
                </a:lnTo>
                <a:lnTo>
                  <a:pt x="180" y="248"/>
                </a:lnTo>
                <a:lnTo>
                  <a:pt x="179" y="245"/>
                </a:lnTo>
                <a:lnTo>
                  <a:pt x="179" y="241"/>
                </a:lnTo>
                <a:lnTo>
                  <a:pt x="177" y="240"/>
                </a:lnTo>
                <a:lnTo>
                  <a:pt x="177" y="235"/>
                </a:lnTo>
                <a:lnTo>
                  <a:pt x="176" y="234"/>
                </a:lnTo>
                <a:lnTo>
                  <a:pt x="176" y="232"/>
                </a:lnTo>
                <a:lnTo>
                  <a:pt x="175" y="232"/>
                </a:lnTo>
                <a:lnTo>
                  <a:pt x="175" y="231"/>
                </a:lnTo>
                <a:lnTo>
                  <a:pt x="175" y="230"/>
                </a:lnTo>
                <a:lnTo>
                  <a:pt x="175" y="229"/>
                </a:lnTo>
                <a:lnTo>
                  <a:pt x="173" y="225"/>
                </a:lnTo>
                <a:lnTo>
                  <a:pt x="172" y="224"/>
                </a:lnTo>
                <a:lnTo>
                  <a:pt x="171" y="221"/>
                </a:lnTo>
                <a:lnTo>
                  <a:pt x="170" y="218"/>
                </a:lnTo>
                <a:lnTo>
                  <a:pt x="168" y="215"/>
                </a:lnTo>
                <a:lnTo>
                  <a:pt x="166" y="211"/>
                </a:lnTo>
                <a:lnTo>
                  <a:pt x="165" y="209"/>
                </a:lnTo>
                <a:lnTo>
                  <a:pt x="163" y="205"/>
                </a:lnTo>
                <a:lnTo>
                  <a:pt x="161" y="201"/>
                </a:lnTo>
                <a:lnTo>
                  <a:pt x="160" y="197"/>
                </a:lnTo>
                <a:lnTo>
                  <a:pt x="157" y="193"/>
                </a:lnTo>
                <a:lnTo>
                  <a:pt x="155" y="189"/>
                </a:lnTo>
                <a:lnTo>
                  <a:pt x="154" y="184"/>
                </a:lnTo>
                <a:lnTo>
                  <a:pt x="151" y="178"/>
                </a:lnTo>
                <a:lnTo>
                  <a:pt x="149" y="174"/>
                </a:lnTo>
                <a:lnTo>
                  <a:pt x="147" y="170"/>
                </a:lnTo>
                <a:lnTo>
                  <a:pt x="144" y="164"/>
                </a:lnTo>
                <a:lnTo>
                  <a:pt x="142" y="159"/>
                </a:lnTo>
                <a:lnTo>
                  <a:pt x="139" y="154"/>
                </a:lnTo>
                <a:lnTo>
                  <a:pt x="136" y="149"/>
                </a:lnTo>
                <a:lnTo>
                  <a:pt x="134" y="143"/>
                </a:lnTo>
                <a:lnTo>
                  <a:pt x="132" y="138"/>
                </a:lnTo>
                <a:lnTo>
                  <a:pt x="130" y="133"/>
                </a:lnTo>
                <a:lnTo>
                  <a:pt x="126" y="128"/>
                </a:lnTo>
                <a:lnTo>
                  <a:pt x="123" y="123"/>
                </a:lnTo>
                <a:lnTo>
                  <a:pt x="121" y="117"/>
                </a:lnTo>
                <a:lnTo>
                  <a:pt x="118" y="111"/>
                </a:lnTo>
                <a:lnTo>
                  <a:pt x="117" y="106"/>
                </a:lnTo>
                <a:lnTo>
                  <a:pt x="113" y="101"/>
                </a:lnTo>
                <a:lnTo>
                  <a:pt x="111" y="96"/>
                </a:lnTo>
                <a:lnTo>
                  <a:pt x="109" y="90"/>
                </a:lnTo>
                <a:lnTo>
                  <a:pt x="106" y="85"/>
                </a:lnTo>
                <a:lnTo>
                  <a:pt x="104" y="80"/>
                </a:lnTo>
                <a:lnTo>
                  <a:pt x="101" y="75"/>
                </a:lnTo>
                <a:lnTo>
                  <a:pt x="98" y="70"/>
                </a:lnTo>
                <a:lnTo>
                  <a:pt x="96" y="64"/>
                </a:lnTo>
                <a:lnTo>
                  <a:pt x="93" y="59"/>
                </a:lnTo>
                <a:lnTo>
                  <a:pt x="91" y="55"/>
                </a:lnTo>
                <a:lnTo>
                  <a:pt x="89" y="49"/>
                </a:lnTo>
                <a:lnTo>
                  <a:pt x="88" y="45"/>
                </a:lnTo>
                <a:lnTo>
                  <a:pt x="85" y="41"/>
                </a:lnTo>
                <a:lnTo>
                  <a:pt x="83" y="37"/>
                </a:lnTo>
                <a:lnTo>
                  <a:pt x="81" y="33"/>
                </a:lnTo>
                <a:lnTo>
                  <a:pt x="80" y="28"/>
                </a:lnTo>
                <a:lnTo>
                  <a:pt x="77" y="25"/>
                </a:lnTo>
                <a:lnTo>
                  <a:pt x="76" y="23"/>
                </a:lnTo>
                <a:lnTo>
                  <a:pt x="75" y="18"/>
                </a:lnTo>
                <a:lnTo>
                  <a:pt x="73" y="16"/>
                </a:lnTo>
                <a:lnTo>
                  <a:pt x="72" y="13"/>
                </a:lnTo>
                <a:lnTo>
                  <a:pt x="70" y="11"/>
                </a:lnTo>
                <a:lnTo>
                  <a:pt x="69" y="8"/>
                </a:lnTo>
                <a:lnTo>
                  <a:pt x="68" y="5"/>
                </a:lnTo>
                <a:lnTo>
                  <a:pt x="68" y="4"/>
                </a:lnTo>
                <a:lnTo>
                  <a:pt x="67" y="3"/>
                </a:lnTo>
                <a:lnTo>
                  <a:pt x="67" y="2"/>
                </a:lnTo>
                <a:lnTo>
                  <a:pt x="65" y="2"/>
                </a:lnTo>
                <a:lnTo>
                  <a:pt x="65" y="0"/>
                </a:lnTo>
                <a:lnTo>
                  <a:pt x="64" y="0"/>
                </a:lnTo>
                <a:lnTo>
                  <a:pt x="64" y="3"/>
                </a:lnTo>
                <a:lnTo>
                  <a:pt x="63" y="4"/>
                </a:lnTo>
                <a:lnTo>
                  <a:pt x="63" y="8"/>
                </a:lnTo>
                <a:lnTo>
                  <a:pt x="62" y="11"/>
                </a:lnTo>
                <a:lnTo>
                  <a:pt x="62" y="13"/>
                </a:lnTo>
                <a:lnTo>
                  <a:pt x="60" y="17"/>
                </a:lnTo>
                <a:lnTo>
                  <a:pt x="60" y="21"/>
                </a:lnTo>
                <a:lnTo>
                  <a:pt x="60" y="25"/>
                </a:lnTo>
                <a:lnTo>
                  <a:pt x="59" y="30"/>
                </a:lnTo>
                <a:lnTo>
                  <a:pt x="58" y="34"/>
                </a:lnTo>
                <a:lnTo>
                  <a:pt x="56" y="39"/>
                </a:lnTo>
                <a:lnTo>
                  <a:pt x="56" y="44"/>
                </a:lnTo>
                <a:lnTo>
                  <a:pt x="54" y="49"/>
                </a:lnTo>
                <a:lnTo>
                  <a:pt x="53" y="56"/>
                </a:lnTo>
                <a:lnTo>
                  <a:pt x="52" y="61"/>
                </a:lnTo>
                <a:lnTo>
                  <a:pt x="51" y="68"/>
                </a:lnTo>
                <a:lnTo>
                  <a:pt x="49" y="75"/>
                </a:lnTo>
                <a:lnTo>
                  <a:pt x="48" y="81"/>
                </a:lnTo>
                <a:lnTo>
                  <a:pt x="47" y="88"/>
                </a:lnTo>
                <a:lnTo>
                  <a:pt x="46" y="94"/>
                </a:lnTo>
                <a:lnTo>
                  <a:pt x="44" y="101"/>
                </a:lnTo>
                <a:lnTo>
                  <a:pt x="43" y="109"/>
                </a:lnTo>
                <a:lnTo>
                  <a:pt x="42" y="115"/>
                </a:lnTo>
                <a:lnTo>
                  <a:pt x="40" y="123"/>
                </a:lnTo>
                <a:lnTo>
                  <a:pt x="38" y="129"/>
                </a:lnTo>
                <a:lnTo>
                  <a:pt x="37" y="137"/>
                </a:lnTo>
                <a:lnTo>
                  <a:pt x="35" y="145"/>
                </a:lnTo>
                <a:lnTo>
                  <a:pt x="33" y="152"/>
                </a:lnTo>
                <a:lnTo>
                  <a:pt x="32" y="159"/>
                </a:lnTo>
                <a:lnTo>
                  <a:pt x="31" y="168"/>
                </a:lnTo>
                <a:lnTo>
                  <a:pt x="29" y="174"/>
                </a:lnTo>
                <a:lnTo>
                  <a:pt x="27" y="182"/>
                </a:lnTo>
                <a:lnTo>
                  <a:pt x="27" y="189"/>
                </a:lnTo>
                <a:lnTo>
                  <a:pt x="24" y="196"/>
                </a:lnTo>
                <a:lnTo>
                  <a:pt x="23" y="204"/>
                </a:lnTo>
                <a:lnTo>
                  <a:pt x="22" y="210"/>
                </a:lnTo>
                <a:lnTo>
                  <a:pt x="20" y="218"/>
                </a:lnTo>
                <a:lnTo>
                  <a:pt x="18" y="225"/>
                </a:lnTo>
                <a:lnTo>
                  <a:pt x="17" y="231"/>
                </a:lnTo>
                <a:lnTo>
                  <a:pt x="15" y="238"/>
                </a:lnTo>
                <a:lnTo>
                  <a:pt x="15" y="244"/>
                </a:lnTo>
                <a:lnTo>
                  <a:pt x="14" y="251"/>
                </a:lnTo>
                <a:lnTo>
                  <a:pt x="13" y="257"/>
                </a:lnTo>
                <a:lnTo>
                  <a:pt x="11" y="262"/>
                </a:lnTo>
                <a:lnTo>
                  <a:pt x="10" y="269"/>
                </a:lnTo>
                <a:lnTo>
                  <a:pt x="9" y="274"/>
                </a:lnTo>
                <a:lnTo>
                  <a:pt x="8" y="279"/>
                </a:lnTo>
                <a:lnTo>
                  <a:pt x="6" y="285"/>
                </a:lnTo>
                <a:lnTo>
                  <a:pt x="6" y="289"/>
                </a:lnTo>
                <a:lnTo>
                  <a:pt x="4" y="293"/>
                </a:lnTo>
                <a:lnTo>
                  <a:pt x="4" y="297"/>
                </a:lnTo>
                <a:lnTo>
                  <a:pt x="3" y="302"/>
                </a:lnTo>
                <a:lnTo>
                  <a:pt x="2" y="305"/>
                </a:lnTo>
                <a:lnTo>
                  <a:pt x="2" y="308"/>
                </a:lnTo>
                <a:lnTo>
                  <a:pt x="1" y="311"/>
                </a:lnTo>
                <a:lnTo>
                  <a:pt x="1" y="315"/>
                </a:lnTo>
                <a:lnTo>
                  <a:pt x="0" y="316"/>
                </a:lnTo>
                <a:lnTo>
                  <a:pt x="0" y="318"/>
                </a:lnTo>
                <a:lnTo>
                  <a:pt x="6" y="325"/>
                </a:lnTo>
                <a:lnTo>
                  <a:pt x="6" y="326"/>
                </a:lnTo>
                <a:lnTo>
                  <a:pt x="6" y="328"/>
                </a:lnTo>
                <a:lnTo>
                  <a:pt x="8" y="328"/>
                </a:lnTo>
                <a:lnTo>
                  <a:pt x="9" y="329"/>
                </a:lnTo>
                <a:lnTo>
                  <a:pt x="9" y="330"/>
                </a:lnTo>
                <a:lnTo>
                  <a:pt x="27" y="350"/>
                </a:lnTo>
                <a:lnTo>
                  <a:pt x="27" y="353"/>
                </a:lnTo>
                <a:lnTo>
                  <a:pt x="29" y="354"/>
                </a:lnTo>
                <a:lnTo>
                  <a:pt x="31" y="354"/>
                </a:lnTo>
                <a:lnTo>
                  <a:pt x="35" y="359"/>
                </a:lnTo>
                <a:lnTo>
                  <a:pt x="35" y="362"/>
                </a:lnTo>
                <a:lnTo>
                  <a:pt x="39" y="365"/>
                </a:lnTo>
                <a:lnTo>
                  <a:pt x="42" y="367"/>
                </a:lnTo>
                <a:lnTo>
                  <a:pt x="43" y="370"/>
                </a:lnTo>
                <a:lnTo>
                  <a:pt x="49" y="377"/>
                </a:lnTo>
                <a:lnTo>
                  <a:pt x="51" y="380"/>
                </a:lnTo>
                <a:lnTo>
                  <a:pt x="59" y="389"/>
                </a:lnTo>
                <a:lnTo>
                  <a:pt x="60" y="389"/>
                </a:lnTo>
                <a:lnTo>
                  <a:pt x="60" y="390"/>
                </a:lnTo>
                <a:lnTo>
                  <a:pt x="63" y="394"/>
                </a:lnTo>
                <a:lnTo>
                  <a:pt x="63" y="395"/>
                </a:lnTo>
                <a:lnTo>
                  <a:pt x="64" y="395"/>
                </a:lnTo>
                <a:lnTo>
                  <a:pt x="67" y="398"/>
                </a:lnTo>
                <a:lnTo>
                  <a:pt x="67" y="400"/>
                </a:lnTo>
                <a:lnTo>
                  <a:pt x="68" y="401"/>
                </a:lnTo>
                <a:lnTo>
                  <a:pt x="69" y="401"/>
                </a:lnTo>
                <a:lnTo>
                  <a:pt x="70" y="402"/>
                </a:lnTo>
                <a:lnTo>
                  <a:pt x="70" y="404"/>
                </a:lnTo>
                <a:lnTo>
                  <a:pt x="76" y="410"/>
                </a:lnTo>
                <a:lnTo>
                  <a:pt x="76" y="411"/>
                </a:lnTo>
                <a:lnTo>
                  <a:pt x="77" y="412"/>
                </a:lnTo>
                <a:lnTo>
                  <a:pt x="78" y="412"/>
                </a:lnTo>
                <a:lnTo>
                  <a:pt x="80" y="414"/>
                </a:lnTo>
                <a:lnTo>
                  <a:pt x="80" y="416"/>
                </a:lnTo>
                <a:lnTo>
                  <a:pt x="82" y="418"/>
                </a:lnTo>
                <a:lnTo>
                  <a:pt x="82" y="420"/>
                </a:lnTo>
                <a:lnTo>
                  <a:pt x="83" y="420"/>
                </a:lnTo>
                <a:lnTo>
                  <a:pt x="85" y="420"/>
                </a:lnTo>
                <a:lnTo>
                  <a:pt x="85" y="421"/>
                </a:lnTo>
                <a:lnTo>
                  <a:pt x="87" y="424"/>
                </a:lnTo>
                <a:lnTo>
                  <a:pt x="88" y="424"/>
                </a:lnTo>
                <a:lnTo>
                  <a:pt x="88" y="426"/>
                </a:lnTo>
                <a:lnTo>
                  <a:pt x="89" y="428"/>
                </a:lnTo>
                <a:lnTo>
                  <a:pt x="89" y="430"/>
                </a:lnTo>
                <a:lnTo>
                  <a:pt x="91" y="430"/>
                </a:lnTo>
                <a:lnTo>
                  <a:pt x="93" y="432"/>
                </a:lnTo>
                <a:lnTo>
                  <a:pt x="93" y="434"/>
                </a:lnTo>
                <a:lnTo>
                  <a:pt x="94" y="434"/>
                </a:lnTo>
                <a:lnTo>
                  <a:pt x="96" y="435"/>
                </a:lnTo>
                <a:lnTo>
                  <a:pt x="96" y="437"/>
                </a:lnTo>
                <a:lnTo>
                  <a:pt x="106" y="448"/>
                </a:lnTo>
                <a:lnTo>
                  <a:pt x="107" y="448"/>
                </a:lnTo>
                <a:lnTo>
                  <a:pt x="107" y="449"/>
                </a:lnTo>
                <a:lnTo>
                  <a:pt x="110" y="452"/>
                </a:lnTo>
                <a:lnTo>
                  <a:pt x="111" y="452"/>
                </a:lnTo>
                <a:lnTo>
                  <a:pt x="112" y="452"/>
                </a:lnTo>
                <a:lnTo>
                  <a:pt x="118" y="459"/>
                </a:lnTo>
                <a:lnTo>
                  <a:pt x="118" y="461"/>
                </a:lnTo>
                <a:lnTo>
                  <a:pt x="120" y="461"/>
                </a:lnTo>
                <a:lnTo>
                  <a:pt x="120" y="463"/>
                </a:lnTo>
                <a:lnTo>
                  <a:pt x="121" y="463"/>
                </a:lnTo>
                <a:lnTo>
                  <a:pt x="122" y="463"/>
                </a:lnTo>
                <a:lnTo>
                  <a:pt x="122" y="465"/>
                </a:lnTo>
                <a:lnTo>
                  <a:pt x="123" y="465"/>
                </a:lnTo>
                <a:lnTo>
                  <a:pt x="125" y="466"/>
                </a:lnTo>
                <a:lnTo>
                  <a:pt x="125" y="468"/>
                </a:lnTo>
                <a:lnTo>
                  <a:pt x="126" y="468"/>
                </a:lnTo>
                <a:lnTo>
                  <a:pt x="130" y="471"/>
                </a:lnTo>
                <a:lnTo>
                  <a:pt x="131" y="471"/>
                </a:lnTo>
                <a:lnTo>
                  <a:pt x="131" y="473"/>
                </a:lnTo>
                <a:lnTo>
                  <a:pt x="132" y="473"/>
                </a:lnTo>
                <a:lnTo>
                  <a:pt x="132" y="475"/>
                </a:lnTo>
                <a:lnTo>
                  <a:pt x="134" y="475"/>
                </a:lnTo>
                <a:lnTo>
                  <a:pt x="135" y="477"/>
                </a:lnTo>
                <a:lnTo>
                  <a:pt x="136" y="477"/>
                </a:lnTo>
                <a:lnTo>
                  <a:pt x="136" y="478"/>
                </a:lnTo>
                <a:lnTo>
                  <a:pt x="137" y="478"/>
                </a:lnTo>
                <a:lnTo>
                  <a:pt x="139" y="479"/>
                </a:lnTo>
                <a:lnTo>
                  <a:pt x="139" y="481"/>
                </a:lnTo>
                <a:lnTo>
                  <a:pt x="141" y="481"/>
                </a:lnTo>
                <a:lnTo>
                  <a:pt x="143" y="483"/>
                </a:lnTo>
                <a:lnTo>
                  <a:pt x="144" y="483"/>
                </a:lnTo>
                <a:lnTo>
                  <a:pt x="146" y="484"/>
                </a:lnTo>
                <a:lnTo>
                  <a:pt x="147" y="484"/>
                </a:lnTo>
                <a:lnTo>
                  <a:pt x="147" y="485"/>
                </a:lnTo>
                <a:lnTo>
                  <a:pt x="149" y="487"/>
                </a:lnTo>
                <a:lnTo>
                  <a:pt x="150" y="487"/>
                </a:lnTo>
                <a:lnTo>
                  <a:pt x="151" y="488"/>
                </a:lnTo>
                <a:lnTo>
                  <a:pt x="152" y="488"/>
                </a:lnTo>
                <a:lnTo>
                  <a:pt x="152" y="489"/>
                </a:lnTo>
                <a:lnTo>
                  <a:pt x="155" y="489"/>
                </a:lnTo>
                <a:lnTo>
                  <a:pt x="155" y="491"/>
                </a:lnTo>
                <a:lnTo>
                  <a:pt x="156" y="491"/>
                </a:lnTo>
                <a:lnTo>
                  <a:pt x="157" y="492"/>
                </a:lnTo>
                <a:lnTo>
                  <a:pt x="159" y="492"/>
                </a:lnTo>
                <a:lnTo>
                  <a:pt x="160" y="494"/>
                </a:lnTo>
                <a:lnTo>
                  <a:pt x="161" y="494"/>
                </a:lnTo>
                <a:lnTo>
                  <a:pt x="161" y="495"/>
                </a:lnTo>
                <a:lnTo>
                  <a:pt x="163" y="495"/>
                </a:lnTo>
                <a:lnTo>
                  <a:pt x="165" y="498"/>
                </a:lnTo>
                <a:lnTo>
                  <a:pt x="168" y="498"/>
                </a:lnTo>
                <a:lnTo>
                  <a:pt x="168" y="499"/>
                </a:lnTo>
                <a:lnTo>
                  <a:pt x="170" y="500"/>
                </a:lnTo>
                <a:lnTo>
                  <a:pt x="171" y="500"/>
                </a:lnTo>
                <a:lnTo>
                  <a:pt x="172" y="502"/>
                </a:lnTo>
                <a:lnTo>
                  <a:pt x="175" y="502"/>
                </a:lnTo>
                <a:lnTo>
                  <a:pt x="176" y="504"/>
                </a:lnTo>
                <a:lnTo>
                  <a:pt x="179" y="504"/>
                </a:lnTo>
                <a:lnTo>
                  <a:pt x="179" y="505"/>
                </a:lnTo>
                <a:lnTo>
                  <a:pt x="180" y="505"/>
                </a:lnTo>
                <a:lnTo>
                  <a:pt x="181" y="506"/>
                </a:lnTo>
                <a:lnTo>
                  <a:pt x="184" y="506"/>
                </a:lnTo>
                <a:lnTo>
                  <a:pt x="184" y="508"/>
                </a:lnTo>
                <a:lnTo>
                  <a:pt x="186" y="508"/>
                </a:lnTo>
                <a:lnTo>
                  <a:pt x="187" y="509"/>
                </a:lnTo>
                <a:lnTo>
                  <a:pt x="189" y="509"/>
                </a:lnTo>
                <a:lnTo>
                  <a:pt x="189" y="510"/>
                </a:lnTo>
                <a:lnTo>
                  <a:pt x="192" y="510"/>
                </a:lnTo>
                <a:lnTo>
                  <a:pt x="192" y="512"/>
                </a:lnTo>
                <a:lnTo>
                  <a:pt x="194" y="512"/>
                </a:lnTo>
                <a:lnTo>
                  <a:pt x="195" y="513"/>
                </a:lnTo>
                <a:lnTo>
                  <a:pt x="197" y="513"/>
                </a:lnTo>
                <a:lnTo>
                  <a:pt x="197" y="514"/>
                </a:lnTo>
                <a:lnTo>
                  <a:pt x="200" y="514"/>
                </a:lnTo>
                <a:lnTo>
                  <a:pt x="201" y="516"/>
                </a:lnTo>
                <a:lnTo>
                  <a:pt x="202" y="516"/>
                </a:lnTo>
                <a:lnTo>
                  <a:pt x="204" y="517"/>
                </a:lnTo>
                <a:lnTo>
                  <a:pt x="205" y="517"/>
                </a:lnTo>
                <a:lnTo>
                  <a:pt x="206" y="518"/>
                </a:lnTo>
                <a:lnTo>
                  <a:pt x="208" y="518"/>
                </a:lnTo>
                <a:lnTo>
                  <a:pt x="209" y="519"/>
                </a:lnTo>
                <a:lnTo>
                  <a:pt x="211" y="519"/>
                </a:lnTo>
                <a:lnTo>
                  <a:pt x="213" y="520"/>
                </a:lnTo>
                <a:lnTo>
                  <a:pt x="214" y="520"/>
                </a:lnTo>
                <a:lnTo>
                  <a:pt x="215" y="522"/>
                </a:lnTo>
                <a:lnTo>
                  <a:pt x="216" y="522"/>
                </a:lnTo>
                <a:lnTo>
                  <a:pt x="218" y="520"/>
                </a:lnTo>
                <a:lnTo>
                  <a:pt x="221" y="519"/>
                </a:lnTo>
                <a:lnTo>
                  <a:pt x="222" y="518"/>
                </a:lnTo>
                <a:lnTo>
                  <a:pt x="223" y="518"/>
                </a:lnTo>
                <a:lnTo>
                  <a:pt x="224" y="517"/>
                </a:lnTo>
              </a:path>
            </a:pathLst>
          </a:custGeom>
          <a:gradFill rotWithShape="0">
            <a:gsLst>
              <a:gs pos="0">
                <a:srgbClr val="585858"/>
              </a:gs>
              <a:gs pos="100000">
                <a:srgbClr val="BFBFBF"/>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5" name="Freeform 11">
            <a:extLst>
              <a:ext uri="{FF2B5EF4-FFF2-40B4-BE49-F238E27FC236}">
                <a16:creationId xmlns:a16="http://schemas.microsoft.com/office/drawing/2014/main" id="{77F183B5-FD44-5CD4-E82C-6EED0FA5C0E6}"/>
              </a:ext>
              <a:ext uri="{C183D7F6-B498-43B3-948B-1728B52AA6E4}">
                <adec:decorative xmlns:adec="http://schemas.microsoft.com/office/drawing/2017/decorative" val="1"/>
              </a:ext>
            </a:extLst>
          </p:cNvPr>
          <p:cNvSpPr>
            <a:spLocks/>
          </p:cNvSpPr>
          <p:nvPr/>
        </p:nvSpPr>
        <p:spPr bwMode="auto">
          <a:xfrm>
            <a:off x="4159250" y="2840038"/>
            <a:ext cx="188913" cy="403225"/>
          </a:xfrm>
          <a:custGeom>
            <a:avLst/>
            <a:gdLst>
              <a:gd name="T0" fmla="*/ 173038 w 119"/>
              <a:gd name="T1" fmla="*/ 395288 h 254"/>
              <a:gd name="T2" fmla="*/ 155575 w 119"/>
              <a:gd name="T3" fmla="*/ 379413 h 254"/>
              <a:gd name="T4" fmla="*/ 142875 w 119"/>
              <a:gd name="T5" fmla="*/ 366713 h 254"/>
              <a:gd name="T6" fmla="*/ 128588 w 119"/>
              <a:gd name="T7" fmla="*/ 346075 h 254"/>
              <a:gd name="T8" fmla="*/ 119063 w 119"/>
              <a:gd name="T9" fmla="*/ 338138 h 254"/>
              <a:gd name="T10" fmla="*/ 112713 w 119"/>
              <a:gd name="T11" fmla="*/ 330200 h 254"/>
              <a:gd name="T12" fmla="*/ 106363 w 119"/>
              <a:gd name="T13" fmla="*/ 315913 h 254"/>
              <a:gd name="T14" fmla="*/ 100013 w 119"/>
              <a:gd name="T15" fmla="*/ 301625 h 254"/>
              <a:gd name="T16" fmla="*/ 88900 w 119"/>
              <a:gd name="T17" fmla="*/ 285750 h 254"/>
              <a:gd name="T18" fmla="*/ 80963 w 119"/>
              <a:gd name="T19" fmla="*/ 273050 h 254"/>
              <a:gd name="T20" fmla="*/ 74613 w 119"/>
              <a:gd name="T21" fmla="*/ 260350 h 254"/>
              <a:gd name="T22" fmla="*/ 66675 w 119"/>
              <a:gd name="T23" fmla="*/ 246063 h 254"/>
              <a:gd name="T24" fmla="*/ 61913 w 119"/>
              <a:gd name="T25" fmla="*/ 233363 h 254"/>
              <a:gd name="T26" fmla="*/ 55563 w 119"/>
              <a:gd name="T27" fmla="*/ 223838 h 254"/>
              <a:gd name="T28" fmla="*/ 50800 w 119"/>
              <a:gd name="T29" fmla="*/ 212725 h 254"/>
              <a:gd name="T30" fmla="*/ 46038 w 119"/>
              <a:gd name="T31" fmla="*/ 203200 h 254"/>
              <a:gd name="T32" fmla="*/ 41275 w 119"/>
              <a:gd name="T33" fmla="*/ 190500 h 254"/>
              <a:gd name="T34" fmla="*/ 36513 w 119"/>
              <a:gd name="T35" fmla="*/ 180975 h 254"/>
              <a:gd name="T36" fmla="*/ 31750 w 119"/>
              <a:gd name="T37" fmla="*/ 165100 h 254"/>
              <a:gd name="T38" fmla="*/ 28575 w 119"/>
              <a:gd name="T39" fmla="*/ 152400 h 254"/>
              <a:gd name="T40" fmla="*/ 22225 w 119"/>
              <a:gd name="T41" fmla="*/ 138113 h 254"/>
              <a:gd name="T42" fmla="*/ 17463 w 119"/>
              <a:gd name="T43" fmla="*/ 123825 h 254"/>
              <a:gd name="T44" fmla="*/ 12700 w 119"/>
              <a:gd name="T45" fmla="*/ 107950 h 254"/>
              <a:gd name="T46" fmla="*/ 9525 w 119"/>
              <a:gd name="T47" fmla="*/ 90488 h 254"/>
              <a:gd name="T48" fmla="*/ 3175 w 119"/>
              <a:gd name="T49" fmla="*/ 74613 h 254"/>
              <a:gd name="T50" fmla="*/ 0 w 119"/>
              <a:gd name="T51" fmla="*/ 28575 h 254"/>
              <a:gd name="T52" fmla="*/ 4763 w 119"/>
              <a:gd name="T53" fmla="*/ 7938 h 254"/>
              <a:gd name="T54" fmla="*/ 17463 w 119"/>
              <a:gd name="T55" fmla="*/ 0 h 254"/>
              <a:gd name="T56" fmla="*/ 25400 w 119"/>
              <a:gd name="T57" fmla="*/ 4763 h 254"/>
              <a:gd name="T58" fmla="*/ 28575 w 119"/>
              <a:gd name="T59" fmla="*/ 14288 h 254"/>
              <a:gd name="T60" fmla="*/ 34925 w 119"/>
              <a:gd name="T61" fmla="*/ 22225 h 254"/>
              <a:gd name="T62" fmla="*/ 38100 w 119"/>
              <a:gd name="T63" fmla="*/ 31750 h 254"/>
              <a:gd name="T64" fmla="*/ 42863 w 119"/>
              <a:gd name="T65" fmla="*/ 52388 h 254"/>
              <a:gd name="T66" fmla="*/ 47625 w 119"/>
              <a:gd name="T67" fmla="*/ 77788 h 254"/>
              <a:gd name="T68" fmla="*/ 53975 w 119"/>
              <a:gd name="T69" fmla="*/ 93663 h 254"/>
              <a:gd name="T70" fmla="*/ 57150 w 119"/>
              <a:gd name="T71" fmla="*/ 112713 h 254"/>
              <a:gd name="T72" fmla="*/ 61913 w 119"/>
              <a:gd name="T73" fmla="*/ 128588 h 254"/>
              <a:gd name="T74" fmla="*/ 68263 w 119"/>
              <a:gd name="T75" fmla="*/ 144463 h 254"/>
              <a:gd name="T76" fmla="*/ 71438 w 119"/>
              <a:gd name="T77" fmla="*/ 155575 h 254"/>
              <a:gd name="T78" fmla="*/ 79375 w 119"/>
              <a:gd name="T79" fmla="*/ 168275 h 254"/>
              <a:gd name="T80" fmla="*/ 84138 w 119"/>
              <a:gd name="T81" fmla="*/ 184150 h 254"/>
              <a:gd name="T82" fmla="*/ 92075 w 119"/>
              <a:gd name="T83" fmla="*/ 198438 h 254"/>
              <a:gd name="T84" fmla="*/ 103188 w 119"/>
              <a:gd name="T85" fmla="*/ 217488 h 254"/>
              <a:gd name="T86" fmla="*/ 109538 w 119"/>
              <a:gd name="T87" fmla="*/ 233363 h 254"/>
              <a:gd name="T88" fmla="*/ 120650 w 119"/>
              <a:gd name="T89" fmla="*/ 249238 h 254"/>
              <a:gd name="T90" fmla="*/ 131763 w 119"/>
              <a:gd name="T91" fmla="*/ 271463 h 254"/>
              <a:gd name="T92" fmla="*/ 141288 w 119"/>
              <a:gd name="T93" fmla="*/ 288925 h 254"/>
              <a:gd name="T94" fmla="*/ 150813 w 119"/>
              <a:gd name="T95" fmla="*/ 301625 h 254"/>
              <a:gd name="T96" fmla="*/ 158750 w 119"/>
              <a:gd name="T97" fmla="*/ 317500 h 254"/>
              <a:gd name="T98" fmla="*/ 165100 w 119"/>
              <a:gd name="T99" fmla="*/ 331788 h 254"/>
              <a:gd name="T100" fmla="*/ 173038 w 119"/>
              <a:gd name="T101" fmla="*/ 346075 h 254"/>
              <a:gd name="T102" fmla="*/ 177800 w 119"/>
              <a:gd name="T103" fmla="*/ 357188 h 254"/>
              <a:gd name="T104" fmla="*/ 180975 w 119"/>
              <a:gd name="T105" fmla="*/ 365125 h 254"/>
              <a:gd name="T106" fmla="*/ 187325 w 119"/>
              <a:gd name="T107" fmla="*/ 376238 h 254"/>
              <a:gd name="T108" fmla="*/ 180975 w 119"/>
              <a:gd name="T109" fmla="*/ 401638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9" h="254">
                <a:moveTo>
                  <a:pt x="112" y="253"/>
                </a:moveTo>
                <a:lnTo>
                  <a:pt x="111" y="251"/>
                </a:lnTo>
                <a:lnTo>
                  <a:pt x="110" y="251"/>
                </a:lnTo>
                <a:lnTo>
                  <a:pt x="109" y="250"/>
                </a:lnTo>
                <a:lnTo>
                  <a:pt x="109" y="249"/>
                </a:lnTo>
                <a:lnTo>
                  <a:pt x="108" y="248"/>
                </a:lnTo>
                <a:lnTo>
                  <a:pt x="107" y="248"/>
                </a:lnTo>
                <a:lnTo>
                  <a:pt x="100" y="240"/>
                </a:lnTo>
                <a:lnTo>
                  <a:pt x="98" y="240"/>
                </a:lnTo>
                <a:lnTo>
                  <a:pt x="98" y="239"/>
                </a:lnTo>
                <a:lnTo>
                  <a:pt x="95" y="235"/>
                </a:lnTo>
                <a:lnTo>
                  <a:pt x="94" y="235"/>
                </a:lnTo>
                <a:lnTo>
                  <a:pt x="94" y="233"/>
                </a:lnTo>
                <a:lnTo>
                  <a:pt x="92" y="231"/>
                </a:lnTo>
                <a:lnTo>
                  <a:pt x="90" y="231"/>
                </a:lnTo>
                <a:lnTo>
                  <a:pt x="90" y="230"/>
                </a:lnTo>
                <a:lnTo>
                  <a:pt x="87" y="227"/>
                </a:lnTo>
                <a:lnTo>
                  <a:pt x="87" y="226"/>
                </a:lnTo>
                <a:lnTo>
                  <a:pt x="81" y="219"/>
                </a:lnTo>
                <a:lnTo>
                  <a:pt x="81" y="218"/>
                </a:lnTo>
                <a:lnTo>
                  <a:pt x="80" y="218"/>
                </a:lnTo>
                <a:lnTo>
                  <a:pt x="78" y="215"/>
                </a:lnTo>
                <a:lnTo>
                  <a:pt x="78" y="214"/>
                </a:lnTo>
                <a:lnTo>
                  <a:pt x="76" y="213"/>
                </a:lnTo>
                <a:lnTo>
                  <a:pt x="75" y="213"/>
                </a:lnTo>
                <a:lnTo>
                  <a:pt x="75" y="211"/>
                </a:lnTo>
                <a:lnTo>
                  <a:pt x="74" y="210"/>
                </a:lnTo>
                <a:lnTo>
                  <a:pt x="74" y="209"/>
                </a:lnTo>
                <a:lnTo>
                  <a:pt x="73" y="208"/>
                </a:lnTo>
                <a:lnTo>
                  <a:pt x="71" y="208"/>
                </a:lnTo>
                <a:lnTo>
                  <a:pt x="71" y="206"/>
                </a:lnTo>
                <a:lnTo>
                  <a:pt x="71" y="204"/>
                </a:lnTo>
                <a:lnTo>
                  <a:pt x="68" y="200"/>
                </a:lnTo>
                <a:lnTo>
                  <a:pt x="68" y="199"/>
                </a:lnTo>
                <a:lnTo>
                  <a:pt x="67" y="199"/>
                </a:lnTo>
                <a:lnTo>
                  <a:pt x="67" y="197"/>
                </a:lnTo>
                <a:lnTo>
                  <a:pt x="66" y="197"/>
                </a:lnTo>
                <a:lnTo>
                  <a:pt x="66" y="196"/>
                </a:lnTo>
                <a:lnTo>
                  <a:pt x="65" y="194"/>
                </a:lnTo>
                <a:lnTo>
                  <a:pt x="63" y="190"/>
                </a:lnTo>
                <a:lnTo>
                  <a:pt x="63" y="189"/>
                </a:lnTo>
                <a:lnTo>
                  <a:pt x="60" y="186"/>
                </a:lnTo>
                <a:lnTo>
                  <a:pt x="60" y="185"/>
                </a:lnTo>
                <a:lnTo>
                  <a:pt x="56" y="182"/>
                </a:lnTo>
                <a:lnTo>
                  <a:pt x="56" y="180"/>
                </a:lnTo>
                <a:lnTo>
                  <a:pt x="54" y="178"/>
                </a:lnTo>
                <a:lnTo>
                  <a:pt x="54" y="176"/>
                </a:lnTo>
                <a:lnTo>
                  <a:pt x="52" y="173"/>
                </a:lnTo>
                <a:lnTo>
                  <a:pt x="52" y="172"/>
                </a:lnTo>
                <a:lnTo>
                  <a:pt x="51" y="172"/>
                </a:lnTo>
                <a:lnTo>
                  <a:pt x="50" y="171"/>
                </a:lnTo>
                <a:lnTo>
                  <a:pt x="50" y="169"/>
                </a:lnTo>
                <a:lnTo>
                  <a:pt x="47" y="167"/>
                </a:lnTo>
                <a:lnTo>
                  <a:pt x="47" y="166"/>
                </a:lnTo>
                <a:lnTo>
                  <a:pt x="47" y="164"/>
                </a:lnTo>
                <a:lnTo>
                  <a:pt x="47" y="163"/>
                </a:lnTo>
                <a:lnTo>
                  <a:pt x="44" y="161"/>
                </a:lnTo>
                <a:lnTo>
                  <a:pt x="44" y="159"/>
                </a:lnTo>
                <a:lnTo>
                  <a:pt x="42" y="157"/>
                </a:lnTo>
                <a:lnTo>
                  <a:pt x="42" y="155"/>
                </a:lnTo>
                <a:lnTo>
                  <a:pt x="40" y="153"/>
                </a:lnTo>
                <a:lnTo>
                  <a:pt x="40" y="152"/>
                </a:lnTo>
                <a:lnTo>
                  <a:pt x="39" y="151"/>
                </a:lnTo>
                <a:lnTo>
                  <a:pt x="39" y="149"/>
                </a:lnTo>
                <a:lnTo>
                  <a:pt x="39" y="147"/>
                </a:lnTo>
                <a:lnTo>
                  <a:pt x="37" y="147"/>
                </a:lnTo>
                <a:lnTo>
                  <a:pt x="37" y="145"/>
                </a:lnTo>
                <a:lnTo>
                  <a:pt x="36" y="145"/>
                </a:lnTo>
                <a:lnTo>
                  <a:pt x="36" y="142"/>
                </a:lnTo>
                <a:lnTo>
                  <a:pt x="35" y="141"/>
                </a:lnTo>
                <a:lnTo>
                  <a:pt x="35" y="139"/>
                </a:lnTo>
                <a:lnTo>
                  <a:pt x="34" y="138"/>
                </a:lnTo>
                <a:lnTo>
                  <a:pt x="34" y="137"/>
                </a:lnTo>
                <a:lnTo>
                  <a:pt x="32" y="136"/>
                </a:lnTo>
                <a:lnTo>
                  <a:pt x="32" y="134"/>
                </a:lnTo>
                <a:lnTo>
                  <a:pt x="31" y="133"/>
                </a:lnTo>
                <a:lnTo>
                  <a:pt x="31" y="132"/>
                </a:lnTo>
                <a:lnTo>
                  <a:pt x="30" y="131"/>
                </a:lnTo>
                <a:lnTo>
                  <a:pt x="30" y="129"/>
                </a:lnTo>
                <a:lnTo>
                  <a:pt x="29" y="128"/>
                </a:lnTo>
                <a:lnTo>
                  <a:pt x="29" y="126"/>
                </a:lnTo>
                <a:lnTo>
                  <a:pt x="27" y="125"/>
                </a:lnTo>
                <a:lnTo>
                  <a:pt x="27" y="122"/>
                </a:lnTo>
                <a:lnTo>
                  <a:pt x="26" y="122"/>
                </a:lnTo>
                <a:lnTo>
                  <a:pt x="26" y="120"/>
                </a:lnTo>
                <a:lnTo>
                  <a:pt x="25" y="118"/>
                </a:lnTo>
                <a:lnTo>
                  <a:pt x="25" y="117"/>
                </a:lnTo>
                <a:lnTo>
                  <a:pt x="24" y="116"/>
                </a:lnTo>
                <a:lnTo>
                  <a:pt x="24" y="115"/>
                </a:lnTo>
                <a:lnTo>
                  <a:pt x="23" y="114"/>
                </a:lnTo>
                <a:lnTo>
                  <a:pt x="23" y="111"/>
                </a:lnTo>
                <a:lnTo>
                  <a:pt x="22" y="111"/>
                </a:lnTo>
                <a:lnTo>
                  <a:pt x="22" y="108"/>
                </a:lnTo>
                <a:lnTo>
                  <a:pt x="21" y="106"/>
                </a:lnTo>
                <a:lnTo>
                  <a:pt x="20" y="104"/>
                </a:lnTo>
                <a:lnTo>
                  <a:pt x="20" y="103"/>
                </a:lnTo>
                <a:lnTo>
                  <a:pt x="18" y="101"/>
                </a:lnTo>
                <a:lnTo>
                  <a:pt x="18" y="100"/>
                </a:lnTo>
                <a:lnTo>
                  <a:pt x="18" y="98"/>
                </a:lnTo>
                <a:lnTo>
                  <a:pt x="18" y="96"/>
                </a:lnTo>
                <a:lnTo>
                  <a:pt x="16" y="96"/>
                </a:lnTo>
                <a:lnTo>
                  <a:pt x="16" y="92"/>
                </a:lnTo>
                <a:lnTo>
                  <a:pt x="15" y="91"/>
                </a:lnTo>
                <a:lnTo>
                  <a:pt x="15" y="89"/>
                </a:lnTo>
                <a:lnTo>
                  <a:pt x="14" y="87"/>
                </a:lnTo>
                <a:lnTo>
                  <a:pt x="14" y="85"/>
                </a:lnTo>
                <a:lnTo>
                  <a:pt x="13" y="82"/>
                </a:lnTo>
                <a:lnTo>
                  <a:pt x="13" y="81"/>
                </a:lnTo>
                <a:lnTo>
                  <a:pt x="11" y="80"/>
                </a:lnTo>
                <a:lnTo>
                  <a:pt x="11" y="78"/>
                </a:lnTo>
                <a:lnTo>
                  <a:pt x="10" y="77"/>
                </a:lnTo>
                <a:lnTo>
                  <a:pt x="10" y="73"/>
                </a:lnTo>
                <a:lnTo>
                  <a:pt x="9" y="71"/>
                </a:lnTo>
                <a:lnTo>
                  <a:pt x="9" y="69"/>
                </a:lnTo>
                <a:lnTo>
                  <a:pt x="8" y="68"/>
                </a:lnTo>
                <a:lnTo>
                  <a:pt x="8" y="65"/>
                </a:lnTo>
                <a:lnTo>
                  <a:pt x="7" y="64"/>
                </a:lnTo>
                <a:lnTo>
                  <a:pt x="7" y="61"/>
                </a:lnTo>
                <a:lnTo>
                  <a:pt x="6" y="59"/>
                </a:lnTo>
                <a:lnTo>
                  <a:pt x="6" y="57"/>
                </a:lnTo>
                <a:lnTo>
                  <a:pt x="5" y="56"/>
                </a:lnTo>
                <a:lnTo>
                  <a:pt x="5" y="53"/>
                </a:lnTo>
                <a:lnTo>
                  <a:pt x="3" y="52"/>
                </a:lnTo>
                <a:lnTo>
                  <a:pt x="3" y="49"/>
                </a:lnTo>
                <a:lnTo>
                  <a:pt x="2" y="47"/>
                </a:lnTo>
                <a:lnTo>
                  <a:pt x="2" y="43"/>
                </a:lnTo>
                <a:lnTo>
                  <a:pt x="1" y="42"/>
                </a:lnTo>
                <a:lnTo>
                  <a:pt x="1" y="35"/>
                </a:lnTo>
                <a:lnTo>
                  <a:pt x="0" y="34"/>
                </a:lnTo>
                <a:lnTo>
                  <a:pt x="0" y="18"/>
                </a:lnTo>
                <a:lnTo>
                  <a:pt x="1" y="17"/>
                </a:lnTo>
                <a:lnTo>
                  <a:pt x="1" y="10"/>
                </a:lnTo>
                <a:lnTo>
                  <a:pt x="2" y="10"/>
                </a:lnTo>
                <a:lnTo>
                  <a:pt x="2" y="5"/>
                </a:lnTo>
                <a:lnTo>
                  <a:pt x="3" y="5"/>
                </a:lnTo>
                <a:lnTo>
                  <a:pt x="3" y="3"/>
                </a:lnTo>
                <a:lnTo>
                  <a:pt x="5" y="3"/>
                </a:lnTo>
                <a:lnTo>
                  <a:pt x="5" y="2"/>
                </a:lnTo>
                <a:lnTo>
                  <a:pt x="6" y="0"/>
                </a:lnTo>
                <a:lnTo>
                  <a:pt x="11" y="0"/>
                </a:lnTo>
                <a:lnTo>
                  <a:pt x="13" y="2"/>
                </a:lnTo>
                <a:lnTo>
                  <a:pt x="14" y="2"/>
                </a:lnTo>
                <a:lnTo>
                  <a:pt x="14" y="3"/>
                </a:lnTo>
                <a:lnTo>
                  <a:pt x="15" y="3"/>
                </a:lnTo>
                <a:lnTo>
                  <a:pt x="16" y="3"/>
                </a:lnTo>
                <a:lnTo>
                  <a:pt x="16" y="5"/>
                </a:lnTo>
                <a:lnTo>
                  <a:pt x="18" y="5"/>
                </a:lnTo>
                <a:lnTo>
                  <a:pt x="18" y="6"/>
                </a:lnTo>
                <a:lnTo>
                  <a:pt x="18" y="8"/>
                </a:lnTo>
                <a:lnTo>
                  <a:pt x="18" y="9"/>
                </a:lnTo>
                <a:lnTo>
                  <a:pt x="20" y="9"/>
                </a:lnTo>
                <a:lnTo>
                  <a:pt x="20" y="10"/>
                </a:lnTo>
                <a:lnTo>
                  <a:pt x="21" y="12"/>
                </a:lnTo>
                <a:lnTo>
                  <a:pt x="21" y="13"/>
                </a:lnTo>
                <a:lnTo>
                  <a:pt x="22" y="14"/>
                </a:lnTo>
                <a:lnTo>
                  <a:pt x="22" y="16"/>
                </a:lnTo>
                <a:lnTo>
                  <a:pt x="23" y="17"/>
                </a:lnTo>
                <a:lnTo>
                  <a:pt x="23" y="18"/>
                </a:lnTo>
                <a:lnTo>
                  <a:pt x="24" y="19"/>
                </a:lnTo>
                <a:lnTo>
                  <a:pt x="24" y="20"/>
                </a:lnTo>
                <a:lnTo>
                  <a:pt x="25" y="22"/>
                </a:lnTo>
                <a:lnTo>
                  <a:pt x="25" y="26"/>
                </a:lnTo>
                <a:lnTo>
                  <a:pt x="26" y="27"/>
                </a:lnTo>
                <a:lnTo>
                  <a:pt x="26" y="31"/>
                </a:lnTo>
                <a:lnTo>
                  <a:pt x="27" y="33"/>
                </a:lnTo>
                <a:lnTo>
                  <a:pt x="27" y="36"/>
                </a:lnTo>
                <a:lnTo>
                  <a:pt x="29" y="38"/>
                </a:lnTo>
                <a:lnTo>
                  <a:pt x="29" y="44"/>
                </a:lnTo>
                <a:lnTo>
                  <a:pt x="30" y="44"/>
                </a:lnTo>
                <a:lnTo>
                  <a:pt x="30" y="49"/>
                </a:lnTo>
                <a:lnTo>
                  <a:pt x="31" y="49"/>
                </a:lnTo>
                <a:lnTo>
                  <a:pt x="31" y="54"/>
                </a:lnTo>
                <a:lnTo>
                  <a:pt x="32" y="56"/>
                </a:lnTo>
                <a:lnTo>
                  <a:pt x="32" y="59"/>
                </a:lnTo>
                <a:lnTo>
                  <a:pt x="34" y="59"/>
                </a:lnTo>
                <a:lnTo>
                  <a:pt x="34" y="64"/>
                </a:lnTo>
                <a:lnTo>
                  <a:pt x="35" y="65"/>
                </a:lnTo>
                <a:lnTo>
                  <a:pt x="35" y="68"/>
                </a:lnTo>
                <a:lnTo>
                  <a:pt x="36" y="69"/>
                </a:lnTo>
                <a:lnTo>
                  <a:pt x="36" y="71"/>
                </a:lnTo>
                <a:lnTo>
                  <a:pt x="37" y="73"/>
                </a:lnTo>
                <a:lnTo>
                  <a:pt x="37" y="75"/>
                </a:lnTo>
                <a:lnTo>
                  <a:pt x="39" y="78"/>
                </a:lnTo>
                <a:lnTo>
                  <a:pt x="39" y="80"/>
                </a:lnTo>
                <a:lnTo>
                  <a:pt x="39" y="81"/>
                </a:lnTo>
                <a:lnTo>
                  <a:pt x="39" y="84"/>
                </a:lnTo>
                <a:lnTo>
                  <a:pt x="40" y="85"/>
                </a:lnTo>
                <a:lnTo>
                  <a:pt x="42" y="87"/>
                </a:lnTo>
                <a:lnTo>
                  <a:pt x="42" y="89"/>
                </a:lnTo>
                <a:lnTo>
                  <a:pt x="43" y="91"/>
                </a:lnTo>
                <a:lnTo>
                  <a:pt x="43" y="92"/>
                </a:lnTo>
                <a:lnTo>
                  <a:pt x="44" y="94"/>
                </a:lnTo>
                <a:lnTo>
                  <a:pt x="44" y="96"/>
                </a:lnTo>
                <a:lnTo>
                  <a:pt x="45" y="96"/>
                </a:lnTo>
                <a:lnTo>
                  <a:pt x="45" y="98"/>
                </a:lnTo>
                <a:lnTo>
                  <a:pt x="47" y="101"/>
                </a:lnTo>
                <a:lnTo>
                  <a:pt x="47" y="103"/>
                </a:lnTo>
                <a:lnTo>
                  <a:pt x="49" y="104"/>
                </a:lnTo>
                <a:lnTo>
                  <a:pt x="49" y="106"/>
                </a:lnTo>
                <a:lnTo>
                  <a:pt x="50" y="106"/>
                </a:lnTo>
                <a:lnTo>
                  <a:pt x="51" y="110"/>
                </a:lnTo>
                <a:lnTo>
                  <a:pt x="51" y="111"/>
                </a:lnTo>
                <a:lnTo>
                  <a:pt x="52" y="112"/>
                </a:lnTo>
                <a:lnTo>
                  <a:pt x="53" y="115"/>
                </a:lnTo>
                <a:lnTo>
                  <a:pt x="53" y="116"/>
                </a:lnTo>
                <a:lnTo>
                  <a:pt x="54" y="117"/>
                </a:lnTo>
                <a:lnTo>
                  <a:pt x="55" y="120"/>
                </a:lnTo>
                <a:lnTo>
                  <a:pt x="56" y="121"/>
                </a:lnTo>
                <a:lnTo>
                  <a:pt x="56" y="122"/>
                </a:lnTo>
                <a:lnTo>
                  <a:pt x="58" y="125"/>
                </a:lnTo>
                <a:lnTo>
                  <a:pt x="60" y="128"/>
                </a:lnTo>
                <a:lnTo>
                  <a:pt x="61" y="131"/>
                </a:lnTo>
                <a:lnTo>
                  <a:pt x="61" y="132"/>
                </a:lnTo>
                <a:lnTo>
                  <a:pt x="63" y="134"/>
                </a:lnTo>
                <a:lnTo>
                  <a:pt x="65" y="137"/>
                </a:lnTo>
                <a:lnTo>
                  <a:pt x="66" y="139"/>
                </a:lnTo>
                <a:lnTo>
                  <a:pt x="67" y="141"/>
                </a:lnTo>
                <a:lnTo>
                  <a:pt x="68" y="143"/>
                </a:lnTo>
                <a:lnTo>
                  <a:pt x="69" y="145"/>
                </a:lnTo>
                <a:lnTo>
                  <a:pt x="69" y="147"/>
                </a:lnTo>
                <a:lnTo>
                  <a:pt x="71" y="150"/>
                </a:lnTo>
                <a:lnTo>
                  <a:pt x="73" y="152"/>
                </a:lnTo>
                <a:lnTo>
                  <a:pt x="74" y="153"/>
                </a:lnTo>
                <a:lnTo>
                  <a:pt x="75" y="157"/>
                </a:lnTo>
                <a:lnTo>
                  <a:pt x="76" y="157"/>
                </a:lnTo>
                <a:lnTo>
                  <a:pt x="78" y="161"/>
                </a:lnTo>
                <a:lnTo>
                  <a:pt x="80" y="163"/>
                </a:lnTo>
                <a:lnTo>
                  <a:pt x="80" y="166"/>
                </a:lnTo>
                <a:lnTo>
                  <a:pt x="82" y="168"/>
                </a:lnTo>
                <a:lnTo>
                  <a:pt x="83" y="171"/>
                </a:lnTo>
                <a:lnTo>
                  <a:pt x="85" y="173"/>
                </a:lnTo>
                <a:lnTo>
                  <a:pt x="87" y="176"/>
                </a:lnTo>
                <a:lnTo>
                  <a:pt x="87" y="178"/>
                </a:lnTo>
                <a:lnTo>
                  <a:pt x="87" y="179"/>
                </a:lnTo>
                <a:lnTo>
                  <a:pt x="89" y="182"/>
                </a:lnTo>
                <a:lnTo>
                  <a:pt x="92" y="183"/>
                </a:lnTo>
                <a:lnTo>
                  <a:pt x="92" y="185"/>
                </a:lnTo>
                <a:lnTo>
                  <a:pt x="92" y="186"/>
                </a:lnTo>
                <a:lnTo>
                  <a:pt x="94" y="189"/>
                </a:lnTo>
                <a:lnTo>
                  <a:pt x="95" y="190"/>
                </a:lnTo>
                <a:lnTo>
                  <a:pt x="95" y="192"/>
                </a:lnTo>
                <a:lnTo>
                  <a:pt x="97" y="194"/>
                </a:lnTo>
                <a:lnTo>
                  <a:pt x="97" y="196"/>
                </a:lnTo>
                <a:lnTo>
                  <a:pt x="100" y="199"/>
                </a:lnTo>
                <a:lnTo>
                  <a:pt x="100" y="200"/>
                </a:lnTo>
                <a:lnTo>
                  <a:pt x="100" y="202"/>
                </a:lnTo>
                <a:lnTo>
                  <a:pt x="102" y="204"/>
                </a:lnTo>
                <a:lnTo>
                  <a:pt x="103" y="206"/>
                </a:lnTo>
                <a:lnTo>
                  <a:pt x="104" y="208"/>
                </a:lnTo>
                <a:lnTo>
                  <a:pt x="104" y="209"/>
                </a:lnTo>
                <a:lnTo>
                  <a:pt x="105" y="211"/>
                </a:lnTo>
                <a:lnTo>
                  <a:pt x="107" y="213"/>
                </a:lnTo>
                <a:lnTo>
                  <a:pt x="107" y="214"/>
                </a:lnTo>
                <a:lnTo>
                  <a:pt x="109" y="216"/>
                </a:lnTo>
                <a:lnTo>
                  <a:pt x="109" y="218"/>
                </a:lnTo>
                <a:lnTo>
                  <a:pt x="110" y="219"/>
                </a:lnTo>
                <a:lnTo>
                  <a:pt x="110" y="220"/>
                </a:lnTo>
                <a:lnTo>
                  <a:pt x="111" y="220"/>
                </a:lnTo>
                <a:lnTo>
                  <a:pt x="111" y="223"/>
                </a:lnTo>
                <a:lnTo>
                  <a:pt x="112" y="225"/>
                </a:lnTo>
                <a:lnTo>
                  <a:pt x="112" y="226"/>
                </a:lnTo>
                <a:lnTo>
                  <a:pt x="113" y="226"/>
                </a:lnTo>
                <a:lnTo>
                  <a:pt x="113" y="227"/>
                </a:lnTo>
                <a:lnTo>
                  <a:pt x="114" y="229"/>
                </a:lnTo>
                <a:lnTo>
                  <a:pt x="114" y="230"/>
                </a:lnTo>
                <a:lnTo>
                  <a:pt x="116" y="231"/>
                </a:lnTo>
                <a:lnTo>
                  <a:pt x="116" y="232"/>
                </a:lnTo>
                <a:lnTo>
                  <a:pt x="116" y="233"/>
                </a:lnTo>
                <a:lnTo>
                  <a:pt x="116" y="236"/>
                </a:lnTo>
                <a:lnTo>
                  <a:pt x="118" y="237"/>
                </a:lnTo>
                <a:lnTo>
                  <a:pt x="118" y="248"/>
                </a:lnTo>
                <a:lnTo>
                  <a:pt x="116" y="249"/>
                </a:lnTo>
                <a:lnTo>
                  <a:pt x="116" y="250"/>
                </a:lnTo>
                <a:lnTo>
                  <a:pt x="116" y="251"/>
                </a:lnTo>
                <a:lnTo>
                  <a:pt x="114" y="253"/>
                </a:lnTo>
                <a:lnTo>
                  <a:pt x="112" y="253"/>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6" name="Freeform 12">
            <a:extLst>
              <a:ext uri="{FF2B5EF4-FFF2-40B4-BE49-F238E27FC236}">
                <a16:creationId xmlns:a16="http://schemas.microsoft.com/office/drawing/2014/main" id="{7CDDA235-EE12-4750-FC05-D8B32C69E1FB}"/>
              </a:ext>
              <a:ext uri="{C183D7F6-B498-43B3-948B-1728B52AA6E4}">
                <adec:decorative xmlns:adec="http://schemas.microsoft.com/office/drawing/2017/decorative" val="1"/>
              </a:ext>
            </a:extLst>
          </p:cNvPr>
          <p:cNvSpPr>
            <a:spLocks/>
          </p:cNvSpPr>
          <p:nvPr/>
        </p:nvSpPr>
        <p:spPr bwMode="auto">
          <a:xfrm>
            <a:off x="4056063" y="4141788"/>
            <a:ext cx="360362" cy="833437"/>
          </a:xfrm>
          <a:custGeom>
            <a:avLst/>
            <a:gdLst>
              <a:gd name="T0" fmla="*/ 39687 w 227"/>
              <a:gd name="T1" fmla="*/ 36512 h 525"/>
              <a:gd name="T2" fmla="*/ 55562 w 227"/>
              <a:gd name="T3" fmla="*/ 61912 h 525"/>
              <a:gd name="T4" fmla="*/ 69850 w 227"/>
              <a:gd name="T5" fmla="*/ 88900 h 525"/>
              <a:gd name="T6" fmla="*/ 88900 w 227"/>
              <a:gd name="T7" fmla="*/ 117475 h 525"/>
              <a:gd name="T8" fmla="*/ 134937 w 227"/>
              <a:gd name="T9" fmla="*/ 168275 h 525"/>
              <a:gd name="T10" fmla="*/ 160337 w 227"/>
              <a:gd name="T11" fmla="*/ 193675 h 525"/>
              <a:gd name="T12" fmla="*/ 187325 w 227"/>
              <a:gd name="T13" fmla="*/ 215900 h 525"/>
              <a:gd name="T14" fmla="*/ 219075 w 227"/>
              <a:gd name="T15" fmla="*/ 238125 h 525"/>
              <a:gd name="T16" fmla="*/ 250825 w 227"/>
              <a:gd name="T17" fmla="*/ 258762 h 525"/>
              <a:gd name="T18" fmla="*/ 284162 w 227"/>
              <a:gd name="T19" fmla="*/ 280987 h 525"/>
              <a:gd name="T20" fmla="*/ 322262 w 227"/>
              <a:gd name="T21" fmla="*/ 300037 h 525"/>
              <a:gd name="T22" fmla="*/ 358775 w 227"/>
              <a:gd name="T23" fmla="*/ 315912 h 525"/>
              <a:gd name="T24" fmla="*/ 355600 w 227"/>
              <a:gd name="T25" fmla="*/ 338137 h 525"/>
              <a:gd name="T26" fmla="*/ 347662 w 227"/>
              <a:gd name="T27" fmla="*/ 371475 h 525"/>
              <a:gd name="T28" fmla="*/ 338137 w 227"/>
              <a:gd name="T29" fmla="*/ 415925 h 525"/>
              <a:gd name="T30" fmla="*/ 327025 w 227"/>
              <a:gd name="T31" fmla="*/ 466725 h 525"/>
              <a:gd name="T32" fmla="*/ 315912 w 227"/>
              <a:gd name="T33" fmla="*/ 523875 h 525"/>
              <a:gd name="T34" fmla="*/ 303212 w 227"/>
              <a:gd name="T35" fmla="*/ 585787 h 525"/>
              <a:gd name="T36" fmla="*/ 292100 w 227"/>
              <a:gd name="T37" fmla="*/ 644525 h 525"/>
              <a:gd name="T38" fmla="*/ 279400 w 227"/>
              <a:gd name="T39" fmla="*/ 700087 h 525"/>
              <a:gd name="T40" fmla="*/ 271462 w 227"/>
              <a:gd name="T41" fmla="*/ 749300 h 525"/>
              <a:gd name="T42" fmla="*/ 261937 w 227"/>
              <a:gd name="T43" fmla="*/ 790575 h 525"/>
              <a:gd name="T44" fmla="*/ 255587 w 227"/>
              <a:gd name="T45" fmla="*/ 817562 h 525"/>
              <a:gd name="T46" fmla="*/ 250825 w 227"/>
              <a:gd name="T47" fmla="*/ 831850 h 525"/>
              <a:gd name="T48" fmla="*/ 247650 w 227"/>
              <a:gd name="T49" fmla="*/ 823912 h 525"/>
              <a:gd name="T50" fmla="*/ 236537 w 227"/>
              <a:gd name="T51" fmla="*/ 803275 h 525"/>
              <a:gd name="T52" fmla="*/ 223837 w 227"/>
              <a:gd name="T53" fmla="*/ 774700 h 525"/>
              <a:gd name="T54" fmla="*/ 206375 w 227"/>
              <a:gd name="T55" fmla="*/ 738187 h 525"/>
              <a:gd name="T56" fmla="*/ 185737 w 227"/>
              <a:gd name="T57" fmla="*/ 696912 h 525"/>
              <a:gd name="T58" fmla="*/ 166687 w 227"/>
              <a:gd name="T59" fmla="*/ 655637 h 525"/>
              <a:gd name="T60" fmla="*/ 146050 w 227"/>
              <a:gd name="T61" fmla="*/ 612775 h 525"/>
              <a:gd name="T62" fmla="*/ 127000 w 227"/>
              <a:gd name="T63" fmla="*/ 571500 h 525"/>
              <a:gd name="T64" fmla="*/ 109537 w 227"/>
              <a:gd name="T65" fmla="*/ 533400 h 525"/>
              <a:gd name="T66" fmla="*/ 93662 w 227"/>
              <a:gd name="T67" fmla="*/ 500062 h 525"/>
              <a:gd name="T68" fmla="*/ 80962 w 227"/>
              <a:gd name="T69" fmla="*/ 477837 h 525"/>
              <a:gd name="T70" fmla="*/ 76200 w 227"/>
              <a:gd name="T71" fmla="*/ 463550 h 525"/>
              <a:gd name="T72" fmla="*/ 69850 w 227"/>
              <a:gd name="T73" fmla="*/ 449262 h 525"/>
              <a:gd name="T74" fmla="*/ 68262 w 227"/>
              <a:gd name="T75" fmla="*/ 422275 h 525"/>
              <a:gd name="T76" fmla="*/ 61912 w 227"/>
              <a:gd name="T77" fmla="*/ 387350 h 525"/>
              <a:gd name="T78" fmla="*/ 55562 w 227"/>
              <a:gd name="T79" fmla="*/ 341312 h 525"/>
              <a:gd name="T80" fmla="*/ 47625 w 227"/>
              <a:gd name="T81" fmla="*/ 295275 h 525"/>
              <a:gd name="T82" fmla="*/ 38100 w 227"/>
              <a:gd name="T83" fmla="*/ 242887 h 525"/>
              <a:gd name="T84" fmla="*/ 28575 w 227"/>
              <a:gd name="T85" fmla="*/ 192087 h 525"/>
              <a:gd name="T86" fmla="*/ 22225 w 227"/>
              <a:gd name="T87" fmla="*/ 141287 h 525"/>
              <a:gd name="T88" fmla="*/ 14287 w 227"/>
              <a:gd name="T89" fmla="*/ 95250 h 525"/>
              <a:gd name="T90" fmla="*/ 6350 w 227"/>
              <a:gd name="T91" fmla="*/ 55562 h 525"/>
              <a:gd name="T92" fmla="*/ 3175 w 227"/>
              <a:gd name="T93" fmla="*/ 26987 h 525"/>
              <a:gd name="T94" fmla="*/ 1587 w 227"/>
              <a:gd name="T95" fmla="*/ 6350 h 525"/>
              <a:gd name="T96" fmla="*/ 14287 w 227"/>
              <a:gd name="T97" fmla="*/ 0 h 525"/>
              <a:gd name="T98" fmla="*/ 23812 w 227"/>
              <a:gd name="T99" fmla="*/ 6350 h 525"/>
              <a:gd name="T100" fmla="*/ 31750 w 227"/>
              <a:gd name="T101" fmla="*/ 14287 h 5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7" h="525">
                <a:moveTo>
                  <a:pt x="19" y="8"/>
                </a:moveTo>
                <a:lnTo>
                  <a:pt x="20" y="13"/>
                </a:lnTo>
                <a:lnTo>
                  <a:pt x="22" y="15"/>
                </a:lnTo>
                <a:lnTo>
                  <a:pt x="24" y="18"/>
                </a:lnTo>
                <a:lnTo>
                  <a:pt x="25" y="23"/>
                </a:lnTo>
                <a:lnTo>
                  <a:pt x="27" y="27"/>
                </a:lnTo>
                <a:lnTo>
                  <a:pt x="29" y="29"/>
                </a:lnTo>
                <a:lnTo>
                  <a:pt x="30" y="33"/>
                </a:lnTo>
                <a:lnTo>
                  <a:pt x="32" y="37"/>
                </a:lnTo>
                <a:lnTo>
                  <a:pt x="35" y="39"/>
                </a:lnTo>
                <a:lnTo>
                  <a:pt x="35" y="44"/>
                </a:lnTo>
                <a:lnTo>
                  <a:pt x="38" y="48"/>
                </a:lnTo>
                <a:lnTo>
                  <a:pt x="40" y="49"/>
                </a:lnTo>
                <a:lnTo>
                  <a:pt x="43" y="54"/>
                </a:lnTo>
                <a:lnTo>
                  <a:pt x="44" y="56"/>
                </a:lnTo>
                <a:lnTo>
                  <a:pt x="47" y="60"/>
                </a:lnTo>
                <a:lnTo>
                  <a:pt x="49" y="65"/>
                </a:lnTo>
                <a:lnTo>
                  <a:pt x="51" y="67"/>
                </a:lnTo>
                <a:lnTo>
                  <a:pt x="54" y="70"/>
                </a:lnTo>
                <a:lnTo>
                  <a:pt x="56" y="74"/>
                </a:lnTo>
                <a:lnTo>
                  <a:pt x="59" y="78"/>
                </a:lnTo>
                <a:lnTo>
                  <a:pt x="62" y="80"/>
                </a:lnTo>
                <a:lnTo>
                  <a:pt x="64" y="84"/>
                </a:lnTo>
                <a:lnTo>
                  <a:pt x="82" y="103"/>
                </a:lnTo>
                <a:lnTo>
                  <a:pt x="85" y="106"/>
                </a:lnTo>
                <a:lnTo>
                  <a:pt x="88" y="110"/>
                </a:lnTo>
                <a:lnTo>
                  <a:pt x="91" y="113"/>
                </a:lnTo>
                <a:lnTo>
                  <a:pt x="94" y="115"/>
                </a:lnTo>
                <a:lnTo>
                  <a:pt x="98" y="119"/>
                </a:lnTo>
                <a:lnTo>
                  <a:pt x="101" y="122"/>
                </a:lnTo>
                <a:lnTo>
                  <a:pt x="105" y="125"/>
                </a:lnTo>
                <a:lnTo>
                  <a:pt x="109" y="128"/>
                </a:lnTo>
                <a:lnTo>
                  <a:pt x="112" y="131"/>
                </a:lnTo>
                <a:lnTo>
                  <a:pt x="115" y="133"/>
                </a:lnTo>
                <a:lnTo>
                  <a:pt x="118" y="136"/>
                </a:lnTo>
                <a:lnTo>
                  <a:pt x="123" y="140"/>
                </a:lnTo>
                <a:lnTo>
                  <a:pt x="127" y="143"/>
                </a:lnTo>
                <a:lnTo>
                  <a:pt x="130" y="146"/>
                </a:lnTo>
                <a:lnTo>
                  <a:pt x="134" y="148"/>
                </a:lnTo>
                <a:lnTo>
                  <a:pt x="138" y="150"/>
                </a:lnTo>
                <a:lnTo>
                  <a:pt x="142" y="153"/>
                </a:lnTo>
                <a:lnTo>
                  <a:pt x="146" y="156"/>
                </a:lnTo>
                <a:lnTo>
                  <a:pt x="150" y="158"/>
                </a:lnTo>
                <a:lnTo>
                  <a:pt x="154" y="161"/>
                </a:lnTo>
                <a:lnTo>
                  <a:pt x="158" y="163"/>
                </a:lnTo>
                <a:lnTo>
                  <a:pt x="162" y="166"/>
                </a:lnTo>
                <a:lnTo>
                  <a:pt x="167" y="169"/>
                </a:lnTo>
                <a:lnTo>
                  <a:pt x="171" y="172"/>
                </a:lnTo>
                <a:lnTo>
                  <a:pt x="175" y="174"/>
                </a:lnTo>
                <a:lnTo>
                  <a:pt x="179" y="177"/>
                </a:lnTo>
                <a:lnTo>
                  <a:pt x="184" y="179"/>
                </a:lnTo>
                <a:lnTo>
                  <a:pt x="189" y="182"/>
                </a:lnTo>
                <a:lnTo>
                  <a:pt x="194" y="183"/>
                </a:lnTo>
                <a:lnTo>
                  <a:pt x="199" y="186"/>
                </a:lnTo>
                <a:lnTo>
                  <a:pt x="203" y="189"/>
                </a:lnTo>
                <a:lnTo>
                  <a:pt x="208" y="191"/>
                </a:lnTo>
                <a:lnTo>
                  <a:pt x="212" y="193"/>
                </a:lnTo>
                <a:lnTo>
                  <a:pt x="217" y="195"/>
                </a:lnTo>
                <a:lnTo>
                  <a:pt x="221" y="196"/>
                </a:lnTo>
                <a:lnTo>
                  <a:pt x="226" y="199"/>
                </a:lnTo>
                <a:lnTo>
                  <a:pt x="226" y="201"/>
                </a:lnTo>
                <a:lnTo>
                  <a:pt x="225" y="203"/>
                </a:lnTo>
                <a:lnTo>
                  <a:pt x="225" y="207"/>
                </a:lnTo>
                <a:lnTo>
                  <a:pt x="224" y="210"/>
                </a:lnTo>
                <a:lnTo>
                  <a:pt x="224" y="213"/>
                </a:lnTo>
                <a:lnTo>
                  <a:pt x="223" y="215"/>
                </a:lnTo>
                <a:lnTo>
                  <a:pt x="221" y="220"/>
                </a:lnTo>
                <a:lnTo>
                  <a:pt x="221" y="224"/>
                </a:lnTo>
                <a:lnTo>
                  <a:pt x="220" y="230"/>
                </a:lnTo>
                <a:lnTo>
                  <a:pt x="219" y="234"/>
                </a:lnTo>
                <a:lnTo>
                  <a:pt x="218" y="238"/>
                </a:lnTo>
                <a:lnTo>
                  <a:pt x="217" y="244"/>
                </a:lnTo>
                <a:lnTo>
                  <a:pt x="216" y="250"/>
                </a:lnTo>
                <a:lnTo>
                  <a:pt x="215" y="255"/>
                </a:lnTo>
                <a:lnTo>
                  <a:pt x="213" y="262"/>
                </a:lnTo>
                <a:lnTo>
                  <a:pt x="212" y="268"/>
                </a:lnTo>
                <a:lnTo>
                  <a:pt x="211" y="275"/>
                </a:lnTo>
                <a:lnTo>
                  <a:pt x="210" y="281"/>
                </a:lnTo>
                <a:lnTo>
                  <a:pt x="208" y="288"/>
                </a:lnTo>
                <a:lnTo>
                  <a:pt x="206" y="294"/>
                </a:lnTo>
                <a:lnTo>
                  <a:pt x="205" y="301"/>
                </a:lnTo>
                <a:lnTo>
                  <a:pt x="203" y="309"/>
                </a:lnTo>
                <a:lnTo>
                  <a:pt x="202" y="316"/>
                </a:lnTo>
                <a:lnTo>
                  <a:pt x="201" y="324"/>
                </a:lnTo>
                <a:lnTo>
                  <a:pt x="199" y="330"/>
                </a:lnTo>
                <a:lnTo>
                  <a:pt x="197" y="339"/>
                </a:lnTo>
                <a:lnTo>
                  <a:pt x="196" y="345"/>
                </a:lnTo>
                <a:lnTo>
                  <a:pt x="195" y="353"/>
                </a:lnTo>
                <a:lnTo>
                  <a:pt x="194" y="361"/>
                </a:lnTo>
                <a:lnTo>
                  <a:pt x="191" y="369"/>
                </a:lnTo>
                <a:lnTo>
                  <a:pt x="190" y="376"/>
                </a:lnTo>
                <a:lnTo>
                  <a:pt x="189" y="383"/>
                </a:lnTo>
                <a:lnTo>
                  <a:pt x="187" y="392"/>
                </a:lnTo>
                <a:lnTo>
                  <a:pt x="186" y="399"/>
                </a:lnTo>
                <a:lnTo>
                  <a:pt x="184" y="406"/>
                </a:lnTo>
                <a:lnTo>
                  <a:pt x="182" y="413"/>
                </a:lnTo>
                <a:lnTo>
                  <a:pt x="181" y="421"/>
                </a:lnTo>
                <a:lnTo>
                  <a:pt x="179" y="428"/>
                </a:lnTo>
                <a:lnTo>
                  <a:pt x="179" y="434"/>
                </a:lnTo>
                <a:lnTo>
                  <a:pt x="176" y="441"/>
                </a:lnTo>
                <a:lnTo>
                  <a:pt x="175" y="447"/>
                </a:lnTo>
                <a:lnTo>
                  <a:pt x="175" y="454"/>
                </a:lnTo>
                <a:lnTo>
                  <a:pt x="173" y="460"/>
                </a:lnTo>
                <a:lnTo>
                  <a:pt x="172" y="467"/>
                </a:lnTo>
                <a:lnTo>
                  <a:pt x="171" y="472"/>
                </a:lnTo>
                <a:lnTo>
                  <a:pt x="170" y="479"/>
                </a:lnTo>
                <a:lnTo>
                  <a:pt x="168" y="484"/>
                </a:lnTo>
                <a:lnTo>
                  <a:pt x="167" y="488"/>
                </a:lnTo>
                <a:lnTo>
                  <a:pt x="166" y="493"/>
                </a:lnTo>
                <a:lnTo>
                  <a:pt x="165" y="498"/>
                </a:lnTo>
                <a:lnTo>
                  <a:pt x="165" y="502"/>
                </a:lnTo>
                <a:lnTo>
                  <a:pt x="163" y="506"/>
                </a:lnTo>
                <a:lnTo>
                  <a:pt x="162" y="508"/>
                </a:lnTo>
                <a:lnTo>
                  <a:pt x="162" y="512"/>
                </a:lnTo>
                <a:lnTo>
                  <a:pt x="161" y="515"/>
                </a:lnTo>
                <a:lnTo>
                  <a:pt x="161" y="519"/>
                </a:lnTo>
                <a:lnTo>
                  <a:pt x="161" y="521"/>
                </a:lnTo>
                <a:lnTo>
                  <a:pt x="161" y="523"/>
                </a:lnTo>
                <a:lnTo>
                  <a:pt x="159" y="524"/>
                </a:lnTo>
                <a:lnTo>
                  <a:pt x="158" y="524"/>
                </a:lnTo>
                <a:lnTo>
                  <a:pt x="158" y="523"/>
                </a:lnTo>
                <a:lnTo>
                  <a:pt x="157" y="523"/>
                </a:lnTo>
                <a:lnTo>
                  <a:pt x="157" y="522"/>
                </a:lnTo>
                <a:lnTo>
                  <a:pt x="156" y="521"/>
                </a:lnTo>
                <a:lnTo>
                  <a:pt x="156" y="519"/>
                </a:lnTo>
                <a:lnTo>
                  <a:pt x="154" y="516"/>
                </a:lnTo>
                <a:lnTo>
                  <a:pt x="154" y="514"/>
                </a:lnTo>
                <a:lnTo>
                  <a:pt x="152" y="511"/>
                </a:lnTo>
                <a:lnTo>
                  <a:pt x="151" y="508"/>
                </a:lnTo>
                <a:lnTo>
                  <a:pt x="149" y="506"/>
                </a:lnTo>
                <a:lnTo>
                  <a:pt x="147" y="502"/>
                </a:lnTo>
                <a:lnTo>
                  <a:pt x="146" y="500"/>
                </a:lnTo>
                <a:lnTo>
                  <a:pt x="144" y="495"/>
                </a:lnTo>
                <a:lnTo>
                  <a:pt x="143" y="491"/>
                </a:lnTo>
                <a:lnTo>
                  <a:pt x="141" y="488"/>
                </a:lnTo>
                <a:lnTo>
                  <a:pt x="138" y="484"/>
                </a:lnTo>
                <a:lnTo>
                  <a:pt x="136" y="479"/>
                </a:lnTo>
                <a:lnTo>
                  <a:pt x="134" y="475"/>
                </a:lnTo>
                <a:lnTo>
                  <a:pt x="132" y="470"/>
                </a:lnTo>
                <a:lnTo>
                  <a:pt x="130" y="465"/>
                </a:lnTo>
                <a:lnTo>
                  <a:pt x="128" y="460"/>
                </a:lnTo>
                <a:lnTo>
                  <a:pt x="125" y="455"/>
                </a:lnTo>
                <a:lnTo>
                  <a:pt x="123" y="450"/>
                </a:lnTo>
                <a:lnTo>
                  <a:pt x="120" y="444"/>
                </a:lnTo>
                <a:lnTo>
                  <a:pt x="117" y="439"/>
                </a:lnTo>
                <a:lnTo>
                  <a:pt x="115" y="434"/>
                </a:lnTo>
                <a:lnTo>
                  <a:pt x="113" y="428"/>
                </a:lnTo>
                <a:lnTo>
                  <a:pt x="111" y="424"/>
                </a:lnTo>
                <a:lnTo>
                  <a:pt x="107" y="418"/>
                </a:lnTo>
                <a:lnTo>
                  <a:pt x="105" y="413"/>
                </a:lnTo>
                <a:lnTo>
                  <a:pt x="103" y="408"/>
                </a:lnTo>
                <a:lnTo>
                  <a:pt x="101" y="402"/>
                </a:lnTo>
                <a:lnTo>
                  <a:pt x="98" y="396"/>
                </a:lnTo>
                <a:lnTo>
                  <a:pt x="94" y="392"/>
                </a:lnTo>
                <a:lnTo>
                  <a:pt x="92" y="386"/>
                </a:lnTo>
                <a:lnTo>
                  <a:pt x="89" y="381"/>
                </a:lnTo>
                <a:lnTo>
                  <a:pt x="88" y="376"/>
                </a:lnTo>
                <a:lnTo>
                  <a:pt x="85" y="371"/>
                </a:lnTo>
                <a:lnTo>
                  <a:pt x="82" y="365"/>
                </a:lnTo>
                <a:lnTo>
                  <a:pt x="80" y="360"/>
                </a:lnTo>
                <a:lnTo>
                  <a:pt x="77" y="355"/>
                </a:lnTo>
                <a:lnTo>
                  <a:pt x="75" y="349"/>
                </a:lnTo>
                <a:lnTo>
                  <a:pt x="72" y="345"/>
                </a:lnTo>
                <a:lnTo>
                  <a:pt x="70" y="340"/>
                </a:lnTo>
                <a:lnTo>
                  <a:pt x="69" y="336"/>
                </a:lnTo>
                <a:lnTo>
                  <a:pt x="67" y="330"/>
                </a:lnTo>
                <a:lnTo>
                  <a:pt x="64" y="327"/>
                </a:lnTo>
                <a:lnTo>
                  <a:pt x="62" y="324"/>
                </a:lnTo>
                <a:lnTo>
                  <a:pt x="60" y="319"/>
                </a:lnTo>
                <a:lnTo>
                  <a:pt x="59" y="315"/>
                </a:lnTo>
                <a:lnTo>
                  <a:pt x="58" y="313"/>
                </a:lnTo>
                <a:lnTo>
                  <a:pt x="56" y="309"/>
                </a:lnTo>
                <a:lnTo>
                  <a:pt x="54" y="306"/>
                </a:lnTo>
                <a:lnTo>
                  <a:pt x="53" y="304"/>
                </a:lnTo>
                <a:lnTo>
                  <a:pt x="51" y="301"/>
                </a:lnTo>
                <a:lnTo>
                  <a:pt x="51" y="298"/>
                </a:lnTo>
                <a:lnTo>
                  <a:pt x="49" y="295"/>
                </a:lnTo>
                <a:lnTo>
                  <a:pt x="49" y="294"/>
                </a:lnTo>
                <a:lnTo>
                  <a:pt x="48" y="293"/>
                </a:lnTo>
                <a:lnTo>
                  <a:pt x="48" y="292"/>
                </a:lnTo>
                <a:lnTo>
                  <a:pt x="47" y="292"/>
                </a:lnTo>
                <a:lnTo>
                  <a:pt x="47" y="289"/>
                </a:lnTo>
                <a:lnTo>
                  <a:pt x="46" y="288"/>
                </a:lnTo>
                <a:lnTo>
                  <a:pt x="46" y="285"/>
                </a:lnTo>
                <a:lnTo>
                  <a:pt x="44" y="283"/>
                </a:lnTo>
                <a:lnTo>
                  <a:pt x="44" y="278"/>
                </a:lnTo>
                <a:lnTo>
                  <a:pt x="44" y="277"/>
                </a:lnTo>
                <a:lnTo>
                  <a:pt x="44" y="272"/>
                </a:lnTo>
                <a:lnTo>
                  <a:pt x="43" y="269"/>
                </a:lnTo>
                <a:lnTo>
                  <a:pt x="43" y="266"/>
                </a:lnTo>
                <a:lnTo>
                  <a:pt x="42" y="262"/>
                </a:lnTo>
                <a:lnTo>
                  <a:pt x="42" y="258"/>
                </a:lnTo>
                <a:lnTo>
                  <a:pt x="40" y="254"/>
                </a:lnTo>
                <a:lnTo>
                  <a:pt x="39" y="248"/>
                </a:lnTo>
                <a:lnTo>
                  <a:pt x="39" y="244"/>
                </a:lnTo>
                <a:lnTo>
                  <a:pt x="38" y="238"/>
                </a:lnTo>
                <a:lnTo>
                  <a:pt x="37" y="233"/>
                </a:lnTo>
                <a:lnTo>
                  <a:pt x="37" y="228"/>
                </a:lnTo>
                <a:lnTo>
                  <a:pt x="35" y="222"/>
                </a:lnTo>
                <a:lnTo>
                  <a:pt x="35" y="215"/>
                </a:lnTo>
                <a:lnTo>
                  <a:pt x="33" y="211"/>
                </a:lnTo>
                <a:lnTo>
                  <a:pt x="32" y="205"/>
                </a:lnTo>
                <a:lnTo>
                  <a:pt x="31" y="199"/>
                </a:lnTo>
                <a:lnTo>
                  <a:pt x="30" y="193"/>
                </a:lnTo>
                <a:lnTo>
                  <a:pt x="30" y="186"/>
                </a:lnTo>
                <a:lnTo>
                  <a:pt x="29" y="179"/>
                </a:lnTo>
                <a:lnTo>
                  <a:pt x="27" y="173"/>
                </a:lnTo>
                <a:lnTo>
                  <a:pt x="27" y="166"/>
                </a:lnTo>
                <a:lnTo>
                  <a:pt x="25" y="160"/>
                </a:lnTo>
                <a:lnTo>
                  <a:pt x="24" y="153"/>
                </a:lnTo>
                <a:lnTo>
                  <a:pt x="23" y="147"/>
                </a:lnTo>
                <a:lnTo>
                  <a:pt x="22" y="140"/>
                </a:lnTo>
                <a:lnTo>
                  <a:pt x="20" y="133"/>
                </a:lnTo>
                <a:lnTo>
                  <a:pt x="19" y="127"/>
                </a:lnTo>
                <a:lnTo>
                  <a:pt x="18" y="121"/>
                </a:lnTo>
                <a:lnTo>
                  <a:pt x="17" y="114"/>
                </a:lnTo>
                <a:lnTo>
                  <a:pt x="15" y="107"/>
                </a:lnTo>
                <a:lnTo>
                  <a:pt x="15" y="101"/>
                </a:lnTo>
                <a:lnTo>
                  <a:pt x="15" y="95"/>
                </a:lnTo>
                <a:lnTo>
                  <a:pt x="14" y="89"/>
                </a:lnTo>
                <a:lnTo>
                  <a:pt x="13" y="82"/>
                </a:lnTo>
                <a:lnTo>
                  <a:pt x="11" y="78"/>
                </a:lnTo>
                <a:lnTo>
                  <a:pt x="10" y="70"/>
                </a:lnTo>
                <a:lnTo>
                  <a:pt x="9" y="65"/>
                </a:lnTo>
                <a:lnTo>
                  <a:pt x="9" y="60"/>
                </a:lnTo>
                <a:lnTo>
                  <a:pt x="8" y="55"/>
                </a:lnTo>
                <a:lnTo>
                  <a:pt x="6" y="49"/>
                </a:lnTo>
                <a:lnTo>
                  <a:pt x="6" y="45"/>
                </a:lnTo>
                <a:lnTo>
                  <a:pt x="6" y="39"/>
                </a:lnTo>
                <a:lnTo>
                  <a:pt x="4" y="35"/>
                </a:lnTo>
                <a:lnTo>
                  <a:pt x="4" y="32"/>
                </a:lnTo>
                <a:lnTo>
                  <a:pt x="3" y="28"/>
                </a:lnTo>
                <a:lnTo>
                  <a:pt x="3" y="23"/>
                </a:lnTo>
                <a:lnTo>
                  <a:pt x="2" y="21"/>
                </a:lnTo>
                <a:lnTo>
                  <a:pt x="2" y="17"/>
                </a:lnTo>
                <a:lnTo>
                  <a:pt x="1" y="15"/>
                </a:lnTo>
                <a:lnTo>
                  <a:pt x="1" y="11"/>
                </a:lnTo>
                <a:lnTo>
                  <a:pt x="0" y="8"/>
                </a:lnTo>
                <a:lnTo>
                  <a:pt x="0" y="5"/>
                </a:lnTo>
                <a:lnTo>
                  <a:pt x="1" y="4"/>
                </a:lnTo>
                <a:lnTo>
                  <a:pt x="2" y="4"/>
                </a:lnTo>
                <a:lnTo>
                  <a:pt x="4" y="3"/>
                </a:lnTo>
                <a:lnTo>
                  <a:pt x="6" y="2"/>
                </a:lnTo>
                <a:lnTo>
                  <a:pt x="8" y="0"/>
                </a:lnTo>
                <a:lnTo>
                  <a:pt x="9" y="0"/>
                </a:lnTo>
                <a:lnTo>
                  <a:pt x="10" y="2"/>
                </a:lnTo>
                <a:lnTo>
                  <a:pt x="11" y="2"/>
                </a:lnTo>
                <a:lnTo>
                  <a:pt x="13" y="3"/>
                </a:lnTo>
                <a:lnTo>
                  <a:pt x="14" y="3"/>
                </a:lnTo>
                <a:lnTo>
                  <a:pt x="15" y="4"/>
                </a:lnTo>
                <a:lnTo>
                  <a:pt x="18" y="7"/>
                </a:lnTo>
                <a:lnTo>
                  <a:pt x="19" y="7"/>
                </a:lnTo>
                <a:lnTo>
                  <a:pt x="19" y="8"/>
                </a:lnTo>
                <a:lnTo>
                  <a:pt x="20" y="8"/>
                </a:lnTo>
                <a:lnTo>
                  <a:pt x="20" y="9"/>
                </a:lnTo>
                <a:lnTo>
                  <a:pt x="22" y="9"/>
                </a:lnTo>
                <a:lnTo>
                  <a:pt x="22" y="11"/>
                </a:lnTo>
                <a:lnTo>
                  <a:pt x="19" y="8"/>
                </a:lnTo>
              </a:path>
            </a:pathLst>
          </a:custGeom>
          <a:gradFill rotWithShape="0">
            <a:gsLst>
              <a:gs pos="0">
                <a:srgbClr val="BFBFBF"/>
              </a:gs>
              <a:gs pos="100000">
                <a:srgbClr val="585858"/>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7" name="Freeform 13">
            <a:extLst>
              <a:ext uri="{FF2B5EF4-FFF2-40B4-BE49-F238E27FC236}">
                <a16:creationId xmlns:a16="http://schemas.microsoft.com/office/drawing/2014/main" id="{AD92ED75-8448-990D-AB6F-C29740F27964}"/>
              </a:ext>
              <a:ext uri="{C183D7F6-B498-43B3-948B-1728B52AA6E4}">
                <adec:decorative xmlns:adec="http://schemas.microsoft.com/office/drawing/2017/decorative" val="1"/>
              </a:ext>
            </a:extLst>
          </p:cNvPr>
          <p:cNvSpPr>
            <a:spLocks/>
          </p:cNvSpPr>
          <p:nvPr/>
        </p:nvSpPr>
        <p:spPr bwMode="auto">
          <a:xfrm>
            <a:off x="4125913" y="4576763"/>
            <a:ext cx="188912" cy="400050"/>
          </a:xfrm>
          <a:custGeom>
            <a:avLst/>
            <a:gdLst>
              <a:gd name="T0" fmla="*/ 3175 w 119"/>
              <a:gd name="T1" fmla="*/ 49213 h 252"/>
              <a:gd name="T2" fmla="*/ 6350 w 119"/>
              <a:gd name="T3" fmla="*/ 85725 h 252"/>
              <a:gd name="T4" fmla="*/ 12700 w 119"/>
              <a:gd name="T5" fmla="*/ 107950 h 252"/>
              <a:gd name="T6" fmla="*/ 17462 w 119"/>
              <a:gd name="T7" fmla="*/ 119063 h 252"/>
              <a:gd name="T8" fmla="*/ 22225 w 119"/>
              <a:gd name="T9" fmla="*/ 136525 h 252"/>
              <a:gd name="T10" fmla="*/ 26987 w 119"/>
              <a:gd name="T11" fmla="*/ 150813 h 252"/>
              <a:gd name="T12" fmla="*/ 30162 w 119"/>
              <a:gd name="T13" fmla="*/ 168275 h 252"/>
              <a:gd name="T14" fmla="*/ 36512 w 119"/>
              <a:gd name="T15" fmla="*/ 182563 h 252"/>
              <a:gd name="T16" fmla="*/ 41275 w 119"/>
              <a:gd name="T17" fmla="*/ 196850 h 252"/>
              <a:gd name="T18" fmla="*/ 46037 w 119"/>
              <a:gd name="T19" fmla="*/ 207963 h 252"/>
              <a:gd name="T20" fmla="*/ 49212 w 119"/>
              <a:gd name="T21" fmla="*/ 215900 h 252"/>
              <a:gd name="T22" fmla="*/ 55562 w 119"/>
              <a:gd name="T23" fmla="*/ 230188 h 252"/>
              <a:gd name="T24" fmla="*/ 61912 w 119"/>
              <a:gd name="T25" fmla="*/ 241300 h 252"/>
              <a:gd name="T26" fmla="*/ 68262 w 119"/>
              <a:gd name="T27" fmla="*/ 255588 h 252"/>
              <a:gd name="T28" fmla="*/ 73025 w 119"/>
              <a:gd name="T29" fmla="*/ 265113 h 252"/>
              <a:gd name="T30" fmla="*/ 79375 w 119"/>
              <a:gd name="T31" fmla="*/ 279400 h 252"/>
              <a:gd name="T32" fmla="*/ 84137 w 119"/>
              <a:gd name="T33" fmla="*/ 287338 h 252"/>
              <a:gd name="T34" fmla="*/ 90487 w 119"/>
              <a:gd name="T35" fmla="*/ 295275 h 252"/>
              <a:gd name="T36" fmla="*/ 93662 w 119"/>
              <a:gd name="T37" fmla="*/ 304800 h 252"/>
              <a:gd name="T38" fmla="*/ 103187 w 119"/>
              <a:gd name="T39" fmla="*/ 320675 h 252"/>
              <a:gd name="T40" fmla="*/ 111125 w 119"/>
              <a:gd name="T41" fmla="*/ 330200 h 252"/>
              <a:gd name="T42" fmla="*/ 115887 w 119"/>
              <a:gd name="T43" fmla="*/ 341313 h 252"/>
              <a:gd name="T44" fmla="*/ 125412 w 119"/>
              <a:gd name="T45" fmla="*/ 354013 h 252"/>
              <a:gd name="T46" fmla="*/ 131762 w 119"/>
              <a:gd name="T47" fmla="*/ 366713 h 252"/>
              <a:gd name="T48" fmla="*/ 141287 w 119"/>
              <a:gd name="T49" fmla="*/ 376238 h 252"/>
              <a:gd name="T50" fmla="*/ 153987 w 119"/>
              <a:gd name="T51" fmla="*/ 384175 h 252"/>
              <a:gd name="T52" fmla="*/ 161925 w 119"/>
              <a:gd name="T53" fmla="*/ 390525 h 252"/>
              <a:gd name="T54" fmla="*/ 171450 w 119"/>
              <a:gd name="T55" fmla="*/ 395288 h 252"/>
              <a:gd name="T56" fmla="*/ 185737 w 119"/>
              <a:gd name="T57" fmla="*/ 395288 h 252"/>
              <a:gd name="T58" fmla="*/ 184150 w 119"/>
              <a:gd name="T59" fmla="*/ 368300 h 252"/>
              <a:gd name="T60" fmla="*/ 180975 w 119"/>
              <a:gd name="T61" fmla="*/ 354013 h 252"/>
              <a:gd name="T62" fmla="*/ 171450 w 119"/>
              <a:gd name="T63" fmla="*/ 344488 h 252"/>
              <a:gd name="T64" fmla="*/ 161925 w 119"/>
              <a:gd name="T65" fmla="*/ 328613 h 252"/>
              <a:gd name="T66" fmla="*/ 157162 w 119"/>
              <a:gd name="T67" fmla="*/ 320675 h 252"/>
              <a:gd name="T68" fmla="*/ 150812 w 119"/>
              <a:gd name="T69" fmla="*/ 314325 h 252"/>
              <a:gd name="T70" fmla="*/ 138112 w 119"/>
              <a:gd name="T71" fmla="*/ 296863 h 252"/>
              <a:gd name="T72" fmla="*/ 127000 w 119"/>
              <a:gd name="T73" fmla="*/ 279400 h 252"/>
              <a:gd name="T74" fmla="*/ 117475 w 119"/>
              <a:gd name="T75" fmla="*/ 263525 h 252"/>
              <a:gd name="T76" fmla="*/ 114300 w 119"/>
              <a:gd name="T77" fmla="*/ 252413 h 252"/>
              <a:gd name="T78" fmla="*/ 104775 w 119"/>
              <a:gd name="T79" fmla="*/ 236538 h 252"/>
              <a:gd name="T80" fmla="*/ 100012 w 119"/>
              <a:gd name="T81" fmla="*/ 220663 h 252"/>
              <a:gd name="T82" fmla="*/ 93662 w 119"/>
              <a:gd name="T83" fmla="*/ 207963 h 252"/>
              <a:gd name="T84" fmla="*/ 87312 w 119"/>
              <a:gd name="T85" fmla="*/ 190500 h 252"/>
              <a:gd name="T86" fmla="*/ 82550 w 119"/>
              <a:gd name="T87" fmla="*/ 174625 h 252"/>
              <a:gd name="T88" fmla="*/ 76200 w 119"/>
              <a:gd name="T89" fmla="*/ 158750 h 252"/>
              <a:gd name="T90" fmla="*/ 71437 w 119"/>
              <a:gd name="T91" fmla="*/ 142875 h 252"/>
              <a:gd name="T92" fmla="*/ 66675 w 119"/>
              <a:gd name="T93" fmla="*/ 127000 h 252"/>
              <a:gd name="T94" fmla="*/ 60325 w 119"/>
              <a:gd name="T95" fmla="*/ 111125 h 252"/>
              <a:gd name="T96" fmla="*/ 55562 w 119"/>
              <a:gd name="T97" fmla="*/ 96838 h 252"/>
              <a:gd name="T98" fmla="*/ 50800 w 119"/>
              <a:gd name="T99" fmla="*/ 82550 h 252"/>
              <a:gd name="T100" fmla="*/ 46037 w 119"/>
              <a:gd name="T101" fmla="*/ 68263 h 252"/>
              <a:gd name="T102" fmla="*/ 41275 w 119"/>
              <a:gd name="T103" fmla="*/ 52388 h 252"/>
              <a:gd name="T104" fmla="*/ 34925 w 119"/>
              <a:gd name="T105" fmla="*/ 38100 h 252"/>
              <a:gd name="T106" fmla="*/ 30162 w 119"/>
              <a:gd name="T107" fmla="*/ 26988 h 252"/>
              <a:gd name="T108" fmla="*/ 22225 w 119"/>
              <a:gd name="T109" fmla="*/ 14288 h 252"/>
              <a:gd name="T110" fmla="*/ 14287 w 119"/>
              <a:gd name="T111" fmla="*/ 4763 h 252"/>
              <a:gd name="T112" fmla="*/ 3175 w 119"/>
              <a:gd name="T113" fmla="*/ 0 h 2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9" h="252">
                <a:moveTo>
                  <a:pt x="0" y="2"/>
                </a:moveTo>
                <a:lnTo>
                  <a:pt x="0" y="10"/>
                </a:lnTo>
                <a:lnTo>
                  <a:pt x="1" y="10"/>
                </a:lnTo>
                <a:lnTo>
                  <a:pt x="1" y="31"/>
                </a:lnTo>
                <a:lnTo>
                  <a:pt x="2" y="31"/>
                </a:lnTo>
                <a:lnTo>
                  <a:pt x="2" y="41"/>
                </a:lnTo>
                <a:lnTo>
                  <a:pt x="3" y="43"/>
                </a:lnTo>
                <a:lnTo>
                  <a:pt x="3" y="49"/>
                </a:lnTo>
                <a:lnTo>
                  <a:pt x="4" y="49"/>
                </a:lnTo>
                <a:lnTo>
                  <a:pt x="4" y="54"/>
                </a:lnTo>
                <a:lnTo>
                  <a:pt x="6" y="54"/>
                </a:lnTo>
                <a:lnTo>
                  <a:pt x="6" y="59"/>
                </a:lnTo>
                <a:lnTo>
                  <a:pt x="6" y="63"/>
                </a:lnTo>
                <a:lnTo>
                  <a:pt x="8" y="64"/>
                </a:lnTo>
                <a:lnTo>
                  <a:pt x="8" y="68"/>
                </a:lnTo>
                <a:lnTo>
                  <a:pt x="9" y="69"/>
                </a:lnTo>
                <a:lnTo>
                  <a:pt x="9" y="70"/>
                </a:lnTo>
                <a:lnTo>
                  <a:pt x="10" y="71"/>
                </a:lnTo>
                <a:lnTo>
                  <a:pt x="10" y="74"/>
                </a:lnTo>
                <a:lnTo>
                  <a:pt x="11" y="75"/>
                </a:lnTo>
                <a:lnTo>
                  <a:pt x="11" y="78"/>
                </a:lnTo>
                <a:lnTo>
                  <a:pt x="13" y="78"/>
                </a:lnTo>
                <a:lnTo>
                  <a:pt x="13" y="82"/>
                </a:lnTo>
                <a:lnTo>
                  <a:pt x="14" y="84"/>
                </a:lnTo>
                <a:lnTo>
                  <a:pt x="14" y="86"/>
                </a:lnTo>
                <a:lnTo>
                  <a:pt x="15" y="87"/>
                </a:lnTo>
                <a:lnTo>
                  <a:pt x="15" y="91"/>
                </a:lnTo>
                <a:lnTo>
                  <a:pt x="16" y="91"/>
                </a:lnTo>
                <a:lnTo>
                  <a:pt x="16" y="95"/>
                </a:lnTo>
                <a:lnTo>
                  <a:pt x="17" y="95"/>
                </a:lnTo>
                <a:lnTo>
                  <a:pt x="17" y="99"/>
                </a:lnTo>
                <a:lnTo>
                  <a:pt x="18" y="99"/>
                </a:lnTo>
                <a:lnTo>
                  <a:pt x="18" y="102"/>
                </a:lnTo>
                <a:lnTo>
                  <a:pt x="19" y="104"/>
                </a:lnTo>
                <a:lnTo>
                  <a:pt x="19" y="106"/>
                </a:lnTo>
                <a:lnTo>
                  <a:pt x="21" y="106"/>
                </a:lnTo>
                <a:lnTo>
                  <a:pt x="21" y="110"/>
                </a:lnTo>
                <a:lnTo>
                  <a:pt x="22" y="110"/>
                </a:lnTo>
                <a:lnTo>
                  <a:pt x="22" y="113"/>
                </a:lnTo>
                <a:lnTo>
                  <a:pt x="23" y="115"/>
                </a:lnTo>
                <a:lnTo>
                  <a:pt x="23" y="117"/>
                </a:lnTo>
                <a:lnTo>
                  <a:pt x="24" y="119"/>
                </a:lnTo>
                <a:lnTo>
                  <a:pt x="24" y="120"/>
                </a:lnTo>
                <a:lnTo>
                  <a:pt x="26" y="120"/>
                </a:lnTo>
                <a:lnTo>
                  <a:pt x="26" y="124"/>
                </a:lnTo>
                <a:lnTo>
                  <a:pt x="26" y="125"/>
                </a:lnTo>
                <a:lnTo>
                  <a:pt x="26" y="126"/>
                </a:lnTo>
                <a:lnTo>
                  <a:pt x="28" y="127"/>
                </a:lnTo>
                <a:lnTo>
                  <a:pt x="28" y="131"/>
                </a:lnTo>
                <a:lnTo>
                  <a:pt x="29" y="131"/>
                </a:lnTo>
                <a:lnTo>
                  <a:pt x="29" y="133"/>
                </a:lnTo>
                <a:lnTo>
                  <a:pt x="30" y="133"/>
                </a:lnTo>
                <a:lnTo>
                  <a:pt x="30" y="135"/>
                </a:lnTo>
                <a:lnTo>
                  <a:pt x="31" y="135"/>
                </a:lnTo>
                <a:lnTo>
                  <a:pt x="31" y="136"/>
                </a:lnTo>
                <a:lnTo>
                  <a:pt x="32" y="138"/>
                </a:lnTo>
                <a:lnTo>
                  <a:pt x="32" y="139"/>
                </a:lnTo>
                <a:lnTo>
                  <a:pt x="33" y="141"/>
                </a:lnTo>
                <a:lnTo>
                  <a:pt x="35" y="141"/>
                </a:lnTo>
                <a:lnTo>
                  <a:pt x="35" y="145"/>
                </a:lnTo>
                <a:lnTo>
                  <a:pt x="35" y="146"/>
                </a:lnTo>
                <a:lnTo>
                  <a:pt x="35" y="147"/>
                </a:lnTo>
                <a:lnTo>
                  <a:pt x="38" y="150"/>
                </a:lnTo>
                <a:lnTo>
                  <a:pt x="38" y="152"/>
                </a:lnTo>
                <a:lnTo>
                  <a:pt x="39" y="152"/>
                </a:lnTo>
                <a:lnTo>
                  <a:pt x="39" y="155"/>
                </a:lnTo>
                <a:lnTo>
                  <a:pt x="42" y="157"/>
                </a:lnTo>
                <a:lnTo>
                  <a:pt x="42" y="160"/>
                </a:lnTo>
                <a:lnTo>
                  <a:pt x="43" y="160"/>
                </a:lnTo>
                <a:lnTo>
                  <a:pt x="43" y="161"/>
                </a:lnTo>
                <a:lnTo>
                  <a:pt x="44" y="163"/>
                </a:lnTo>
                <a:lnTo>
                  <a:pt x="44" y="164"/>
                </a:lnTo>
                <a:lnTo>
                  <a:pt x="45" y="166"/>
                </a:lnTo>
                <a:lnTo>
                  <a:pt x="45" y="167"/>
                </a:lnTo>
                <a:lnTo>
                  <a:pt x="46" y="167"/>
                </a:lnTo>
                <a:lnTo>
                  <a:pt x="46" y="169"/>
                </a:lnTo>
                <a:lnTo>
                  <a:pt x="47" y="171"/>
                </a:lnTo>
                <a:lnTo>
                  <a:pt x="47" y="172"/>
                </a:lnTo>
                <a:lnTo>
                  <a:pt x="50" y="174"/>
                </a:lnTo>
                <a:lnTo>
                  <a:pt x="50" y="176"/>
                </a:lnTo>
                <a:lnTo>
                  <a:pt x="51" y="177"/>
                </a:lnTo>
                <a:lnTo>
                  <a:pt x="51" y="178"/>
                </a:lnTo>
                <a:lnTo>
                  <a:pt x="52" y="178"/>
                </a:lnTo>
                <a:lnTo>
                  <a:pt x="52" y="181"/>
                </a:lnTo>
                <a:lnTo>
                  <a:pt x="53" y="181"/>
                </a:lnTo>
                <a:lnTo>
                  <a:pt x="53" y="182"/>
                </a:lnTo>
                <a:lnTo>
                  <a:pt x="55" y="184"/>
                </a:lnTo>
                <a:lnTo>
                  <a:pt x="55" y="185"/>
                </a:lnTo>
                <a:lnTo>
                  <a:pt x="55" y="186"/>
                </a:lnTo>
                <a:lnTo>
                  <a:pt x="57" y="186"/>
                </a:lnTo>
                <a:lnTo>
                  <a:pt x="57" y="187"/>
                </a:lnTo>
                <a:lnTo>
                  <a:pt x="58" y="187"/>
                </a:lnTo>
                <a:lnTo>
                  <a:pt x="58" y="188"/>
                </a:lnTo>
                <a:lnTo>
                  <a:pt x="59" y="190"/>
                </a:lnTo>
                <a:lnTo>
                  <a:pt x="59" y="192"/>
                </a:lnTo>
                <a:lnTo>
                  <a:pt x="60" y="194"/>
                </a:lnTo>
                <a:lnTo>
                  <a:pt x="63" y="197"/>
                </a:lnTo>
                <a:lnTo>
                  <a:pt x="63" y="198"/>
                </a:lnTo>
                <a:lnTo>
                  <a:pt x="65" y="200"/>
                </a:lnTo>
                <a:lnTo>
                  <a:pt x="65" y="202"/>
                </a:lnTo>
                <a:lnTo>
                  <a:pt x="67" y="204"/>
                </a:lnTo>
                <a:lnTo>
                  <a:pt x="67" y="206"/>
                </a:lnTo>
                <a:lnTo>
                  <a:pt x="68" y="207"/>
                </a:lnTo>
                <a:lnTo>
                  <a:pt x="68" y="208"/>
                </a:lnTo>
                <a:lnTo>
                  <a:pt x="70" y="208"/>
                </a:lnTo>
                <a:lnTo>
                  <a:pt x="71" y="210"/>
                </a:lnTo>
                <a:lnTo>
                  <a:pt x="71" y="211"/>
                </a:lnTo>
                <a:lnTo>
                  <a:pt x="72" y="213"/>
                </a:lnTo>
                <a:lnTo>
                  <a:pt x="73" y="213"/>
                </a:lnTo>
                <a:lnTo>
                  <a:pt x="73" y="215"/>
                </a:lnTo>
                <a:lnTo>
                  <a:pt x="75" y="217"/>
                </a:lnTo>
                <a:lnTo>
                  <a:pt x="75" y="218"/>
                </a:lnTo>
                <a:lnTo>
                  <a:pt x="76" y="218"/>
                </a:lnTo>
                <a:lnTo>
                  <a:pt x="76" y="220"/>
                </a:lnTo>
                <a:lnTo>
                  <a:pt x="79" y="223"/>
                </a:lnTo>
                <a:lnTo>
                  <a:pt x="79" y="224"/>
                </a:lnTo>
                <a:lnTo>
                  <a:pt x="80" y="224"/>
                </a:lnTo>
                <a:lnTo>
                  <a:pt x="80" y="225"/>
                </a:lnTo>
                <a:lnTo>
                  <a:pt x="83" y="228"/>
                </a:lnTo>
                <a:lnTo>
                  <a:pt x="83" y="231"/>
                </a:lnTo>
                <a:lnTo>
                  <a:pt x="86" y="233"/>
                </a:lnTo>
                <a:lnTo>
                  <a:pt x="87" y="233"/>
                </a:lnTo>
                <a:lnTo>
                  <a:pt x="88" y="234"/>
                </a:lnTo>
                <a:lnTo>
                  <a:pt x="88" y="235"/>
                </a:lnTo>
                <a:lnTo>
                  <a:pt x="89" y="237"/>
                </a:lnTo>
                <a:lnTo>
                  <a:pt x="90" y="237"/>
                </a:lnTo>
                <a:lnTo>
                  <a:pt x="94" y="241"/>
                </a:lnTo>
                <a:lnTo>
                  <a:pt x="95" y="241"/>
                </a:lnTo>
                <a:lnTo>
                  <a:pt x="96" y="242"/>
                </a:lnTo>
                <a:lnTo>
                  <a:pt x="97" y="242"/>
                </a:lnTo>
                <a:lnTo>
                  <a:pt x="99" y="243"/>
                </a:lnTo>
                <a:lnTo>
                  <a:pt x="100" y="243"/>
                </a:lnTo>
                <a:lnTo>
                  <a:pt x="100" y="245"/>
                </a:lnTo>
                <a:lnTo>
                  <a:pt x="101" y="245"/>
                </a:lnTo>
                <a:lnTo>
                  <a:pt x="102" y="246"/>
                </a:lnTo>
                <a:lnTo>
                  <a:pt x="103" y="246"/>
                </a:lnTo>
                <a:lnTo>
                  <a:pt x="104" y="248"/>
                </a:lnTo>
                <a:lnTo>
                  <a:pt x="105" y="248"/>
                </a:lnTo>
                <a:lnTo>
                  <a:pt x="105" y="249"/>
                </a:lnTo>
                <a:lnTo>
                  <a:pt x="108" y="249"/>
                </a:lnTo>
                <a:lnTo>
                  <a:pt x="110" y="249"/>
                </a:lnTo>
                <a:lnTo>
                  <a:pt x="112" y="251"/>
                </a:lnTo>
                <a:lnTo>
                  <a:pt x="116" y="251"/>
                </a:lnTo>
                <a:lnTo>
                  <a:pt x="116" y="249"/>
                </a:lnTo>
                <a:lnTo>
                  <a:pt x="117" y="249"/>
                </a:lnTo>
                <a:lnTo>
                  <a:pt x="118" y="248"/>
                </a:lnTo>
                <a:lnTo>
                  <a:pt x="118" y="238"/>
                </a:lnTo>
                <a:lnTo>
                  <a:pt x="117" y="238"/>
                </a:lnTo>
                <a:lnTo>
                  <a:pt x="117" y="233"/>
                </a:lnTo>
                <a:lnTo>
                  <a:pt x="116" y="232"/>
                </a:lnTo>
                <a:lnTo>
                  <a:pt x="116" y="229"/>
                </a:lnTo>
                <a:lnTo>
                  <a:pt x="115" y="228"/>
                </a:lnTo>
                <a:lnTo>
                  <a:pt x="115" y="227"/>
                </a:lnTo>
                <a:lnTo>
                  <a:pt x="114" y="225"/>
                </a:lnTo>
                <a:lnTo>
                  <a:pt x="114" y="223"/>
                </a:lnTo>
                <a:lnTo>
                  <a:pt x="112" y="223"/>
                </a:lnTo>
                <a:lnTo>
                  <a:pt x="112" y="221"/>
                </a:lnTo>
                <a:lnTo>
                  <a:pt x="112" y="220"/>
                </a:lnTo>
                <a:lnTo>
                  <a:pt x="109" y="217"/>
                </a:lnTo>
                <a:lnTo>
                  <a:pt x="108" y="217"/>
                </a:lnTo>
                <a:lnTo>
                  <a:pt x="108" y="215"/>
                </a:lnTo>
                <a:lnTo>
                  <a:pt x="107" y="215"/>
                </a:lnTo>
                <a:lnTo>
                  <a:pt x="107" y="213"/>
                </a:lnTo>
                <a:lnTo>
                  <a:pt x="102" y="208"/>
                </a:lnTo>
                <a:lnTo>
                  <a:pt x="102" y="207"/>
                </a:lnTo>
                <a:lnTo>
                  <a:pt x="101" y="207"/>
                </a:lnTo>
                <a:lnTo>
                  <a:pt x="101" y="206"/>
                </a:lnTo>
                <a:lnTo>
                  <a:pt x="100" y="204"/>
                </a:lnTo>
                <a:lnTo>
                  <a:pt x="99" y="204"/>
                </a:lnTo>
                <a:lnTo>
                  <a:pt x="99" y="202"/>
                </a:lnTo>
                <a:lnTo>
                  <a:pt x="97" y="202"/>
                </a:lnTo>
                <a:lnTo>
                  <a:pt x="97" y="200"/>
                </a:lnTo>
                <a:lnTo>
                  <a:pt x="96" y="200"/>
                </a:lnTo>
                <a:lnTo>
                  <a:pt x="95" y="199"/>
                </a:lnTo>
                <a:lnTo>
                  <a:pt x="95" y="198"/>
                </a:lnTo>
                <a:lnTo>
                  <a:pt x="94" y="197"/>
                </a:lnTo>
                <a:lnTo>
                  <a:pt x="92" y="197"/>
                </a:lnTo>
                <a:lnTo>
                  <a:pt x="92" y="196"/>
                </a:lnTo>
                <a:lnTo>
                  <a:pt x="90" y="192"/>
                </a:lnTo>
                <a:lnTo>
                  <a:pt x="87" y="187"/>
                </a:lnTo>
                <a:lnTo>
                  <a:pt x="87" y="186"/>
                </a:lnTo>
                <a:lnTo>
                  <a:pt x="85" y="184"/>
                </a:lnTo>
                <a:lnTo>
                  <a:pt x="85" y="182"/>
                </a:lnTo>
                <a:lnTo>
                  <a:pt x="80" y="177"/>
                </a:lnTo>
                <a:lnTo>
                  <a:pt x="80" y="176"/>
                </a:lnTo>
                <a:lnTo>
                  <a:pt x="79" y="174"/>
                </a:lnTo>
                <a:lnTo>
                  <a:pt x="79" y="173"/>
                </a:lnTo>
                <a:lnTo>
                  <a:pt x="76" y="171"/>
                </a:lnTo>
                <a:lnTo>
                  <a:pt x="76" y="169"/>
                </a:lnTo>
                <a:lnTo>
                  <a:pt x="74" y="166"/>
                </a:lnTo>
                <a:lnTo>
                  <a:pt x="74" y="164"/>
                </a:lnTo>
                <a:lnTo>
                  <a:pt x="73" y="163"/>
                </a:lnTo>
                <a:lnTo>
                  <a:pt x="73" y="161"/>
                </a:lnTo>
                <a:lnTo>
                  <a:pt x="72" y="160"/>
                </a:lnTo>
                <a:lnTo>
                  <a:pt x="72" y="159"/>
                </a:lnTo>
                <a:lnTo>
                  <a:pt x="70" y="156"/>
                </a:lnTo>
                <a:lnTo>
                  <a:pt x="70" y="155"/>
                </a:lnTo>
                <a:lnTo>
                  <a:pt x="68" y="153"/>
                </a:lnTo>
                <a:lnTo>
                  <a:pt x="68" y="151"/>
                </a:lnTo>
                <a:lnTo>
                  <a:pt x="66" y="149"/>
                </a:lnTo>
                <a:lnTo>
                  <a:pt x="66" y="147"/>
                </a:lnTo>
                <a:lnTo>
                  <a:pt x="65" y="145"/>
                </a:lnTo>
                <a:lnTo>
                  <a:pt x="63" y="143"/>
                </a:lnTo>
                <a:lnTo>
                  <a:pt x="63" y="141"/>
                </a:lnTo>
                <a:lnTo>
                  <a:pt x="63" y="139"/>
                </a:lnTo>
                <a:lnTo>
                  <a:pt x="63" y="138"/>
                </a:lnTo>
                <a:lnTo>
                  <a:pt x="61" y="136"/>
                </a:lnTo>
                <a:lnTo>
                  <a:pt x="60" y="135"/>
                </a:lnTo>
                <a:lnTo>
                  <a:pt x="60" y="133"/>
                </a:lnTo>
                <a:lnTo>
                  <a:pt x="59" y="131"/>
                </a:lnTo>
                <a:lnTo>
                  <a:pt x="58" y="129"/>
                </a:lnTo>
                <a:lnTo>
                  <a:pt x="58" y="126"/>
                </a:lnTo>
                <a:lnTo>
                  <a:pt x="57" y="125"/>
                </a:lnTo>
                <a:lnTo>
                  <a:pt x="57" y="122"/>
                </a:lnTo>
                <a:lnTo>
                  <a:pt x="55" y="120"/>
                </a:lnTo>
                <a:lnTo>
                  <a:pt x="55" y="119"/>
                </a:lnTo>
                <a:lnTo>
                  <a:pt x="55" y="117"/>
                </a:lnTo>
                <a:lnTo>
                  <a:pt x="53" y="115"/>
                </a:lnTo>
                <a:lnTo>
                  <a:pt x="52" y="113"/>
                </a:lnTo>
                <a:lnTo>
                  <a:pt x="52" y="110"/>
                </a:lnTo>
                <a:lnTo>
                  <a:pt x="51" y="110"/>
                </a:lnTo>
                <a:lnTo>
                  <a:pt x="51" y="106"/>
                </a:lnTo>
                <a:lnTo>
                  <a:pt x="50" y="104"/>
                </a:lnTo>
                <a:lnTo>
                  <a:pt x="48" y="102"/>
                </a:lnTo>
                <a:lnTo>
                  <a:pt x="48" y="100"/>
                </a:lnTo>
                <a:lnTo>
                  <a:pt x="47" y="99"/>
                </a:lnTo>
                <a:lnTo>
                  <a:pt x="47" y="96"/>
                </a:lnTo>
                <a:lnTo>
                  <a:pt x="46" y="95"/>
                </a:lnTo>
                <a:lnTo>
                  <a:pt x="45" y="92"/>
                </a:lnTo>
                <a:lnTo>
                  <a:pt x="45" y="90"/>
                </a:lnTo>
                <a:lnTo>
                  <a:pt x="44" y="88"/>
                </a:lnTo>
                <a:lnTo>
                  <a:pt x="44" y="86"/>
                </a:lnTo>
                <a:lnTo>
                  <a:pt x="43" y="85"/>
                </a:lnTo>
                <a:lnTo>
                  <a:pt x="42" y="82"/>
                </a:lnTo>
                <a:lnTo>
                  <a:pt x="42" y="80"/>
                </a:lnTo>
                <a:lnTo>
                  <a:pt x="41" y="78"/>
                </a:lnTo>
                <a:lnTo>
                  <a:pt x="41" y="77"/>
                </a:lnTo>
                <a:lnTo>
                  <a:pt x="39" y="74"/>
                </a:lnTo>
                <a:lnTo>
                  <a:pt x="39" y="73"/>
                </a:lnTo>
                <a:lnTo>
                  <a:pt x="38" y="70"/>
                </a:lnTo>
                <a:lnTo>
                  <a:pt x="38" y="69"/>
                </a:lnTo>
                <a:lnTo>
                  <a:pt x="37" y="68"/>
                </a:lnTo>
                <a:lnTo>
                  <a:pt x="37" y="65"/>
                </a:lnTo>
                <a:lnTo>
                  <a:pt x="35" y="64"/>
                </a:lnTo>
                <a:lnTo>
                  <a:pt x="35" y="61"/>
                </a:lnTo>
                <a:lnTo>
                  <a:pt x="35" y="59"/>
                </a:lnTo>
                <a:lnTo>
                  <a:pt x="33" y="55"/>
                </a:lnTo>
                <a:lnTo>
                  <a:pt x="33" y="54"/>
                </a:lnTo>
                <a:lnTo>
                  <a:pt x="32" y="54"/>
                </a:lnTo>
                <a:lnTo>
                  <a:pt x="32" y="52"/>
                </a:lnTo>
                <a:lnTo>
                  <a:pt x="31" y="51"/>
                </a:lnTo>
                <a:lnTo>
                  <a:pt x="31" y="47"/>
                </a:lnTo>
                <a:lnTo>
                  <a:pt x="30" y="45"/>
                </a:lnTo>
                <a:lnTo>
                  <a:pt x="30" y="44"/>
                </a:lnTo>
                <a:lnTo>
                  <a:pt x="29" y="43"/>
                </a:lnTo>
                <a:lnTo>
                  <a:pt x="29" y="41"/>
                </a:lnTo>
                <a:lnTo>
                  <a:pt x="28" y="38"/>
                </a:lnTo>
                <a:lnTo>
                  <a:pt x="26" y="37"/>
                </a:lnTo>
                <a:lnTo>
                  <a:pt x="26" y="34"/>
                </a:lnTo>
                <a:lnTo>
                  <a:pt x="26" y="33"/>
                </a:lnTo>
                <a:lnTo>
                  <a:pt x="24" y="31"/>
                </a:lnTo>
                <a:lnTo>
                  <a:pt x="24" y="30"/>
                </a:lnTo>
                <a:lnTo>
                  <a:pt x="23" y="28"/>
                </a:lnTo>
                <a:lnTo>
                  <a:pt x="23" y="26"/>
                </a:lnTo>
                <a:lnTo>
                  <a:pt x="22" y="24"/>
                </a:lnTo>
                <a:lnTo>
                  <a:pt x="22" y="23"/>
                </a:lnTo>
                <a:lnTo>
                  <a:pt x="21" y="22"/>
                </a:lnTo>
                <a:lnTo>
                  <a:pt x="21" y="20"/>
                </a:lnTo>
                <a:lnTo>
                  <a:pt x="19" y="18"/>
                </a:lnTo>
                <a:lnTo>
                  <a:pt x="19" y="17"/>
                </a:lnTo>
                <a:lnTo>
                  <a:pt x="18" y="16"/>
                </a:lnTo>
                <a:lnTo>
                  <a:pt x="18" y="14"/>
                </a:lnTo>
                <a:lnTo>
                  <a:pt x="17" y="14"/>
                </a:lnTo>
                <a:lnTo>
                  <a:pt x="17" y="13"/>
                </a:lnTo>
                <a:lnTo>
                  <a:pt x="14" y="9"/>
                </a:lnTo>
                <a:lnTo>
                  <a:pt x="14" y="8"/>
                </a:lnTo>
                <a:lnTo>
                  <a:pt x="13" y="6"/>
                </a:lnTo>
                <a:lnTo>
                  <a:pt x="13" y="5"/>
                </a:lnTo>
                <a:lnTo>
                  <a:pt x="11" y="5"/>
                </a:lnTo>
                <a:lnTo>
                  <a:pt x="9" y="3"/>
                </a:lnTo>
                <a:lnTo>
                  <a:pt x="8" y="3"/>
                </a:lnTo>
                <a:lnTo>
                  <a:pt x="6" y="2"/>
                </a:lnTo>
                <a:lnTo>
                  <a:pt x="4" y="2"/>
                </a:lnTo>
                <a:lnTo>
                  <a:pt x="3" y="0"/>
                </a:lnTo>
                <a:lnTo>
                  <a:pt x="2" y="0"/>
                </a:lnTo>
                <a:lnTo>
                  <a:pt x="1" y="2"/>
                </a:lnTo>
                <a:lnTo>
                  <a:pt x="0" y="2"/>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8" name="Freeform 14">
            <a:extLst>
              <a:ext uri="{FF2B5EF4-FFF2-40B4-BE49-F238E27FC236}">
                <a16:creationId xmlns:a16="http://schemas.microsoft.com/office/drawing/2014/main" id="{9EE815F1-72C6-500E-11B3-68E18B06F1B2}"/>
              </a:ext>
              <a:ext uri="{C183D7F6-B498-43B3-948B-1728B52AA6E4}">
                <adec:decorative xmlns:adec="http://schemas.microsoft.com/office/drawing/2017/decorative" val="1"/>
              </a:ext>
            </a:extLst>
          </p:cNvPr>
          <p:cNvSpPr>
            <a:spLocks/>
          </p:cNvSpPr>
          <p:nvPr/>
        </p:nvSpPr>
        <p:spPr bwMode="auto">
          <a:xfrm>
            <a:off x="4064000" y="3714750"/>
            <a:ext cx="293688" cy="369888"/>
          </a:xfrm>
          <a:custGeom>
            <a:avLst/>
            <a:gdLst>
              <a:gd name="T0" fmla="*/ 93663 w 185"/>
              <a:gd name="T1" fmla="*/ 20638 h 233"/>
              <a:gd name="T2" fmla="*/ 96838 w 185"/>
              <a:gd name="T3" fmla="*/ 38100 h 233"/>
              <a:gd name="T4" fmla="*/ 103188 w 185"/>
              <a:gd name="T5" fmla="*/ 55563 h 233"/>
              <a:gd name="T6" fmla="*/ 109538 w 185"/>
              <a:gd name="T7" fmla="*/ 74613 h 233"/>
              <a:gd name="T8" fmla="*/ 114300 w 185"/>
              <a:gd name="T9" fmla="*/ 90488 h 233"/>
              <a:gd name="T10" fmla="*/ 122238 w 185"/>
              <a:gd name="T11" fmla="*/ 111125 h 233"/>
              <a:gd name="T12" fmla="*/ 131763 w 185"/>
              <a:gd name="T13" fmla="*/ 130175 h 233"/>
              <a:gd name="T14" fmla="*/ 139700 w 185"/>
              <a:gd name="T15" fmla="*/ 146050 h 233"/>
              <a:gd name="T16" fmla="*/ 149225 w 185"/>
              <a:gd name="T17" fmla="*/ 163513 h 233"/>
              <a:gd name="T18" fmla="*/ 163513 w 185"/>
              <a:gd name="T19" fmla="*/ 187325 h 233"/>
              <a:gd name="T20" fmla="*/ 177800 w 185"/>
              <a:gd name="T21" fmla="*/ 207963 h 233"/>
              <a:gd name="T22" fmla="*/ 192088 w 185"/>
              <a:gd name="T23" fmla="*/ 227013 h 233"/>
              <a:gd name="T24" fmla="*/ 252413 w 185"/>
              <a:gd name="T25" fmla="*/ 298450 h 233"/>
              <a:gd name="T26" fmla="*/ 263525 w 185"/>
              <a:gd name="T27" fmla="*/ 315913 h 233"/>
              <a:gd name="T28" fmla="*/ 269875 w 185"/>
              <a:gd name="T29" fmla="*/ 328613 h 233"/>
              <a:gd name="T30" fmla="*/ 276225 w 185"/>
              <a:gd name="T31" fmla="*/ 339725 h 233"/>
              <a:gd name="T32" fmla="*/ 280988 w 185"/>
              <a:gd name="T33" fmla="*/ 347663 h 233"/>
              <a:gd name="T34" fmla="*/ 284163 w 185"/>
              <a:gd name="T35" fmla="*/ 354013 h 233"/>
              <a:gd name="T36" fmla="*/ 288925 w 185"/>
              <a:gd name="T37" fmla="*/ 361950 h 233"/>
              <a:gd name="T38" fmla="*/ 288925 w 185"/>
              <a:gd name="T39" fmla="*/ 368300 h 233"/>
              <a:gd name="T40" fmla="*/ 282575 w 185"/>
              <a:gd name="T41" fmla="*/ 363538 h 233"/>
              <a:gd name="T42" fmla="*/ 269875 w 185"/>
              <a:gd name="T43" fmla="*/ 360363 h 233"/>
              <a:gd name="T44" fmla="*/ 260350 w 185"/>
              <a:gd name="T45" fmla="*/ 354013 h 233"/>
              <a:gd name="T46" fmla="*/ 247650 w 185"/>
              <a:gd name="T47" fmla="*/ 349250 h 233"/>
              <a:gd name="T48" fmla="*/ 234950 w 185"/>
              <a:gd name="T49" fmla="*/ 342900 h 233"/>
              <a:gd name="T50" fmla="*/ 220663 w 185"/>
              <a:gd name="T51" fmla="*/ 336550 h 233"/>
              <a:gd name="T52" fmla="*/ 206375 w 185"/>
              <a:gd name="T53" fmla="*/ 330200 h 233"/>
              <a:gd name="T54" fmla="*/ 192088 w 185"/>
              <a:gd name="T55" fmla="*/ 323850 h 233"/>
              <a:gd name="T56" fmla="*/ 177800 w 185"/>
              <a:gd name="T57" fmla="*/ 319088 h 233"/>
              <a:gd name="T58" fmla="*/ 168275 w 185"/>
              <a:gd name="T59" fmla="*/ 314325 h 233"/>
              <a:gd name="T60" fmla="*/ 158750 w 185"/>
              <a:gd name="T61" fmla="*/ 307975 h 233"/>
              <a:gd name="T62" fmla="*/ 147638 w 185"/>
              <a:gd name="T63" fmla="*/ 303213 h 233"/>
              <a:gd name="T64" fmla="*/ 139700 w 185"/>
              <a:gd name="T65" fmla="*/ 298450 h 233"/>
              <a:gd name="T66" fmla="*/ 134938 w 185"/>
              <a:gd name="T67" fmla="*/ 288925 h 233"/>
              <a:gd name="T68" fmla="*/ 128588 w 185"/>
              <a:gd name="T69" fmla="*/ 276225 h 233"/>
              <a:gd name="T70" fmla="*/ 117475 w 185"/>
              <a:gd name="T71" fmla="*/ 260350 h 233"/>
              <a:gd name="T72" fmla="*/ 107950 w 185"/>
              <a:gd name="T73" fmla="*/ 241300 h 233"/>
              <a:gd name="T74" fmla="*/ 93663 w 185"/>
              <a:gd name="T75" fmla="*/ 220663 h 233"/>
              <a:gd name="T76" fmla="*/ 82550 w 185"/>
              <a:gd name="T77" fmla="*/ 196850 h 233"/>
              <a:gd name="T78" fmla="*/ 68263 w 185"/>
              <a:gd name="T79" fmla="*/ 174625 h 233"/>
              <a:gd name="T80" fmla="*/ 55563 w 185"/>
              <a:gd name="T81" fmla="*/ 153988 h 233"/>
              <a:gd name="T82" fmla="*/ 42863 w 185"/>
              <a:gd name="T83" fmla="*/ 130175 h 233"/>
              <a:gd name="T84" fmla="*/ 30163 w 185"/>
              <a:gd name="T85" fmla="*/ 112713 h 233"/>
              <a:gd name="T86" fmla="*/ 20638 w 185"/>
              <a:gd name="T87" fmla="*/ 93663 h 233"/>
              <a:gd name="T88" fmla="*/ 11113 w 185"/>
              <a:gd name="T89" fmla="*/ 79375 h 233"/>
              <a:gd name="T90" fmla="*/ 4763 w 185"/>
              <a:gd name="T91" fmla="*/ 68263 h 233"/>
              <a:gd name="T92" fmla="*/ 1588 w 185"/>
              <a:gd name="T93" fmla="*/ 60325 h 233"/>
              <a:gd name="T94" fmla="*/ 7938 w 185"/>
              <a:gd name="T95" fmla="*/ 55563 h 233"/>
              <a:gd name="T96" fmla="*/ 17463 w 185"/>
              <a:gd name="T97" fmla="*/ 47625 h 233"/>
              <a:gd name="T98" fmla="*/ 28575 w 185"/>
              <a:gd name="T99" fmla="*/ 41275 h 233"/>
              <a:gd name="T100" fmla="*/ 36513 w 185"/>
              <a:gd name="T101" fmla="*/ 36513 h 233"/>
              <a:gd name="T102" fmla="*/ 46038 w 185"/>
              <a:gd name="T103" fmla="*/ 31750 h 233"/>
              <a:gd name="T104" fmla="*/ 58738 w 185"/>
              <a:gd name="T105" fmla="*/ 20638 h 233"/>
              <a:gd name="T106" fmla="*/ 69850 w 185"/>
              <a:gd name="T107" fmla="*/ 14288 h 233"/>
              <a:gd name="T108" fmla="*/ 77788 w 185"/>
              <a:gd name="T109" fmla="*/ 11113 h 233"/>
              <a:gd name="T110" fmla="*/ 88900 w 185"/>
              <a:gd name="T111" fmla="*/ 3175 h 2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5" h="233">
                <a:moveTo>
                  <a:pt x="58" y="0"/>
                </a:moveTo>
                <a:lnTo>
                  <a:pt x="58" y="5"/>
                </a:lnTo>
                <a:lnTo>
                  <a:pt x="59" y="8"/>
                </a:lnTo>
                <a:lnTo>
                  <a:pt x="59" y="13"/>
                </a:lnTo>
                <a:lnTo>
                  <a:pt x="61" y="16"/>
                </a:lnTo>
                <a:lnTo>
                  <a:pt x="61" y="20"/>
                </a:lnTo>
                <a:lnTo>
                  <a:pt x="61" y="23"/>
                </a:lnTo>
                <a:lnTo>
                  <a:pt x="61" y="24"/>
                </a:lnTo>
                <a:lnTo>
                  <a:pt x="63" y="27"/>
                </a:lnTo>
                <a:lnTo>
                  <a:pt x="63" y="30"/>
                </a:lnTo>
                <a:lnTo>
                  <a:pt x="64" y="33"/>
                </a:lnTo>
                <a:lnTo>
                  <a:pt x="65" y="35"/>
                </a:lnTo>
                <a:lnTo>
                  <a:pt x="65" y="38"/>
                </a:lnTo>
                <a:lnTo>
                  <a:pt x="66" y="40"/>
                </a:lnTo>
                <a:lnTo>
                  <a:pt x="68" y="45"/>
                </a:lnTo>
                <a:lnTo>
                  <a:pt x="69" y="47"/>
                </a:lnTo>
                <a:lnTo>
                  <a:pt x="69" y="50"/>
                </a:lnTo>
                <a:lnTo>
                  <a:pt x="69" y="53"/>
                </a:lnTo>
                <a:lnTo>
                  <a:pt x="71" y="55"/>
                </a:lnTo>
                <a:lnTo>
                  <a:pt x="72" y="57"/>
                </a:lnTo>
                <a:lnTo>
                  <a:pt x="73" y="60"/>
                </a:lnTo>
                <a:lnTo>
                  <a:pt x="74" y="64"/>
                </a:lnTo>
                <a:lnTo>
                  <a:pt x="76" y="67"/>
                </a:lnTo>
                <a:lnTo>
                  <a:pt x="77" y="70"/>
                </a:lnTo>
                <a:lnTo>
                  <a:pt x="78" y="72"/>
                </a:lnTo>
                <a:lnTo>
                  <a:pt x="81" y="74"/>
                </a:lnTo>
                <a:lnTo>
                  <a:pt x="82" y="77"/>
                </a:lnTo>
                <a:lnTo>
                  <a:pt x="83" y="82"/>
                </a:lnTo>
                <a:lnTo>
                  <a:pt x="83" y="84"/>
                </a:lnTo>
                <a:lnTo>
                  <a:pt x="85" y="87"/>
                </a:lnTo>
                <a:lnTo>
                  <a:pt x="87" y="89"/>
                </a:lnTo>
                <a:lnTo>
                  <a:pt x="88" y="92"/>
                </a:lnTo>
                <a:lnTo>
                  <a:pt x="90" y="94"/>
                </a:lnTo>
                <a:lnTo>
                  <a:pt x="92" y="97"/>
                </a:lnTo>
                <a:lnTo>
                  <a:pt x="93" y="101"/>
                </a:lnTo>
                <a:lnTo>
                  <a:pt x="94" y="103"/>
                </a:lnTo>
                <a:lnTo>
                  <a:pt x="97" y="106"/>
                </a:lnTo>
                <a:lnTo>
                  <a:pt x="98" y="108"/>
                </a:lnTo>
                <a:lnTo>
                  <a:pt x="102" y="114"/>
                </a:lnTo>
                <a:lnTo>
                  <a:pt x="103" y="118"/>
                </a:lnTo>
                <a:lnTo>
                  <a:pt x="106" y="121"/>
                </a:lnTo>
                <a:lnTo>
                  <a:pt x="107" y="123"/>
                </a:lnTo>
                <a:lnTo>
                  <a:pt x="112" y="129"/>
                </a:lnTo>
                <a:lnTo>
                  <a:pt x="112" y="131"/>
                </a:lnTo>
                <a:lnTo>
                  <a:pt x="115" y="134"/>
                </a:lnTo>
                <a:lnTo>
                  <a:pt x="117" y="138"/>
                </a:lnTo>
                <a:lnTo>
                  <a:pt x="119" y="140"/>
                </a:lnTo>
                <a:lnTo>
                  <a:pt x="121" y="143"/>
                </a:lnTo>
                <a:lnTo>
                  <a:pt x="135" y="158"/>
                </a:lnTo>
                <a:lnTo>
                  <a:pt x="137" y="162"/>
                </a:lnTo>
                <a:lnTo>
                  <a:pt x="159" y="187"/>
                </a:lnTo>
                <a:lnTo>
                  <a:pt x="159" y="188"/>
                </a:lnTo>
                <a:lnTo>
                  <a:pt x="163" y="192"/>
                </a:lnTo>
                <a:lnTo>
                  <a:pt x="163" y="194"/>
                </a:lnTo>
                <a:lnTo>
                  <a:pt x="166" y="198"/>
                </a:lnTo>
                <a:lnTo>
                  <a:pt x="166" y="199"/>
                </a:lnTo>
                <a:lnTo>
                  <a:pt x="168" y="201"/>
                </a:lnTo>
                <a:lnTo>
                  <a:pt x="168" y="202"/>
                </a:lnTo>
                <a:lnTo>
                  <a:pt x="170" y="205"/>
                </a:lnTo>
                <a:lnTo>
                  <a:pt x="170" y="207"/>
                </a:lnTo>
                <a:lnTo>
                  <a:pt x="172" y="208"/>
                </a:lnTo>
                <a:lnTo>
                  <a:pt x="172" y="209"/>
                </a:lnTo>
                <a:lnTo>
                  <a:pt x="174" y="212"/>
                </a:lnTo>
                <a:lnTo>
                  <a:pt x="174" y="214"/>
                </a:lnTo>
                <a:lnTo>
                  <a:pt x="175" y="215"/>
                </a:lnTo>
                <a:lnTo>
                  <a:pt x="175" y="216"/>
                </a:lnTo>
                <a:lnTo>
                  <a:pt x="177" y="216"/>
                </a:lnTo>
                <a:lnTo>
                  <a:pt x="177" y="219"/>
                </a:lnTo>
                <a:lnTo>
                  <a:pt x="178" y="219"/>
                </a:lnTo>
                <a:lnTo>
                  <a:pt x="178" y="220"/>
                </a:lnTo>
                <a:lnTo>
                  <a:pt x="179" y="221"/>
                </a:lnTo>
                <a:lnTo>
                  <a:pt x="179" y="223"/>
                </a:lnTo>
                <a:lnTo>
                  <a:pt x="180" y="224"/>
                </a:lnTo>
                <a:lnTo>
                  <a:pt x="180" y="225"/>
                </a:lnTo>
                <a:lnTo>
                  <a:pt x="182" y="225"/>
                </a:lnTo>
                <a:lnTo>
                  <a:pt x="182" y="228"/>
                </a:lnTo>
                <a:lnTo>
                  <a:pt x="182" y="230"/>
                </a:lnTo>
                <a:lnTo>
                  <a:pt x="184" y="230"/>
                </a:lnTo>
                <a:lnTo>
                  <a:pt x="184" y="232"/>
                </a:lnTo>
                <a:lnTo>
                  <a:pt x="182" y="232"/>
                </a:lnTo>
                <a:lnTo>
                  <a:pt x="182" y="230"/>
                </a:lnTo>
                <a:lnTo>
                  <a:pt x="180" y="230"/>
                </a:lnTo>
                <a:lnTo>
                  <a:pt x="179" y="229"/>
                </a:lnTo>
                <a:lnTo>
                  <a:pt x="178" y="229"/>
                </a:lnTo>
                <a:lnTo>
                  <a:pt x="177" y="228"/>
                </a:lnTo>
                <a:lnTo>
                  <a:pt x="173" y="228"/>
                </a:lnTo>
                <a:lnTo>
                  <a:pt x="172" y="227"/>
                </a:lnTo>
                <a:lnTo>
                  <a:pt x="170" y="227"/>
                </a:lnTo>
                <a:lnTo>
                  <a:pt x="169" y="225"/>
                </a:lnTo>
                <a:lnTo>
                  <a:pt x="168" y="224"/>
                </a:lnTo>
                <a:lnTo>
                  <a:pt x="165" y="224"/>
                </a:lnTo>
                <a:lnTo>
                  <a:pt x="164" y="223"/>
                </a:lnTo>
                <a:lnTo>
                  <a:pt x="161" y="223"/>
                </a:lnTo>
                <a:lnTo>
                  <a:pt x="161" y="221"/>
                </a:lnTo>
                <a:lnTo>
                  <a:pt x="158" y="220"/>
                </a:lnTo>
                <a:lnTo>
                  <a:pt x="156" y="220"/>
                </a:lnTo>
                <a:lnTo>
                  <a:pt x="153" y="219"/>
                </a:lnTo>
                <a:lnTo>
                  <a:pt x="153" y="218"/>
                </a:lnTo>
                <a:lnTo>
                  <a:pt x="150" y="216"/>
                </a:lnTo>
                <a:lnTo>
                  <a:pt x="148" y="216"/>
                </a:lnTo>
                <a:lnTo>
                  <a:pt x="145" y="215"/>
                </a:lnTo>
                <a:lnTo>
                  <a:pt x="143" y="214"/>
                </a:lnTo>
                <a:lnTo>
                  <a:pt x="141" y="212"/>
                </a:lnTo>
                <a:lnTo>
                  <a:pt x="139" y="212"/>
                </a:lnTo>
                <a:lnTo>
                  <a:pt x="137" y="211"/>
                </a:lnTo>
                <a:lnTo>
                  <a:pt x="135" y="209"/>
                </a:lnTo>
                <a:lnTo>
                  <a:pt x="132" y="209"/>
                </a:lnTo>
                <a:lnTo>
                  <a:pt x="130" y="208"/>
                </a:lnTo>
                <a:lnTo>
                  <a:pt x="128" y="207"/>
                </a:lnTo>
                <a:lnTo>
                  <a:pt x="126" y="205"/>
                </a:lnTo>
                <a:lnTo>
                  <a:pt x="123" y="205"/>
                </a:lnTo>
                <a:lnTo>
                  <a:pt x="121" y="204"/>
                </a:lnTo>
                <a:lnTo>
                  <a:pt x="119" y="203"/>
                </a:lnTo>
                <a:lnTo>
                  <a:pt x="117" y="202"/>
                </a:lnTo>
                <a:lnTo>
                  <a:pt x="115" y="202"/>
                </a:lnTo>
                <a:lnTo>
                  <a:pt x="112" y="201"/>
                </a:lnTo>
                <a:lnTo>
                  <a:pt x="112" y="199"/>
                </a:lnTo>
                <a:lnTo>
                  <a:pt x="110" y="199"/>
                </a:lnTo>
                <a:lnTo>
                  <a:pt x="108" y="198"/>
                </a:lnTo>
                <a:lnTo>
                  <a:pt x="106" y="198"/>
                </a:lnTo>
                <a:lnTo>
                  <a:pt x="105" y="197"/>
                </a:lnTo>
                <a:lnTo>
                  <a:pt x="102" y="195"/>
                </a:lnTo>
                <a:lnTo>
                  <a:pt x="101" y="195"/>
                </a:lnTo>
                <a:lnTo>
                  <a:pt x="100" y="194"/>
                </a:lnTo>
                <a:lnTo>
                  <a:pt x="97" y="194"/>
                </a:lnTo>
                <a:lnTo>
                  <a:pt x="95" y="192"/>
                </a:lnTo>
                <a:lnTo>
                  <a:pt x="94" y="192"/>
                </a:lnTo>
                <a:lnTo>
                  <a:pt x="93" y="191"/>
                </a:lnTo>
                <a:lnTo>
                  <a:pt x="90" y="191"/>
                </a:lnTo>
                <a:lnTo>
                  <a:pt x="90" y="190"/>
                </a:lnTo>
                <a:lnTo>
                  <a:pt x="90" y="188"/>
                </a:lnTo>
                <a:lnTo>
                  <a:pt x="88" y="188"/>
                </a:lnTo>
                <a:lnTo>
                  <a:pt x="88" y="187"/>
                </a:lnTo>
                <a:lnTo>
                  <a:pt x="86" y="185"/>
                </a:lnTo>
                <a:lnTo>
                  <a:pt x="86" y="183"/>
                </a:lnTo>
                <a:lnTo>
                  <a:pt x="85" y="182"/>
                </a:lnTo>
                <a:lnTo>
                  <a:pt x="83" y="179"/>
                </a:lnTo>
                <a:lnTo>
                  <a:pt x="83" y="178"/>
                </a:lnTo>
                <a:lnTo>
                  <a:pt x="82" y="176"/>
                </a:lnTo>
                <a:lnTo>
                  <a:pt x="81" y="174"/>
                </a:lnTo>
                <a:lnTo>
                  <a:pt x="79" y="171"/>
                </a:lnTo>
                <a:lnTo>
                  <a:pt x="77" y="169"/>
                </a:lnTo>
                <a:lnTo>
                  <a:pt x="76" y="166"/>
                </a:lnTo>
                <a:lnTo>
                  <a:pt x="74" y="164"/>
                </a:lnTo>
                <a:lnTo>
                  <a:pt x="72" y="161"/>
                </a:lnTo>
                <a:lnTo>
                  <a:pt x="71" y="157"/>
                </a:lnTo>
                <a:lnTo>
                  <a:pt x="69" y="155"/>
                </a:lnTo>
                <a:lnTo>
                  <a:pt x="68" y="152"/>
                </a:lnTo>
                <a:lnTo>
                  <a:pt x="65" y="148"/>
                </a:lnTo>
                <a:lnTo>
                  <a:pt x="63" y="145"/>
                </a:lnTo>
                <a:lnTo>
                  <a:pt x="61" y="141"/>
                </a:lnTo>
                <a:lnTo>
                  <a:pt x="59" y="139"/>
                </a:lnTo>
                <a:lnTo>
                  <a:pt x="56" y="135"/>
                </a:lnTo>
                <a:lnTo>
                  <a:pt x="54" y="131"/>
                </a:lnTo>
                <a:lnTo>
                  <a:pt x="54" y="129"/>
                </a:lnTo>
                <a:lnTo>
                  <a:pt x="52" y="124"/>
                </a:lnTo>
                <a:lnTo>
                  <a:pt x="49" y="121"/>
                </a:lnTo>
                <a:lnTo>
                  <a:pt x="47" y="118"/>
                </a:lnTo>
                <a:lnTo>
                  <a:pt x="45" y="114"/>
                </a:lnTo>
                <a:lnTo>
                  <a:pt x="43" y="110"/>
                </a:lnTo>
                <a:lnTo>
                  <a:pt x="40" y="107"/>
                </a:lnTo>
                <a:lnTo>
                  <a:pt x="39" y="103"/>
                </a:lnTo>
                <a:lnTo>
                  <a:pt x="36" y="100"/>
                </a:lnTo>
                <a:lnTo>
                  <a:pt x="35" y="97"/>
                </a:lnTo>
                <a:lnTo>
                  <a:pt x="32" y="92"/>
                </a:lnTo>
                <a:lnTo>
                  <a:pt x="30" y="89"/>
                </a:lnTo>
                <a:lnTo>
                  <a:pt x="27" y="87"/>
                </a:lnTo>
                <a:lnTo>
                  <a:pt x="27" y="82"/>
                </a:lnTo>
                <a:lnTo>
                  <a:pt x="25" y="80"/>
                </a:lnTo>
                <a:lnTo>
                  <a:pt x="23" y="76"/>
                </a:lnTo>
                <a:lnTo>
                  <a:pt x="21" y="73"/>
                </a:lnTo>
                <a:lnTo>
                  <a:pt x="19" y="71"/>
                </a:lnTo>
                <a:lnTo>
                  <a:pt x="18" y="67"/>
                </a:lnTo>
                <a:lnTo>
                  <a:pt x="15" y="64"/>
                </a:lnTo>
                <a:lnTo>
                  <a:pt x="14" y="61"/>
                </a:lnTo>
                <a:lnTo>
                  <a:pt x="13" y="59"/>
                </a:lnTo>
                <a:lnTo>
                  <a:pt x="10" y="56"/>
                </a:lnTo>
                <a:lnTo>
                  <a:pt x="10" y="54"/>
                </a:lnTo>
                <a:lnTo>
                  <a:pt x="8" y="53"/>
                </a:lnTo>
                <a:lnTo>
                  <a:pt x="7" y="50"/>
                </a:lnTo>
                <a:lnTo>
                  <a:pt x="6" y="49"/>
                </a:lnTo>
                <a:lnTo>
                  <a:pt x="5" y="45"/>
                </a:lnTo>
                <a:lnTo>
                  <a:pt x="3" y="45"/>
                </a:lnTo>
                <a:lnTo>
                  <a:pt x="3" y="43"/>
                </a:lnTo>
                <a:lnTo>
                  <a:pt x="1" y="40"/>
                </a:lnTo>
                <a:lnTo>
                  <a:pt x="0" y="40"/>
                </a:lnTo>
                <a:lnTo>
                  <a:pt x="0" y="38"/>
                </a:lnTo>
                <a:lnTo>
                  <a:pt x="1" y="38"/>
                </a:lnTo>
                <a:lnTo>
                  <a:pt x="1" y="37"/>
                </a:lnTo>
                <a:lnTo>
                  <a:pt x="2" y="37"/>
                </a:lnTo>
                <a:lnTo>
                  <a:pt x="3" y="35"/>
                </a:lnTo>
                <a:lnTo>
                  <a:pt x="5" y="35"/>
                </a:lnTo>
                <a:lnTo>
                  <a:pt x="7" y="33"/>
                </a:lnTo>
                <a:lnTo>
                  <a:pt x="8" y="33"/>
                </a:lnTo>
                <a:lnTo>
                  <a:pt x="10" y="31"/>
                </a:lnTo>
                <a:lnTo>
                  <a:pt x="11" y="30"/>
                </a:lnTo>
                <a:lnTo>
                  <a:pt x="13" y="30"/>
                </a:lnTo>
                <a:lnTo>
                  <a:pt x="14" y="29"/>
                </a:lnTo>
                <a:lnTo>
                  <a:pt x="15" y="29"/>
                </a:lnTo>
                <a:lnTo>
                  <a:pt x="18" y="26"/>
                </a:lnTo>
                <a:lnTo>
                  <a:pt x="19" y="26"/>
                </a:lnTo>
                <a:lnTo>
                  <a:pt x="20" y="24"/>
                </a:lnTo>
                <a:lnTo>
                  <a:pt x="21" y="24"/>
                </a:lnTo>
                <a:lnTo>
                  <a:pt x="23" y="23"/>
                </a:lnTo>
                <a:lnTo>
                  <a:pt x="25" y="23"/>
                </a:lnTo>
                <a:lnTo>
                  <a:pt x="27" y="21"/>
                </a:lnTo>
                <a:lnTo>
                  <a:pt x="27" y="20"/>
                </a:lnTo>
                <a:lnTo>
                  <a:pt x="29" y="20"/>
                </a:lnTo>
                <a:lnTo>
                  <a:pt x="31" y="17"/>
                </a:lnTo>
                <a:lnTo>
                  <a:pt x="34" y="16"/>
                </a:lnTo>
                <a:lnTo>
                  <a:pt x="35" y="16"/>
                </a:lnTo>
                <a:lnTo>
                  <a:pt x="37" y="13"/>
                </a:lnTo>
                <a:lnTo>
                  <a:pt x="39" y="13"/>
                </a:lnTo>
                <a:lnTo>
                  <a:pt x="40" y="12"/>
                </a:lnTo>
                <a:lnTo>
                  <a:pt x="43" y="9"/>
                </a:lnTo>
                <a:lnTo>
                  <a:pt x="44" y="9"/>
                </a:lnTo>
                <a:lnTo>
                  <a:pt x="45" y="8"/>
                </a:lnTo>
                <a:lnTo>
                  <a:pt x="47" y="8"/>
                </a:lnTo>
                <a:lnTo>
                  <a:pt x="48" y="7"/>
                </a:lnTo>
                <a:lnTo>
                  <a:pt x="49" y="7"/>
                </a:lnTo>
                <a:lnTo>
                  <a:pt x="50" y="5"/>
                </a:lnTo>
                <a:lnTo>
                  <a:pt x="52" y="5"/>
                </a:lnTo>
                <a:lnTo>
                  <a:pt x="54" y="3"/>
                </a:lnTo>
                <a:lnTo>
                  <a:pt x="56" y="2"/>
                </a:lnTo>
                <a:lnTo>
                  <a:pt x="56" y="0"/>
                </a:lnTo>
                <a:lnTo>
                  <a:pt x="58" y="0"/>
                </a:lnTo>
              </a:path>
            </a:pathLst>
          </a:custGeom>
          <a:solidFill>
            <a:srgbClr val="BFB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9" name="Freeform 15">
            <a:extLst>
              <a:ext uri="{FF2B5EF4-FFF2-40B4-BE49-F238E27FC236}">
                <a16:creationId xmlns:a16="http://schemas.microsoft.com/office/drawing/2014/main" id="{A55FC8B2-1DA1-CD25-F694-FF2B705871DE}"/>
              </a:ext>
              <a:ext uri="{C183D7F6-B498-43B3-948B-1728B52AA6E4}">
                <adec:decorative xmlns:adec="http://schemas.microsoft.com/office/drawing/2017/decorative" val="1"/>
              </a:ext>
            </a:extLst>
          </p:cNvPr>
          <p:cNvSpPr>
            <a:spLocks/>
          </p:cNvSpPr>
          <p:nvPr/>
        </p:nvSpPr>
        <p:spPr bwMode="auto">
          <a:xfrm>
            <a:off x="4049713" y="3770313"/>
            <a:ext cx="309562" cy="334962"/>
          </a:xfrm>
          <a:custGeom>
            <a:avLst/>
            <a:gdLst>
              <a:gd name="T0" fmla="*/ 304800 w 195"/>
              <a:gd name="T1" fmla="*/ 301625 h 211"/>
              <a:gd name="T2" fmla="*/ 293687 w 195"/>
              <a:gd name="T3" fmla="*/ 288925 h 211"/>
              <a:gd name="T4" fmla="*/ 284162 w 195"/>
              <a:gd name="T5" fmla="*/ 284162 h 211"/>
              <a:gd name="T6" fmla="*/ 271462 w 195"/>
              <a:gd name="T7" fmla="*/ 277812 h 211"/>
              <a:gd name="T8" fmla="*/ 255587 w 195"/>
              <a:gd name="T9" fmla="*/ 271462 h 211"/>
              <a:gd name="T10" fmla="*/ 247650 w 195"/>
              <a:gd name="T11" fmla="*/ 265112 h 211"/>
              <a:gd name="T12" fmla="*/ 236537 w 195"/>
              <a:gd name="T13" fmla="*/ 258762 h 211"/>
              <a:gd name="T14" fmla="*/ 219075 w 195"/>
              <a:gd name="T15" fmla="*/ 247650 h 211"/>
              <a:gd name="T16" fmla="*/ 207962 w 195"/>
              <a:gd name="T17" fmla="*/ 242887 h 211"/>
              <a:gd name="T18" fmla="*/ 193675 w 195"/>
              <a:gd name="T19" fmla="*/ 230187 h 211"/>
              <a:gd name="T20" fmla="*/ 179387 w 195"/>
              <a:gd name="T21" fmla="*/ 215900 h 211"/>
              <a:gd name="T22" fmla="*/ 169862 w 195"/>
              <a:gd name="T23" fmla="*/ 207962 h 211"/>
              <a:gd name="T24" fmla="*/ 158750 w 195"/>
              <a:gd name="T25" fmla="*/ 196850 h 211"/>
              <a:gd name="T26" fmla="*/ 150812 w 195"/>
              <a:gd name="T27" fmla="*/ 190500 h 211"/>
              <a:gd name="T28" fmla="*/ 141287 w 195"/>
              <a:gd name="T29" fmla="*/ 177800 h 211"/>
              <a:gd name="T30" fmla="*/ 127000 w 195"/>
              <a:gd name="T31" fmla="*/ 153987 h 211"/>
              <a:gd name="T32" fmla="*/ 120650 w 195"/>
              <a:gd name="T33" fmla="*/ 141287 h 211"/>
              <a:gd name="T34" fmla="*/ 106362 w 195"/>
              <a:gd name="T35" fmla="*/ 125412 h 211"/>
              <a:gd name="T36" fmla="*/ 101600 w 195"/>
              <a:gd name="T37" fmla="*/ 114300 h 211"/>
              <a:gd name="T38" fmla="*/ 92075 w 195"/>
              <a:gd name="T39" fmla="*/ 100012 h 211"/>
              <a:gd name="T40" fmla="*/ 82550 w 195"/>
              <a:gd name="T41" fmla="*/ 87312 h 211"/>
              <a:gd name="T42" fmla="*/ 74612 w 195"/>
              <a:gd name="T43" fmla="*/ 71437 h 211"/>
              <a:gd name="T44" fmla="*/ 66675 w 195"/>
              <a:gd name="T45" fmla="*/ 55562 h 211"/>
              <a:gd name="T46" fmla="*/ 55562 w 195"/>
              <a:gd name="T47" fmla="*/ 34925 h 211"/>
              <a:gd name="T48" fmla="*/ 49212 w 195"/>
              <a:gd name="T49" fmla="*/ 19050 h 211"/>
              <a:gd name="T50" fmla="*/ 36512 w 195"/>
              <a:gd name="T51" fmla="*/ 4762 h 211"/>
              <a:gd name="T52" fmla="*/ 20637 w 195"/>
              <a:gd name="T53" fmla="*/ 3175 h 211"/>
              <a:gd name="T54" fmla="*/ 3175 w 195"/>
              <a:gd name="T55" fmla="*/ 15875 h 211"/>
              <a:gd name="T56" fmla="*/ 3175 w 195"/>
              <a:gd name="T57" fmla="*/ 49212 h 211"/>
              <a:gd name="T58" fmla="*/ 7937 w 195"/>
              <a:gd name="T59" fmla="*/ 66675 h 211"/>
              <a:gd name="T60" fmla="*/ 12700 w 195"/>
              <a:gd name="T61" fmla="*/ 79375 h 211"/>
              <a:gd name="T62" fmla="*/ 17462 w 195"/>
              <a:gd name="T63" fmla="*/ 88900 h 211"/>
              <a:gd name="T64" fmla="*/ 23812 w 195"/>
              <a:gd name="T65" fmla="*/ 103187 h 211"/>
              <a:gd name="T66" fmla="*/ 30162 w 195"/>
              <a:gd name="T67" fmla="*/ 111125 h 211"/>
              <a:gd name="T68" fmla="*/ 38100 w 195"/>
              <a:gd name="T69" fmla="*/ 125412 h 211"/>
              <a:gd name="T70" fmla="*/ 46037 w 195"/>
              <a:gd name="T71" fmla="*/ 138112 h 211"/>
              <a:gd name="T72" fmla="*/ 55562 w 195"/>
              <a:gd name="T73" fmla="*/ 152400 h 211"/>
              <a:gd name="T74" fmla="*/ 66675 w 195"/>
              <a:gd name="T75" fmla="*/ 166687 h 211"/>
              <a:gd name="T76" fmla="*/ 76200 w 195"/>
              <a:gd name="T77" fmla="*/ 179387 h 211"/>
              <a:gd name="T78" fmla="*/ 90487 w 195"/>
              <a:gd name="T79" fmla="*/ 200025 h 211"/>
              <a:gd name="T80" fmla="*/ 98425 w 195"/>
              <a:gd name="T81" fmla="*/ 212725 h 211"/>
              <a:gd name="T82" fmla="*/ 141287 w 195"/>
              <a:gd name="T83" fmla="*/ 260350 h 211"/>
              <a:gd name="T84" fmla="*/ 153987 w 195"/>
              <a:gd name="T85" fmla="*/ 271462 h 211"/>
              <a:gd name="T86" fmla="*/ 163512 w 195"/>
              <a:gd name="T87" fmla="*/ 279400 h 211"/>
              <a:gd name="T88" fmla="*/ 174625 w 195"/>
              <a:gd name="T89" fmla="*/ 285750 h 211"/>
              <a:gd name="T90" fmla="*/ 187325 w 195"/>
              <a:gd name="T91" fmla="*/ 292100 h 211"/>
              <a:gd name="T92" fmla="*/ 198437 w 195"/>
              <a:gd name="T93" fmla="*/ 300037 h 211"/>
              <a:gd name="T94" fmla="*/ 212725 w 195"/>
              <a:gd name="T95" fmla="*/ 306387 h 211"/>
              <a:gd name="T96" fmla="*/ 225425 w 195"/>
              <a:gd name="T97" fmla="*/ 312737 h 211"/>
              <a:gd name="T98" fmla="*/ 239712 w 195"/>
              <a:gd name="T99" fmla="*/ 319087 h 211"/>
              <a:gd name="T100" fmla="*/ 254000 w 195"/>
              <a:gd name="T101" fmla="*/ 323850 h 211"/>
              <a:gd name="T102" fmla="*/ 271462 w 195"/>
              <a:gd name="T103" fmla="*/ 330200 h 211"/>
              <a:gd name="T104" fmla="*/ 296862 w 195"/>
              <a:gd name="T105" fmla="*/ 327025 h 2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5" h="211">
                <a:moveTo>
                  <a:pt x="192" y="202"/>
                </a:moveTo>
                <a:lnTo>
                  <a:pt x="192" y="201"/>
                </a:lnTo>
                <a:lnTo>
                  <a:pt x="194" y="200"/>
                </a:lnTo>
                <a:lnTo>
                  <a:pt x="194" y="194"/>
                </a:lnTo>
                <a:lnTo>
                  <a:pt x="192" y="193"/>
                </a:lnTo>
                <a:lnTo>
                  <a:pt x="192" y="190"/>
                </a:lnTo>
                <a:lnTo>
                  <a:pt x="192" y="189"/>
                </a:lnTo>
                <a:lnTo>
                  <a:pt x="189" y="186"/>
                </a:lnTo>
                <a:lnTo>
                  <a:pt x="188" y="186"/>
                </a:lnTo>
                <a:lnTo>
                  <a:pt x="188" y="184"/>
                </a:lnTo>
                <a:lnTo>
                  <a:pt x="187" y="182"/>
                </a:lnTo>
                <a:lnTo>
                  <a:pt x="185" y="182"/>
                </a:lnTo>
                <a:lnTo>
                  <a:pt x="184" y="181"/>
                </a:lnTo>
                <a:lnTo>
                  <a:pt x="183" y="181"/>
                </a:lnTo>
                <a:lnTo>
                  <a:pt x="183" y="180"/>
                </a:lnTo>
                <a:lnTo>
                  <a:pt x="182" y="180"/>
                </a:lnTo>
                <a:lnTo>
                  <a:pt x="180" y="179"/>
                </a:lnTo>
                <a:lnTo>
                  <a:pt x="179" y="179"/>
                </a:lnTo>
                <a:lnTo>
                  <a:pt x="179" y="177"/>
                </a:lnTo>
                <a:lnTo>
                  <a:pt x="176" y="177"/>
                </a:lnTo>
                <a:lnTo>
                  <a:pt x="175" y="176"/>
                </a:lnTo>
                <a:lnTo>
                  <a:pt x="174" y="176"/>
                </a:lnTo>
                <a:lnTo>
                  <a:pt x="173" y="175"/>
                </a:lnTo>
                <a:lnTo>
                  <a:pt x="171" y="175"/>
                </a:lnTo>
                <a:lnTo>
                  <a:pt x="169" y="173"/>
                </a:lnTo>
                <a:lnTo>
                  <a:pt x="167" y="173"/>
                </a:lnTo>
                <a:lnTo>
                  <a:pt x="166" y="171"/>
                </a:lnTo>
                <a:lnTo>
                  <a:pt x="165" y="171"/>
                </a:lnTo>
                <a:lnTo>
                  <a:pt x="163" y="171"/>
                </a:lnTo>
                <a:lnTo>
                  <a:pt x="161" y="171"/>
                </a:lnTo>
                <a:lnTo>
                  <a:pt x="161" y="169"/>
                </a:lnTo>
                <a:lnTo>
                  <a:pt x="160" y="169"/>
                </a:lnTo>
                <a:lnTo>
                  <a:pt x="159" y="168"/>
                </a:lnTo>
                <a:lnTo>
                  <a:pt x="158" y="168"/>
                </a:lnTo>
                <a:lnTo>
                  <a:pt x="158" y="167"/>
                </a:lnTo>
                <a:lnTo>
                  <a:pt x="156" y="167"/>
                </a:lnTo>
                <a:lnTo>
                  <a:pt x="155" y="165"/>
                </a:lnTo>
                <a:lnTo>
                  <a:pt x="154" y="165"/>
                </a:lnTo>
                <a:lnTo>
                  <a:pt x="153" y="164"/>
                </a:lnTo>
                <a:lnTo>
                  <a:pt x="151" y="164"/>
                </a:lnTo>
                <a:lnTo>
                  <a:pt x="150" y="163"/>
                </a:lnTo>
                <a:lnTo>
                  <a:pt x="149" y="163"/>
                </a:lnTo>
                <a:lnTo>
                  <a:pt x="147" y="161"/>
                </a:lnTo>
                <a:lnTo>
                  <a:pt x="145" y="160"/>
                </a:lnTo>
                <a:lnTo>
                  <a:pt x="142" y="160"/>
                </a:lnTo>
                <a:lnTo>
                  <a:pt x="140" y="157"/>
                </a:lnTo>
                <a:lnTo>
                  <a:pt x="139" y="157"/>
                </a:lnTo>
                <a:lnTo>
                  <a:pt x="138" y="156"/>
                </a:lnTo>
                <a:lnTo>
                  <a:pt x="137" y="156"/>
                </a:lnTo>
                <a:lnTo>
                  <a:pt x="136" y="155"/>
                </a:lnTo>
                <a:lnTo>
                  <a:pt x="134" y="155"/>
                </a:lnTo>
                <a:lnTo>
                  <a:pt x="134" y="153"/>
                </a:lnTo>
                <a:lnTo>
                  <a:pt x="132" y="153"/>
                </a:lnTo>
                <a:lnTo>
                  <a:pt x="131" y="153"/>
                </a:lnTo>
                <a:lnTo>
                  <a:pt x="130" y="153"/>
                </a:lnTo>
                <a:lnTo>
                  <a:pt x="127" y="150"/>
                </a:lnTo>
                <a:lnTo>
                  <a:pt x="126" y="150"/>
                </a:lnTo>
                <a:lnTo>
                  <a:pt x="124" y="147"/>
                </a:lnTo>
                <a:lnTo>
                  <a:pt x="122" y="147"/>
                </a:lnTo>
                <a:lnTo>
                  <a:pt x="122" y="145"/>
                </a:lnTo>
                <a:lnTo>
                  <a:pt x="122" y="144"/>
                </a:lnTo>
                <a:lnTo>
                  <a:pt x="121" y="144"/>
                </a:lnTo>
                <a:lnTo>
                  <a:pt x="115" y="138"/>
                </a:lnTo>
                <a:lnTo>
                  <a:pt x="114" y="138"/>
                </a:lnTo>
                <a:lnTo>
                  <a:pt x="114" y="136"/>
                </a:lnTo>
                <a:lnTo>
                  <a:pt x="113" y="136"/>
                </a:lnTo>
                <a:lnTo>
                  <a:pt x="113" y="135"/>
                </a:lnTo>
                <a:lnTo>
                  <a:pt x="111" y="135"/>
                </a:lnTo>
                <a:lnTo>
                  <a:pt x="109" y="133"/>
                </a:lnTo>
                <a:lnTo>
                  <a:pt x="108" y="133"/>
                </a:lnTo>
                <a:lnTo>
                  <a:pt x="108" y="131"/>
                </a:lnTo>
                <a:lnTo>
                  <a:pt x="107" y="131"/>
                </a:lnTo>
                <a:lnTo>
                  <a:pt x="105" y="129"/>
                </a:lnTo>
                <a:lnTo>
                  <a:pt x="103" y="129"/>
                </a:lnTo>
                <a:lnTo>
                  <a:pt x="102" y="127"/>
                </a:lnTo>
                <a:lnTo>
                  <a:pt x="102" y="126"/>
                </a:lnTo>
                <a:lnTo>
                  <a:pt x="101" y="126"/>
                </a:lnTo>
                <a:lnTo>
                  <a:pt x="100" y="124"/>
                </a:lnTo>
                <a:lnTo>
                  <a:pt x="100" y="123"/>
                </a:lnTo>
                <a:lnTo>
                  <a:pt x="98" y="123"/>
                </a:lnTo>
                <a:lnTo>
                  <a:pt x="97" y="122"/>
                </a:lnTo>
                <a:lnTo>
                  <a:pt x="96" y="122"/>
                </a:lnTo>
                <a:lnTo>
                  <a:pt x="96" y="120"/>
                </a:lnTo>
                <a:lnTo>
                  <a:pt x="95" y="120"/>
                </a:lnTo>
                <a:lnTo>
                  <a:pt x="93" y="120"/>
                </a:lnTo>
                <a:lnTo>
                  <a:pt x="93" y="118"/>
                </a:lnTo>
                <a:lnTo>
                  <a:pt x="91" y="114"/>
                </a:lnTo>
                <a:lnTo>
                  <a:pt x="91" y="113"/>
                </a:lnTo>
                <a:lnTo>
                  <a:pt x="89" y="113"/>
                </a:lnTo>
                <a:lnTo>
                  <a:pt x="89" y="112"/>
                </a:lnTo>
                <a:lnTo>
                  <a:pt x="86" y="108"/>
                </a:lnTo>
                <a:lnTo>
                  <a:pt x="86" y="106"/>
                </a:lnTo>
                <a:lnTo>
                  <a:pt x="84" y="103"/>
                </a:lnTo>
                <a:lnTo>
                  <a:pt x="84" y="102"/>
                </a:lnTo>
                <a:lnTo>
                  <a:pt x="80" y="98"/>
                </a:lnTo>
                <a:lnTo>
                  <a:pt x="80" y="97"/>
                </a:lnTo>
                <a:lnTo>
                  <a:pt x="79" y="97"/>
                </a:lnTo>
                <a:lnTo>
                  <a:pt x="79" y="96"/>
                </a:lnTo>
                <a:lnTo>
                  <a:pt x="77" y="94"/>
                </a:lnTo>
                <a:lnTo>
                  <a:pt x="77" y="93"/>
                </a:lnTo>
                <a:lnTo>
                  <a:pt x="76" y="90"/>
                </a:lnTo>
                <a:lnTo>
                  <a:pt x="76" y="89"/>
                </a:lnTo>
                <a:lnTo>
                  <a:pt x="72" y="86"/>
                </a:lnTo>
                <a:lnTo>
                  <a:pt x="72" y="84"/>
                </a:lnTo>
                <a:lnTo>
                  <a:pt x="69" y="81"/>
                </a:lnTo>
                <a:lnTo>
                  <a:pt x="69" y="80"/>
                </a:lnTo>
                <a:lnTo>
                  <a:pt x="68" y="80"/>
                </a:lnTo>
                <a:lnTo>
                  <a:pt x="67" y="79"/>
                </a:lnTo>
                <a:lnTo>
                  <a:pt x="67" y="77"/>
                </a:lnTo>
                <a:lnTo>
                  <a:pt x="66" y="76"/>
                </a:lnTo>
                <a:lnTo>
                  <a:pt x="66" y="75"/>
                </a:lnTo>
                <a:lnTo>
                  <a:pt x="64" y="75"/>
                </a:lnTo>
                <a:lnTo>
                  <a:pt x="64" y="73"/>
                </a:lnTo>
                <a:lnTo>
                  <a:pt x="64" y="72"/>
                </a:lnTo>
                <a:lnTo>
                  <a:pt x="62" y="70"/>
                </a:lnTo>
                <a:lnTo>
                  <a:pt x="62" y="68"/>
                </a:lnTo>
                <a:lnTo>
                  <a:pt x="60" y="68"/>
                </a:lnTo>
                <a:lnTo>
                  <a:pt x="60" y="67"/>
                </a:lnTo>
                <a:lnTo>
                  <a:pt x="58" y="65"/>
                </a:lnTo>
                <a:lnTo>
                  <a:pt x="58" y="63"/>
                </a:lnTo>
                <a:lnTo>
                  <a:pt x="57" y="61"/>
                </a:lnTo>
                <a:lnTo>
                  <a:pt x="57" y="60"/>
                </a:lnTo>
                <a:lnTo>
                  <a:pt x="55" y="57"/>
                </a:lnTo>
                <a:lnTo>
                  <a:pt x="55" y="56"/>
                </a:lnTo>
                <a:lnTo>
                  <a:pt x="53" y="55"/>
                </a:lnTo>
                <a:lnTo>
                  <a:pt x="52" y="55"/>
                </a:lnTo>
                <a:lnTo>
                  <a:pt x="52" y="54"/>
                </a:lnTo>
                <a:lnTo>
                  <a:pt x="51" y="53"/>
                </a:lnTo>
                <a:lnTo>
                  <a:pt x="51" y="51"/>
                </a:lnTo>
                <a:lnTo>
                  <a:pt x="48" y="49"/>
                </a:lnTo>
                <a:lnTo>
                  <a:pt x="48" y="47"/>
                </a:lnTo>
                <a:lnTo>
                  <a:pt x="47" y="45"/>
                </a:lnTo>
                <a:lnTo>
                  <a:pt x="47" y="43"/>
                </a:lnTo>
                <a:lnTo>
                  <a:pt x="45" y="42"/>
                </a:lnTo>
                <a:lnTo>
                  <a:pt x="45" y="40"/>
                </a:lnTo>
                <a:lnTo>
                  <a:pt x="43" y="38"/>
                </a:lnTo>
                <a:lnTo>
                  <a:pt x="43" y="37"/>
                </a:lnTo>
                <a:lnTo>
                  <a:pt x="42" y="35"/>
                </a:lnTo>
                <a:lnTo>
                  <a:pt x="42" y="33"/>
                </a:lnTo>
                <a:lnTo>
                  <a:pt x="39" y="30"/>
                </a:lnTo>
                <a:lnTo>
                  <a:pt x="39" y="29"/>
                </a:lnTo>
                <a:lnTo>
                  <a:pt x="37" y="26"/>
                </a:lnTo>
                <a:lnTo>
                  <a:pt x="37" y="24"/>
                </a:lnTo>
                <a:lnTo>
                  <a:pt x="35" y="22"/>
                </a:lnTo>
                <a:lnTo>
                  <a:pt x="35" y="21"/>
                </a:lnTo>
                <a:lnTo>
                  <a:pt x="35" y="20"/>
                </a:lnTo>
                <a:lnTo>
                  <a:pt x="33" y="17"/>
                </a:lnTo>
                <a:lnTo>
                  <a:pt x="33" y="16"/>
                </a:lnTo>
                <a:lnTo>
                  <a:pt x="31" y="13"/>
                </a:lnTo>
                <a:lnTo>
                  <a:pt x="31" y="12"/>
                </a:lnTo>
                <a:lnTo>
                  <a:pt x="29" y="10"/>
                </a:lnTo>
                <a:lnTo>
                  <a:pt x="29" y="9"/>
                </a:lnTo>
                <a:lnTo>
                  <a:pt x="28" y="8"/>
                </a:lnTo>
                <a:lnTo>
                  <a:pt x="27" y="8"/>
                </a:lnTo>
                <a:lnTo>
                  <a:pt x="27" y="6"/>
                </a:lnTo>
                <a:lnTo>
                  <a:pt x="23" y="3"/>
                </a:lnTo>
                <a:lnTo>
                  <a:pt x="22" y="3"/>
                </a:lnTo>
                <a:lnTo>
                  <a:pt x="21" y="2"/>
                </a:lnTo>
                <a:lnTo>
                  <a:pt x="19" y="2"/>
                </a:lnTo>
                <a:lnTo>
                  <a:pt x="18" y="0"/>
                </a:lnTo>
                <a:lnTo>
                  <a:pt x="14" y="0"/>
                </a:lnTo>
                <a:lnTo>
                  <a:pt x="13" y="2"/>
                </a:lnTo>
                <a:lnTo>
                  <a:pt x="10" y="2"/>
                </a:lnTo>
                <a:lnTo>
                  <a:pt x="9" y="3"/>
                </a:lnTo>
                <a:lnTo>
                  <a:pt x="8" y="3"/>
                </a:lnTo>
                <a:lnTo>
                  <a:pt x="4" y="8"/>
                </a:lnTo>
                <a:lnTo>
                  <a:pt x="4" y="9"/>
                </a:lnTo>
                <a:lnTo>
                  <a:pt x="2" y="10"/>
                </a:lnTo>
                <a:lnTo>
                  <a:pt x="2" y="12"/>
                </a:lnTo>
                <a:lnTo>
                  <a:pt x="2" y="13"/>
                </a:lnTo>
                <a:lnTo>
                  <a:pt x="2" y="16"/>
                </a:lnTo>
                <a:lnTo>
                  <a:pt x="0" y="17"/>
                </a:lnTo>
                <a:lnTo>
                  <a:pt x="0" y="30"/>
                </a:lnTo>
                <a:lnTo>
                  <a:pt x="2" y="31"/>
                </a:lnTo>
                <a:lnTo>
                  <a:pt x="2" y="34"/>
                </a:lnTo>
                <a:lnTo>
                  <a:pt x="2" y="35"/>
                </a:lnTo>
                <a:lnTo>
                  <a:pt x="2" y="38"/>
                </a:lnTo>
                <a:lnTo>
                  <a:pt x="4" y="39"/>
                </a:lnTo>
                <a:lnTo>
                  <a:pt x="4" y="42"/>
                </a:lnTo>
                <a:lnTo>
                  <a:pt x="5" y="42"/>
                </a:lnTo>
                <a:lnTo>
                  <a:pt x="5" y="43"/>
                </a:lnTo>
                <a:lnTo>
                  <a:pt x="6" y="45"/>
                </a:lnTo>
                <a:lnTo>
                  <a:pt x="6" y="46"/>
                </a:lnTo>
                <a:lnTo>
                  <a:pt x="6" y="47"/>
                </a:lnTo>
                <a:lnTo>
                  <a:pt x="6" y="49"/>
                </a:lnTo>
                <a:lnTo>
                  <a:pt x="8" y="50"/>
                </a:lnTo>
                <a:lnTo>
                  <a:pt x="8" y="51"/>
                </a:lnTo>
                <a:lnTo>
                  <a:pt x="9" y="53"/>
                </a:lnTo>
                <a:lnTo>
                  <a:pt x="9" y="54"/>
                </a:lnTo>
                <a:lnTo>
                  <a:pt x="10" y="55"/>
                </a:lnTo>
                <a:lnTo>
                  <a:pt x="10" y="56"/>
                </a:lnTo>
                <a:lnTo>
                  <a:pt x="11" y="56"/>
                </a:lnTo>
                <a:lnTo>
                  <a:pt x="11" y="57"/>
                </a:lnTo>
                <a:lnTo>
                  <a:pt x="13" y="59"/>
                </a:lnTo>
                <a:lnTo>
                  <a:pt x="13" y="61"/>
                </a:lnTo>
                <a:lnTo>
                  <a:pt x="14" y="61"/>
                </a:lnTo>
                <a:lnTo>
                  <a:pt x="14" y="63"/>
                </a:lnTo>
                <a:lnTo>
                  <a:pt x="15" y="65"/>
                </a:lnTo>
                <a:lnTo>
                  <a:pt x="15" y="66"/>
                </a:lnTo>
                <a:lnTo>
                  <a:pt x="16" y="66"/>
                </a:lnTo>
                <a:lnTo>
                  <a:pt x="16" y="67"/>
                </a:lnTo>
                <a:lnTo>
                  <a:pt x="18" y="68"/>
                </a:lnTo>
                <a:lnTo>
                  <a:pt x="18" y="70"/>
                </a:lnTo>
                <a:lnTo>
                  <a:pt x="19" y="70"/>
                </a:lnTo>
                <a:lnTo>
                  <a:pt x="19" y="71"/>
                </a:lnTo>
                <a:lnTo>
                  <a:pt x="22" y="75"/>
                </a:lnTo>
                <a:lnTo>
                  <a:pt x="22" y="76"/>
                </a:lnTo>
                <a:lnTo>
                  <a:pt x="23" y="76"/>
                </a:lnTo>
                <a:lnTo>
                  <a:pt x="23" y="77"/>
                </a:lnTo>
                <a:lnTo>
                  <a:pt x="24" y="79"/>
                </a:lnTo>
                <a:lnTo>
                  <a:pt x="24" y="80"/>
                </a:lnTo>
                <a:lnTo>
                  <a:pt x="26" y="80"/>
                </a:lnTo>
                <a:lnTo>
                  <a:pt x="27" y="81"/>
                </a:lnTo>
                <a:lnTo>
                  <a:pt x="27" y="83"/>
                </a:lnTo>
                <a:lnTo>
                  <a:pt x="29" y="86"/>
                </a:lnTo>
                <a:lnTo>
                  <a:pt x="29" y="87"/>
                </a:lnTo>
                <a:lnTo>
                  <a:pt x="31" y="87"/>
                </a:lnTo>
                <a:lnTo>
                  <a:pt x="31" y="89"/>
                </a:lnTo>
                <a:lnTo>
                  <a:pt x="34" y="92"/>
                </a:lnTo>
                <a:lnTo>
                  <a:pt x="34" y="93"/>
                </a:lnTo>
                <a:lnTo>
                  <a:pt x="35" y="94"/>
                </a:lnTo>
                <a:lnTo>
                  <a:pt x="35" y="96"/>
                </a:lnTo>
                <a:lnTo>
                  <a:pt x="37" y="97"/>
                </a:lnTo>
                <a:lnTo>
                  <a:pt x="37" y="98"/>
                </a:lnTo>
                <a:lnTo>
                  <a:pt x="38" y="98"/>
                </a:lnTo>
                <a:lnTo>
                  <a:pt x="38" y="100"/>
                </a:lnTo>
                <a:lnTo>
                  <a:pt x="42" y="103"/>
                </a:lnTo>
                <a:lnTo>
                  <a:pt x="42" y="105"/>
                </a:lnTo>
                <a:lnTo>
                  <a:pt x="43" y="106"/>
                </a:lnTo>
                <a:lnTo>
                  <a:pt x="44" y="106"/>
                </a:lnTo>
                <a:lnTo>
                  <a:pt x="45" y="108"/>
                </a:lnTo>
                <a:lnTo>
                  <a:pt x="47" y="112"/>
                </a:lnTo>
                <a:lnTo>
                  <a:pt x="47" y="113"/>
                </a:lnTo>
                <a:lnTo>
                  <a:pt x="48" y="113"/>
                </a:lnTo>
                <a:lnTo>
                  <a:pt x="48" y="114"/>
                </a:lnTo>
                <a:lnTo>
                  <a:pt x="51" y="117"/>
                </a:lnTo>
                <a:lnTo>
                  <a:pt x="51" y="118"/>
                </a:lnTo>
                <a:lnTo>
                  <a:pt x="55" y="122"/>
                </a:lnTo>
                <a:lnTo>
                  <a:pt x="55" y="123"/>
                </a:lnTo>
                <a:lnTo>
                  <a:pt x="57" y="126"/>
                </a:lnTo>
                <a:lnTo>
                  <a:pt x="57" y="127"/>
                </a:lnTo>
                <a:lnTo>
                  <a:pt x="58" y="127"/>
                </a:lnTo>
                <a:lnTo>
                  <a:pt x="58" y="129"/>
                </a:lnTo>
                <a:lnTo>
                  <a:pt x="60" y="131"/>
                </a:lnTo>
                <a:lnTo>
                  <a:pt x="60" y="133"/>
                </a:lnTo>
                <a:lnTo>
                  <a:pt x="62" y="134"/>
                </a:lnTo>
                <a:lnTo>
                  <a:pt x="63" y="134"/>
                </a:lnTo>
                <a:lnTo>
                  <a:pt x="64" y="135"/>
                </a:lnTo>
                <a:lnTo>
                  <a:pt x="64" y="136"/>
                </a:lnTo>
                <a:lnTo>
                  <a:pt x="82" y="157"/>
                </a:lnTo>
                <a:lnTo>
                  <a:pt x="84" y="157"/>
                </a:lnTo>
                <a:lnTo>
                  <a:pt x="89" y="164"/>
                </a:lnTo>
                <a:lnTo>
                  <a:pt x="91" y="164"/>
                </a:lnTo>
                <a:lnTo>
                  <a:pt x="92" y="165"/>
                </a:lnTo>
                <a:lnTo>
                  <a:pt x="92" y="167"/>
                </a:lnTo>
                <a:lnTo>
                  <a:pt x="93" y="169"/>
                </a:lnTo>
                <a:lnTo>
                  <a:pt x="95" y="169"/>
                </a:lnTo>
                <a:lnTo>
                  <a:pt x="97" y="171"/>
                </a:lnTo>
                <a:lnTo>
                  <a:pt x="98" y="171"/>
                </a:lnTo>
                <a:lnTo>
                  <a:pt x="100" y="173"/>
                </a:lnTo>
                <a:lnTo>
                  <a:pt x="101" y="173"/>
                </a:lnTo>
                <a:lnTo>
                  <a:pt x="101" y="175"/>
                </a:lnTo>
                <a:lnTo>
                  <a:pt x="102" y="175"/>
                </a:lnTo>
                <a:lnTo>
                  <a:pt x="103" y="176"/>
                </a:lnTo>
                <a:lnTo>
                  <a:pt x="105" y="176"/>
                </a:lnTo>
                <a:lnTo>
                  <a:pt x="105" y="177"/>
                </a:lnTo>
                <a:lnTo>
                  <a:pt x="107" y="179"/>
                </a:lnTo>
                <a:lnTo>
                  <a:pt x="108" y="179"/>
                </a:lnTo>
                <a:lnTo>
                  <a:pt x="108" y="180"/>
                </a:lnTo>
                <a:lnTo>
                  <a:pt x="110" y="180"/>
                </a:lnTo>
                <a:lnTo>
                  <a:pt x="110" y="181"/>
                </a:lnTo>
                <a:lnTo>
                  <a:pt x="113" y="181"/>
                </a:lnTo>
                <a:lnTo>
                  <a:pt x="113" y="182"/>
                </a:lnTo>
                <a:lnTo>
                  <a:pt x="114" y="182"/>
                </a:lnTo>
                <a:lnTo>
                  <a:pt x="115" y="184"/>
                </a:lnTo>
                <a:lnTo>
                  <a:pt x="118" y="184"/>
                </a:lnTo>
                <a:lnTo>
                  <a:pt x="118" y="186"/>
                </a:lnTo>
                <a:lnTo>
                  <a:pt x="120" y="186"/>
                </a:lnTo>
                <a:lnTo>
                  <a:pt x="122" y="186"/>
                </a:lnTo>
                <a:lnTo>
                  <a:pt x="122" y="187"/>
                </a:lnTo>
                <a:lnTo>
                  <a:pt x="125" y="187"/>
                </a:lnTo>
                <a:lnTo>
                  <a:pt x="125" y="189"/>
                </a:lnTo>
                <a:lnTo>
                  <a:pt x="127" y="189"/>
                </a:lnTo>
                <a:lnTo>
                  <a:pt x="129" y="190"/>
                </a:lnTo>
                <a:lnTo>
                  <a:pt x="131" y="190"/>
                </a:lnTo>
                <a:lnTo>
                  <a:pt x="131" y="192"/>
                </a:lnTo>
                <a:lnTo>
                  <a:pt x="134" y="192"/>
                </a:lnTo>
                <a:lnTo>
                  <a:pt x="134" y="193"/>
                </a:lnTo>
                <a:lnTo>
                  <a:pt x="137" y="193"/>
                </a:lnTo>
                <a:lnTo>
                  <a:pt x="137" y="194"/>
                </a:lnTo>
                <a:lnTo>
                  <a:pt x="139" y="194"/>
                </a:lnTo>
                <a:lnTo>
                  <a:pt x="140" y="196"/>
                </a:lnTo>
                <a:lnTo>
                  <a:pt x="142" y="196"/>
                </a:lnTo>
                <a:lnTo>
                  <a:pt x="142" y="197"/>
                </a:lnTo>
                <a:lnTo>
                  <a:pt x="144" y="197"/>
                </a:lnTo>
                <a:lnTo>
                  <a:pt x="145" y="198"/>
                </a:lnTo>
                <a:lnTo>
                  <a:pt x="147" y="198"/>
                </a:lnTo>
                <a:lnTo>
                  <a:pt x="147" y="200"/>
                </a:lnTo>
                <a:lnTo>
                  <a:pt x="150" y="200"/>
                </a:lnTo>
                <a:lnTo>
                  <a:pt x="151" y="201"/>
                </a:lnTo>
                <a:lnTo>
                  <a:pt x="153" y="202"/>
                </a:lnTo>
                <a:lnTo>
                  <a:pt x="155" y="202"/>
                </a:lnTo>
                <a:lnTo>
                  <a:pt x="155" y="203"/>
                </a:lnTo>
                <a:lnTo>
                  <a:pt x="158" y="203"/>
                </a:lnTo>
                <a:lnTo>
                  <a:pt x="158" y="204"/>
                </a:lnTo>
                <a:lnTo>
                  <a:pt x="160" y="204"/>
                </a:lnTo>
                <a:lnTo>
                  <a:pt x="160" y="206"/>
                </a:lnTo>
                <a:lnTo>
                  <a:pt x="163" y="206"/>
                </a:lnTo>
                <a:lnTo>
                  <a:pt x="163" y="207"/>
                </a:lnTo>
                <a:lnTo>
                  <a:pt x="166" y="207"/>
                </a:lnTo>
                <a:lnTo>
                  <a:pt x="167" y="208"/>
                </a:lnTo>
                <a:lnTo>
                  <a:pt x="171" y="208"/>
                </a:lnTo>
                <a:lnTo>
                  <a:pt x="171" y="210"/>
                </a:lnTo>
                <a:lnTo>
                  <a:pt x="184" y="210"/>
                </a:lnTo>
                <a:lnTo>
                  <a:pt x="185" y="208"/>
                </a:lnTo>
                <a:lnTo>
                  <a:pt x="185" y="207"/>
                </a:lnTo>
                <a:lnTo>
                  <a:pt x="187" y="207"/>
                </a:lnTo>
                <a:lnTo>
                  <a:pt x="187" y="206"/>
                </a:lnTo>
                <a:lnTo>
                  <a:pt x="188" y="206"/>
                </a:lnTo>
                <a:lnTo>
                  <a:pt x="192" y="202"/>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0" name="Freeform 16">
            <a:extLst>
              <a:ext uri="{FF2B5EF4-FFF2-40B4-BE49-F238E27FC236}">
                <a16:creationId xmlns:a16="http://schemas.microsoft.com/office/drawing/2014/main" id="{0B8D95B9-8E81-E1C8-4AA6-0B11847C874F}"/>
              </a:ext>
              <a:ext uri="{C183D7F6-B498-43B3-948B-1728B52AA6E4}">
                <adec:decorative xmlns:adec="http://schemas.microsoft.com/office/drawing/2017/decorative" val="1"/>
              </a:ext>
            </a:extLst>
          </p:cNvPr>
          <p:cNvSpPr>
            <a:spLocks/>
          </p:cNvSpPr>
          <p:nvPr/>
        </p:nvSpPr>
        <p:spPr bwMode="auto">
          <a:xfrm>
            <a:off x="3338513" y="5427663"/>
            <a:ext cx="1822450" cy="1587"/>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1" name="Rectangle 17">
            <a:extLst>
              <a:ext uri="{FF2B5EF4-FFF2-40B4-BE49-F238E27FC236}">
                <a16:creationId xmlns:a16="http://schemas.microsoft.com/office/drawing/2014/main" id="{CF53946C-E0D7-6A34-4A5F-EB57A0CEDB8A}"/>
              </a:ext>
              <a:ext uri="{C183D7F6-B498-43B3-948B-1728B52AA6E4}">
                <adec:decorative xmlns:adec="http://schemas.microsoft.com/office/drawing/2017/decorative" val="1"/>
              </a:ext>
            </a:extLst>
          </p:cNvPr>
          <p:cNvSpPr>
            <a:spLocks noChangeArrowheads="1"/>
          </p:cNvSpPr>
          <p:nvPr/>
        </p:nvSpPr>
        <p:spPr bwMode="auto">
          <a:xfrm>
            <a:off x="3338513" y="5178425"/>
            <a:ext cx="1819275" cy="249238"/>
          </a:xfrm>
          <a:prstGeom prst="rect">
            <a:avLst/>
          </a:prstGeom>
          <a:solidFill>
            <a:schemeClr val="bg2"/>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7602" name="Freeform 18">
            <a:extLst>
              <a:ext uri="{FF2B5EF4-FFF2-40B4-BE49-F238E27FC236}">
                <a16:creationId xmlns:a16="http://schemas.microsoft.com/office/drawing/2014/main" id="{713FDC8B-3AEB-60B1-2F5E-14F707730791}"/>
              </a:ext>
              <a:ext uri="{C183D7F6-B498-43B3-948B-1728B52AA6E4}">
                <adec:decorative xmlns:adec="http://schemas.microsoft.com/office/drawing/2017/decorative" val="1"/>
              </a:ext>
            </a:extLst>
          </p:cNvPr>
          <p:cNvSpPr>
            <a:spLocks/>
          </p:cNvSpPr>
          <p:nvPr/>
        </p:nvSpPr>
        <p:spPr bwMode="auto">
          <a:xfrm>
            <a:off x="3338513" y="5178425"/>
            <a:ext cx="1822450" cy="1588"/>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3" name="Rectangle 19">
            <a:extLst>
              <a:ext uri="{FF2B5EF4-FFF2-40B4-BE49-F238E27FC236}">
                <a16:creationId xmlns:a16="http://schemas.microsoft.com/office/drawing/2014/main" id="{53AECF64-E80B-F2D1-7F49-09591BE3F7E1}"/>
              </a:ext>
              <a:ext uri="{C183D7F6-B498-43B3-948B-1728B52AA6E4}">
                <adec:decorative xmlns:adec="http://schemas.microsoft.com/office/drawing/2017/decorative" val="1"/>
              </a:ext>
            </a:extLst>
          </p:cNvPr>
          <p:cNvSpPr>
            <a:spLocks noChangeArrowheads="1"/>
          </p:cNvSpPr>
          <p:nvPr/>
        </p:nvSpPr>
        <p:spPr bwMode="auto">
          <a:xfrm>
            <a:off x="3338513" y="2381250"/>
            <a:ext cx="1819275" cy="250825"/>
          </a:xfrm>
          <a:prstGeom prst="rect">
            <a:avLst/>
          </a:prstGeom>
          <a:solidFill>
            <a:schemeClr val="bg2"/>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7604" name="Freeform 20">
            <a:extLst>
              <a:ext uri="{FF2B5EF4-FFF2-40B4-BE49-F238E27FC236}">
                <a16:creationId xmlns:a16="http://schemas.microsoft.com/office/drawing/2014/main" id="{35C154BE-3D49-7705-DED4-B3A97B55450B}"/>
              </a:ext>
              <a:ext uri="{C183D7F6-B498-43B3-948B-1728B52AA6E4}">
                <adec:decorative xmlns:adec="http://schemas.microsoft.com/office/drawing/2017/decorative" val="1"/>
              </a:ext>
            </a:extLst>
          </p:cNvPr>
          <p:cNvSpPr>
            <a:spLocks/>
          </p:cNvSpPr>
          <p:nvPr/>
        </p:nvSpPr>
        <p:spPr bwMode="auto">
          <a:xfrm>
            <a:off x="3338513" y="2381250"/>
            <a:ext cx="1822450" cy="1588"/>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5" name="Freeform 21">
            <a:extLst>
              <a:ext uri="{FF2B5EF4-FFF2-40B4-BE49-F238E27FC236}">
                <a16:creationId xmlns:a16="http://schemas.microsoft.com/office/drawing/2014/main" id="{3C59E780-68AA-3182-E78D-BE7AB57EA29D}"/>
              </a:ext>
              <a:ext uri="{C183D7F6-B498-43B3-948B-1728B52AA6E4}">
                <adec:decorative xmlns:adec="http://schemas.microsoft.com/office/drawing/2017/decorative" val="1"/>
              </a:ext>
            </a:extLst>
          </p:cNvPr>
          <p:cNvSpPr>
            <a:spLocks/>
          </p:cNvSpPr>
          <p:nvPr/>
        </p:nvSpPr>
        <p:spPr bwMode="auto">
          <a:xfrm>
            <a:off x="3338513" y="2632075"/>
            <a:ext cx="1822450" cy="1588"/>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6" name="Freeform 22">
            <a:extLst>
              <a:ext uri="{FF2B5EF4-FFF2-40B4-BE49-F238E27FC236}">
                <a16:creationId xmlns:a16="http://schemas.microsoft.com/office/drawing/2014/main" id="{BA880A2C-16E5-72FF-F1E7-1ABB49853E8D}"/>
              </a:ext>
              <a:ext uri="{C183D7F6-B498-43B3-948B-1728B52AA6E4}">
                <adec:decorative xmlns:adec="http://schemas.microsoft.com/office/drawing/2017/decorative" val="1"/>
              </a:ext>
            </a:extLst>
          </p:cNvPr>
          <p:cNvSpPr>
            <a:spLocks/>
          </p:cNvSpPr>
          <p:nvPr/>
        </p:nvSpPr>
        <p:spPr bwMode="auto">
          <a:xfrm>
            <a:off x="5092700" y="2632075"/>
            <a:ext cx="4763" cy="2543175"/>
          </a:xfrm>
          <a:custGeom>
            <a:avLst/>
            <a:gdLst>
              <a:gd name="T0" fmla="*/ 0 w 3"/>
              <a:gd name="T1" fmla="*/ 0 h 1602"/>
              <a:gd name="T2" fmla="*/ 0 w 3"/>
              <a:gd name="T3" fmla="*/ 2541588 h 1602"/>
              <a:gd name="T4" fmla="*/ 3175 w 3"/>
              <a:gd name="T5" fmla="*/ 2541588 h 1602"/>
              <a:gd name="T6" fmla="*/ 0 60000 65536"/>
              <a:gd name="T7" fmla="*/ 0 60000 65536"/>
              <a:gd name="T8" fmla="*/ 0 60000 65536"/>
            </a:gdLst>
            <a:ahLst/>
            <a:cxnLst>
              <a:cxn ang="T6">
                <a:pos x="T0" y="T1"/>
              </a:cxn>
              <a:cxn ang="T7">
                <a:pos x="T2" y="T3"/>
              </a:cxn>
              <a:cxn ang="T8">
                <a:pos x="T4" y="T5"/>
              </a:cxn>
            </a:cxnLst>
            <a:rect l="0" t="0" r="r" b="b"/>
            <a:pathLst>
              <a:path w="3" h="1602">
                <a:moveTo>
                  <a:pt x="0" y="0"/>
                </a:moveTo>
                <a:lnTo>
                  <a:pt x="0" y="1601"/>
                </a:lnTo>
                <a:lnTo>
                  <a:pt x="2" y="1601"/>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7" name="Freeform 23">
            <a:extLst>
              <a:ext uri="{FF2B5EF4-FFF2-40B4-BE49-F238E27FC236}">
                <a16:creationId xmlns:a16="http://schemas.microsoft.com/office/drawing/2014/main" id="{7B36AE75-BAE8-C761-46B9-AA38795A5EE2}"/>
              </a:ext>
              <a:ext uri="{C183D7F6-B498-43B3-948B-1728B52AA6E4}">
                <adec:decorative xmlns:adec="http://schemas.microsoft.com/office/drawing/2017/decorative" val="1"/>
              </a:ext>
            </a:extLst>
          </p:cNvPr>
          <p:cNvSpPr>
            <a:spLocks/>
          </p:cNvSpPr>
          <p:nvPr/>
        </p:nvSpPr>
        <p:spPr bwMode="auto">
          <a:xfrm>
            <a:off x="3133725" y="3725863"/>
            <a:ext cx="762000" cy="365125"/>
          </a:xfrm>
          <a:custGeom>
            <a:avLst/>
            <a:gdLst>
              <a:gd name="T0" fmla="*/ 760413 w 480"/>
              <a:gd name="T1" fmla="*/ 363538 h 230"/>
              <a:gd name="T2" fmla="*/ 66675 w 480"/>
              <a:gd name="T3" fmla="*/ 360363 h 230"/>
              <a:gd name="T4" fmla="*/ 74613 w 480"/>
              <a:gd name="T5" fmla="*/ 358775 h 230"/>
              <a:gd name="T6" fmla="*/ 80963 w 480"/>
              <a:gd name="T7" fmla="*/ 354013 h 230"/>
              <a:gd name="T8" fmla="*/ 88900 w 480"/>
              <a:gd name="T9" fmla="*/ 352425 h 230"/>
              <a:gd name="T10" fmla="*/ 93663 w 480"/>
              <a:gd name="T11" fmla="*/ 349250 h 230"/>
              <a:gd name="T12" fmla="*/ 101600 w 480"/>
              <a:gd name="T13" fmla="*/ 346075 h 230"/>
              <a:gd name="T14" fmla="*/ 106363 w 480"/>
              <a:gd name="T15" fmla="*/ 342900 h 230"/>
              <a:gd name="T16" fmla="*/ 112713 w 480"/>
              <a:gd name="T17" fmla="*/ 339725 h 230"/>
              <a:gd name="T18" fmla="*/ 119063 w 480"/>
              <a:gd name="T19" fmla="*/ 334963 h 230"/>
              <a:gd name="T20" fmla="*/ 128588 w 480"/>
              <a:gd name="T21" fmla="*/ 330200 h 230"/>
              <a:gd name="T22" fmla="*/ 138113 w 480"/>
              <a:gd name="T23" fmla="*/ 319088 h 230"/>
              <a:gd name="T24" fmla="*/ 139700 w 480"/>
              <a:gd name="T25" fmla="*/ 314325 h 230"/>
              <a:gd name="T26" fmla="*/ 142875 w 480"/>
              <a:gd name="T27" fmla="*/ 311150 h 230"/>
              <a:gd name="T28" fmla="*/ 144463 w 480"/>
              <a:gd name="T29" fmla="*/ 298450 h 230"/>
              <a:gd name="T30" fmla="*/ 144463 w 480"/>
              <a:gd name="T31" fmla="*/ 261938 h 230"/>
              <a:gd name="T32" fmla="*/ 142875 w 480"/>
              <a:gd name="T33" fmla="*/ 244475 h 230"/>
              <a:gd name="T34" fmla="*/ 139700 w 480"/>
              <a:gd name="T35" fmla="*/ 234950 h 230"/>
              <a:gd name="T36" fmla="*/ 138113 w 480"/>
              <a:gd name="T37" fmla="*/ 227013 h 230"/>
              <a:gd name="T38" fmla="*/ 134938 w 480"/>
              <a:gd name="T39" fmla="*/ 219075 h 230"/>
              <a:gd name="T40" fmla="*/ 133350 w 480"/>
              <a:gd name="T41" fmla="*/ 212725 h 230"/>
              <a:gd name="T42" fmla="*/ 128588 w 480"/>
              <a:gd name="T43" fmla="*/ 209550 h 230"/>
              <a:gd name="T44" fmla="*/ 125413 w 480"/>
              <a:gd name="T45" fmla="*/ 203200 h 230"/>
              <a:gd name="T46" fmla="*/ 120650 w 480"/>
              <a:gd name="T47" fmla="*/ 198438 h 230"/>
              <a:gd name="T48" fmla="*/ 115888 w 480"/>
              <a:gd name="T49" fmla="*/ 196850 h 230"/>
              <a:gd name="T50" fmla="*/ 107950 w 480"/>
              <a:gd name="T51" fmla="*/ 190500 h 230"/>
              <a:gd name="T52" fmla="*/ 101600 w 480"/>
              <a:gd name="T53" fmla="*/ 187325 h 230"/>
              <a:gd name="T54" fmla="*/ 93663 w 480"/>
              <a:gd name="T55" fmla="*/ 184150 h 230"/>
              <a:gd name="T56" fmla="*/ 55563 w 480"/>
              <a:gd name="T57" fmla="*/ 182563 h 230"/>
              <a:gd name="T58" fmla="*/ 50800 w 480"/>
              <a:gd name="T59" fmla="*/ 177800 h 230"/>
              <a:gd name="T60" fmla="*/ 46038 w 480"/>
              <a:gd name="T61" fmla="*/ 176213 h 230"/>
              <a:gd name="T62" fmla="*/ 42863 w 480"/>
              <a:gd name="T63" fmla="*/ 171450 h 230"/>
              <a:gd name="T64" fmla="*/ 34925 w 480"/>
              <a:gd name="T65" fmla="*/ 169863 h 230"/>
              <a:gd name="T66" fmla="*/ 25400 w 480"/>
              <a:gd name="T67" fmla="*/ 163513 h 230"/>
              <a:gd name="T68" fmla="*/ 6350 w 480"/>
              <a:gd name="T69" fmla="*/ 144463 h 230"/>
              <a:gd name="T70" fmla="*/ 4763 w 480"/>
              <a:gd name="T71" fmla="*/ 136525 h 230"/>
              <a:gd name="T72" fmla="*/ 1588 w 480"/>
              <a:gd name="T73" fmla="*/ 123825 h 230"/>
              <a:gd name="T74" fmla="*/ 0 w 480"/>
              <a:gd name="T75" fmla="*/ 68263 h 230"/>
              <a:gd name="T76" fmla="*/ 3175 w 480"/>
              <a:gd name="T77" fmla="*/ 57150 h 230"/>
              <a:gd name="T78" fmla="*/ 4763 w 480"/>
              <a:gd name="T79" fmla="*/ 52388 h 230"/>
              <a:gd name="T80" fmla="*/ 9525 w 480"/>
              <a:gd name="T81" fmla="*/ 47625 h 230"/>
              <a:gd name="T82" fmla="*/ 9525 w 480"/>
              <a:gd name="T83" fmla="*/ 41275 h 230"/>
              <a:gd name="T84" fmla="*/ 15875 w 480"/>
              <a:gd name="T85" fmla="*/ 34925 h 230"/>
              <a:gd name="T86" fmla="*/ 26988 w 480"/>
              <a:gd name="T87" fmla="*/ 20638 h 230"/>
              <a:gd name="T88" fmla="*/ 34925 w 480"/>
              <a:gd name="T89" fmla="*/ 15875 h 230"/>
              <a:gd name="T90" fmla="*/ 44450 w 480"/>
              <a:gd name="T91" fmla="*/ 7938 h 230"/>
              <a:gd name="T92" fmla="*/ 49213 w 480"/>
              <a:gd name="T93" fmla="*/ 4763 h 230"/>
              <a:gd name="T94" fmla="*/ 55563 w 480"/>
              <a:gd name="T95" fmla="*/ 1588 h 230"/>
              <a:gd name="T96" fmla="*/ 61913 w 480"/>
              <a:gd name="T97" fmla="*/ 0 h 2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0" h="230">
                <a:moveTo>
                  <a:pt x="39" y="0"/>
                </a:moveTo>
                <a:lnTo>
                  <a:pt x="479" y="0"/>
                </a:lnTo>
                <a:lnTo>
                  <a:pt x="479" y="229"/>
                </a:lnTo>
                <a:lnTo>
                  <a:pt x="39" y="229"/>
                </a:lnTo>
                <a:lnTo>
                  <a:pt x="40" y="229"/>
                </a:lnTo>
                <a:lnTo>
                  <a:pt x="42" y="227"/>
                </a:lnTo>
                <a:lnTo>
                  <a:pt x="43" y="227"/>
                </a:lnTo>
                <a:lnTo>
                  <a:pt x="45" y="226"/>
                </a:lnTo>
                <a:lnTo>
                  <a:pt x="47" y="226"/>
                </a:lnTo>
                <a:lnTo>
                  <a:pt x="47" y="225"/>
                </a:lnTo>
                <a:lnTo>
                  <a:pt x="50" y="225"/>
                </a:lnTo>
                <a:lnTo>
                  <a:pt x="51" y="223"/>
                </a:lnTo>
                <a:lnTo>
                  <a:pt x="53" y="223"/>
                </a:lnTo>
                <a:lnTo>
                  <a:pt x="53" y="222"/>
                </a:lnTo>
                <a:lnTo>
                  <a:pt x="56" y="222"/>
                </a:lnTo>
                <a:lnTo>
                  <a:pt x="57" y="221"/>
                </a:lnTo>
                <a:lnTo>
                  <a:pt x="59" y="221"/>
                </a:lnTo>
                <a:lnTo>
                  <a:pt x="59" y="220"/>
                </a:lnTo>
                <a:lnTo>
                  <a:pt x="60" y="220"/>
                </a:lnTo>
                <a:lnTo>
                  <a:pt x="61" y="218"/>
                </a:lnTo>
                <a:lnTo>
                  <a:pt x="64" y="218"/>
                </a:lnTo>
                <a:lnTo>
                  <a:pt x="64" y="216"/>
                </a:lnTo>
                <a:lnTo>
                  <a:pt x="66" y="216"/>
                </a:lnTo>
                <a:lnTo>
                  <a:pt x="67" y="216"/>
                </a:lnTo>
                <a:lnTo>
                  <a:pt x="68" y="216"/>
                </a:lnTo>
                <a:lnTo>
                  <a:pt x="69" y="214"/>
                </a:lnTo>
                <a:lnTo>
                  <a:pt x="71" y="214"/>
                </a:lnTo>
                <a:lnTo>
                  <a:pt x="72" y="213"/>
                </a:lnTo>
                <a:lnTo>
                  <a:pt x="73" y="213"/>
                </a:lnTo>
                <a:lnTo>
                  <a:pt x="75" y="211"/>
                </a:lnTo>
                <a:lnTo>
                  <a:pt x="77" y="211"/>
                </a:lnTo>
                <a:lnTo>
                  <a:pt x="80" y="208"/>
                </a:lnTo>
                <a:lnTo>
                  <a:pt x="81" y="208"/>
                </a:lnTo>
                <a:lnTo>
                  <a:pt x="81" y="206"/>
                </a:lnTo>
                <a:lnTo>
                  <a:pt x="82" y="206"/>
                </a:lnTo>
                <a:lnTo>
                  <a:pt x="87" y="201"/>
                </a:lnTo>
                <a:lnTo>
                  <a:pt x="87" y="200"/>
                </a:lnTo>
                <a:lnTo>
                  <a:pt x="88" y="200"/>
                </a:lnTo>
                <a:lnTo>
                  <a:pt x="88" y="198"/>
                </a:lnTo>
                <a:lnTo>
                  <a:pt x="89" y="198"/>
                </a:lnTo>
                <a:lnTo>
                  <a:pt x="89" y="196"/>
                </a:lnTo>
                <a:lnTo>
                  <a:pt x="90" y="196"/>
                </a:lnTo>
                <a:lnTo>
                  <a:pt x="90" y="194"/>
                </a:lnTo>
                <a:lnTo>
                  <a:pt x="91" y="192"/>
                </a:lnTo>
                <a:lnTo>
                  <a:pt x="91" y="188"/>
                </a:lnTo>
                <a:lnTo>
                  <a:pt x="93" y="187"/>
                </a:lnTo>
                <a:lnTo>
                  <a:pt x="93" y="167"/>
                </a:lnTo>
                <a:lnTo>
                  <a:pt x="91" y="165"/>
                </a:lnTo>
                <a:lnTo>
                  <a:pt x="91" y="161"/>
                </a:lnTo>
                <a:lnTo>
                  <a:pt x="90" y="159"/>
                </a:lnTo>
                <a:lnTo>
                  <a:pt x="90" y="154"/>
                </a:lnTo>
                <a:lnTo>
                  <a:pt x="89" y="154"/>
                </a:lnTo>
                <a:lnTo>
                  <a:pt x="89" y="148"/>
                </a:lnTo>
                <a:lnTo>
                  <a:pt x="88" y="148"/>
                </a:lnTo>
                <a:lnTo>
                  <a:pt x="88" y="147"/>
                </a:lnTo>
                <a:lnTo>
                  <a:pt x="87" y="145"/>
                </a:lnTo>
                <a:lnTo>
                  <a:pt x="87" y="143"/>
                </a:lnTo>
                <a:lnTo>
                  <a:pt x="86" y="141"/>
                </a:lnTo>
                <a:lnTo>
                  <a:pt x="86" y="140"/>
                </a:lnTo>
                <a:lnTo>
                  <a:pt x="85" y="138"/>
                </a:lnTo>
                <a:lnTo>
                  <a:pt x="85" y="137"/>
                </a:lnTo>
                <a:lnTo>
                  <a:pt x="84" y="136"/>
                </a:lnTo>
                <a:lnTo>
                  <a:pt x="84" y="134"/>
                </a:lnTo>
                <a:lnTo>
                  <a:pt x="82" y="133"/>
                </a:lnTo>
                <a:lnTo>
                  <a:pt x="82" y="132"/>
                </a:lnTo>
                <a:lnTo>
                  <a:pt x="81" y="132"/>
                </a:lnTo>
                <a:lnTo>
                  <a:pt x="80" y="131"/>
                </a:lnTo>
                <a:lnTo>
                  <a:pt x="80" y="129"/>
                </a:lnTo>
                <a:lnTo>
                  <a:pt x="79" y="128"/>
                </a:lnTo>
                <a:lnTo>
                  <a:pt x="77" y="128"/>
                </a:lnTo>
                <a:lnTo>
                  <a:pt x="76" y="127"/>
                </a:lnTo>
                <a:lnTo>
                  <a:pt x="76" y="125"/>
                </a:lnTo>
                <a:lnTo>
                  <a:pt x="75" y="125"/>
                </a:lnTo>
                <a:lnTo>
                  <a:pt x="74" y="124"/>
                </a:lnTo>
                <a:lnTo>
                  <a:pt x="73" y="124"/>
                </a:lnTo>
                <a:lnTo>
                  <a:pt x="71" y="122"/>
                </a:lnTo>
                <a:lnTo>
                  <a:pt x="69" y="122"/>
                </a:lnTo>
                <a:lnTo>
                  <a:pt x="68" y="120"/>
                </a:lnTo>
                <a:lnTo>
                  <a:pt x="67" y="120"/>
                </a:lnTo>
                <a:lnTo>
                  <a:pt x="66" y="118"/>
                </a:lnTo>
                <a:lnTo>
                  <a:pt x="64" y="118"/>
                </a:lnTo>
                <a:lnTo>
                  <a:pt x="62" y="117"/>
                </a:lnTo>
                <a:lnTo>
                  <a:pt x="59" y="117"/>
                </a:lnTo>
                <a:lnTo>
                  <a:pt x="59" y="116"/>
                </a:lnTo>
                <a:lnTo>
                  <a:pt x="55" y="116"/>
                </a:lnTo>
                <a:lnTo>
                  <a:pt x="53" y="115"/>
                </a:lnTo>
                <a:lnTo>
                  <a:pt x="35" y="115"/>
                </a:lnTo>
                <a:lnTo>
                  <a:pt x="35" y="114"/>
                </a:lnTo>
                <a:lnTo>
                  <a:pt x="32" y="114"/>
                </a:lnTo>
                <a:lnTo>
                  <a:pt x="32" y="112"/>
                </a:lnTo>
                <a:lnTo>
                  <a:pt x="31" y="112"/>
                </a:lnTo>
                <a:lnTo>
                  <a:pt x="30" y="111"/>
                </a:lnTo>
                <a:lnTo>
                  <a:pt x="29" y="111"/>
                </a:lnTo>
                <a:lnTo>
                  <a:pt x="29" y="110"/>
                </a:lnTo>
                <a:lnTo>
                  <a:pt x="28" y="110"/>
                </a:lnTo>
                <a:lnTo>
                  <a:pt x="27" y="108"/>
                </a:lnTo>
                <a:lnTo>
                  <a:pt x="26" y="108"/>
                </a:lnTo>
                <a:lnTo>
                  <a:pt x="24" y="107"/>
                </a:lnTo>
                <a:lnTo>
                  <a:pt x="22" y="107"/>
                </a:lnTo>
                <a:lnTo>
                  <a:pt x="19" y="104"/>
                </a:lnTo>
                <a:lnTo>
                  <a:pt x="17" y="103"/>
                </a:lnTo>
                <a:lnTo>
                  <a:pt x="16" y="103"/>
                </a:lnTo>
                <a:lnTo>
                  <a:pt x="14" y="100"/>
                </a:lnTo>
                <a:lnTo>
                  <a:pt x="13" y="100"/>
                </a:lnTo>
                <a:lnTo>
                  <a:pt x="4" y="91"/>
                </a:lnTo>
                <a:lnTo>
                  <a:pt x="4" y="90"/>
                </a:lnTo>
                <a:lnTo>
                  <a:pt x="3" y="89"/>
                </a:lnTo>
                <a:lnTo>
                  <a:pt x="3" y="86"/>
                </a:lnTo>
                <a:lnTo>
                  <a:pt x="2" y="85"/>
                </a:lnTo>
                <a:lnTo>
                  <a:pt x="2" y="80"/>
                </a:lnTo>
                <a:lnTo>
                  <a:pt x="1" y="78"/>
                </a:lnTo>
                <a:lnTo>
                  <a:pt x="1" y="70"/>
                </a:lnTo>
                <a:lnTo>
                  <a:pt x="0" y="69"/>
                </a:lnTo>
                <a:lnTo>
                  <a:pt x="0" y="43"/>
                </a:lnTo>
                <a:lnTo>
                  <a:pt x="1" y="42"/>
                </a:lnTo>
                <a:lnTo>
                  <a:pt x="1" y="38"/>
                </a:lnTo>
                <a:lnTo>
                  <a:pt x="2" y="36"/>
                </a:lnTo>
                <a:lnTo>
                  <a:pt x="2" y="34"/>
                </a:lnTo>
                <a:lnTo>
                  <a:pt x="3" y="34"/>
                </a:lnTo>
                <a:lnTo>
                  <a:pt x="3" y="33"/>
                </a:lnTo>
                <a:lnTo>
                  <a:pt x="4" y="31"/>
                </a:lnTo>
                <a:lnTo>
                  <a:pt x="4" y="30"/>
                </a:lnTo>
                <a:lnTo>
                  <a:pt x="6" y="30"/>
                </a:lnTo>
                <a:lnTo>
                  <a:pt x="6" y="29"/>
                </a:lnTo>
                <a:lnTo>
                  <a:pt x="6" y="27"/>
                </a:lnTo>
                <a:lnTo>
                  <a:pt x="6" y="26"/>
                </a:lnTo>
                <a:lnTo>
                  <a:pt x="8" y="26"/>
                </a:lnTo>
                <a:lnTo>
                  <a:pt x="9" y="24"/>
                </a:lnTo>
                <a:lnTo>
                  <a:pt x="10" y="22"/>
                </a:lnTo>
                <a:lnTo>
                  <a:pt x="13" y="19"/>
                </a:lnTo>
                <a:lnTo>
                  <a:pt x="14" y="17"/>
                </a:lnTo>
                <a:lnTo>
                  <a:pt x="17" y="13"/>
                </a:lnTo>
                <a:lnTo>
                  <a:pt x="19" y="12"/>
                </a:lnTo>
                <a:lnTo>
                  <a:pt x="21" y="10"/>
                </a:lnTo>
                <a:lnTo>
                  <a:pt x="22" y="10"/>
                </a:lnTo>
                <a:lnTo>
                  <a:pt x="26" y="6"/>
                </a:lnTo>
                <a:lnTo>
                  <a:pt x="27" y="6"/>
                </a:lnTo>
                <a:lnTo>
                  <a:pt x="28" y="5"/>
                </a:lnTo>
                <a:lnTo>
                  <a:pt x="29" y="5"/>
                </a:lnTo>
                <a:lnTo>
                  <a:pt x="29" y="3"/>
                </a:lnTo>
                <a:lnTo>
                  <a:pt x="31" y="3"/>
                </a:lnTo>
                <a:lnTo>
                  <a:pt x="32" y="2"/>
                </a:lnTo>
                <a:lnTo>
                  <a:pt x="33" y="2"/>
                </a:lnTo>
                <a:lnTo>
                  <a:pt x="35" y="1"/>
                </a:lnTo>
                <a:lnTo>
                  <a:pt x="37" y="1"/>
                </a:lnTo>
                <a:lnTo>
                  <a:pt x="37" y="0"/>
                </a:lnTo>
                <a:lnTo>
                  <a:pt x="39" y="0"/>
                </a:lnTo>
              </a:path>
            </a:pathLst>
          </a:custGeom>
          <a:gradFill rotWithShape="0">
            <a:gsLst>
              <a:gs pos="0">
                <a:srgbClr val="3B3B3B"/>
              </a:gs>
              <a:gs pos="50000">
                <a:srgbClr val="808080"/>
              </a:gs>
              <a:gs pos="100000">
                <a:srgbClr val="3B3B3B"/>
              </a:gs>
            </a:gsLst>
            <a:lin ang="54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8" name="Freeform 24">
            <a:extLst>
              <a:ext uri="{FF2B5EF4-FFF2-40B4-BE49-F238E27FC236}">
                <a16:creationId xmlns:a16="http://schemas.microsoft.com/office/drawing/2014/main" id="{F8EDCF1C-65AE-6909-873F-0FDEE48B71E9}"/>
              </a:ext>
              <a:ext uri="{C183D7F6-B498-43B3-948B-1728B52AA6E4}">
                <adec:decorative xmlns:adec="http://schemas.microsoft.com/office/drawing/2017/decorative" val="1"/>
              </a:ext>
            </a:extLst>
          </p:cNvPr>
          <p:cNvSpPr>
            <a:spLocks/>
          </p:cNvSpPr>
          <p:nvPr/>
        </p:nvSpPr>
        <p:spPr bwMode="auto">
          <a:xfrm>
            <a:off x="4578350" y="3725863"/>
            <a:ext cx="935038" cy="365125"/>
          </a:xfrm>
          <a:custGeom>
            <a:avLst/>
            <a:gdLst>
              <a:gd name="T0" fmla="*/ 0 w 589"/>
              <a:gd name="T1" fmla="*/ 363538 h 230"/>
              <a:gd name="T2" fmla="*/ 835025 w 589"/>
              <a:gd name="T3" fmla="*/ 360363 h 230"/>
              <a:gd name="T4" fmla="*/ 820738 w 589"/>
              <a:gd name="T5" fmla="*/ 358775 h 230"/>
              <a:gd name="T6" fmla="*/ 812800 w 589"/>
              <a:gd name="T7" fmla="*/ 354013 h 230"/>
              <a:gd name="T8" fmla="*/ 801688 w 589"/>
              <a:gd name="T9" fmla="*/ 352425 h 230"/>
              <a:gd name="T10" fmla="*/ 793750 w 589"/>
              <a:gd name="T11" fmla="*/ 349250 h 230"/>
              <a:gd name="T12" fmla="*/ 785813 w 589"/>
              <a:gd name="T13" fmla="*/ 346075 h 230"/>
              <a:gd name="T14" fmla="*/ 779463 w 589"/>
              <a:gd name="T15" fmla="*/ 342900 h 230"/>
              <a:gd name="T16" fmla="*/ 773113 w 589"/>
              <a:gd name="T17" fmla="*/ 339725 h 230"/>
              <a:gd name="T18" fmla="*/ 766763 w 589"/>
              <a:gd name="T19" fmla="*/ 336550 h 230"/>
              <a:gd name="T20" fmla="*/ 760413 w 589"/>
              <a:gd name="T21" fmla="*/ 330200 h 230"/>
              <a:gd name="T22" fmla="*/ 755650 w 589"/>
              <a:gd name="T23" fmla="*/ 327025 h 230"/>
              <a:gd name="T24" fmla="*/ 749300 w 589"/>
              <a:gd name="T25" fmla="*/ 319088 h 230"/>
              <a:gd name="T26" fmla="*/ 747713 w 589"/>
              <a:gd name="T27" fmla="*/ 312738 h 230"/>
              <a:gd name="T28" fmla="*/ 744538 w 589"/>
              <a:gd name="T29" fmla="*/ 304800 h 230"/>
              <a:gd name="T30" fmla="*/ 742950 w 589"/>
              <a:gd name="T31" fmla="*/ 290513 h 230"/>
              <a:gd name="T32" fmla="*/ 739775 w 589"/>
              <a:gd name="T33" fmla="*/ 276225 h 230"/>
              <a:gd name="T34" fmla="*/ 741363 w 589"/>
              <a:gd name="T35" fmla="*/ 244475 h 230"/>
              <a:gd name="T36" fmla="*/ 744538 w 589"/>
              <a:gd name="T37" fmla="*/ 234950 h 230"/>
              <a:gd name="T38" fmla="*/ 747713 w 589"/>
              <a:gd name="T39" fmla="*/ 223838 h 230"/>
              <a:gd name="T40" fmla="*/ 754063 w 589"/>
              <a:gd name="T41" fmla="*/ 217488 h 230"/>
              <a:gd name="T42" fmla="*/ 760413 w 589"/>
              <a:gd name="T43" fmla="*/ 211138 h 230"/>
              <a:gd name="T44" fmla="*/ 765175 w 589"/>
              <a:gd name="T45" fmla="*/ 204788 h 230"/>
              <a:gd name="T46" fmla="*/ 771525 w 589"/>
              <a:gd name="T47" fmla="*/ 198438 h 230"/>
              <a:gd name="T48" fmla="*/ 777875 w 589"/>
              <a:gd name="T49" fmla="*/ 193675 h 230"/>
              <a:gd name="T50" fmla="*/ 785813 w 589"/>
              <a:gd name="T51" fmla="*/ 187325 h 230"/>
              <a:gd name="T52" fmla="*/ 795338 w 589"/>
              <a:gd name="T53" fmla="*/ 184150 h 230"/>
              <a:gd name="T54" fmla="*/ 852488 w 589"/>
              <a:gd name="T55" fmla="*/ 182563 h 230"/>
              <a:gd name="T56" fmla="*/ 860425 w 589"/>
              <a:gd name="T57" fmla="*/ 177800 h 230"/>
              <a:gd name="T58" fmla="*/ 866775 w 589"/>
              <a:gd name="T59" fmla="*/ 176213 h 230"/>
              <a:gd name="T60" fmla="*/ 873125 w 589"/>
              <a:gd name="T61" fmla="*/ 171450 h 230"/>
              <a:gd name="T62" fmla="*/ 882650 w 589"/>
              <a:gd name="T63" fmla="*/ 169863 h 230"/>
              <a:gd name="T64" fmla="*/ 887413 w 589"/>
              <a:gd name="T65" fmla="*/ 165100 h 230"/>
              <a:gd name="T66" fmla="*/ 895350 w 589"/>
              <a:gd name="T67" fmla="*/ 163513 h 230"/>
              <a:gd name="T68" fmla="*/ 901700 w 589"/>
              <a:gd name="T69" fmla="*/ 158750 h 230"/>
              <a:gd name="T70" fmla="*/ 909638 w 589"/>
              <a:gd name="T71" fmla="*/ 157163 h 230"/>
              <a:gd name="T72" fmla="*/ 911225 w 589"/>
              <a:gd name="T73" fmla="*/ 152400 h 230"/>
              <a:gd name="T74" fmla="*/ 917575 w 589"/>
              <a:gd name="T75" fmla="*/ 146050 h 230"/>
              <a:gd name="T76" fmla="*/ 920750 w 589"/>
              <a:gd name="T77" fmla="*/ 144463 h 230"/>
              <a:gd name="T78" fmla="*/ 923925 w 589"/>
              <a:gd name="T79" fmla="*/ 141288 h 230"/>
              <a:gd name="T80" fmla="*/ 927100 w 589"/>
              <a:gd name="T81" fmla="*/ 134938 h 230"/>
              <a:gd name="T82" fmla="*/ 928688 w 589"/>
              <a:gd name="T83" fmla="*/ 122238 h 230"/>
              <a:gd name="T84" fmla="*/ 931863 w 589"/>
              <a:gd name="T85" fmla="*/ 111125 h 230"/>
              <a:gd name="T86" fmla="*/ 933450 w 589"/>
              <a:gd name="T87" fmla="*/ 74613 h 230"/>
              <a:gd name="T88" fmla="*/ 930275 w 589"/>
              <a:gd name="T89" fmla="*/ 63500 h 230"/>
              <a:gd name="T90" fmla="*/ 928688 w 589"/>
              <a:gd name="T91" fmla="*/ 57150 h 230"/>
              <a:gd name="T92" fmla="*/ 919163 w 589"/>
              <a:gd name="T93" fmla="*/ 47625 h 230"/>
              <a:gd name="T94" fmla="*/ 915988 w 589"/>
              <a:gd name="T95" fmla="*/ 42863 h 230"/>
              <a:gd name="T96" fmla="*/ 898525 w 589"/>
              <a:gd name="T97" fmla="*/ 25400 h 230"/>
              <a:gd name="T98" fmla="*/ 890588 w 589"/>
              <a:gd name="T99" fmla="*/ 19050 h 230"/>
              <a:gd name="T100" fmla="*/ 881063 w 589"/>
              <a:gd name="T101" fmla="*/ 14288 h 230"/>
              <a:gd name="T102" fmla="*/ 873125 w 589"/>
              <a:gd name="T103" fmla="*/ 9525 h 230"/>
              <a:gd name="T104" fmla="*/ 865188 w 589"/>
              <a:gd name="T105" fmla="*/ 4763 h 230"/>
              <a:gd name="T106" fmla="*/ 855663 w 589"/>
              <a:gd name="T107" fmla="*/ 3175 h 230"/>
              <a:gd name="T108" fmla="*/ 847725 w 589"/>
              <a:gd name="T109" fmla="*/ 0 h 2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9" h="230">
                <a:moveTo>
                  <a:pt x="530" y="0"/>
                </a:moveTo>
                <a:lnTo>
                  <a:pt x="0" y="0"/>
                </a:lnTo>
                <a:lnTo>
                  <a:pt x="0" y="229"/>
                </a:lnTo>
                <a:lnTo>
                  <a:pt x="529" y="229"/>
                </a:lnTo>
                <a:lnTo>
                  <a:pt x="527" y="229"/>
                </a:lnTo>
                <a:lnTo>
                  <a:pt x="526" y="227"/>
                </a:lnTo>
                <a:lnTo>
                  <a:pt x="521" y="227"/>
                </a:lnTo>
                <a:lnTo>
                  <a:pt x="520" y="226"/>
                </a:lnTo>
                <a:lnTo>
                  <a:pt x="517" y="226"/>
                </a:lnTo>
                <a:lnTo>
                  <a:pt x="516" y="225"/>
                </a:lnTo>
                <a:lnTo>
                  <a:pt x="513" y="225"/>
                </a:lnTo>
                <a:lnTo>
                  <a:pt x="512" y="223"/>
                </a:lnTo>
                <a:lnTo>
                  <a:pt x="510" y="223"/>
                </a:lnTo>
                <a:lnTo>
                  <a:pt x="508" y="222"/>
                </a:lnTo>
                <a:lnTo>
                  <a:pt x="505" y="222"/>
                </a:lnTo>
                <a:lnTo>
                  <a:pt x="504" y="221"/>
                </a:lnTo>
                <a:lnTo>
                  <a:pt x="501" y="221"/>
                </a:lnTo>
                <a:lnTo>
                  <a:pt x="500" y="220"/>
                </a:lnTo>
                <a:lnTo>
                  <a:pt x="498" y="220"/>
                </a:lnTo>
                <a:lnTo>
                  <a:pt x="497" y="218"/>
                </a:lnTo>
                <a:lnTo>
                  <a:pt x="495" y="218"/>
                </a:lnTo>
                <a:lnTo>
                  <a:pt x="495" y="216"/>
                </a:lnTo>
                <a:lnTo>
                  <a:pt x="492" y="216"/>
                </a:lnTo>
                <a:lnTo>
                  <a:pt x="491" y="216"/>
                </a:lnTo>
                <a:lnTo>
                  <a:pt x="490" y="216"/>
                </a:lnTo>
                <a:lnTo>
                  <a:pt x="488" y="214"/>
                </a:lnTo>
                <a:lnTo>
                  <a:pt x="487" y="214"/>
                </a:lnTo>
                <a:lnTo>
                  <a:pt x="486" y="213"/>
                </a:lnTo>
                <a:lnTo>
                  <a:pt x="484" y="212"/>
                </a:lnTo>
                <a:lnTo>
                  <a:pt x="483" y="212"/>
                </a:lnTo>
                <a:lnTo>
                  <a:pt x="481" y="209"/>
                </a:lnTo>
                <a:lnTo>
                  <a:pt x="479" y="209"/>
                </a:lnTo>
                <a:lnTo>
                  <a:pt x="479" y="208"/>
                </a:lnTo>
                <a:lnTo>
                  <a:pt x="477" y="208"/>
                </a:lnTo>
                <a:lnTo>
                  <a:pt x="477" y="206"/>
                </a:lnTo>
                <a:lnTo>
                  <a:pt x="476" y="206"/>
                </a:lnTo>
                <a:lnTo>
                  <a:pt x="475" y="206"/>
                </a:lnTo>
                <a:lnTo>
                  <a:pt x="475" y="204"/>
                </a:lnTo>
                <a:lnTo>
                  <a:pt x="472" y="201"/>
                </a:lnTo>
                <a:lnTo>
                  <a:pt x="472" y="200"/>
                </a:lnTo>
                <a:lnTo>
                  <a:pt x="471" y="200"/>
                </a:lnTo>
                <a:lnTo>
                  <a:pt x="471" y="197"/>
                </a:lnTo>
                <a:lnTo>
                  <a:pt x="471" y="196"/>
                </a:lnTo>
                <a:lnTo>
                  <a:pt x="471" y="194"/>
                </a:lnTo>
                <a:lnTo>
                  <a:pt x="469" y="192"/>
                </a:lnTo>
                <a:lnTo>
                  <a:pt x="469" y="188"/>
                </a:lnTo>
                <a:lnTo>
                  <a:pt x="468" y="187"/>
                </a:lnTo>
                <a:lnTo>
                  <a:pt x="468" y="183"/>
                </a:lnTo>
                <a:lnTo>
                  <a:pt x="467" y="183"/>
                </a:lnTo>
                <a:lnTo>
                  <a:pt x="467" y="175"/>
                </a:lnTo>
                <a:lnTo>
                  <a:pt x="466" y="174"/>
                </a:lnTo>
                <a:lnTo>
                  <a:pt x="466" y="162"/>
                </a:lnTo>
                <a:lnTo>
                  <a:pt x="467" y="161"/>
                </a:lnTo>
                <a:lnTo>
                  <a:pt x="467" y="154"/>
                </a:lnTo>
                <a:lnTo>
                  <a:pt x="468" y="153"/>
                </a:lnTo>
                <a:lnTo>
                  <a:pt x="468" y="150"/>
                </a:lnTo>
                <a:lnTo>
                  <a:pt x="469" y="148"/>
                </a:lnTo>
                <a:lnTo>
                  <a:pt x="471" y="147"/>
                </a:lnTo>
                <a:lnTo>
                  <a:pt x="471" y="143"/>
                </a:lnTo>
                <a:lnTo>
                  <a:pt x="471" y="141"/>
                </a:lnTo>
                <a:lnTo>
                  <a:pt x="472" y="141"/>
                </a:lnTo>
                <a:lnTo>
                  <a:pt x="472" y="140"/>
                </a:lnTo>
                <a:lnTo>
                  <a:pt x="475" y="137"/>
                </a:lnTo>
                <a:lnTo>
                  <a:pt x="475" y="136"/>
                </a:lnTo>
                <a:lnTo>
                  <a:pt x="477" y="133"/>
                </a:lnTo>
                <a:lnTo>
                  <a:pt x="479" y="133"/>
                </a:lnTo>
                <a:lnTo>
                  <a:pt x="479" y="132"/>
                </a:lnTo>
                <a:lnTo>
                  <a:pt x="481" y="129"/>
                </a:lnTo>
                <a:lnTo>
                  <a:pt x="482" y="129"/>
                </a:lnTo>
                <a:lnTo>
                  <a:pt x="482" y="128"/>
                </a:lnTo>
                <a:lnTo>
                  <a:pt x="484" y="125"/>
                </a:lnTo>
                <a:lnTo>
                  <a:pt x="486" y="125"/>
                </a:lnTo>
                <a:lnTo>
                  <a:pt x="487" y="122"/>
                </a:lnTo>
                <a:lnTo>
                  <a:pt x="488" y="122"/>
                </a:lnTo>
                <a:lnTo>
                  <a:pt x="490" y="122"/>
                </a:lnTo>
                <a:lnTo>
                  <a:pt x="491" y="122"/>
                </a:lnTo>
                <a:lnTo>
                  <a:pt x="493" y="118"/>
                </a:lnTo>
                <a:lnTo>
                  <a:pt x="495" y="118"/>
                </a:lnTo>
                <a:lnTo>
                  <a:pt x="497" y="117"/>
                </a:lnTo>
                <a:lnTo>
                  <a:pt x="500" y="117"/>
                </a:lnTo>
                <a:lnTo>
                  <a:pt x="501" y="116"/>
                </a:lnTo>
                <a:lnTo>
                  <a:pt x="508" y="116"/>
                </a:lnTo>
                <a:lnTo>
                  <a:pt x="510" y="115"/>
                </a:lnTo>
                <a:lnTo>
                  <a:pt x="537" y="115"/>
                </a:lnTo>
                <a:lnTo>
                  <a:pt x="539" y="114"/>
                </a:lnTo>
                <a:lnTo>
                  <a:pt x="541" y="114"/>
                </a:lnTo>
                <a:lnTo>
                  <a:pt x="542" y="112"/>
                </a:lnTo>
                <a:lnTo>
                  <a:pt x="545" y="112"/>
                </a:lnTo>
                <a:lnTo>
                  <a:pt x="545" y="111"/>
                </a:lnTo>
                <a:lnTo>
                  <a:pt x="546" y="111"/>
                </a:lnTo>
                <a:lnTo>
                  <a:pt x="546" y="110"/>
                </a:lnTo>
                <a:lnTo>
                  <a:pt x="549" y="110"/>
                </a:lnTo>
                <a:lnTo>
                  <a:pt x="550" y="108"/>
                </a:lnTo>
                <a:lnTo>
                  <a:pt x="553" y="108"/>
                </a:lnTo>
                <a:lnTo>
                  <a:pt x="553" y="107"/>
                </a:lnTo>
                <a:lnTo>
                  <a:pt x="556" y="107"/>
                </a:lnTo>
                <a:lnTo>
                  <a:pt x="556" y="106"/>
                </a:lnTo>
                <a:lnTo>
                  <a:pt x="558" y="106"/>
                </a:lnTo>
                <a:lnTo>
                  <a:pt x="559" y="104"/>
                </a:lnTo>
                <a:lnTo>
                  <a:pt x="561" y="104"/>
                </a:lnTo>
                <a:lnTo>
                  <a:pt x="563" y="103"/>
                </a:lnTo>
                <a:lnTo>
                  <a:pt x="564" y="103"/>
                </a:lnTo>
                <a:lnTo>
                  <a:pt x="565" y="101"/>
                </a:lnTo>
                <a:lnTo>
                  <a:pt x="566" y="101"/>
                </a:lnTo>
                <a:lnTo>
                  <a:pt x="568" y="100"/>
                </a:lnTo>
                <a:lnTo>
                  <a:pt x="570" y="100"/>
                </a:lnTo>
                <a:lnTo>
                  <a:pt x="570" y="99"/>
                </a:lnTo>
                <a:lnTo>
                  <a:pt x="573" y="99"/>
                </a:lnTo>
                <a:lnTo>
                  <a:pt x="573" y="98"/>
                </a:lnTo>
                <a:lnTo>
                  <a:pt x="574" y="98"/>
                </a:lnTo>
                <a:lnTo>
                  <a:pt x="574" y="96"/>
                </a:lnTo>
                <a:lnTo>
                  <a:pt x="577" y="94"/>
                </a:lnTo>
                <a:lnTo>
                  <a:pt x="578" y="94"/>
                </a:lnTo>
                <a:lnTo>
                  <a:pt x="578" y="92"/>
                </a:lnTo>
                <a:lnTo>
                  <a:pt x="579" y="92"/>
                </a:lnTo>
                <a:lnTo>
                  <a:pt x="579" y="91"/>
                </a:lnTo>
                <a:lnTo>
                  <a:pt x="580" y="91"/>
                </a:lnTo>
                <a:lnTo>
                  <a:pt x="580" y="90"/>
                </a:lnTo>
                <a:lnTo>
                  <a:pt x="582" y="90"/>
                </a:lnTo>
                <a:lnTo>
                  <a:pt x="582" y="89"/>
                </a:lnTo>
                <a:lnTo>
                  <a:pt x="582" y="87"/>
                </a:lnTo>
                <a:lnTo>
                  <a:pt x="582" y="85"/>
                </a:lnTo>
                <a:lnTo>
                  <a:pt x="584" y="85"/>
                </a:lnTo>
                <a:lnTo>
                  <a:pt x="584" y="82"/>
                </a:lnTo>
                <a:lnTo>
                  <a:pt x="585" y="81"/>
                </a:lnTo>
                <a:lnTo>
                  <a:pt x="585" y="77"/>
                </a:lnTo>
                <a:lnTo>
                  <a:pt x="586" y="77"/>
                </a:lnTo>
                <a:lnTo>
                  <a:pt x="586" y="71"/>
                </a:lnTo>
                <a:lnTo>
                  <a:pt x="587" y="70"/>
                </a:lnTo>
                <a:lnTo>
                  <a:pt x="587" y="64"/>
                </a:lnTo>
                <a:lnTo>
                  <a:pt x="588" y="63"/>
                </a:lnTo>
                <a:lnTo>
                  <a:pt x="588" y="47"/>
                </a:lnTo>
                <a:lnTo>
                  <a:pt x="587" y="45"/>
                </a:lnTo>
                <a:lnTo>
                  <a:pt x="587" y="42"/>
                </a:lnTo>
                <a:lnTo>
                  <a:pt x="586" y="40"/>
                </a:lnTo>
                <a:lnTo>
                  <a:pt x="586" y="39"/>
                </a:lnTo>
                <a:lnTo>
                  <a:pt x="585" y="38"/>
                </a:lnTo>
                <a:lnTo>
                  <a:pt x="585" y="36"/>
                </a:lnTo>
                <a:lnTo>
                  <a:pt x="584" y="34"/>
                </a:lnTo>
                <a:lnTo>
                  <a:pt x="580" y="30"/>
                </a:lnTo>
                <a:lnTo>
                  <a:pt x="579" y="30"/>
                </a:lnTo>
                <a:lnTo>
                  <a:pt x="579" y="29"/>
                </a:lnTo>
                <a:lnTo>
                  <a:pt x="578" y="27"/>
                </a:lnTo>
                <a:lnTo>
                  <a:pt x="577" y="27"/>
                </a:lnTo>
                <a:lnTo>
                  <a:pt x="577" y="26"/>
                </a:lnTo>
                <a:lnTo>
                  <a:pt x="575" y="26"/>
                </a:lnTo>
                <a:lnTo>
                  <a:pt x="566" y="16"/>
                </a:lnTo>
                <a:lnTo>
                  <a:pt x="564" y="14"/>
                </a:lnTo>
                <a:lnTo>
                  <a:pt x="563" y="13"/>
                </a:lnTo>
                <a:lnTo>
                  <a:pt x="561" y="12"/>
                </a:lnTo>
                <a:lnTo>
                  <a:pt x="558" y="10"/>
                </a:lnTo>
                <a:lnTo>
                  <a:pt x="557" y="10"/>
                </a:lnTo>
                <a:lnTo>
                  <a:pt x="555" y="9"/>
                </a:lnTo>
                <a:lnTo>
                  <a:pt x="553" y="8"/>
                </a:lnTo>
                <a:lnTo>
                  <a:pt x="551" y="6"/>
                </a:lnTo>
                <a:lnTo>
                  <a:pt x="550" y="6"/>
                </a:lnTo>
                <a:lnTo>
                  <a:pt x="548" y="5"/>
                </a:lnTo>
                <a:lnTo>
                  <a:pt x="546" y="5"/>
                </a:lnTo>
                <a:lnTo>
                  <a:pt x="545" y="3"/>
                </a:lnTo>
                <a:lnTo>
                  <a:pt x="544" y="3"/>
                </a:lnTo>
                <a:lnTo>
                  <a:pt x="541" y="2"/>
                </a:lnTo>
                <a:lnTo>
                  <a:pt x="539" y="2"/>
                </a:lnTo>
                <a:lnTo>
                  <a:pt x="537" y="1"/>
                </a:lnTo>
                <a:lnTo>
                  <a:pt x="534" y="1"/>
                </a:lnTo>
                <a:lnTo>
                  <a:pt x="534" y="0"/>
                </a:lnTo>
                <a:lnTo>
                  <a:pt x="530" y="0"/>
                </a:lnTo>
              </a:path>
            </a:pathLst>
          </a:custGeom>
          <a:gradFill rotWithShape="0">
            <a:gsLst>
              <a:gs pos="0">
                <a:srgbClr val="3B3B3B"/>
              </a:gs>
              <a:gs pos="50000">
                <a:srgbClr val="808080"/>
              </a:gs>
              <a:gs pos="100000">
                <a:srgbClr val="3B3B3B"/>
              </a:gs>
            </a:gsLst>
            <a:lin ang="54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9" name="Rectangle 25">
            <a:extLst>
              <a:ext uri="{FF2B5EF4-FFF2-40B4-BE49-F238E27FC236}">
                <a16:creationId xmlns:a16="http://schemas.microsoft.com/office/drawing/2014/main" id="{48689C01-2EE4-D230-F087-72CC1FBC10FC}"/>
              </a:ext>
              <a:ext uri="{C183D7F6-B498-43B3-948B-1728B52AA6E4}">
                <adec:decorative xmlns:adec="http://schemas.microsoft.com/office/drawing/2017/decorative" val="1"/>
              </a:ext>
            </a:extLst>
          </p:cNvPr>
          <p:cNvSpPr>
            <a:spLocks noChangeArrowheads="1"/>
          </p:cNvSpPr>
          <p:nvPr/>
        </p:nvSpPr>
        <p:spPr bwMode="auto">
          <a:xfrm>
            <a:off x="2813050" y="5168900"/>
            <a:ext cx="34734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7610" name="Line 26">
            <a:extLst>
              <a:ext uri="{FF2B5EF4-FFF2-40B4-BE49-F238E27FC236}">
                <a16:creationId xmlns:a16="http://schemas.microsoft.com/office/drawing/2014/main" id="{949BE941-7C36-D6EE-74D6-8D3E1154298D}"/>
              </a:ext>
              <a:ext uri="{C183D7F6-B498-43B3-948B-1728B52AA6E4}">
                <adec:decorative xmlns:adec="http://schemas.microsoft.com/office/drawing/2017/decorative" val="1"/>
              </a:ext>
            </a:extLst>
          </p:cNvPr>
          <p:cNvSpPr>
            <a:spLocks noChangeShapeType="1"/>
          </p:cNvSpPr>
          <p:nvPr/>
        </p:nvSpPr>
        <p:spPr bwMode="auto">
          <a:xfrm>
            <a:off x="2071688" y="3905250"/>
            <a:ext cx="561975"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611" name="Line 27">
            <a:extLst>
              <a:ext uri="{FF2B5EF4-FFF2-40B4-BE49-F238E27FC236}">
                <a16:creationId xmlns:a16="http://schemas.microsoft.com/office/drawing/2014/main" id="{3553E990-D15F-D7D4-17F7-4ECE14CD2075}"/>
              </a:ext>
              <a:ext uri="{C183D7F6-B498-43B3-948B-1728B52AA6E4}">
                <adec:decorative xmlns:adec="http://schemas.microsoft.com/office/drawing/2017/decorative" val="1"/>
              </a:ext>
            </a:extLst>
          </p:cNvPr>
          <p:cNvSpPr>
            <a:spLocks noChangeShapeType="1"/>
          </p:cNvSpPr>
          <p:nvPr/>
        </p:nvSpPr>
        <p:spPr bwMode="auto">
          <a:xfrm>
            <a:off x="5881688" y="3905250"/>
            <a:ext cx="561975"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a:extLst>
              <a:ext uri="{FF2B5EF4-FFF2-40B4-BE49-F238E27FC236}">
                <a16:creationId xmlns:a16="http://schemas.microsoft.com/office/drawing/2014/main" id="{C87FA791-6A7A-66C5-AF4F-8A56D4FDDF2D}"/>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Axial compressor 1</a:t>
            </a:r>
            <a:endParaRPr lang="en-GB" altLang="en-US" dirty="0"/>
          </a:p>
        </p:txBody>
      </p:sp>
      <p:sp>
        <p:nvSpPr>
          <p:cNvPr id="68611" name="Rectangle 3">
            <a:extLst>
              <a:ext uri="{FF2B5EF4-FFF2-40B4-BE49-F238E27FC236}">
                <a16:creationId xmlns:a16="http://schemas.microsoft.com/office/drawing/2014/main" id="{9C88998D-0E58-5717-9951-68EEB188E523}"/>
              </a:ext>
              <a:ext uri="{C183D7F6-B498-43B3-948B-1728B52AA6E4}">
                <adec:decorative xmlns:adec="http://schemas.microsoft.com/office/drawing/2017/decorative" val="1"/>
              </a:ext>
            </a:extLst>
          </p:cNvPr>
          <p:cNvSpPr>
            <a:spLocks noChangeArrowheads="1"/>
          </p:cNvSpPr>
          <p:nvPr/>
        </p:nvSpPr>
        <p:spPr bwMode="auto">
          <a:xfrm>
            <a:off x="3387725" y="2586038"/>
            <a:ext cx="984250" cy="2643187"/>
          </a:xfrm>
          <a:prstGeom prst="rect">
            <a:avLst/>
          </a:prstGeom>
          <a:gradFill rotWithShape="0">
            <a:gsLst>
              <a:gs pos="0">
                <a:srgbClr val="80FFFF"/>
              </a:gs>
              <a:gs pos="100000">
                <a:srgbClr val="3B7676"/>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8612" name="Freeform 4">
            <a:extLst>
              <a:ext uri="{FF2B5EF4-FFF2-40B4-BE49-F238E27FC236}">
                <a16:creationId xmlns:a16="http://schemas.microsoft.com/office/drawing/2014/main" id="{83349522-4F90-0115-E462-D37B71EF5C9A}"/>
              </a:ext>
              <a:ext uri="{C183D7F6-B498-43B3-948B-1728B52AA6E4}">
                <adec:decorative xmlns:adec="http://schemas.microsoft.com/office/drawing/2017/decorative" val="1"/>
              </a:ext>
            </a:extLst>
          </p:cNvPr>
          <p:cNvSpPr>
            <a:spLocks/>
          </p:cNvSpPr>
          <p:nvPr/>
        </p:nvSpPr>
        <p:spPr bwMode="auto">
          <a:xfrm>
            <a:off x="4267200" y="2590800"/>
            <a:ext cx="827088" cy="2625725"/>
          </a:xfrm>
          <a:custGeom>
            <a:avLst/>
            <a:gdLst>
              <a:gd name="T0" fmla="*/ 0 w 521"/>
              <a:gd name="T1" fmla="*/ 3175 h 1654"/>
              <a:gd name="T2" fmla="*/ 0 w 521"/>
              <a:gd name="T3" fmla="*/ 2624138 h 1654"/>
              <a:gd name="T4" fmla="*/ 825500 w 521"/>
              <a:gd name="T5" fmla="*/ 2624138 h 1654"/>
              <a:gd name="T6" fmla="*/ 825500 w 521"/>
              <a:gd name="T7" fmla="*/ 0 h 1654"/>
              <a:gd name="T8" fmla="*/ 0 w 521"/>
              <a:gd name="T9" fmla="*/ 3175 h 1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1" h="1654">
                <a:moveTo>
                  <a:pt x="0" y="2"/>
                </a:moveTo>
                <a:lnTo>
                  <a:pt x="0" y="1653"/>
                </a:lnTo>
                <a:lnTo>
                  <a:pt x="520" y="1653"/>
                </a:lnTo>
                <a:lnTo>
                  <a:pt x="520" y="0"/>
                </a:lnTo>
                <a:lnTo>
                  <a:pt x="0" y="2"/>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3" name="Freeform 5">
            <a:extLst>
              <a:ext uri="{FF2B5EF4-FFF2-40B4-BE49-F238E27FC236}">
                <a16:creationId xmlns:a16="http://schemas.microsoft.com/office/drawing/2014/main" id="{CFCABEC4-D240-F879-BD07-F9AA8834A38C}"/>
              </a:ext>
              <a:ext uri="{C183D7F6-B498-43B3-948B-1728B52AA6E4}">
                <adec:decorative xmlns:adec="http://schemas.microsoft.com/office/drawing/2017/decorative" val="1"/>
              </a:ext>
            </a:extLst>
          </p:cNvPr>
          <p:cNvSpPr>
            <a:spLocks/>
          </p:cNvSpPr>
          <p:nvPr/>
        </p:nvSpPr>
        <p:spPr bwMode="auto">
          <a:xfrm>
            <a:off x="5311775" y="3906838"/>
            <a:ext cx="158750" cy="185737"/>
          </a:xfrm>
          <a:custGeom>
            <a:avLst/>
            <a:gdLst>
              <a:gd name="T0" fmla="*/ 120650 w 100"/>
              <a:gd name="T1" fmla="*/ 15875 h 117"/>
              <a:gd name="T2" fmla="*/ 130175 w 100"/>
              <a:gd name="T3" fmla="*/ 22225 h 117"/>
              <a:gd name="T4" fmla="*/ 134938 w 100"/>
              <a:gd name="T5" fmla="*/ 31750 h 117"/>
              <a:gd name="T6" fmla="*/ 139700 w 100"/>
              <a:gd name="T7" fmla="*/ 38100 h 117"/>
              <a:gd name="T8" fmla="*/ 147638 w 100"/>
              <a:gd name="T9" fmla="*/ 49212 h 117"/>
              <a:gd name="T10" fmla="*/ 150813 w 100"/>
              <a:gd name="T11" fmla="*/ 57150 h 117"/>
              <a:gd name="T12" fmla="*/ 152400 w 100"/>
              <a:gd name="T13" fmla="*/ 66675 h 117"/>
              <a:gd name="T14" fmla="*/ 153988 w 100"/>
              <a:gd name="T15" fmla="*/ 79375 h 117"/>
              <a:gd name="T16" fmla="*/ 153988 w 100"/>
              <a:gd name="T17" fmla="*/ 130175 h 117"/>
              <a:gd name="T18" fmla="*/ 153988 w 100"/>
              <a:gd name="T19" fmla="*/ 142875 h 117"/>
              <a:gd name="T20" fmla="*/ 144463 w 100"/>
              <a:gd name="T21" fmla="*/ 153987 h 117"/>
              <a:gd name="T22" fmla="*/ 142875 w 100"/>
              <a:gd name="T23" fmla="*/ 161925 h 117"/>
              <a:gd name="T24" fmla="*/ 139700 w 100"/>
              <a:gd name="T25" fmla="*/ 163512 h 117"/>
              <a:gd name="T26" fmla="*/ 131763 w 100"/>
              <a:gd name="T27" fmla="*/ 168275 h 117"/>
              <a:gd name="T28" fmla="*/ 127000 w 100"/>
              <a:gd name="T29" fmla="*/ 169862 h 117"/>
              <a:gd name="T30" fmla="*/ 119063 w 100"/>
              <a:gd name="T31" fmla="*/ 174625 h 117"/>
              <a:gd name="T32" fmla="*/ 111125 w 100"/>
              <a:gd name="T33" fmla="*/ 179387 h 117"/>
              <a:gd name="T34" fmla="*/ 103188 w 100"/>
              <a:gd name="T35" fmla="*/ 182562 h 117"/>
              <a:gd name="T36" fmla="*/ 77788 w 100"/>
              <a:gd name="T37" fmla="*/ 184150 h 117"/>
              <a:gd name="T38" fmla="*/ 66675 w 100"/>
              <a:gd name="T39" fmla="*/ 180975 h 117"/>
              <a:gd name="T40" fmla="*/ 53975 w 100"/>
              <a:gd name="T41" fmla="*/ 179387 h 117"/>
              <a:gd name="T42" fmla="*/ 47625 w 100"/>
              <a:gd name="T43" fmla="*/ 174625 h 117"/>
              <a:gd name="T44" fmla="*/ 41275 w 100"/>
              <a:gd name="T45" fmla="*/ 171450 h 117"/>
              <a:gd name="T46" fmla="*/ 31750 w 100"/>
              <a:gd name="T47" fmla="*/ 163512 h 117"/>
              <a:gd name="T48" fmla="*/ 23813 w 100"/>
              <a:gd name="T49" fmla="*/ 158750 h 117"/>
              <a:gd name="T50" fmla="*/ 20638 w 100"/>
              <a:gd name="T51" fmla="*/ 155575 h 117"/>
              <a:gd name="T52" fmla="*/ 15875 w 100"/>
              <a:gd name="T53" fmla="*/ 152400 h 117"/>
              <a:gd name="T54" fmla="*/ 14288 w 100"/>
              <a:gd name="T55" fmla="*/ 146050 h 117"/>
              <a:gd name="T56" fmla="*/ 7938 w 100"/>
              <a:gd name="T57" fmla="*/ 138112 h 117"/>
              <a:gd name="T58" fmla="*/ 6350 w 100"/>
              <a:gd name="T59" fmla="*/ 131762 h 117"/>
              <a:gd name="T60" fmla="*/ 3175 w 100"/>
              <a:gd name="T61" fmla="*/ 117475 h 117"/>
              <a:gd name="T62" fmla="*/ 3175 w 100"/>
              <a:gd name="T63" fmla="*/ 79375 h 117"/>
              <a:gd name="T64" fmla="*/ 3175 w 100"/>
              <a:gd name="T65" fmla="*/ 61912 h 117"/>
              <a:gd name="T66" fmla="*/ 7938 w 100"/>
              <a:gd name="T67" fmla="*/ 52387 h 117"/>
              <a:gd name="T68" fmla="*/ 9525 w 100"/>
              <a:gd name="T69" fmla="*/ 41275 h 117"/>
              <a:gd name="T70" fmla="*/ 14288 w 100"/>
              <a:gd name="T71" fmla="*/ 30162 h 117"/>
              <a:gd name="T72" fmla="*/ 17463 w 100"/>
              <a:gd name="T73" fmla="*/ 25400 h 117"/>
              <a:gd name="T74" fmla="*/ 25400 w 100"/>
              <a:gd name="T75" fmla="*/ 15875 h 117"/>
              <a:gd name="T76" fmla="*/ 28575 w 100"/>
              <a:gd name="T77" fmla="*/ 12700 h 117"/>
              <a:gd name="T78" fmla="*/ 36513 w 100"/>
              <a:gd name="T79" fmla="*/ 9525 h 117"/>
              <a:gd name="T80" fmla="*/ 44450 w 100"/>
              <a:gd name="T81" fmla="*/ 4762 h 117"/>
              <a:gd name="T82" fmla="*/ 60325 w 100"/>
              <a:gd name="T83" fmla="*/ 3175 h 117"/>
              <a:gd name="T84" fmla="*/ 90488 w 100"/>
              <a:gd name="T85" fmla="*/ 0 h 117"/>
              <a:gd name="T86" fmla="*/ 103188 w 100"/>
              <a:gd name="T87" fmla="*/ 3175 h 117"/>
              <a:gd name="T88" fmla="*/ 107950 w 100"/>
              <a:gd name="T89" fmla="*/ 7937 h 117"/>
              <a:gd name="T90" fmla="*/ 115888 w 100"/>
              <a:gd name="T91" fmla="*/ 12700 h 1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0" h="117">
                <a:moveTo>
                  <a:pt x="75" y="9"/>
                </a:moveTo>
                <a:lnTo>
                  <a:pt x="76" y="9"/>
                </a:lnTo>
                <a:lnTo>
                  <a:pt x="76" y="10"/>
                </a:lnTo>
                <a:lnTo>
                  <a:pt x="77" y="10"/>
                </a:lnTo>
                <a:lnTo>
                  <a:pt x="81" y="14"/>
                </a:lnTo>
                <a:lnTo>
                  <a:pt x="82" y="14"/>
                </a:lnTo>
                <a:lnTo>
                  <a:pt x="82" y="16"/>
                </a:lnTo>
                <a:lnTo>
                  <a:pt x="85" y="19"/>
                </a:lnTo>
                <a:lnTo>
                  <a:pt x="85" y="20"/>
                </a:lnTo>
                <a:lnTo>
                  <a:pt x="86" y="20"/>
                </a:lnTo>
                <a:lnTo>
                  <a:pt x="86" y="22"/>
                </a:lnTo>
                <a:lnTo>
                  <a:pt x="88" y="24"/>
                </a:lnTo>
                <a:lnTo>
                  <a:pt x="91" y="29"/>
                </a:lnTo>
                <a:lnTo>
                  <a:pt x="91" y="30"/>
                </a:lnTo>
                <a:lnTo>
                  <a:pt x="93" y="31"/>
                </a:lnTo>
                <a:lnTo>
                  <a:pt x="93" y="33"/>
                </a:lnTo>
                <a:lnTo>
                  <a:pt x="93" y="34"/>
                </a:lnTo>
                <a:lnTo>
                  <a:pt x="95" y="36"/>
                </a:lnTo>
                <a:lnTo>
                  <a:pt x="95" y="38"/>
                </a:lnTo>
                <a:lnTo>
                  <a:pt x="96" y="39"/>
                </a:lnTo>
                <a:lnTo>
                  <a:pt x="96" y="42"/>
                </a:lnTo>
                <a:lnTo>
                  <a:pt x="97" y="42"/>
                </a:lnTo>
                <a:lnTo>
                  <a:pt x="97" y="45"/>
                </a:lnTo>
                <a:lnTo>
                  <a:pt x="97" y="50"/>
                </a:lnTo>
                <a:lnTo>
                  <a:pt x="99" y="50"/>
                </a:lnTo>
                <a:lnTo>
                  <a:pt x="99" y="82"/>
                </a:lnTo>
                <a:lnTo>
                  <a:pt x="97" y="82"/>
                </a:lnTo>
                <a:lnTo>
                  <a:pt x="97" y="87"/>
                </a:lnTo>
                <a:lnTo>
                  <a:pt x="97" y="89"/>
                </a:lnTo>
                <a:lnTo>
                  <a:pt x="97" y="90"/>
                </a:lnTo>
                <a:lnTo>
                  <a:pt x="93" y="96"/>
                </a:lnTo>
                <a:lnTo>
                  <a:pt x="93" y="97"/>
                </a:lnTo>
                <a:lnTo>
                  <a:pt x="91" y="97"/>
                </a:lnTo>
                <a:lnTo>
                  <a:pt x="91" y="100"/>
                </a:lnTo>
                <a:lnTo>
                  <a:pt x="90" y="100"/>
                </a:lnTo>
                <a:lnTo>
                  <a:pt x="90" y="102"/>
                </a:lnTo>
                <a:lnTo>
                  <a:pt x="89" y="102"/>
                </a:lnTo>
                <a:lnTo>
                  <a:pt x="89" y="103"/>
                </a:lnTo>
                <a:lnTo>
                  <a:pt x="88" y="103"/>
                </a:lnTo>
                <a:lnTo>
                  <a:pt x="86" y="104"/>
                </a:lnTo>
                <a:lnTo>
                  <a:pt x="84" y="104"/>
                </a:lnTo>
                <a:lnTo>
                  <a:pt x="83" y="106"/>
                </a:lnTo>
                <a:lnTo>
                  <a:pt x="82" y="106"/>
                </a:lnTo>
                <a:lnTo>
                  <a:pt x="81" y="107"/>
                </a:lnTo>
                <a:lnTo>
                  <a:pt x="80" y="107"/>
                </a:lnTo>
                <a:lnTo>
                  <a:pt x="78" y="108"/>
                </a:lnTo>
                <a:lnTo>
                  <a:pt x="76" y="110"/>
                </a:lnTo>
                <a:lnTo>
                  <a:pt x="75" y="110"/>
                </a:lnTo>
                <a:lnTo>
                  <a:pt x="73" y="111"/>
                </a:lnTo>
                <a:lnTo>
                  <a:pt x="71" y="113"/>
                </a:lnTo>
                <a:lnTo>
                  <a:pt x="70" y="113"/>
                </a:lnTo>
                <a:lnTo>
                  <a:pt x="69" y="114"/>
                </a:lnTo>
                <a:lnTo>
                  <a:pt x="66" y="114"/>
                </a:lnTo>
                <a:lnTo>
                  <a:pt x="65" y="115"/>
                </a:lnTo>
                <a:lnTo>
                  <a:pt x="64" y="115"/>
                </a:lnTo>
                <a:lnTo>
                  <a:pt x="62" y="116"/>
                </a:lnTo>
                <a:lnTo>
                  <a:pt x="49" y="116"/>
                </a:lnTo>
                <a:lnTo>
                  <a:pt x="49" y="115"/>
                </a:lnTo>
                <a:lnTo>
                  <a:pt x="42" y="115"/>
                </a:lnTo>
                <a:lnTo>
                  <a:pt x="42" y="114"/>
                </a:lnTo>
                <a:lnTo>
                  <a:pt x="38" y="114"/>
                </a:lnTo>
                <a:lnTo>
                  <a:pt x="38" y="113"/>
                </a:lnTo>
                <a:lnTo>
                  <a:pt x="34" y="113"/>
                </a:lnTo>
                <a:lnTo>
                  <a:pt x="33" y="111"/>
                </a:lnTo>
                <a:lnTo>
                  <a:pt x="31" y="111"/>
                </a:lnTo>
                <a:lnTo>
                  <a:pt x="30" y="110"/>
                </a:lnTo>
                <a:lnTo>
                  <a:pt x="28" y="110"/>
                </a:lnTo>
                <a:lnTo>
                  <a:pt x="28" y="108"/>
                </a:lnTo>
                <a:lnTo>
                  <a:pt x="26" y="108"/>
                </a:lnTo>
                <a:lnTo>
                  <a:pt x="23" y="106"/>
                </a:lnTo>
                <a:lnTo>
                  <a:pt x="22" y="106"/>
                </a:lnTo>
                <a:lnTo>
                  <a:pt x="20" y="103"/>
                </a:lnTo>
                <a:lnTo>
                  <a:pt x="18" y="103"/>
                </a:lnTo>
                <a:lnTo>
                  <a:pt x="16" y="100"/>
                </a:lnTo>
                <a:lnTo>
                  <a:pt x="15" y="100"/>
                </a:lnTo>
                <a:lnTo>
                  <a:pt x="14" y="100"/>
                </a:lnTo>
                <a:lnTo>
                  <a:pt x="14" y="98"/>
                </a:lnTo>
                <a:lnTo>
                  <a:pt x="13" y="98"/>
                </a:lnTo>
                <a:lnTo>
                  <a:pt x="11" y="97"/>
                </a:lnTo>
                <a:lnTo>
                  <a:pt x="11" y="96"/>
                </a:lnTo>
                <a:lnTo>
                  <a:pt x="10" y="96"/>
                </a:lnTo>
                <a:lnTo>
                  <a:pt x="10" y="94"/>
                </a:lnTo>
                <a:lnTo>
                  <a:pt x="10" y="92"/>
                </a:lnTo>
                <a:lnTo>
                  <a:pt x="9" y="92"/>
                </a:lnTo>
                <a:lnTo>
                  <a:pt x="6" y="89"/>
                </a:lnTo>
                <a:lnTo>
                  <a:pt x="6" y="87"/>
                </a:lnTo>
                <a:lnTo>
                  <a:pt x="5" y="87"/>
                </a:lnTo>
                <a:lnTo>
                  <a:pt x="5" y="86"/>
                </a:lnTo>
                <a:lnTo>
                  <a:pt x="4" y="85"/>
                </a:lnTo>
                <a:lnTo>
                  <a:pt x="4" y="83"/>
                </a:lnTo>
                <a:lnTo>
                  <a:pt x="2" y="82"/>
                </a:lnTo>
                <a:lnTo>
                  <a:pt x="2" y="80"/>
                </a:lnTo>
                <a:lnTo>
                  <a:pt x="2" y="74"/>
                </a:lnTo>
                <a:lnTo>
                  <a:pt x="0" y="73"/>
                </a:lnTo>
                <a:lnTo>
                  <a:pt x="0" y="52"/>
                </a:lnTo>
                <a:lnTo>
                  <a:pt x="2" y="50"/>
                </a:lnTo>
                <a:lnTo>
                  <a:pt x="2" y="45"/>
                </a:lnTo>
                <a:lnTo>
                  <a:pt x="2" y="43"/>
                </a:lnTo>
                <a:lnTo>
                  <a:pt x="2" y="39"/>
                </a:lnTo>
                <a:lnTo>
                  <a:pt x="4" y="38"/>
                </a:lnTo>
                <a:lnTo>
                  <a:pt x="4" y="34"/>
                </a:lnTo>
                <a:lnTo>
                  <a:pt x="5" y="33"/>
                </a:lnTo>
                <a:lnTo>
                  <a:pt x="5" y="30"/>
                </a:lnTo>
                <a:lnTo>
                  <a:pt x="6" y="29"/>
                </a:lnTo>
                <a:lnTo>
                  <a:pt x="6" y="26"/>
                </a:lnTo>
                <a:lnTo>
                  <a:pt x="7" y="24"/>
                </a:lnTo>
                <a:lnTo>
                  <a:pt x="9" y="22"/>
                </a:lnTo>
                <a:lnTo>
                  <a:pt x="9" y="19"/>
                </a:lnTo>
                <a:lnTo>
                  <a:pt x="10" y="17"/>
                </a:lnTo>
                <a:lnTo>
                  <a:pt x="10" y="16"/>
                </a:lnTo>
                <a:lnTo>
                  <a:pt x="11" y="16"/>
                </a:lnTo>
                <a:lnTo>
                  <a:pt x="11" y="14"/>
                </a:lnTo>
                <a:lnTo>
                  <a:pt x="15" y="10"/>
                </a:lnTo>
                <a:lnTo>
                  <a:pt x="16" y="10"/>
                </a:lnTo>
                <a:lnTo>
                  <a:pt x="16" y="9"/>
                </a:lnTo>
                <a:lnTo>
                  <a:pt x="18" y="9"/>
                </a:lnTo>
                <a:lnTo>
                  <a:pt x="18" y="8"/>
                </a:lnTo>
                <a:lnTo>
                  <a:pt x="20" y="8"/>
                </a:lnTo>
                <a:lnTo>
                  <a:pt x="21" y="6"/>
                </a:lnTo>
                <a:lnTo>
                  <a:pt x="23" y="6"/>
                </a:lnTo>
                <a:lnTo>
                  <a:pt x="24" y="5"/>
                </a:lnTo>
                <a:lnTo>
                  <a:pt x="26" y="5"/>
                </a:lnTo>
                <a:lnTo>
                  <a:pt x="28" y="3"/>
                </a:lnTo>
                <a:lnTo>
                  <a:pt x="33" y="3"/>
                </a:lnTo>
                <a:lnTo>
                  <a:pt x="34" y="2"/>
                </a:lnTo>
                <a:lnTo>
                  <a:pt x="38" y="2"/>
                </a:lnTo>
                <a:lnTo>
                  <a:pt x="42" y="2"/>
                </a:lnTo>
                <a:lnTo>
                  <a:pt x="44" y="0"/>
                </a:lnTo>
                <a:lnTo>
                  <a:pt x="57" y="0"/>
                </a:lnTo>
                <a:lnTo>
                  <a:pt x="59" y="2"/>
                </a:lnTo>
                <a:lnTo>
                  <a:pt x="62" y="2"/>
                </a:lnTo>
                <a:lnTo>
                  <a:pt x="65" y="2"/>
                </a:lnTo>
                <a:lnTo>
                  <a:pt x="66" y="3"/>
                </a:lnTo>
                <a:lnTo>
                  <a:pt x="67" y="3"/>
                </a:lnTo>
                <a:lnTo>
                  <a:pt x="68" y="5"/>
                </a:lnTo>
                <a:lnTo>
                  <a:pt x="69" y="5"/>
                </a:lnTo>
                <a:lnTo>
                  <a:pt x="71" y="8"/>
                </a:lnTo>
                <a:lnTo>
                  <a:pt x="73" y="8"/>
                </a:lnTo>
                <a:lnTo>
                  <a:pt x="75" y="9"/>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4" name="Rectangle 6">
            <a:extLst>
              <a:ext uri="{FF2B5EF4-FFF2-40B4-BE49-F238E27FC236}">
                <a16:creationId xmlns:a16="http://schemas.microsoft.com/office/drawing/2014/main" id="{F03A79D2-922C-9575-6834-61A6780DFE62}"/>
              </a:ext>
              <a:ext uri="{C183D7F6-B498-43B3-948B-1728B52AA6E4}">
                <adec:decorative xmlns:adec="http://schemas.microsoft.com/office/drawing/2017/decorative" val="1"/>
              </a:ext>
            </a:extLst>
          </p:cNvPr>
          <p:cNvSpPr>
            <a:spLocks noChangeArrowheads="1"/>
          </p:cNvSpPr>
          <p:nvPr/>
        </p:nvSpPr>
        <p:spPr bwMode="auto">
          <a:xfrm>
            <a:off x="3900488" y="3279775"/>
            <a:ext cx="674687" cy="1255713"/>
          </a:xfrm>
          <a:prstGeom prst="rect">
            <a:avLst/>
          </a:prstGeom>
          <a:gradFill rotWithShape="0">
            <a:gsLst>
              <a:gs pos="0">
                <a:srgbClr val="3B3B3B"/>
              </a:gs>
              <a:gs pos="50000">
                <a:srgbClr val="808080"/>
              </a:gs>
              <a:gs pos="100000">
                <a:srgbClr val="3B3B3B"/>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8615" name="Freeform 7">
            <a:extLst>
              <a:ext uri="{FF2B5EF4-FFF2-40B4-BE49-F238E27FC236}">
                <a16:creationId xmlns:a16="http://schemas.microsoft.com/office/drawing/2014/main" id="{8BEB595E-830C-E53B-3899-9A5D2D6E190A}"/>
              </a:ext>
              <a:ext uri="{C183D7F6-B498-43B3-948B-1728B52AA6E4}">
                <adec:decorative xmlns:adec="http://schemas.microsoft.com/office/drawing/2017/decorative" val="1"/>
              </a:ext>
            </a:extLst>
          </p:cNvPr>
          <p:cNvSpPr>
            <a:spLocks/>
          </p:cNvSpPr>
          <p:nvPr/>
        </p:nvSpPr>
        <p:spPr bwMode="auto">
          <a:xfrm>
            <a:off x="4048125" y="4535488"/>
            <a:ext cx="379413" cy="646112"/>
          </a:xfrm>
          <a:custGeom>
            <a:avLst/>
            <a:gdLst>
              <a:gd name="T0" fmla="*/ 42863 w 239"/>
              <a:gd name="T1" fmla="*/ 644455 h 390"/>
              <a:gd name="T2" fmla="*/ 0 w 239"/>
              <a:gd name="T3" fmla="*/ 0 h 390"/>
              <a:gd name="T4" fmla="*/ 377825 w 239"/>
              <a:gd name="T5" fmla="*/ 0 h 390"/>
              <a:gd name="T6" fmla="*/ 334963 w 239"/>
              <a:gd name="T7" fmla="*/ 644455 h 390"/>
              <a:gd name="T8" fmla="*/ 42863 w 239"/>
              <a:gd name="T9" fmla="*/ 644455 h 3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 h="390">
                <a:moveTo>
                  <a:pt x="27" y="389"/>
                </a:moveTo>
                <a:lnTo>
                  <a:pt x="0" y="0"/>
                </a:lnTo>
                <a:lnTo>
                  <a:pt x="238" y="0"/>
                </a:lnTo>
                <a:lnTo>
                  <a:pt x="211" y="389"/>
                </a:lnTo>
                <a:lnTo>
                  <a:pt x="27" y="389"/>
                </a:lnTo>
              </a:path>
            </a:pathLst>
          </a:custGeom>
          <a:gradFill rotWithShape="0">
            <a:gsLst>
              <a:gs pos="0">
                <a:srgbClr val="BFBFBF"/>
              </a:gs>
              <a:gs pos="100000">
                <a:srgbClr val="585858"/>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6" name="Freeform 8">
            <a:extLst>
              <a:ext uri="{FF2B5EF4-FFF2-40B4-BE49-F238E27FC236}">
                <a16:creationId xmlns:a16="http://schemas.microsoft.com/office/drawing/2014/main" id="{2EE93A50-DCCA-AFFD-8381-F7727F52B6E6}"/>
              </a:ext>
              <a:ext uri="{C183D7F6-B498-43B3-948B-1728B52AA6E4}">
                <adec:decorative xmlns:adec="http://schemas.microsoft.com/office/drawing/2017/decorative" val="1"/>
              </a:ext>
            </a:extLst>
          </p:cNvPr>
          <p:cNvSpPr>
            <a:spLocks/>
          </p:cNvSpPr>
          <p:nvPr/>
        </p:nvSpPr>
        <p:spPr bwMode="auto">
          <a:xfrm>
            <a:off x="4048125" y="2667000"/>
            <a:ext cx="295275" cy="608013"/>
          </a:xfrm>
          <a:custGeom>
            <a:avLst/>
            <a:gdLst>
              <a:gd name="T0" fmla="*/ 33357 w 239"/>
              <a:gd name="T1" fmla="*/ 0 h 389"/>
              <a:gd name="T2" fmla="*/ 0 w 239"/>
              <a:gd name="T3" fmla="*/ 606450 h 389"/>
              <a:gd name="T4" fmla="*/ 294040 w 239"/>
              <a:gd name="T5" fmla="*/ 606450 h 389"/>
              <a:gd name="T6" fmla="*/ 260682 w 239"/>
              <a:gd name="T7" fmla="*/ 0 h 389"/>
              <a:gd name="T8" fmla="*/ 33357 w 239"/>
              <a:gd name="T9" fmla="*/ 0 h 3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 h="389">
                <a:moveTo>
                  <a:pt x="27" y="0"/>
                </a:moveTo>
                <a:lnTo>
                  <a:pt x="0" y="388"/>
                </a:lnTo>
                <a:lnTo>
                  <a:pt x="238" y="388"/>
                </a:lnTo>
                <a:lnTo>
                  <a:pt x="211" y="0"/>
                </a:lnTo>
                <a:lnTo>
                  <a:pt x="27" y="0"/>
                </a:lnTo>
              </a:path>
            </a:pathLst>
          </a:custGeom>
          <a:gradFill rotWithShape="0">
            <a:gsLst>
              <a:gs pos="0">
                <a:srgbClr val="585858"/>
              </a:gs>
              <a:gs pos="100000">
                <a:srgbClr val="BFBFBF"/>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7" name="Freeform 9">
            <a:extLst>
              <a:ext uri="{FF2B5EF4-FFF2-40B4-BE49-F238E27FC236}">
                <a16:creationId xmlns:a16="http://schemas.microsoft.com/office/drawing/2014/main" id="{84DCC000-BADB-EE03-CB47-65DA203D645B}"/>
              </a:ext>
              <a:ext uri="{C183D7F6-B498-43B3-948B-1728B52AA6E4}">
                <adec:decorative xmlns:adec="http://schemas.microsoft.com/office/drawing/2017/decorative" val="1"/>
              </a:ext>
            </a:extLst>
          </p:cNvPr>
          <p:cNvSpPr>
            <a:spLocks/>
          </p:cNvSpPr>
          <p:nvPr/>
        </p:nvSpPr>
        <p:spPr bwMode="auto">
          <a:xfrm>
            <a:off x="3128963" y="3908425"/>
            <a:ext cx="160337" cy="182563"/>
          </a:xfrm>
          <a:custGeom>
            <a:avLst/>
            <a:gdLst>
              <a:gd name="T0" fmla="*/ 36512 w 101"/>
              <a:gd name="T1" fmla="*/ 14288 h 115"/>
              <a:gd name="T2" fmla="*/ 33337 w 101"/>
              <a:gd name="T3" fmla="*/ 19050 h 115"/>
              <a:gd name="T4" fmla="*/ 28575 w 101"/>
              <a:gd name="T5" fmla="*/ 22225 h 115"/>
              <a:gd name="T6" fmla="*/ 25400 w 101"/>
              <a:gd name="T7" fmla="*/ 26988 h 115"/>
              <a:gd name="T8" fmla="*/ 17462 w 101"/>
              <a:gd name="T9" fmla="*/ 36513 h 115"/>
              <a:gd name="T10" fmla="*/ 15875 w 101"/>
              <a:gd name="T11" fmla="*/ 41275 h 115"/>
              <a:gd name="T12" fmla="*/ 9525 w 101"/>
              <a:gd name="T13" fmla="*/ 49213 h 115"/>
              <a:gd name="T14" fmla="*/ 6350 w 101"/>
              <a:gd name="T15" fmla="*/ 55563 h 115"/>
              <a:gd name="T16" fmla="*/ 6350 w 101"/>
              <a:gd name="T17" fmla="*/ 63500 h 115"/>
              <a:gd name="T18" fmla="*/ 3175 w 101"/>
              <a:gd name="T19" fmla="*/ 77788 h 115"/>
              <a:gd name="T20" fmla="*/ 3175 w 101"/>
              <a:gd name="T21" fmla="*/ 128588 h 115"/>
              <a:gd name="T22" fmla="*/ 6350 w 101"/>
              <a:gd name="T23" fmla="*/ 141288 h 115"/>
              <a:gd name="T24" fmla="*/ 9525 w 101"/>
              <a:gd name="T25" fmla="*/ 152400 h 115"/>
              <a:gd name="T26" fmla="*/ 14287 w 101"/>
              <a:gd name="T27" fmla="*/ 155575 h 115"/>
              <a:gd name="T28" fmla="*/ 15875 w 101"/>
              <a:gd name="T29" fmla="*/ 160338 h 115"/>
              <a:gd name="T30" fmla="*/ 23812 w 101"/>
              <a:gd name="T31" fmla="*/ 160338 h 115"/>
              <a:gd name="T32" fmla="*/ 30162 w 101"/>
              <a:gd name="T33" fmla="*/ 166688 h 115"/>
              <a:gd name="T34" fmla="*/ 38100 w 101"/>
              <a:gd name="T35" fmla="*/ 169863 h 115"/>
              <a:gd name="T36" fmla="*/ 44450 w 101"/>
              <a:gd name="T37" fmla="*/ 174625 h 115"/>
              <a:gd name="T38" fmla="*/ 52387 w 101"/>
              <a:gd name="T39" fmla="*/ 176213 h 115"/>
              <a:gd name="T40" fmla="*/ 79375 w 101"/>
              <a:gd name="T41" fmla="*/ 180975 h 115"/>
              <a:gd name="T42" fmla="*/ 92075 w 101"/>
              <a:gd name="T43" fmla="*/ 176213 h 115"/>
              <a:gd name="T44" fmla="*/ 106362 w 101"/>
              <a:gd name="T45" fmla="*/ 174625 h 115"/>
              <a:gd name="T46" fmla="*/ 112712 w 101"/>
              <a:gd name="T47" fmla="*/ 169863 h 115"/>
              <a:gd name="T48" fmla="*/ 120650 w 101"/>
              <a:gd name="T49" fmla="*/ 168275 h 115"/>
              <a:gd name="T50" fmla="*/ 122237 w 101"/>
              <a:gd name="T51" fmla="*/ 163513 h 115"/>
              <a:gd name="T52" fmla="*/ 127000 w 101"/>
              <a:gd name="T53" fmla="*/ 160338 h 115"/>
              <a:gd name="T54" fmla="*/ 130175 w 101"/>
              <a:gd name="T55" fmla="*/ 157163 h 115"/>
              <a:gd name="T56" fmla="*/ 141287 w 101"/>
              <a:gd name="T57" fmla="*/ 152400 h 115"/>
              <a:gd name="T58" fmla="*/ 144462 w 101"/>
              <a:gd name="T59" fmla="*/ 141288 h 115"/>
              <a:gd name="T60" fmla="*/ 149225 w 101"/>
              <a:gd name="T61" fmla="*/ 138113 h 115"/>
              <a:gd name="T62" fmla="*/ 150812 w 101"/>
              <a:gd name="T63" fmla="*/ 131763 h 115"/>
              <a:gd name="T64" fmla="*/ 155575 w 101"/>
              <a:gd name="T65" fmla="*/ 128588 h 115"/>
              <a:gd name="T66" fmla="*/ 155575 w 101"/>
              <a:gd name="T67" fmla="*/ 114300 h 115"/>
              <a:gd name="T68" fmla="*/ 155575 w 101"/>
              <a:gd name="T69" fmla="*/ 77788 h 115"/>
              <a:gd name="T70" fmla="*/ 155575 w 101"/>
              <a:gd name="T71" fmla="*/ 61913 h 115"/>
              <a:gd name="T72" fmla="*/ 150812 w 101"/>
              <a:gd name="T73" fmla="*/ 52388 h 115"/>
              <a:gd name="T74" fmla="*/ 149225 w 101"/>
              <a:gd name="T75" fmla="*/ 41275 h 115"/>
              <a:gd name="T76" fmla="*/ 144462 w 101"/>
              <a:gd name="T77" fmla="*/ 34925 h 115"/>
              <a:gd name="T78" fmla="*/ 142875 w 101"/>
              <a:gd name="T79" fmla="*/ 25400 h 115"/>
              <a:gd name="T80" fmla="*/ 133350 w 101"/>
              <a:gd name="T81" fmla="*/ 14288 h 115"/>
              <a:gd name="T82" fmla="*/ 127000 w 101"/>
              <a:gd name="T83" fmla="*/ 12700 h 115"/>
              <a:gd name="T84" fmla="*/ 122237 w 101"/>
              <a:gd name="T85" fmla="*/ 7938 h 115"/>
              <a:gd name="T86" fmla="*/ 109537 w 101"/>
              <a:gd name="T87" fmla="*/ 4763 h 115"/>
              <a:gd name="T88" fmla="*/ 98425 w 101"/>
              <a:gd name="T89" fmla="*/ 1588 h 115"/>
              <a:gd name="T90" fmla="*/ 66675 w 101"/>
              <a:gd name="T91" fmla="*/ 0 h 115"/>
              <a:gd name="T92" fmla="*/ 58737 w 101"/>
              <a:gd name="T93" fmla="*/ 3175 h 115"/>
              <a:gd name="T94" fmla="*/ 49212 w 101"/>
              <a:gd name="T95" fmla="*/ 7938 h 115"/>
              <a:gd name="T96" fmla="*/ 41275 w 101"/>
              <a:gd name="T97" fmla="*/ 9525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1" h="115">
                <a:moveTo>
                  <a:pt x="24" y="8"/>
                </a:moveTo>
                <a:lnTo>
                  <a:pt x="23" y="8"/>
                </a:lnTo>
                <a:lnTo>
                  <a:pt x="23" y="9"/>
                </a:lnTo>
                <a:lnTo>
                  <a:pt x="22" y="10"/>
                </a:lnTo>
                <a:lnTo>
                  <a:pt x="21" y="10"/>
                </a:lnTo>
                <a:lnTo>
                  <a:pt x="21" y="12"/>
                </a:lnTo>
                <a:lnTo>
                  <a:pt x="19" y="12"/>
                </a:lnTo>
                <a:lnTo>
                  <a:pt x="19" y="13"/>
                </a:lnTo>
                <a:lnTo>
                  <a:pt x="18" y="14"/>
                </a:lnTo>
                <a:lnTo>
                  <a:pt x="18" y="16"/>
                </a:lnTo>
                <a:lnTo>
                  <a:pt x="16" y="16"/>
                </a:lnTo>
                <a:lnTo>
                  <a:pt x="16" y="17"/>
                </a:lnTo>
                <a:lnTo>
                  <a:pt x="13" y="20"/>
                </a:lnTo>
                <a:lnTo>
                  <a:pt x="13" y="22"/>
                </a:lnTo>
                <a:lnTo>
                  <a:pt x="11" y="23"/>
                </a:lnTo>
                <a:lnTo>
                  <a:pt x="11" y="24"/>
                </a:lnTo>
                <a:lnTo>
                  <a:pt x="10" y="24"/>
                </a:lnTo>
                <a:lnTo>
                  <a:pt x="10" y="26"/>
                </a:lnTo>
                <a:lnTo>
                  <a:pt x="8" y="28"/>
                </a:lnTo>
                <a:lnTo>
                  <a:pt x="8" y="30"/>
                </a:lnTo>
                <a:lnTo>
                  <a:pt x="6" y="31"/>
                </a:lnTo>
                <a:lnTo>
                  <a:pt x="6" y="33"/>
                </a:lnTo>
                <a:lnTo>
                  <a:pt x="6" y="34"/>
                </a:lnTo>
                <a:lnTo>
                  <a:pt x="4" y="35"/>
                </a:lnTo>
                <a:lnTo>
                  <a:pt x="4" y="36"/>
                </a:lnTo>
                <a:lnTo>
                  <a:pt x="4" y="38"/>
                </a:lnTo>
                <a:lnTo>
                  <a:pt x="4" y="40"/>
                </a:lnTo>
                <a:lnTo>
                  <a:pt x="2" y="40"/>
                </a:lnTo>
                <a:lnTo>
                  <a:pt x="2" y="43"/>
                </a:lnTo>
                <a:lnTo>
                  <a:pt x="2" y="49"/>
                </a:lnTo>
                <a:lnTo>
                  <a:pt x="0" y="49"/>
                </a:lnTo>
                <a:lnTo>
                  <a:pt x="0" y="80"/>
                </a:lnTo>
                <a:lnTo>
                  <a:pt x="2" y="81"/>
                </a:lnTo>
                <a:lnTo>
                  <a:pt x="2" y="86"/>
                </a:lnTo>
                <a:lnTo>
                  <a:pt x="2" y="89"/>
                </a:lnTo>
                <a:lnTo>
                  <a:pt x="4" y="89"/>
                </a:lnTo>
                <a:lnTo>
                  <a:pt x="4" y="90"/>
                </a:lnTo>
                <a:lnTo>
                  <a:pt x="6" y="94"/>
                </a:lnTo>
                <a:lnTo>
                  <a:pt x="6" y="96"/>
                </a:lnTo>
                <a:lnTo>
                  <a:pt x="8" y="96"/>
                </a:lnTo>
                <a:lnTo>
                  <a:pt x="8" y="98"/>
                </a:lnTo>
                <a:lnTo>
                  <a:pt x="9" y="98"/>
                </a:lnTo>
                <a:lnTo>
                  <a:pt x="9" y="99"/>
                </a:lnTo>
                <a:lnTo>
                  <a:pt x="10" y="99"/>
                </a:lnTo>
                <a:lnTo>
                  <a:pt x="10" y="101"/>
                </a:lnTo>
                <a:lnTo>
                  <a:pt x="11" y="101"/>
                </a:lnTo>
                <a:lnTo>
                  <a:pt x="13" y="101"/>
                </a:lnTo>
                <a:lnTo>
                  <a:pt x="15" y="101"/>
                </a:lnTo>
                <a:lnTo>
                  <a:pt x="16" y="103"/>
                </a:lnTo>
                <a:lnTo>
                  <a:pt x="18" y="103"/>
                </a:lnTo>
                <a:lnTo>
                  <a:pt x="19" y="105"/>
                </a:lnTo>
                <a:lnTo>
                  <a:pt x="22" y="106"/>
                </a:lnTo>
                <a:lnTo>
                  <a:pt x="23" y="107"/>
                </a:lnTo>
                <a:lnTo>
                  <a:pt x="24" y="107"/>
                </a:lnTo>
                <a:lnTo>
                  <a:pt x="26" y="108"/>
                </a:lnTo>
                <a:lnTo>
                  <a:pt x="27" y="108"/>
                </a:lnTo>
                <a:lnTo>
                  <a:pt x="28" y="110"/>
                </a:lnTo>
                <a:lnTo>
                  <a:pt x="29" y="110"/>
                </a:lnTo>
                <a:lnTo>
                  <a:pt x="31" y="111"/>
                </a:lnTo>
                <a:lnTo>
                  <a:pt x="33" y="111"/>
                </a:lnTo>
                <a:lnTo>
                  <a:pt x="35" y="112"/>
                </a:lnTo>
                <a:lnTo>
                  <a:pt x="37" y="114"/>
                </a:lnTo>
                <a:lnTo>
                  <a:pt x="50" y="114"/>
                </a:lnTo>
                <a:lnTo>
                  <a:pt x="51" y="112"/>
                </a:lnTo>
                <a:lnTo>
                  <a:pt x="57" y="112"/>
                </a:lnTo>
                <a:lnTo>
                  <a:pt x="58" y="111"/>
                </a:lnTo>
                <a:lnTo>
                  <a:pt x="62" y="111"/>
                </a:lnTo>
                <a:lnTo>
                  <a:pt x="64" y="110"/>
                </a:lnTo>
                <a:lnTo>
                  <a:pt x="67" y="110"/>
                </a:lnTo>
                <a:lnTo>
                  <a:pt x="67" y="108"/>
                </a:lnTo>
                <a:lnTo>
                  <a:pt x="69" y="108"/>
                </a:lnTo>
                <a:lnTo>
                  <a:pt x="71" y="107"/>
                </a:lnTo>
                <a:lnTo>
                  <a:pt x="72" y="107"/>
                </a:lnTo>
                <a:lnTo>
                  <a:pt x="73" y="106"/>
                </a:lnTo>
                <a:lnTo>
                  <a:pt x="76" y="106"/>
                </a:lnTo>
                <a:lnTo>
                  <a:pt x="76" y="105"/>
                </a:lnTo>
                <a:lnTo>
                  <a:pt x="77" y="105"/>
                </a:lnTo>
                <a:lnTo>
                  <a:pt x="77" y="103"/>
                </a:lnTo>
                <a:lnTo>
                  <a:pt x="79" y="103"/>
                </a:lnTo>
                <a:lnTo>
                  <a:pt x="79" y="101"/>
                </a:lnTo>
                <a:lnTo>
                  <a:pt x="80" y="101"/>
                </a:lnTo>
                <a:lnTo>
                  <a:pt x="81" y="101"/>
                </a:lnTo>
                <a:lnTo>
                  <a:pt x="82" y="101"/>
                </a:lnTo>
                <a:lnTo>
                  <a:pt x="82" y="99"/>
                </a:lnTo>
                <a:lnTo>
                  <a:pt x="84" y="99"/>
                </a:lnTo>
                <a:lnTo>
                  <a:pt x="87" y="96"/>
                </a:lnTo>
                <a:lnTo>
                  <a:pt x="89" y="96"/>
                </a:lnTo>
                <a:lnTo>
                  <a:pt x="89" y="94"/>
                </a:lnTo>
                <a:lnTo>
                  <a:pt x="91" y="90"/>
                </a:lnTo>
                <a:lnTo>
                  <a:pt x="91" y="89"/>
                </a:lnTo>
                <a:lnTo>
                  <a:pt x="93" y="89"/>
                </a:lnTo>
                <a:lnTo>
                  <a:pt x="93" y="87"/>
                </a:lnTo>
                <a:lnTo>
                  <a:pt x="94" y="87"/>
                </a:lnTo>
                <a:lnTo>
                  <a:pt x="94" y="85"/>
                </a:lnTo>
                <a:lnTo>
                  <a:pt x="95" y="85"/>
                </a:lnTo>
                <a:lnTo>
                  <a:pt x="95" y="83"/>
                </a:lnTo>
                <a:lnTo>
                  <a:pt x="96" y="83"/>
                </a:lnTo>
                <a:lnTo>
                  <a:pt x="96" y="81"/>
                </a:lnTo>
                <a:lnTo>
                  <a:pt x="98" y="81"/>
                </a:lnTo>
                <a:lnTo>
                  <a:pt x="98" y="79"/>
                </a:lnTo>
                <a:lnTo>
                  <a:pt x="98" y="77"/>
                </a:lnTo>
                <a:lnTo>
                  <a:pt x="98" y="72"/>
                </a:lnTo>
                <a:lnTo>
                  <a:pt x="100" y="72"/>
                </a:lnTo>
                <a:lnTo>
                  <a:pt x="100" y="50"/>
                </a:lnTo>
                <a:lnTo>
                  <a:pt x="98" y="49"/>
                </a:lnTo>
                <a:lnTo>
                  <a:pt x="98" y="44"/>
                </a:lnTo>
                <a:lnTo>
                  <a:pt x="98" y="43"/>
                </a:lnTo>
                <a:lnTo>
                  <a:pt x="98" y="39"/>
                </a:lnTo>
                <a:lnTo>
                  <a:pt x="96" y="38"/>
                </a:lnTo>
                <a:lnTo>
                  <a:pt x="96" y="34"/>
                </a:lnTo>
                <a:lnTo>
                  <a:pt x="95" y="33"/>
                </a:lnTo>
                <a:lnTo>
                  <a:pt x="95" y="30"/>
                </a:lnTo>
                <a:lnTo>
                  <a:pt x="94" y="28"/>
                </a:lnTo>
                <a:lnTo>
                  <a:pt x="94" y="26"/>
                </a:lnTo>
                <a:lnTo>
                  <a:pt x="93" y="24"/>
                </a:lnTo>
                <a:lnTo>
                  <a:pt x="93" y="23"/>
                </a:lnTo>
                <a:lnTo>
                  <a:pt x="91" y="22"/>
                </a:lnTo>
                <a:lnTo>
                  <a:pt x="91" y="19"/>
                </a:lnTo>
                <a:lnTo>
                  <a:pt x="90" y="17"/>
                </a:lnTo>
                <a:lnTo>
                  <a:pt x="90" y="16"/>
                </a:lnTo>
                <a:lnTo>
                  <a:pt x="85" y="10"/>
                </a:lnTo>
                <a:lnTo>
                  <a:pt x="84" y="10"/>
                </a:lnTo>
                <a:lnTo>
                  <a:pt x="84" y="9"/>
                </a:lnTo>
                <a:lnTo>
                  <a:pt x="82" y="9"/>
                </a:lnTo>
                <a:lnTo>
                  <a:pt x="81" y="8"/>
                </a:lnTo>
                <a:lnTo>
                  <a:pt x="80" y="8"/>
                </a:lnTo>
                <a:lnTo>
                  <a:pt x="80" y="6"/>
                </a:lnTo>
                <a:lnTo>
                  <a:pt x="77" y="6"/>
                </a:lnTo>
                <a:lnTo>
                  <a:pt x="77" y="5"/>
                </a:lnTo>
                <a:lnTo>
                  <a:pt x="74" y="5"/>
                </a:lnTo>
                <a:lnTo>
                  <a:pt x="74" y="3"/>
                </a:lnTo>
                <a:lnTo>
                  <a:pt x="69" y="3"/>
                </a:lnTo>
                <a:lnTo>
                  <a:pt x="67" y="2"/>
                </a:lnTo>
                <a:lnTo>
                  <a:pt x="62" y="2"/>
                </a:lnTo>
                <a:lnTo>
                  <a:pt x="62" y="1"/>
                </a:lnTo>
                <a:lnTo>
                  <a:pt x="57" y="1"/>
                </a:lnTo>
                <a:lnTo>
                  <a:pt x="56" y="0"/>
                </a:lnTo>
                <a:lnTo>
                  <a:pt x="42" y="0"/>
                </a:lnTo>
                <a:lnTo>
                  <a:pt x="40" y="1"/>
                </a:lnTo>
                <a:lnTo>
                  <a:pt x="37" y="1"/>
                </a:lnTo>
                <a:lnTo>
                  <a:pt x="37" y="2"/>
                </a:lnTo>
                <a:lnTo>
                  <a:pt x="35" y="2"/>
                </a:lnTo>
                <a:lnTo>
                  <a:pt x="33" y="3"/>
                </a:lnTo>
                <a:lnTo>
                  <a:pt x="31" y="5"/>
                </a:lnTo>
                <a:lnTo>
                  <a:pt x="29" y="5"/>
                </a:lnTo>
                <a:lnTo>
                  <a:pt x="28" y="6"/>
                </a:lnTo>
                <a:lnTo>
                  <a:pt x="26" y="6"/>
                </a:lnTo>
                <a:lnTo>
                  <a:pt x="24" y="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8" name="Freeform 10">
            <a:extLst>
              <a:ext uri="{FF2B5EF4-FFF2-40B4-BE49-F238E27FC236}">
                <a16:creationId xmlns:a16="http://schemas.microsoft.com/office/drawing/2014/main" id="{0B9D2037-4B7A-CA02-3C99-BEE233D64503}"/>
              </a:ext>
              <a:ext uri="{C183D7F6-B498-43B3-948B-1728B52AA6E4}">
                <adec:decorative xmlns:adec="http://schemas.microsoft.com/office/drawing/2017/decorative" val="1"/>
              </a:ext>
            </a:extLst>
          </p:cNvPr>
          <p:cNvSpPr>
            <a:spLocks/>
          </p:cNvSpPr>
          <p:nvPr/>
        </p:nvSpPr>
        <p:spPr bwMode="auto">
          <a:xfrm>
            <a:off x="4038600" y="2590800"/>
            <a:ext cx="357188" cy="982663"/>
          </a:xfrm>
          <a:custGeom>
            <a:avLst/>
            <a:gdLst>
              <a:gd name="T0" fmla="*/ 352425 w 225"/>
              <a:gd name="T1" fmla="*/ 943206 h 523"/>
              <a:gd name="T2" fmla="*/ 346075 w 225"/>
              <a:gd name="T3" fmla="*/ 898113 h 523"/>
              <a:gd name="T4" fmla="*/ 338138 w 225"/>
              <a:gd name="T5" fmla="*/ 839867 h 523"/>
              <a:gd name="T6" fmla="*/ 327025 w 225"/>
              <a:gd name="T7" fmla="*/ 768469 h 523"/>
              <a:gd name="T8" fmla="*/ 317500 w 225"/>
              <a:gd name="T9" fmla="*/ 695192 h 523"/>
              <a:gd name="T10" fmla="*/ 307975 w 225"/>
              <a:gd name="T11" fmla="*/ 623794 h 523"/>
              <a:gd name="T12" fmla="*/ 296863 w 225"/>
              <a:gd name="T13" fmla="*/ 558032 h 523"/>
              <a:gd name="T14" fmla="*/ 288925 w 225"/>
              <a:gd name="T15" fmla="*/ 499787 h 523"/>
              <a:gd name="T16" fmla="*/ 284163 w 225"/>
              <a:gd name="T17" fmla="*/ 460330 h 523"/>
              <a:gd name="T18" fmla="*/ 277813 w 225"/>
              <a:gd name="T19" fmla="*/ 435904 h 523"/>
              <a:gd name="T20" fmla="*/ 271463 w 225"/>
              <a:gd name="T21" fmla="*/ 415236 h 523"/>
              <a:gd name="T22" fmla="*/ 255588 w 225"/>
              <a:gd name="T23" fmla="*/ 377658 h 523"/>
              <a:gd name="T24" fmla="*/ 236538 w 225"/>
              <a:gd name="T25" fmla="*/ 326928 h 523"/>
              <a:gd name="T26" fmla="*/ 212725 w 225"/>
              <a:gd name="T27" fmla="*/ 268682 h 523"/>
              <a:gd name="T28" fmla="*/ 187325 w 225"/>
              <a:gd name="T29" fmla="*/ 208558 h 523"/>
              <a:gd name="T30" fmla="*/ 165100 w 225"/>
              <a:gd name="T31" fmla="*/ 150312 h 523"/>
              <a:gd name="T32" fmla="*/ 141288 w 225"/>
              <a:gd name="T33" fmla="*/ 92066 h 523"/>
              <a:gd name="T34" fmla="*/ 122238 w 225"/>
              <a:gd name="T35" fmla="*/ 46972 h 523"/>
              <a:gd name="T36" fmla="*/ 109538 w 225"/>
              <a:gd name="T37" fmla="*/ 15031 h 523"/>
              <a:gd name="T38" fmla="*/ 103188 w 225"/>
              <a:gd name="T39" fmla="*/ 0 h 523"/>
              <a:gd name="T40" fmla="*/ 98425 w 225"/>
              <a:gd name="T41" fmla="*/ 24426 h 523"/>
              <a:gd name="T42" fmla="*/ 88900 w 225"/>
              <a:gd name="T43" fmla="*/ 73277 h 523"/>
              <a:gd name="T44" fmla="*/ 77788 w 225"/>
              <a:gd name="T45" fmla="*/ 140917 h 523"/>
              <a:gd name="T46" fmla="*/ 66675 w 225"/>
              <a:gd name="T47" fmla="*/ 216073 h 523"/>
              <a:gd name="T48" fmla="*/ 50800 w 225"/>
              <a:gd name="T49" fmla="*/ 298745 h 523"/>
              <a:gd name="T50" fmla="*/ 36513 w 225"/>
              <a:gd name="T51" fmla="*/ 383295 h 523"/>
              <a:gd name="T52" fmla="*/ 23813 w 225"/>
              <a:gd name="T53" fmla="*/ 458451 h 523"/>
              <a:gd name="T54" fmla="*/ 12700 w 225"/>
              <a:gd name="T55" fmla="*/ 524212 h 523"/>
              <a:gd name="T56" fmla="*/ 3175 w 225"/>
              <a:gd name="T57" fmla="*/ 573064 h 523"/>
              <a:gd name="T58" fmla="*/ 9525 w 225"/>
              <a:gd name="T59" fmla="*/ 610641 h 523"/>
              <a:gd name="T60" fmla="*/ 42863 w 225"/>
              <a:gd name="T61" fmla="*/ 657614 h 523"/>
              <a:gd name="T62" fmla="*/ 61913 w 225"/>
              <a:gd name="T63" fmla="*/ 685797 h 523"/>
              <a:gd name="T64" fmla="*/ 95250 w 225"/>
              <a:gd name="T65" fmla="*/ 730891 h 523"/>
              <a:gd name="T66" fmla="*/ 106363 w 225"/>
              <a:gd name="T67" fmla="*/ 751559 h 523"/>
              <a:gd name="T68" fmla="*/ 120650 w 225"/>
              <a:gd name="T69" fmla="*/ 772227 h 523"/>
              <a:gd name="T70" fmla="*/ 130175 w 225"/>
              <a:gd name="T71" fmla="*/ 789137 h 523"/>
              <a:gd name="T72" fmla="*/ 139700 w 225"/>
              <a:gd name="T73" fmla="*/ 800410 h 523"/>
              <a:gd name="T74" fmla="*/ 149225 w 225"/>
              <a:gd name="T75" fmla="*/ 815441 h 523"/>
              <a:gd name="T76" fmla="*/ 174625 w 225"/>
              <a:gd name="T77" fmla="*/ 849261 h 523"/>
              <a:gd name="T78" fmla="*/ 190500 w 225"/>
              <a:gd name="T79" fmla="*/ 869929 h 523"/>
              <a:gd name="T80" fmla="*/ 198438 w 225"/>
              <a:gd name="T81" fmla="*/ 879324 h 523"/>
              <a:gd name="T82" fmla="*/ 209550 w 225"/>
              <a:gd name="T83" fmla="*/ 892476 h 523"/>
              <a:gd name="T84" fmla="*/ 220663 w 225"/>
              <a:gd name="T85" fmla="*/ 899992 h 523"/>
              <a:gd name="T86" fmla="*/ 233363 w 225"/>
              <a:gd name="T87" fmla="*/ 909386 h 523"/>
              <a:gd name="T88" fmla="*/ 241300 w 225"/>
              <a:gd name="T89" fmla="*/ 918781 h 523"/>
              <a:gd name="T90" fmla="*/ 254000 w 225"/>
              <a:gd name="T91" fmla="*/ 928175 h 523"/>
              <a:gd name="T92" fmla="*/ 266700 w 225"/>
              <a:gd name="T93" fmla="*/ 937569 h 523"/>
              <a:gd name="T94" fmla="*/ 284163 w 225"/>
              <a:gd name="T95" fmla="*/ 946964 h 523"/>
              <a:gd name="T96" fmla="*/ 295275 w 225"/>
              <a:gd name="T97" fmla="*/ 954480 h 523"/>
              <a:gd name="T98" fmla="*/ 307975 w 225"/>
              <a:gd name="T99" fmla="*/ 961995 h 523"/>
              <a:gd name="T100" fmla="*/ 320675 w 225"/>
              <a:gd name="T101" fmla="*/ 969511 h 523"/>
              <a:gd name="T102" fmla="*/ 334963 w 225"/>
              <a:gd name="T103" fmla="*/ 975147 h 523"/>
              <a:gd name="T104" fmla="*/ 350838 w 225"/>
              <a:gd name="T105" fmla="*/ 975147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5" h="523">
                <a:moveTo>
                  <a:pt x="224" y="517"/>
                </a:moveTo>
                <a:lnTo>
                  <a:pt x="224" y="514"/>
                </a:lnTo>
                <a:lnTo>
                  <a:pt x="223" y="512"/>
                </a:lnTo>
                <a:lnTo>
                  <a:pt x="223" y="508"/>
                </a:lnTo>
                <a:lnTo>
                  <a:pt x="222" y="505"/>
                </a:lnTo>
                <a:lnTo>
                  <a:pt x="222" y="502"/>
                </a:lnTo>
                <a:lnTo>
                  <a:pt x="221" y="499"/>
                </a:lnTo>
                <a:lnTo>
                  <a:pt x="221" y="495"/>
                </a:lnTo>
                <a:lnTo>
                  <a:pt x="219" y="491"/>
                </a:lnTo>
                <a:lnTo>
                  <a:pt x="219" y="487"/>
                </a:lnTo>
                <a:lnTo>
                  <a:pt x="218" y="483"/>
                </a:lnTo>
                <a:lnTo>
                  <a:pt x="218" y="478"/>
                </a:lnTo>
                <a:lnTo>
                  <a:pt x="218" y="473"/>
                </a:lnTo>
                <a:lnTo>
                  <a:pt x="216" y="469"/>
                </a:lnTo>
                <a:lnTo>
                  <a:pt x="215" y="463"/>
                </a:lnTo>
                <a:lnTo>
                  <a:pt x="215" y="457"/>
                </a:lnTo>
                <a:lnTo>
                  <a:pt x="214" y="452"/>
                </a:lnTo>
                <a:lnTo>
                  <a:pt x="213" y="447"/>
                </a:lnTo>
                <a:lnTo>
                  <a:pt x="211" y="440"/>
                </a:lnTo>
                <a:lnTo>
                  <a:pt x="210" y="435"/>
                </a:lnTo>
                <a:lnTo>
                  <a:pt x="209" y="428"/>
                </a:lnTo>
                <a:lnTo>
                  <a:pt x="208" y="421"/>
                </a:lnTo>
                <a:lnTo>
                  <a:pt x="208" y="416"/>
                </a:lnTo>
                <a:lnTo>
                  <a:pt x="206" y="409"/>
                </a:lnTo>
                <a:lnTo>
                  <a:pt x="205" y="404"/>
                </a:lnTo>
                <a:lnTo>
                  <a:pt x="204" y="397"/>
                </a:lnTo>
                <a:lnTo>
                  <a:pt x="204" y="390"/>
                </a:lnTo>
                <a:lnTo>
                  <a:pt x="202" y="384"/>
                </a:lnTo>
                <a:lnTo>
                  <a:pt x="201" y="377"/>
                </a:lnTo>
                <a:lnTo>
                  <a:pt x="200" y="370"/>
                </a:lnTo>
                <a:lnTo>
                  <a:pt x="199" y="363"/>
                </a:lnTo>
                <a:lnTo>
                  <a:pt x="197" y="356"/>
                </a:lnTo>
                <a:lnTo>
                  <a:pt x="197" y="350"/>
                </a:lnTo>
                <a:lnTo>
                  <a:pt x="195" y="344"/>
                </a:lnTo>
                <a:lnTo>
                  <a:pt x="194" y="338"/>
                </a:lnTo>
                <a:lnTo>
                  <a:pt x="194" y="332"/>
                </a:lnTo>
                <a:lnTo>
                  <a:pt x="193" y="325"/>
                </a:lnTo>
                <a:lnTo>
                  <a:pt x="192" y="318"/>
                </a:lnTo>
                <a:lnTo>
                  <a:pt x="190" y="313"/>
                </a:lnTo>
                <a:lnTo>
                  <a:pt x="189" y="307"/>
                </a:lnTo>
                <a:lnTo>
                  <a:pt x="189" y="302"/>
                </a:lnTo>
                <a:lnTo>
                  <a:pt x="187" y="297"/>
                </a:lnTo>
                <a:lnTo>
                  <a:pt x="187" y="290"/>
                </a:lnTo>
                <a:lnTo>
                  <a:pt x="186" y="285"/>
                </a:lnTo>
                <a:lnTo>
                  <a:pt x="185" y="281"/>
                </a:lnTo>
                <a:lnTo>
                  <a:pt x="185" y="276"/>
                </a:lnTo>
                <a:lnTo>
                  <a:pt x="184" y="271"/>
                </a:lnTo>
                <a:lnTo>
                  <a:pt x="182" y="266"/>
                </a:lnTo>
                <a:lnTo>
                  <a:pt x="182" y="262"/>
                </a:lnTo>
                <a:lnTo>
                  <a:pt x="181" y="258"/>
                </a:lnTo>
                <a:lnTo>
                  <a:pt x="181" y="255"/>
                </a:lnTo>
                <a:lnTo>
                  <a:pt x="180" y="252"/>
                </a:lnTo>
                <a:lnTo>
                  <a:pt x="180" y="248"/>
                </a:lnTo>
                <a:lnTo>
                  <a:pt x="179" y="245"/>
                </a:lnTo>
                <a:lnTo>
                  <a:pt x="179" y="241"/>
                </a:lnTo>
                <a:lnTo>
                  <a:pt x="177" y="240"/>
                </a:lnTo>
                <a:lnTo>
                  <a:pt x="177" y="235"/>
                </a:lnTo>
                <a:lnTo>
                  <a:pt x="176" y="234"/>
                </a:lnTo>
                <a:lnTo>
                  <a:pt x="176" y="232"/>
                </a:lnTo>
                <a:lnTo>
                  <a:pt x="175" y="232"/>
                </a:lnTo>
                <a:lnTo>
                  <a:pt x="175" y="231"/>
                </a:lnTo>
                <a:lnTo>
                  <a:pt x="175" y="230"/>
                </a:lnTo>
                <a:lnTo>
                  <a:pt x="175" y="229"/>
                </a:lnTo>
                <a:lnTo>
                  <a:pt x="173" y="225"/>
                </a:lnTo>
                <a:lnTo>
                  <a:pt x="172" y="224"/>
                </a:lnTo>
                <a:lnTo>
                  <a:pt x="171" y="221"/>
                </a:lnTo>
                <a:lnTo>
                  <a:pt x="170" y="218"/>
                </a:lnTo>
                <a:lnTo>
                  <a:pt x="168" y="215"/>
                </a:lnTo>
                <a:lnTo>
                  <a:pt x="166" y="211"/>
                </a:lnTo>
                <a:lnTo>
                  <a:pt x="165" y="209"/>
                </a:lnTo>
                <a:lnTo>
                  <a:pt x="163" y="205"/>
                </a:lnTo>
                <a:lnTo>
                  <a:pt x="161" y="201"/>
                </a:lnTo>
                <a:lnTo>
                  <a:pt x="160" y="197"/>
                </a:lnTo>
                <a:lnTo>
                  <a:pt x="157" y="193"/>
                </a:lnTo>
                <a:lnTo>
                  <a:pt x="155" y="189"/>
                </a:lnTo>
                <a:lnTo>
                  <a:pt x="154" y="184"/>
                </a:lnTo>
                <a:lnTo>
                  <a:pt x="151" y="178"/>
                </a:lnTo>
                <a:lnTo>
                  <a:pt x="149" y="174"/>
                </a:lnTo>
                <a:lnTo>
                  <a:pt x="147" y="170"/>
                </a:lnTo>
                <a:lnTo>
                  <a:pt x="144" y="164"/>
                </a:lnTo>
                <a:lnTo>
                  <a:pt x="142" y="159"/>
                </a:lnTo>
                <a:lnTo>
                  <a:pt x="139" y="154"/>
                </a:lnTo>
                <a:lnTo>
                  <a:pt x="136" y="149"/>
                </a:lnTo>
                <a:lnTo>
                  <a:pt x="134" y="143"/>
                </a:lnTo>
                <a:lnTo>
                  <a:pt x="132" y="138"/>
                </a:lnTo>
                <a:lnTo>
                  <a:pt x="130" y="133"/>
                </a:lnTo>
                <a:lnTo>
                  <a:pt x="126" y="128"/>
                </a:lnTo>
                <a:lnTo>
                  <a:pt x="123" y="123"/>
                </a:lnTo>
                <a:lnTo>
                  <a:pt x="121" y="117"/>
                </a:lnTo>
                <a:lnTo>
                  <a:pt x="118" y="111"/>
                </a:lnTo>
                <a:lnTo>
                  <a:pt x="117" y="106"/>
                </a:lnTo>
                <a:lnTo>
                  <a:pt x="113" y="101"/>
                </a:lnTo>
                <a:lnTo>
                  <a:pt x="111" y="96"/>
                </a:lnTo>
                <a:lnTo>
                  <a:pt x="109" y="90"/>
                </a:lnTo>
                <a:lnTo>
                  <a:pt x="106" y="85"/>
                </a:lnTo>
                <a:lnTo>
                  <a:pt x="104" y="80"/>
                </a:lnTo>
                <a:lnTo>
                  <a:pt x="101" y="75"/>
                </a:lnTo>
                <a:lnTo>
                  <a:pt x="98" y="70"/>
                </a:lnTo>
                <a:lnTo>
                  <a:pt x="96" y="64"/>
                </a:lnTo>
                <a:lnTo>
                  <a:pt x="93" y="59"/>
                </a:lnTo>
                <a:lnTo>
                  <a:pt x="91" y="55"/>
                </a:lnTo>
                <a:lnTo>
                  <a:pt x="89" y="49"/>
                </a:lnTo>
                <a:lnTo>
                  <a:pt x="88" y="45"/>
                </a:lnTo>
                <a:lnTo>
                  <a:pt x="85" y="41"/>
                </a:lnTo>
                <a:lnTo>
                  <a:pt x="83" y="37"/>
                </a:lnTo>
                <a:lnTo>
                  <a:pt x="81" y="33"/>
                </a:lnTo>
                <a:lnTo>
                  <a:pt x="80" y="28"/>
                </a:lnTo>
                <a:lnTo>
                  <a:pt x="77" y="25"/>
                </a:lnTo>
                <a:lnTo>
                  <a:pt x="76" y="23"/>
                </a:lnTo>
                <a:lnTo>
                  <a:pt x="75" y="18"/>
                </a:lnTo>
                <a:lnTo>
                  <a:pt x="73" y="16"/>
                </a:lnTo>
                <a:lnTo>
                  <a:pt x="72" y="13"/>
                </a:lnTo>
                <a:lnTo>
                  <a:pt x="70" y="11"/>
                </a:lnTo>
                <a:lnTo>
                  <a:pt x="69" y="8"/>
                </a:lnTo>
                <a:lnTo>
                  <a:pt x="68" y="5"/>
                </a:lnTo>
                <a:lnTo>
                  <a:pt x="68" y="4"/>
                </a:lnTo>
                <a:lnTo>
                  <a:pt x="67" y="3"/>
                </a:lnTo>
                <a:lnTo>
                  <a:pt x="67" y="2"/>
                </a:lnTo>
                <a:lnTo>
                  <a:pt x="65" y="2"/>
                </a:lnTo>
                <a:lnTo>
                  <a:pt x="65" y="0"/>
                </a:lnTo>
                <a:lnTo>
                  <a:pt x="64" y="0"/>
                </a:lnTo>
                <a:lnTo>
                  <a:pt x="64" y="3"/>
                </a:lnTo>
                <a:lnTo>
                  <a:pt x="63" y="4"/>
                </a:lnTo>
                <a:lnTo>
                  <a:pt x="63" y="8"/>
                </a:lnTo>
                <a:lnTo>
                  <a:pt x="62" y="11"/>
                </a:lnTo>
                <a:lnTo>
                  <a:pt x="62" y="13"/>
                </a:lnTo>
                <a:lnTo>
                  <a:pt x="60" y="17"/>
                </a:lnTo>
                <a:lnTo>
                  <a:pt x="60" y="21"/>
                </a:lnTo>
                <a:lnTo>
                  <a:pt x="60" y="25"/>
                </a:lnTo>
                <a:lnTo>
                  <a:pt x="59" y="30"/>
                </a:lnTo>
                <a:lnTo>
                  <a:pt x="58" y="34"/>
                </a:lnTo>
                <a:lnTo>
                  <a:pt x="56" y="39"/>
                </a:lnTo>
                <a:lnTo>
                  <a:pt x="56" y="44"/>
                </a:lnTo>
                <a:lnTo>
                  <a:pt x="54" y="49"/>
                </a:lnTo>
                <a:lnTo>
                  <a:pt x="53" y="56"/>
                </a:lnTo>
                <a:lnTo>
                  <a:pt x="52" y="61"/>
                </a:lnTo>
                <a:lnTo>
                  <a:pt x="51" y="68"/>
                </a:lnTo>
                <a:lnTo>
                  <a:pt x="49" y="75"/>
                </a:lnTo>
                <a:lnTo>
                  <a:pt x="48" y="81"/>
                </a:lnTo>
                <a:lnTo>
                  <a:pt x="47" y="88"/>
                </a:lnTo>
                <a:lnTo>
                  <a:pt x="46" y="94"/>
                </a:lnTo>
                <a:lnTo>
                  <a:pt x="44" y="101"/>
                </a:lnTo>
                <a:lnTo>
                  <a:pt x="43" y="109"/>
                </a:lnTo>
                <a:lnTo>
                  <a:pt x="42" y="115"/>
                </a:lnTo>
                <a:lnTo>
                  <a:pt x="40" y="123"/>
                </a:lnTo>
                <a:lnTo>
                  <a:pt x="38" y="129"/>
                </a:lnTo>
                <a:lnTo>
                  <a:pt x="37" y="137"/>
                </a:lnTo>
                <a:lnTo>
                  <a:pt x="35" y="145"/>
                </a:lnTo>
                <a:lnTo>
                  <a:pt x="33" y="152"/>
                </a:lnTo>
                <a:lnTo>
                  <a:pt x="32" y="159"/>
                </a:lnTo>
                <a:lnTo>
                  <a:pt x="31" y="168"/>
                </a:lnTo>
                <a:lnTo>
                  <a:pt x="29" y="174"/>
                </a:lnTo>
                <a:lnTo>
                  <a:pt x="27" y="182"/>
                </a:lnTo>
                <a:lnTo>
                  <a:pt x="27" y="189"/>
                </a:lnTo>
                <a:lnTo>
                  <a:pt x="24" y="196"/>
                </a:lnTo>
                <a:lnTo>
                  <a:pt x="23" y="204"/>
                </a:lnTo>
                <a:lnTo>
                  <a:pt x="22" y="210"/>
                </a:lnTo>
                <a:lnTo>
                  <a:pt x="20" y="218"/>
                </a:lnTo>
                <a:lnTo>
                  <a:pt x="18" y="225"/>
                </a:lnTo>
                <a:lnTo>
                  <a:pt x="17" y="231"/>
                </a:lnTo>
                <a:lnTo>
                  <a:pt x="15" y="238"/>
                </a:lnTo>
                <a:lnTo>
                  <a:pt x="15" y="244"/>
                </a:lnTo>
                <a:lnTo>
                  <a:pt x="14" y="251"/>
                </a:lnTo>
                <a:lnTo>
                  <a:pt x="13" y="257"/>
                </a:lnTo>
                <a:lnTo>
                  <a:pt x="11" y="262"/>
                </a:lnTo>
                <a:lnTo>
                  <a:pt x="10" y="269"/>
                </a:lnTo>
                <a:lnTo>
                  <a:pt x="9" y="274"/>
                </a:lnTo>
                <a:lnTo>
                  <a:pt x="8" y="279"/>
                </a:lnTo>
                <a:lnTo>
                  <a:pt x="6" y="285"/>
                </a:lnTo>
                <a:lnTo>
                  <a:pt x="6" y="289"/>
                </a:lnTo>
                <a:lnTo>
                  <a:pt x="4" y="293"/>
                </a:lnTo>
                <a:lnTo>
                  <a:pt x="4" y="297"/>
                </a:lnTo>
                <a:lnTo>
                  <a:pt x="3" y="302"/>
                </a:lnTo>
                <a:lnTo>
                  <a:pt x="2" y="305"/>
                </a:lnTo>
                <a:lnTo>
                  <a:pt x="2" y="308"/>
                </a:lnTo>
                <a:lnTo>
                  <a:pt x="1" y="311"/>
                </a:lnTo>
                <a:lnTo>
                  <a:pt x="1" y="315"/>
                </a:lnTo>
                <a:lnTo>
                  <a:pt x="0" y="316"/>
                </a:lnTo>
                <a:lnTo>
                  <a:pt x="0" y="318"/>
                </a:lnTo>
                <a:lnTo>
                  <a:pt x="6" y="325"/>
                </a:lnTo>
                <a:lnTo>
                  <a:pt x="6" y="326"/>
                </a:lnTo>
                <a:lnTo>
                  <a:pt x="6" y="328"/>
                </a:lnTo>
                <a:lnTo>
                  <a:pt x="8" y="328"/>
                </a:lnTo>
                <a:lnTo>
                  <a:pt x="9" y="329"/>
                </a:lnTo>
                <a:lnTo>
                  <a:pt x="9" y="330"/>
                </a:lnTo>
                <a:lnTo>
                  <a:pt x="27" y="350"/>
                </a:lnTo>
                <a:lnTo>
                  <a:pt x="27" y="353"/>
                </a:lnTo>
                <a:lnTo>
                  <a:pt x="29" y="354"/>
                </a:lnTo>
                <a:lnTo>
                  <a:pt x="31" y="354"/>
                </a:lnTo>
                <a:lnTo>
                  <a:pt x="35" y="359"/>
                </a:lnTo>
                <a:lnTo>
                  <a:pt x="35" y="362"/>
                </a:lnTo>
                <a:lnTo>
                  <a:pt x="39" y="365"/>
                </a:lnTo>
                <a:lnTo>
                  <a:pt x="42" y="367"/>
                </a:lnTo>
                <a:lnTo>
                  <a:pt x="43" y="370"/>
                </a:lnTo>
                <a:lnTo>
                  <a:pt x="49" y="377"/>
                </a:lnTo>
                <a:lnTo>
                  <a:pt x="51" y="380"/>
                </a:lnTo>
                <a:lnTo>
                  <a:pt x="59" y="389"/>
                </a:lnTo>
                <a:lnTo>
                  <a:pt x="60" y="389"/>
                </a:lnTo>
                <a:lnTo>
                  <a:pt x="60" y="390"/>
                </a:lnTo>
                <a:lnTo>
                  <a:pt x="63" y="394"/>
                </a:lnTo>
                <a:lnTo>
                  <a:pt x="63" y="395"/>
                </a:lnTo>
                <a:lnTo>
                  <a:pt x="64" y="395"/>
                </a:lnTo>
                <a:lnTo>
                  <a:pt x="67" y="398"/>
                </a:lnTo>
                <a:lnTo>
                  <a:pt x="67" y="400"/>
                </a:lnTo>
                <a:lnTo>
                  <a:pt x="68" y="401"/>
                </a:lnTo>
                <a:lnTo>
                  <a:pt x="69" y="401"/>
                </a:lnTo>
                <a:lnTo>
                  <a:pt x="70" y="402"/>
                </a:lnTo>
                <a:lnTo>
                  <a:pt x="70" y="404"/>
                </a:lnTo>
                <a:lnTo>
                  <a:pt x="76" y="410"/>
                </a:lnTo>
                <a:lnTo>
                  <a:pt x="76" y="411"/>
                </a:lnTo>
                <a:lnTo>
                  <a:pt x="77" y="412"/>
                </a:lnTo>
                <a:lnTo>
                  <a:pt x="78" y="412"/>
                </a:lnTo>
                <a:lnTo>
                  <a:pt x="80" y="414"/>
                </a:lnTo>
                <a:lnTo>
                  <a:pt x="80" y="416"/>
                </a:lnTo>
                <a:lnTo>
                  <a:pt x="82" y="418"/>
                </a:lnTo>
                <a:lnTo>
                  <a:pt x="82" y="420"/>
                </a:lnTo>
                <a:lnTo>
                  <a:pt x="83" y="420"/>
                </a:lnTo>
                <a:lnTo>
                  <a:pt x="85" y="420"/>
                </a:lnTo>
                <a:lnTo>
                  <a:pt x="85" y="421"/>
                </a:lnTo>
                <a:lnTo>
                  <a:pt x="87" y="424"/>
                </a:lnTo>
                <a:lnTo>
                  <a:pt x="88" y="424"/>
                </a:lnTo>
                <a:lnTo>
                  <a:pt x="88" y="426"/>
                </a:lnTo>
                <a:lnTo>
                  <a:pt x="89" y="428"/>
                </a:lnTo>
                <a:lnTo>
                  <a:pt x="89" y="430"/>
                </a:lnTo>
                <a:lnTo>
                  <a:pt x="91" y="430"/>
                </a:lnTo>
                <a:lnTo>
                  <a:pt x="93" y="432"/>
                </a:lnTo>
                <a:lnTo>
                  <a:pt x="93" y="434"/>
                </a:lnTo>
                <a:lnTo>
                  <a:pt x="94" y="434"/>
                </a:lnTo>
                <a:lnTo>
                  <a:pt x="96" y="435"/>
                </a:lnTo>
                <a:lnTo>
                  <a:pt x="96" y="437"/>
                </a:lnTo>
                <a:lnTo>
                  <a:pt x="106" y="448"/>
                </a:lnTo>
                <a:lnTo>
                  <a:pt x="107" y="448"/>
                </a:lnTo>
                <a:lnTo>
                  <a:pt x="107" y="449"/>
                </a:lnTo>
                <a:lnTo>
                  <a:pt x="110" y="452"/>
                </a:lnTo>
                <a:lnTo>
                  <a:pt x="111" y="452"/>
                </a:lnTo>
                <a:lnTo>
                  <a:pt x="112" y="452"/>
                </a:lnTo>
                <a:lnTo>
                  <a:pt x="118" y="459"/>
                </a:lnTo>
                <a:lnTo>
                  <a:pt x="118" y="461"/>
                </a:lnTo>
                <a:lnTo>
                  <a:pt x="120" y="461"/>
                </a:lnTo>
                <a:lnTo>
                  <a:pt x="120" y="463"/>
                </a:lnTo>
                <a:lnTo>
                  <a:pt x="121" y="463"/>
                </a:lnTo>
                <a:lnTo>
                  <a:pt x="122" y="463"/>
                </a:lnTo>
                <a:lnTo>
                  <a:pt x="122" y="465"/>
                </a:lnTo>
                <a:lnTo>
                  <a:pt x="123" y="465"/>
                </a:lnTo>
                <a:lnTo>
                  <a:pt x="125" y="466"/>
                </a:lnTo>
                <a:lnTo>
                  <a:pt x="125" y="468"/>
                </a:lnTo>
                <a:lnTo>
                  <a:pt x="126" y="468"/>
                </a:lnTo>
                <a:lnTo>
                  <a:pt x="130" y="471"/>
                </a:lnTo>
                <a:lnTo>
                  <a:pt x="131" y="471"/>
                </a:lnTo>
                <a:lnTo>
                  <a:pt x="131" y="473"/>
                </a:lnTo>
                <a:lnTo>
                  <a:pt x="132" y="473"/>
                </a:lnTo>
                <a:lnTo>
                  <a:pt x="132" y="475"/>
                </a:lnTo>
                <a:lnTo>
                  <a:pt x="134" y="475"/>
                </a:lnTo>
                <a:lnTo>
                  <a:pt x="135" y="477"/>
                </a:lnTo>
                <a:lnTo>
                  <a:pt x="136" y="477"/>
                </a:lnTo>
                <a:lnTo>
                  <a:pt x="136" y="478"/>
                </a:lnTo>
                <a:lnTo>
                  <a:pt x="137" y="478"/>
                </a:lnTo>
                <a:lnTo>
                  <a:pt x="139" y="479"/>
                </a:lnTo>
                <a:lnTo>
                  <a:pt x="139" y="481"/>
                </a:lnTo>
                <a:lnTo>
                  <a:pt x="141" y="481"/>
                </a:lnTo>
                <a:lnTo>
                  <a:pt x="143" y="483"/>
                </a:lnTo>
                <a:lnTo>
                  <a:pt x="144" y="483"/>
                </a:lnTo>
                <a:lnTo>
                  <a:pt x="146" y="484"/>
                </a:lnTo>
                <a:lnTo>
                  <a:pt x="147" y="484"/>
                </a:lnTo>
                <a:lnTo>
                  <a:pt x="147" y="485"/>
                </a:lnTo>
                <a:lnTo>
                  <a:pt x="149" y="487"/>
                </a:lnTo>
                <a:lnTo>
                  <a:pt x="150" y="487"/>
                </a:lnTo>
                <a:lnTo>
                  <a:pt x="151" y="488"/>
                </a:lnTo>
                <a:lnTo>
                  <a:pt x="152" y="488"/>
                </a:lnTo>
                <a:lnTo>
                  <a:pt x="152" y="489"/>
                </a:lnTo>
                <a:lnTo>
                  <a:pt x="155" y="489"/>
                </a:lnTo>
                <a:lnTo>
                  <a:pt x="155" y="491"/>
                </a:lnTo>
                <a:lnTo>
                  <a:pt x="156" y="491"/>
                </a:lnTo>
                <a:lnTo>
                  <a:pt x="157" y="492"/>
                </a:lnTo>
                <a:lnTo>
                  <a:pt x="159" y="492"/>
                </a:lnTo>
                <a:lnTo>
                  <a:pt x="160" y="494"/>
                </a:lnTo>
                <a:lnTo>
                  <a:pt x="161" y="494"/>
                </a:lnTo>
                <a:lnTo>
                  <a:pt x="161" y="495"/>
                </a:lnTo>
                <a:lnTo>
                  <a:pt x="163" y="495"/>
                </a:lnTo>
                <a:lnTo>
                  <a:pt x="165" y="498"/>
                </a:lnTo>
                <a:lnTo>
                  <a:pt x="168" y="498"/>
                </a:lnTo>
                <a:lnTo>
                  <a:pt x="168" y="499"/>
                </a:lnTo>
                <a:lnTo>
                  <a:pt x="170" y="500"/>
                </a:lnTo>
                <a:lnTo>
                  <a:pt x="171" y="500"/>
                </a:lnTo>
                <a:lnTo>
                  <a:pt x="172" y="502"/>
                </a:lnTo>
                <a:lnTo>
                  <a:pt x="175" y="502"/>
                </a:lnTo>
                <a:lnTo>
                  <a:pt x="176" y="504"/>
                </a:lnTo>
                <a:lnTo>
                  <a:pt x="179" y="504"/>
                </a:lnTo>
                <a:lnTo>
                  <a:pt x="179" y="505"/>
                </a:lnTo>
                <a:lnTo>
                  <a:pt x="180" y="505"/>
                </a:lnTo>
                <a:lnTo>
                  <a:pt x="181" y="506"/>
                </a:lnTo>
                <a:lnTo>
                  <a:pt x="184" y="506"/>
                </a:lnTo>
                <a:lnTo>
                  <a:pt x="184" y="508"/>
                </a:lnTo>
                <a:lnTo>
                  <a:pt x="186" y="508"/>
                </a:lnTo>
                <a:lnTo>
                  <a:pt x="187" y="509"/>
                </a:lnTo>
                <a:lnTo>
                  <a:pt x="189" y="509"/>
                </a:lnTo>
                <a:lnTo>
                  <a:pt x="189" y="510"/>
                </a:lnTo>
                <a:lnTo>
                  <a:pt x="192" y="510"/>
                </a:lnTo>
                <a:lnTo>
                  <a:pt x="192" y="512"/>
                </a:lnTo>
                <a:lnTo>
                  <a:pt x="194" y="512"/>
                </a:lnTo>
                <a:lnTo>
                  <a:pt x="195" y="513"/>
                </a:lnTo>
                <a:lnTo>
                  <a:pt x="197" y="513"/>
                </a:lnTo>
                <a:lnTo>
                  <a:pt x="197" y="514"/>
                </a:lnTo>
                <a:lnTo>
                  <a:pt x="200" y="514"/>
                </a:lnTo>
                <a:lnTo>
                  <a:pt x="201" y="516"/>
                </a:lnTo>
                <a:lnTo>
                  <a:pt x="202" y="516"/>
                </a:lnTo>
                <a:lnTo>
                  <a:pt x="204" y="517"/>
                </a:lnTo>
                <a:lnTo>
                  <a:pt x="205" y="517"/>
                </a:lnTo>
                <a:lnTo>
                  <a:pt x="206" y="518"/>
                </a:lnTo>
                <a:lnTo>
                  <a:pt x="208" y="518"/>
                </a:lnTo>
                <a:lnTo>
                  <a:pt x="209" y="519"/>
                </a:lnTo>
                <a:lnTo>
                  <a:pt x="211" y="519"/>
                </a:lnTo>
                <a:lnTo>
                  <a:pt x="213" y="520"/>
                </a:lnTo>
                <a:lnTo>
                  <a:pt x="214" y="520"/>
                </a:lnTo>
                <a:lnTo>
                  <a:pt x="215" y="522"/>
                </a:lnTo>
                <a:lnTo>
                  <a:pt x="216" y="522"/>
                </a:lnTo>
                <a:lnTo>
                  <a:pt x="218" y="520"/>
                </a:lnTo>
                <a:lnTo>
                  <a:pt x="221" y="519"/>
                </a:lnTo>
                <a:lnTo>
                  <a:pt x="222" y="518"/>
                </a:lnTo>
                <a:lnTo>
                  <a:pt x="223" y="518"/>
                </a:lnTo>
                <a:lnTo>
                  <a:pt x="224" y="517"/>
                </a:lnTo>
              </a:path>
            </a:pathLst>
          </a:custGeom>
          <a:gradFill rotWithShape="0">
            <a:gsLst>
              <a:gs pos="0">
                <a:srgbClr val="585858"/>
              </a:gs>
              <a:gs pos="100000">
                <a:srgbClr val="BFBFBF"/>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9" name="Freeform 11">
            <a:extLst>
              <a:ext uri="{FF2B5EF4-FFF2-40B4-BE49-F238E27FC236}">
                <a16:creationId xmlns:a16="http://schemas.microsoft.com/office/drawing/2014/main" id="{E870AE96-FDC1-828C-61AC-3D5E41D968BC}"/>
              </a:ext>
              <a:ext uri="{C183D7F6-B498-43B3-948B-1728B52AA6E4}">
                <adec:decorative xmlns:adec="http://schemas.microsoft.com/office/drawing/2017/decorative" val="1"/>
              </a:ext>
            </a:extLst>
          </p:cNvPr>
          <p:cNvSpPr>
            <a:spLocks/>
          </p:cNvSpPr>
          <p:nvPr/>
        </p:nvSpPr>
        <p:spPr bwMode="auto">
          <a:xfrm>
            <a:off x="4114800" y="2590800"/>
            <a:ext cx="188913" cy="403225"/>
          </a:xfrm>
          <a:custGeom>
            <a:avLst/>
            <a:gdLst>
              <a:gd name="T0" fmla="*/ 173038 w 119"/>
              <a:gd name="T1" fmla="*/ 395288 h 254"/>
              <a:gd name="T2" fmla="*/ 155575 w 119"/>
              <a:gd name="T3" fmla="*/ 379413 h 254"/>
              <a:gd name="T4" fmla="*/ 142875 w 119"/>
              <a:gd name="T5" fmla="*/ 366713 h 254"/>
              <a:gd name="T6" fmla="*/ 128588 w 119"/>
              <a:gd name="T7" fmla="*/ 346075 h 254"/>
              <a:gd name="T8" fmla="*/ 119063 w 119"/>
              <a:gd name="T9" fmla="*/ 338138 h 254"/>
              <a:gd name="T10" fmla="*/ 112713 w 119"/>
              <a:gd name="T11" fmla="*/ 330200 h 254"/>
              <a:gd name="T12" fmla="*/ 106363 w 119"/>
              <a:gd name="T13" fmla="*/ 315913 h 254"/>
              <a:gd name="T14" fmla="*/ 100013 w 119"/>
              <a:gd name="T15" fmla="*/ 301625 h 254"/>
              <a:gd name="T16" fmla="*/ 88900 w 119"/>
              <a:gd name="T17" fmla="*/ 285750 h 254"/>
              <a:gd name="T18" fmla="*/ 80963 w 119"/>
              <a:gd name="T19" fmla="*/ 273050 h 254"/>
              <a:gd name="T20" fmla="*/ 74613 w 119"/>
              <a:gd name="T21" fmla="*/ 260350 h 254"/>
              <a:gd name="T22" fmla="*/ 66675 w 119"/>
              <a:gd name="T23" fmla="*/ 246063 h 254"/>
              <a:gd name="T24" fmla="*/ 61913 w 119"/>
              <a:gd name="T25" fmla="*/ 233363 h 254"/>
              <a:gd name="T26" fmla="*/ 55563 w 119"/>
              <a:gd name="T27" fmla="*/ 223838 h 254"/>
              <a:gd name="T28" fmla="*/ 50800 w 119"/>
              <a:gd name="T29" fmla="*/ 212725 h 254"/>
              <a:gd name="T30" fmla="*/ 46038 w 119"/>
              <a:gd name="T31" fmla="*/ 203200 h 254"/>
              <a:gd name="T32" fmla="*/ 41275 w 119"/>
              <a:gd name="T33" fmla="*/ 190500 h 254"/>
              <a:gd name="T34" fmla="*/ 36513 w 119"/>
              <a:gd name="T35" fmla="*/ 180975 h 254"/>
              <a:gd name="T36" fmla="*/ 31750 w 119"/>
              <a:gd name="T37" fmla="*/ 165100 h 254"/>
              <a:gd name="T38" fmla="*/ 28575 w 119"/>
              <a:gd name="T39" fmla="*/ 152400 h 254"/>
              <a:gd name="T40" fmla="*/ 22225 w 119"/>
              <a:gd name="T41" fmla="*/ 138113 h 254"/>
              <a:gd name="T42" fmla="*/ 17463 w 119"/>
              <a:gd name="T43" fmla="*/ 123825 h 254"/>
              <a:gd name="T44" fmla="*/ 12700 w 119"/>
              <a:gd name="T45" fmla="*/ 107950 h 254"/>
              <a:gd name="T46" fmla="*/ 9525 w 119"/>
              <a:gd name="T47" fmla="*/ 90488 h 254"/>
              <a:gd name="T48" fmla="*/ 3175 w 119"/>
              <a:gd name="T49" fmla="*/ 74613 h 254"/>
              <a:gd name="T50" fmla="*/ 0 w 119"/>
              <a:gd name="T51" fmla="*/ 28575 h 254"/>
              <a:gd name="T52" fmla="*/ 4763 w 119"/>
              <a:gd name="T53" fmla="*/ 7938 h 254"/>
              <a:gd name="T54" fmla="*/ 17463 w 119"/>
              <a:gd name="T55" fmla="*/ 0 h 254"/>
              <a:gd name="T56" fmla="*/ 25400 w 119"/>
              <a:gd name="T57" fmla="*/ 4763 h 254"/>
              <a:gd name="T58" fmla="*/ 28575 w 119"/>
              <a:gd name="T59" fmla="*/ 14288 h 254"/>
              <a:gd name="T60" fmla="*/ 34925 w 119"/>
              <a:gd name="T61" fmla="*/ 22225 h 254"/>
              <a:gd name="T62" fmla="*/ 38100 w 119"/>
              <a:gd name="T63" fmla="*/ 31750 h 254"/>
              <a:gd name="T64" fmla="*/ 42863 w 119"/>
              <a:gd name="T65" fmla="*/ 52388 h 254"/>
              <a:gd name="T66" fmla="*/ 47625 w 119"/>
              <a:gd name="T67" fmla="*/ 77788 h 254"/>
              <a:gd name="T68" fmla="*/ 53975 w 119"/>
              <a:gd name="T69" fmla="*/ 93663 h 254"/>
              <a:gd name="T70" fmla="*/ 57150 w 119"/>
              <a:gd name="T71" fmla="*/ 112713 h 254"/>
              <a:gd name="T72" fmla="*/ 61913 w 119"/>
              <a:gd name="T73" fmla="*/ 128588 h 254"/>
              <a:gd name="T74" fmla="*/ 68263 w 119"/>
              <a:gd name="T75" fmla="*/ 144463 h 254"/>
              <a:gd name="T76" fmla="*/ 71438 w 119"/>
              <a:gd name="T77" fmla="*/ 155575 h 254"/>
              <a:gd name="T78" fmla="*/ 79375 w 119"/>
              <a:gd name="T79" fmla="*/ 168275 h 254"/>
              <a:gd name="T80" fmla="*/ 84138 w 119"/>
              <a:gd name="T81" fmla="*/ 184150 h 254"/>
              <a:gd name="T82" fmla="*/ 92075 w 119"/>
              <a:gd name="T83" fmla="*/ 198438 h 254"/>
              <a:gd name="T84" fmla="*/ 103188 w 119"/>
              <a:gd name="T85" fmla="*/ 217488 h 254"/>
              <a:gd name="T86" fmla="*/ 109538 w 119"/>
              <a:gd name="T87" fmla="*/ 233363 h 254"/>
              <a:gd name="T88" fmla="*/ 120650 w 119"/>
              <a:gd name="T89" fmla="*/ 249238 h 254"/>
              <a:gd name="T90" fmla="*/ 131763 w 119"/>
              <a:gd name="T91" fmla="*/ 271463 h 254"/>
              <a:gd name="T92" fmla="*/ 141288 w 119"/>
              <a:gd name="T93" fmla="*/ 288925 h 254"/>
              <a:gd name="T94" fmla="*/ 150813 w 119"/>
              <a:gd name="T95" fmla="*/ 301625 h 254"/>
              <a:gd name="T96" fmla="*/ 158750 w 119"/>
              <a:gd name="T97" fmla="*/ 317500 h 254"/>
              <a:gd name="T98" fmla="*/ 165100 w 119"/>
              <a:gd name="T99" fmla="*/ 331788 h 254"/>
              <a:gd name="T100" fmla="*/ 173038 w 119"/>
              <a:gd name="T101" fmla="*/ 346075 h 254"/>
              <a:gd name="T102" fmla="*/ 177800 w 119"/>
              <a:gd name="T103" fmla="*/ 357188 h 254"/>
              <a:gd name="T104" fmla="*/ 180975 w 119"/>
              <a:gd name="T105" fmla="*/ 365125 h 254"/>
              <a:gd name="T106" fmla="*/ 187325 w 119"/>
              <a:gd name="T107" fmla="*/ 376238 h 254"/>
              <a:gd name="T108" fmla="*/ 180975 w 119"/>
              <a:gd name="T109" fmla="*/ 401638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9" h="254">
                <a:moveTo>
                  <a:pt x="112" y="253"/>
                </a:moveTo>
                <a:lnTo>
                  <a:pt x="111" y="251"/>
                </a:lnTo>
                <a:lnTo>
                  <a:pt x="110" y="251"/>
                </a:lnTo>
                <a:lnTo>
                  <a:pt x="109" y="250"/>
                </a:lnTo>
                <a:lnTo>
                  <a:pt x="109" y="249"/>
                </a:lnTo>
                <a:lnTo>
                  <a:pt x="108" y="248"/>
                </a:lnTo>
                <a:lnTo>
                  <a:pt x="107" y="248"/>
                </a:lnTo>
                <a:lnTo>
                  <a:pt x="100" y="240"/>
                </a:lnTo>
                <a:lnTo>
                  <a:pt x="98" y="240"/>
                </a:lnTo>
                <a:lnTo>
                  <a:pt x="98" y="239"/>
                </a:lnTo>
                <a:lnTo>
                  <a:pt x="95" y="235"/>
                </a:lnTo>
                <a:lnTo>
                  <a:pt x="94" y="235"/>
                </a:lnTo>
                <a:lnTo>
                  <a:pt x="94" y="233"/>
                </a:lnTo>
                <a:lnTo>
                  <a:pt x="92" y="231"/>
                </a:lnTo>
                <a:lnTo>
                  <a:pt x="90" y="231"/>
                </a:lnTo>
                <a:lnTo>
                  <a:pt x="90" y="230"/>
                </a:lnTo>
                <a:lnTo>
                  <a:pt x="87" y="227"/>
                </a:lnTo>
                <a:lnTo>
                  <a:pt x="87" y="226"/>
                </a:lnTo>
                <a:lnTo>
                  <a:pt x="81" y="219"/>
                </a:lnTo>
                <a:lnTo>
                  <a:pt x="81" y="218"/>
                </a:lnTo>
                <a:lnTo>
                  <a:pt x="80" y="218"/>
                </a:lnTo>
                <a:lnTo>
                  <a:pt x="78" y="215"/>
                </a:lnTo>
                <a:lnTo>
                  <a:pt x="78" y="214"/>
                </a:lnTo>
                <a:lnTo>
                  <a:pt x="76" y="213"/>
                </a:lnTo>
                <a:lnTo>
                  <a:pt x="75" y="213"/>
                </a:lnTo>
                <a:lnTo>
                  <a:pt x="75" y="211"/>
                </a:lnTo>
                <a:lnTo>
                  <a:pt x="74" y="210"/>
                </a:lnTo>
                <a:lnTo>
                  <a:pt x="74" y="209"/>
                </a:lnTo>
                <a:lnTo>
                  <a:pt x="73" y="208"/>
                </a:lnTo>
                <a:lnTo>
                  <a:pt x="71" y="208"/>
                </a:lnTo>
                <a:lnTo>
                  <a:pt x="71" y="206"/>
                </a:lnTo>
                <a:lnTo>
                  <a:pt x="71" y="204"/>
                </a:lnTo>
                <a:lnTo>
                  <a:pt x="68" y="200"/>
                </a:lnTo>
                <a:lnTo>
                  <a:pt x="68" y="199"/>
                </a:lnTo>
                <a:lnTo>
                  <a:pt x="67" y="199"/>
                </a:lnTo>
                <a:lnTo>
                  <a:pt x="67" y="197"/>
                </a:lnTo>
                <a:lnTo>
                  <a:pt x="66" y="197"/>
                </a:lnTo>
                <a:lnTo>
                  <a:pt x="66" y="196"/>
                </a:lnTo>
                <a:lnTo>
                  <a:pt x="65" y="194"/>
                </a:lnTo>
                <a:lnTo>
                  <a:pt x="63" y="190"/>
                </a:lnTo>
                <a:lnTo>
                  <a:pt x="63" y="189"/>
                </a:lnTo>
                <a:lnTo>
                  <a:pt x="60" y="186"/>
                </a:lnTo>
                <a:lnTo>
                  <a:pt x="60" y="185"/>
                </a:lnTo>
                <a:lnTo>
                  <a:pt x="56" y="182"/>
                </a:lnTo>
                <a:lnTo>
                  <a:pt x="56" y="180"/>
                </a:lnTo>
                <a:lnTo>
                  <a:pt x="54" y="178"/>
                </a:lnTo>
                <a:lnTo>
                  <a:pt x="54" y="176"/>
                </a:lnTo>
                <a:lnTo>
                  <a:pt x="52" y="173"/>
                </a:lnTo>
                <a:lnTo>
                  <a:pt x="52" y="172"/>
                </a:lnTo>
                <a:lnTo>
                  <a:pt x="51" y="172"/>
                </a:lnTo>
                <a:lnTo>
                  <a:pt x="50" y="171"/>
                </a:lnTo>
                <a:lnTo>
                  <a:pt x="50" y="169"/>
                </a:lnTo>
                <a:lnTo>
                  <a:pt x="47" y="167"/>
                </a:lnTo>
                <a:lnTo>
                  <a:pt x="47" y="166"/>
                </a:lnTo>
                <a:lnTo>
                  <a:pt x="47" y="164"/>
                </a:lnTo>
                <a:lnTo>
                  <a:pt x="47" y="163"/>
                </a:lnTo>
                <a:lnTo>
                  <a:pt x="44" y="161"/>
                </a:lnTo>
                <a:lnTo>
                  <a:pt x="44" y="159"/>
                </a:lnTo>
                <a:lnTo>
                  <a:pt x="42" y="157"/>
                </a:lnTo>
                <a:lnTo>
                  <a:pt x="42" y="155"/>
                </a:lnTo>
                <a:lnTo>
                  <a:pt x="40" y="153"/>
                </a:lnTo>
                <a:lnTo>
                  <a:pt x="40" y="152"/>
                </a:lnTo>
                <a:lnTo>
                  <a:pt x="39" y="151"/>
                </a:lnTo>
                <a:lnTo>
                  <a:pt x="39" y="149"/>
                </a:lnTo>
                <a:lnTo>
                  <a:pt x="39" y="147"/>
                </a:lnTo>
                <a:lnTo>
                  <a:pt x="37" y="147"/>
                </a:lnTo>
                <a:lnTo>
                  <a:pt x="37" y="145"/>
                </a:lnTo>
                <a:lnTo>
                  <a:pt x="36" y="145"/>
                </a:lnTo>
                <a:lnTo>
                  <a:pt x="36" y="142"/>
                </a:lnTo>
                <a:lnTo>
                  <a:pt x="35" y="141"/>
                </a:lnTo>
                <a:lnTo>
                  <a:pt x="35" y="139"/>
                </a:lnTo>
                <a:lnTo>
                  <a:pt x="34" y="138"/>
                </a:lnTo>
                <a:lnTo>
                  <a:pt x="34" y="137"/>
                </a:lnTo>
                <a:lnTo>
                  <a:pt x="32" y="136"/>
                </a:lnTo>
                <a:lnTo>
                  <a:pt x="32" y="134"/>
                </a:lnTo>
                <a:lnTo>
                  <a:pt x="31" y="133"/>
                </a:lnTo>
                <a:lnTo>
                  <a:pt x="31" y="132"/>
                </a:lnTo>
                <a:lnTo>
                  <a:pt x="30" y="131"/>
                </a:lnTo>
                <a:lnTo>
                  <a:pt x="30" y="129"/>
                </a:lnTo>
                <a:lnTo>
                  <a:pt x="29" y="128"/>
                </a:lnTo>
                <a:lnTo>
                  <a:pt x="29" y="126"/>
                </a:lnTo>
                <a:lnTo>
                  <a:pt x="27" y="125"/>
                </a:lnTo>
                <a:lnTo>
                  <a:pt x="27" y="122"/>
                </a:lnTo>
                <a:lnTo>
                  <a:pt x="26" y="122"/>
                </a:lnTo>
                <a:lnTo>
                  <a:pt x="26" y="120"/>
                </a:lnTo>
                <a:lnTo>
                  <a:pt x="25" y="118"/>
                </a:lnTo>
                <a:lnTo>
                  <a:pt x="25" y="117"/>
                </a:lnTo>
                <a:lnTo>
                  <a:pt x="24" y="116"/>
                </a:lnTo>
                <a:lnTo>
                  <a:pt x="24" y="115"/>
                </a:lnTo>
                <a:lnTo>
                  <a:pt x="23" y="114"/>
                </a:lnTo>
                <a:lnTo>
                  <a:pt x="23" y="111"/>
                </a:lnTo>
                <a:lnTo>
                  <a:pt x="22" y="111"/>
                </a:lnTo>
                <a:lnTo>
                  <a:pt x="22" y="108"/>
                </a:lnTo>
                <a:lnTo>
                  <a:pt x="21" y="106"/>
                </a:lnTo>
                <a:lnTo>
                  <a:pt x="20" y="104"/>
                </a:lnTo>
                <a:lnTo>
                  <a:pt x="20" y="103"/>
                </a:lnTo>
                <a:lnTo>
                  <a:pt x="18" y="101"/>
                </a:lnTo>
                <a:lnTo>
                  <a:pt x="18" y="100"/>
                </a:lnTo>
                <a:lnTo>
                  <a:pt x="18" y="98"/>
                </a:lnTo>
                <a:lnTo>
                  <a:pt x="18" y="96"/>
                </a:lnTo>
                <a:lnTo>
                  <a:pt x="16" y="96"/>
                </a:lnTo>
                <a:lnTo>
                  <a:pt x="16" y="92"/>
                </a:lnTo>
                <a:lnTo>
                  <a:pt x="15" y="91"/>
                </a:lnTo>
                <a:lnTo>
                  <a:pt x="15" y="89"/>
                </a:lnTo>
                <a:lnTo>
                  <a:pt x="14" y="87"/>
                </a:lnTo>
                <a:lnTo>
                  <a:pt x="14" y="85"/>
                </a:lnTo>
                <a:lnTo>
                  <a:pt x="13" y="82"/>
                </a:lnTo>
                <a:lnTo>
                  <a:pt x="13" y="81"/>
                </a:lnTo>
                <a:lnTo>
                  <a:pt x="11" y="80"/>
                </a:lnTo>
                <a:lnTo>
                  <a:pt x="11" y="78"/>
                </a:lnTo>
                <a:lnTo>
                  <a:pt x="10" y="77"/>
                </a:lnTo>
                <a:lnTo>
                  <a:pt x="10" y="73"/>
                </a:lnTo>
                <a:lnTo>
                  <a:pt x="9" y="71"/>
                </a:lnTo>
                <a:lnTo>
                  <a:pt x="9" y="69"/>
                </a:lnTo>
                <a:lnTo>
                  <a:pt x="8" y="68"/>
                </a:lnTo>
                <a:lnTo>
                  <a:pt x="8" y="65"/>
                </a:lnTo>
                <a:lnTo>
                  <a:pt x="7" y="64"/>
                </a:lnTo>
                <a:lnTo>
                  <a:pt x="7" y="61"/>
                </a:lnTo>
                <a:lnTo>
                  <a:pt x="6" y="59"/>
                </a:lnTo>
                <a:lnTo>
                  <a:pt x="6" y="57"/>
                </a:lnTo>
                <a:lnTo>
                  <a:pt x="5" y="56"/>
                </a:lnTo>
                <a:lnTo>
                  <a:pt x="5" y="53"/>
                </a:lnTo>
                <a:lnTo>
                  <a:pt x="3" y="52"/>
                </a:lnTo>
                <a:lnTo>
                  <a:pt x="3" y="49"/>
                </a:lnTo>
                <a:lnTo>
                  <a:pt x="2" y="47"/>
                </a:lnTo>
                <a:lnTo>
                  <a:pt x="2" y="43"/>
                </a:lnTo>
                <a:lnTo>
                  <a:pt x="1" y="42"/>
                </a:lnTo>
                <a:lnTo>
                  <a:pt x="1" y="35"/>
                </a:lnTo>
                <a:lnTo>
                  <a:pt x="0" y="34"/>
                </a:lnTo>
                <a:lnTo>
                  <a:pt x="0" y="18"/>
                </a:lnTo>
                <a:lnTo>
                  <a:pt x="1" y="17"/>
                </a:lnTo>
                <a:lnTo>
                  <a:pt x="1" y="10"/>
                </a:lnTo>
                <a:lnTo>
                  <a:pt x="2" y="10"/>
                </a:lnTo>
                <a:lnTo>
                  <a:pt x="2" y="5"/>
                </a:lnTo>
                <a:lnTo>
                  <a:pt x="3" y="5"/>
                </a:lnTo>
                <a:lnTo>
                  <a:pt x="3" y="3"/>
                </a:lnTo>
                <a:lnTo>
                  <a:pt x="5" y="3"/>
                </a:lnTo>
                <a:lnTo>
                  <a:pt x="5" y="2"/>
                </a:lnTo>
                <a:lnTo>
                  <a:pt x="6" y="0"/>
                </a:lnTo>
                <a:lnTo>
                  <a:pt x="11" y="0"/>
                </a:lnTo>
                <a:lnTo>
                  <a:pt x="13" y="2"/>
                </a:lnTo>
                <a:lnTo>
                  <a:pt x="14" y="2"/>
                </a:lnTo>
                <a:lnTo>
                  <a:pt x="14" y="3"/>
                </a:lnTo>
                <a:lnTo>
                  <a:pt x="15" y="3"/>
                </a:lnTo>
                <a:lnTo>
                  <a:pt x="16" y="3"/>
                </a:lnTo>
                <a:lnTo>
                  <a:pt x="16" y="5"/>
                </a:lnTo>
                <a:lnTo>
                  <a:pt x="18" y="5"/>
                </a:lnTo>
                <a:lnTo>
                  <a:pt x="18" y="6"/>
                </a:lnTo>
                <a:lnTo>
                  <a:pt x="18" y="8"/>
                </a:lnTo>
                <a:lnTo>
                  <a:pt x="18" y="9"/>
                </a:lnTo>
                <a:lnTo>
                  <a:pt x="20" y="9"/>
                </a:lnTo>
                <a:lnTo>
                  <a:pt x="20" y="10"/>
                </a:lnTo>
                <a:lnTo>
                  <a:pt x="21" y="12"/>
                </a:lnTo>
                <a:lnTo>
                  <a:pt x="21" y="13"/>
                </a:lnTo>
                <a:lnTo>
                  <a:pt x="22" y="14"/>
                </a:lnTo>
                <a:lnTo>
                  <a:pt x="22" y="16"/>
                </a:lnTo>
                <a:lnTo>
                  <a:pt x="23" y="17"/>
                </a:lnTo>
                <a:lnTo>
                  <a:pt x="23" y="18"/>
                </a:lnTo>
                <a:lnTo>
                  <a:pt x="24" y="19"/>
                </a:lnTo>
                <a:lnTo>
                  <a:pt x="24" y="20"/>
                </a:lnTo>
                <a:lnTo>
                  <a:pt x="25" y="22"/>
                </a:lnTo>
                <a:lnTo>
                  <a:pt x="25" y="26"/>
                </a:lnTo>
                <a:lnTo>
                  <a:pt x="26" y="27"/>
                </a:lnTo>
                <a:lnTo>
                  <a:pt x="26" y="31"/>
                </a:lnTo>
                <a:lnTo>
                  <a:pt x="27" y="33"/>
                </a:lnTo>
                <a:lnTo>
                  <a:pt x="27" y="36"/>
                </a:lnTo>
                <a:lnTo>
                  <a:pt x="29" y="38"/>
                </a:lnTo>
                <a:lnTo>
                  <a:pt x="29" y="44"/>
                </a:lnTo>
                <a:lnTo>
                  <a:pt x="30" y="44"/>
                </a:lnTo>
                <a:lnTo>
                  <a:pt x="30" y="49"/>
                </a:lnTo>
                <a:lnTo>
                  <a:pt x="31" y="49"/>
                </a:lnTo>
                <a:lnTo>
                  <a:pt x="31" y="54"/>
                </a:lnTo>
                <a:lnTo>
                  <a:pt x="32" y="56"/>
                </a:lnTo>
                <a:lnTo>
                  <a:pt x="32" y="59"/>
                </a:lnTo>
                <a:lnTo>
                  <a:pt x="34" y="59"/>
                </a:lnTo>
                <a:lnTo>
                  <a:pt x="34" y="64"/>
                </a:lnTo>
                <a:lnTo>
                  <a:pt x="35" y="65"/>
                </a:lnTo>
                <a:lnTo>
                  <a:pt x="35" y="68"/>
                </a:lnTo>
                <a:lnTo>
                  <a:pt x="36" y="69"/>
                </a:lnTo>
                <a:lnTo>
                  <a:pt x="36" y="71"/>
                </a:lnTo>
                <a:lnTo>
                  <a:pt x="37" y="73"/>
                </a:lnTo>
                <a:lnTo>
                  <a:pt x="37" y="75"/>
                </a:lnTo>
                <a:lnTo>
                  <a:pt x="39" y="78"/>
                </a:lnTo>
                <a:lnTo>
                  <a:pt x="39" y="80"/>
                </a:lnTo>
                <a:lnTo>
                  <a:pt x="39" y="81"/>
                </a:lnTo>
                <a:lnTo>
                  <a:pt x="39" y="84"/>
                </a:lnTo>
                <a:lnTo>
                  <a:pt x="40" y="85"/>
                </a:lnTo>
                <a:lnTo>
                  <a:pt x="42" y="87"/>
                </a:lnTo>
                <a:lnTo>
                  <a:pt x="42" y="89"/>
                </a:lnTo>
                <a:lnTo>
                  <a:pt x="43" y="91"/>
                </a:lnTo>
                <a:lnTo>
                  <a:pt x="43" y="92"/>
                </a:lnTo>
                <a:lnTo>
                  <a:pt x="44" y="94"/>
                </a:lnTo>
                <a:lnTo>
                  <a:pt x="44" y="96"/>
                </a:lnTo>
                <a:lnTo>
                  <a:pt x="45" y="96"/>
                </a:lnTo>
                <a:lnTo>
                  <a:pt x="45" y="98"/>
                </a:lnTo>
                <a:lnTo>
                  <a:pt x="47" y="101"/>
                </a:lnTo>
                <a:lnTo>
                  <a:pt x="47" y="103"/>
                </a:lnTo>
                <a:lnTo>
                  <a:pt x="49" y="104"/>
                </a:lnTo>
                <a:lnTo>
                  <a:pt x="49" y="106"/>
                </a:lnTo>
                <a:lnTo>
                  <a:pt x="50" y="106"/>
                </a:lnTo>
                <a:lnTo>
                  <a:pt x="51" y="110"/>
                </a:lnTo>
                <a:lnTo>
                  <a:pt x="51" y="111"/>
                </a:lnTo>
                <a:lnTo>
                  <a:pt x="52" y="112"/>
                </a:lnTo>
                <a:lnTo>
                  <a:pt x="53" y="115"/>
                </a:lnTo>
                <a:lnTo>
                  <a:pt x="53" y="116"/>
                </a:lnTo>
                <a:lnTo>
                  <a:pt x="54" y="117"/>
                </a:lnTo>
                <a:lnTo>
                  <a:pt x="55" y="120"/>
                </a:lnTo>
                <a:lnTo>
                  <a:pt x="56" y="121"/>
                </a:lnTo>
                <a:lnTo>
                  <a:pt x="56" y="122"/>
                </a:lnTo>
                <a:lnTo>
                  <a:pt x="58" y="125"/>
                </a:lnTo>
                <a:lnTo>
                  <a:pt x="60" y="128"/>
                </a:lnTo>
                <a:lnTo>
                  <a:pt x="61" y="131"/>
                </a:lnTo>
                <a:lnTo>
                  <a:pt x="61" y="132"/>
                </a:lnTo>
                <a:lnTo>
                  <a:pt x="63" y="134"/>
                </a:lnTo>
                <a:lnTo>
                  <a:pt x="65" y="137"/>
                </a:lnTo>
                <a:lnTo>
                  <a:pt x="66" y="139"/>
                </a:lnTo>
                <a:lnTo>
                  <a:pt x="67" y="141"/>
                </a:lnTo>
                <a:lnTo>
                  <a:pt x="68" y="143"/>
                </a:lnTo>
                <a:lnTo>
                  <a:pt x="69" y="145"/>
                </a:lnTo>
                <a:lnTo>
                  <a:pt x="69" y="147"/>
                </a:lnTo>
                <a:lnTo>
                  <a:pt x="71" y="150"/>
                </a:lnTo>
                <a:lnTo>
                  <a:pt x="73" y="152"/>
                </a:lnTo>
                <a:lnTo>
                  <a:pt x="74" y="153"/>
                </a:lnTo>
                <a:lnTo>
                  <a:pt x="75" y="157"/>
                </a:lnTo>
                <a:lnTo>
                  <a:pt x="76" y="157"/>
                </a:lnTo>
                <a:lnTo>
                  <a:pt x="78" y="161"/>
                </a:lnTo>
                <a:lnTo>
                  <a:pt x="80" y="163"/>
                </a:lnTo>
                <a:lnTo>
                  <a:pt x="80" y="166"/>
                </a:lnTo>
                <a:lnTo>
                  <a:pt x="82" y="168"/>
                </a:lnTo>
                <a:lnTo>
                  <a:pt x="83" y="171"/>
                </a:lnTo>
                <a:lnTo>
                  <a:pt x="85" y="173"/>
                </a:lnTo>
                <a:lnTo>
                  <a:pt x="87" y="176"/>
                </a:lnTo>
                <a:lnTo>
                  <a:pt x="87" y="178"/>
                </a:lnTo>
                <a:lnTo>
                  <a:pt x="87" y="179"/>
                </a:lnTo>
                <a:lnTo>
                  <a:pt x="89" y="182"/>
                </a:lnTo>
                <a:lnTo>
                  <a:pt x="92" y="183"/>
                </a:lnTo>
                <a:lnTo>
                  <a:pt x="92" y="185"/>
                </a:lnTo>
                <a:lnTo>
                  <a:pt x="92" y="186"/>
                </a:lnTo>
                <a:lnTo>
                  <a:pt x="94" y="189"/>
                </a:lnTo>
                <a:lnTo>
                  <a:pt x="95" y="190"/>
                </a:lnTo>
                <a:lnTo>
                  <a:pt x="95" y="192"/>
                </a:lnTo>
                <a:lnTo>
                  <a:pt x="97" y="194"/>
                </a:lnTo>
                <a:lnTo>
                  <a:pt x="97" y="196"/>
                </a:lnTo>
                <a:lnTo>
                  <a:pt x="100" y="199"/>
                </a:lnTo>
                <a:lnTo>
                  <a:pt x="100" y="200"/>
                </a:lnTo>
                <a:lnTo>
                  <a:pt x="100" y="202"/>
                </a:lnTo>
                <a:lnTo>
                  <a:pt x="102" y="204"/>
                </a:lnTo>
                <a:lnTo>
                  <a:pt x="103" y="206"/>
                </a:lnTo>
                <a:lnTo>
                  <a:pt x="104" y="208"/>
                </a:lnTo>
                <a:lnTo>
                  <a:pt x="104" y="209"/>
                </a:lnTo>
                <a:lnTo>
                  <a:pt x="105" y="211"/>
                </a:lnTo>
                <a:lnTo>
                  <a:pt x="107" y="213"/>
                </a:lnTo>
                <a:lnTo>
                  <a:pt x="107" y="214"/>
                </a:lnTo>
                <a:lnTo>
                  <a:pt x="109" y="216"/>
                </a:lnTo>
                <a:lnTo>
                  <a:pt x="109" y="218"/>
                </a:lnTo>
                <a:lnTo>
                  <a:pt x="110" y="219"/>
                </a:lnTo>
                <a:lnTo>
                  <a:pt x="110" y="220"/>
                </a:lnTo>
                <a:lnTo>
                  <a:pt x="111" y="220"/>
                </a:lnTo>
                <a:lnTo>
                  <a:pt x="111" y="223"/>
                </a:lnTo>
                <a:lnTo>
                  <a:pt x="112" y="225"/>
                </a:lnTo>
                <a:lnTo>
                  <a:pt x="112" y="226"/>
                </a:lnTo>
                <a:lnTo>
                  <a:pt x="113" y="226"/>
                </a:lnTo>
                <a:lnTo>
                  <a:pt x="113" y="227"/>
                </a:lnTo>
                <a:lnTo>
                  <a:pt x="114" y="229"/>
                </a:lnTo>
                <a:lnTo>
                  <a:pt x="114" y="230"/>
                </a:lnTo>
                <a:lnTo>
                  <a:pt x="116" y="231"/>
                </a:lnTo>
                <a:lnTo>
                  <a:pt x="116" y="232"/>
                </a:lnTo>
                <a:lnTo>
                  <a:pt x="116" y="233"/>
                </a:lnTo>
                <a:lnTo>
                  <a:pt x="116" y="236"/>
                </a:lnTo>
                <a:lnTo>
                  <a:pt x="118" y="237"/>
                </a:lnTo>
                <a:lnTo>
                  <a:pt x="118" y="248"/>
                </a:lnTo>
                <a:lnTo>
                  <a:pt x="116" y="249"/>
                </a:lnTo>
                <a:lnTo>
                  <a:pt x="116" y="250"/>
                </a:lnTo>
                <a:lnTo>
                  <a:pt x="116" y="251"/>
                </a:lnTo>
                <a:lnTo>
                  <a:pt x="114" y="253"/>
                </a:lnTo>
                <a:lnTo>
                  <a:pt x="112" y="253"/>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0" name="Freeform 12">
            <a:extLst>
              <a:ext uri="{FF2B5EF4-FFF2-40B4-BE49-F238E27FC236}">
                <a16:creationId xmlns:a16="http://schemas.microsoft.com/office/drawing/2014/main" id="{9C906CDA-ABF6-894C-BFF4-1516C24BF6E7}"/>
              </a:ext>
              <a:ext uri="{C183D7F6-B498-43B3-948B-1728B52AA6E4}">
                <adec:decorative xmlns:adec="http://schemas.microsoft.com/office/drawing/2017/decorative" val="1"/>
              </a:ext>
            </a:extLst>
          </p:cNvPr>
          <p:cNvSpPr>
            <a:spLocks/>
          </p:cNvSpPr>
          <p:nvPr/>
        </p:nvSpPr>
        <p:spPr bwMode="auto">
          <a:xfrm>
            <a:off x="4038600" y="4038600"/>
            <a:ext cx="360363" cy="833438"/>
          </a:xfrm>
          <a:custGeom>
            <a:avLst/>
            <a:gdLst>
              <a:gd name="T0" fmla="*/ 39688 w 227"/>
              <a:gd name="T1" fmla="*/ 36513 h 525"/>
              <a:gd name="T2" fmla="*/ 55563 w 227"/>
              <a:gd name="T3" fmla="*/ 61913 h 525"/>
              <a:gd name="T4" fmla="*/ 69850 w 227"/>
              <a:gd name="T5" fmla="*/ 88900 h 525"/>
              <a:gd name="T6" fmla="*/ 88900 w 227"/>
              <a:gd name="T7" fmla="*/ 117475 h 525"/>
              <a:gd name="T8" fmla="*/ 134938 w 227"/>
              <a:gd name="T9" fmla="*/ 168275 h 525"/>
              <a:gd name="T10" fmla="*/ 160338 w 227"/>
              <a:gd name="T11" fmla="*/ 193675 h 525"/>
              <a:gd name="T12" fmla="*/ 187325 w 227"/>
              <a:gd name="T13" fmla="*/ 215900 h 525"/>
              <a:gd name="T14" fmla="*/ 219075 w 227"/>
              <a:gd name="T15" fmla="*/ 238125 h 525"/>
              <a:gd name="T16" fmla="*/ 250825 w 227"/>
              <a:gd name="T17" fmla="*/ 258763 h 525"/>
              <a:gd name="T18" fmla="*/ 284163 w 227"/>
              <a:gd name="T19" fmla="*/ 280988 h 525"/>
              <a:gd name="T20" fmla="*/ 322263 w 227"/>
              <a:gd name="T21" fmla="*/ 300038 h 525"/>
              <a:gd name="T22" fmla="*/ 358775 w 227"/>
              <a:gd name="T23" fmla="*/ 315913 h 525"/>
              <a:gd name="T24" fmla="*/ 355600 w 227"/>
              <a:gd name="T25" fmla="*/ 338138 h 525"/>
              <a:gd name="T26" fmla="*/ 347663 w 227"/>
              <a:gd name="T27" fmla="*/ 371475 h 525"/>
              <a:gd name="T28" fmla="*/ 338138 w 227"/>
              <a:gd name="T29" fmla="*/ 415925 h 525"/>
              <a:gd name="T30" fmla="*/ 327025 w 227"/>
              <a:gd name="T31" fmla="*/ 466725 h 525"/>
              <a:gd name="T32" fmla="*/ 315913 w 227"/>
              <a:gd name="T33" fmla="*/ 523875 h 525"/>
              <a:gd name="T34" fmla="*/ 303213 w 227"/>
              <a:gd name="T35" fmla="*/ 585788 h 525"/>
              <a:gd name="T36" fmla="*/ 292100 w 227"/>
              <a:gd name="T37" fmla="*/ 644525 h 525"/>
              <a:gd name="T38" fmla="*/ 279400 w 227"/>
              <a:gd name="T39" fmla="*/ 700088 h 525"/>
              <a:gd name="T40" fmla="*/ 271463 w 227"/>
              <a:gd name="T41" fmla="*/ 749300 h 525"/>
              <a:gd name="T42" fmla="*/ 261938 w 227"/>
              <a:gd name="T43" fmla="*/ 790575 h 525"/>
              <a:gd name="T44" fmla="*/ 255588 w 227"/>
              <a:gd name="T45" fmla="*/ 817563 h 525"/>
              <a:gd name="T46" fmla="*/ 250825 w 227"/>
              <a:gd name="T47" fmla="*/ 831850 h 525"/>
              <a:gd name="T48" fmla="*/ 247650 w 227"/>
              <a:gd name="T49" fmla="*/ 823913 h 525"/>
              <a:gd name="T50" fmla="*/ 236538 w 227"/>
              <a:gd name="T51" fmla="*/ 803275 h 525"/>
              <a:gd name="T52" fmla="*/ 223838 w 227"/>
              <a:gd name="T53" fmla="*/ 774700 h 525"/>
              <a:gd name="T54" fmla="*/ 206375 w 227"/>
              <a:gd name="T55" fmla="*/ 738188 h 525"/>
              <a:gd name="T56" fmla="*/ 185738 w 227"/>
              <a:gd name="T57" fmla="*/ 696913 h 525"/>
              <a:gd name="T58" fmla="*/ 166688 w 227"/>
              <a:gd name="T59" fmla="*/ 655638 h 525"/>
              <a:gd name="T60" fmla="*/ 146050 w 227"/>
              <a:gd name="T61" fmla="*/ 612775 h 525"/>
              <a:gd name="T62" fmla="*/ 127000 w 227"/>
              <a:gd name="T63" fmla="*/ 571500 h 525"/>
              <a:gd name="T64" fmla="*/ 109538 w 227"/>
              <a:gd name="T65" fmla="*/ 533400 h 525"/>
              <a:gd name="T66" fmla="*/ 93663 w 227"/>
              <a:gd name="T67" fmla="*/ 500063 h 525"/>
              <a:gd name="T68" fmla="*/ 80963 w 227"/>
              <a:gd name="T69" fmla="*/ 477838 h 525"/>
              <a:gd name="T70" fmla="*/ 76200 w 227"/>
              <a:gd name="T71" fmla="*/ 463550 h 525"/>
              <a:gd name="T72" fmla="*/ 69850 w 227"/>
              <a:gd name="T73" fmla="*/ 449263 h 525"/>
              <a:gd name="T74" fmla="*/ 68263 w 227"/>
              <a:gd name="T75" fmla="*/ 422275 h 525"/>
              <a:gd name="T76" fmla="*/ 61913 w 227"/>
              <a:gd name="T77" fmla="*/ 387350 h 525"/>
              <a:gd name="T78" fmla="*/ 55563 w 227"/>
              <a:gd name="T79" fmla="*/ 341313 h 525"/>
              <a:gd name="T80" fmla="*/ 47625 w 227"/>
              <a:gd name="T81" fmla="*/ 295275 h 525"/>
              <a:gd name="T82" fmla="*/ 38100 w 227"/>
              <a:gd name="T83" fmla="*/ 242888 h 525"/>
              <a:gd name="T84" fmla="*/ 28575 w 227"/>
              <a:gd name="T85" fmla="*/ 192088 h 525"/>
              <a:gd name="T86" fmla="*/ 22225 w 227"/>
              <a:gd name="T87" fmla="*/ 141288 h 525"/>
              <a:gd name="T88" fmla="*/ 14288 w 227"/>
              <a:gd name="T89" fmla="*/ 95250 h 525"/>
              <a:gd name="T90" fmla="*/ 6350 w 227"/>
              <a:gd name="T91" fmla="*/ 55563 h 525"/>
              <a:gd name="T92" fmla="*/ 3175 w 227"/>
              <a:gd name="T93" fmla="*/ 26988 h 525"/>
              <a:gd name="T94" fmla="*/ 1588 w 227"/>
              <a:gd name="T95" fmla="*/ 6350 h 525"/>
              <a:gd name="T96" fmla="*/ 14288 w 227"/>
              <a:gd name="T97" fmla="*/ 0 h 525"/>
              <a:gd name="T98" fmla="*/ 23813 w 227"/>
              <a:gd name="T99" fmla="*/ 6350 h 525"/>
              <a:gd name="T100" fmla="*/ 31750 w 227"/>
              <a:gd name="T101" fmla="*/ 14288 h 5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7" h="525">
                <a:moveTo>
                  <a:pt x="19" y="8"/>
                </a:moveTo>
                <a:lnTo>
                  <a:pt x="20" y="13"/>
                </a:lnTo>
                <a:lnTo>
                  <a:pt x="22" y="15"/>
                </a:lnTo>
                <a:lnTo>
                  <a:pt x="24" y="18"/>
                </a:lnTo>
                <a:lnTo>
                  <a:pt x="25" y="23"/>
                </a:lnTo>
                <a:lnTo>
                  <a:pt x="27" y="27"/>
                </a:lnTo>
                <a:lnTo>
                  <a:pt x="29" y="29"/>
                </a:lnTo>
                <a:lnTo>
                  <a:pt x="30" y="33"/>
                </a:lnTo>
                <a:lnTo>
                  <a:pt x="32" y="37"/>
                </a:lnTo>
                <a:lnTo>
                  <a:pt x="35" y="39"/>
                </a:lnTo>
                <a:lnTo>
                  <a:pt x="35" y="44"/>
                </a:lnTo>
                <a:lnTo>
                  <a:pt x="38" y="48"/>
                </a:lnTo>
                <a:lnTo>
                  <a:pt x="40" y="49"/>
                </a:lnTo>
                <a:lnTo>
                  <a:pt x="43" y="54"/>
                </a:lnTo>
                <a:lnTo>
                  <a:pt x="44" y="56"/>
                </a:lnTo>
                <a:lnTo>
                  <a:pt x="47" y="60"/>
                </a:lnTo>
                <a:lnTo>
                  <a:pt x="49" y="65"/>
                </a:lnTo>
                <a:lnTo>
                  <a:pt x="51" y="67"/>
                </a:lnTo>
                <a:lnTo>
                  <a:pt x="54" y="70"/>
                </a:lnTo>
                <a:lnTo>
                  <a:pt x="56" y="74"/>
                </a:lnTo>
                <a:lnTo>
                  <a:pt x="59" y="78"/>
                </a:lnTo>
                <a:lnTo>
                  <a:pt x="62" y="80"/>
                </a:lnTo>
                <a:lnTo>
                  <a:pt x="64" y="84"/>
                </a:lnTo>
                <a:lnTo>
                  <a:pt x="82" y="103"/>
                </a:lnTo>
                <a:lnTo>
                  <a:pt x="85" y="106"/>
                </a:lnTo>
                <a:lnTo>
                  <a:pt x="88" y="110"/>
                </a:lnTo>
                <a:lnTo>
                  <a:pt x="91" y="113"/>
                </a:lnTo>
                <a:lnTo>
                  <a:pt x="94" y="115"/>
                </a:lnTo>
                <a:lnTo>
                  <a:pt x="98" y="119"/>
                </a:lnTo>
                <a:lnTo>
                  <a:pt x="101" y="122"/>
                </a:lnTo>
                <a:lnTo>
                  <a:pt x="105" y="125"/>
                </a:lnTo>
                <a:lnTo>
                  <a:pt x="109" y="128"/>
                </a:lnTo>
                <a:lnTo>
                  <a:pt x="112" y="131"/>
                </a:lnTo>
                <a:lnTo>
                  <a:pt x="115" y="133"/>
                </a:lnTo>
                <a:lnTo>
                  <a:pt x="118" y="136"/>
                </a:lnTo>
                <a:lnTo>
                  <a:pt x="123" y="140"/>
                </a:lnTo>
                <a:lnTo>
                  <a:pt x="127" y="143"/>
                </a:lnTo>
                <a:lnTo>
                  <a:pt x="130" y="146"/>
                </a:lnTo>
                <a:lnTo>
                  <a:pt x="134" y="148"/>
                </a:lnTo>
                <a:lnTo>
                  <a:pt x="138" y="150"/>
                </a:lnTo>
                <a:lnTo>
                  <a:pt x="142" y="153"/>
                </a:lnTo>
                <a:lnTo>
                  <a:pt x="146" y="156"/>
                </a:lnTo>
                <a:lnTo>
                  <a:pt x="150" y="158"/>
                </a:lnTo>
                <a:lnTo>
                  <a:pt x="154" y="161"/>
                </a:lnTo>
                <a:lnTo>
                  <a:pt x="158" y="163"/>
                </a:lnTo>
                <a:lnTo>
                  <a:pt x="162" y="166"/>
                </a:lnTo>
                <a:lnTo>
                  <a:pt x="167" y="169"/>
                </a:lnTo>
                <a:lnTo>
                  <a:pt x="171" y="172"/>
                </a:lnTo>
                <a:lnTo>
                  <a:pt x="175" y="174"/>
                </a:lnTo>
                <a:lnTo>
                  <a:pt x="179" y="177"/>
                </a:lnTo>
                <a:lnTo>
                  <a:pt x="184" y="179"/>
                </a:lnTo>
                <a:lnTo>
                  <a:pt x="189" y="182"/>
                </a:lnTo>
                <a:lnTo>
                  <a:pt x="194" y="183"/>
                </a:lnTo>
                <a:lnTo>
                  <a:pt x="199" y="186"/>
                </a:lnTo>
                <a:lnTo>
                  <a:pt x="203" y="189"/>
                </a:lnTo>
                <a:lnTo>
                  <a:pt x="208" y="191"/>
                </a:lnTo>
                <a:lnTo>
                  <a:pt x="212" y="193"/>
                </a:lnTo>
                <a:lnTo>
                  <a:pt x="217" y="195"/>
                </a:lnTo>
                <a:lnTo>
                  <a:pt x="221" y="196"/>
                </a:lnTo>
                <a:lnTo>
                  <a:pt x="226" y="199"/>
                </a:lnTo>
                <a:lnTo>
                  <a:pt x="226" y="201"/>
                </a:lnTo>
                <a:lnTo>
                  <a:pt x="225" y="203"/>
                </a:lnTo>
                <a:lnTo>
                  <a:pt x="225" y="207"/>
                </a:lnTo>
                <a:lnTo>
                  <a:pt x="224" y="210"/>
                </a:lnTo>
                <a:lnTo>
                  <a:pt x="224" y="213"/>
                </a:lnTo>
                <a:lnTo>
                  <a:pt x="223" y="215"/>
                </a:lnTo>
                <a:lnTo>
                  <a:pt x="221" y="220"/>
                </a:lnTo>
                <a:lnTo>
                  <a:pt x="221" y="224"/>
                </a:lnTo>
                <a:lnTo>
                  <a:pt x="220" y="230"/>
                </a:lnTo>
                <a:lnTo>
                  <a:pt x="219" y="234"/>
                </a:lnTo>
                <a:lnTo>
                  <a:pt x="218" y="238"/>
                </a:lnTo>
                <a:lnTo>
                  <a:pt x="217" y="244"/>
                </a:lnTo>
                <a:lnTo>
                  <a:pt x="216" y="250"/>
                </a:lnTo>
                <a:lnTo>
                  <a:pt x="215" y="255"/>
                </a:lnTo>
                <a:lnTo>
                  <a:pt x="213" y="262"/>
                </a:lnTo>
                <a:lnTo>
                  <a:pt x="212" y="268"/>
                </a:lnTo>
                <a:lnTo>
                  <a:pt x="211" y="275"/>
                </a:lnTo>
                <a:lnTo>
                  <a:pt x="210" y="281"/>
                </a:lnTo>
                <a:lnTo>
                  <a:pt x="208" y="288"/>
                </a:lnTo>
                <a:lnTo>
                  <a:pt x="206" y="294"/>
                </a:lnTo>
                <a:lnTo>
                  <a:pt x="205" y="301"/>
                </a:lnTo>
                <a:lnTo>
                  <a:pt x="203" y="309"/>
                </a:lnTo>
                <a:lnTo>
                  <a:pt x="202" y="316"/>
                </a:lnTo>
                <a:lnTo>
                  <a:pt x="201" y="324"/>
                </a:lnTo>
                <a:lnTo>
                  <a:pt x="199" y="330"/>
                </a:lnTo>
                <a:lnTo>
                  <a:pt x="197" y="339"/>
                </a:lnTo>
                <a:lnTo>
                  <a:pt x="196" y="345"/>
                </a:lnTo>
                <a:lnTo>
                  <a:pt x="195" y="353"/>
                </a:lnTo>
                <a:lnTo>
                  <a:pt x="194" y="361"/>
                </a:lnTo>
                <a:lnTo>
                  <a:pt x="191" y="369"/>
                </a:lnTo>
                <a:lnTo>
                  <a:pt x="190" y="376"/>
                </a:lnTo>
                <a:lnTo>
                  <a:pt x="189" y="383"/>
                </a:lnTo>
                <a:lnTo>
                  <a:pt x="187" y="392"/>
                </a:lnTo>
                <a:lnTo>
                  <a:pt x="186" y="399"/>
                </a:lnTo>
                <a:lnTo>
                  <a:pt x="184" y="406"/>
                </a:lnTo>
                <a:lnTo>
                  <a:pt x="182" y="413"/>
                </a:lnTo>
                <a:lnTo>
                  <a:pt x="181" y="421"/>
                </a:lnTo>
                <a:lnTo>
                  <a:pt x="179" y="428"/>
                </a:lnTo>
                <a:lnTo>
                  <a:pt x="179" y="434"/>
                </a:lnTo>
                <a:lnTo>
                  <a:pt x="176" y="441"/>
                </a:lnTo>
                <a:lnTo>
                  <a:pt x="175" y="447"/>
                </a:lnTo>
                <a:lnTo>
                  <a:pt x="175" y="454"/>
                </a:lnTo>
                <a:lnTo>
                  <a:pt x="173" y="460"/>
                </a:lnTo>
                <a:lnTo>
                  <a:pt x="172" y="467"/>
                </a:lnTo>
                <a:lnTo>
                  <a:pt x="171" y="472"/>
                </a:lnTo>
                <a:lnTo>
                  <a:pt x="170" y="479"/>
                </a:lnTo>
                <a:lnTo>
                  <a:pt x="168" y="484"/>
                </a:lnTo>
                <a:lnTo>
                  <a:pt x="167" y="488"/>
                </a:lnTo>
                <a:lnTo>
                  <a:pt x="166" y="493"/>
                </a:lnTo>
                <a:lnTo>
                  <a:pt x="165" y="498"/>
                </a:lnTo>
                <a:lnTo>
                  <a:pt x="165" y="502"/>
                </a:lnTo>
                <a:lnTo>
                  <a:pt x="163" y="506"/>
                </a:lnTo>
                <a:lnTo>
                  <a:pt x="162" y="508"/>
                </a:lnTo>
                <a:lnTo>
                  <a:pt x="162" y="512"/>
                </a:lnTo>
                <a:lnTo>
                  <a:pt x="161" y="515"/>
                </a:lnTo>
                <a:lnTo>
                  <a:pt x="161" y="519"/>
                </a:lnTo>
                <a:lnTo>
                  <a:pt x="161" y="521"/>
                </a:lnTo>
                <a:lnTo>
                  <a:pt x="161" y="523"/>
                </a:lnTo>
                <a:lnTo>
                  <a:pt x="159" y="524"/>
                </a:lnTo>
                <a:lnTo>
                  <a:pt x="158" y="524"/>
                </a:lnTo>
                <a:lnTo>
                  <a:pt x="158" y="523"/>
                </a:lnTo>
                <a:lnTo>
                  <a:pt x="157" y="523"/>
                </a:lnTo>
                <a:lnTo>
                  <a:pt x="157" y="522"/>
                </a:lnTo>
                <a:lnTo>
                  <a:pt x="156" y="521"/>
                </a:lnTo>
                <a:lnTo>
                  <a:pt x="156" y="519"/>
                </a:lnTo>
                <a:lnTo>
                  <a:pt x="154" y="516"/>
                </a:lnTo>
                <a:lnTo>
                  <a:pt x="154" y="514"/>
                </a:lnTo>
                <a:lnTo>
                  <a:pt x="152" y="511"/>
                </a:lnTo>
                <a:lnTo>
                  <a:pt x="151" y="508"/>
                </a:lnTo>
                <a:lnTo>
                  <a:pt x="149" y="506"/>
                </a:lnTo>
                <a:lnTo>
                  <a:pt x="147" y="502"/>
                </a:lnTo>
                <a:lnTo>
                  <a:pt x="146" y="500"/>
                </a:lnTo>
                <a:lnTo>
                  <a:pt x="144" y="495"/>
                </a:lnTo>
                <a:lnTo>
                  <a:pt x="143" y="491"/>
                </a:lnTo>
                <a:lnTo>
                  <a:pt x="141" y="488"/>
                </a:lnTo>
                <a:lnTo>
                  <a:pt x="138" y="484"/>
                </a:lnTo>
                <a:lnTo>
                  <a:pt x="136" y="479"/>
                </a:lnTo>
                <a:lnTo>
                  <a:pt x="134" y="475"/>
                </a:lnTo>
                <a:lnTo>
                  <a:pt x="132" y="470"/>
                </a:lnTo>
                <a:lnTo>
                  <a:pt x="130" y="465"/>
                </a:lnTo>
                <a:lnTo>
                  <a:pt x="128" y="460"/>
                </a:lnTo>
                <a:lnTo>
                  <a:pt x="125" y="455"/>
                </a:lnTo>
                <a:lnTo>
                  <a:pt x="123" y="450"/>
                </a:lnTo>
                <a:lnTo>
                  <a:pt x="120" y="444"/>
                </a:lnTo>
                <a:lnTo>
                  <a:pt x="117" y="439"/>
                </a:lnTo>
                <a:lnTo>
                  <a:pt x="115" y="434"/>
                </a:lnTo>
                <a:lnTo>
                  <a:pt x="113" y="428"/>
                </a:lnTo>
                <a:lnTo>
                  <a:pt x="111" y="424"/>
                </a:lnTo>
                <a:lnTo>
                  <a:pt x="107" y="418"/>
                </a:lnTo>
                <a:lnTo>
                  <a:pt x="105" y="413"/>
                </a:lnTo>
                <a:lnTo>
                  <a:pt x="103" y="408"/>
                </a:lnTo>
                <a:lnTo>
                  <a:pt x="101" y="402"/>
                </a:lnTo>
                <a:lnTo>
                  <a:pt x="98" y="396"/>
                </a:lnTo>
                <a:lnTo>
                  <a:pt x="94" y="392"/>
                </a:lnTo>
                <a:lnTo>
                  <a:pt x="92" y="386"/>
                </a:lnTo>
                <a:lnTo>
                  <a:pt x="89" y="381"/>
                </a:lnTo>
                <a:lnTo>
                  <a:pt x="88" y="376"/>
                </a:lnTo>
                <a:lnTo>
                  <a:pt x="85" y="371"/>
                </a:lnTo>
                <a:lnTo>
                  <a:pt x="82" y="365"/>
                </a:lnTo>
                <a:lnTo>
                  <a:pt x="80" y="360"/>
                </a:lnTo>
                <a:lnTo>
                  <a:pt x="77" y="355"/>
                </a:lnTo>
                <a:lnTo>
                  <a:pt x="75" y="349"/>
                </a:lnTo>
                <a:lnTo>
                  <a:pt x="72" y="345"/>
                </a:lnTo>
                <a:lnTo>
                  <a:pt x="70" y="340"/>
                </a:lnTo>
                <a:lnTo>
                  <a:pt x="69" y="336"/>
                </a:lnTo>
                <a:lnTo>
                  <a:pt x="67" y="330"/>
                </a:lnTo>
                <a:lnTo>
                  <a:pt x="64" y="327"/>
                </a:lnTo>
                <a:lnTo>
                  <a:pt x="62" y="324"/>
                </a:lnTo>
                <a:lnTo>
                  <a:pt x="60" y="319"/>
                </a:lnTo>
                <a:lnTo>
                  <a:pt x="59" y="315"/>
                </a:lnTo>
                <a:lnTo>
                  <a:pt x="58" y="313"/>
                </a:lnTo>
                <a:lnTo>
                  <a:pt x="56" y="309"/>
                </a:lnTo>
                <a:lnTo>
                  <a:pt x="54" y="306"/>
                </a:lnTo>
                <a:lnTo>
                  <a:pt x="53" y="304"/>
                </a:lnTo>
                <a:lnTo>
                  <a:pt x="51" y="301"/>
                </a:lnTo>
                <a:lnTo>
                  <a:pt x="51" y="298"/>
                </a:lnTo>
                <a:lnTo>
                  <a:pt x="49" y="295"/>
                </a:lnTo>
                <a:lnTo>
                  <a:pt x="49" y="294"/>
                </a:lnTo>
                <a:lnTo>
                  <a:pt x="48" y="293"/>
                </a:lnTo>
                <a:lnTo>
                  <a:pt x="48" y="292"/>
                </a:lnTo>
                <a:lnTo>
                  <a:pt x="47" y="292"/>
                </a:lnTo>
                <a:lnTo>
                  <a:pt x="47" y="289"/>
                </a:lnTo>
                <a:lnTo>
                  <a:pt x="46" y="288"/>
                </a:lnTo>
                <a:lnTo>
                  <a:pt x="46" y="285"/>
                </a:lnTo>
                <a:lnTo>
                  <a:pt x="44" y="283"/>
                </a:lnTo>
                <a:lnTo>
                  <a:pt x="44" y="278"/>
                </a:lnTo>
                <a:lnTo>
                  <a:pt x="44" y="277"/>
                </a:lnTo>
                <a:lnTo>
                  <a:pt x="44" y="272"/>
                </a:lnTo>
                <a:lnTo>
                  <a:pt x="43" y="269"/>
                </a:lnTo>
                <a:lnTo>
                  <a:pt x="43" y="266"/>
                </a:lnTo>
                <a:lnTo>
                  <a:pt x="42" y="262"/>
                </a:lnTo>
                <a:lnTo>
                  <a:pt x="42" y="258"/>
                </a:lnTo>
                <a:lnTo>
                  <a:pt x="40" y="254"/>
                </a:lnTo>
                <a:lnTo>
                  <a:pt x="39" y="248"/>
                </a:lnTo>
                <a:lnTo>
                  <a:pt x="39" y="244"/>
                </a:lnTo>
                <a:lnTo>
                  <a:pt x="38" y="238"/>
                </a:lnTo>
                <a:lnTo>
                  <a:pt x="37" y="233"/>
                </a:lnTo>
                <a:lnTo>
                  <a:pt x="37" y="228"/>
                </a:lnTo>
                <a:lnTo>
                  <a:pt x="35" y="222"/>
                </a:lnTo>
                <a:lnTo>
                  <a:pt x="35" y="215"/>
                </a:lnTo>
                <a:lnTo>
                  <a:pt x="33" y="211"/>
                </a:lnTo>
                <a:lnTo>
                  <a:pt x="32" y="205"/>
                </a:lnTo>
                <a:lnTo>
                  <a:pt x="31" y="199"/>
                </a:lnTo>
                <a:lnTo>
                  <a:pt x="30" y="193"/>
                </a:lnTo>
                <a:lnTo>
                  <a:pt x="30" y="186"/>
                </a:lnTo>
                <a:lnTo>
                  <a:pt x="29" y="179"/>
                </a:lnTo>
                <a:lnTo>
                  <a:pt x="27" y="173"/>
                </a:lnTo>
                <a:lnTo>
                  <a:pt x="27" y="166"/>
                </a:lnTo>
                <a:lnTo>
                  <a:pt x="25" y="160"/>
                </a:lnTo>
                <a:lnTo>
                  <a:pt x="24" y="153"/>
                </a:lnTo>
                <a:lnTo>
                  <a:pt x="23" y="147"/>
                </a:lnTo>
                <a:lnTo>
                  <a:pt x="22" y="140"/>
                </a:lnTo>
                <a:lnTo>
                  <a:pt x="20" y="133"/>
                </a:lnTo>
                <a:lnTo>
                  <a:pt x="19" y="127"/>
                </a:lnTo>
                <a:lnTo>
                  <a:pt x="18" y="121"/>
                </a:lnTo>
                <a:lnTo>
                  <a:pt x="17" y="114"/>
                </a:lnTo>
                <a:lnTo>
                  <a:pt x="15" y="107"/>
                </a:lnTo>
                <a:lnTo>
                  <a:pt x="15" y="101"/>
                </a:lnTo>
                <a:lnTo>
                  <a:pt x="15" y="95"/>
                </a:lnTo>
                <a:lnTo>
                  <a:pt x="14" y="89"/>
                </a:lnTo>
                <a:lnTo>
                  <a:pt x="13" y="82"/>
                </a:lnTo>
                <a:lnTo>
                  <a:pt x="11" y="78"/>
                </a:lnTo>
                <a:lnTo>
                  <a:pt x="10" y="70"/>
                </a:lnTo>
                <a:lnTo>
                  <a:pt x="9" y="65"/>
                </a:lnTo>
                <a:lnTo>
                  <a:pt x="9" y="60"/>
                </a:lnTo>
                <a:lnTo>
                  <a:pt x="8" y="55"/>
                </a:lnTo>
                <a:lnTo>
                  <a:pt x="6" y="49"/>
                </a:lnTo>
                <a:lnTo>
                  <a:pt x="6" y="45"/>
                </a:lnTo>
                <a:lnTo>
                  <a:pt x="6" y="39"/>
                </a:lnTo>
                <a:lnTo>
                  <a:pt x="4" y="35"/>
                </a:lnTo>
                <a:lnTo>
                  <a:pt x="4" y="32"/>
                </a:lnTo>
                <a:lnTo>
                  <a:pt x="3" y="28"/>
                </a:lnTo>
                <a:lnTo>
                  <a:pt x="3" y="23"/>
                </a:lnTo>
                <a:lnTo>
                  <a:pt x="2" y="21"/>
                </a:lnTo>
                <a:lnTo>
                  <a:pt x="2" y="17"/>
                </a:lnTo>
                <a:lnTo>
                  <a:pt x="1" y="15"/>
                </a:lnTo>
                <a:lnTo>
                  <a:pt x="1" y="11"/>
                </a:lnTo>
                <a:lnTo>
                  <a:pt x="0" y="8"/>
                </a:lnTo>
                <a:lnTo>
                  <a:pt x="0" y="5"/>
                </a:lnTo>
                <a:lnTo>
                  <a:pt x="1" y="4"/>
                </a:lnTo>
                <a:lnTo>
                  <a:pt x="2" y="4"/>
                </a:lnTo>
                <a:lnTo>
                  <a:pt x="4" y="3"/>
                </a:lnTo>
                <a:lnTo>
                  <a:pt x="6" y="2"/>
                </a:lnTo>
                <a:lnTo>
                  <a:pt x="8" y="0"/>
                </a:lnTo>
                <a:lnTo>
                  <a:pt x="9" y="0"/>
                </a:lnTo>
                <a:lnTo>
                  <a:pt x="10" y="2"/>
                </a:lnTo>
                <a:lnTo>
                  <a:pt x="11" y="2"/>
                </a:lnTo>
                <a:lnTo>
                  <a:pt x="13" y="3"/>
                </a:lnTo>
                <a:lnTo>
                  <a:pt x="14" y="3"/>
                </a:lnTo>
                <a:lnTo>
                  <a:pt x="15" y="4"/>
                </a:lnTo>
                <a:lnTo>
                  <a:pt x="18" y="7"/>
                </a:lnTo>
                <a:lnTo>
                  <a:pt x="19" y="7"/>
                </a:lnTo>
                <a:lnTo>
                  <a:pt x="19" y="8"/>
                </a:lnTo>
                <a:lnTo>
                  <a:pt x="20" y="8"/>
                </a:lnTo>
                <a:lnTo>
                  <a:pt x="20" y="9"/>
                </a:lnTo>
                <a:lnTo>
                  <a:pt x="22" y="9"/>
                </a:lnTo>
                <a:lnTo>
                  <a:pt x="22" y="11"/>
                </a:lnTo>
                <a:lnTo>
                  <a:pt x="19" y="8"/>
                </a:lnTo>
              </a:path>
            </a:pathLst>
          </a:custGeom>
          <a:gradFill rotWithShape="0">
            <a:gsLst>
              <a:gs pos="0">
                <a:srgbClr val="BFBFBF"/>
              </a:gs>
              <a:gs pos="100000">
                <a:srgbClr val="585858"/>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1" name="Freeform 13">
            <a:extLst>
              <a:ext uri="{FF2B5EF4-FFF2-40B4-BE49-F238E27FC236}">
                <a16:creationId xmlns:a16="http://schemas.microsoft.com/office/drawing/2014/main" id="{90C2F587-927C-3B99-D8C5-D596DA51F4D6}"/>
              </a:ext>
              <a:ext uri="{C183D7F6-B498-43B3-948B-1728B52AA6E4}">
                <adec:decorative xmlns:adec="http://schemas.microsoft.com/office/drawing/2017/decorative" val="1"/>
              </a:ext>
            </a:extLst>
          </p:cNvPr>
          <p:cNvSpPr>
            <a:spLocks/>
          </p:cNvSpPr>
          <p:nvPr/>
        </p:nvSpPr>
        <p:spPr bwMode="auto">
          <a:xfrm>
            <a:off x="4114800" y="4495800"/>
            <a:ext cx="188913" cy="400050"/>
          </a:xfrm>
          <a:custGeom>
            <a:avLst/>
            <a:gdLst>
              <a:gd name="T0" fmla="*/ 3175 w 119"/>
              <a:gd name="T1" fmla="*/ 49213 h 252"/>
              <a:gd name="T2" fmla="*/ 6350 w 119"/>
              <a:gd name="T3" fmla="*/ 85725 h 252"/>
              <a:gd name="T4" fmla="*/ 12700 w 119"/>
              <a:gd name="T5" fmla="*/ 107950 h 252"/>
              <a:gd name="T6" fmla="*/ 17463 w 119"/>
              <a:gd name="T7" fmla="*/ 119063 h 252"/>
              <a:gd name="T8" fmla="*/ 22225 w 119"/>
              <a:gd name="T9" fmla="*/ 136525 h 252"/>
              <a:gd name="T10" fmla="*/ 26988 w 119"/>
              <a:gd name="T11" fmla="*/ 150813 h 252"/>
              <a:gd name="T12" fmla="*/ 30163 w 119"/>
              <a:gd name="T13" fmla="*/ 168275 h 252"/>
              <a:gd name="T14" fmla="*/ 36513 w 119"/>
              <a:gd name="T15" fmla="*/ 182563 h 252"/>
              <a:gd name="T16" fmla="*/ 41275 w 119"/>
              <a:gd name="T17" fmla="*/ 196850 h 252"/>
              <a:gd name="T18" fmla="*/ 46038 w 119"/>
              <a:gd name="T19" fmla="*/ 207963 h 252"/>
              <a:gd name="T20" fmla="*/ 49213 w 119"/>
              <a:gd name="T21" fmla="*/ 215900 h 252"/>
              <a:gd name="T22" fmla="*/ 55563 w 119"/>
              <a:gd name="T23" fmla="*/ 230188 h 252"/>
              <a:gd name="T24" fmla="*/ 61913 w 119"/>
              <a:gd name="T25" fmla="*/ 241300 h 252"/>
              <a:gd name="T26" fmla="*/ 68263 w 119"/>
              <a:gd name="T27" fmla="*/ 255588 h 252"/>
              <a:gd name="T28" fmla="*/ 73025 w 119"/>
              <a:gd name="T29" fmla="*/ 265113 h 252"/>
              <a:gd name="T30" fmla="*/ 79375 w 119"/>
              <a:gd name="T31" fmla="*/ 279400 h 252"/>
              <a:gd name="T32" fmla="*/ 84138 w 119"/>
              <a:gd name="T33" fmla="*/ 287338 h 252"/>
              <a:gd name="T34" fmla="*/ 90488 w 119"/>
              <a:gd name="T35" fmla="*/ 295275 h 252"/>
              <a:gd name="T36" fmla="*/ 93663 w 119"/>
              <a:gd name="T37" fmla="*/ 304800 h 252"/>
              <a:gd name="T38" fmla="*/ 103188 w 119"/>
              <a:gd name="T39" fmla="*/ 320675 h 252"/>
              <a:gd name="T40" fmla="*/ 111125 w 119"/>
              <a:gd name="T41" fmla="*/ 330200 h 252"/>
              <a:gd name="T42" fmla="*/ 115888 w 119"/>
              <a:gd name="T43" fmla="*/ 341313 h 252"/>
              <a:gd name="T44" fmla="*/ 125413 w 119"/>
              <a:gd name="T45" fmla="*/ 354013 h 252"/>
              <a:gd name="T46" fmla="*/ 131763 w 119"/>
              <a:gd name="T47" fmla="*/ 366713 h 252"/>
              <a:gd name="T48" fmla="*/ 141288 w 119"/>
              <a:gd name="T49" fmla="*/ 376238 h 252"/>
              <a:gd name="T50" fmla="*/ 153988 w 119"/>
              <a:gd name="T51" fmla="*/ 384175 h 252"/>
              <a:gd name="T52" fmla="*/ 161925 w 119"/>
              <a:gd name="T53" fmla="*/ 390525 h 252"/>
              <a:gd name="T54" fmla="*/ 171450 w 119"/>
              <a:gd name="T55" fmla="*/ 395288 h 252"/>
              <a:gd name="T56" fmla="*/ 185738 w 119"/>
              <a:gd name="T57" fmla="*/ 395288 h 252"/>
              <a:gd name="T58" fmla="*/ 184150 w 119"/>
              <a:gd name="T59" fmla="*/ 368300 h 252"/>
              <a:gd name="T60" fmla="*/ 180975 w 119"/>
              <a:gd name="T61" fmla="*/ 354013 h 252"/>
              <a:gd name="T62" fmla="*/ 171450 w 119"/>
              <a:gd name="T63" fmla="*/ 344488 h 252"/>
              <a:gd name="T64" fmla="*/ 161925 w 119"/>
              <a:gd name="T65" fmla="*/ 328613 h 252"/>
              <a:gd name="T66" fmla="*/ 157163 w 119"/>
              <a:gd name="T67" fmla="*/ 320675 h 252"/>
              <a:gd name="T68" fmla="*/ 150813 w 119"/>
              <a:gd name="T69" fmla="*/ 314325 h 252"/>
              <a:gd name="T70" fmla="*/ 138113 w 119"/>
              <a:gd name="T71" fmla="*/ 296863 h 252"/>
              <a:gd name="T72" fmla="*/ 127000 w 119"/>
              <a:gd name="T73" fmla="*/ 279400 h 252"/>
              <a:gd name="T74" fmla="*/ 117475 w 119"/>
              <a:gd name="T75" fmla="*/ 263525 h 252"/>
              <a:gd name="T76" fmla="*/ 114300 w 119"/>
              <a:gd name="T77" fmla="*/ 252413 h 252"/>
              <a:gd name="T78" fmla="*/ 104775 w 119"/>
              <a:gd name="T79" fmla="*/ 236538 h 252"/>
              <a:gd name="T80" fmla="*/ 100013 w 119"/>
              <a:gd name="T81" fmla="*/ 220663 h 252"/>
              <a:gd name="T82" fmla="*/ 93663 w 119"/>
              <a:gd name="T83" fmla="*/ 207963 h 252"/>
              <a:gd name="T84" fmla="*/ 87313 w 119"/>
              <a:gd name="T85" fmla="*/ 190500 h 252"/>
              <a:gd name="T86" fmla="*/ 82550 w 119"/>
              <a:gd name="T87" fmla="*/ 174625 h 252"/>
              <a:gd name="T88" fmla="*/ 76200 w 119"/>
              <a:gd name="T89" fmla="*/ 158750 h 252"/>
              <a:gd name="T90" fmla="*/ 71438 w 119"/>
              <a:gd name="T91" fmla="*/ 142875 h 252"/>
              <a:gd name="T92" fmla="*/ 66675 w 119"/>
              <a:gd name="T93" fmla="*/ 127000 h 252"/>
              <a:gd name="T94" fmla="*/ 60325 w 119"/>
              <a:gd name="T95" fmla="*/ 111125 h 252"/>
              <a:gd name="T96" fmla="*/ 55563 w 119"/>
              <a:gd name="T97" fmla="*/ 96838 h 252"/>
              <a:gd name="T98" fmla="*/ 50800 w 119"/>
              <a:gd name="T99" fmla="*/ 82550 h 252"/>
              <a:gd name="T100" fmla="*/ 46038 w 119"/>
              <a:gd name="T101" fmla="*/ 68263 h 252"/>
              <a:gd name="T102" fmla="*/ 41275 w 119"/>
              <a:gd name="T103" fmla="*/ 52388 h 252"/>
              <a:gd name="T104" fmla="*/ 34925 w 119"/>
              <a:gd name="T105" fmla="*/ 38100 h 252"/>
              <a:gd name="T106" fmla="*/ 30163 w 119"/>
              <a:gd name="T107" fmla="*/ 26988 h 252"/>
              <a:gd name="T108" fmla="*/ 22225 w 119"/>
              <a:gd name="T109" fmla="*/ 14288 h 252"/>
              <a:gd name="T110" fmla="*/ 14288 w 119"/>
              <a:gd name="T111" fmla="*/ 4763 h 252"/>
              <a:gd name="T112" fmla="*/ 3175 w 119"/>
              <a:gd name="T113" fmla="*/ 0 h 2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9" h="252">
                <a:moveTo>
                  <a:pt x="0" y="2"/>
                </a:moveTo>
                <a:lnTo>
                  <a:pt x="0" y="10"/>
                </a:lnTo>
                <a:lnTo>
                  <a:pt x="1" y="10"/>
                </a:lnTo>
                <a:lnTo>
                  <a:pt x="1" y="31"/>
                </a:lnTo>
                <a:lnTo>
                  <a:pt x="2" y="31"/>
                </a:lnTo>
                <a:lnTo>
                  <a:pt x="2" y="41"/>
                </a:lnTo>
                <a:lnTo>
                  <a:pt x="3" y="43"/>
                </a:lnTo>
                <a:lnTo>
                  <a:pt x="3" y="49"/>
                </a:lnTo>
                <a:lnTo>
                  <a:pt x="4" y="49"/>
                </a:lnTo>
                <a:lnTo>
                  <a:pt x="4" y="54"/>
                </a:lnTo>
                <a:lnTo>
                  <a:pt x="6" y="54"/>
                </a:lnTo>
                <a:lnTo>
                  <a:pt x="6" y="59"/>
                </a:lnTo>
                <a:lnTo>
                  <a:pt x="6" y="63"/>
                </a:lnTo>
                <a:lnTo>
                  <a:pt x="8" y="64"/>
                </a:lnTo>
                <a:lnTo>
                  <a:pt x="8" y="68"/>
                </a:lnTo>
                <a:lnTo>
                  <a:pt x="9" y="69"/>
                </a:lnTo>
                <a:lnTo>
                  <a:pt x="9" y="70"/>
                </a:lnTo>
                <a:lnTo>
                  <a:pt x="10" y="71"/>
                </a:lnTo>
                <a:lnTo>
                  <a:pt x="10" y="74"/>
                </a:lnTo>
                <a:lnTo>
                  <a:pt x="11" y="75"/>
                </a:lnTo>
                <a:lnTo>
                  <a:pt x="11" y="78"/>
                </a:lnTo>
                <a:lnTo>
                  <a:pt x="13" y="78"/>
                </a:lnTo>
                <a:lnTo>
                  <a:pt x="13" y="82"/>
                </a:lnTo>
                <a:lnTo>
                  <a:pt x="14" y="84"/>
                </a:lnTo>
                <a:lnTo>
                  <a:pt x="14" y="86"/>
                </a:lnTo>
                <a:lnTo>
                  <a:pt x="15" y="87"/>
                </a:lnTo>
                <a:lnTo>
                  <a:pt x="15" y="91"/>
                </a:lnTo>
                <a:lnTo>
                  <a:pt x="16" y="91"/>
                </a:lnTo>
                <a:lnTo>
                  <a:pt x="16" y="95"/>
                </a:lnTo>
                <a:lnTo>
                  <a:pt x="17" y="95"/>
                </a:lnTo>
                <a:lnTo>
                  <a:pt x="17" y="99"/>
                </a:lnTo>
                <a:lnTo>
                  <a:pt x="18" y="99"/>
                </a:lnTo>
                <a:lnTo>
                  <a:pt x="18" y="102"/>
                </a:lnTo>
                <a:lnTo>
                  <a:pt x="19" y="104"/>
                </a:lnTo>
                <a:lnTo>
                  <a:pt x="19" y="106"/>
                </a:lnTo>
                <a:lnTo>
                  <a:pt x="21" y="106"/>
                </a:lnTo>
                <a:lnTo>
                  <a:pt x="21" y="110"/>
                </a:lnTo>
                <a:lnTo>
                  <a:pt x="22" y="110"/>
                </a:lnTo>
                <a:lnTo>
                  <a:pt x="22" y="113"/>
                </a:lnTo>
                <a:lnTo>
                  <a:pt x="23" y="115"/>
                </a:lnTo>
                <a:lnTo>
                  <a:pt x="23" y="117"/>
                </a:lnTo>
                <a:lnTo>
                  <a:pt x="24" y="119"/>
                </a:lnTo>
                <a:lnTo>
                  <a:pt x="24" y="120"/>
                </a:lnTo>
                <a:lnTo>
                  <a:pt x="26" y="120"/>
                </a:lnTo>
                <a:lnTo>
                  <a:pt x="26" y="124"/>
                </a:lnTo>
                <a:lnTo>
                  <a:pt x="26" y="125"/>
                </a:lnTo>
                <a:lnTo>
                  <a:pt x="26" y="126"/>
                </a:lnTo>
                <a:lnTo>
                  <a:pt x="28" y="127"/>
                </a:lnTo>
                <a:lnTo>
                  <a:pt x="28" y="131"/>
                </a:lnTo>
                <a:lnTo>
                  <a:pt x="29" y="131"/>
                </a:lnTo>
                <a:lnTo>
                  <a:pt x="29" y="133"/>
                </a:lnTo>
                <a:lnTo>
                  <a:pt x="30" y="133"/>
                </a:lnTo>
                <a:lnTo>
                  <a:pt x="30" y="135"/>
                </a:lnTo>
                <a:lnTo>
                  <a:pt x="31" y="135"/>
                </a:lnTo>
                <a:lnTo>
                  <a:pt x="31" y="136"/>
                </a:lnTo>
                <a:lnTo>
                  <a:pt x="32" y="138"/>
                </a:lnTo>
                <a:lnTo>
                  <a:pt x="32" y="139"/>
                </a:lnTo>
                <a:lnTo>
                  <a:pt x="33" y="141"/>
                </a:lnTo>
                <a:lnTo>
                  <a:pt x="35" y="141"/>
                </a:lnTo>
                <a:lnTo>
                  <a:pt x="35" y="145"/>
                </a:lnTo>
                <a:lnTo>
                  <a:pt x="35" y="146"/>
                </a:lnTo>
                <a:lnTo>
                  <a:pt x="35" y="147"/>
                </a:lnTo>
                <a:lnTo>
                  <a:pt x="38" y="150"/>
                </a:lnTo>
                <a:lnTo>
                  <a:pt x="38" y="152"/>
                </a:lnTo>
                <a:lnTo>
                  <a:pt x="39" y="152"/>
                </a:lnTo>
                <a:lnTo>
                  <a:pt x="39" y="155"/>
                </a:lnTo>
                <a:lnTo>
                  <a:pt x="42" y="157"/>
                </a:lnTo>
                <a:lnTo>
                  <a:pt x="42" y="160"/>
                </a:lnTo>
                <a:lnTo>
                  <a:pt x="43" y="160"/>
                </a:lnTo>
                <a:lnTo>
                  <a:pt x="43" y="161"/>
                </a:lnTo>
                <a:lnTo>
                  <a:pt x="44" y="163"/>
                </a:lnTo>
                <a:lnTo>
                  <a:pt x="44" y="164"/>
                </a:lnTo>
                <a:lnTo>
                  <a:pt x="45" y="166"/>
                </a:lnTo>
                <a:lnTo>
                  <a:pt x="45" y="167"/>
                </a:lnTo>
                <a:lnTo>
                  <a:pt x="46" y="167"/>
                </a:lnTo>
                <a:lnTo>
                  <a:pt x="46" y="169"/>
                </a:lnTo>
                <a:lnTo>
                  <a:pt x="47" y="171"/>
                </a:lnTo>
                <a:lnTo>
                  <a:pt x="47" y="172"/>
                </a:lnTo>
                <a:lnTo>
                  <a:pt x="50" y="174"/>
                </a:lnTo>
                <a:lnTo>
                  <a:pt x="50" y="176"/>
                </a:lnTo>
                <a:lnTo>
                  <a:pt x="51" y="177"/>
                </a:lnTo>
                <a:lnTo>
                  <a:pt x="51" y="178"/>
                </a:lnTo>
                <a:lnTo>
                  <a:pt x="52" y="178"/>
                </a:lnTo>
                <a:lnTo>
                  <a:pt x="52" y="181"/>
                </a:lnTo>
                <a:lnTo>
                  <a:pt x="53" y="181"/>
                </a:lnTo>
                <a:lnTo>
                  <a:pt x="53" y="182"/>
                </a:lnTo>
                <a:lnTo>
                  <a:pt x="55" y="184"/>
                </a:lnTo>
                <a:lnTo>
                  <a:pt x="55" y="185"/>
                </a:lnTo>
                <a:lnTo>
                  <a:pt x="55" y="186"/>
                </a:lnTo>
                <a:lnTo>
                  <a:pt x="57" y="186"/>
                </a:lnTo>
                <a:lnTo>
                  <a:pt x="57" y="187"/>
                </a:lnTo>
                <a:lnTo>
                  <a:pt x="58" y="187"/>
                </a:lnTo>
                <a:lnTo>
                  <a:pt x="58" y="188"/>
                </a:lnTo>
                <a:lnTo>
                  <a:pt x="59" y="190"/>
                </a:lnTo>
                <a:lnTo>
                  <a:pt x="59" y="192"/>
                </a:lnTo>
                <a:lnTo>
                  <a:pt x="60" y="194"/>
                </a:lnTo>
                <a:lnTo>
                  <a:pt x="63" y="197"/>
                </a:lnTo>
                <a:lnTo>
                  <a:pt x="63" y="198"/>
                </a:lnTo>
                <a:lnTo>
                  <a:pt x="65" y="200"/>
                </a:lnTo>
                <a:lnTo>
                  <a:pt x="65" y="202"/>
                </a:lnTo>
                <a:lnTo>
                  <a:pt x="67" y="204"/>
                </a:lnTo>
                <a:lnTo>
                  <a:pt x="67" y="206"/>
                </a:lnTo>
                <a:lnTo>
                  <a:pt x="68" y="207"/>
                </a:lnTo>
                <a:lnTo>
                  <a:pt x="68" y="208"/>
                </a:lnTo>
                <a:lnTo>
                  <a:pt x="70" y="208"/>
                </a:lnTo>
                <a:lnTo>
                  <a:pt x="71" y="210"/>
                </a:lnTo>
                <a:lnTo>
                  <a:pt x="71" y="211"/>
                </a:lnTo>
                <a:lnTo>
                  <a:pt x="72" y="213"/>
                </a:lnTo>
                <a:lnTo>
                  <a:pt x="73" y="213"/>
                </a:lnTo>
                <a:lnTo>
                  <a:pt x="73" y="215"/>
                </a:lnTo>
                <a:lnTo>
                  <a:pt x="75" y="217"/>
                </a:lnTo>
                <a:lnTo>
                  <a:pt x="75" y="218"/>
                </a:lnTo>
                <a:lnTo>
                  <a:pt x="76" y="218"/>
                </a:lnTo>
                <a:lnTo>
                  <a:pt x="76" y="220"/>
                </a:lnTo>
                <a:lnTo>
                  <a:pt x="79" y="223"/>
                </a:lnTo>
                <a:lnTo>
                  <a:pt x="79" y="224"/>
                </a:lnTo>
                <a:lnTo>
                  <a:pt x="80" y="224"/>
                </a:lnTo>
                <a:lnTo>
                  <a:pt x="80" y="225"/>
                </a:lnTo>
                <a:lnTo>
                  <a:pt x="83" y="228"/>
                </a:lnTo>
                <a:lnTo>
                  <a:pt x="83" y="231"/>
                </a:lnTo>
                <a:lnTo>
                  <a:pt x="86" y="233"/>
                </a:lnTo>
                <a:lnTo>
                  <a:pt x="87" y="233"/>
                </a:lnTo>
                <a:lnTo>
                  <a:pt x="88" y="234"/>
                </a:lnTo>
                <a:lnTo>
                  <a:pt x="88" y="235"/>
                </a:lnTo>
                <a:lnTo>
                  <a:pt x="89" y="237"/>
                </a:lnTo>
                <a:lnTo>
                  <a:pt x="90" y="237"/>
                </a:lnTo>
                <a:lnTo>
                  <a:pt x="94" y="241"/>
                </a:lnTo>
                <a:lnTo>
                  <a:pt x="95" y="241"/>
                </a:lnTo>
                <a:lnTo>
                  <a:pt x="96" y="242"/>
                </a:lnTo>
                <a:lnTo>
                  <a:pt x="97" y="242"/>
                </a:lnTo>
                <a:lnTo>
                  <a:pt x="99" y="243"/>
                </a:lnTo>
                <a:lnTo>
                  <a:pt x="100" y="243"/>
                </a:lnTo>
                <a:lnTo>
                  <a:pt x="100" y="245"/>
                </a:lnTo>
                <a:lnTo>
                  <a:pt x="101" y="245"/>
                </a:lnTo>
                <a:lnTo>
                  <a:pt x="102" y="246"/>
                </a:lnTo>
                <a:lnTo>
                  <a:pt x="103" y="246"/>
                </a:lnTo>
                <a:lnTo>
                  <a:pt x="104" y="248"/>
                </a:lnTo>
                <a:lnTo>
                  <a:pt x="105" y="248"/>
                </a:lnTo>
                <a:lnTo>
                  <a:pt x="105" y="249"/>
                </a:lnTo>
                <a:lnTo>
                  <a:pt x="108" y="249"/>
                </a:lnTo>
                <a:lnTo>
                  <a:pt x="110" y="249"/>
                </a:lnTo>
                <a:lnTo>
                  <a:pt x="112" y="251"/>
                </a:lnTo>
                <a:lnTo>
                  <a:pt x="116" y="251"/>
                </a:lnTo>
                <a:lnTo>
                  <a:pt x="116" y="249"/>
                </a:lnTo>
                <a:lnTo>
                  <a:pt x="117" y="249"/>
                </a:lnTo>
                <a:lnTo>
                  <a:pt x="118" y="248"/>
                </a:lnTo>
                <a:lnTo>
                  <a:pt x="118" y="238"/>
                </a:lnTo>
                <a:lnTo>
                  <a:pt x="117" y="238"/>
                </a:lnTo>
                <a:lnTo>
                  <a:pt x="117" y="233"/>
                </a:lnTo>
                <a:lnTo>
                  <a:pt x="116" y="232"/>
                </a:lnTo>
                <a:lnTo>
                  <a:pt x="116" y="229"/>
                </a:lnTo>
                <a:lnTo>
                  <a:pt x="115" y="228"/>
                </a:lnTo>
                <a:lnTo>
                  <a:pt x="115" y="227"/>
                </a:lnTo>
                <a:lnTo>
                  <a:pt x="114" y="225"/>
                </a:lnTo>
                <a:lnTo>
                  <a:pt x="114" y="223"/>
                </a:lnTo>
                <a:lnTo>
                  <a:pt x="112" y="223"/>
                </a:lnTo>
                <a:lnTo>
                  <a:pt x="112" y="221"/>
                </a:lnTo>
                <a:lnTo>
                  <a:pt x="112" y="220"/>
                </a:lnTo>
                <a:lnTo>
                  <a:pt x="109" y="217"/>
                </a:lnTo>
                <a:lnTo>
                  <a:pt x="108" y="217"/>
                </a:lnTo>
                <a:lnTo>
                  <a:pt x="108" y="215"/>
                </a:lnTo>
                <a:lnTo>
                  <a:pt x="107" y="215"/>
                </a:lnTo>
                <a:lnTo>
                  <a:pt x="107" y="213"/>
                </a:lnTo>
                <a:lnTo>
                  <a:pt x="102" y="208"/>
                </a:lnTo>
                <a:lnTo>
                  <a:pt x="102" y="207"/>
                </a:lnTo>
                <a:lnTo>
                  <a:pt x="101" y="207"/>
                </a:lnTo>
                <a:lnTo>
                  <a:pt x="101" y="206"/>
                </a:lnTo>
                <a:lnTo>
                  <a:pt x="100" y="204"/>
                </a:lnTo>
                <a:lnTo>
                  <a:pt x="99" y="204"/>
                </a:lnTo>
                <a:lnTo>
                  <a:pt x="99" y="202"/>
                </a:lnTo>
                <a:lnTo>
                  <a:pt x="97" y="202"/>
                </a:lnTo>
                <a:lnTo>
                  <a:pt x="97" y="200"/>
                </a:lnTo>
                <a:lnTo>
                  <a:pt x="96" y="200"/>
                </a:lnTo>
                <a:lnTo>
                  <a:pt x="95" y="199"/>
                </a:lnTo>
                <a:lnTo>
                  <a:pt x="95" y="198"/>
                </a:lnTo>
                <a:lnTo>
                  <a:pt x="94" y="197"/>
                </a:lnTo>
                <a:lnTo>
                  <a:pt x="92" y="197"/>
                </a:lnTo>
                <a:lnTo>
                  <a:pt x="92" y="196"/>
                </a:lnTo>
                <a:lnTo>
                  <a:pt x="90" y="192"/>
                </a:lnTo>
                <a:lnTo>
                  <a:pt x="87" y="187"/>
                </a:lnTo>
                <a:lnTo>
                  <a:pt x="87" y="186"/>
                </a:lnTo>
                <a:lnTo>
                  <a:pt x="85" y="184"/>
                </a:lnTo>
                <a:lnTo>
                  <a:pt x="85" y="182"/>
                </a:lnTo>
                <a:lnTo>
                  <a:pt x="80" y="177"/>
                </a:lnTo>
                <a:lnTo>
                  <a:pt x="80" y="176"/>
                </a:lnTo>
                <a:lnTo>
                  <a:pt x="79" y="174"/>
                </a:lnTo>
                <a:lnTo>
                  <a:pt x="79" y="173"/>
                </a:lnTo>
                <a:lnTo>
                  <a:pt x="76" y="171"/>
                </a:lnTo>
                <a:lnTo>
                  <a:pt x="76" y="169"/>
                </a:lnTo>
                <a:lnTo>
                  <a:pt x="74" y="166"/>
                </a:lnTo>
                <a:lnTo>
                  <a:pt x="74" y="164"/>
                </a:lnTo>
                <a:lnTo>
                  <a:pt x="73" y="163"/>
                </a:lnTo>
                <a:lnTo>
                  <a:pt x="73" y="161"/>
                </a:lnTo>
                <a:lnTo>
                  <a:pt x="72" y="160"/>
                </a:lnTo>
                <a:lnTo>
                  <a:pt x="72" y="159"/>
                </a:lnTo>
                <a:lnTo>
                  <a:pt x="70" y="156"/>
                </a:lnTo>
                <a:lnTo>
                  <a:pt x="70" y="155"/>
                </a:lnTo>
                <a:lnTo>
                  <a:pt x="68" y="153"/>
                </a:lnTo>
                <a:lnTo>
                  <a:pt x="68" y="151"/>
                </a:lnTo>
                <a:lnTo>
                  <a:pt x="66" y="149"/>
                </a:lnTo>
                <a:lnTo>
                  <a:pt x="66" y="147"/>
                </a:lnTo>
                <a:lnTo>
                  <a:pt x="65" y="145"/>
                </a:lnTo>
                <a:lnTo>
                  <a:pt x="63" y="143"/>
                </a:lnTo>
                <a:lnTo>
                  <a:pt x="63" y="141"/>
                </a:lnTo>
                <a:lnTo>
                  <a:pt x="63" y="139"/>
                </a:lnTo>
                <a:lnTo>
                  <a:pt x="63" y="138"/>
                </a:lnTo>
                <a:lnTo>
                  <a:pt x="61" y="136"/>
                </a:lnTo>
                <a:lnTo>
                  <a:pt x="60" y="135"/>
                </a:lnTo>
                <a:lnTo>
                  <a:pt x="60" y="133"/>
                </a:lnTo>
                <a:lnTo>
                  <a:pt x="59" y="131"/>
                </a:lnTo>
                <a:lnTo>
                  <a:pt x="58" y="129"/>
                </a:lnTo>
                <a:lnTo>
                  <a:pt x="58" y="126"/>
                </a:lnTo>
                <a:lnTo>
                  <a:pt x="57" y="125"/>
                </a:lnTo>
                <a:lnTo>
                  <a:pt x="57" y="122"/>
                </a:lnTo>
                <a:lnTo>
                  <a:pt x="55" y="120"/>
                </a:lnTo>
                <a:lnTo>
                  <a:pt x="55" y="119"/>
                </a:lnTo>
                <a:lnTo>
                  <a:pt x="55" y="117"/>
                </a:lnTo>
                <a:lnTo>
                  <a:pt x="53" y="115"/>
                </a:lnTo>
                <a:lnTo>
                  <a:pt x="52" y="113"/>
                </a:lnTo>
                <a:lnTo>
                  <a:pt x="52" y="110"/>
                </a:lnTo>
                <a:lnTo>
                  <a:pt x="51" y="110"/>
                </a:lnTo>
                <a:lnTo>
                  <a:pt x="51" y="106"/>
                </a:lnTo>
                <a:lnTo>
                  <a:pt x="50" y="104"/>
                </a:lnTo>
                <a:lnTo>
                  <a:pt x="48" y="102"/>
                </a:lnTo>
                <a:lnTo>
                  <a:pt x="48" y="100"/>
                </a:lnTo>
                <a:lnTo>
                  <a:pt x="47" y="99"/>
                </a:lnTo>
                <a:lnTo>
                  <a:pt x="47" y="96"/>
                </a:lnTo>
                <a:lnTo>
                  <a:pt x="46" y="95"/>
                </a:lnTo>
                <a:lnTo>
                  <a:pt x="45" y="92"/>
                </a:lnTo>
                <a:lnTo>
                  <a:pt x="45" y="90"/>
                </a:lnTo>
                <a:lnTo>
                  <a:pt x="44" y="88"/>
                </a:lnTo>
                <a:lnTo>
                  <a:pt x="44" y="86"/>
                </a:lnTo>
                <a:lnTo>
                  <a:pt x="43" y="85"/>
                </a:lnTo>
                <a:lnTo>
                  <a:pt x="42" y="82"/>
                </a:lnTo>
                <a:lnTo>
                  <a:pt x="42" y="80"/>
                </a:lnTo>
                <a:lnTo>
                  <a:pt x="41" y="78"/>
                </a:lnTo>
                <a:lnTo>
                  <a:pt x="41" y="77"/>
                </a:lnTo>
                <a:lnTo>
                  <a:pt x="39" y="74"/>
                </a:lnTo>
                <a:lnTo>
                  <a:pt x="39" y="73"/>
                </a:lnTo>
                <a:lnTo>
                  <a:pt x="38" y="70"/>
                </a:lnTo>
                <a:lnTo>
                  <a:pt x="38" y="69"/>
                </a:lnTo>
                <a:lnTo>
                  <a:pt x="37" y="68"/>
                </a:lnTo>
                <a:lnTo>
                  <a:pt x="37" y="65"/>
                </a:lnTo>
                <a:lnTo>
                  <a:pt x="35" y="64"/>
                </a:lnTo>
                <a:lnTo>
                  <a:pt x="35" y="61"/>
                </a:lnTo>
                <a:lnTo>
                  <a:pt x="35" y="59"/>
                </a:lnTo>
                <a:lnTo>
                  <a:pt x="33" y="55"/>
                </a:lnTo>
                <a:lnTo>
                  <a:pt x="33" y="54"/>
                </a:lnTo>
                <a:lnTo>
                  <a:pt x="32" y="54"/>
                </a:lnTo>
                <a:lnTo>
                  <a:pt x="32" y="52"/>
                </a:lnTo>
                <a:lnTo>
                  <a:pt x="31" y="51"/>
                </a:lnTo>
                <a:lnTo>
                  <a:pt x="31" y="47"/>
                </a:lnTo>
                <a:lnTo>
                  <a:pt x="30" y="45"/>
                </a:lnTo>
                <a:lnTo>
                  <a:pt x="30" y="44"/>
                </a:lnTo>
                <a:lnTo>
                  <a:pt x="29" y="43"/>
                </a:lnTo>
                <a:lnTo>
                  <a:pt x="29" y="41"/>
                </a:lnTo>
                <a:lnTo>
                  <a:pt x="28" y="38"/>
                </a:lnTo>
                <a:lnTo>
                  <a:pt x="26" y="37"/>
                </a:lnTo>
                <a:lnTo>
                  <a:pt x="26" y="34"/>
                </a:lnTo>
                <a:lnTo>
                  <a:pt x="26" y="33"/>
                </a:lnTo>
                <a:lnTo>
                  <a:pt x="24" y="31"/>
                </a:lnTo>
                <a:lnTo>
                  <a:pt x="24" y="30"/>
                </a:lnTo>
                <a:lnTo>
                  <a:pt x="23" y="28"/>
                </a:lnTo>
                <a:lnTo>
                  <a:pt x="23" y="26"/>
                </a:lnTo>
                <a:lnTo>
                  <a:pt x="22" y="24"/>
                </a:lnTo>
                <a:lnTo>
                  <a:pt x="22" y="23"/>
                </a:lnTo>
                <a:lnTo>
                  <a:pt x="21" y="22"/>
                </a:lnTo>
                <a:lnTo>
                  <a:pt x="21" y="20"/>
                </a:lnTo>
                <a:lnTo>
                  <a:pt x="19" y="18"/>
                </a:lnTo>
                <a:lnTo>
                  <a:pt x="19" y="17"/>
                </a:lnTo>
                <a:lnTo>
                  <a:pt x="18" y="16"/>
                </a:lnTo>
                <a:lnTo>
                  <a:pt x="18" y="14"/>
                </a:lnTo>
                <a:lnTo>
                  <a:pt x="17" y="14"/>
                </a:lnTo>
                <a:lnTo>
                  <a:pt x="17" y="13"/>
                </a:lnTo>
                <a:lnTo>
                  <a:pt x="14" y="9"/>
                </a:lnTo>
                <a:lnTo>
                  <a:pt x="14" y="8"/>
                </a:lnTo>
                <a:lnTo>
                  <a:pt x="13" y="6"/>
                </a:lnTo>
                <a:lnTo>
                  <a:pt x="13" y="5"/>
                </a:lnTo>
                <a:lnTo>
                  <a:pt x="11" y="5"/>
                </a:lnTo>
                <a:lnTo>
                  <a:pt x="9" y="3"/>
                </a:lnTo>
                <a:lnTo>
                  <a:pt x="8" y="3"/>
                </a:lnTo>
                <a:lnTo>
                  <a:pt x="6" y="2"/>
                </a:lnTo>
                <a:lnTo>
                  <a:pt x="4" y="2"/>
                </a:lnTo>
                <a:lnTo>
                  <a:pt x="3" y="0"/>
                </a:lnTo>
                <a:lnTo>
                  <a:pt x="2" y="0"/>
                </a:lnTo>
                <a:lnTo>
                  <a:pt x="1" y="2"/>
                </a:lnTo>
                <a:lnTo>
                  <a:pt x="0" y="2"/>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2" name="Freeform 14">
            <a:extLst>
              <a:ext uri="{FF2B5EF4-FFF2-40B4-BE49-F238E27FC236}">
                <a16:creationId xmlns:a16="http://schemas.microsoft.com/office/drawing/2014/main" id="{DED04543-EF3F-4677-7F26-CA8A0B82886A}"/>
              </a:ext>
              <a:ext uri="{C183D7F6-B498-43B3-948B-1728B52AA6E4}">
                <adec:decorative xmlns:adec="http://schemas.microsoft.com/office/drawing/2017/decorative" val="1"/>
              </a:ext>
            </a:extLst>
          </p:cNvPr>
          <p:cNvSpPr>
            <a:spLocks/>
          </p:cNvSpPr>
          <p:nvPr/>
        </p:nvSpPr>
        <p:spPr bwMode="auto">
          <a:xfrm>
            <a:off x="4038600" y="3581400"/>
            <a:ext cx="293688" cy="369888"/>
          </a:xfrm>
          <a:custGeom>
            <a:avLst/>
            <a:gdLst>
              <a:gd name="T0" fmla="*/ 93663 w 185"/>
              <a:gd name="T1" fmla="*/ 20638 h 233"/>
              <a:gd name="T2" fmla="*/ 96838 w 185"/>
              <a:gd name="T3" fmla="*/ 38100 h 233"/>
              <a:gd name="T4" fmla="*/ 103188 w 185"/>
              <a:gd name="T5" fmla="*/ 55563 h 233"/>
              <a:gd name="T6" fmla="*/ 109538 w 185"/>
              <a:gd name="T7" fmla="*/ 74613 h 233"/>
              <a:gd name="T8" fmla="*/ 114300 w 185"/>
              <a:gd name="T9" fmla="*/ 90488 h 233"/>
              <a:gd name="T10" fmla="*/ 122238 w 185"/>
              <a:gd name="T11" fmla="*/ 111125 h 233"/>
              <a:gd name="T12" fmla="*/ 131763 w 185"/>
              <a:gd name="T13" fmla="*/ 130175 h 233"/>
              <a:gd name="T14" fmla="*/ 139700 w 185"/>
              <a:gd name="T15" fmla="*/ 146050 h 233"/>
              <a:gd name="T16" fmla="*/ 149225 w 185"/>
              <a:gd name="T17" fmla="*/ 163513 h 233"/>
              <a:gd name="T18" fmla="*/ 163513 w 185"/>
              <a:gd name="T19" fmla="*/ 187325 h 233"/>
              <a:gd name="T20" fmla="*/ 177800 w 185"/>
              <a:gd name="T21" fmla="*/ 207963 h 233"/>
              <a:gd name="T22" fmla="*/ 192088 w 185"/>
              <a:gd name="T23" fmla="*/ 227013 h 233"/>
              <a:gd name="T24" fmla="*/ 252413 w 185"/>
              <a:gd name="T25" fmla="*/ 298450 h 233"/>
              <a:gd name="T26" fmla="*/ 263525 w 185"/>
              <a:gd name="T27" fmla="*/ 315913 h 233"/>
              <a:gd name="T28" fmla="*/ 269875 w 185"/>
              <a:gd name="T29" fmla="*/ 328613 h 233"/>
              <a:gd name="T30" fmla="*/ 276225 w 185"/>
              <a:gd name="T31" fmla="*/ 339725 h 233"/>
              <a:gd name="T32" fmla="*/ 280988 w 185"/>
              <a:gd name="T33" fmla="*/ 347663 h 233"/>
              <a:gd name="T34" fmla="*/ 284163 w 185"/>
              <a:gd name="T35" fmla="*/ 354013 h 233"/>
              <a:gd name="T36" fmla="*/ 288925 w 185"/>
              <a:gd name="T37" fmla="*/ 361950 h 233"/>
              <a:gd name="T38" fmla="*/ 288925 w 185"/>
              <a:gd name="T39" fmla="*/ 368300 h 233"/>
              <a:gd name="T40" fmla="*/ 282575 w 185"/>
              <a:gd name="T41" fmla="*/ 363538 h 233"/>
              <a:gd name="T42" fmla="*/ 269875 w 185"/>
              <a:gd name="T43" fmla="*/ 360363 h 233"/>
              <a:gd name="T44" fmla="*/ 260350 w 185"/>
              <a:gd name="T45" fmla="*/ 354013 h 233"/>
              <a:gd name="T46" fmla="*/ 247650 w 185"/>
              <a:gd name="T47" fmla="*/ 349250 h 233"/>
              <a:gd name="T48" fmla="*/ 234950 w 185"/>
              <a:gd name="T49" fmla="*/ 342900 h 233"/>
              <a:gd name="T50" fmla="*/ 220663 w 185"/>
              <a:gd name="T51" fmla="*/ 336550 h 233"/>
              <a:gd name="T52" fmla="*/ 206375 w 185"/>
              <a:gd name="T53" fmla="*/ 330200 h 233"/>
              <a:gd name="T54" fmla="*/ 192088 w 185"/>
              <a:gd name="T55" fmla="*/ 323850 h 233"/>
              <a:gd name="T56" fmla="*/ 177800 w 185"/>
              <a:gd name="T57" fmla="*/ 319088 h 233"/>
              <a:gd name="T58" fmla="*/ 168275 w 185"/>
              <a:gd name="T59" fmla="*/ 314325 h 233"/>
              <a:gd name="T60" fmla="*/ 158750 w 185"/>
              <a:gd name="T61" fmla="*/ 307975 h 233"/>
              <a:gd name="T62" fmla="*/ 147638 w 185"/>
              <a:gd name="T63" fmla="*/ 303213 h 233"/>
              <a:gd name="T64" fmla="*/ 139700 w 185"/>
              <a:gd name="T65" fmla="*/ 298450 h 233"/>
              <a:gd name="T66" fmla="*/ 134938 w 185"/>
              <a:gd name="T67" fmla="*/ 288925 h 233"/>
              <a:gd name="T68" fmla="*/ 128588 w 185"/>
              <a:gd name="T69" fmla="*/ 276225 h 233"/>
              <a:gd name="T70" fmla="*/ 117475 w 185"/>
              <a:gd name="T71" fmla="*/ 260350 h 233"/>
              <a:gd name="T72" fmla="*/ 107950 w 185"/>
              <a:gd name="T73" fmla="*/ 241300 h 233"/>
              <a:gd name="T74" fmla="*/ 93663 w 185"/>
              <a:gd name="T75" fmla="*/ 220663 h 233"/>
              <a:gd name="T76" fmla="*/ 82550 w 185"/>
              <a:gd name="T77" fmla="*/ 196850 h 233"/>
              <a:gd name="T78" fmla="*/ 68263 w 185"/>
              <a:gd name="T79" fmla="*/ 174625 h 233"/>
              <a:gd name="T80" fmla="*/ 55563 w 185"/>
              <a:gd name="T81" fmla="*/ 153988 h 233"/>
              <a:gd name="T82" fmla="*/ 42863 w 185"/>
              <a:gd name="T83" fmla="*/ 130175 h 233"/>
              <a:gd name="T84" fmla="*/ 30163 w 185"/>
              <a:gd name="T85" fmla="*/ 112713 h 233"/>
              <a:gd name="T86" fmla="*/ 20638 w 185"/>
              <a:gd name="T87" fmla="*/ 93663 h 233"/>
              <a:gd name="T88" fmla="*/ 11113 w 185"/>
              <a:gd name="T89" fmla="*/ 79375 h 233"/>
              <a:gd name="T90" fmla="*/ 4763 w 185"/>
              <a:gd name="T91" fmla="*/ 68263 h 233"/>
              <a:gd name="T92" fmla="*/ 1588 w 185"/>
              <a:gd name="T93" fmla="*/ 60325 h 233"/>
              <a:gd name="T94" fmla="*/ 7938 w 185"/>
              <a:gd name="T95" fmla="*/ 55563 h 233"/>
              <a:gd name="T96" fmla="*/ 17463 w 185"/>
              <a:gd name="T97" fmla="*/ 47625 h 233"/>
              <a:gd name="T98" fmla="*/ 28575 w 185"/>
              <a:gd name="T99" fmla="*/ 41275 h 233"/>
              <a:gd name="T100" fmla="*/ 36513 w 185"/>
              <a:gd name="T101" fmla="*/ 36513 h 233"/>
              <a:gd name="T102" fmla="*/ 46038 w 185"/>
              <a:gd name="T103" fmla="*/ 31750 h 233"/>
              <a:gd name="T104" fmla="*/ 58738 w 185"/>
              <a:gd name="T105" fmla="*/ 20638 h 233"/>
              <a:gd name="T106" fmla="*/ 69850 w 185"/>
              <a:gd name="T107" fmla="*/ 14288 h 233"/>
              <a:gd name="T108" fmla="*/ 77788 w 185"/>
              <a:gd name="T109" fmla="*/ 11113 h 233"/>
              <a:gd name="T110" fmla="*/ 88900 w 185"/>
              <a:gd name="T111" fmla="*/ 3175 h 2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5" h="233">
                <a:moveTo>
                  <a:pt x="58" y="0"/>
                </a:moveTo>
                <a:lnTo>
                  <a:pt x="58" y="5"/>
                </a:lnTo>
                <a:lnTo>
                  <a:pt x="59" y="8"/>
                </a:lnTo>
                <a:lnTo>
                  <a:pt x="59" y="13"/>
                </a:lnTo>
                <a:lnTo>
                  <a:pt x="61" y="16"/>
                </a:lnTo>
                <a:lnTo>
                  <a:pt x="61" y="20"/>
                </a:lnTo>
                <a:lnTo>
                  <a:pt x="61" y="23"/>
                </a:lnTo>
                <a:lnTo>
                  <a:pt x="61" y="24"/>
                </a:lnTo>
                <a:lnTo>
                  <a:pt x="63" y="27"/>
                </a:lnTo>
                <a:lnTo>
                  <a:pt x="63" y="30"/>
                </a:lnTo>
                <a:lnTo>
                  <a:pt x="64" y="33"/>
                </a:lnTo>
                <a:lnTo>
                  <a:pt x="65" y="35"/>
                </a:lnTo>
                <a:lnTo>
                  <a:pt x="65" y="38"/>
                </a:lnTo>
                <a:lnTo>
                  <a:pt x="66" y="40"/>
                </a:lnTo>
                <a:lnTo>
                  <a:pt x="68" y="45"/>
                </a:lnTo>
                <a:lnTo>
                  <a:pt x="69" y="47"/>
                </a:lnTo>
                <a:lnTo>
                  <a:pt x="69" y="50"/>
                </a:lnTo>
                <a:lnTo>
                  <a:pt x="69" y="53"/>
                </a:lnTo>
                <a:lnTo>
                  <a:pt x="71" y="55"/>
                </a:lnTo>
                <a:lnTo>
                  <a:pt x="72" y="57"/>
                </a:lnTo>
                <a:lnTo>
                  <a:pt x="73" y="60"/>
                </a:lnTo>
                <a:lnTo>
                  <a:pt x="74" y="64"/>
                </a:lnTo>
                <a:lnTo>
                  <a:pt x="76" y="67"/>
                </a:lnTo>
                <a:lnTo>
                  <a:pt x="77" y="70"/>
                </a:lnTo>
                <a:lnTo>
                  <a:pt x="78" y="72"/>
                </a:lnTo>
                <a:lnTo>
                  <a:pt x="81" y="74"/>
                </a:lnTo>
                <a:lnTo>
                  <a:pt x="82" y="77"/>
                </a:lnTo>
                <a:lnTo>
                  <a:pt x="83" y="82"/>
                </a:lnTo>
                <a:lnTo>
                  <a:pt x="83" y="84"/>
                </a:lnTo>
                <a:lnTo>
                  <a:pt x="85" y="87"/>
                </a:lnTo>
                <a:lnTo>
                  <a:pt x="87" y="89"/>
                </a:lnTo>
                <a:lnTo>
                  <a:pt x="88" y="92"/>
                </a:lnTo>
                <a:lnTo>
                  <a:pt x="90" y="94"/>
                </a:lnTo>
                <a:lnTo>
                  <a:pt x="92" y="97"/>
                </a:lnTo>
                <a:lnTo>
                  <a:pt x="93" y="101"/>
                </a:lnTo>
                <a:lnTo>
                  <a:pt x="94" y="103"/>
                </a:lnTo>
                <a:lnTo>
                  <a:pt x="97" y="106"/>
                </a:lnTo>
                <a:lnTo>
                  <a:pt x="98" y="108"/>
                </a:lnTo>
                <a:lnTo>
                  <a:pt x="102" y="114"/>
                </a:lnTo>
                <a:lnTo>
                  <a:pt x="103" y="118"/>
                </a:lnTo>
                <a:lnTo>
                  <a:pt x="106" y="121"/>
                </a:lnTo>
                <a:lnTo>
                  <a:pt x="107" y="123"/>
                </a:lnTo>
                <a:lnTo>
                  <a:pt x="112" y="129"/>
                </a:lnTo>
                <a:lnTo>
                  <a:pt x="112" y="131"/>
                </a:lnTo>
                <a:lnTo>
                  <a:pt x="115" y="134"/>
                </a:lnTo>
                <a:lnTo>
                  <a:pt x="117" y="138"/>
                </a:lnTo>
                <a:lnTo>
                  <a:pt x="119" y="140"/>
                </a:lnTo>
                <a:lnTo>
                  <a:pt x="121" y="143"/>
                </a:lnTo>
                <a:lnTo>
                  <a:pt x="135" y="158"/>
                </a:lnTo>
                <a:lnTo>
                  <a:pt x="137" y="162"/>
                </a:lnTo>
                <a:lnTo>
                  <a:pt x="159" y="187"/>
                </a:lnTo>
                <a:lnTo>
                  <a:pt x="159" y="188"/>
                </a:lnTo>
                <a:lnTo>
                  <a:pt x="163" y="192"/>
                </a:lnTo>
                <a:lnTo>
                  <a:pt x="163" y="194"/>
                </a:lnTo>
                <a:lnTo>
                  <a:pt x="166" y="198"/>
                </a:lnTo>
                <a:lnTo>
                  <a:pt x="166" y="199"/>
                </a:lnTo>
                <a:lnTo>
                  <a:pt x="168" y="201"/>
                </a:lnTo>
                <a:lnTo>
                  <a:pt x="168" y="202"/>
                </a:lnTo>
                <a:lnTo>
                  <a:pt x="170" y="205"/>
                </a:lnTo>
                <a:lnTo>
                  <a:pt x="170" y="207"/>
                </a:lnTo>
                <a:lnTo>
                  <a:pt x="172" y="208"/>
                </a:lnTo>
                <a:lnTo>
                  <a:pt x="172" y="209"/>
                </a:lnTo>
                <a:lnTo>
                  <a:pt x="174" y="212"/>
                </a:lnTo>
                <a:lnTo>
                  <a:pt x="174" y="214"/>
                </a:lnTo>
                <a:lnTo>
                  <a:pt x="175" y="215"/>
                </a:lnTo>
                <a:lnTo>
                  <a:pt x="175" y="216"/>
                </a:lnTo>
                <a:lnTo>
                  <a:pt x="177" y="216"/>
                </a:lnTo>
                <a:lnTo>
                  <a:pt x="177" y="219"/>
                </a:lnTo>
                <a:lnTo>
                  <a:pt x="178" y="219"/>
                </a:lnTo>
                <a:lnTo>
                  <a:pt x="178" y="220"/>
                </a:lnTo>
                <a:lnTo>
                  <a:pt x="179" y="221"/>
                </a:lnTo>
                <a:lnTo>
                  <a:pt x="179" y="223"/>
                </a:lnTo>
                <a:lnTo>
                  <a:pt x="180" y="224"/>
                </a:lnTo>
                <a:lnTo>
                  <a:pt x="180" y="225"/>
                </a:lnTo>
                <a:lnTo>
                  <a:pt x="182" y="225"/>
                </a:lnTo>
                <a:lnTo>
                  <a:pt x="182" y="228"/>
                </a:lnTo>
                <a:lnTo>
                  <a:pt x="182" y="230"/>
                </a:lnTo>
                <a:lnTo>
                  <a:pt x="184" y="230"/>
                </a:lnTo>
                <a:lnTo>
                  <a:pt x="184" y="232"/>
                </a:lnTo>
                <a:lnTo>
                  <a:pt x="182" y="232"/>
                </a:lnTo>
                <a:lnTo>
                  <a:pt x="182" y="230"/>
                </a:lnTo>
                <a:lnTo>
                  <a:pt x="180" y="230"/>
                </a:lnTo>
                <a:lnTo>
                  <a:pt x="179" y="229"/>
                </a:lnTo>
                <a:lnTo>
                  <a:pt x="178" y="229"/>
                </a:lnTo>
                <a:lnTo>
                  <a:pt x="177" y="228"/>
                </a:lnTo>
                <a:lnTo>
                  <a:pt x="173" y="228"/>
                </a:lnTo>
                <a:lnTo>
                  <a:pt x="172" y="227"/>
                </a:lnTo>
                <a:lnTo>
                  <a:pt x="170" y="227"/>
                </a:lnTo>
                <a:lnTo>
                  <a:pt x="169" y="225"/>
                </a:lnTo>
                <a:lnTo>
                  <a:pt x="168" y="224"/>
                </a:lnTo>
                <a:lnTo>
                  <a:pt x="165" y="224"/>
                </a:lnTo>
                <a:lnTo>
                  <a:pt x="164" y="223"/>
                </a:lnTo>
                <a:lnTo>
                  <a:pt x="161" y="223"/>
                </a:lnTo>
                <a:lnTo>
                  <a:pt x="161" y="221"/>
                </a:lnTo>
                <a:lnTo>
                  <a:pt x="158" y="220"/>
                </a:lnTo>
                <a:lnTo>
                  <a:pt x="156" y="220"/>
                </a:lnTo>
                <a:lnTo>
                  <a:pt x="153" y="219"/>
                </a:lnTo>
                <a:lnTo>
                  <a:pt x="153" y="218"/>
                </a:lnTo>
                <a:lnTo>
                  <a:pt x="150" y="216"/>
                </a:lnTo>
                <a:lnTo>
                  <a:pt x="148" y="216"/>
                </a:lnTo>
                <a:lnTo>
                  <a:pt x="145" y="215"/>
                </a:lnTo>
                <a:lnTo>
                  <a:pt x="143" y="214"/>
                </a:lnTo>
                <a:lnTo>
                  <a:pt x="141" y="212"/>
                </a:lnTo>
                <a:lnTo>
                  <a:pt x="139" y="212"/>
                </a:lnTo>
                <a:lnTo>
                  <a:pt x="137" y="211"/>
                </a:lnTo>
                <a:lnTo>
                  <a:pt x="135" y="209"/>
                </a:lnTo>
                <a:lnTo>
                  <a:pt x="132" y="209"/>
                </a:lnTo>
                <a:lnTo>
                  <a:pt x="130" y="208"/>
                </a:lnTo>
                <a:lnTo>
                  <a:pt x="128" y="207"/>
                </a:lnTo>
                <a:lnTo>
                  <a:pt x="126" y="205"/>
                </a:lnTo>
                <a:lnTo>
                  <a:pt x="123" y="205"/>
                </a:lnTo>
                <a:lnTo>
                  <a:pt x="121" y="204"/>
                </a:lnTo>
                <a:lnTo>
                  <a:pt x="119" y="203"/>
                </a:lnTo>
                <a:lnTo>
                  <a:pt x="117" y="202"/>
                </a:lnTo>
                <a:lnTo>
                  <a:pt x="115" y="202"/>
                </a:lnTo>
                <a:lnTo>
                  <a:pt x="112" y="201"/>
                </a:lnTo>
                <a:lnTo>
                  <a:pt x="112" y="199"/>
                </a:lnTo>
                <a:lnTo>
                  <a:pt x="110" y="199"/>
                </a:lnTo>
                <a:lnTo>
                  <a:pt x="108" y="198"/>
                </a:lnTo>
                <a:lnTo>
                  <a:pt x="106" y="198"/>
                </a:lnTo>
                <a:lnTo>
                  <a:pt x="105" y="197"/>
                </a:lnTo>
                <a:lnTo>
                  <a:pt x="102" y="195"/>
                </a:lnTo>
                <a:lnTo>
                  <a:pt x="101" y="195"/>
                </a:lnTo>
                <a:lnTo>
                  <a:pt x="100" y="194"/>
                </a:lnTo>
                <a:lnTo>
                  <a:pt x="97" y="194"/>
                </a:lnTo>
                <a:lnTo>
                  <a:pt x="95" y="192"/>
                </a:lnTo>
                <a:lnTo>
                  <a:pt x="94" y="192"/>
                </a:lnTo>
                <a:lnTo>
                  <a:pt x="93" y="191"/>
                </a:lnTo>
                <a:lnTo>
                  <a:pt x="90" y="191"/>
                </a:lnTo>
                <a:lnTo>
                  <a:pt x="90" y="190"/>
                </a:lnTo>
                <a:lnTo>
                  <a:pt x="90" y="188"/>
                </a:lnTo>
                <a:lnTo>
                  <a:pt x="88" y="188"/>
                </a:lnTo>
                <a:lnTo>
                  <a:pt x="88" y="187"/>
                </a:lnTo>
                <a:lnTo>
                  <a:pt x="86" y="185"/>
                </a:lnTo>
                <a:lnTo>
                  <a:pt x="86" y="183"/>
                </a:lnTo>
                <a:lnTo>
                  <a:pt x="85" y="182"/>
                </a:lnTo>
                <a:lnTo>
                  <a:pt x="83" y="179"/>
                </a:lnTo>
                <a:lnTo>
                  <a:pt x="83" y="178"/>
                </a:lnTo>
                <a:lnTo>
                  <a:pt x="82" y="176"/>
                </a:lnTo>
                <a:lnTo>
                  <a:pt x="81" y="174"/>
                </a:lnTo>
                <a:lnTo>
                  <a:pt x="79" y="171"/>
                </a:lnTo>
                <a:lnTo>
                  <a:pt x="77" y="169"/>
                </a:lnTo>
                <a:lnTo>
                  <a:pt x="76" y="166"/>
                </a:lnTo>
                <a:lnTo>
                  <a:pt x="74" y="164"/>
                </a:lnTo>
                <a:lnTo>
                  <a:pt x="72" y="161"/>
                </a:lnTo>
                <a:lnTo>
                  <a:pt x="71" y="157"/>
                </a:lnTo>
                <a:lnTo>
                  <a:pt x="69" y="155"/>
                </a:lnTo>
                <a:lnTo>
                  <a:pt x="68" y="152"/>
                </a:lnTo>
                <a:lnTo>
                  <a:pt x="65" y="148"/>
                </a:lnTo>
                <a:lnTo>
                  <a:pt x="63" y="145"/>
                </a:lnTo>
                <a:lnTo>
                  <a:pt x="61" y="141"/>
                </a:lnTo>
                <a:lnTo>
                  <a:pt x="59" y="139"/>
                </a:lnTo>
                <a:lnTo>
                  <a:pt x="56" y="135"/>
                </a:lnTo>
                <a:lnTo>
                  <a:pt x="54" y="131"/>
                </a:lnTo>
                <a:lnTo>
                  <a:pt x="54" y="129"/>
                </a:lnTo>
                <a:lnTo>
                  <a:pt x="52" y="124"/>
                </a:lnTo>
                <a:lnTo>
                  <a:pt x="49" y="121"/>
                </a:lnTo>
                <a:lnTo>
                  <a:pt x="47" y="118"/>
                </a:lnTo>
                <a:lnTo>
                  <a:pt x="45" y="114"/>
                </a:lnTo>
                <a:lnTo>
                  <a:pt x="43" y="110"/>
                </a:lnTo>
                <a:lnTo>
                  <a:pt x="40" y="107"/>
                </a:lnTo>
                <a:lnTo>
                  <a:pt x="39" y="103"/>
                </a:lnTo>
                <a:lnTo>
                  <a:pt x="36" y="100"/>
                </a:lnTo>
                <a:lnTo>
                  <a:pt x="35" y="97"/>
                </a:lnTo>
                <a:lnTo>
                  <a:pt x="32" y="92"/>
                </a:lnTo>
                <a:lnTo>
                  <a:pt x="30" y="89"/>
                </a:lnTo>
                <a:lnTo>
                  <a:pt x="27" y="87"/>
                </a:lnTo>
                <a:lnTo>
                  <a:pt x="27" y="82"/>
                </a:lnTo>
                <a:lnTo>
                  <a:pt x="25" y="80"/>
                </a:lnTo>
                <a:lnTo>
                  <a:pt x="23" y="76"/>
                </a:lnTo>
                <a:lnTo>
                  <a:pt x="21" y="73"/>
                </a:lnTo>
                <a:lnTo>
                  <a:pt x="19" y="71"/>
                </a:lnTo>
                <a:lnTo>
                  <a:pt x="18" y="67"/>
                </a:lnTo>
                <a:lnTo>
                  <a:pt x="15" y="64"/>
                </a:lnTo>
                <a:lnTo>
                  <a:pt x="14" y="61"/>
                </a:lnTo>
                <a:lnTo>
                  <a:pt x="13" y="59"/>
                </a:lnTo>
                <a:lnTo>
                  <a:pt x="10" y="56"/>
                </a:lnTo>
                <a:lnTo>
                  <a:pt x="10" y="54"/>
                </a:lnTo>
                <a:lnTo>
                  <a:pt x="8" y="53"/>
                </a:lnTo>
                <a:lnTo>
                  <a:pt x="7" y="50"/>
                </a:lnTo>
                <a:lnTo>
                  <a:pt x="6" y="49"/>
                </a:lnTo>
                <a:lnTo>
                  <a:pt x="5" y="45"/>
                </a:lnTo>
                <a:lnTo>
                  <a:pt x="3" y="45"/>
                </a:lnTo>
                <a:lnTo>
                  <a:pt x="3" y="43"/>
                </a:lnTo>
                <a:lnTo>
                  <a:pt x="1" y="40"/>
                </a:lnTo>
                <a:lnTo>
                  <a:pt x="0" y="40"/>
                </a:lnTo>
                <a:lnTo>
                  <a:pt x="0" y="38"/>
                </a:lnTo>
                <a:lnTo>
                  <a:pt x="1" y="38"/>
                </a:lnTo>
                <a:lnTo>
                  <a:pt x="1" y="37"/>
                </a:lnTo>
                <a:lnTo>
                  <a:pt x="2" y="37"/>
                </a:lnTo>
                <a:lnTo>
                  <a:pt x="3" y="35"/>
                </a:lnTo>
                <a:lnTo>
                  <a:pt x="5" y="35"/>
                </a:lnTo>
                <a:lnTo>
                  <a:pt x="7" y="33"/>
                </a:lnTo>
                <a:lnTo>
                  <a:pt x="8" y="33"/>
                </a:lnTo>
                <a:lnTo>
                  <a:pt x="10" y="31"/>
                </a:lnTo>
                <a:lnTo>
                  <a:pt x="11" y="30"/>
                </a:lnTo>
                <a:lnTo>
                  <a:pt x="13" y="30"/>
                </a:lnTo>
                <a:lnTo>
                  <a:pt x="14" y="29"/>
                </a:lnTo>
                <a:lnTo>
                  <a:pt x="15" y="29"/>
                </a:lnTo>
                <a:lnTo>
                  <a:pt x="18" y="26"/>
                </a:lnTo>
                <a:lnTo>
                  <a:pt x="19" y="26"/>
                </a:lnTo>
                <a:lnTo>
                  <a:pt x="20" y="24"/>
                </a:lnTo>
                <a:lnTo>
                  <a:pt x="21" y="24"/>
                </a:lnTo>
                <a:lnTo>
                  <a:pt x="23" y="23"/>
                </a:lnTo>
                <a:lnTo>
                  <a:pt x="25" y="23"/>
                </a:lnTo>
                <a:lnTo>
                  <a:pt x="27" y="21"/>
                </a:lnTo>
                <a:lnTo>
                  <a:pt x="27" y="20"/>
                </a:lnTo>
                <a:lnTo>
                  <a:pt x="29" y="20"/>
                </a:lnTo>
                <a:lnTo>
                  <a:pt x="31" y="17"/>
                </a:lnTo>
                <a:lnTo>
                  <a:pt x="34" y="16"/>
                </a:lnTo>
                <a:lnTo>
                  <a:pt x="35" y="16"/>
                </a:lnTo>
                <a:lnTo>
                  <a:pt x="37" y="13"/>
                </a:lnTo>
                <a:lnTo>
                  <a:pt x="39" y="13"/>
                </a:lnTo>
                <a:lnTo>
                  <a:pt x="40" y="12"/>
                </a:lnTo>
                <a:lnTo>
                  <a:pt x="43" y="9"/>
                </a:lnTo>
                <a:lnTo>
                  <a:pt x="44" y="9"/>
                </a:lnTo>
                <a:lnTo>
                  <a:pt x="45" y="8"/>
                </a:lnTo>
                <a:lnTo>
                  <a:pt x="47" y="8"/>
                </a:lnTo>
                <a:lnTo>
                  <a:pt x="48" y="7"/>
                </a:lnTo>
                <a:lnTo>
                  <a:pt x="49" y="7"/>
                </a:lnTo>
                <a:lnTo>
                  <a:pt x="50" y="5"/>
                </a:lnTo>
                <a:lnTo>
                  <a:pt x="52" y="5"/>
                </a:lnTo>
                <a:lnTo>
                  <a:pt x="54" y="3"/>
                </a:lnTo>
                <a:lnTo>
                  <a:pt x="56" y="2"/>
                </a:lnTo>
                <a:lnTo>
                  <a:pt x="56" y="0"/>
                </a:lnTo>
                <a:lnTo>
                  <a:pt x="58" y="0"/>
                </a:lnTo>
              </a:path>
            </a:pathLst>
          </a:custGeom>
          <a:solidFill>
            <a:srgbClr val="BFBFBF"/>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3" name="Freeform 15">
            <a:extLst>
              <a:ext uri="{FF2B5EF4-FFF2-40B4-BE49-F238E27FC236}">
                <a16:creationId xmlns:a16="http://schemas.microsoft.com/office/drawing/2014/main" id="{F756E480-1AEC-435A-CC11-E8A238A15CC0}"/>
              </a:ext>
              <a:ext uri="{C183D7F6-B498-43B3-948B-1728B52AA6E4}">
                <adec:decorative xmlns:adec="http://schemas.microsoft.com/office/drawing/2017/decorative" val="1"/>
              </a:ext>
            </a:extLst>
          </p:cNvPr>
          <p:cNvSpPr>
            <a:spLocks/>
          </p:cNvSpPr>
          <p:nvPr/>
        </p:nvSpPr>
        <p:spPr bwMode="auto">
          <a:xfrm>
            <a:off x="4038600" y="3505200"/>
            <a:ext cx="309563" cy="487363"/>
          </a:xfrm>
          <a:custGeom>
            <a:avLst/>
            <a:gdLst>
              <a:gd name="T0" fmla="*/ 304800 w 195"/>
              <a:gd name="T1" fmla="*/ 438858 h 211"/>
              <a:gd name="T2" fmla="*/ 293688 w 195"/>
              <a:gd name="T3" fmla="*/ 420379 h 211"/>
              <a:gd name="T4" fmla="*/ 284163 w 195"/>
              <a:gd name="T5" fmla="*/ 413450 h 211"/>
              <a:gd name="T6" fmla="*/ 271463 w 195"/>
              <a:gd name="T7" fmla="*/ 404211 h 211"/>
              <a:gd name="T8" fmla="*/ 255588 w 195"/>
              <a:gd name="T9" fmla="*/ 394972 h 211"/>
              <a:gd name="T10" fmla="*/ 247650 w 195"/>
              <a:gd name="T11" fmla="*/ 385733 h 211"/>
              <a:gd name="T12" fmla="*/ 236538 w 195"/>
              <a:gd name="T13" fmla="*/ 376494 h 211"/>
              <a:gd name="T14" fmla="*/ 219075 w 195"/>
              <a:gd name="T15" fmla="*/ 360325 h 211"/>
              <a:gd name="T16" fmla="*/ 207963 w 195"/>
              <a:gd name="T17" fmla="*/ 353396 h 211"/>
              <a:gd name="T18" fmla="*/ 193675 w 195"/>
              <a:gd name="T19" fmla="*/ 334918 h 211"/>
              <a:gd name="T20" fmla="*/ 179388 w 195"/>
              <a:gd name="T21" fmla="*/ 314130 h 211"/>
              <a:gd name="T22" fmla="*/ 169863 w 195"/>
              <a:gd name="T23" fmla="*/ 302581 h 211"/>
              <a:gd name="T24" fmla="*/ 158750 w 195"/>
              <a:gd name="T25" fmla="*/ 286412 h 211"/>
              <a:gd name="T26" fmla="*/ 150813 w 195"/>
              <a:gd name="T27" fmla="*/ 277173 h 211"/>
              <a:gd name="T28" fmla="*/ 141288 w 195"/>
              <a:gd name="T29" fmla="*/ 258695 h 211"/>
              <a:gd name="T30" fmla="*/ 127000 w 195"/>
              <a:gd name="T31" fmla="*/ 224048 h 211"/>
              <a:gd name="T32" fmla="*/ 120650 w 195"/>
              <a:gd name="T33" fmla="*/ 205570 h 211"/>
              <a:gd name="T34" fmla="*/ 106363 w 195"/>
              <a:gd name="T35" fmla="*/ 182472 h 211"/>
              <a:gd name="T36" fmla="*/ 101600 w 195"/>
              <a:gd name="T37" fmla="*/ 166304 h 211"/>
              <a:gd name="T38" fmla="*/ 92075 w 195"/>
              <a:gd name="T39" fmla="*/ 145516 h 211"/>
              <a:gd name="T40" fmla="*/ 82550 w 195"/>
              <a:gd name="T41" fmla="*/ 127038 h 211"/>
              <a:gd name="T42" fmla="*/ 74613 w 195"/>
              <a:gd name="T43" fmla="*/ 103940 h 211"/>
              <a:gd name="T44" fmla="*/ 66675 w 195"/>
              <a:gd name="T45" fmla="*/ 80842 h 211"/>
              <a:gd name="T46" fmla="*/ 55563 w 195"/>
              <a:gd name="T47" fmla="*/ 50815 h 211"/>
              <a:gd name="T48" fmla="*/ 49213 w 195"/>
              <a:gd name="T49" fmla="*/ 27717 h 211"/>
              <a:gd name="T50" fmla="*/ 36513 w 195"/>
              <a:gd name="T51" fmla="*/ 6929 h 211"/>
              <a:gd name="T52" fmla="*/ 20638 w 195"/>
              <a:gd name="T53" fmla="*/ 4620 h 211"/>
              <a:gd name="T54" fmla="*/ 3175 w 195"/>
              <a:gd name="T55" fmla="*/ 23098 h 211"/>
              <a:gd name="T56" fmla="*/ 3175 w 195"/>
              <a:gd name="T57" fmla="*/ 71603 h 211"/>
              <a:gd name="T58" fmla="*/ 7938 w 195"/>
              <a:gd name="T59" fmla="*/ 97011 h 211"/>
              <a:gd name="T60" fmla="*/ 12700 w 195"/>
              <a:gd name="T61" fmla="*/ 115489 h 211"/>
              <a:gd name="T62" fmla="*/ 17463 w 195"/>
              <a:gd name="T63" fmla="*/ 129348 h 211"/>
              <a:gd name="T64" fmla="*/ 23813 w 195"/>
              <a:gd name="T65" fmla="*/ 150136 h 211"/>
              <a:gd name="T66" fmla="*/ 30163 w 195"/>
              <a:gd name="T67" fmla="*/ 161684 h 211"/>
              <a:gd name="T68" fmla="*/ 38100 w 195"/>
              <a:gd name="T69" fmla="*/ 182472 h 211"/>
              <a:gd name="T70" fmla="*/ 46038 w 195"/>
              <a:gd name="T71" fmla="*/ 200951 h 211"/>
              <a:gd name="T72" fmla="*/ 55563 w 195"/>
              <a:gd name="T73" fmla="*/ 221739 h 211"/>
              <a:gd name="T74" fmla="*/ 66675 w 195"/>
              <a:gd name="T75" fmla="*/ 242527 h 211"/>
              <a:gd name="T76" fmla="*/ 76200 w 195"/>
              <a:gd name="T77" fmla="*/ 261005 h 211"/>
              <a:gd name="T78" fmla="*/ 90488 w 195"/>
              <a:gd name="T79" fmla="*/ 291032 h 211"/>
              <a:gd name="T80" fmla="*/ 98425 w 195"/>
              <a:gd name="T81" fmla="*/ 309510 h 211"/>
              <a:gd name="T82" fmla="*/ 141288 w 195"/>
              <a:gd name="T83" fmla="*/ 378803 h 211"/>
              <a:gd name="T84" fmla="*/ 153988 w 195"/>
              <a:gd name="T85" fmla="*/ 394972 h 211"/>
              <a:gd name="T86" fmla="*/ 163513 w 195"/>
              <a:gd name="T87" fmla="*/ 406521 h 211"/>
              <a:gd name="T88" fmla="*/ 174625 w 195"/>
              <a:gd name="T89" fmla="*/ 415760 h 211"/>
              <a:gd name="T90" fmla="*/ 187325 w 195"/>
              <a:gd name="T91" fmla="*/ 424999 h 211"/>
              <a:gd name="T92" fmla="*/ 198438 w 195"/>
              <a:gd name="T93" fmla="*/ 436548 h 211"/>
              <a:gd name="T94" fmla="*/ 212725 w 195"/>
              <a:gd name="T95" fmla="*/ 445787 h 211"/>
              <a:gd name="T96" fmla="*/ 225425 w 195"/>
              <a:gd name="T97" fmla="*/ 455026 h 211"/>
              <a:gd name="T98" fmla="*/ 239713 w 195"/>
              <a:gd name="T99" fmla="*/ 464265 h 211"/>
              <a:gd name="T100" fmla="*/ 254000 w 195"/>
              <a:gd name="T101" fmla="*/ 471195 h 211"/>
              <a:gd name="T102" fmla="*/ 271463 w 195"/>
              <a:gd name="T103" fmla="*/ 480434 h 211"/>
              <a:gd name="T104" fmla="*/ 296863 w 195"/>
              <a:gd name="T105" fmla="*/ 475814 h 2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5" h="211">
                <a:moveTo>
                  <a:pt x="192" y="202"/>
                </a:moveTo>
                <a:lnTo>
                  <a:pt x="192" y="201"/>
                </a:lnTo>
                <a:lnTo>
                  <a:pt x="194" y="200"/>
                </a:lnTo>
                <a:lnTo>
                  <a:pt x="194" y="194"/>
                </a:lnTo>
                <a:lnTo>
                  <a:pt x="192" y="193"/>
                </a:lnTo>
                <a:lnTo>
                  <a:pt x="192" y="190"/>
                </a:lnTo>
                <a:lnTo>
                  <a:pt x="192" y="189"/>
                </a:lnTo>
                <a:lnTo>
                  <a:pt x="189" y="186"/>
                </a:lnTo>
                <a:lnTo>
                  <a:pt x="188" y="186"/>
                </a:lnTo>
                <a:lnTo>
                  <a:pt x="188" y="184"/>
                </a:lnTo>
                <a:lnTo>
                  <a:pt x="187" y="182"/>
                </a:lnTo>
                <a:lnTo>
                  <a:pt x="185" y="182"/>
                </a:lnTo>
                <a:lnTo>
                  <a:pt x="184" y="181"/>
                </a:lnTo>
                <a:lnTo>
                  <a:pt x="183" y="181"/>
                </a:lnTo>
                <a:lnTo>
                  <a:pt x="183" y="180"/>
                </a:lnTo>
                <a:lnTo>
                  <a:pt x="182" y="180"/>
                </a:lnTo>
                <a:lnTo>
                  <a:pt x="180" y="179"/>
                </a:lnTo>
                <a:lnTo>
                  <a:pt x="179" y="179"/>
                </a:lnTo>
                <a:lnTo>
                  <a:pt x="179" y="177"/>
                </a:lnTo>
                <a:lnTo>
                  <a:pt x="176" y="177"/>
                </a:lnTo>
                <a:lnTo>
                  <a:pt x="175" y="176"/>
                </a:lnTo>
                <a:lnTo>
                  <a:pt x="174" y="176"/>
                </a:lnTo>
                <a:lnTo>
                  <a:pt x="173" y="175"/>
                </a:lnTo>
                <a:lnTo>
                  <a:pt x="171" y="175"/>
                </a:lnTo>
                <a:lnTo>
                  <a:pt x="169" y="173"/>
                </a:lnTo>
                <a:lnTo>
                  <a:pt x="167" y="173"/>
                </a:lnTo>
                <a:lnTo>
                  <a:pt x="166" y="171"/>
                </a:lnTo>
                <a:lnTo>
                  <a:pt x="165" y="171"/>
                </a:lnTo>
                <a:lnTo>
                  <a:pt x="163" y="171"/>
                </a:lnTo>
                <a:lnTo>
                  <a:pt x="161" y="171"/>
                </a:lnTo>
                <a:lnTo>
                  <a:pt x="161" y="169"/>
                </a:lnTo>
                <a:lnTo>
                  <a:pt x="160" y="169"/>
                </a:lnTo>
                <a:lnTo>
                  <a:pt x="159" y="168"/>
                </a:lnTo>
                <a:lnTo>
                  <a:pt x="158" y="168"/>
                </a:lnTo>
                <a:lnTo>
                  <a:pt x="158" y="167"/>
                </a:lnTo>
                <a:lnTo>
                  <a:pt x="156" y="167"/>
                </a:lnTo>
                <a:lnTo>
                  <a:pt x="155" y="165"/>
                </a:lnTo>
                <a:lnTo>
                  <a:pt x="154" y="165"/>
                </a:lnTo>
                <a:lnTo>
                  <a:pt x="153" y="164"/>
                </a:lnTo>
                <a:lnTo>
                  <a:pt x="151" y="164"/>
                </a:lnTo>
                <a:lnTo>
                  <a:pt x="150" y="163"/>
                </a:lnTo>
                <a:lnTo>
                  <a:pt x="149" y="163"/>
                </a:lnTo>
                <a:lnTo>
                  <a:pt x="147" y="161"/>
                </a:lnTo>
                <a:lnTo>
                  <a:pt x="145" y="160"/>
                </a:lnTo>
                <a:lnTo>
                  <a:pt x="142" y="160"/>
                </a:lnTo>
                <a:lnTo>
                  <a:pt x="140" y="157"/>
                </a:lnTo>
                <a:lnTo>
                  <a:pt x="139" y="157"/>
                </a:lnTo>
                <a:lnTo>
                  <a:pt x="138" y="156"/>
                </a:lnTo>
                <a:lnTo>
                  <a:pt x="137" y="156"/>
                </a:lnTo>
                <a:lnTo>
                  <a:pt x="136" y="155"/>
                </a:lnTo>
                <a:lnTo>
                  <a:pt x="134" y="155"/>
                </a:lnTo>
                <a:lnTo>
                  <a:pt x="134" y="153"/>
                </a:lnTo>
                <a:lnTo>
                  <a:pt x="132" y="153"/>
                </a:lnTo>
                <a:lnTo>
                  <a:pt x="131" y="153"/>
                </a:lnTo>
                <a:lnTo>
                  <a:pt x="130" y="153"/>
                </a:lnTo>
                <a:lnTo>
                  <a:pt x="127" y="150"/>
                </a:lnTo>
                <a:lnTo>
                  <a:pt x="126" y="150"/>
                </a:lnTo>
                <a:lnTo>
                  <a:pt x="124" y="147"/>
                </a:lnTo>
                <a:lnTo>
                  <a:pt x="122" y="147"/>
                </a:lnTo>
                <a:lnTo>
                  <a:pt x="122" y="145"/>
                </a:lnTo>
                <a:lnTo>
                  <a:pt x="122" y="144"/>
                </a:lnTo>
                <a:lnTo>
                  <a:pt x="121" y="144"/>
                </a:lnTo>
                <a:lnTo>
                  <a:pt x="115" y="138"/>
                </a:lnTo>
                <a:lnTo>
                  <a:pt x="114" y="138"/>
                </a:lnTo>
                <a:lnTo>
                  <a:pt x="114" y="136"/>
                </a:lnTo>
                <a:lnTo>
                  <a:pt x="113" y="136"/>
                </a:lnTo>
                <a:lnTo>
                  <a:pt x="113" y="135"/>
                </a:lnTo>
                <a:lnTo>
                  <a:pt x="111" y="135"/>
                </a:lnTo>
                <a:lnTo>
                  <a:pt x="109" y="133"/>
                </a:lnTo>
                <a:lnTo>
                  <a:pt x="108" y="133"/>
                </a:lnTo>
                <a:lnTo>
                  <a:pt x="108" y="131"/>
                </a:lnTo>
                <a:lnTo>
                  <a:pt x="107" y="131"/>
                </a:lnTo>
                <a:lnTo>
                  <a:pt x="105" y="129"/>
                </a:lnTo>
                <a:lnTo>
                  <a:pt x="103" y="129"/>
                </a:lnTo>
                <a:lnTo>
                  <a:pt x="102" y="127"/>
                </a:lnTo>
                <a:lnTo>
                  <a:pt x="102" y="126"/>
                </a:lnTo>
                <a:lnTo>
                  <a:pt x="101" y="126"/>
                </a:lnTo>
                <a:lnTo>
                  <a:pt x="100" y="124"/>
                </a:lnTo>
                <a:lnTo>
                  <a:pt x="100" y="123"/>
                </a:lnTo>
                <a:lnTo>
                  <a:pt x="98" y="123"/>
                </a:lnTo>
                <a:lnTo>
                  <a:pt x="97" y="122"/>
                </a:lnTo>
                <a:lnTo>
                  <a:pt x="96" y="122"/>
                </a:lnTo>
                <a:lnTo>
                  <a:pt x="96" y="120"/>
                </a:lnTo>
                <a:lnTo>
                  <a:pt x="95" y="120"/>
                </a:lnTo>
                <a:lnTo>
                  <a:pt x="93" y="120"/>
                </a:lnTo>
                <a:lnTo>
                  <a:pt x="93" y="118"/>
                </a:lnTo>
                <a:lnTo>
                  <a:pt x="91" y="114"/>
                </a:lnTo>
                <a:lnTo>
                  <a:pt x="91" y="113"/>
                </a:lnTo>
                <a:lnTo>
                  <a:pt x="89" y="113"/>
                </a:lnTo>
                <a:lnTo>
                  <a:pt x="89" y="112"/>
                </a:lnTo>
                <a:lnTo>
                  <a:pt x="86" y="108"/>
                </a:lnTo>
                <a:lnTo>
                  <a:pt x="86" y="106"/>
                </a:lnTo>
                <a:lnTo>
                  <a:pt x="84" y="103"/>
                </a:lnTo>
                <a:lnTo>
                  <a:pt x="84" y="102"/>
                </a:lnTo>
                <a:lnTo>
                  <a:pt x="80" y="98"/>
                </a:lnTo>
                <a:lnTo>
                  <a:pt x="80" y="97"/>
                </a:lnTo>
                <a:lnTo>
                  <a:pt x="79" y="97"/>
                </a:lnTo>
                <a:lnTo>
                  <a:pt x="79" y="96"/>
                </a:lnTo>
                <a:lnTo>
                  <a:pt x="77" y="94"/>
                </a:lnTo>
                <a:lnTo>
                  <a:pt x="77" y="93"/>
                </a:lnTo>
                <a:lnTo>
                  <a:pt x="76" y="90"/>
                </a:lnTo>
                <a:lnTo>
                  <a:pt x="76" y="89"/>
                </a:lnTo>
                <a:lnTo>
                  <a:pt x="72" y="86"/>
                </a:lnTo>
                <a:lnTo>
                  <a:pt x="72" y="84"/>
                </a:lnTo>
                <a:lnTo>
                  <a:pt x="69" y="81"/>
                </a:lnTo>
                <a:lnTo>
                  <a:pt x="69" y="80"/>
                </a:lnTo>
                <a:lnTo>
                  <a:pt x="68" y="80"/>
                </a:lnTo>
                <a:lnTo>
                  <a:pt x="67" y="79"/>
                </a:lnTo>
                <a:lnTo>
                  <a:pt x="67" y="77"/>
                </a:lnTo>
                <a:lnTo>
                  <a:pt x="66" y="76"/>
                </a:lnTo>
                <a:lnTo>
                  <a:pt x="66" y="75"/>
                </a:lnTo>
                <a:lnTo>
                  <a:pt x="64" y="75"/>
                </a:lnTo>
                <a:lnTo>
                  <a:pt x="64" y="73"/>
                </a:lnTo>
                <a:lnTo>
                  <a:pt x="64" y="72"/>
                </a:lnTo>
                <a:lnTo>
                  <a:pt x="62" y="70"/>
                </a:lnTo>
                <a:lnTo>
                  <a:pt x="62" y="68"/>
                </a:lnTo>
                <a:lnTo>
                  <a:pt x="60" y="68"/>
                </a:lnTo>
                <a:lnTo>
                  <a:pt x="60" y="67"/>
                </a:lnTo>
                <a:lnTo>
                  <a:pt x="58" y="65"/>
                </a:lnTo>
                <a:lnTo>
                  <a:pt x="58" y="63"/>
                </a:lnTo>
                <a:lnTo>
                  <a:pt x="57" y="61"/>
                </a:lnTo>
                <a:lnTo>
                  <a:pt x="57" y="60"/>
                </a:lnTo>
                <a:lnTo>
                  <a:pt x="55" y="57"/>
                </a:lnTo>
                <a:lnTo>
                  <a:pt x="55" y="56"/>
                </a:lnTo>
                <a:lnTo>
                  <a:pt x="53" y="55"/>
                </a:lnTo>
                <a:lnTo>
                  <a:pt x="52" y="55"/>
                </a:lnTo>
                <a:lnTo>
                  <a:pt x="52" y="54"/>
                </a:lnTo>
                <a:lnTo>
                  <a:pt x="51" y="53"/>
                </a:lnTo>
                <a:lnTo>
                  <a:pt x="51" y="51"/>
                </a:lnTo>
                <a:lnTo>
                  <a:pt x="48" y="49"/>
                </a:lnTo>
                <a:lnTo>
                  <a:pt x="48" y="47"/>
                </a:lnTo>
                <a:lnTo>
                  <a:pt x="47" y="45"/>
                </a:lnTo>
                <a:lnTo>
                  <a:pt x="47" y="43"/>
                </a:lnTo>
                <a:lnTo>
                  <a:pt x="45" y="42"/>
                </a:lnTo>
                <a:lnTo>
                  <a:pt x="45" y="40"/>
                </a:lnTo>
                <a:lnTo>
                  <a:pt x="43" y="38"/>
                </a:lnTo>
                <a:lnTo>
                  <a:pt x="43" y="37"/>
                </a:lnTo>
                <a:lnTo>
                  <a:pt x="42" y="35"/>
                </a:lnTo>
                <a:lnTo>
                  <a:pt x="42" y="33"/>
                </a:lnTo>
                <a:lnTo>
                  <a:pt x="39" y="30"/>
                </a:lnTo>
                <a:lnTo>
                  <a:pt x="39" y="29"/>
                </a:lnTo>
                <a:lnTo>
                  <a:pt x="37" y="26"/>
                </a:lnTo>
                <a:lnTo>
                  <a:pt x="37" y="24"/>
                </a:lnTo>
                <a:lnTo>
                  <a:pt x="35" y="22"/>
                </a:lnTo>
                <a:lnTo>
                  <a:pt x="35" y="21"/>
                </a:lnTo>
                <a:lnTo>
                  <a:pt x="35" y="20"/>
                </a:lnTo>
                <a:lnTo>
                  <a:pt x="33" y="17"/>
                </a:lnTo>
                <a:lnTo>
                  <a:pt x="33" y="16"/>
                </a:lnTo>
                <a:lnTo>
                  <a:pt x="31" y="13"/>
                </a:lnTo>
                <a:lnTo>
                  <a:pt x="31" y="12"/>
                </a:lnTo>
                <a:lnTo>
                  <a:pt x="29" y="10"/>
                </a:lnTo>
                <a:lnTo>
                  <a:pt x="29" y="9"/>
                </a:lnTo>
                <a:lnTo>
                  <a:pt x="28" y="8"/>
                </a:lnTo>
                <a:lnTo>
                  <a:pt x="27" y="8"/>
                </a:lnTo>
                <a:lnTo>
                  <a:pt x="27" y="6"/>
                </a:lnTo>
                <a:lnTo>
                  <a:pt x="23" y="3"/>
                </a:lnTo>
                <a:lnTo>
                  <a:pt x="22" y="3"/>
                </a:lnTo>
                <a:lnTo>
                  <a:pt x="21" y="2"/>
                </a:lnTo>
                <a:lnTo>
                  <a:pt x="19" y="2"/>
                </a:lnTo>
                <a:lnTo>
                  <a:pt x="18" y="0"/>
                </a:lnTo>
                <a:lnTo>
                  <a:pt x="14" y="0"/>
                </a:lnTo>
                <a:lnTo>
                  <a:pt x="13" y="2"/>
                </a:lnTo>
                <a:lnTo>
                  <a:pt x="10" y="2"/>
                </a:lnTo>
                <a:lnTo>
                  <a:pt x="9" y="3"/>
                </a:lnTo>
                <a:lnTo>
                  <a:pt x="8" y="3"/>
                </a:lnTo>
                <a:lnTo>
                  <a:pt x="4" y="8"/>
                </a:lnTo>
                <a:lnTo>
                  <a:pt x="4" y="9"/>
                </a:lnTo>
                <a:lnTo>
                  <a:pt x="2" y="10"/>
                </a:lnTo>
                <a:lnTo>
                  <a:pt x="2" y="12"/>
                </a:lnTo>
                <a:lnTo>
                  <a:pt x="2" y="13"/>
                </a:lnTo>
                <a:lnTo>
                  <a:pt x="2" y="16"/>
                </a:lnTo>
                <a:lnTo>
                  <a:pt x="0" y="17"/>
                </a:lnTo>
                <a:lnTo>
                  <a:pt x="0" y="30"/>
                </a:lnTo>
                <a:lnTo>
                  <a:pt x="2" y="31"/>
                </a:lnTo>
                <a:lnTo>
                  <a:pt x="2" y="34"/>
                </a:lnTo>
                <a:lnTo>
                  <a:pt x="2" y="35"/>
                </a:lnTo>
                <a:lnTo>
                  <a:pt x="2" y="38"/>
                </a:lnTo>
                <a:lnTo>
                  <a:pt x="4" y="39"/>
                </a:lnTo>
                <a:lnTo>
                  <a:pt x="4" y="42"/>
                </a:lnTo>
                <a:lnTo>
                  <a:pt x="5" y="42"/>
                </a:lnTo>
                <a:lnTo>
                  <a:pt x="5" y="43"/>
                </a:lnTo>
                <a:lnTo>
                  <a:pt x="6" y="45"/>
                </a:lnTo>
                <a:lnTo>
                  <a:pt x="6" y="46"/>
                </a:lnTo>
                <a:lnTo>
                  <a:pt x="6" y="47"/>
                </a:lnTo>
                <a:lnTo>
                  <a:pt x="6" y="49"/>
                </a:lnTo>
                <a:lnTo>
                  <a:pt x="8" y="50"/>
                </a:lnTo>
                <a:lnTo>
                  <a:pt x="8" y="51"/>
                </a:lnTo>
                <a:lnTo>
                  <a:pt x="9" y="53"/>
                </a:lnTo>
                <a:lnTo>
                  <a:pt x="9" y="54"/>
                </a:lnTo>
                <a:lnTo>
                  <a:pt x="10" y="55"/>
                </a:lnTo>
                <a:lnTo>
                  <a:pt x="10" y="56"/>
                </a:lnTo>
                <a:lnTo>
                  <a:pt x="11" y="56"/>
                </a:lnTo>
                <a:lnTo>
                  <a:pt x="11" y="57"/>
                </a:lnTo>
                <a:lnTo>
                  <a:pt x="13" y="59"/>
                </a:lnTo>
                <a:lnTo>
                  <a:pt x="13" y="61"/>
                </a:lnTo>
                <a:lnTo>
                  <a:pt x="14" y="61"/>
                </a:lnTo>
                <a:lnTo>
                  <a:pt x="14" y="63"/>
                </a:lnTo>
                <a:lnTo>
                  <a:pt x="15" y="65"/>
                </a:lnTo>
                <a:lnTo>
                  <a:pt x="15" y="66"/>
                </a:lnTo>
                <a:lnTo>
                  <a:pt x="16" y="66"/>
                </a:lnTo>
                <a:lnTo>
                  <a:pt x="16" y="67"/>
                </a:lnTo>
                <a:lnTo>
                  <a:pt x="18" y="68"/>
                </a:lnTo>
                <a:lnTo>
                  <a:pt x="18" y="70"/>
                </a:lnTo>
                <a:lnTo>
                  <a:pt x="19" y="70"/>
                </a:lnTo>
                <a:lnTo>
                  <a:pt x="19" y="71"/>
                </a:lnTo>
                <a:lnTo>
                  <a:pt x="22" y="75"/>
                </a:lnTo>
                <a:lnTo>
                  <a:pt x="22" y="76"/>
                </a:lnTo>
                <a:lnTo>
                  <a:pt x="23" y="76"/>
                </a:lnTo>
                <a:lnTo>
                  <a:pt x="23" y="77"/>
                </a:lnTo>
                <a:lnTo>
                  <a:pt x="24" y="79"/>
                </a:lnTo>
                <a:lnTo>
                  <a:pt x="24" y="80"/>
                </a:lnTo>
                <a:lnTo>
                  <a:pt x="26" y="80"/>
                </a:lnTo>
                <a:lnTo>
                  <a:pt x="27" y="81"/>
                </a:lnTo>
                <a:lnTo>
                  <a:pt x="27" y="83"/>
                </a:lnTo>
                <a:lnTo>
                  <a:pt x="29" y="86"/>
                </a:lnTo>
                <a:lnTo>
                  <a:pt x="29" y="87"/>
                </a:lnTo>
                <a:lnTo>
                  <a:pt x="31" y="87"/>
                </a:lnTo>
                <a:lnTo>
                  <a:pt x="31" y="89"/>
                </a:lnTo>
                <a:lnTo>
                  <a:pt x="34" y="92"/>
                </a:lnTo>
                <a:lnTo>
                  <a:pt x="34" y="93"/>
                </a:lnTo>
                <a:lnTo>
                  <a:pt x="35" y="94"/>
                </a:lnTo>
                <a:lnTo>
                  <a:pt x="35" y="96"/>
                </a:lnTo>
                <a:lnTo>
                  <a:pt x="37" y="97"/>
                </a:lnTo>
                <a:lnTo>
                  <a:pt x="37" y="98"/>
                </a:lnTo>
                <a:lnTo>
                  <a:pt x="38" y="98"/>
                </a:lnTo>
                <a:lnTo>
                  <a:pt x="38" y="100"/>
                </a:lnTo>
                <a:lnTo>
                  <a:pt x="42" y="103"/>
                </a:lnTo>
                <a:lnTo>
                  <a:pt x="42" y="105"/>
                </a:lnTo>
                <a:lnTo>
                  <a:pt x="43" y="106"/>
                </a:lnTo>
                <a:lnTo>
                  <a:pt x="44" y="106"/>
                </a:lnTo>
                <a:lnTo>
                  <a:pt x="45" y="108"/>
                </a:lnTo>
                <a:lnTo>
                  <a:pt x="47" y="112"/>
                </a:lnTo>
                <a:lnTo>
                  <a:pt x="47" y="113"/>
                </a:lnTo>
                <a:lnTo>
                  <a:pt x="48" y="113"/>
                </a:lnTo>
                <a:lnTo>
                  <a:pt x="48" y="114"/>
                </a:lnTo>
                <a:lnTo>
                  <a:pt x="51" y="117"/>
                </a:lnTo>
                <a:lnTo>
                  <a:pt x="51" y="118"/>
                </a:lnTo>
                <a:lnTo>
                  <a:pt x="55" y="122"/>
                </a:lnTo>
                <a:lnTo>
                  <a:pt x="55" y="123"/>
                </a:lnTo>
                <a:lnTo>
                  <a:pt x="57" y="126"/>
                </a:lnTo>
                <a:lnTo>
                  <a:pt x="57" y="127"/>
                </a:lnTo>
                <a:lnTo>
                  <a:pt x="58" y="127"/>
                </a:lnTo>
                <a:lnTo>
                  <a:pt x="58" y="129"/>
                </a:lnTo>
                <a:lnTo>
                  <a:pt x="60" y="131"/>
                </a:lnTo>
                <a:lnTo>
                  <a:pt x="60" y="133"/>
                </a:lnTo>
                <a:lnTo>
                  <a:pt x="62" y="134"/>
                </a:lnTo>
                <a:lnTo>
                  <a:pt x="63" y="134"/>
                </a:lnTo>
                <a:lnTo>
                  <a:pt x="64" y="135"/>
                </a:lnTo>
                <a:lnTo>
                  <a:pt x="64" y="136"/>
                </a:lnTo>
                <a:lnTo>
                  <a:pt x="82" y="157"/>
                </a:lnTo>
                <a:lnTo>
                  <a:pt x="84" y="157"/>
                </a:lnTo>
                <a:lnTo>
                  <a:pt x="89" y="164"/>
                </a:lnTo>
                <a:lnTo>
                  <a:pt x="91" y="164"/>
                </a:lnTo>
                <a:lnTo>
                  <a:pt x="92" y="165"/>
                </a:lnTo>
                <a:lnTo>
                  <a:pt x="92" y="167"/>
                </a:lnTo>
                <a:lnTo>
                  <a:pt x="93" y="169"/>
                </a:lnTo>
                <a:lnTo>
                  <a:pt x="95" y="169"/>
                </a:lnTo>
                <a:lnTo>
                  <a:pt x="97" y="171"/>
                </a:lnTo>
                <a:lnTo>
                  <a:pt x="98" y="171"/>
                </a:lnTo>
                <a:lnTo>
                  <a:pt x="100" y="173"/>
                </a:lnTo>
                <a:lnTo>
                  <a:pt x="101" y="173"/>
                </a:lnTo>
                <a:lnTo>
                  <a:pt x="101" y="175"/>
                </a:lnTo>
                <a:lnTo>
                  <a:pt x="102" y="175"/>
                </a:lnTo>
                <a:lnTo>
                  <a:pt x="103" y="176"/>
                </a:lnTo>
                <a:lnTo>
                  <a:pt x="105" y="176"/>
                </a:lnTo>
                <a:lnTo>
                  <a:pt x="105" y="177"/>
                </a:lnTo>
                <a:lnTo>
                  <a:pt x="107" y="179"/>
                </a:lnTo>
                <a:lnTo>
                  <a:pt x="108" y="179"/>
                </a:lnTo>
                <a:lnTo>
                  <a:pt x="108" y="180"/>
                </a:lnTo>
                <a:lnTo>
                  <a:pt x="110" y="180"/>
                </a:lnTo>
                <a:lnTo>
                  <a:pt x="110" y="181"/>
                </a:lnTo>
                <a:lnTo>
                  <a:pt x="113" y="181"/>
                </a:lnTo>
                <a:lnTo>
                  <a:pt x="113" y="182"/>
                </a:lnTo>
                <a:lnTo>
                  <a:pt x="114" y="182"/>
                </a:lnTo>
                <a:lnTo>
                  <a:pt x="115" y="184"/>
                </a:lnTo>
                <a:lnTo>
                  <a:pt x="118" y="184"/>
                </a:lnTo>
                <a:lnTo>
                  <a:pt x="118" y="186"/>
                </a:lnTo>
                <a:lnTo>
                  <a:pt x="120" y="186"/>
                </a:lnTo>
                <a:lnTo>
                  <a:pt x="122" y="186"/>
                </a:lnTo>
                <a:lnTo>
                  <a:pt x="122" y="187"/>
                </a:lnTo>
                <a:lnTo>
                  <a:pt x="125" y="187"/>
                </a:lnTo>
                <a:lnTo>
                  <a:pt x="125" y="189"/>
                </a:lnTo>
                <a:lnTo>
                  <a:pt x="127" y="189"/>
                </a:lnTo>
                <a:lnTo>
                  <a:pt x="129" y="190"/>
                </a:lnTo>
                <a:lnTo>
                  <a:pt x="131" y="190"/>
                </a:lnTo>
                <a:lnTo>
                  <a:pt x="131" y="192"/>
                </a:lnTo>
                <a:lnTo>
                  <a:pt x="134" y="192"/>
                </a:lnTo>
                <a:lnTo>
                  <a:pt x="134" y="193"/>
                </a:lnTo>
                <a:lnTo>
                  <a:pt x="137" y="193"/>
                </a:lnTo>
                <a:lnTo>
                  <a:pt x="137" y="194"/>
                </a:lnTo>
                <a:lnTo>
                  <a:pt x="139" y="194"/>
                </a:lnTo>
                <a:lnTo>
                  <a:pt x="140" y="196"/>
                </a:lnTo>
                <a:lnTo>
                  <a:pt x="142" y="196"/>
                </a:lnTo>
                <a:lnTo>
                  <a:pt x="142" y="197"/>
                </a:lnTo>
                <a:lnTo>
                  <a:pt x="144" y="197"/>
                </a:lnTo>
                <a:lnTo>
                  <a:pt x="145" y="198"/>
                </a:lnTo>
                <a:lnTo>
                  <a:pt x="147" y="198"/>
                </a:lnTo>
                <a:lnTo>
                  <a:pt x="147" y="200"/>
                </a:lnTo>
                <a:lnTo>
                  <a:pt x="150" y="200"/>
                </a:lnTo>
                <a:lnTo>
                  <a:pt x="151" y="201"/>
                </a:lnTo>
                <a:lnTo>
                  <a:pt x="153" y="202"/>
                </a:lnTo>
                <a:lnTo>
                  <a:pt x="155" y="202"/>
                </a:lnTo>
                <a:lnTo>
                  <a:pt x="155" y="203"/>
                </a:lnTo>
                <a:lnTo>
                  <a:pt x="158" y="203"/>
                </a:lnTo>
                <a:lnTo>
                  <a:pt x="158" y="204"/>
                </a:lnTo>
                <a:lnTo>
                  <a:pt x="160" y="204"/>
                </a:lnTo>
                <a:lnTo>
                  <a:pt x="160" y="206"/>
                </a:lnTo>
                <a:lnTo>
                  <a:pt x="163" y="206"/>
                </a:lnTo>
                <a:lnTo>
                  <a:pt x="163" y="207"/>
                </a:lnTo>
                <a:lnTo>
                  <a:pt x="166" y="207"/>
                </a:lnTo>
                <a:lnTo>
                  <a:pt x="167" y="208"/>
                </a:lnTo>
                <a:lnTo>
                  <a:pt x="171" y="208"/>
                </a:lnTo>
                <a:lnTo>
                  <a:pt x="171" y="210"/>
                </a:lnTo>
                <a:lnTo>
                  <a:pt x="184" y="210"/>
                </a:lnTo>
                <a:lnTo>
                  <a:pt x="185" y="208"/>
                </a:lnTo>
                <a:lnTo>
                  <a:pt x="185" y="207"/>
                </a:lnTo>
                <a:lnTo>
                  <a:pt x="187" y="207"/>
                </a:lnTo>
                <a:lnTo>
                  <a:pt x="187" y="206"/>
                </a:lnTo>
                <a:lnTo>
                  <a:pt x="188" y="206"/>
                </a:lnTo>
                <a:lnTo>
                  <a:pt x="192" y="202"/>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4" name="Freeform 16">
            <a:extLst>
              <a:ext uri="{FF2B5EF4-FFF2-40B4-BE49-F238E27FC236}">
                <a16:creationId xmlns:a16="http://schemas.microsoft.com/office/drawing/2014/main" id="{3C734F42-FFDE-1220-11E4-14974E77B7B0}"/>
              </a:ext>
              <a:ext uri="{C183D7F6-B498-43B3-948B-1728B52AA6E4}">
                <adec:decorative xmlns:adec="http://schemas.microsoft.com/office/drawing/2017/decorative" val="1"/>
              </a:ext>
            </a:extLst>
          </p:cNvPr>
          <p:cNvSpPr>
            <a:spLocks/>
          </p:cNvSpPr>
          <p:nvPr/>
        </p:nvSpPr>
        <p:spPr bwMode="auto">
          <a:xfrm>
            <a:off x="3338513" y="5427663"/>
            <a:ext cx="1822450" cy="1587"/>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5" name="Rectangle 17">
            <a:extLst>
              <a:ext uri="{FF2B5EF4-FFF2-40B4-BE49-F238E27FC236}">
                <a16:creationId xmlns:a16="http://schemas.microsoft.com/office/drawing/2014/main" id="{A37AE8A8-E5E4-EE32-214B-F8875C0C97F4}"/>
              </a:ext>
              <a:ext uri="{C183D7F6-B498-43B3-948B-1728B52AA6E4}">
                <adec:decorative xmlns:adec="http://schemas.microsoft.com/office/drawing/2017/decorative" val="1"/>
              </a:ext>
            </a:extLst>
          </p:cNvPr>
          <p:cNvSpPr>
            <a:spLocks noChangeArrowheads="1"/>
          </p:cNvSpPr>
          <p:nvPr/>
        </p:nvSpPr>
        <p:spPr bwMode="auto">
          <a:xfrm>
            <a:off x="3338513" y="5178425"/>
            <a:ext cx="1819275" cy="249238"/>
          </a:xfrm>
          <a:prstGeom prst="rect">
            <a:avLst/>
          </a:prstGeom>
          <a:solidFill>
            <a:schemeClr val="bg2"/>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8626" name="Freeform 18">
            <a:extLst>
              <a:ext uri="{FF2B5EF4-FFF2-40B4-BE49-F238E27FC236}">
                <a16:creationId xmlns:a16="http://schemas.microsoft.com/office/drawing/2014/main" id="{5295FF64-02C9-EF8F-CC35-9D4A04323BBC}"/>
              </a:ext>
              <a:ext uri="{C183D7F6-B498-43B3-948B-1728B52AA6E4}">
                <adec:decorative xmlns:adec="http://schemas.microsoft.com/office/drawing/2017/decorative" val="1"/>
              </a:ext>
            </a:extLst>
          </p:cNvPr>
          <p:cNvSpPr>
            <a:spLocks/>
          </p:cNvSpPr>
          <p:nvPr/>
        </p:nvSpPr>
        <p:spPr bwMode="auto">
          <a:xfrm>
            <a:off x="3338513" y="5178425"/>
            <a:ext cx="1822450" cy="1588"/>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7" name="Rectangle 19">
            <a:extLst>
              <a:ext uri="{FF2B5EF4-FFF2-40B4-BE49-F238E27FC236}">
                <a16:creationId xmlns:a16="http://schemas.microsoft.com/office/drawing/2014/main" id="{74DA832B-1089-F134-E56A-23C49B063299}"/>
              </a:ext>
              <a:ext uri="{C183D7F6-B498-43B3-948B-1728B52AA6E4}">
                <adec:decorative xmlns:adec="http://schemas.microsoft.com/office/drawing/2017/decorative" val="1"/>
              </a:ext>
            </a:extLst>
          </p:cNvPr>
          <p:cNvSpPr>
            <a:spLocks noChangeArrowheads="1"/>
          </p:cNvSpPr>
          <p:nvPr/>
        </p:nvSpPr>
        <p:spPr bwMode="auto">
          <a:xfrm>
            <a:off x="3338513" y="2381250"/>
            <a:ext cx="1819275" cy="250825"/>
          </a:xfrm>
          <a:prstGeom prst="rect">
            <a:avLst/>
          </a:prstGeom>
          <a:solidFill>
            <a:schemeClr val="bg2"/>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8628" name="Freeform 20">
            <a:extLst>
              <a:ext uri="{FF2B5EF4-FFF2-40B4-BE49-F238E27FC236}">
                <a16:creationId xmlns:a16="http://schemas.microsoft.com/office/drawing/2014/main" id="{96718A86-3A77-F937-D297-845D00BCF533}"/>
              </a:ext>
              <a:ext uri="{C183D7F6-B498-43B3-948B-1728B52AA6E4}">
                <adec:decorative xmlns:adec="http://schemas.microsoft.com/office/drawing/2017/decorative" val="1"/>
              </a:ext>
            </a:extLst>
          </p:cNvPr>
          <p:cNvSpPr>
            <a:spLocks/>
          </p:cNvSpPr>
          <p:nvPr/>
        </p:nvSpPr>
        <p:spPr bwMode="auto">
          <a:xfrm>
            <a:off x="3338513" y="2381250"/>
            <a:ext cx="1822450" cy="1588"/>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9" name="Freeform 21">
            <a:extLst>
              <a:ext uri="{FF2B5EF4-FFF2-40B4-BE49-F238E27FC236}">
                <a16:creationId xmlns:a16="http://schemas.microsoft.com/office/drawing/2014/main" id="{FD92DC7E-447B-68CA-8DD1-AE139D3C5392}"/>
              </a:ext>
              <a:ext uri="{C183D7F6-B498-43B3-948B-1728B52AA6E4}">
                <adec:decorative xmlns:adec="http://schemas.microsoft.com/office/drawing/2017/decorative" val="1"/>
              </a:ext>
            </a:extLst>
          </p:cNvPr>
          <p:cNvSpPr>
            <a:spLocks/>
          </p:cNvSpPr>
          <p:nvPr/>
        </p:nvSpPr>
        <p:spPr bwMode="auto">
          <a:xfrm>
            <a:off x="3338513" y="2632075"/>
            <a:ext cx="1822450" cy="1588"/>
          </a:xfrm>
          <a:custGeom>
            <a:avLst/>
            <a:gdLst>
              <a:gd name="T0" fmla="*/ 0 w 1148"/>
              <a:gd name="T1" fmla="*/ 0 h 1"/>
              <a:gd name="T2" fmla="*/ 1819275 w 1148"/>
              <a:gd name="T3" fmla="*/ 0 h 1"/>
              <a:gd name="T4" fmla="*/ 1820863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30" name="Freeform 22">
            <a:extLst>
              <a:ext uri="{FF2B5EF4-FFF2-40B4-BE49-F238E27FC236}">
                <a16:creationId xmlns:a16="http://schemas.microsoft.com/office/drawing/2014/main" id="{FE5940FB-086A-F104-3643-EF9A20AF9CCE}"/>
              </a:ext>
              <a:ext uri="{C183D7F6-B498-43B3-948B-1728B52AA6E4}">
                <adec:decorative xmlns:adec="http://schemas.microsoft.com/office/drawing/2017/decorative" val="1"/>
              </a:ext>
            </a:extLst>
          </p:cNvPr>
          <p:cNvSpPr>
            <a:spLocks/>
          </p:cNvSpPr>
          <p:nvPr/>
        </p:nvSpPr>
        <p:spPr bwMode="auto">
          <a:xfrm>
            <a:off x="5092700" y="2632075"/>
            <a:ext cx="4763" cy="2543175"/>
          </a:xfrm>
          <a:custGeom>
            <a:avLst/>
            <a:gdLst>
              <a:gd name="T0" fmla="*/ 0 w 3"/>
              <a:gd name="T1" fmla="*/ 0 h 1602"/>
              <a:gd name="T2" fmla="*/ 0 w 3"/>
              <a:gd name="T3" fmla="*/ 2541588 h 1602"/>
              <a:gd name="T4" fmla="*/ 3175 w 3"/>
              <a:gd name="T5" fmla="*/ 2541588 h 1602"/>
              <a:gd name="T6" fmla="*/ 0 60000 65536"/>
              <a:gd name="T7" fmla="*/ 0 60000 65536"/>
              <a:gd name="T8" fmla="*/ 0 60000 65536"/>
            </a:gdLst>
            <a:ahLst/>
            <a:cxnLst>
              <a:cxn ang="T6">
                <a:pos x="T0" y="T1"/>
              </a:cxn>
              <a:cxn ang="T7">
                <a:pos x="T2" y="T3"/>
              </a:cxn>
              <a:cxn ang="T8">
                <a:pos x="T4" y="T5"/>
              </a:cxn>
            </a:cxnLst>
            <a:rect l="0" t="0" r="r" b="b"/>
            <a:pathLst>
              <a:path w="3" h="1602">
                <a:moveTo>
                  <a:pt x="0" y="0"/>
                </a:moveTo>
                <a:lnTo>
                  <a:pt x="0" y="1601"/>
                </a:lnTo>
                <a:lnTo>
                  <a:pt x="2" y="1601"/>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31" name="Freeform 23">
            <a:extLst>
              <a:ext uri="{FF2B5EF4-FFF2-40B4-BE49-F238E27FC236}">
                <a16:creationId xmlns:a16="http://schemas.microsoft.com/office/drawing/2014/main" id="{71629946-86CD-6DF7-D29A-EADC00DE358E}"/>
              </a:ext>
              <a:ext uri="{C183D7F6-B498-43B3-948B-1728B52AA6E4}">
                <adec:decorative xmlns:adec="http://schemas.microsoft.com/office/drawing/2017/decorative" val="1"/>
              </a:ext>
            </a:extLst>
          </p:cNvPr>
          <p:cNvSpPr>
            <a:spLocks/>
          </p:cNvSpPr>
          <p:nvPr/>
        </p:nvSpPr>
        <p:spPr bwMode="auto">
          <a:xfrm>
            <a:off x="3133725" y="3725863"/>
            <a:ext cx="762000" cy="365125"/>
          </a:xfrm>
          <a:custGeom>
            <a:avLst/>
            <a:gdLst>
              <a:gd name="T0" fmla="*/ 760413 w 480"/>
              <a:gd name="T1" fmla="*/ 363538 h 230"/>
              <a:gd name="T2" fmla="*/ 66675 w 480"/>
              <a:gd name="T3" fmla="*/ 360363 h 230"/>
              <a:gd name="T4" fmla="*/ 74613 w 480"/>
              <a:gd name="T5" fmla="*/ 358775 h 230"/>
              <a:gd name="T6" fmla="*/ 80963 w 480"/>
              <a:gd name="T7" fmla="*/ 354013 h 230"/>
              <a:gd name="T8" fmla="*/ 88900 w 480"/>
              <a:gd name="T9" fmla="*/ 352425 h 230"/>
              <a:gd name="T10" fmla="*/ 93663 w 480"/>
              <a:gd name="T11" fmla="*/ 349250 h 230"/>
              <a:gd name="T12" fmla="*/ 101600 w 480"/>
              <a:gd name="T13" fmla="*/ 346075 h 230"/>
              <a:gd name="T14" fmla="*/ 106363 w 480"/>
              <a:gd name="T15" fmla="*/ 342900 h 230"/>
              <a:gd name="T16" fmla="*/ 112713 w 480"/>
              <a:gd name="T17" fmla="*/ 339725 h 230"/>
              <a:gd name="T18" fmla="*/ 119063 w 480"/>
              <a:gd name="T19" fmla="*/ 334963 h 230"/>
              <a:gd name="T20" fmla="*/ 128588 w 480"/>
              <a:gd name="T21" fmla="*/ 330200 h 230"/>
              <a:gd name="T22" fmla="*/ 138113 w 480"/>
              <a:gd name="T23" fmla="*/ 319088 h 230"/>
              <a:gd name="T24" fmla="*/ 139700 w 480"/>
              <a:gd name="T25" fmla="*/ 314325 h 230"/>
              <a:gd name="T26" fmla="*/ 142875 w 480"/>
              <a:gd name="T27" fmla="*/ 311150 h 230"/>
              <a:gd name="T28" fmla="*/ 144463 w 480"/>
              <a:gd name="T29" fmla="*/ 298450 h 230"/>
              <a:gd name="T30" fmla="*/ 144463 w 480"/>
              <a:gd name="T31" fmla="*/ 261938 h 230"/>
              <a:gd name="T32" fmla="*/ 142875 w 480"/>
              <a:gd name="T33" fmla="*/ 244475 h 230"/>
              <a:gd name="T34" fmla="*/ 139700 w 480"/>
              <a:gd name="T35" fmla="*/ 234950 h 230"/>
              <a:gd name="T36" fmla="*/ 138113 w 480"/>
              <a:gd name="T37" fmla="*/ 227013 h 230"/>
              <a:gd name="T38" fmla="*/ 134938 w 480"/>
              <a:gd name="T39" fmla="*/ 219075 h 230"/>
              <a:gd name="T40" fmla="*/ 133350 w 480"/>
              <a:gd name="T41" fmla="*/ 212725 h 230"/>
              <a:gd name="T42" fmla="*/ 128588 w 480"/>
              <a:gd name="T43" fmla="*/ 209550 h 230"/>
              <a:gd name="T44" fmla="*/ 125413 w 480"/>
              <a:gd name="T45" fmla="*/ 203200 h 230"/>
              <a:gd name="T46" fmla="*/ 120650 w 480"/>
              <a:gd name="T47" fmla="*/ 198438 h 230"/>
              <a:gd name="T48" fmla="*/ 115888 w 480"/>
              <a:gd name="T49" fmla="*/ 196850 h 230"/>
              <a:gd name="T50" fmla="*/ 107950 w 480"/>
              <a:gd name="T51" fmla="*/ 190500 h 230"/>
              <a:gd name="T52" fmla="*/ 101600 w 480"/>
              <a:gd name="T53" fmla="*/ 187325 h 230"/>
              <a:gd name="T54" fmla="*/ 93663 w 480"/>
              <a:gd name="T55" fmla="*/ 184150 h 230"/>
              <a:gd name="T56" fmla="*/ 55563 w 480"/>
              <a:gd name="T57" fmla="*/ 182563 h 230"/>
              <a:gd name="T58" fmla="*/ 50800 w 480"/>
              <a:gd name="T59" fmla="*/ 177800 h 230"/>
              <a:gd name="T60" fmla="*/ 46038 w 480"/>
              <a:gd name="T61" fmla="*/ 176213 h 230"/>
              <a:gd name="T62" fmla="*/ 42863 w 480"/>
              <a:gd name="T63" fmla="*/ 171450 h 230"/>
              <a:gd name="T64" fmla="*/ 34925 w 480"/>
              <a:gd name="T65" fmla="*/ 169863 h 230"/>
              <a:gd name="T66" fmla="*/ 25400 w 480"/>
              <a:gd name="T67" fmla="*/ 163513 h 230"/>
              <a:gd name="T68" fmla="*/ 6350 w 480"/>
              <a:gd name="T69" fmla="*/ 144463 h 230"/>
              <a:gd name="T70" fmla="*/ 4763 w 480"/>
              <a:gd name="T71" fmla="*/ 136525 h 230"/>
              <a:gd name="T72" fmla="*/ 1588 w 480"/>
              <a:gd name="T73" fmla="*/ 123825 h 230"/>
              <a:gd name="T74" fmla="*/ 0 w 480"/>
              <a:gd name="T75" fmla="*/ 68263 h 230"/>
              <a:gd name="T76" fmla="*/ 3175 w 480"/>
              <a:gd name="T77" fmla="*/ 57150 h 230"/>
              <a:gd name="T78" fmla="*/ 4763 w 480"/>
              <a:gd name="T79" fmla="*/ 52388 h 230"/>
              <a:gd name="T80" fmla="*/ 9525 w 480"/>
              <a:gd name="T81" fmla="*/ 47625 h 230"/>
              <a:gd name="T82" fmla="*/ 9525 w 480"/>
              <a:gd name="T83" fmla="*/ 41275 h 230"/>
              <a:gd name="T84" fmla="*/ 15875 w 480"/>
              <a:gd name="T85" fmla="*/ 34925 h 230"/>
              <a:gd name="T86" fmla="*/ 26988 w 480"/>
              <a:gd name="T87" fmla="*/ 20638 h 230"/>
              <a:gd name="T88" fmla="*/ 34925 w 480"/>
              <a:gd name="T89" fmla="*/ 15875 h 230"/>
              <a:gd name="T90" fmla="*/ 44450 w 480"/>
              <a:gd name="T91" fmla="*/ 7938 h 230"/>
              <a:gd name="T92" fmla="*/ 49213 w 480"/>
              <a:gd name="T93" fmla="*/ 4763 h 230"/>
              <a:gd name="T94" fmla="*/ 55563 w 480"/>
              <a:gd name="T95" fmla="*/ 1588 h 230"/>
              <a:gd name="T96" fmla="*/ 61913 w 480"/>
              <a:gd name="T97" fmla="*/ 0 h 2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0" h="230">
                <a:moveTo>
                  <a:pt x="39" y="0"/>
                </a:moveTo>
                <a:lnTo>
                  <a:pt x="479" y="0"/>
                </a:lnTo>
                <a:lnTo>
                  <a:pt x="479" y="229"/>
                </a:lnTo>
                <a:lnTo>
                  <a:pt x="39" y="229"/>
                </a:lnTo>
                <a:lnTo>
                  <a:pt x="40" y="229"/>
                </a:lnTo>
                <a:lnTo>
                  <a:pt x="42" y="227"/>
                </a:lnTo>
                <a:lnTo>
                  <a:pt x="43" y="227"/>
                </a:lnTo>
                <a:lnTo>
                  <a:pt x="45" y="226"/>
                </a:lnTo>
                <a:lnTo>
                  <a:pt x="47" y="226"/>
                </a:lnTo>
                <a:lnTo>
                  <a:pt x="47" y="225"/>
                </a:lnTo>
                <a:lnTo>
                  <a:pt x="50" y="225"/>
                </a:lnTo>
                <a:lnTo>
                  <a:pt x="51" y="223"/>
                </a:lnTo>
                <a:lnTo>
                  <a:pt x="53" y="223"/>
                </a:lnTo>
                <a:lnTo>
                  <a:pt x="53" y="222"/>
                </a:lnTo>
                <a:lnTo>
                  <a:pt x="56" y="222"/>
                </a:lnTo>
                <a:lnTo>
                  <a:pt x="57" y="221"/>
                </a:lnTo>
                <a:lnTo>
                  <a:pt x="59" y="221"/>
                </a:lnTo>
                <a:lnTo>
                  <a:pt x="59" y="220"/>
                </a:lnTo>
                <a:lnTo>
                  <a:pt x="60" y="220"/>
                </a:lnTo>
                <a:lnTo>
                  <a:pt x="61" y="218"/>
                </a:lnTo>
                <a:lnTo>
                  <a:pt x="64" y="218"/>
                </a:lnTo>
                <a:lnTo>
                  <a:pt x="64" y="216"/>
                </a:lnTo>
                <a:lnTo>
                  <a:pt x="66" y="216"/>
                </a:lnTo>
                <a:lnTo>
                  <a:pt x="67" y="216"/>
                </a:lnTo>
                <a:lnTo>
                  <a:pt x="68" y="216"/>
                </a:lnTo>
                <a:lnTo>
                  <a:pt x="69" y="214"/>
                </a:lnTo>
                <a:lnTo>
                  <a:pt x="71" y="214"/>
                </a:lnTo>
                <a:lnTo>
                  <a:pt x="72" y="213"/>
                </a:lnTo>
                <a:lnTo>
                  <a:pt x="73" y="213"/>
                </a:lnTo>
                <a:lnTo>
                  <a:pt x="75" y="211"/>
                </a:lnTo>
                <a:lnTo>
                  <a:pt x="77" y="211"/>
                </a:lnTo>
                <a:lnTo>
                  <a:pt x="80" y="208"/>
                </a:lnTo>
                <a:lnTo>
                  <a:pt x="81" y="208"/>
                </a:lnTo>
                <a:lnTo>
                  <a:pt x="81" y="206"/>
                </a:lnTo>
                <a:lnTo>
                  <a:pt x="82" y="206"/>
                </a:lnTo>
                <a:lnTo>
                  <a:pt x="87" y="201"/>
                </a:lnTo>
                <a:lnTo>
                  <a:pt x="87" y="200"/>
                </a:lnTo>
                <a:lnTo>
                  <a:pt x="88" y="200"/>
                </a:lnTo>
                <a:lnTo>
                  <a:pt x="88" y="198"/>
                </a:lnTo>
                <a:lnTo>
                  <a:pt x="89" y="198"/>
                </a:lnTo>
                <a:lnTo>
                  <a:pt x="89" y="196"/>
                </a:lnTo>
                <a:lnTo>
                  <a:pt x="90" y="196"/>
                </a:lnTo>
                <a:lnTo>
                  <a:pt x="90" y="194"/>
                </a:lnTo>
                <a:lnTo>
                  <a:pt x="91" y="192"/>
                </a:lnTo>
                <a:lnTo>
                  <a:pt x="91" y="188"/>
                </a:lnTo>
                <a:lnTo>
                  <a:pt x="93" y="187"/>
                </a:lnTo>
                <a:lnTo>
                  <a:pt x="93" y="167"/>
                </a:lnTo>
                <a:lnTo>
                  <a:pt x="91" y="165"/>
                </a:lnTo>
                <a:lnTo>
                  <a:pt x="91" y="161"/>
                </a:lnTo>
                <a:lnTo>
                  <a:pt x="90" y="159"/>
                </a:lnTo>
                <a:lnTo>
                  <a:pt x="90" y="154"/>
                </a:lnTo>
                <a:lnTo>
                  <a:pt x="89" y="154"/>
                </a:lnTo>
                <a:lnTo>
                  <a:pt x="89" y="148"/>
                </a:lnTo>
                <a:lnTo>
                  <a:pt x="88" y="148"/>
                </a:lnTo>
                <a:lnTo>
                  <a:pt x="88" y="147"/>
                </a:lnTo>
                <a:lnTo>
                  <a:pt x="87" y="145"/>
                </a:lnTo>
                <a:lnTo>
                  <a:pt x="87" y="143"/>
                </a:lnTo>
                <a:lnTo>
                  <a:pt x="86" y="141"/>
                </a:lnTo>
                <a:lnTo>
                  <a:pt x="86" y="140"/>
                </a:lnTo>
                <a:lnTo>
                  <a:pt x="85" y="138"/>
                </a:lnTo>
                <a:lnTo>
                  <a:pt x="85" y="137"/>
                </a:lnTo>
                <a:lnTo>
                  <a:pt x="84" y="136"/>
                </a:lnTo>
                <a:lnTo>
                  <a:pt x="84" y="134"/>
                </a:lnTo>
                <a:lnTo>
                  <a:pt x="82" y="133"/>
                </a:lnTo>
                <a:lnTo>
                  <a:pt x="82" y="132"/>
                </a:lnTo>
                <a:lnTo>
                  <a:pt x="81" y="132"/>
                </a:lnTo>
                <a:lnTo>
                  <a:pt x="80" y="131"/>
                </a:lnTo>
                <a:lnTo>
                  <a:pt x="80" y="129"/>
                </a:lnTo>
                <a:lnTo>
                  <a:pt x="79" y="128"/>
                </a:lnTo>
                <a:lnTo>
                  <a:pt x="77" y="128"/>
                </a:lnTo>
                <a:lnTo>
                  <a:pt x="76" y="127"/>
                </a:lnTo>
                <a:lnTo>
                  <a:pt x="76" y="125"/>
                </a:lnTo>
                <a:lnTo>
                  <a:pt x="75" y="125"/>
                </a:lnTo>
                <a:lnTo>
                  <a:pt x="74" y="124"/>
                </a:lnTo>
                <a:lnTo>
                  <a:pt x="73" y="124"/>
                </a:lnTo>
                <a:lnTo>
                  <a:pt x="71" y="122"/>
                </a:lnTo>
                <a:lnTo>
                  <a:pt x="69" y="122"/>
                </a:lnTo>
                <a:lnTo>
                  <a:pt x="68" y="120"/>
                </a:lnTo>
                <a:lnTo>
                  <a:pt x="67" y="120"/>
                </a:lnTo>
                <a:lnTo>
                  <a:pt x="66" y="118"/>
                </a:lnTo>
                <a:lnTo>
                  <a:pt x="64" y="118"/>
                </a:lnTo>
                <a:lnTo>
                  <a:pt x="62" y="117"/>
                </a:lnTo>
                <a:lnTo>
                  <a:pt x="59" y="117"/>
                </a:lnTo>
                <a:lnTo>
                  <a:pt x="59" y="116"/>
                </a:lnTo>
                <a:lnTo>
                  <a:pt x="55" y="116"/>
                </a:lnTo>
                <a:lnTo>
                  <a:pt x="53" y="115"/>
                </a:lnTo>
                <a:lnTo>
                  <a:pt x="35" y="115"/>
                </a:lnTo>
                <a:lnTo>
                  <a:pt x="35" y="114"/>
                </a:lnTo>
                <a:lnTo>
                  <a:pt x="32" y="114"/>
                </a:lnTo>
                <a:lnTo>
                  <a:pt x="32" y="112"/>
                </a:lnTo>
                <a:lnTo>
                  <a:pt x="31" y="112"/>
                </a:lnTo>
                <a:lnTo>
                  <a:pt x="30" y="111"/>
                </a:lnTo>
                <a:lnTo>
                  <a:pt x="29" y="111"/>
                </a:lnTo>
                <a:lnTo>
                  <a:pt x="29" y="110"/>
                </a:lnTo>
                <a:lnTo>
                  <a:pt x="28" y="110"/>
                </a:lnTo>
                <a:lnTo>
                  <a:pt x="27" y="108"/>
                </a:lnTo>
                <a:lnTo>
                  <a:pt x="26" y="108"/>
                </a:lnTo>
                <a:lnTo>
                  <a:pt x="24" y="107"/>
                </a:lnTo>
                <a:lnTo>
                  <a:pt x="22" y="107"/>
                </a:lnTo>
                <a:lnTo>
                  <a:pt x="19" y="104"/>
                </a:lnTo>
                <a:lnTo>
                  <a:pt x="17" y="103"/>
                </a:lnTo>
                <a:lnTo>
                  <a:pt x="16" y="103"/>
                </a:lnTo>
                <a:lnTo>
                  <a:pt x="14" y="100"/>
                </a:lnTo>
                <a:lnTo>
                  <a:pt x="13" y="100"/>
                </a:lnTo>
                <a:lnTo>
                  <a:pt x="4" y="91"/>
                </a:lnTo>
                <a:lnTo>
                  <a:pt x="4" y="90"/>
                </a:lnTo>
                <a:lnTo>
                  <a:pt x="3" y="89"/>
                </a:lnTo>
                <a:lnTo>
                  <a:pt x="3" y="86"/>
                </a:lnTo>
                <a:lnTo>
                  <a:pt x="2" y="85"/>
                </a:lnTo>
                <a:lnTo>
                  <a:pt x="2" y="80"/>
                </a:lnTo>
                <a:lnTo>
                  <a:pt x="1" y="78"/>
                </a:lnTo>
                <a:lnTo>
                  <a:pt x="1" y="70"/>
                </a:lnTo>
                <a:lnTo>
                  <a:pt x="0" y="69"/>
                </a:lnTo>
                <a:lnTo>
                  <a:pt x="0" y="43"/>
                </a:lnTo>
                <a:lnTo>
                  <a:pt x="1" y="42"/>
                </a:lnTo>
                <a:lnTo>
                  <a:pt x="1" y="38"/>
                </a:lnTo>
                <a:lnTo>
                  <a:pt x="2" y="36"/>
                </a:lnTo>
                <a:lnTo>
                  <a:pt x="2" y="34"/>
                </a:lnTo>
                <a:lnTo>
                  <a:pt x="3" y="34"/>
                </a:lnTo>
                <a:lnTo>
                  <a:pt x="3" y="33"/>
                </a:lnTo>
                <a:lnTo>
                  <a:pt x="4" y="31"/>
                </a:lnTo>
                <a:lnTo>
                  <a:pt x="4" y="30"/>
                </a:lnTo>
                <a:lnTo>
                  <a:pt x="6" y="30"/>
                </a:lnTo>
                <a:lnTo>
                  <a:pt x="6" y="29"/>
                </a:lnTo>
                <a:lnTo>
                  <a:pt x="6" y="27"/>
                </a:lnTo>
                <a:lnTo>
                  <a:pt x="6" y="26"/>
                </a:lnTo>
                <a:lnTo>
                  <a:pt x="8" y="26"/>
                </a:lnTo>
                <a:lnTo>
                  <a:pt x="9" y="24"/>
                </a:lnTo>
                <a:lnTo>
                  <a:pt x="10" y="22"/>
                </a:lnTo>
                <a:lnTo>
                  <a:pt x="13" y="19"/>
                </a:lnTo>
                <a:lnTo>
                  <a:pt x="14" y="17"/>
                </a:lnTo>
                <a:lnTo>
                  <a:pt x="17" y="13"/>
                </a:lnTo>
                <a:lnTo>
                  <a:pt x="19" y="12"/>
                </a:lnTo>
                <a:lnTo>
                  <a:pt x="21" y="10"/>
                </a:lnTo>
                <a:lnTo>
                  <a:pt x="22" y="10"/>
                </a:lnTo>
                <a:lnTo>
                  <a:pt x="26" y="6"/>
                </a:lnTo>
                <a:lnTo>
                  <a:pt x="27" y="6"/>
                </a:lnTo>
                <a:lnTo>
                  <a:pt x="28" y="5"/>
                </a:lnTo>
                <a:lnTo>
                  <a:pt x="29" y="5"/>
                </a:lnTo>
                <a:lnTo>
                  <a:pt x="29" y="3"/>
                </a:lnTo>
                <a:lnTo>
                  <a:pt x="31" y="3"/>
                </a:lnTo>
                <a:lnTo>
                  <a:pt x="32" y="2"/>
                </a:lnTo>
                <a:lnTo>
                  <a:pt x="33" y="2"/>
                </a:lnTo>
                <a:lnTo>
                  <a:pt x="35" y="1"/>
                </a:lnTo>
                <a:lnTo>
                  <a:pt x="37" y="1"/>
                </a:lnTo>
                <a:lnTo>
                  <a:pt x="37" y="0"/>
                </a:lnTo>
                <a:lnTo>
                  <a:pt x="39" y="0"/>
                </a:lnTo>
              </a:path>
            </a:pathLst>
          </a:custGeom>
          <a:gradFill rotWithShape="0">
            <a:gsLst>
              <a:gs pos="0">
                <a:srgbClr val="3B3B3B"/>
              </a:gs>
              <a:gs pos="50000">
                <a:srgbClr val="808080"/>
              </a:gs>
              <a:gs pos="100000">
                <a:srgbClr val="3B3B3B"/>
              </a:gs>
            </a:gsLst>
            <a:lin ang="54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32" name="Freeform 24">
            <a:extLst>
              <a:ext uri="{FF2B5EF4-FFF2-40B4-BE49-F238E27FC236}">
                <a16:creationId xmlns:a16="http://schemas.microsoft.com/office/drawing/2014/main" id="{EE3F4E6B-0C9A-1BD8-EDD3-64A13057BC4A}"/>
              </a:ext>
              <a:ext uri="{C183D7F6-B498-43B3-948B-1728B52AA6E4}">
                <adec:decorative xmlns:adec="http://schemas.microsoft.com/office/drawing/2017/decorative" val="1"/>
              </a:ext>
            </a:extLst>
          </p:cNvPr>
          <p:cNvSpPr>
            <a:spLocks/>
          </p:cNvSpPr>
          <p:nvPr/>
        </p:nvSpPr>
        <p:spPr bwMode="auto">
          <a:xfrm>
            <a:off x="4578350" y="3725863"/>
            <a:ext cx="935038" cy="365125"/>
          </a:xfrm>
          <a:custGeom>
            <a:avLst/>
            <a:gdLst>
              <a:gd name="T0" fmla="*/ 0 w 589"/>
              <a:gd name="T1" fmla="*/ 363538 h 230"/>
              <a:gd name="T2" fmla="*/ 835025 w 589"/>
              <a:gd name="T3" fmla="*/ 360363 h 230"/>
              <a:gd name="T4" fmla="*/ 820738 w 589"/>
              <a:gd name="T5" fmla="*/ 358775 h 230"/>
              <a:gd name="T6" fmla="*/ 812800 w 589"/>
              <a:gd name="T7" fmla="*/ 354013 h 230"/>
              <a:gd name="T8" fmla="*/ 801688 w 589"/>
              <a:gd name="T9" fmla="*/ 352425 h 230"/>
              <a:gd name="T10" fmla="*/ 793750 w 589"/>
              <a:gd name="T11" fmla="*/ 349250 h 230"/>
              <a:gd name="T12" fmla="*/ 785813 w 589"/>
              <a:gd name="T13" fmla="*/ 346075 h 230"/>
              <a:gd name="T14" fmla="*/ 779463 w 589"/>
              <a:gd name="T15" fmla="*/ 342900 h 230"/>
              <a:gd name="T16" fmla="*/ 773113 w 589"/>
              <a:gd name="T17" fmla="*/ 339725 h 230"/>
              <a:gd name="T18" fmla="*/ 766763 w 589"/>
              <a:gd name="T19" fmla="*/ 336550 h 230"/>
              <a:gd name="T20" fmla="*/ 760413 w 589"/>
              <a:gd name="T21" fmla="*/ 330200 h 230"/>
              <a:gd name="T22" fmla="*/ 755650 w 589"/>
              <a:gd name="T23" fmla="*/ 327025 h 230"/>
              <a:gd name="T24" fmla="*/ 749300 w 589"/>
              <a:gd name="T25" fmla="*/ 319088 h 230"/>
              <a:gd name="T26" fmla="*/ 747713 w 589"/>
              <a:gd name="T27" fmla="*/ 312738 h 230"/>
              <a:gd name="T28" fmla="*/ 744538 w 589"/>
              <a:gd name="T29" fmla="*/ 304800 h 230"/>
              <a:gd name="T30" fmla="*/ 742950 w 589"/>
              <a:gd name="T31" fmla="*/ 290513 h 230"/>
              <a:gd name="T32" fmla="*/ 739775 w 589"/>
              <a:gd name="T33" fmla="*/ 276225 h 230"/>
              <a:gd name="T34" fmla="*/ 741363 w 589"/>
              <a:gd name="T35" fmla="*/ 244475 h 230"/>
              <a:gd name="T36" fmla="*/ 744538 w 589"/>
              <a:gd name="T37" fmla="*/ 234950 h 230"/>
              <a:gd name="T38" fmla="*/ 747713 w 589"/>
              <a:gd name="T39" fmla="*/ 223838 h 230"/>
              <a:gd name="T40" fmla="*/ 754063 w 589"/>
              <a:gd name="T41" fmla="*/ 217488 h 230"/>
              <a:gd name="T42" fmla="*/ 760413 w 589"/>
              <a:gd name="T43" fmla="*/ 211138 h 230"/>
              <a:gd name="T44" fmla="*/ 765175 w 589"/>
              <a:gd name="T45" fmla="*/ 204788 h 230"/>
              <a:gd name="T46" fmla="*/ 771525 w 589"/>
              <a:gd name="T47" fmla="*/ 198438 h 230"/>
              <a:gd name="T48" fmla="*/ 777875 w 589"/>
              <a:gd name="T49" fmla="*/ 193675 h 230"/>
              <a:gd name="T50" fmla="*/ 785813 w 589"/>
              <a:gd name="T51" fmla="*/ 187325 h 230"/>
              <a:gd name="T52" fmla="*/ 795338 w 589"/>
              <a:gd name="T53" fmla="*/ 184150 h 230"/>
              <a:gd name="T54" fmla="*/ 852488 w 589"/>
              <a:gd name="T55" fmla="*/ 182563 h 230"/>
              <a:gd name="T56" fmla="*/ 860425 w 589"/>
              <a:gd name="T57" fmla="*/ 177800 h 230"/>
              <a:gd name="T58" fmla="*/ 866775 w 589"/>
              <a:gd name="T59" fmla="*/ 176213 h 230"/>
              <a:gd name="T60" fmla="*/ 873125 w 589"/>
              <a:gd name="T61" fmla="*/ 171450 h 230"/>
              <a:gd name="T62" fmla="*/ 882650 w 589"/>
              <a:gd name="T63" fmla="*/ 169863 h 230"/>
              <a:gd name="T64" fmla="*/ 887413 w 589"/>
              <a:gd name="T65" fmla="*/ 165100 h 230"/>
              <a:gd name="T66" fmla="*/ 895350 w 589"/>
              <a:gd name="T67" fmla="*/ 163513 h 230"/>
              <a:gd name="T68" fmla="*/ 901700 w 589"/>
              <a:gd name="T69" fmla="*/ 158750 h 230"/>
              <a:gd name="T70" fmla="*/ 909638 w 589"/>
              <a:gd name="T71" fmla="*/ 157163 h 230"/>
              <a:gd name="T72" fmla="*/ 911225 w 589"/>
              <a:gd name="T73" fmla="*/ 152400 h 230"/>
              <a:gd name="T74" fmla="*/ 917575 w 589"/>
              <a:gd name="T75" fmla="*/ 146050 h 230"/>
              <a:gd name="T76" fmla="*/ 920750 w 589"/>
              <a:gd name="T77" fmla="*/ 144463 h 230"/>
              <a:gd name="T78" fmla="*/ 923925 w 589"/>
              <a:gd name="T79" fmla="*/ 141288 h 230"/>
              <a:gd name="T80" fmla="*/ 927100 w 589"/>
              <a:gd name="T81" fmla="*/ 134938 h 230"/>
              <a:gd name="T82" fmla="*/ 928688 w 589"/>
              <a:gd name="T83" fmla="*/ 122238 h 230"/>
              <a:gd name="T84" fmla="*/ 931863 w 589"/>
              <a:gd name="T85" fmla="*/ 111125 h 230"/>
              <a:gd name="T86" fmla="*/ 933450 w 589"/>
              <a:gd name="T87" fmla="*/ 74613 h 230"/>
              <a:gd name="T88" fmla="*/ 930275 w 589"/>
              <a:gd name="T89" fmla="*/ 63500 h 230"/>
              <a:gd name="T90" fmla="*/ 928688 w 589"/>
              <a:gd name="T91" fmla="*/ 57150 h 230"/>
              <a:gd name="T92" fmla="*/ 919163 w 589"/>
              <a:gd name="T93" fmla="*/ 47625 h 230"/>
              <a:gd name="T94" fmla="*/ 915988 w 589"/>
              <a:gd name="T95" fmla="*/ 42863 h 230"/>
              <a:gd name="T96" fmla="*/ 898525 w 589"/>
              <a:gd name="T97" fmla="*/ 25400 h 230"/>
              <a:gd name="T98" fmla="*/ 890588 w 589"/>
              <a:gd name="T99" fmla="*/ 19050 h 230"/>
              <a:gd name="T100" fmla="*/ 881063 w 589"/>
              <a:gd name="T101" fmla="*/ 14288 h 230"/>
              <a:gd name="T102" fmla="*/ 873125 w 589"/>
              <a:gd name="T103" fmla="*/ 9525 h 230"/>
              <a:gd name="T104" fmla="*/ 865188 w 589"/>
              <a:gd name="T105" fmla="*/ 4763 h 230"/>
              <a:gd name="T106" fmla="*/ 855663 w 589"/>
              <a:gd name="T107" fmla="*/ 3175 h 230"/>
              <a:gd name="T108" fmla="*/ 847725 w 589"/>
              <a:gd name="T109" fmla="*/ 0 h 2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9" h="230">
                <a:moveTo>
                  <a:pt x="530" y="0"/>
                </a:moveTo>
                <a:lnTo>
                  <a:pt x="0" y="0"/>
                </a:lnTo>
                <a:lnTo>
                  <a:pt x="0" y="229"/>
                </a:lnTo>
                <a:lnTo>
                  <a:pt x="529" y="229"/>
                </a:lnTo>
                <a:lnTo>
                  <a:pt x="527" y="229"/>
                </a:lnTo>
                <a:lnTo>
                  <a:pt x="526" y="227"/>
                </a:lnTo>
                <a:lnTo>
                  <a:pt x="521" y="227"/>
                </a:lnTo>
                <a:lnTo>
                  <a:pt x="520" y="226"/>
                </a:lnTo>
                <a:lnTo>
                  <a:pt x="517" y="226"/>
                </a:lnTo>
                <a:lnTo>
                  <a:pt x="516" y="225"/>
                </a:lnTo>
                <a:lnTo>
                  <a:pt x="513" y="225"/>
                </a:lnTo>
                <a:lnTo>
                  <a:pt x="512" y="223"/>
                </a:lnTo>
                <a:lnTo>
                  <a:pt x="510" y="223"/>
                </a:lnTo>
                <a:lnTo>
                  <a:pt x="508" y="222"/>
                </a:lnTo>
                <a:lnTo>
                  <a:pt x="505" y="222"/>
                </a:lnTo>
                <a:lnTo>
                  <a:pt x="504" y="221"/>
                </a:lnTo>
                <a:lnTo>
                  <a:pt x="501" y="221"/>
                </a:lnTo>
                <a:lnTo>
                  <a:pt x="500" y="220"/>
                </a:lnTo>
                <a:lnTo>
                  <a:pt x="498" y="220"/>
                </a:lnTo>
                <a:lnTo>
                  <a:pt x="497" y="218"/>
                </a:lnTo>
                <a:lnTo>
                  <a:pt x="495" y="218"/>
                </a:lnTo>
                <a:lnTo>
                  <a:pt x="495" y="216"/>
                </a:lnTo>
                <a:lnTo>
                  <a:pt x="492" y="216"/>
                </a:lnTo>
                <a:lnTo>
                  <a:pt x="491" y="216"/>
                </a:lnTo>
                <a:lnTo>
                  <a:pt x="490" y="216"/>
                </a:lnTo>
                <a:lnTo>
                  <a:pt x="488" y="214"/>
                </a:lnTo>
                <a:lnTo>
                  <a:pt x="487" y="214"/>
                </a:lnTo>
                <a:lnTo>
                  <a:pt x="486" y="213"/>
                </a:lnTo>
                <a:lnTo>
                  <a:pt x="484" y="212"/>
                </a:lnTo>
                <a:lnTo>
                  <a:pt x="483" y="212"/>
                </a:lnTo>
                <a:lnTo>
                  <a:pt x="481" y="209"/>
                </a:lnTo>
                <a:lnTo>
                  <a:pt x="479" y="209"/>
                </a:lnTo>
                <a:lnTo>
                  <a:pt x="479" y="208"/>
                </a:lnTo>
                <a:lnTo>
                  <a:pt x="477" y="208"/>
                </a:lnTo>
                <a:lnTo>
                  <a:pt x="477" y="206"/>
                </a:lnTo>
                <a:lnTo>
                  <a:pt x="476" y="206"/>
                </a:lnTo>
                <a:lnTo>
                  <a:pt x="475" y="206"/>
                </a:lnTo>
                <a:lnTo>
                  <a:pt x="475" y="204"/>
                </a:lnTo>
                <a:lnTo>
                  <a:pt x="472" y="201"/>
                </a:lnTo>
                <a:lnTo>
                  <a:pt x="472" y="200"/>
                </a:lnTo>
                <a:lnTo>
                  <a:pt x="471" y="200"/>
                </a:lnTo>
                <a:lnTo>
                  <a:pt x="471" y="197"/>
                </a:lnTo>
                <a:lnTo>
                  <a:pt x="471" y="196"/>
                </a:lnTo>
                <a:lnTo>
                  <a:pt x="471" y="194"/>
                </a:lnTo>
                <a:lnTo>
                  <a:pt x="469" y="192"/>
                </a:lnTo>
                <a:lnTo>
                  <a:pt x="469" y="188"/>
                </a:lnTo>
                <a:lnTo>
                  <a:pt x="468" y="187"/>
                </a:lnTo>
                <a:lnTo>
                  <a:pt x="468" y="183"/>
                </a:lnTo>
                <a:lnTo>
                  <a:pt x="467" y="183"/>
                </a:lnTo>
                <a:lnTo>
                  <a:pt x="467" y="175"/>
                </a:lnTo>
                <a:lnTo>
                  <a:pt x="466" y="174"/>
                </a:lnTo>
                <a:lnTo>
                  <a:pt x="466" y="162"/>
                </a:lnTo>
                <a:lnTo>
                  <a:pt x="467" y="161"/>
                </a:lnTo>
                <a:lnTo>
                  <a:pt x="467" y="154"/>
                </a:lnTo>
                <a:lnTo>
                  <a:pt x="468" y="153"/>
                </a:lnTo>
                <a:lnTo>
                  <a:pt x="468" y="150"/>
                </a:lnTo>
                <a:lnTo>
                  <a:pt x="469" y="148"/>
                </a:lnTo>
                <a:lnTo>
                  <a:pt x="471" y="147"/>
                </a:lnTo>
                <a:lnTo>
                  <a:pt x="471" y="143"/>
                </a:lnTo>
                <a:lnTo>
                  <a:pt x="471" y="141"/>
                </a:lnTo>
                <a:lnTo>
                  <a:pt x="472" y="141"/>
                </a:lnTo>
                <a:lnTo>
                  <a:pt x="472" y="140"/>
                </a:lnTo>
                <a:lnTo>
                  <a:pt x="475" y="137"/>
                </a:lnTo>
                <a:lnTo>
                  <a:pt x="475" y="136"/>
                </a:lnTo>
                <a:lnTo>
                  <a:pt x="477" y="133"/>
                </a:lnTo>
                <a:lnTo>
                  <a:pt x="479" y="133"/>
                </a:lnTo>
                <a:lnTo>
                  <a:pt x="479" y="132"/>
                </a:lnTo>
                <a:lnTo>
                  <a:pt x="481" y="129"/>
                </a:lnTo>
                <a:lnTo>
                  <a:pt x="482" y="129"/>
                </a:lnTo>
                <a:lnTo>
                  <a:pt x="482" y="128"/>
                </a:lnTo>
                <a:lnTo>
                  <a:pt x="484" y="125"/>
                </a:lnTo>
                <a:lnTo>
                  <a:pt x="486" y="125"/>
                </a:lnTo>
                <a:lnTo>
                  <a:pt x="487" y="122"/>
                </a:lnTo>
                <a:lnTo>
                  <a:pt x="488" y="122"/>
                </a:lnTo>
                <a:lnTo>
                  <a:pt x="490" y="122"/>
                </a:lnTo>
                <a:lnTo>
                  <a:pt x="491" y="122"/>
                </a:lnTo>
                <a:lnTo>
                  <a:pt x="493" y="118"/>
                </a:lnTo>
                <a:lnTo>
                  <a:pt x="495" y="118"/>
                </a:lnTo>
                <a:lnTo>
                  <a:pt x="497" y="117"/>
                </a:lnTo>
                <a:lnTo>
                  <a:pt x="500" y="117"/>
                </a:lnTo>
                <a:lnTo>
                  <a:pt x="501" y="116"/>
                </a:lnTo>
                <a:lnTo>
                  <a:pt x="508" y="116"/>
                </a:lnTo>
                <a:lnTo>
                  <a:pt x="510" y="115"/>
                </a:lnTo>
                <a:lnTo>
                  <a:pt x="537" y="115"/>
                </a:lnTo>
                <a:lnTo>
                  <a:pt x="539" y="114"/>
                </a:lnTo>
                <a:lnTo>
                  <a:pt x="541" y="114"/>
                </a:lnTo>
                <a:lnTo>
                  <a:pt x="542" y="112"/>
                </a:lnTo>
                <a:lnTo>
                  <a:pt x="545" y="112"/>
                </a:lnTo>
                <a:lnTo>
                  <a:pt x="545" y="111"/>
                </a:lnTo>
                <a:lnTo>
                  <a:pt x="546" y="111"/>
                </a:lnTo>
                <a:lnTo>
                  <a:pt x="546" y="110"/>
                </a:lnTo>
                <a:lnTo>
                  <a:pt x="549" y="110"/>
                </a:lnTo>
                <a:lnTo>
                  <a:pt x="550" y="108"/>
                </a:lnTo>
                <a:lnTo>
                  <a:pt x="553" y="108"/>
                </a:lnTo>
                <a:lnTo>
                  <a:pt x="553" y="107"/>
                </a:lnTo>
                <a:lnTo>
                  <a:pt x="556" y="107"/>
                </a:lnTo>
                <a:lnTo>
                  <a:pt x="556" y="106"/>
                </a:lnTo>
                <a:lnTo>
                  <a:pt x="558" y="106"/>
                </a:lnTo>
                <a:lnTo>
                  <a:pt x="559" y="104"/>
                </a:lnTo>
                <a:lnTo>
                  <a:pt x="561" y="104"/>
                </a:lnTo>
                <a:lnTo>
                  <a:pt x="563" y="103"/>
                </a:lnTo>
                <a:lnTo>
                  <a:pt x="564" y="103"/>
                </a:lnTo>
                <a:lnTo>
                  <a:pt x="565" y="101"/>
                </a:lnTo>
                <a:lnTo>
                  <a:pt x="566" y="101"/>
                </a:lnTo>
                <a:lnTo>
                  <a:pt x="568" y="100"/>
                </a:lnTo>
                <a:lnTo>
                  <a:pt x="570" y="100"/>
                </a:lnTo>
                <a:lnTo>
                  <a:pt x="570" y="99"/>
                </a:lnTo>
                <a:lnTo>
                  <a:pt x="573" y="99"/>
                </a:lnTo>
                <a:lnTo>
                  <a:pt x="573" y="98"/>
                </a:lnTo>
                <a:lnTo>
                  <a:pt x="574" y="98"/>
                </a:lnTo>
                <a:lnTo>
                  <a:pt x="574" y="96"/>
                </a:lnTo>
                <a:lnTo>
                  <a:pt x="577" y="94"/>
                </a:lnTo>
                <a:lnTo>
                  <a:pt x="578" y="94"/>
                </a:lnTo>
                <a:lnTo>
                  <a:pt x="578" y="92"/>
                </a:lnTo>
                <a:lnTo>
                  <a:pt x="579" y="92"/>
                </a:lnTo>
                <a:lnTo>
                  <a:pt x="579" y="91"/>
                </a:lnTo>
                <a:lnTo>
                  <a:pt x="580" y="91"/>
                </a:lnTo>
                <a:lnTo>
                  <a:pt x="580" y="90"/>
                </a:lnTo>
                <a:lnTo>
                  <a:pt x="582" y="90"/>
                </a:lnTo>
                <a:lnTo>
                  <a:pt x="582" y="89"/>
                </a:lnTo>
                <a:lnTo>
                  <a:pt x="582" y="87"/>
                </a:lnTo>
                <a:lnTo>
                  <a:pt x="582" y="85"/>
                </a:lnTo>
                <a:lnTo>
                  <a:pt x="584" y="85"/>
                </a:lnTo>
                <a:lnTo>
                  <a:pt x="584" y="82"/>
                </a:lnTo>
                <a:lnTo>
                  <a:pt x="585" y="81"/>
                </a:lnTo>
                <a:lnTo>
                  <a:pt x="585" y="77"/>
                </a:lnTo>
                <a:lnTo>
                  <a:pt x="586" y="77"/>
                </a:lnTo>
                <a:lnTo>
                  <a:pt x="586" y="71"/>
                </a:lnTo>
                <a:lnTo>
                  <a:pt x="587" y="70"/>
                </a:lnTo>
                <a:lnTo>
                  <a:pt x="587" y="64"/>
                </a:lnTo>
                <a:lnTo>
                  <a:pt x="588" y="63"/>
                </a:lnTo>
                <a:lnTo>
                  <a:pt x="588" y="47"/>
                </a:lnTo>
                <a:lnTo>
                  <a:pt x="587" y="45"/>
                </a:lnTo>
                <a:lnTo>
                  <a:pt x="587" y="42"/>
                </a:lnTo>
                <a:lnTo>
                  <a:pt x="586" y="40"/>
                </a:lnTo>
                <a:lnTo>
                  <a:pt x="586" y="39"/>
                </a:lnTo>
                <a:lnTo>
                  <a:pt x="585" y="38"/>
                </a:lnTo>
                <a:lnTo>
                  <a:pt x="585" y="36"/>
                </a:lnTo>
                <a:lnTo>
                  <a:pt x="584" y="34"/>
                </a:lnTo>
                <a:lnTo>
                  <a:pt x="580" y="30"/>
                </a:lnTo>
                <a:lnTo>
                  <a:pt x="579" y="30"/>
                </a:lnTo>
                <a:lnTo>
                  <a:pt x="579" y="29"/>
                </a:lnTo>
                <a:lnTo>
                  <a:pt x="578" y="27"/>
                </a:lnTo>
                <a:lnTo>
                  <a:pt x="577" y="27"/>
                </a:lnTo>
                <a:lnTo>
                  <a:pt x="577" y="26"/>
                </a:lnTo>
                <a:lnTo>
                  <a:pt x="575" y="26"/>
                </a:lnTo>
                <a:lnTo>
                  <a:pt x="566" y="16"/>
                </a:lnTo>
                <a:lnTo>
                  <a:pt x="564" y="14"/>
                </a:lnTo>
                <a:lnTo>
                  <a:pt x="563" y="13"/>
                </a:lnTo>
                <a:lnTo>
                  <a:pt x="561" y="12"/>
                </a:lnTo>
                <a:lnTo>
                  <a:pt x="558" y="10"/>
                </a:lnTo>
                <a:lnTo>
                  <a:pt x="557" y="10"/>
                </a:lnTo>
                <a:lnTo>
                  <a:pt x="555" y="9"/>
                </a:lnTo>
                <a:lnTo>
                  <a:pt x="553" y="8"/>
                </a:lnTo>
                <a:lnTo>
                  <a:pt x="551" y="6"/>
                </a:lnTo>
                <a:lnTo>
                  <a:pt x="550" y="6"/>
                </a:lnTo>
                <a:lnTo>
                  <a:pt x="548" y="5"/>
                </a:lnTo>
                <a:lnTo>
                  <a:pt x="546" y="5"/>
                </a:lnTo>
                <a:lnTo>
                  <a:pt x="545" y="3"/>
                </a:lnTo>
                <a:lnTo>
                  <a:pt x="544" y="3"/>
                </a:lnTo>
                <a:lnTo>
                  <a:pt x="541" y="2"/>
                </a:lnTo>
                <a:lnTo>
                  <a:pt x="539" y="2"/>
                </a:lnTo>
                <a:lnTo>
                  <a:pt x="537" y="1"/>
                </a:lnTo>
                <a:lnTo>
                  <a:pt x="534" y="1"/>
                </a:lnTo>
                <a:lnTo>
                  <a:pt x="534" y="0"/>
                </a:lnTo>
                <a:lnTo>
                  <a:pt x="530" y="0"/>
                </a:lnTo>
              </a:path>
            </a:pathLst>
          </a:custGeom>
          <a:gradFill rotWithShape="0">
            <a:gsLst>
              <a:gs pos="0">
                <a:srgbClr val="3B3B3B"/>
              </a:gs>
              <a:gs pos="50000">
                <a:srgbClr val="808080"/>
              </a:gs>
              <a:gs pos="100000">
                <a:srgbClr val="3B3B3B"/>
              </a:gs>
            </a:gsLst>
            <a:lin ang="54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33" name="Rectangle 25">
            <a:extLst>
              <a:ext uri="{FF2B5EF4-FFF2-40B4-BE49-F238E27FC236}">
                <a16:creationId xmlns:a16="http://schemas.microsoft.com/office/drawing/2014/main" id="{96DF6D28-5DD2-5505-FF56-87F42202B921}"/>
              </a:ext>
              <a:ext uri="{C183D7F6-B498-43B3-948B-1728B52AA6E4}">
                <adec:decorative xmlns:adec="http://schemas.microsoft.com/office/drawing/2017/decorative" val="1"/>
              </a:ext>
            </a:extLst>
          </p:cNvPr>
          <p:cNvSpPr>
            <a:spLocks noChangeArrowheads="1"/>
          </p:cNvSpPr>
          <p:nvPr/>
        </p:nvSpPr>
        <p:spPr bwMode="auto">
          <a:xfrm>
            <a:off x="2813050" y="5168900"/>
            <a:ext cx="34734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8634" name="Line 26">
            <a:extLst>
              <a:ext uri="{FF2B5EF4-FFF2-40B4-BE49-F238E27FC236}">
                <a16:creationId xmlns:a16="http://schemas.microsoft.com/office/drawing/2014/main" id="{34FF2CD6-28BB-F29B-1C66-EBAE952B5924}"/>
              </a:ext>
              <a:ext uri="{C183D7F6-B498-43B3-948B-1728B52AA6E4}">
                <adec:decorative xmlns:adec="http://schemas.microsoft.com/office/drawing/2017/decorative" val="1"/>
              </a:ext>
            </a:extLst>
          </p:cNvPr>
          <p:cNvSpPr>
            <a:spLocks noChangeShapeType="1"/>
          </p:cNvSpPr>
          <p:nvPr/>
        </p:nvSpPr>
        <p:spPr bwMode="auto">
          <a:xfrm>
            <a:off x="2071688" y="3905250"/>
            <a:ext cx="561975"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8635" name="Line 27">
            <a:extLst>
              <a:ext uri="{FF2B5EF4-FFF2-40B4-BE49-F238E27FC236}">
                <a16:creationId xmlns:a16="http://schemas.microsoft.com/office/drawing/2014/main" id="{77A271E8-A8C4-7F7F-A875-513A2466249F}"/>
              </a:ext>
              <a:ext uri="{C183D7F6-B498-43B3-948B-1728B52AA6E4}">
                <adec:decorative xmlns:adec="http://schemas.microsoft.com/office/drawing/2017/decorative" val="1"/>
              </a:ext>
            </a:extLst>
          </p:cNvPr>
          <p:cNvSpPr>
            <a:spLocks noChangeShapeType="1"/>
          </p:cNvSpPr>
          <p:nvPr/>
        </p:nvSpPr>
        <p:spPr bwMode="auto">
          <a:xfrm>
            <a:off x="5881688" y="3905250"/>
            <a:ext cx="561975"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019EA499-7AB4-5A6F-D30D-7DE791ACFD00}"/>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Axial compressor 2</a:t>
            </a:r>
            <a:endParaRPr lang="en-GB" altLang="en-US" dirty="0"/>
          </a:p>
        </p:txBody>
      </p:sp>
      <p:grpSp>
        <p:nvGrpSpPr>
          <p:cNvPr id="69635" name="Group 3" descr="compressor">
            <a:extLst>
              <a:ext uri="{FF2B5EF4-FFF2-40B4-BE49-F238E27FC236}">
                <a16:creationId xmlns:a16="http://schemas.microsoft.com/office/drawing/2014/main" id="{84CB89B4-77E1-68C0-00F7-810E30D5B08F}"/>
              </a:ext>
            </a:extLst>
          </p:cNvPr>
          <p:cNvGrpSpPr>
            <a:grpSpLocks/>
          </p:cNvGrpSpPr>
          <p:nvPr/>
        </p:nvGrpSpPr>
        <p:grpSpPr bwMode="auto">
          <a:xfrm>
            <a:off x="2071688" y="2381250"/>
            <a:ext cx="4371975" cy="3155950"/>
            <a:chOff x="1305" y="1500"/>
            <a:chExt cx="2754" cy="1988"/>
          </a:xfrm>
        </p:grpSpPr>
        <p:sp>
          <p:nvSpPr>
            <p:cNvPr id="69636" name="Rectangle 4">
              <a:extLst>
                <a:ext uri="{FF2B5EF4-FFF2-40B4-BE49-F238E27FC236}">
                  <a16:creationId xmlns:a16="http://schemas.microsoft.com/office/drawing/2014/main" id="{CC4876CF-E7DA-3FAE-76D1-42F5FF1F3119}"/>
                </a:ext>
              </a:extLst>
            </p:cNvPr>
            <p:cNvSpPr>
              <a:spLocks noChangeArrowheads="1"/>
            </p:cNvSpPr>
            <p:nvPr/>
          </p:nvSpPr>
          <p:spPr bwMode="auto">
            <a:xfrm>
              <a:off x="2134" y="1629"/>
              <a:ext cx="620" cy="1665"/>
            </a:xfrm>
            <a:prstGeom prst="rect">
              <a:avLst/>
            </a:prstGeom>
            <a:gradFill rotWithShape="0">
              <a:gsLst>
                <a:gs pos="0">
                  <a:srgbClr val="80FFFF"/>
                </a:gs>
                <a:gs pos="100000">
                  <a:srgbClr val="3B7676"/>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9637" name="Freeform 5">
              <a:extLst>
                <a:ext uri="{FF2B5EF4-FFF2-40B4-BE49-F238E27FC236}">
                  <a16:creationId xmlns:a16="http://schemas.microsoft.com/office/drawing/2014/main" id="{9634AB2B-A6CD-C849-DA72-7EF49089A727}"/>
                </a:ext>
              </a:extLst>
            </p:cNvPr>
            <p:cNvSpPr>
              <a:spLocks/>
            </p:cNvSpPr>
            <p:nvPr/>
          </p:nvSpPr>
          <p:spPr bwMode="auto">
            <a:xfrm>
              <a:off x="2688" y="1632"/>
              <a:ext cx="521" cy="1654"/>
            </a:xfrm>
            <a:custGeom>
              <a:avLst/>
              <a:gdLst>
                <a:gd name="T0" fmla="*/ 0 w 521"/>
                <a:gd name="T1" fmla="*/ 2 h 1654"/>
                <a:gd name="T2" fmla="*/ 0 w 521"/>
                <a:gd name="T3" fmla="*/ 1653 h 1654"/>
                <a:gd name="T4" fmla="*/ 520 w 521"/>
                <a:gd name="T5" fmla="*/ 1653 h 1654"/>
                <a:gd name="T6" fmla="*/ 520 w 521"/>
                <a:gd name="T7" fmla="*/ 0 h 1654"/>
                <a:gd name="T8" fmla="*/ 0 w 521"/>
                <a:gd name="T9" fmla="*/ 2 h 16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1" h="1654">
                  <a:moveTo>
                    <a:pt x="0" y="2"/>
                  </a:moveTo>
                  <a:lnTo>
                    <a:pt x="0" y="1653"/>
                  </a:lnTo>
                  <a:lnTo>
                    <a:pt x="520" y="1653"/>
                  </a:lnTo>
                  <a:lnTo>
                    <a:pt x="520" y="0"/>
                  </a:lnTo>
                  <a:lnTo>
                    <a:pt x="0" y="2"/>
                  </a:lnTo>
                </a:path>
              </a:pathLst>
            </a:custGeom>
            <a:solidFill>
              <a:srgbClr val="0000FF"/>
            </a:solidFill>
            <a:ln>
              <a:noFill/>
            </a:ln>
            <a:effectLst/>
            <a:extLst>
              <a:ext uri="{91240B29-F687-4F45-9708-019B960494DF}">
                <a14:hiddenLine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38" name="Freeform 6">
              <a:extLst>
                <a:ext uri="{FF2B5EF4-FFF2-40B4-BE49-F238E27FC236}">
                  <a16:creationId xmlns:a16="http://schemas.microsoft.com/office/drawing/2014/main" id="{4BD12C92-8D45-3FC4-A9FC-BE4BA87371D9}"/>
                </a:ext>
              </a:extLst>
            </p:cNvPr>
            <p:cNvSpPr>
              <a:spLocks/>
            </p:cNvSpPr>
            <p:nvPr/>
          </p:nvSpPr>
          <p:spPr bwMode="auto">
            <a:xfrm>
              <a:off x="3346" y="2461"/>
              <a:ext cx="100" cy="117"/>
            </a:xfrm>
            <a:custGeom>
              <a:avLst/>
              <a:gdLst>
                <a:gd name="T0" fmla="*/ 76 w 100"/>
                <a:gd name="T1" fmla="*/ 10 h 117"/>
                <a:gd name="T2" fmla="*/ 82 w 100"/>
                <a:gd name="T3" fmla="*/ 14 h 117"/>
                <a:gd name="T4" fmla="*/ 85 w 100"/>
                <a:gd name="T5" fmla="*/ 20 h 117"/>
                <a:gd name="T6" fmla="*/ 88 w 100"/>
                <a:gd name="T7" fmla="*/ 24 h 117"/>
                <a:gd name="T8" fmla="*/ 93 w 100"/>
                <a:gd name="T9" fmla="*/ 31 h 117"/>
                <a:gd name="T10" fmla="*/ 95 w 100"/>
                <a:gd name="T11" fmla="*/ 36 h 117"/>
                <a:gd name="T12" fmla="*/ 96 w 100"/>
                <a:gd name="T13" fmla="*/ 42 h 117"/>
                <a:gd name="T14" fmla="*/ 97 w 100"/>
                <a:gd name="T15" fmla="*/ 50 h 117"/>
                <a:gd name="T16" fmla="*/ 97 w 100"/>
                <a:gd name="T17" fmla="*/ 82 h 117"/>
                <a:gd name="T18" fmla="*/ 97 w 100"/>
                <a:gd name="T19" fmla="*/ 90 h 117"/>
                <a:gd name="T20" fmla="*/ 91 w 100"/>
                <a:gd name="T21" fmla="*/ 97 h 117"/>
                <a:gd name="T22" fmla="*/ 90 w 100"/>
                <a:gd name="T23" fmla="*/ 102 h 117"/>
                <a:gd name="T24" fmla="*/ 88 w 100"/>
                <a:gd name="T25" fmla="*/ 103 h 117"/>
                <a:gd name="T26" fmla="*/ 83 w 100"/>
                <a:gd name="T27" fmla="*/ 106 h 117"/>
                <a:gd name="T28" fmla="*/ 80 w 100"/>
                <a:gd name="T29" fmla="*/ 107 h 117"/>
                <a:gd name="T30" fmla="*/ 75 w 100"/>
                <a:gd name="T31" fmla="*/ 110 h 117"/>
                <a:gd name="T32" fmla="*/ 70 w 100"/>
                <a:gd name="T33" fmla="*/ 113 h 117"/>
                <a:gd name="T34" fmla="*/ 65 w 100"/>
                <a:gd name="T35" fmla="*/ 115 h 117"/>
                <a:gd name="T36" fmla="*/ 49 w 100"/>
                <a:gd name="T37" fmla="*/ 116 h 117"/>
                <a:gd name="T38" fmla="*/ 42 w 100"/>
                <a:gd name="T39" fmla="*/ 114 h 117"/>
                <a:gd name="T40" fmla="*/ 34 w 100"/>
                <a:gd name="T41" fmla="*/ 113 h 117"/>
                <a:gd name="T42" fmla="*/ 30 w 100"/>
                <a:gd name="T43" fmla="*/ 110 h 117"/>
                <a:gd name="T44" fmla="*/ 26 w 100"/>
                <a:gd name="T45" fmla="*/ 108 h 117"/>
                <a:gd name="T46" fmla="*/ 20 w 100"/>
                <a:gd name="T47" fmla="*/ 103 h 117"/>
                <a:gd name="T48" fmla="*/ 15 w 100"/>
                <a:gd name="T49" fmla="*/ 100 h 117"/>
                <a:gd name="T50" fmla="*/ 13 w 100"/>
                <a:gd name="T51" fmla="*/ 98 h 117"/>
                <a:gd name="T52" fmla="*/ 10 w 100"/>
                <a:gd name="T53" fmla="*/ 96 h 117"/>
                <a:gd name="T54" fmla="*/ 9 w 100"/>
                <a:gd name="T55" fmla="*/ 92 h 117"/>
                <a:gd name="T56" fmla="*/ 5 w 100"/>
                <a:gd name="T57" fmla="*/ 87 h 117"/>
                <a:gd name="T58" fmla="*/ 4 w 100"/>
                <a:gd name="T59" fmla="*/ 83 h 117"/>
                <a:gd name="T60" fmla="*/ 2 w 100"/>
                <a:gd name="T61" fmla="*/ 74 h 117"/>
                <a:gd name="T62" fmla="*/ 2 w 100"/>
                <a:gd name="T63" fmla="*/ 50 h 117"/>
                <a:gd name="T64" fmla="*/ 2 w 100"/>
                <a:gd name="T65" fmla="*/ 39 h 117"/>
                <a:gd name="T66" fmla="*/ 5 w 100"/>
                <a:gd name="T67" fmla="*/ 33 h 117"/>
                <a:gd name="T68" fmla="*/ 6 w 100"/>
                <a:gd name="T69" fmla="*/ 26 h 117"/>
                <a:gd name="T70" fmla="*/ 9 w 100"/>
                <a:gd name="T71" fmla="*/ 19 h 117"/>
                <a:gd name="T72" fmla="*/ 11 w 100"/>
                <a:gd name="T73" fmla="*/ 16 h 117"/>
                <a:gd name="T74" fmla="*/ 16 w 100"/>
                <a:gd name="T75" fmla="*/ 10 h 117"/>
                <a:gd name="T76" fmla="*/ 18 w 100"/>
                <a:gd name="T77" fmla="*/ 8 h 117"/>
                <a:gd name="T78" fmla="*/ 23 w 100"/>
                <a:gd name="T79" fmla="*/ 6 h 117"/>
                <a:gd name="T80" fmla="*/ 28 w 100"/>
                <a:gd name="T81" fmla="*/ 3 h 117"/>
                <a:gd name="T82" fmla="*/ 38 w 100"/>
                <a:gd name="T83" fmla="*/ 2 h 117"/>
                <a:gd name="T84" fmla="*/ 57 w 100"/>
                <a:gd name="T85" fmla="*/ 0 h 117"/>
                <a:gd name="T86" fmla="*/ 65 w 100"/>
                <a:gd name="T87" fmla="*/ 2 h 117"/>
                <a:gd name="T88" fmla="*/ 68 w 100"/>
                <a:gd name="T89" fmla="*/ 5 h 117"/>
                <a:gd name="T90" fmla="*/ 73 w 100"/>
                <a:gd name="T91" fmla="*/ 8 h 1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0" h="117">
                  <a:moveTo>
                    <a:pt x="75" y="9"/>
                  </a:moveTo>
                  <a:lnTo>
                    <a:pt x="76" y="9"/>
                  </a:lnTo>
                  <a:lnTo>
                    <a:pt x="76" y="10"/>
                  </a:lnTo>
                  <a:lnTo>
                    <a:pt x="77" y="10"/>
                  </a:lnTo>
                  <a:lnTo>
                    <a:pt x="81" y="14"/>
                  </a:lnTo>
                  <a:lnTo>
                    <a:pt x="82" y="14"/>
                  </a:lnTo>
                  <a:lnTo>
                    <a:pt x="82" y="16"/>
                  </a:lnTo>
                  <a:lnTo>
                    <a:pt x="85" y="19"/>
                  </a:lnTo>
                  <a:lnTo>
                    <a:pt x="85" y="20"/>
                  </a:lnTo>
                  <a:lnTo>
                    <a:pt x="86" y="20"/>
                  </a:lnTo>
                  <a:lnTo>
                    <a:pt x="86" y="22"/>
                  </a:lnTo>
                  <a:lnTo>
                    <a:pt x="88" y="24"/>
                  </a:lnTo>
                  <a:lnTo>
                    <a:pt x="91" y="29"/>
                  </a:lnTo>
                  <a:lnTo>
                    <a:pt x="91" y="30"/>
                  </a:lnTo>
                  <a:lnTo>
                    <a:pt x="93" y="31"/>
                  </a:lnTo>
                  <a:lnTo>
                    <a:pt x="93" y="33"/>
                  </a:lnTo>
                  <a:lnTo>
                    <a:pt x="93" y="34"/>
                  </a:lnTo>
                  <a:lnTo>
                    <a:pt x="95" y="36"/>
                  </a:lnTo>
                  <a:lnTo>
                    <a:pt x="95" y="38"/>
                  </a:lnTo>
                  <a:lnTo>
                    <a:pt x="96" y="39"/>
                  </a:lnTo>
                  <a:lnTo>
                    <a:pt x="96" y="42"/>
                  </a:lnTo>
                  <a:lnTo>
                    <a:pt x="97" y="42"/>
                  </a:lnTo>
                  <a:lnTo>
                    <a:pt x="97" y="45"/>
                  </a:lnTo>
                  <a:lnTo>
                    <a:pt x="97" y="50"/>
                  </a:lnTo>
                  <a:lnTo>
                    <a:pt x="99" y="50"/>
                  </a:lnTo>
                  <a:lnTo>
                    <a:pt x="99" y="82"/>
                  </a:lnTo>
                  <a:lnTo>
                    <a:pt x="97" y="82"/>
                  </a:lnTo>
                  <a:lnTo>
                    <a:pt x="97" y="87"/>
                  </a:lnTo>
                  <a:lnTo>
                    <a:pt x="97" y="89"/>
                  </a:lnTo>
                  <a:lnTo>
                    <a:pt x="97" y="90"/>
                  </a:lnTo>
                  <a:lnTo>
                    <a:pt x="93" y="96"/>
                  </a:lnTo>
                  <a:lnTo>
                    <a:pt x="93" y="97"/>
                  </a:lnTo>
                  <a:lnTo>
                    <a:pt x="91" y="97"/>
                  </a:lnTo>
                  <a:lnTo>
                    <a:pt x="91" y="100"/>
                  </a:lnTo>
                  <a:lnTo>
                    <a:pt x="90" y="100"/>
                  </a:lnTo>
                  <a:lnTo>
                    <a:pt x="90" y="102"/>
                  </a:lnTo>
                  <a:lnTo>
                    <a:pt x="89" y="102"/>
                  </a:lnTo>
                  <a:lnTo>
                    <a:pt x="89" y="103"/>
                  </a:lnTo>
                  <a:lnTo>
                    <a:pt x="88" y="103"/>
                  </a:lnTo>
                  <a:lnTo>
                    <a:pt x="86" y="104"/>
                  </a:lnTo>
                  <a:lnTo>
                    <a:pt x="84" y="104"/>
                  </a:lnTo>
                  <a:lnTo>
                    <a:pt x="83" y="106"/>
                  </a:lnTo>
                  <a:lnTo>
                    <a:pt x="82" y="106"/>
                  </a:lnTo>
                  <a:lnTo>
                    <a:pt x="81" y="107"/>
                  </a:lnTo>
                  <a:lnTo>
                    <a:pt x="80" y="107"/>
                  </a:lnTo>
                  <a:lnTo>
                    <a:pt x="78" y="108"/>
                  </a:lnTo>
                  <a:lnTo>
                    <a:pt x="76" y="110"/>
                  </a:lnTo>
                  <a:lnTo>
                    <a:pt x="75" y="110"/>
                  </a:lnTo>
                  <a:lnTo>
                    <a:pt x="73" y="111"/>
                  </a:lnTo>
                  <a:lnTo>
                    <a:pt x="71" y="113"/>
                  </a:lnTo>
                  <a:lnTo>
                    <a:pt x="70" y="113"/>
                  </a:lnTo>
                  <a:lnTo>
                    <a:pt x="69" y="114"/>
                  </a:lnTo>
                  <a:lnTo>
                    <a:pt x="66" y="114"/>
                  </a:lnTo>
                  <a:lnTo>
                    <a:pt x="65" y="115"/>
                  </a:lnTo>
                  <a:lnTo>
                    <a:pt x="64" y="115"/>
                  </a:lnTo>
                  <a:lnTo>
                    <a:pt x="62" y="116"/>
                  </a:lnTo>
                  <a:lnTo>
                    <a:pt x="49" y="116"/>
                  </a:lnTo>
                  <a:lnTo>
                    <a:pt x="49" y="115"/>
                  </a:lnTo>
                  <a:lnTo>
                    <a:pt x="42" y="115"/>
                  </a:lnTo>
                  <a:lnTo>
                    <a:pt x="42" y="114"/>
                  </a:lnTo>
                  <a:lnTo>
                    <a:pt x="38" y="114"/>
                  </a:lnTo>
                  <a:lnTo>
                    <a:pt x="38" y="113"/>
                  </a:lnTo>
                  <a:lnTo>
                    <a:pt x="34" y="113"/>
                  </a:lnTo>
                  <a:lnTo>
                    <a:pt x="33" y="111"/>
                  </a:lnTo>
                  <a:lnTo>
                    <a:pt x="31" y="111"/>
                  </a:lnTo>
                  <a:lnTo>
                    <a:pt x="30" y="110"/>
                  </a:lnTo>
                  <a:lnTo>
                    <a:pt x="28" y="110"/>
                  </a:lnTo>
                  <a:lnTo>
                    <a:pt x="28" y="108"/>
                  </a:lnTo>
                  <a:lnTo>
                    <a:pt x="26" y="108"/>
                  </a:lnTo>
                  <a:lnTo>
                    <a:pt x="23" y="106"/>
                  </a:lnTo>
                  <a:lnTo>
                    <a:pt x="22" y="106"/>
                  </a:lnTo>
                  <a:lnTo>
                    <a:pt x="20" y="103"/>
                  </a:lnTo>
                  <a:lnTo>
                    <a:pt x="18" y="103"/>
                  </a:lnTo>
                  <a:lnTo>
                    <a:pt x="16" y="100"/>
                  </a:lnTo>
                  <a:lnTo>
                    <a:pt x="15" y="100"/>
                  </a:lnTo>
                  <a:lnTo>
                    <a:pt x="14" y="100"/>
                  </a:lnTo>
                  <a:lnTo>
                    <a:pt x="14" y="98"/>
                  </a:lnTo>
                  <a:lnTo>
                    <a:pt x="13" y="98"/>
                  </a:lnTo>
                  <a:lnTo>
                    <a:pt x="11" y="97"/>
                  </a:lnTo>
                  <a:lnTo>
                    <a:pt x="11" y="96"/>
                  </a:lnTo>
                  <a:lnTo>
                    <a:pt x="10" y="96"/>
                  </a:lnTo>
                  <a:lnTo>
                    <a:pt x="10" y="94"/>
                  </a:lnTo>
                  <a:lnTo>
                    <a:pt x="10" y="92"/>
                  </a:lnTo>
                  <a:lnTo>
                    <a:pt x="9" y="92"/>
                  </a:lnTo>
                  <a:lnTo>
                    <a:pt x="6" y="89"/>
                  </a:lnTo>
                  <a:lnTo>
                    <a:pt x="6" y="87"/>
                  </a:lnTo>
                  <a:lnTo>
                    <a:pt x="5" y="87"/>
                  </a:lnTo>
                  <a:lnTo>
                    <a:pt x="5" y="86"/>
                  </a:lnTo>
                  <a:lnTo>
                    <a:pt x="4" y="85"/>
                  </a:lnTo>
                  <a:lnTo>
                    <a:pt x="4" y="83"/>
                  </a:lnTo>
                  <a:lnTo>
                    <a:pt x="2" y="82"/>
                  </a:lnTo>
                  <a:lnTo>
                    <a:pt x="2" y="80"/>
                  </a:lnTo>
                  <a:lnTo>
                    <a:pt x="2" y="74"/>
                  </a:lnTo>
                  <a:lnTo>
                    <a:pt x="0" y="73"/>
                  </a:lnTo>
                  <a:lnTo>
                    <a:pt x="0" y="52"/>
                  </a:lnTo>
                  <a:lnTo>
                    <a:pt x="2" y="50"/>
                  </a:lnTo>
                  <a:lnTo>
                    <a:pt x="2" y="45"/>
                  </a:lnTo>
                  <a:lnTo>
                    <a:pt x="2" y="43"/>
                  </a:lnTo>
                  <a:lnTo>
                    <a:pt x="2" y="39"/>
                  </a:lnTo>
                  <a:lnTo>
                    <a:pt x="4" y="38"/>
                  </a:lnTo>
                  <a:lnTo>
                    <a:pt x="4" y="34"/>
                  </a:lnTo>
                  <a:lnTo>
                    <a:pt x="5" y="33"/>
                  </a:lnTo>
                  <a:lnTo>
                    <a:pt x="5" y="30"/>
                  </a:lnTo>
                  <a:lnTo>
                    <a:pt x="6" y="29"/>
                  </a:lnTo>
                  <a:lnTo>
                    <a:pt x="6" y="26"/>
                  </a:lnTo>
                  <a:lnTo>
                    <a:pt x="7" y="24"/>
                  </a:lnTo>
                  <a:lnTo>
                    <a:pt x="9" y="22"/>
                  </a:lnTo>
                  <a:lnTo>
                    <a:pt x="9" y="19"/>
                  </a:lnTo>
                  <a:lnTo>
                    <a:pt x="10" y="17"/>
                  </a:lnTo>
                  <a:lnTo>
                    <a:pt x="10" y="16"/>
                  </a:lnTo>
                  <a:lnTo>
                    <a:pt x="11" y="16"/>
                  </a:lnTo>
                  <a:lnTo>
                    <a:pt x="11" y="14"/>
                  </a:lnTo>
                  <a:lnTo>
                    <a:pt x="15" y="10"/>
                  </a:lnTo>
                  <a:lnTo>
                    <a:pt x="16" y="10"/>
                  </a:lnTo>
                  <a:lnTo>
                    <a:pt x="16" y="9"/>
                  </a:lnTo>
                  <a:lnTo>
                    <a:pt x="18" y="9"/>
                  </a:lnTo>
                  <a:lnTo>
                    <a:pt x="18" y="8"/>
                  </a:lnTo>
                  <a:lnTo>
                    <a:pt x="20" y="8"/>
                  </a:lnTo>
                  <a:lnTo>
                    <a:pt x="21" y="6"/>
                  </a:lnTo>
                  <a:lnTo>
                    <a:pt x="23" y="6"/>
                  </a:lnTo>
                  <a:lnTo>
                    <a:pt x="24" y="5"/>
                  </a:lnTo>
                  <a:lnTo>
                    <a:pt x="26" y="5"/>
                  </a:lnTo>
                  <a:lnTo>
                    <a:pt x="28" y="3"/>
                  </a:lnTo>
                  <a:lnTo>
                    <a:pt x="33" y="3"/>
                  </a:lnTo>
                  <a:lnTo>
                    <a:pt x="34" y="2"/>
                  </a:lnTo>
                  <a:lnTo>
                    <a:pt x="38" y="2"/>
                  </a:lnTo>
                  <a:lnTo>
                    <a:pt x="42" y="2"/>
                  </a:lnTo>
                  <a:lnTo>
                    <a:pt x="44" y="0"/>
                  </a:lnTo>
                  <a:lnTo>
                    <a:pt x="57" y="0"/>
                  </a:lnTo>
                  <a:lnTo>
                    <a:pt x="59" y="2"/>
                  </a:lnTo>
                  <a:lnTo>
                    <a:pt x="62" y="2"/>
                  </a:lnTo>
                  <a:lnTo>
                    <a:pt x="65" y="2"/>
                  </a:lnTo>
                  <a:lnTo>
                    <a:pt x="66" y="3"/>
                  </a:lnTo>
                  <a:lnTo>
                    <a:pt x="67" y="3"/>
                  </a:lnTo>
                  <a:lnTo>
                    <a:pt x="68" y="5"/>
                  </a:lnTo>
                  <a:lnTo>
                    <a:pt x="69" y="5"/>
                  </a:lnTo>
                  <a:lnTo>
                    <a:pt x="71" y="8"/>
                  </a:lnTo>
                  <a:lnTo>
                    <a:pt x="73" y="8"/>
                  </a:lnTo>
                  <a:lnTo>
                    <a:pt x="75" y="9"/>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39" name="Rectangle 7">
              <a:extLst>
                <a:ext uri="{FF2B5EF4-FFF2-40B4-BE49-F238E27FC236}">
                  <a16:creationId xmlns:a16="http://schemas.microsoft.com/office/drawing/2014/main" id="{527E3EE0-E41A-D9C6-3455-BFCA82AA0CC4}"/>
                </a:ext>
              </a:extLst>
            </p:cNvPr>
            <p:cNvSpPr>
              <a:spLocks noChangeArrowheads="1"/>
            </p:cNvSpPr>
            <p:nvPr/>
          </p:nvSpPr>
          <p:spPr bwMode="auto">
            <a:xfrm>
              <a:off x="2457" y="2066"/>
              <a:ext cx="425" cy="791"/>
            </a:xfrm>
            <a:prstGeom prst="rect">
              <a:avLst/>
            </a:prstGeom>
            <a:gradFill rotWithShape="0">
              <a:gsLst>
                <a:gs pos="0">
                  <a:srgbClr val="3B3B3B"/>
                </a:gs>
                <a:gs pos="50000">
                  <a:srgbClr val="808080"/>
                </a:gs>
                <a:gs pos="100000">
                  <a:srgbClr val="3B3B3B"/>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9640" name="Freeform 8">
              <a:extLst>
                <a:ext uri="{FF2B5EF4-FFF2-40B4-BE49-F238E27FC236}">
                  <a16:creationId xmlns:a16="http://schemas.microsoft.com/office/drawing/2014/main" id="{CBA096F3-85A1-F11B-7FBF-0BB93A2665B2}"/>
                </a:ext>
              </a:extLst>
            </p:cNvPr>
            <p:cNvSpPr>
              <a:spLocks/>
            </p:cNvSpPr>
            <p:nvPr/>
          </p:nvSpPr>
          <p:spPr bwMode="auto">
            <a:xfrm>
              <a:off x="2544" y="2784"/>
              <a:ext cx="245" cy="480"/>
            </a:xfrm>
            <a:custGeom>
              <a:avLst/>
              <a:gdLst>
                <a:gd name="T0" fmla="*/ 28 w 239"/>
                <a:gd name="T1" fmla="*/ 479 h 390"/>
                <a:gd name="T2" fmla="*/ 0 w 239"/>
                <a:gd name="T3" fmla="*/ 0 h 390"/>
                <a:gd name="T4" fmla="*/ 244 w 239"/>
                <a:gd name="T5" fmla="*/ 0 h 390"/>
                <a:gd name="T6" fmla="*/ 216 w 239"/>
                <a:gd name="T7" fmla="*/ 479 h 390"/>
                <a:gd name="T8" fmla="*/ 28 w 239"/>
                <a:gd name="T9" fmla="*/ 479 h 3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 h="390">
                  <a:moveTo>
                    <a:pt x="27" y="389"/>
                  </a:moveTo>
                  <a:lnTo>
                    <a:pt x="0" y="0"/>
                  </a:lnTo>
                  <a:lnTo>
                    <a:pt x="238" y="0"/>
                  </a:lnTo>
                  <a:lnTo>
                    <a:pt x="211" y="389"/>
                  </a:lnTo>
                  <a:lnTo>
                    <a:pt x="27" y="389"/>
                  </a:lnTo>
                </a:path>
              </a:pathLst>
            </a:custGeom>
            <a:gradFill rotWithShape="0">
              <a:gsLst>
                <a:gs pos="0">
                  <a:srgbClr val="BFBFBF"/>
                </a:gs>
                <a:gs pos="100000">
                  <a:srgbClr val="585858"/>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1" name="Freeform 9">
              <a:extLst>
                <a:ext uri="{FF2B5EF4-FFF2-40B4-BE49-F238E27FC236}">
                  <a16:creationId xmlns:a16="http://schemas.microsoft.com/office/drawing/2014/main" id="{3F568B1A-8AAA-44FF-12C7-875E20A67771}"/>
                </a:ext>
              </a:extLst>
            </p:cNvPr>
            <p:cNvSpPr>
              <a:spLocks/>
            </p:cNvSpPr>
            <p:nvPr/>
          </p:nvSpPr>
          <p:spPr bwMode="auto">
            <a:xfrm>
              <a:off x="1971" y="2462"/>
              <a:ext cx="101" cy="115"/>
            </a:xfrm>
            <a:custGeom>
              <a:avLst/>
              <a:gdLst>
                <a:gd name="T0" fmla="*/ 23 w 101"/>
                <a:gd name="T1" fmla="*/ 9 h 115"/>
                <a:gd name="T2" fmla="*/ 21 w 101"/>
                <a:gd name="T3" fmla="*/ 12 h 115"/>
                <a:gd name="T4" fmla="*/ 18 w 101"/>
                <a:gd name="T5" fmla="*/ 14 h 115"/>
                <a:gd name="T6" fmla="*/ 16 w 101"/>
                <a:gd name="T7" fmla="*/ 17 h 115"/>
                <a:gd name="T8" fmla="*/ 11 w 101"/>
                <a:gd name="T9" fmla="*/ 23 h 115"/>
                <a:gd name="T10" fmla="*/ 10 w 101"/>
                <a:gd name="T11" fmla="*/ 26 h 115"/>
                <a:gd name="T12" fmla="*/ 6 w 101"/>
                <a:gd name="T13" fmla="*/ 31 h 115"/>
                <a:gd name="T14" fmla="*/ 4 w 101"/>
                <a:gd name="T15" fmla="*/ 35 h 115"/>
                <a:gd name="T16" fmla="*/ 4 w 101"/>
                <a:gd name="T17" fmla="*/ 40 h 115"/>
                <a:gd name="T18" fmla="*/ 2 w 101"/>
                <a:gd name="T19" fmla="*/ 49 h 115"/>
                <a:gd name="T20" fmla="*/ 2 w 101"/>
                <a:gd name="T21" fmla="*/ 81 h 115"/>
                <a:gd name="T22" fmla="*/ 4 w 101"/>
                <a:gd name="T23" fmla="*/ 89 h 115"/>
                <a:gd name="T24" fmla="*/ 6 w 101"/>
                <a:gd name="T25" fmla="*/ 96 h 115"/>
                <a:gd name="T26" fmla="*/ 9 w 101"/>
                <a:gd name="T27" fmla="*/ 98 h 115"/>
                <a:gd name="T28" fmla="*/ 10 w 101"/>
                <a:gd name="T29" fmla="*/ 101 h 115"/>
                <a:gd name="T30" fmla="*/ 15 w 101"/>
                <a:gd name="T31" fmla="*/ 101 h 115"/>
                <a:gd name="T32" fmla="*/ 19 w 101"/>
                <a:gd name="T33" fmla="*/ 105 h 115"/>
                <a:gd name="T34" fmla="*/ 24 w 101"/>
                <a:gd name="T35" fmla="*/ 107 h 115"/>
                <a:gd name="T36" fmla="*/ 28 w 101"/>
                <a:gd name="T37" fmla="*/ 110 h 115"/>
                <a:gd name="T38" fmla="*/ 33 w 101"/>
                <a:gd name="T39" fmla="*/ 111 h 115"/>
                <a:gd name="T40" fmla="*/ 50 w 101"/>
                <a:gd name="T41" fmla="*/ 114 h 115"/>
                <a:gd name="T42" fmla="*/ 58 w 101"/>
                <a:gd name="T43" fmla="*/ 111 h 115"/>
                <a:gd name="T44" fmla="*/ 67 w 101"/>
                <a:gd name="T45" fmla="*/ 110 h 115"/>
                <a:gd name="T46" fmla="*/ 71 w 101"/>
                <a:gd name="T47" fmla="*/ 107 h 115"/>
                <a:gd name="T48" fmla="*/ 76 w 101"/>
                <a:gd name="T49" fmla="*/ 106 h 115"/>
                <a:gd name="T50" fmla="*/ 77 w 101"/>
                <a:gd name="T51" fmla="*/ 103 h 115"/>
                <a:gd name="T52" fmla="*/ 80 w 101"/>
                <a:gd name="T53" fmla="*/ 101 h 115"/>
                <a:gd name="T54" fmla="*/ 82 w 101"/>
                <a:gd name="T55" fmla="*/ 99 h 115"/>
                <a:gd name="T56" fmla="*/ 89 w 101"/>
                <a:gd name="T57" fmla="*/ 96 h 115"/>
                <a:gd name="T58" fmla="*/ 91 w 101"/>
                <a:gd name="T59" fmla="*/ 89 h 115"/>
                <a:gd name="T60" fmla="*/ 94 w 101"/>
                <a:gd name="T61" fmla="*/ 87 h 115"/>
                <a:gd name="T62" fmla="*/ 95 w 101"/>
                <a:gd name="T63" fmla="*/ 83 h 115"/>
                <a:gd name="T64" fmla="*/ 98 w 101"/>
                <a:gd name="T65" fmla="*/ 81 h 115"/>
                <a:gd name="T66" fmla="*/ 98 w 101"/>
                <a:gd name="T67" fmla="*/ 72 h 115"/>
                <a:gd name="T68" fmla="*/ 98 w 101"/>
                <a:gd name="T69" fmla="*/ 49 h 115"/>
                <a:gd name="T70" fmla="*/ 98 w 101"/>
                <a:gd name="T71" fmla="*/ 39 h 115"/>
                <a:gd name="T72" fmla="*/ 95 w 101"/>
                <a:gd name="T73" fmla="*/ 33 h 115"/>
                <a:gd name="T74" fmla="*/ 94 w 101"/>
                <a:gd name="T75" fmla="*/ 26 h 115"/>
                <a:gd name="T76" fmla="*/ 91 w 101"/>
                <a:gd name="T77" fmla="*/ 22 h 115"/>
                <a:gd name="T78" fmla="*/ 90 w 101"/>
                <a:gd name="T79" fmla="*/ 16 h 115"/>
                <a:gd name="T80" fmla="*/ 84 w 101"/>
                <a:gd name="T81" fmla="*/ 9 h 115"/>
                <a:gd name="T82" fmla="*/ 80 w 101"/>
                <a:gd name="T83" fmla="*/ 8 h 115"/>
                <a:gd name="T84" fmla="*/ 77 w 101"/>
                <a:gd name="T85" fmla="*/ 5 h 115"/>
                <a:gd name="T86" fmla="*/ 69 w 101"/>
                <a:gd name="T87" fmla="*/ 3 h 115"/>
                <a:gd name="T88" fmla="*/ 62 w 101"/>
                <a:gd name="T89" fmla="*/ 1 h 115"/>
                <a:gd name="T90" fmla="*/ 42 w 101"/>
                <a:gd name="T91" fmla="*/ 0 h 115"/>
                <a:gd name="T92" fmla="*/ 37 w 101"/>
                <a:gd name="T93" fmla="*/ 2 h 115"/>
                <a:gd name="T94" fmla="*/ 31 w 101"/>
                <a:gd name="T95" fmla="*/ 5 h 115"/>
                <a:gd name="T96" fmla="*/ 26 w 101"/>
                <a:gd name="T97" fmla="*/ 6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1" h="115">
                  <a:moveTo>
                    <a:pt x="24" y="8"/>
                  </a:moveTo>
                  <a:lnTo>
                    <a:pt x="23" y="8"/>
                  </a:lnTo>
                  <a:lnTo>
                    <a:pt x="23" y="9"/>
                  </a:lnTo>
                  <a:lnTo>
                    <a:pt x="22" y="10"/>
                  </a:lnTo>
                  <a:lnTo>
                    <a:pt x="21" y="10"/>
                  </a:lnTo>
                  <a:lnTo>
                    <a:pt x="21" y="12"/>
                  </a:lnTo>
                  <a:lnTo>
                    <a:pt x="19" y="12"/>
                  </a:lnTo>
                  <a:lnTo>
                    <a:pt x="19" y="13"/>
                  </a:lnTo>
                  <a:lnTo>
                    <a:pt x="18" y="14"/>
                  </a:lnTo>
                  <a:lnTo>
                    <a:pt x="18" y="16"/>
                  </a:lnTo>
                  <a:lnTo>
                    <a:pt x="16" y="16"/>
                  </a:lnTo>
                  <a:lnTo>
                    <a:pt x="16" y="17"/>
                  </a:lnTo>
                  <a:lnTo>
                    <a:pt x="13" y="20"/>
                  </a:lnTo>
                  <a:lnTo>
                    <a:pt x="13" y="22"/>
                  </a:lnTo>
                  <a:lnTo>
                    <a:pt x="11" y="23"/>
                  </a:lnTo>
                  <a:lnTo>
                    <a:pt x="11" y="24"/>
                  </a:lnTo>
                  <a:lnTo>
                    <a:pt x="10" y="24"/>
                  </a:lnTo>
                  <a:lnTo>
                    <a:pt x="10" y="26"/>
                  </a:lnTo>
                  <a:lnTo>
                    <a:pt x="8" y="28"/>
                  </a:lnTo>
                  <a:lnTo>
                    <a:pt x="8" y="30"/>
                  </a:lnTo>
                  <a:lnTo>
                    <a:pt x="6" y="31"/>
                  </a:lnTo>
                  <a:lnTo>
                    <a:pt x="6" y="33"/>
                  </a:lnTo>
                  <a:lnTo>
                    <a:pt x="6" y="34"/>
                  </a:lnTo>
                  <a:lnTo>
                    <a:pt x="4" y="35"/>
                  </a:lnTo>
                  <a:lnTo>
                    <a:pt x="4" y="36"/>
                  </a:lnTo>
                  <a:lnTo>
                    <a:pt x="4" y="38"/>
                  </a:lnTo>
                  <a:lnTo>
                    <a:pt x="4" y="40"/>
                  </a:lnTo>
                  <a:lnTo>
                    <a:pt x="2" y="40"/>
                  </a:lnTo>
                  <a:lnTo>
                    <a:pt x="2" y="43"/>
                  </a:lnTo>
                  <a:lnTo>
                    <a:pt x="2" y="49"/>
                  </a:lnTo>
                  <a:lnTo>
                    <a:pt x="0" y="49"/>
                  </a:lnTo>
                  <a:lnTo>
                    <a:pt x="0" y="80"/>
                  </a:lnTo>
                  <a:lnTo>
                    <a:pt x="2" y="81"/>
                  </a:lnTo>
                  <a:lnTo>
                    <a:pt x="2" y="86"/>
                  </a:lnTo>
                  <a:lnTo>
                    <a:pt x="2" y="89"/>
                  </a:lnTo>
                  <a:lnTo>
                    <a:pt x="4" y="89"/>
                  </a:lnTo>
                  <a:lnTo>
                    <a:pt x="4" y="90"/>
                  </a:lnTo>
                  <a:lnTo>
                    <a:pt x="6" y="94"/>
                  </a:lnTo>
                  <a:lnTo>
                    <a:pt x="6" y="96"/>
                  </a:lnTo>
                  <a:lnTo>
                    <a:pt x="8" y="96"/>
                  </a:lnTo>
                  <a:lnTo>
                    <a:pt x="8" y="98"/>
                  </a:lnTo>
                  <a:lnTo>
                    <a:pt x="9" y="98"/>
                  </a:lnTo>
                  <a:lnTo>
                    <a:pt x="9" y="99"/>
                  </a:lnTo>
                  <a:lnTo>
                    <a:pt x="10" y="99"/>
                  </a:lnTo>
                  <a:lnTo>
                    <a:pt x="10" y="101"/>
                  </a:lnTo>
                  <a:lnTo>
                    <a:pt x="11" y="101"/>
                  </a:lnTo>
                  <a:lnTo>
                    <a:pt x="13" y="101"/>
                  </a:lnTo>
                  <a:lnTo>
                    <a:pt x="15" y="101"/>
                  </a:lnTo>
                  <a:lnTo>
                    <a:pt x="16" y="103"/>
                  </a:lnTo>
                  <a:lnTo>
                    <a:pt x="18" y="103"/>
                  </a:lnTo>
                  <a:lnTo>
                    <a:pt x="19" y="105"/>
                  </a:lnTo>
                  <a:lnTo>
                    <a:pt x="22" y="106"/>
                  </a:lnTo>
                  <a:lnTo>
                    <a:pt x="23" y="107"/>
                  </a:lnTo>
                  <a:lnTo>
                    <a:pt x="24" y="107"/>
                  </a:lnTo>
                  <a:lnTo>
                    <a:pt x="26" y="108"/>
                  </a:lnTo>
                  <a:lnTo>
                    <a:pt x="27" y="108"/>
                  </a:lnTo>
                  <a:lnTo>
                    <a:pt x="28" y="110"/>
                  </a:lnTo>
                  <a:lnTo>
                    <a:pt x="29" y="110"/>
                  </a:lnTo>
                  <a:lnTo>
                    <a:pt x="31" y="111"/>
                  </a:lnTo>
                  <a:lnTo>
                    <a:pt x="33" y="111"/>
                  </a:lnTo>
                  <a:lnTo>
                    <a:pt x="35" y="112"/>
                  </a:lnTo>
                  <a:lnTo>
                    <a:pt x="37" y="114"/>
                  </a:lnTo>
                  <a:lnTo>
                    <a:pt x="50" y="114"/>
                  </a:lnTo>
                  <a:lnTo>
                    <a:pt x="51" y="112"/>
                  </a:lnTo>
                  <a:lnTo>
                    <a:pt x="57" y="112"/>
                  </a:lnTo>
                  <a:lnTo>
                    <a:pt x="58" y="111"/>
                  </a:lnTo>
                  <a:lnTo>
                    <a:pt x="62" y="111"/>
                  </a:lnTo>
                  <a:lnTo>
                    <a:pt x="64" y="110"/>
                  </a:lnTo>
                  <a:lnTo>
                    <a:pt x="67" y="110"/>
                  </a:lnTo>
                  <a:lnTo>
                    <a:pt x="67" y="108"/>
                  </a:lnTo>
                  <a:lnTo>
                    <a:pt x="69" y="108"/>
                  </a:lnTo>
                  <a:lnTo>
                    <a:pt x="71" y="107"/>
                  </a:lnTo>
                  <a:lnTo>
                    <a:pt x="72" y="107"/>
                  </a:lnTo>
                  <a:lnTo>
                    <a:pt x="73" y="106"/>
                  </a:lnTo>
                  <a:lnTo>
                    <a:pt x="76" y="106"/>
                  </a:lnTo>
                  <a:lnTo>
                    <a:pt x="76" y="105"/>
                  </a:lnTo>
                  <a:lnTo>
                    <a:pt x="77" y="105"/>
                  </a:lnTo>
                  <a:lnTo>
                    <a:pt x="77" y="103"/>
                  </a:lnTo>
                  <a:lnTo>
                    <a:pt x="79" y="103"/>
                  </a:lnTo>
                  <a:lnTo>
                    <a:pt x="79" y="101"/>
                  </a:lnTo>
                  <a:lnTo>
                    <a:pt x="80" y="101"/>
                  </a:lnTo>
                  <a:lnTo>
                    <a:pt x="81" y="101"/>
                  </a:lnTo>
                  <a:lnTo>
                    <a:pt x="82" y="101"/>
                  </a:lnTo>
                  <a:lnTo>
                    <a:pt x="82" y="99"/>
                  </a:lnTo>
                  <a:lnTo>
                    <a:pt x="84" y="99"/>
                  </a:lnTo>
                  <a:lnTo>
                    <a:pt x="87" y="96"/>
                  </a:lnTo>
                  <a:lnTo>
                    <a:pt x="89" y="96"/>
                  </a:lnTo>
                  <a:lnTo>
                    <a:pt x="89" y="94"/>
                  </a:lnTo>
                  <a:lnTo>
                    <a:pt x="91" y="90"/>
                  </a:lnTo>
                  <a:lnTo>
                    <a:pt x="91" y="89"/>
                  </a:lnTo>
                  <a:lnTo>
                    <a:pt x="93" y="89"/>
                  </a:lnTo>
                  <a:lnTo>
                    <a:pt x="93" y="87"/>
                  </a:lnTo>
                  <a:lnTo>
                    <a:pt x="94" y="87"/>
                  </a:lnTo>
                  <a:lnTo>
                    <a:pt x="94" y="85"/>
                  </a:lnTo>
                  <a:lnTo>
                    <a:pt x="95" y="85"/>
                  </a:lnTo>
                  <a:lnTo>
                    <a:pt x="95" y="83"/>
                  </a:lnTo>
                  <a:lnTo>
                    <a:pt x="96" y="83"/>
                  </a:lnTo>
                  <a:lnTo>
                    <a:pt x="96" y="81"/>
                  </a:lnTo>
                  <a:lnTo>
                    <a:pt x="98" y="81"/>
                  </a:lnTo>
                  <a:lnTo>
                    <a:pt x="98" y="79"/>
                  </a:lnTo>
                  <a:lnTo>
                    <a:pt x="98" y="77"/>
                  </a:lnTo>
                  <a:lnTo>
                    <a:pt x="98" y="72"/>
                  </a:lnTo>
                  <a:lnTo>
                    <a:pt x="100" y="72"/>
                  </a:lnTo>
                  <a:lnTo>
                    <a:pt x="100" y="50"/>
                  </a:lnTo>
                  <a:lnTo>
                    <a:pt x="98" y="49"/>
                  </a:lnTo>
                  <a:lnTo>
                    <a:pt x="98" y="44"/>
                  </a:lnTo>
                  <a:lnTo>
                    <a:pt x="98" y="43"/>
                  </a:lnTo>
                  <a:lnTo>
                    <a:pt x="98" y="39"/>
                  </a:lnTo>
                  <a:lnTo>
                    <a:pt x="96" y="38"/>
                  </a:lnTo>
                  <a:lnTo>
                    <a:pt x="96" y="34"/>
                  </a:lnTo>
                  <a:lnTo>
                    <a:pt x="95" y="33"/>
                  </a:lnTo>
                  <a:lnTo>
                    <a:pt x="95" y="30"/>
                  </a:lnTo>
                  <a:lnTo>
                    <a:pt x="94" y="28"/>
                  </a:lnTo>
                  <a:lnTo>
                    <a:pt x="94" y="26"/>
                  </a:lnTo>
                  <a:lnTo>
                    <a:pt x="93" y="24"/>
                  </a:lnTo>
                  <a:lnTo>
                    <a:pt x="93" y="23"/>
                  </a:lnTo>
                  <a:lnTo>
                    <a:pt x="91" y="22"/>
                  </a:lnTo>
                  <a:lnTo>
                    <a:pt x="91" y="19"/>
                  </a:lnTo>
                  <a:lnTo>
                    <a:pt x="90" y="17"/>
                  </a:lnTo>
                  <a:lnTo>
                    <a:pt x="90" y="16"/>
                  </a:lnTo>
                  <a:lnTo>
                    <a:pt x="85" y="10"/>
                  </a:lnTo>
                  <a:lnTo>
                    <a:pt x="84" y="10"/>
                  </a:lnTo>
                  <a:lnTo>
                    <a:pt x="84" y="9"/>
                  </a:lnTo>
                  <a:lnTo>
                    <a:pt x="82" y="9"/>
                  </a:lnTo>
                  <a:lnTo>
                    <a:pt x="81" y="8"/>
                  </a:lnTo>
                  <a:lnTo>
                    <a:pt x="80" y="8"/>
                  </a:lnTo>
                  <a:lnTo>
                    <a:pt x="80" y="6"/>
                  </a:lnTo>
                  <a:lnTo>
                    <a:pt x="77" y="6"/>
                  </a:lnTo>
                  <a:lnTo>
                    <a:pt x="77" y="5"/>
                  </a:lnTo>
                  <a:lnTo>
                    <a:pt x="74" y="5"/>
                  </a:lnTo>
                  <a:lnTo>
                    <a:pt x="74" y="3"/>
                  </a:lnTo>
                  <a:lnTo>
                    <a:pt x="69" y="3"/>
                  </a:lnTo>
                  <a:lnTo>
                    <a:pt x="67" y="2"/>
                  </a:lnTo>
                  <a:lnTo>
                    <a:pt x="62" y="2"/>
                  </a:lnTo>
                  <a:lnTo>
                    <a:pt x="62" y="1"/>
                  </a:lnTo>
                  <a:lnTo>
                    <a:pt x="57" y="1"/>
                  </a:lnTo>
                  <a:lnTo>
                    <a:pt x="56" y="0"/>
                  </a:lnTo>
                  <a:lnTo>
                    <a:pt x="42" y="0"/>
                  </a:lnTo>
                  <a:lnTo>
                    <a:pt x="40" y="1"/>
                  </a:lnTo>
                  <a:lnTo>
                    <a:pt x="37" y="1"/>
                  </a:lnTo>
                  <a:lnTo>
                    <a:pt x="37" y="2"/>
                  </a:lnTo>
                  <a:lnTo>
                    <a:pt x="35" y="2"/>
                  </a:lnTo>
                  <a:lnTo>
                    <a:pt x="33" y="3"/>
                  </a:lnTo>
                  <a:lnTo>
                    <a:pt x="31" y="5"/>
                  </a:lnTo>
                  <a:lnTo>
                    <a:pt x="29" y="5"/>
                  </a:lnTo>
                  <a:lnTo>
                    <a:pt x="28" y="6"/>
                  </a:lnTo>
                  <a:lnTo>
                    <a:pt x="26" y="6"/>
                  </a:lnTo>
                  <a:lnTo>
                    <a:pt x="24" y="8"/>
                  </a:lnTo>
                </a:path>
              </a:pathLst>
            </a:custGeom>
            <a:solidFill>
              <a:srgbClr val="00000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2" name="Freeform 10">
              <a:extLst>
                <a:ext uri="{FF2B5EF4-FFF2-40B4-BE49-F238E27FC236}">
                  <a16:creationId xmlns:a16="http://schemas.microsoft.com/office/drawing/2014/main" id="{B26210DD-86BA-0FE6-9AD7-EDA86268D5DB}"/>
                </a:ext>
              </a:extLst>
            </p:cNvPr>
            <p:cNvSpPr>
              <a:spLocks/>
            </p:cNvSpPr>
            <p:nvPr/>
          </p:nvSpPr>
          <p:spPr bwMode="auto">
            <a:xfrm>
              <a:off x="2544" y="2496"/>
              <a:ext cx="227" cy="336"/>
            </a:xfrm>
            <a:custGeom>
              <a:avLst/>
              <a:gdLst>
                <a:gd name="T0" fmla="*/ 25 w 227"/>
                <a:gd name="T1" fmla="*/ 15 h 525"/>
                <a:gd name="T2" fmla="*/ 35 w 227"/>
                <a:gd name="T3" fmla="*/ 25 h 525"/>
                <a:gd name="T4" fmla="*/ 44 w 227"/>
                <a:gd name="T5" fmla="*/ 36 h 525"/>
                <a:gd name="T6" fmla="*/ 56 w 227"/>
                <a:gd name="T7" fmla="*/ 47 h 525"/>
                <a:gd name="T8" fmla="*/ 85 w 227"/>
                <a:gd name="T9" fmla="*/ 68 h 525"/>
                <a:gd name="T10" fmla="*/ 101 w 227"/>
                <a:gd name="T11" fmla="*/ 78 h 525"/>
                <a:gd name="T12" fmla="*/ 118 w 227"/>
                <a:gd name="T13" fmla="*/ 87 h 525"/>
                <a:gd name="T14" fmla="*/ 138 w 227"/>
                <a:gd name="T15" fmla="*/ 96 h 525"/>
                <a:gd name="T16" fmla="*/ 158 w 227"/>
                <a:gd name="T17" fmla="*/ 104 h 525"/>
                <a:gd name="T18" fmla="*/ 179 w 227"/>
                <a:gd name="T19" fmla="*/ 113 h 525"/>
                <a:gd name="T20" fmla="*/ 203 w 227"/>
                <a:gd name="T21" fmla="*/ 121 h 525"/>
                <a:gd name="T22" fmla="*/ 226 w 227"/>
                <a:gd name="T23" fmla="*/ 127 h 525"/>
                <a:gd name="T24" fmla="*/ 224 w 227"/>
                <a:gd name="T25" fmla="*/ 136 h 525"/>
                <a:gd name="T26" fmla="*/ 219 w 227"/>
                <a:gd name="T27" fmla="*/ 150 h 525"/>
                <a:gd name="T28" fmla="*/ 213 w 227"/>
                <a:gd name="T29" fmla="*/ 168 h 525"/>
                <a:gd name="T30" fmla="*/ 206 w 227"/>
                <a:gd name="T31" fmla="*/ 188 h 525"/>
                <a:gd name="T32" fmla="*/ 199 w 227"/>
                <a:gd name="T33" fmla="*/ 211 h 525"/>
                <a:gd name="T34" fmla="*/ 191 w 227"/>
                <a:gd name="T35" fmla="*/ 236 h 525"/>
                <a:gd name="T36" fmla="*/ 184 w 227"/>
                <a:gd name="T37" fmla="*/ 260 h 525"/>
                <a:gd name="T38" fmla="*/ 176 w 227"/>
                <a:gd name="T39" fmla="*/ 282 h 525"/>
                <a:gd name="T40" fmla="*/ 171 w 227"/>
                <a:gd name="T41" fmla="*/ 302 h 525"/>
                <a:gd name="T42" fmla="*/ 165 w 227"/>
                <a:gd name="T43" fmla="*/ 319 h 525"/>
                <a:gd name="T44" fmla="*/ 161 w 227"/>
                <a:gd name="T45" fmla="*/ 330 h 525"/>
                <a:gd name="T46" fmla="*/ 158 w 227"/>
                <a:gd name="T47" fmla="*/ 335 h 525"/>
                <a:gd name="T48" fmla="*/ 156 w 227"/>
                <a:gd name="T49" fmla="*/ 332 h 525"/>
                <a:gd name="T50" fmla="*/ 149 w 227"/>
                <a:gd name="T51" fmla="*/ 324 h 525"/>
                <a:gd name="T52" fmla="*/ 141 w 227"/>
                <a:gd name="T53" fmla="*/ 312 h 525"/>
                <a:gd name="T54" fmla="*/ 130 w 227"/>
                <a:gd name="T55" fmla="*/ 298 h 525"/>
                <a:gd name="T56" fmla="*/ 117 w 227"/>
                <a:gd name="T57" fmla="*/ 281 h 525"/>
                <a:gd name="T58" fmla="*/ 105 w 227"/>
                <a:gd name="T59" fmla="*/ 264 h 525"/>
                <a:gd name="T60" fmla="*/ 92 w 227"/>
                <a:gd name="T61" fmla="*/ 247 h 525"/>
                <a:gd name="T62" fmla="*/ 80 w 227"/>
                <a:gd name="T63" fmla="*/ 230 h 525"/>
                <a:gd name="T64" fmla="*/ 69 w 227"/>
                <a:gd name="T65" fmla="*/ 215 h 525"/>
                <a:gd name="T66" fmla="*/ 59 w 227"/>
                <a:gd name="T67" fmla="*/ 202 h 525"/>
                <a:gd name="T68" fmla="*/ 51 w 227"/>
                <a:gd name="T69" fmla="*/ 193 h 525"/>
                <a:gd name="T70" fmla="*/ 48 w 227"/>
                <a:gd name="T71" fmla="*/ 187 h 525"/>
                <a:gd name="T72" fmla="*/ 44 w 227"/>
                <a:gd name="T73" fmla="*/ 181 h 525"/>
                <a:gd name="T74" fmla="*/ 43 w 227"/>
                <a:gd name="T75" fmla="*/ 170 h 525"/>
                <a:gd name="T76" fmla="*/ 39 w 227"/>
                <a:gd name="T77" fmla="*/ 156 h 525"/>
                <a:gd name="T78" fmla="*/ 35 w 227"/>
                <a:gd name="T79" fmla="*/ 138 h 525"/>
                <a:gd name="T80" fmla="*/ 30 w 227"/>
                <a:gd name="T81" fmla="*/ 119 h 525"/>
                <a:gd name="T82" fmla="*/ 24 w 227"/>
                <a:gd name="T83" fmla="*/ 98 h 525"/>
                <a:gd name="T84" fmla="*/ 18 w 227"/>
                <a:gd name="T85" fmla="*/ 77 h 525"/>
                <a:gd name="T86" fmla="*/ 14 w 227"/>
                <a:gd name="T87" fmla="*/ 57 h 525"/>
                <a:gd name="T88" fmla="*/ 9 w 227"/>
                <a:gd name="T89" fmla="*/ 38 h 525"/>
                <a:gd name="T90" fmla="*/ 4 w 227"/>
                <a:gd name="T91" fmla="*/ 22 h 525"/>
                <a:gd name="T92" fmla="*/ 2 w 227"/>
                <a:gd name="T93" fmla="*/ 11 h 525"/>
                <a:gd name="T94" fmla="*/ 1 w 227"/>
                <a:gd name="T95" fmla="*/ 3 h 525"/>
                <a:gd name="T96" fmla="*/ 9 w 227"/>
                <a:gd name="T97" fmla="*/ 0 h 525"/>
                <a:gd name="T98" fmla="*/ 15 w 227"/>
                <a:gd name="T99" fmla="*/ 3 h 525"/>
                <a:gd name="T100" fmla="*/ 20 w 227"/>
                <a:gd name="T101" fmla="*/ 6 h 5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7" h="525">
                  <a:moveTo>
                    <a:pt x="19" y="8"/>
                  </a:moveTo>
                  <a:lnTo>
                    <a:pt x="20" y="13"/>
                  </a:lnTo>
                  <a:lnTo>
                    <a:pt x="22" y="15"/>
                  </a:lnTo>
                  <a:lnTo>
                    <a:pt x="24" y="18"/>
                  </a:lnTo>
                  <a:lnTo>
                    <a:pt x="25" y="23"/>
                  </a:lnTo>
                  <a:lnTo>
                    <a:pt x="27" y="27"/>
                  </a:lnTo>
                  <a:lnTo>
                    <a:pt x="29" y="29"/>
                  </a:lnTo>
                  <a:lnTo>
                    <a:pt x="30" y="33"/>
                  </a:lnTo>
                  <a:lnTo>
                    <a:pt x="32" y="37"/>
                  </a:lnTo>
                  <a:lnTo>
                    <a:pt x="35" y="39"/>
                  </a:lnTo>
                  <a:lnTo>
                    <a:pt x="35" y="44"/>
                  </a:lnTo>
                  <a:lnTo>
                    <a:pt x="38" y="48"/>
                  </a:lnTo>
                  <a:lnTo>
                    <a:pt x="40" y="49"/>
                  </a:lnTo>
                  <a:lnTo>
                    <a:pt x="43" y="54"/>
                  </a:lnTo>
                  <a:lnTo>
                    <a:pt x="44" y="56"/>
                  </a:lnTo>
                  <a:lnTo>
                    <a:pt x="47" y="60"/>
                  </a:lnTo>
                  <a:lnTo>
                    <a:pt x="49" y="65"/>
                  </a:lnTo>
                  <a:lnTo>
                    <a:pt x="51" y="67"/>
                  </a:lnTo>
                  <a:lnTo>
                    <a:pt x="54" y="70"/>
                  </a:lnTo>
                  <a:lnTo>
                    <a:pt x="56" y="74"/>
                  </a:lnTo>
                  <a:lnTo>
                    <a:pt x="59" y="78"/>
                  </a:lnTo>
                  <a:lnTo>
                    <a:pt x="62" y="80"/>
                  </a:lnTo>
                  <a:lnTo>
                    <a:pt x="64" y="84"/>
                  </a:lnTo>
                  <a:lnTo>
                    <a:pt x="82" y="103"/>
                  </a:lnTo>
                  <a:lnTo>
                    <a:pt x="85" y="106"/>
                  </a:lnTo>
                  <a:lnTo>
                    <a:pt x="88" y="110"/>
                  </a:lnTo>
                  <a:lnTo>
                    <a:pt x="91" y="113"/>
                  </a:lnTo>
                  <a:lnTo>
                    <a:pt x="94" y="115"/>
                  </a:lnTo>
                  <a:lnTo>
                    <a:pt x="98" y="119"/>
                  </a:lnTo>
                  <a:lnTo>
                    <a:pt x="101" y="122"/>
                  </a:lnTo>
                  <a:lnTo>
                    <a:pt x="105" y="125"/>
                  </a:lnTo>
                  <a:lnTo>
                    <a:pt x="109" y="128"/>
                  </a:lnTo>
                  <a:lnTo>
                    <a:pt x="112" y="131"/>
                  </a:lnTo>
                  <a:lnTo>
                    <a:pt x="115" y="133"/>
                  </a:lnTo>
                  <a:lnTo>
                    <a:pt x="118" y="136"/>
                  </a:lnTo>
                  <a:lnTo>
                    <a:pt x="123" y="140"/>
                  </a:lnTo>
                  <a:lnTo>
                    <a:pt x="127" y="143"/>
                  </a:lnTo>
                  <a:lnTo>
                    <a:pt x="130" y="146"/>
                  </a:lnTo>
                  <a:lnTo>
                    <a:pt x="134" y="148"/>
                  </a:lnTo>
                  <a:lnTo>
                    <a:pt x="138" y="150"/>
                  </a:lnTo>
                  <a:lnTo>
                    <a:pt x="142" y="153"/>
                  </a:lnTo>
                  <a:lnTo>
                    <a:pt x="146" y="156"/>
                  </a:lnTo>
                  <a:lnTo>
                    <a:pt x="150" y="158"/>
                  </a:lnTo>
                  <a:lnTo>
                    <a:pt x="154" y="161"/>
                  </a:lnTo>
                  <a:lnTo>
                    <a:pt x="158" y="163"/>
                  </a:lnTo>
                  <a:lnTo>
                    <a:pt x="162" y="166"/>
                  </a:lnTo>
                  <a:lnTo>
                    <a:pt x="167" y="169"/>
                  </a:lnTo>
                  <a:lnTo>
                    <a:pt x="171" y="172"/>
                  </a:lnTo>
                  <a:lnTo>
                    <a:pt x="175" y="174"/>
                  </a:lnTo>
                  <a:lnTo>
                    <a:pt x="179" y="177"/>
                  </a:lnTo>
                  <a:lnTo>
                    <a:pt x="184" y="179"/>
                  </a:lnTo>
                  <a:lnTo>
                    <a:pt x="189" y="182"/>
                  </a:lnTo>
                  <a:lnTo>
                    <a:pt x="194" y="183"/>
                  </a:lnTo>
                  <a:lnTo>
                    <a:pt x="199" y="186"/>
                  </a:lnTo>
                  <a:lnTo>
                    <a:pt x="203" y="189"/>
                  </a:lnTo>
                  <a:lnTo>
                    <a:pt x="208" y="191"/>
                  </a:lnTo>
                  <a:lnTo>
                    <a:pt x="212" y="193"/>
                  </a:lnTo>
                  <a:lnTo>
                    <a:pt x="217" y="195"/>
                  </a:lnTo>
                  <a:lnTo>
                    <a:pt x="221" y="196"/>
                  </a:lnTo>
                  <a:lnTo>
                    <a:pt x="226" y="199"/>
                  </a:lnTo>
                  <a:lnTo>
                    <a:pt x="226" y="201"/>
                  </a:lnTo>
                  <a:lnTo>
                    <a:pt x="225" y="203"/>
                  </a:lnTo>
                  <a:lnTo>
                    <a:pt x="225" y="207"/>
                  </a:lnTo>
                  <a:lnTo>
                    <a:pt x="224" y="210"/>
                  </a:lnTo>
                  <a:lnTo>
                    <a:pt x="224" y="213"/>
                  </a:lnTo>
                  <a:lnTo>
                    <a:pt x="223" y="215"/>
                  </a:lnTo>
                  <a:lnTo>
                    <a:pt x="221" y="220"/>
                  </a:lnTo>
                  <a:lnTo>
                    <a:pt x="221" y="224"/>
                  </a:lnTo>
                  <a:lnTo>
                    <a:pt x="220" y="230"/>
                  </a:lnTo>
                  <a:lnTo>
                    <a:pt x="219" y="234"/>
                  </a:lnTo>
                  <a:lnTo>
                    <a:pt x="218" y="238"/>
                  </a:lnTo>
                  <a:lnTo>
                    <a:pt x="217" y="244"/>
                  </a:lnTo>
                  <a:lnTo>
                    <a:pt x="216" y="250"/>
                  </a:lnTo>
                  <a:lnTo>
                    <a:pt x="215" y="255"/>
                  </a:lnTo>
                  <a:lnTo>
                    <a:pt x="213" y="262"/>
                  </a:lnTo>
                  <a:lnTo>
                    <a:pt x="212" y="268"/>
                  </a:lnTo>
                  <a:lnTo>
                    <a:pt x="211" y="275"/>
                  </a:lnTo>
                  <a:lnTo>
                    <a:pt x="210" y="281"/>
                  </a:lnTo>
                  <a:lnTo>
                    <a:pt x="208" y="288"/>
                  </a:lnTo>
                  <a:lnTo>
                    <a:pt x="206" y="294"/>
                  </a:lnTo>
                  <a:lnTo>
                    <a:pt x="205" y="301"/>
                  </a:lnTo>
                  <a:lnTo>
                    <a:pt x="203" y="309"/>
                  </a:lnTo>
                  <a:lnTo>
                    <a:pt x="202" y="316"/>
                  </a:lnTo>
                  <a:lnTo>
                    <a:pt x="201" y="324"/>
                  </a:lnTo>
                  <a:lnTo>
                    <a:pt x="199" y="330"/>
                  </a:lnTo>
                  <a:lnTo>
                    <a:pt x="197" y="339"/>
                  </a:lnTo>
                  <a:lnTo>
                    <a:pt x="196" y="345"/>
                  </a:lnTo>
                  <a:lnTo>
                    <a:pt x="195" y="353"/>
                  </a:lnTo>
                  <a:lnTo>
                    <a:pt x="194" y="361"/>
                  </a:lnTo>
                  <a:lnTo>
                    <a:pt x="191" y="369"/>
                  </a:lnTo>
                  <a:lnTo>
                    <a:pt x="190" y="376"/>
                  </a:lnTo>
                  <a:lnTo>
                    <a:pt x="189" y="383"/>
                  </a:lnTo>
                  <a:lnTo>
                    <a:pt x="187" y="392"/>
                  </a:lnTo>
                  <a:lnTo>
                    <a:pt x="186" y="399"/>
                  </a:lnTo>
                  <a:lnTo>
                    <a:pt x="184" y="406"/>
                  </a:lnTo>
                  <a:lnTo>
                    <a:pt x="182" y="413"/>
                  </a:lnTo>
                  <a:lnTo>
                    <a:pt x="181" y="421"/>
                  </a:lnTo>
                  <a:lnTo>
                    <a:pt x="179" y="428"/>
                  </a:lnTo>
                  <a:lnTo>
                    <a:pt x="179" y="434"/>
                  </a:lnTo>
                  <a:lnTo>
                    <a:pt x="176" y="441"/>
                  </a:lnTo>
                  <a:lnTo>
                    <a:pt x="175" y="447"/>
                  </a:lnTo>
                  <a:lnTo>
                    <a:pt x="175" y="454"/>
                  </a:lnTo>
                  <a:lnTo>
                    <a:pt x="173" y="460"/>
                  </a:lnTo>
                  <a:lnTo>
                    <a:pt x="172" y="467"/>
                  </a:lnTo>
                  <a:lnTo>
                    <a:pt x="171" y="472"/>
                  </a:lnTo>
                  <a:lnTo>
                    <a:pt x="170" y="479"/>
                  </a:lnTo>
                  <a:lnTo>
                    <a:pt x="168" y="484"/>
                  </a:lnTo>
                  <a:lnTo>
                    <a:pt x="167" y="488"/>
                  </a:lnTo>
                  <a:lnTo>
                    <a:pt x="166" y="493"/>
                  </a:lnTo>
                  <a:lnTo>
                    <a:pt x="165" y="498"/>
                  </a:lnTo>
                  <a:lnTo>
                    <a:pt x="165" y="502"/>
                  </a:lnTo>
                  <a:lnTo>
                    <a:pt x="163" y="506"/>
                  </a:lnTo>
                  <a:lnTo>
                    <a:pt x="162" y="508"/>
                  </a:lnTo>
                  <a:lnTo>
                    <a:pt x="162" y="512"/>
                  </a:lnTo>
                  <a:lnTo>
                    <a:pt x="161" y="515"/>
                  </a:lnTo>
                  <a:lnTo>
                    <a:pt x="161" y="519"/>
                  </a:lnTo>
                  <a:lnTo>
                    <a:pt x="161" y="521"/>
                  </a:lnTo>
                  <a:lnTo>
                    <a:pt x="161" y="523"/>
                  </a:lnTo>
                  <a:lnTo>
                    <a:pt x="159" y="524"/>
                  </a:lnTo>
                  <a:lnTo>
                    <a:pt x="158" y="524"/>
                  </a:lnTo>
                  <a:lnTo>
                    <a:pt x="158" y="523"/>
                  </a:lnTo>
                  <a:lnTo>
                    <a:pt x="157" y="523"/>
                  </a:lnTo>
                  <a:lnTo>
                    <a:pt x="157" y="522"/>
                  </a:lnTo>
                  <a:lnTo>
                    <a:pt x="156" y="521"/>
                  </a:lnTo>
                  <a:lnTo>
                    <a:pt x="156" y="519"/>
                  </a:lnTo>
                  <a:lnTo>
                    <a:pt x="154" y="516"/>
                  </a:lnTo>
                  <a:lnTo>
                    <a:pt x="154" y="514"/>
                  </a:lnTo>
                  <a:lnTo>
                    <a:pt x="152" y="511"/>
                  </a:lnTo>
                  <a:lnTo>
                    <a:pt x="151" y="508"/>
                  </a:lnTo>
                  <a:lnTo>
                    <a:pt x="149" y="506"/>
                  </a:lnTo>
                  <a:lnTo>
                    <a:pt x="147" y="502"/>
                  </a:lnTo>
                  <a:lnTo>
                    <a:pt x="146" y="500"/>
                  </a:lnTo>
                  <a:lnTo>
                    <a:pt x="144" y="495"/>
                  </a:lnTo>
                  <a:lnTo>
                    <a:pt x="143" y="491"/>
                  </a:lnTo>
                  <a:lnTo>
                    <a:pt x="141" y="488"/>
                  </a:lnTo>
                  <a:lnTo>
                    <a:pt x="138" y="484"/>
                  </a:lnTo>
                  <a:lnTo>
                    <a:pt x="136" y="479"/>
                  </a:lnTo>
                  <a:lnTo>
                    <a:pt x="134" y="475"/>
                  </a:lnTo>
                  <a:lnTo>
                    <a:pt x="132" y="470"/>
                  </a:lnTo>
                  <a:lnTo>
                    <a:pt x="130" y="465"/>
                  </a:lnTo>
                  <a:lnTo>
                    <a:pt x="128" y="460"/>
                  </a:lnTo>
                  <a:lnTo>
                    <a:pt x="125" y="455"/>
                  </a:lnTo>
                  <a:lnTo>
                    <a:pt x="123" y="450"/>
                  </a:lnTo>
                  <a:lnTo>
                    <a:pt x="120" y="444"/>
                  </a:lnTo>
                  <a:lnTo>
                    <a:pt x="117" y="439"/>
                  </a:lnTo>
                  <a:lnTo>
                    <a:pt x="115" y="434"/>
                  </a:lnTo>
                  <a:lnTo>
                    <a:pt x="113" y="428"/>
                  </a:lnTo>
                  <a:lnTo>
                    <a:pt x="111" y="424"/>
                  </a:lnTo>
                  <a:lnTo>
                    <a:pt x="107" y="418"/>
                  </a:lnTo>
                  <a:lnTo>
                    <a:pt x="105" y="413"/>
                  </a:lnTo>
                  <a:lnTo>
                    <a:pt x="103" y="408"/>
                  </a:lnTo>
                  <a:lnTo>
                    <a:pt x="101" y="402"/>
                  </a:lnTo>
                  <a:lnTo>
                    <a:pt x="98" y="396"/>
                  </a:lnTo>
                  <a:lnTo>
                    <a:pt x="94" y="392"/>
                  </a:lnTo>
                  <a:lnTo>
                    <a:pt x="92" y="386"/>
                  </a:lnTo>
                  <a:lnTo>
                    <a:pt x="89" y="381"/>
                  </a:lnTo>
                  <a:lnTo>
                    <a:pt x="88" y="376"/>
                  </a:lnTo>
                  <a:lnTo>
                    <a:pt x="85" y="371"/>
                  </a:lnTo>
                  <a:lnTo>
                    <a:pt x="82" y="365"/>
                  </a:lnTo>
                  <a:lnTo>
                    <a:pt x="80" y="360"/>
                  </a:lnTo>
                  <a:lnTo>
                    <a:pt x="77" y="355"/>
                  </a:lnTo>
                  <a:lnTo>
                    <a:pt x="75" y="349"/>
                  </a:lnTo>
                  <a:lnTo>
                    <a:pt x="72" y="345"/>
                  </a:lnTo>
                  <a:lnTo>
                    <a:pt x="70" y="340"/>
                  </a:lnTo>
                  <a:lnTo>
                    <a:pt x="69" y="336"/>
                  </a:lnTo>
                  <a:lnTo>
                    <a:pt x="67" y="330"/>
                  </a:lnTo>
                  <a:lnTo>
                    <a:pt x="64" y="327"/>
                  </a:lnTo>
                  <a:lnTo>
                    <a:pt x="62" y="324"/>
                  </a:lnTo>
                  <a:lnTo>
                    <a:pt x="60" y="319"/>
                  </a:lnTo>
                  <a:lnTo>
                    <a:pt x="59" y="315"/>
                  </a:lnTo>
                  <a:lnTo>
                    <a:pt x="58" y="313"/>
                  </a:lnTo>
                  <a:lnTo>
                    <a:pt x="56" y="309"/>
                  </a:lnTo>
                  <a:lnTo>
                    <a:pt x="54" y="306"/>
                  </a:lnTo>
                  <a:lnTo>
                    <a:pt x="53" y="304"/>
                  </a:lnTo>
                  <a:lnTo>
                    <a:pt x="51" y="301"/>
                  </a:lnTo>
                  <a:lnTo>
                    <a:pt x="51" y="298"/>
                  </a:lnTo>
                  <a:lnTo>
                    <a:pt x="49" y="295"/>
                  </a:lnTo>
                  <a:lnTo>
                    <a:pt x="49" y="294"/>
                  </a:lnTo>
                  <a:lnTo>
                    <a:pt x="48" y="293"/>
                  </a:lnTo>
                  <a:lnTo>
                    <a:pt x="48" y="292"/>
                  </a:lnTo>
                  <a:lnTo>
                    <a:pt x="47" y="292"/>
                  </a:lnTo>
                  <a:lnTo>
                    <a:pt x="47" y="289"/>
                  </a:lnTo>
                  <a:lnTo>
                    <a:pt x="46" y="288"/>
                  </a:lnTo>
                  <a:lnTo>
                    <a:pt x="46" y="285"/>
                  </a:lnTo>
                  <a:lnTo>
                    <a:pt x="44" y="283"/>
                  </a:lnTo>
                  <a:lnTo>
                    <a:pt x="44" y="278"/>
                  </a:lnTo>
                  <a:lnTo>
                    <a:pt x="44" y="277"/>
                  </a:lnTo>
                  <a:lnTo>
                    <a:pt x="44" y="272"/>
                  </a:lnTo>
                  <a:lnTo>
                    <a:pt x="43" y="269"/>
                  </a:lnTo>
                  <a:lnTo>
                    <a:pt x="43" y="266"/>
                  </a:lnTo>
                  <a:lnTo>
                    <a:pt x="42" y="262"/>
                  </a:lnTo>
                  <a:lnTo>
                    <a:pt x="42" y="258"/>
                  </a:lnTo>
                  <a:lnTo>
                    <a:pt x="40" y="254"/>
                  </a:lnTo>
                  <a:lnTo>
                    <a:pt x="39" y="248"/>
                  </a:lnTo>
                  <a:lnTo>
                    <a:pt x="39" y="244"/>
                  </a:lnTo>
                  <a:lnTo>
                    <a:pt x="38" y="238"/>
                  </a:lnTo>
                  <a:lnTo>
                    <a:pt x="37" y="233"/>
                  </a:lnTo>
                  <a:lnTo>
                    <a:pt x="37" y="228"/>
                  </a:lnTo>
                  <a:lnTo>
                    <a:pt x="35" y="222"/>
                  </a:lnTo>
                  <a:lnTo>
                    <a:pt x="35" y="215"/>
                  </a:lnTo>
                  <a:lnTo>
                    <a:pt x="33" y="211"/>
                  </a:lnTo>
                  <a:lnTo>
                    <a:pt x="32" y="205"/>
                  </a:lnTo>
                  <a:lnTo>
                    <a:pt x="31" y="199"/>
                  </a:lnTo>
                  <a:lnTo>
                    <a:pt x="30" y="193"/>
                  </a:lnTo>
                  <a:lnTo>
                    <a:pt x="30" y="186"/>
                  </a:lnTo>
                  <a:lnTo>
                    <a:pt x="29" y="179"/>
                  </a:lnTo>
                  <a:lnTo>
                    <a:pt x="27" y="173"/>
                  </a:lnTo>
                  <a:lnTo>
                    <a:pt x="27" y="166"/>
                  </a:lnTo>
                  <a:lnTo>
                    <a:pt x="25" y="160"/>
                  </a:lnTo>
                  <a:lnTo>
                    <a:pt x="24" y="153"/>
                  </a:lnTo>
                  <a:lnTo>
                    <a:pt x="23" y="147"/>
                  </a:lnTo>
                  <a:lnTo>
                    <a:pt x="22" y="140"/>
                  </a:lnTo>
                  <a:lnTo>
                    <a:pt x="20" y="133"/>
                  </a:lnTo>
                  <a:lnTo>
                    <a:pt x="19" y="127"/>
                  </a:lnTo>
                  <a:lnTo>
                    <a:pt x="18" y="121"/>
                  </a:lnTo>
                  <a:lnTo>
                    <a:pt x="17" y="114"/>
                  </a:lnTo>
                  <a:lnTo>
                    <a:pt x="15" y="107"/>
                  </a:lnTo>
                  <a:lnTo>
                    <a:pt x="15" y="101"/>
                  </a:lnTo>
                  <a:lnTo>
                    <a:pt x="15" y="95"/>
                  </a:lnTo>
                  <a:lnTo>
                    <a:pt x="14" y="89"/>
                  </a:lnTo>
                  <a:lnTo>
                    <a:pt x="13" y="82"/>
                  </a:lnTo>
                  <a:lnTo>
                    <a:pt x="11" y="78"/>
                  </a:lnTo>
                  <a:lnTo>
                    <a:pt x="10" y="70"/>
                  </a:lnTo>
                  <a:lnTo>
                    <a:pt x="9" y="65"/>
                  </a:lnTo>
                  <a:lnTo>
                    <a:pt x="9" y="60"/>
                  </a:lnTo>
                  <a:lnTo>
                    <a:pt x="8" y="55"/>
                  </a:lnTo>
                  <a:lnTo>
                    <a:pt x="6" y="49"/>
                  </a:lnTo>
                  <a:lnTo>
                    <a:pt x="6" y="45"/>
                  </a:lnTo>
                  <a:lnTo>
                    <a:pt x="6" y="39"/>
                  </a:lnTo>
                  <a:lnTo>
                    <a:pt x="4" y="35"/>
                  </a:lnTo>
                  <a:lnTo>
                    <a:pt x="4" y="32"/>
                  </a:lnTo>
                  <a:lnTo>
                    <a:pt x="3" y="28"/>
                  </a:lnTo>
                  <a:lnTo>
                    <a:pt x="3" y="23"/>
                  </a:lnTo>
                  <a:lnTo>
                    <a:pt x="2" y="21"/>
                  </a:lnTo>
                  <a:lnTo>
                    <a:pt x="2" y="17"/>
                  </a:lnTo>
                  <a:lnTo>
                    <a:pt x="1" y="15"/>
                  </a:lnTo>
                  <a:lnTo>
                    <a:pt x="1" y="11"/>
                  </a:lnTo>
                  <a:lnTo>
                    <a:pt x="0" y="8"/>
                  </a:lnTo>
                  <a:lnTo>
                    <a:pt x="0" y="5"/>
                  </a:lnTo>
                  <a:lnTo>
                    <a:pt x="1" y="4"/>
                  </a:lnTo>
                  <a:lnTo>
                    <a:pt x="2" y="4"/>
                  </a:lnTo>
                  <a:lnTo>
                    <a:pt x="4" y="3"/>
                  </a:lnTo>
                  <a:lnTo>
                    <a:pt x="6" y="2"/>
                  </a:lnTo>
                  <a:lnTo>
                    <a:pt x="8" y="0"/>
                  </a:lnTo>
                  <a:lnTo>
                    <a:pt x="9" y="0"/>
                  </a:lnTo>
                  <a:lnTo>
                    <a:pt x="10" y="2"/>
                  </a:lnTo>
                  <a:lnTo>
                    <a:pt x="11" y="2"/>
                  </a:lnTo>
                  <a:lnTo>
                    <a:pt x="13" y="3"/>
                  </a:lnTo>
                  <a:lnTo>
                    <a:pt x="14" y="3"/>
                  </a:lnTo>
                  <a:lnTo>
                    <a:pt x="15" y="4"/>
                  </a:lnTo>
                  <a:lnTo>
                    <a:pt x="18" y="7"/>
                  </a:lnTo>
                  <a:lnTo>
                    <a:pt x="19" y="7"/>
                  </a:lnTo>
                  <a:lnTo>
                    <a:pt x="19" y="8"/>
                  </a:lnTo>
                  <a:lnTo>
                    <a:pt x="20" y="8"/>
                  </a:lnTo>
                  <a:lnTo>
                    <a:pt x="20" y="9"/>
                  </a:lnTo>
                  <a:lnTo>
                    <a:pt x="22" y="9"/>
                  </a:lnTo>
                  <a:lnTo>
                    <a:pt x="22" y="11"/>
                  </a:lnTo>
                  <a:lnTo>
                    <a:pt x="19" y="8"/>
                  </a:lnTo>
                </a:path>
              </a:pathLst>
            </a:custGeom>
            <a:gradFill rotWithShape="0">
              <a:gsLst>
                <a:gs pos="0">
                  <a:srgbClr val="BFBFBF"/>
                </a:gs>
                <a:gs pos="100000">
                  <a:srgbClr val="585858"/>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3" name="Freeform 11">
              <a:extLst>
                <a:ext uri="{FF2B5EF4-FFF2-40B4-BE49-F238E27FC236}">
                  <a16:creationId xmlns:a16="http://schemas.microsoft.com/office/drawing/2014/main" id="{3486EFCB-DE84-0D46-F3EA-34BFCBF21ECD}"/>
                </a:ext>
              </a:extLst>
            </p:cNvPr>
            <p:cNvSpPr>
              <a:spLocks/>
            </p:cNvSpPr>
            <p:nvPr/>
          </p:nvSpPr>
          <p:spPr bwMode="auto">
            <a:xfrm>
              <a:off x="2592" y="2688"/>
              <a:ext cx="96" cy="144"/>
            </a:xfrm>
            <a:custGeom>
              <a:avLst/>
              <a:gdLst>
                <a:gd name="T0" fmla="*/ 2 w 119"/>
                <a:gd name="T1" fmla="*/ 18 h 252"/>
                <a:gd name="T2" fmla="*/ 3 w 119"/>
                <a:gd name="T3" fmla="*/ 31 h 252"/>
                <a:gd name="T4" fmla="*/ 6 w 119"/>
                <a:gd name="T5" fmla="*/ 39 h 252"/>
                <a:gd name="T6" fmla="*/ 9 w 119"/>
                <a:gd name="T7" fmla="*/ 43 h 252"/>
                <a:gd name="T8" fmla="*/ 11 w 119"/>
                <a:gd name="T9" fmla="*/ 49 h 252"/>
                <a:gd name="T10" fmla="*/ 14 w 119"/>
                <a:gd name="T11" fmla="*/ 54 h 252"/>
                <a:gd name="T12" fmla="*/ 15 w 119"/>
                <a:gd name="T13" fmla="*/ 61 h 252"/>
                <a:gd name="T14" fmla="*/ 19 w 119"/>
                <a:gd name="T15" fmla="*/ 66 h 252"/>
                <a:gd name="T16" fmla="*/ 21 w 119"/>
                <a:gd name="T17" fmla="*/ 71 h 252"/>
                <a:gd name="T18" fmla="*/ 23 w 119"/>
                <a:gd name="T19" fmla="*/ 75 h 252"/>
                <a:gd name="T20" fmla="*/ 25 w 119"/>
                <a:gd name="T21" fmla="*/ 78 h 252"/>
                <a:gd name="T22" fmla="*/ 28 w 119"/>
                <a:gd name="T23" fmla="*/ 83 h 252"/>
                <a:gd name="T24" fmla="*/ 31 w 119"/>
                <a:gd name="T25" fmla="*/ 87 h 252"/>
                <a:gd name="T26" fmla="*/ 35 w 119"/>
                <a:gd name="T27" fmla="*/ 92 h 252"/>
                <a:gd name="T28" fmla="*/ 37 w 119"/>
                <a:gd name="T29" fmla="*/ 95 h 252"/>
                <a:gd name="T30" fmla="*/ 40 w 119"/>
                <a:gd name="T31" fmla="*/ 101 h 252"/>
                <a:gd name="T32" fmla="*/ 43 w 119"/>
                <a:gd name="T33" fmla="*/ 103 h 252"/>
                <a:gd name="T34" fmla="*/ 46 w 119"/>
                <a:gd name="T35" fmla="*/ 106 h 252"/>
                <a:gd name="T36" fmla="*/ 48 w 119"/>
                <a:gd name="T37" fmla="*/ 110 h 252"/>
                <a:gd name="T38" fmla="*/ 52 w 119"/>
                <a:gd name="T39" fmla="*/ 115 h 252"/>
                <a:gd name="T40" fmla="*/ 56 w 119"/>
                <a:gd name="T41" fmla="*/ 119 h 252"/>
                <a:gd name="T42" fmla="*/ 59 w 119"/>
                <a:gd name="T43" fmla="*/ 123 h 252"/>
                <a:gd name="T44" fmla="*/ 64 w 119"/>
                <a:gd name="T45" fmla="*/ 127 h 252"/>
                <a:gd name="T46" fmla="*/ 67 w 119"/>
                <a:gd name="T47" fmla="*/ 132 h 252"/>
                <a:gd name="T48" fmla="*/ 72 w 119"/>
                <a:gd name="T49" fmla="*/ 135 h 252"/>
                <a:gd name="T50" fmla="*/ 78 w 119"/>
                <a:gd name="T51" fmla="*/ 138 h 252"/>
                <a:gd name="T52" fmla="*/ 82 w 119"/>
                <a:gd name="T53" fmla="*/ 141 h 252"/>
                <a:gd name="T54" fmla="*/ 87 w 119"/>
                <a:gd name="T55" fmla="*/ 142 h 252"/>
                <a:gd name="T56" fmla="*/ 94 w 119"/>
                <a:gd name="T57" fmla="*/ 142 h 252"/>
                <a:gd name="T58" fmla="*/ 94 w 119"/>
                <a:gd name="T59" fmla="*/ 133 h 252"/>
                <a:gd name="T60" fmla="*/ 92 w 119"/>
                <a:gd name="T61" fmla="*/ 127 h 252"/>
                <a:gd name="T62" fmla="*/ 87 w 119"/>
                <a:gd name="T63" fmla="*/ 124 h 252"/>
                <a:gd name="T64" fmla="*/ 82 w 119"/>
                <a:gd name="T65" fmla="*/ 118 h 252"/>
                <a:gd name="T66" fmla="*/ 80 w 119"/>
                <a:gd name="T67" fmla="*/ 115 h 252"/>
                <a:gd name="T68" fmla="*/ 77 w 119"/>
                <a:gd name="T69" fmla="*/ 113 h 252"/>
                <a:gd name="T70" fmla="*/ 70 w 119"/>
                <a:gd name="T71" fmla="*/ 107 h 252"/>
                <a:gd name="T72" fmla="*/ 65 w 119"/>
                <a:gd name="T73" fmla="*/ 101 h 252"/>
                <a:gd name="T74" fmla="*/ 60 w 119"/>
                <a:gd name="T75" fmla="*/ 95 h 252"/>
                <a:gd name="T76" fmla="*/ 58 w 119"/>
                <a:gd name="T77" fmla="*/ 91 h 252"/>
                <a:gd name="T78" fmla="*/ 53 w 119"/>
                <a:gd name="T79" fmla="*/ 85 h 252"/>
                <a:gd name="T80" fmla="*/ 51 w 119"/>
                <a:gd name="T81" fmla="*/ 79 h 252"/>
                <a:gd name="T82" fmla="*/ 48 w 119"/>
                <a:gd name="T83" fmla="*/ 75 h 252"/>
                <a:gd name="T84" fmla="*/ 44 w 119"/>
                <a:gd name="T85" fmla="*/ 69 h 252"/>
                <a:gd name="T86" fmla="*/ 42 w 119"/>
                <a:gd name="T87" fmla="*/ 63 h 252"/>
                <a:gd name="T88" fmla="*/ 39 w 119"/>
                <a:gd name="T89" fmla="*/ 57 h 252"/>
                <a:gd name="T90" fmla="*/ 36 w 119"/>
                <a:gd name="T91" fmla="*/ 51 h 252"/>
                <a:gd name="T92" fmla="*/ 34 w 119"/>
                <a:gd name="T93" fmla="*/ 46 h 252"/>
                <a:gd name="T94" fmla="*/ 31 w 119"/>
                <a:gd name="T95" fmla="*/ 40 h 252"/>
                <a:gd name="T96" fmla="*/ 28 w 119"/>
                <a:gd name="T97" fmla="*/ 35 h 252"/>
                <a:gd name="T98" fmla="*/ 26 w 119"/>
                <a:gd name="T99" fmla="*/ 30 h 252"/>
                <a:gd name="T100" fmla="*/ 23 w 119"/>
                <a:gd name="T101" fmla="*/ 25 h 252"/>
                <a:gd name="T102" fmla="*/ 21 w 119"/>
                <a:gd name="T103" fmla="*/ 19 h 252"/>
                <a:gd name="T104" fmla="*/ 18 w 119"/>
                <a:gd name="T105" fmla="*/ 14 h 252"/>
                <a:gd name="T106" fmla="*/ 15 w 119"/>
                <a:gd name="T107" fmla="*/ 10 h 252"/>
                <a:gd name="T108" fmla="*/ 11 w 119"/>
                <a:gd name="T109" fmla="*/ 5 h 252"/>
                <a:gd name="T110" fmla="*/ 7 w 119"/>
                <a:gd name="T111" fmla="*/ 2 h 252"/>
                <a:gd name="T112" fmla="*/ 2 w 119"/>
                <a:gd name="T113" fmla="*/ 0 h 2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9" h="252">
                  <a:moveTo>
                    <a:pt x="0" y="2"/>
                  </a:moveTo>
                  <a:lnTo>
                    <a:pt x="0" y="10"/>
                  </a:lnTo>
                  <a:lnTo>
                    <a:pt x="1" y="10"/>
                  </a:lnTo>
                  <a:lnTo>
                    <a:pt x="1" y="31"/>
                  </a:lnTo>
                  <a:lnTo>
                    <a:pt x="2" y="31"/>
                  </a:lnTo>
                  <a:lnTo>
                    <a:pt x="2" y="41"/>
                  </a:lnTo>
                  <a:lnTo>
                    <a:pt x="3" y="43"/>
                  </a:lnTo>
                  <a:lnTo>
                    <a:pt x="3" y="49"/>
                  </a:lnTo>
                  <a:lnTo>
                    <a:pt x="4" y="49"/>
                  </a:lnTo>
                  <a:lnTo>
                    <a:pt x="4" y="54"/>
                  </a:lnTo>
                  <a:lnTo>
                    <a:pt x="6" y="54"/>
                  </a:lnTo>
                  <a:lnTo>
                    <a:pt x="6" y="59"/>
                  </a:lnTo>
                  <a:lnTo>
                    <a:pt x="6" y="63"/>
                  </a:lnTo>
                  <a:lnTo>
                    <a:pt x="8" y="64"/>
                  </a:lnTo>
                  <a:lnTo>
                    <a:pt x="8" y="68"/>
                  </a:lnTo>
                  <a:lnTo>
                    <a:pt x="9" y="69"/>
                  </a:lnTo>
                  <a:lnTo>
                    <a:pt x="9" y="70"/>
                  </a:lnTo>
                  <a:lnTo>
                    <a:pt x="10" y="71"/>
                  </a:lnTo>
                  <a:lnTo>
                    <a:pt x="10" y="74"/>
                  </a:lnTo>
                  <a:lnTo>
                    <a:pt x="11" y="75"/>
                  </a:lnTo>
                  <a:lnTo>
                    <a:pt x="11" y="78"/>
                  </a:lnTo>
                  <a:lnTo>
                    <a:pt x="13" y="78"/>
                  </a:lnTo>
                  <a:lnTo>
                    <a:pt x="13" y="82"/>
                  </a:lnTo>
                  <a:lnTo>
                    <a:pt x="14" y="84"/>
                  </a:lnTo>
                  <a:lnTo>
                    <a:pt x="14" y="86"/>
                  </a:lnTo>
                  <a:lnTo>
                    <a:pt x="15" y="87"/>
                  </a:lnTo>
                  <a:lnTo>
                    <a:pt x="15" y="91"/>
                  </a:lnTo>
                  <a:lnTo>
                    <a:pt x="16" y="91"/>
                  </a:lnTo>
                  <a:lnTo>
                    <a:pt x="16" y="95"/>
                  </a:lnTo>
                  <a:lnTo>
                    <a:pt x="17" y="95"/>
                  </a:lnTo>
                  <a:lnTo>
                    <a:pt x="17" y="99"/>
                  </a:lnTo>
                  <a:lnTo>
                    <a:pt x="18" y="99"/>
                  </a:lnTo>
                  <a:lnTo>
                    <a:pt x="18" y="102"/>
                  </a:lnTo>
                  <a:lnTo>
                    <a:pt x="19" y="104"/>
                  </a:lnTo>
                  <a:lnTo>
                    <a:pt x="19" y="106"/>
                  </a:lnTo>
                  <a:lnTo>
                    <a:pt x="21" y="106"/>
                  </a:lnTo>
                  <a:lnTo>
                    <a:pt x="21" y="110"/>
                  </a:lnTo>
                  <a:lnTo>
                    <a:pt x="22" y="110"/>
                  </a:lnTo>
                  <a:lnTo>
                    <a:pt x="22" y="113"/>
                  </a:lnTo>
                  <a:lnTo>
                    <a:pt x="23" y="115"/>
                  </a:lnTo>
                  <a:lnTo>
                    <a:pt x="23" y="117"/>
                  </a:lnTo>
                  <a:lnTo>
                    <a:pt x="24" y="119"/>
                  </a:lnTo>
                  <a:lnTo>
                    <a:pt x="24" y="120"/>
                  </a:lnTo>
                  <a:lnTo>
                    <a:pt x="26" y="120"/>
                  </a:lnTo>
                  <a:lnTo>
                    <a:pt x="26" y="124"/>
                  </a:lnTo>
                  <a:lnTo>
                    <a:pt x="26" y="125"/>
                  </a:lnTo>
                  <a:lnTo>
                    <a:pt x="26" y="126"/>
                  </a:lnTo>
                  <a:lnTo>
                    <a:pt x="28" y="127"/>
                  </a:lnTo>
                  <a:lnTo>
                    <a:pt x="28" y="131"/>
                  </a:lnTo>
                  <a:lnTo>
                    <a:pt x="29" y="131"/>
                  </a:lnTo>
                  <a:lnTo>
                    <a:pt x="29" y="133"/>
                  </a:lnTo>
                  <a:lnTo>
                    <a:pt x="30" y="133"/>
                  </a:lnTo>
                  <a:lnTo>
                    <a:pt x="30" y="135"/>
                  </a:lnTo>
                  <a:lnTo>
                    <a:pt x="31" y="135"/>
                  </a:lnTo>
                  <a:lnTo>
                    <a:pt x="31" y="136"/>
                  </a:lnTo>
                  <a:lnTo>
                    <a:pt x="32" y="138"/>
                  </a:lnTo>
                  <a:lnTo>
                    <a:pt x="32" y="139"/>
                  </a:lnTo>
                  <a:lnTo>
                    <a:pt x="33" y="141"/>
                  </a:lnTo>
                  <a:lnTo>
                    <a:pt x="35" y="141"/>
                  </a:lnTo>
                  <a:lnTo>
                    <a:pt x="35" y="145"/>
                  </a:lnTo>
                  <a:lnTo>
                    <a:pt x="35" y="146"/>
                  </a:lnTo>
                  <a:lnTo>
                    <a:pt x="35" y="147"/>
                  </a:lnTo>
                  <a:lnTo>
                    <a:pt x="38" y="150"/>
                  </a:lnTo>
                  <a:lnTo>
                    <a:pt x="38" y="152"/>
                  </a:lnTo>
                  <a:lnTo>
                    <a:pt x="39" y="152"/>
                  </a:lnTo>
                  <a:lnTo>
                    <a:pt x="39" y="155"/>
                  </a:lnTo>
                  <a:lnTo>
                    <a:pt x="42" y="157"/>
                  </a:lnTo>
                  <a:lnTo>
                    <a:pt x="42" y="160"/>
                  </a:lnTo>
                  <a:lnTo>
                    <a:pt x="43" y="160"/>
                  </a:lnTo>
                  <a:lnTo>
                    <a:pt x="43" y="161"/>
                  </a:lnTo>
                  <a:lnTo>
                    <a:pt x="44" y="163"/>
                  </a:lnTo>
                  <a:lnTo>
                    <a:pt x="44" y="164"/>
                  </a:lnTo>
                  <a:lnTo>
                    <a:pt x="45" y="166"/>
                  </a:lnTo>
                  <a:lnTo>
                    <a:pt x="45" y="167"/>
                  </a:lnTo>
                  <a:lnTo>
                    <a:pt x="46" y="167"/>
                  </a:lnTo>
                  <a:lnTo>
                    <a:pt x="46" y="169"/>
                  </a:lnTo>
                  <a:lnTo>
                    <a:pt x="47" y="171"/>
                  </a:lnTo>
                  <a:lnTo>
                    <a:pt x="47" y="172"/>
                  </a:lnTo>
                  <a:lnTo>
                    <a:pt x="50" y="174"/>
                  </a:lnTo>
                  <a:lnTo>
                    <a:pt x="50" y="176"/>
                  </a:lnTo>
                  <a:lnTo>
                    <a:pt x="51" y="177"/>
                  </a:lnTo>
                  <a:lnTo>
                    <a:pt x="51" y="178"/>
                  </a:lnTo>
                  <a:lnTo>
                    <a:pt x="52" y="178"/>
                  </a:lnTo>
                  <a:lnTo>
                    <a:pt x="52" y="181"/>
                  </a:lnTo>
                  <a:lnTo>
                    <a:pt x="53" y="181"/>
                  </a:lnTo>
                  <a:lnTo>
                    <a:pt x="53" y="182"/>
                  </a:lnTo>
                  <a:lnTo>
                    <a:pt x="55" y="184"/>
                  </a:lnTo>
                  <a:lnTo>
                    <a:pt x="55" y="185"/>
                  </a:lnTo>
                  <a:lnTo>
                    <a:pt x="55" y="186"/>
                  </a:lnTo>
                  <a:lnTo>
                    <a:pt x="57" y="186"/>
                  </a:lnTo>
                  <a:lnTo>
                    <a:pt x="57" y="187"/>
                  </a:lnTo>
                  <a:lnTo>
                    <a:pt x="58" y="187"/>
                  </a:lnTo>
                  <a:lnTo>
                    <a:pt x="58" y="188"/>
                  </a:lnTo>
                  <a:lnTo>
                    <a:pt x="59" y="190"/>
                  </a:lnTo>
                  <a:lnTo>
                    <a:pt x="59" y="192"/>
                  </a:lnTo>
                  <a:lnTo>
                    <a:pt x="60" y="194"/>
                  </a:lnTo>
                  <a:lnTo>
                    <a:pt x="63" y="197"/>
                  </a:lnTo>
                  <a:lnTo>
                    <a:pt x="63" y="198"/>
                  </a:lnTo>
                  <a:lnTo>
                    <a:pt x="65" y="200"/>
                  </a:lnTo>
                  <a:lnTo>
                    <a:pt x="65" y="202"/>
                  </a:lnTo>
                  <a:lnTo>
                    <a:pt x="67" y="204"/>
                  </a:lnTo>
                  <a:lnTo>
                    <a:pt x="67" y="206"/>
                  </a:lnTo>
                  <a:lnTo>
                    <a:pt x="68" y="207"/>
                  </a:lnTo>
                  <a:lnTo>
                    <a:pt x="68" y="208"/>
                  </a:lnTo>
                  <a:lnTo>
                    <a:pt x="70" y="208"/>
                  </a:lnTo>
                  <a:lnTo>
                    <a:pt x="71" y="210"/>
                  </a:lnTo>
                  <a:lnTo>
                    <a:pt x="71" y="211"/>
                  </a:lnTo>
                  <a:lnTo>
                    <a:pt x="72" y="213"/>
                  </a:lnTo>
                  <a:lnTo>
                    <a:pt x="73" y="213"/>
                  </a:lnTo>
                  <a:lnTo>
                    <a:pt x="73" y="215"/>
                  </a:lnTo>
                  <a:lnTo>
                    <a:pt x="75" y="217"/>
                  </a:lnTo>
                  <a:lnTo>
                    <a:pt x="75" y="218"/>
                  </a:lnTo>
                  <a:lnTo>
                    <a:pt x="76" y="218"/>
                  </a:lnTo>
                  <a:lnTo>
                    <a:pt x="76" y="220"/>
                  </a:lnTo>
                  <a:lnTo>
                    <a:pt x="79" y="223"/>
                  </a:lnTo>
                  <a:lnTo>
                    <a:pt x="79" y="224"/>
                  </a:lnTo>
                  <a:lnTo>
                    <a:pt x="80" y="224"/>
                  </a:lnTo>
                  <a:lnTo>
                    <a:pt x="80" y="225"/>
                  </a:lnTo>
                  <a:lnTo>
                    <a:pt x="83" y="228"/>
                  </a:lnTo>
                  <a:lnTo>
                    <a:pt x="83" y="231"/>
                  </a:lnTo>
                  <a:lnTo>
                    <a:pt x="86" y="233"/>
                  </a:lnTo>
                  <a:lnTo>
                    <a:pt x="87" y="233"/>
                  </a:lnTo>
                  <a:lnTo>
                    <a:pt x="88" y="234"/>
                  </a:lnTo>
                  <a:lnTo>
                    <a:pt x="88" y="235"/>
                  </a:lnTo>
                  <a:lnTo>
                    <a:pt x="89" y="237"/>
                  </a:lnTo>
                  <a:lnTo>
                    <a:pt x="90" y="237"/>
                  </a:lnTo>
                  <a:lnTo>
                    <a:pt x="94" y="241"/>
                  </a:lnTo>
                  <a:lnTo>
                    <a:pt x="95" y="241"/>
                  </a:lnTo>
                  <a:lnTo>
                    <a:pt x="96" y="242"/>
                  </a:lnTo>
                  <a:lnTo>
                    <a:pt x="97" y="242"/>
                  </a:lnTo>
                  <a:lnTo>
                    <a:pt x="99" y="243"/>
                  </a:lnTo>
                  <a:lnTo>
                    <a:pt x="100" y="243"/>
                  </a:lnTo>
                  <a:lnTo>
                    <a:pt x="100" y="245"/>
                  </a:lnTo>
                  <a:lnTo>
                    <a:pt x="101" y="245"/>
                  </a:lnTo>
                  <a:lnTo>
                    <a:pt x="102" y="246"/>
                  </a:lnTo>
                  <a:lnTo>
                    <a:pt x="103" y="246"/>
                  </a:lnTo>
                  <a:lnTo>
                    <a:pt x="104" y="248"/>
                  </a:lnTo>
                  <a:lnTo>
                    <a:pt x="105" y="248"/>
                  </a:lnTo>
                  <a:lnTo>
                    <a:pt x="105" y="249"/>
                  </a:lnTo>
                  <a:lnTo>
                    <a:pt x="108" y="249"/>
                  </a:lnTo>
                  <a:lnTo>
                    <a:pt x="110" y="249"/>
                  </a:lnTo>
                  <a:lnTo>
                    <a:pt x="112" y="251"/>
                  </a:lnTo>
                  <a:lnTo>
                    <a:pt x="116" y="251"/>
                  </a:lnTo>
                  <a:lnTo>
                    <a:pt x="116" y="249"/>
                  </a:lnTo>
                  <a:lnTo>
                    <a:pt x="117" y="249"/>
                  </a:lnTo>
                  <a:lnTo>
                    <a:pt x="118" y="248"/>
                  </a:lnTo>
                  <a:lnTo>
                    <a:pt x="118" y="238"/>
                  </a:lnTo>
                  <a:lnTo>
                    <a:pt x="117" y="238"/>
                  </a:lnTo>
                  <a:lnTo>
                    <a:pt x="117" y="233"/>
                  </a:lnTo>
                  <a:lnTo>
                    <a:pt x="116" y="232"/>
                  </a:lnTo>
                  <a:lnTo>
                    <a:pt x="116" y="229"/>
                  </a:lnTo>
                  <a:lnTo>
                    <a:pt x="115" y="228"/>
                  </a:lnTo>
                  <a:lnTo>
                    <a:pt x="115" y="227"/>
                  </a:lnTo>
                  <a:lnTo>
                    <a:pt x="114" y="225"/>
                  </a:lnTo>
                  <a:lnTo>
                    <a:pt x="114" y="223"/>
                  </a:lnTo>
                  <a:lnTo>
                    <a:pt x="112" y="223"/>
                  </a:lnTo>
                  <a:lnTo>
                    <a:pt x="112" y="221"/>
                  </a:lnTo>
                  <a:lnTo>
                    <a:pt x="112" y="220"/>
                  </a:lnTo>
                  <a:lnTo>
                    <a:pt x="109" y="217"/>
                  </a:lnTo>
                  <a:lnTo>
                    <a:pt x="108" y="217"/>
                  </a:lnTo>
                  <a:lnTo>
                    <a:pt x="108" y="215"/>
                  </a:lnTo>
                  <a:lnTo>
                    <a:pt x="107" y="215"/>
                  </a:lnTo>
                  <a:lnTo>
                    <a:pt x="107" y="213"/>
                  </a:lnTo>
                  <a:lnTo>
                    <a:pt x="102" y="208"/>
                  </a:lnTo>
                  <a:lnTo>
                    <a:pt x="102" y="207"/>
                  </a:lnTo>
                  <a:lnTo>
                    <a:pt x="101" y="207"/>
                  </a:lnTo>
                  <a:lnTo>
                    <a:pt x="101" y="206"/>
                  </a:lnTo>
                  <a:lnTo>
                    <a:pt x="100" y="204"/>
                  </a:lnTo>
                  <a:lnTo>
                    <a:pt x="99" y="204"/>
                  </a:lnTo>
                  <a:lnTo>
                    <a:pt x="99" y="202"/>
                  </a:lnTo>
                  <a:lnTo>
                    <a:pt x="97" y="202"/>
                  </a:lnTo>
                  <a:lnTo>
                    <a:pt x="97" y="200"/>
                  </a:lnTo>
                  <a:lnTo>
                    <a:pt x="96" y="200"/>
                  </a:lnTo>
                  <a:lnTo>
                    <a:pt x="95" y="199"/>
                  </a:lnTo>
                  <a:lnTo>
                    <a:pt x="95" y="198"/>
                  </a:lnTo>
                  <a:lnTo>
                    <a:pt x="94" y="197"/>
                  </a:lnTo>
                  <a:lnTo>
                    <a:pt x="92" y="197"/>
                  </a:lnTo>
                  <a:lnTo>
                    <a:pt x="92" y="196"/>
                  </a:lnTo>
                  <a:lnTo>
                    <a:pt x="90" y="192"/>
                  </a:lnTo>
                  <a:lnTo>
                    <a:pt x="87" y="187"/>
                  </a:lnTo>
                  <a:lnTo>
                    <a:pt x="87" y="186"/>
                  </a:lnTo>
                  <a:lnTo>
                    <a:pt x="85" y="184"/>
                  </a:lnTo>
                  <a:lnTo>
                    <a:pt x="85" y="182"/>
                  </a:lnTo>
                  <a:lnTo>
                    <a:pt x="80" y="177"/>
                  </a:lnTo>
                  <a:lnTo>
                    <a:pt x="80" y="176"/>
                  </a:lnTo>
                  <a:lnTo>
                    <a:pt x="79" y="174"/>
                  </a:lnTo>
                  <a:lnTo>
                    <a:pt x="79" y="173"/>
                  </a:lnTo>
                  <a:lnTo>
                    <a:pt x="76" y="171"/>
                  </a:lnTo>
                  <a:lnTo>
                    <a:pt x="76" y="169"/>
                  </a:lnTo>
                  <a:lnTo>
                    <a:pt x="74" y="166"/>
                  </a:lnTo>
                  <a:lnTo>
                    <a:pt x="74" y="164"/>
                  </a:lnTo>
                  <a:lnTo>
                    <a:pt x="73" y="163"/>
                  </a:lnTo>
                  <a:lnTo>
                    <a:pt x="73" y="161"/>
                  </a:lnTo>
                  <a:lnTo>
                    <a:pt x="72" y="160"/>
                  </a:lnTo>
                  <a:lnTo>
                    <a:pt x="72" y="159"/>
                  </a:lnTo>
                  <a:lnTo>
                    <a:pt x="70" y="156"/>
                  </a:lnTo>
                  <a:lnTo>
                    <a:pt x="70" y="155"/>
                  </a:lnTo>
                  <a:lnTo>
                    <a:pt x="68" y="153"/>
                  </a:lnTo>
                  <a:lnTo>
                    <a:pt x="68" y="151"/>
                  </a:lnTo>
                  <a:lnTo>
                    <a:pt x="66" y="149"/>
                  </a:lnTo>
                  <a:lnTo>
                    <a:pt x="66" y="147"/>
                  </a:lnTo>
                  <a:lnTo>
                    <a:pt x="65" y="145"/>
                  </a:lnTo>
                  <a:lnTo>
                    <a:pt x="63" y="143"/>
                  </a:lnTo>
                  <a:lnTo>
                    <a:pt x="63" y="141"/>
                  </a:lnTo>
                  <a:lnTo>
                    <a:pt x="63" y="139"/>
                  </a:lnTo>
                  <a:lnTo>
                    <a:pt x="63" y="138"/>
                  </a:lnTo>
                  <a:lnTo>
                    <a:pt x="61" y="136"/>
                  </a:lnTo>
                  <a:lnTo>
                    <a:pt x="60" y="135"/>
                  </a:lnTo>
                  <a:lnTo>
                    <a:pt x="60" y="133"/>
                  </a:lnTo>
                  <a:lnTo>
                    <a:pt x="59" y="131"/>
                  </a:lnTo>
                  <a:lnTo>
                    <a:pt x="58" y="129"/>
                  </a:lnTo>
                  <a:lnTo>
                    <a:pt x="58" y="126"/>
                  </a:lnTo>
                  <a:lnTo>
                    <a:pt x="57" y="125"/>
                  </a:lnTo>
                  <a:lnTo>
                    <a:pt x="57" y="122"/>
                  </a:lnTo>
                  <a:lnTo>
                    <a:pt x="55" y="120"/>
                  </a:lnTo>
                  <a:lnTo>
                    <a:pt x="55" y="119"/>
                  </a:lnTo>
                  <a:lnTo>
                    <a:pt x="55" y="117"/>
                  </a:lnTo>
                  <a:lnTo>
                    <a:pt x="53" y="115"/>
                  </a:lnTo>
                  <a:lnTo>
                    <a:pt x="52" y="113"/>
                  </a:lnTo>
                  <a:lnTo>
                    <a:pt x="52" y="110"/>
                  </a:lnTo>
                  <a:lnTo>
                    <a:pt x="51" y="110"/>
                  </a:lnTo>
                  <a:lnTo>
                    <a:pt x="51" y="106"/>
                  </a:lnTo>
                  <a:lnTo>
                    <a:pt x="50" y="104"/>
                  </a:lnTo>
                  <a:lnTo>
                    <a:pt x="48" y="102"/>
                  </a:lnTo>
                  <a:lnTo>
                    <a:pt x="48" y="100"/>
                  </a:lnTo>
                  <a:lnTo>
                    <a:pt x="47" y="99"/>
                  </a:lnTo>
                  <a:lnTo>
                    <a:pt x="47" y="96"/>
                  </a:lnTo>
                  <a:lnTo>
                    <a:pt x="46" y="95"/>
                  </a:lnTo>
                  <a:lnTo>
                    <a:pt x="45" y="92"/>
                  </a:lnTo>
                  <a:lnTo>
                    <a:pt x="45" y="90"/>
                  </a:lnTo>
                  <a:lnTo>
                    <a:pt x="44" y="88"/>
                  </a:lnTo>
                  <a:lnTo>
                    <a:pt x="44" y="86"/>
                  </a:lnTo>
                  <a:lnTo>
                    <a:pt x="43" y="85"/>
                  </a:lnTo>
                  <a:lnTo>
                    <a:pt x="42" y="82"/>
                  </a:lnTo>
                  <a:lnTo>
                    <a:pt x="42" y="80"/>
                  </a:lnTo>
                  <a:lnTo>
                    <a:pt x="41" y="78"/>
                  </a:lnTo>
                  <a:lnTo>
                    <a:pt x="41" y="77"/>
                  </a:lnTo>
                  <a:lnTo>
                    <a:pt x="39" y="74"/>
                  </a:lnTo>
                  <a:lnTo>
                    <a:pt x="39" y="73"/>
                  </a:lnTo>
                  <a:lnTo>
                    <a:pt x="38" y="70"/>
                  </a:lnTo>
                  <a:lnTo>
                    <a:pt x="38" y="69"/>
                  </a:lnTo>
                  <a:lnTo>
                    <a:pt x="37" y="68"/>
                  </a:lnTo>
                  <a:lnTo>
                    <a:pt x="37" y="65"/>
                  </a:lnTo>
                  <a:lnTo>
                    <a:pt x="35" y="64"/>
                  </a:lnTo>
                  <a:lnTo>
                    <a:pt x="35" y="61"/>
                  </a:lnTo>
                  <a:lnTo>
                    <a:pt x="35" y="59"/>
                  </a:lnTo>
                  <a:lnTo>
                    <a:pt x="33" y="55"/>
                  </a:lnTo>
                  <a:lnTo>
                    <a:pt x="33" y="54"/>
                  </a:lnTo>
                  <a:lnTo>
                    <a:pt x="32" y="54"/>
                  </a:lnTo>
                  <a:lnTo>
                    <a:pt x="32" y="52"/>
                  </a:lnTo>
                  <a:lnTo>
                    <a:pt x="31" y="51"/>
                  </a:lnTo>
                  <a:lnTo>
                    <a:pt x="31" y="47"/>
                  </a:lnTo>
                  <a:lnTo>
                    <a:pt x="30" y="45"/>
                  </a:lnTo>
                  <a:lnTo>
                    <a:pt x="30" y="44"/>
                  </a:lnTo>
                  <a:lnTo>
                    <a:pt x="29" y="43"/>
                  </a:lnTo>
                  <a:lnTo>
                    <a:pt x="29" y="41"/>
                  </a:lnTo>
                  <a:lnTo>
                    <a:pt x="28" y="38"/>
                  </a:lnTo>
                  <a:lnTo>
                    <a:pt x="26" y="37"/>
                  </a:lnTo>
                  <a:lnTo>
                    <a:pt x="26" y="34"/>
                  </a:lnTo>
                  <a:lnTo>
                    <a:pt x="26" y="33"/>
                  </a:lnTo>
                  <a:lnTo>
                    <a:pt x="24" y="31"/>
                  </a:lnTo>
                  <a:lnTo>
                    <a:pt x="24" y="30"/>
                  </a:lnTo>
                  <a:lnTo>
                    <a:pt x="23" y="28"/>
                  </a:lnTo>
                  <a:lnTo>
                    <a:pt x="23" y="26"/>
                  </a:lnTo>
                  <a:lnTo>
                    <a:pt x="22" y="24"/>
                  </a:lnTo>
                  <a:lnTo>
                    <a:pt x="22" y="23"/>
                  </a:lnTo>
                  <a:lnTo>
                    <a:pt x="21" y="22"/>
                  </a:lnTo>
                  <a:lnTo>
                    <a:pt x="21" y="20"/>
                  </a:lnTo>
                  <a:lnTo>
                    <a:pt x="19" y="18"/>
                  </a:lnTo>
                  <a:lnTo>
                    <a:pt x="19" y="17"/>
                  </a:lnTo>
                  <a:lnTo>
                    <a:pt x="18" y="16"/>
                  </a:lnTo>
                  <a:lnTo>
                    <a:pt x="18" y="14"/>
                  </a:lnTo>
                  <a:lnTo>
                    <a:pt x="17" y="14"/>
                  </a:lnTo>
                  <a:lnTo>
                    <a:pt x="17" y="13"/>
                  </a:lnTo>
                  <a:lnTo>
                    <a:pt x="14" y="9"/>
                  </a:lnTo>
                  <a:lnTo>
                    <a:pt x="14" y="8"/>
                  </a:lnTo>
                  <a:lnTo>
                    <a:pt x="13" y="6"/>
                  </a:lnTo>
                  <a:lnTo>
                    <a:pt x="13" y="5"/>
                  </a:lnTo>
                  <a:lnTo>
                    <a:pt x="11" y="5"/>
                  </a:lnTo>
                  <a:lnTo>
                    <a:pt x="9" y="3"/>
                  </a:lnTo>
                  <a:lnTo>
                    <a:pt x="8" y="3"/>
                  </a:lnTo>
                  <a:lnTo>
                    <a:pt x="6" y="2"/>
                  </a:lnTo>
                  <a:lnTo>
                    <a:pt x="4" y="2"/>
                  </a:lnTo>
                  <a:lnTo>
                    <a:pt x="3" y="0"/>
                  </a:lnTo>
                  <a:lnTo>
                    <a:pt x="2" y="0"/>
                  </a:lnTo>
                  <a:lnTo>
                    <a:pt x="1" y="2"/>
                  </a:lnTo>
                  <a:lnTo>
                    <a:pt x="0" y="2"/>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4" name="Freeform 12">
              <a:extLst>
                <a:ext uri="{FF2B5EF4-FFF2-40B4-BE49-F238E27FC236}">
                  <a16:creationId xmlns:a16="http://schemas.microsoft.com/office/drawing/2014/main" id="{FE9917F5-644B-013E-2B9A-92408F55068A}"/>
                </a:ext>
              </a:extLst>
            </p:cNvPr>
            <p:cNvSpPr>
              <a:spLocks/>
            </p:cNvSpPr>
            <p:nvPr/>
          </p:nvSpPr>
          <p:spPr bwMode="auto">
            <a:xfrm>
              <a:off x="2103" y="3419"/>
              <a:ext cx="1148" cy="1"/>
            </a:xfrm>
            <a:custGeom>
              <a:avLst/>
              <a:gdLst>
                <a:gd name="T0" fmla="*/ 0 w 1148"/>
                <a:gd name="T1" fmla="*/ 0 h 1"/>
                <a:gd name="T2" fmla="*/ 1146 w 1148"/>
                <a:gd name="T3" fmla="*/ 0 h 1"/>
                <a:gd name="T4" fmla="*/ 1147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5" name="Rectangle 13">
              <a:extLst>
                <a:ext uri="{FF2B5EF4-FFF2-40B4-BE49-F238E27FC236}">
                  <a16:creationId xmlns:a16="http://schemas.microsoft.com/office/drawing/2014/main" id="{DE7A61D2-8851-9E59-1F69-0DF385D85148}"/>
                </a:ext>
              </a:extLst>
            </p:cNvPr>
            <p:cNvSpPr>
              <a:spLocks noChangeArrowheads="1"/>
            </p:cNvSpPr>
            <p:nvPr/>
          </p:nvSpPr>
          <p:spPr bwMode="auto">
            <a:xfrm>
              <a:off x="2103" y="3262"/>
              <a:ext cx="1146" cy="157"/>
            </a:xfrm>
            <a:prstGeom prst="rect">
              <a:avLst/>
            </a:prstGeom>
            <a:solidFill>
              <a:schemeClr val="bg2"/>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9646" name="Freeform 14">
              <a:extLst>
                <a:ext uri="{FF2B5EF4-FFF2-40B4-BE49-F238E27FC236}">
                  <a16:creationId xmlns:a16="http://schemas.microsoft.com/office/drawing/2014/main" id="{2B4B1B40-D6BB-B274-B8EA-5C5FD93CF258}"/>
                </a:ext>
              </a:extLst>
            </p:cNvPr>
            <p:cNvSpPr>
              <a:spLocks/>
            </p:cNvSpPr>
            <p:nvPr/>
          </p:nvSpPr>
          <p:spPr bwMode="auto">
            <a:xfrm>
              <a:off x="2103" y="3262"/>
              <a:ext cx="1148" cy="1"/>
            </a:xfrm>
            <a:custGeom>
              <a:avLst/>
              <a:gdLst>
                <a:gd name="T0" fmla="*/ 0 w 1148"/>
                <a:gd name="T1" fmla="*/ 0 h 1"/>
                <a:gd name="T2" fmla="*/ 1146 w 1148"/>
                <a:gd name="T3" fmla="*/ 0 h 1"/>
                <a:gd name="T4" fmla="*/ 1147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7" name="Freeform 15">
              <a:extLst>
                <a:ext uri="{FF2B5EF4-FFF2-40B4-BE49-F238E27FC236}">
                  <a16:creationId xmlns:a16="http://schemas.microsoft.com/office/drawing/2014/main" id="{3E7D0072-2EEF-C693-5F67-F005086777E2}"/>
                </a:ext>
              </a:extLst>
            </p:cNvPr>
            <p:cNvSpPr>
              <a:spLocks/>
            </p:cNvSpPr>
            <p:nvPr/>
          </p:nvSpPr>
          <p:spPr bwMode="auto">
            <a:xfrm>
              <a:off x="2103" y="1500"/>
              <a:ext cx="1148" cy="1"/>
            </a:xfrm>
            <a:custGeom>
              <a:avLst/>
              <a:gdLst>
                <a:gd name="T0" fmla="*/ 0 w 1148"/>
                <a:gd name="T1" fmla="*/ 0 h 1"/>
                <a:gd name="T2" fmla="*/ 1146 w 1148"/>
                <a:gd name="T3" fmla="*/ 0 h 1"/>
                <a:gd name="T4" fmla="*/ 1147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8" name="Freeform 16">
              <a:extLst>
                <a:ext uri="{FF2B5EF4-FFF2-40B4-BE49-F238E27FC236}">
                  <a16:creationId xmlns:a16="http://schemas.microsoft.com/office/drawing/2014/main" id="{FD8B0DEB-6F37-5EED-BB63-32EBC22309D4}"/>
                </a:ext>
              </a:extLst>
            </p:cNvPr>
            <p:cNvSpPr>
              <a:spLocks/>
            </p:cNvSpPr>
            <p:nvPr/>
          </p:nvSpPr>
          <p:spPr bwMode="auto">
            <a:xfrm>
              <a:off x="2103" y="1658"/>
              <a:ext cx="1148" cy="1"/>
            </a:xfrm>
            <a:custGeom>
              <a:avLst/>
              <a:gdLst>
                <a:gd name="T0" fmla="*/ 0 w 1148"/>
                <a:gd name="T1" fmla="*/ 0 h 1"/>
                <a:gd name="T2" fmla="*/ 1146 w 1148"/>
                <a:gd name="T3" fmla="*/ 0 h 1"/>
                <a:gd name="T4" fmla="*/ 1147 w 1148"/>
                <a:gd name="T5" fmla="*/ 0 h 1"/>
                <a:gd name="T6" fmla="*/ 0 60000 65536"/>
                <a:gd name="T7" fmla="*/ 0 60000 65536"/>
                <a:gd name="T8" fmla="*/ 0 60000 65536"/>
              </a:gdLst>
              <a:ahLst/>
              <a:cxnLst>
                <a:cxn ang="T6">
                  <a:pos x="T0" y="T1"/>
                </a:cxn>
                <a:cxn ang="T7">
                  <a:pos x="T2" y="T3"/>
                </a:cxn>
                <a:cxn ang="T8">
                  <a:pos x="T4" y="T5"/>
                </a:cxn>
              </a:cxnLst>
              <a:rect l="0" t="0" r="r" b="b"/>
              <a:pathLst>
                <a:path w="1148" h="1">
                  <a:moveTo>
                    <a:pt x="0" y="0"/>
                  </a:moveTo>
                  <a:lnTo>
                    <a:pt x="1146" y="0"/>
                  </a:lnTo>
                  <a:lnTo>
                    <a:pt x="1147" y="0"/>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9" name="Freeform 17">
              <a:extLst>
                <a:ext uri="{FF2B5EF4-FFF2-40B4-BE49-F238E27FC236}">
                  <a16:creationId xmlns:a16="http://schemas.microsoft.com/office/drawing/2014/main" id="{C62C8EDB-0C08-2875-DAEF-D35B356FD408}"/>
                </a:ext>
              </a:extLst>
            </p:cNvPr>
            <p:cNvSpPr>
              <a:spLocks/>
            </p:cNvSpPr>
            <p:nvPr/>
          </p:nvSpPr>
          <p:spPr bwMode="auto">
            <a:xfrm>
              <a:off x="3208" y="1658"/>
              <a:ext cx="3" cy="1602"/>
            </a:xfrm>
            <a:custGeom>
              <a:avLst/>
              <a:gdLst>
                <a:gd name="T0" fmla="*/ 0 w 3"/>
                <a:gd name="T1" fmla="*/ 0 h 1602"/>
                <a:gd name="T2" fmla="*/ 0 w 3"/>
                <a:gd name="T3" fmla="*/ 1601 h 1602"/>
                <a:gd name="T4" fmla="*/ 2 w 3"/>
                <a:gd name="T5" fmla="*/ 1601 h 1602"/>
                <a:gd name="T6" fmla="*/ 0 60000 65536"/>
                <a:gd name="T7" fmla="*/ 0 60000 65536"/>
                <a:gd name="T8" fmla="*/ 0 60000 65536"/>
              </a:gdLst>
              <a:ahLst/>
              <a:cxnLst>
                <a:cxn ang="T6">
                  <a:pos x="T0" y="T1"/>
                </a:cxn>
                <a:cxn ang="T7">
                  <a:pos x="T2" y="T3"/>
                </a:cxn>
                <a:cxn ang="T8">
                  <a:pos x="T4" y="T5"/>
                </a:cxn>
              </a:cxnLst>
              <a:rect l="0" t="0" r="r" b="b"/>
              <a:pathLst>
                <a:path w="3" h="1602">
                  <a:moveTo>
                    <a:pt x="0" y="0"/>
                  </a:moveTo>
                  <a:lnTo>
                    <a:pt x="0" y="1601"/>
                  </a:lnTo>
                  <a:lnTo>
                    <a:pt x="2" y="1601"/>
                  </a:lnTo>
                </a:path>
              </a:pathLst>
            </a:custGeom>
            <a:noFill/>
            <a:ln w="12700" cap="rnd"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0" name="Freeform 18">
              <a:extLst>
                <a:ext uri="{FF2B5EF4-FFF2-40B4-BE49-F238E27FC236}">
                  <a16:creationId xmlns:a16="http://schemas.microsoft.com/office/drawing/2014/main" id="{2ED44D31-D33B-4AC3-FAE6-89D259C38B47}"/>
                </a:ext>
              </a:extLst>
            </p:cNvPr>
            <p:cNvSpPr>
              <a:spLocks/>
            </p:cNvSpPr>
            <p:nvPr/>
          </p:nvSpPr>
          <p:spPr bwMode="auto">
            <a:xfrm>
              <a:off x="1974" y="2347"/>
              <a:ext cx="480" cy="230"/>
            </a:xfrm>
            <a:custGeom>
              <a:avLst/>
              <a:gdLst>
                <a:gd name="T0" fmla="*/ 479 w 480"/>
                <a:gd name="T1" fmla="*/ 229 h 230"/>
                <a:gd name="T2" fmla="*/ 42 w 480"/>
                <a:gd name="T3" fmla="*/ 227 h 230"/>
                <a:gd name="T4" fmla="*/ 47 w 480"/>
                <a:gd name="T5" fmla="*/ 226 h 230"/>
                <a:gd name="T6" fmla="*/ 51 w 480"/>
                <a:gd name="T7" fmla="*/ 223 h 230"/>
                <a:gd name="T8" fmla="*/ 56 w 480"/>
                <a:gd name="T9" fmla="*/ 222 h 230"/>
                <a:gd name="T10" fmla="*/ 59 w 480"/>
                <a:gd name="T11" fmla="*/ 220 h 230"/>
                <a:gd name="T12" fmla="*/ 64 w 480"/>
                <a:gd name="T13" fmla="*/ 218 h 230"/>
                <a:gd name="T14" fmla="*/ 67 w 480"/>
                <a:gd name="T15" fmla="*/ 216 h 230"/>
                <a:gd name="T16" fmla="*/ 71 w 480"/>
                <a:gd name="T17" fmla="*/ 214 h 230"/>
                <a:gd name="T18" fmla="*/ 75 w 480"/>
                <a:gd name="T19" fmla="*/ 211 h 230"/>
                <a:gd name="T20" fmla="*/ 81 w 480"/>
                <a:gd name="T21" fmla="*/ 208 h 230"/>
                <a:gd name="T22" fmla="*/ 87 w 480"/>
                <a:gd name="T23" fmla="*/ 201 h 230"/>
                <a:gd name="T24" fmla="*/ 88 w 480"/>
                <a:gd name="T25" fmla="*/ 198 h 230"/>
                <a:gd name="T26" fmla="*/ 90 w 480"/>
                <a:gd name="T27" fmla="*/ 196 h 230"/>
                <a:gd name="T28" fmla="*/ 91 w 480"/>
                <a:gd name="T29" fmla="*/ 188 h 230"/>
                <a:gd name="T30" fmla="*/ 91 w 480"/>
                <a:gd name="T31" fmla="*/ 165 h 230"/>
                <a:gd name="T32" fmla="*/ 90 w 480"/>
                <a:gd name="T33" fmla="*/ 154 h 230"/>
                <a:gd name="T34" fmla="*/ 88 w 480"/>
                <a:gd name="T35" fmla="*/ 148 h 230"/>
                <a:gd name="T36" fmla="*/ 87 w 480"/>
                <a:gd name="T37" fmla="*/ 143 h 230"/>
                <a:gd name="T38" fmla="*/ 85 w 480"/>
                <a:gd name="T39" fmla="*/ 138 h 230"/>
                <a:gd name="T40" fmla="*/ 84 w 480"/>
                <a:gd name="T41" fmla="*/ 134 h 230"/>
                <a:gd name="T42" fmla="*/ 81 w 480"/>
                <a:gd name="T43" fmla="*/ 132 h 230"/>
                <a:gd name="T44" fmla="*/ 79 w 480"/>
                <a:gd name="T45" fmla="*/ 128 h 230"/>
                <a:gd name="T46" fmla="*/ 76 w 480"/>
                <a:gd name="T47" fmla="*/ 125 h 230"/>
                <a:gd name="T48" fmla="*/ 73 w 480"/>
                <a:gd name="T49" fmla="*/ 124 h 230"/>
                <a:gd name="T50" fmla="*/ 68 w 480"/>
                <a:gd name="T51" fmla="*/ 120 h 230"/>
                <a:gd name="T52" fmla="*/ 64 w 480"/>
                <a:gd name="T53" fmla="*/ 118 h 230"/>
                <a:gd name="T54" fmla="*/ 59 w 480"/>
                <a:gd name="T55" fmla="*/ 116 h 230"/>
                <a:gd name="T56" fmla="*/ 35 w 480"/>
                <a:gd name="T57" fmla="*/ 115 h 230"/>
                <a:gd name="T58" fmla="*/ 32 w 480"/>
                <a:gd name="T59" fmla="*/ 112 h 230"/>
                <a:gd name="T60" fmla="*/ 29 w 480"/>
                <a:gd name="T61" fmla="*/ 111 h 230"/>
                <a:gd name="T62" fmla="*/ 27 w 480"/>
                <a:gd name="T63" fmla="*/ 108 h 230"/>
                <a:gd name="T64" fmla="*/ 22 w 480"/>
                <a:gd name="T65" fmla="*/ 107 h 230"/>
                <a:gd name="T66" fmla="*/ 16 w 480"/>
                <a:gd name="T67" fmla="*/ 103 h 230"/>
                <a:gd name="T68" fmla="*/ 4 w 480"/>
                <a:gd name="T69" fmla="*/ 91 h 230"/>
                <a:gd name="T70" fmla="*/ 3 w 480"/>
                <a:gd name="T71" fmla="*/ 86 h 230"/>
                <a:gd name="T72" fmla="*/ 1 w 480"/>
                <a:gd name="T73" fmla="*/ 78 h 230"/>
                <a:gd name="T74" fmla="*/ 0 w 480"/>
                <a:gd name="T75" fmla="*/ 43 h 230"/>
                <a:gd name="T76" fmla="*/ 2 w 480"/>
                <a:gd name="T77" fmla="*/ 36 h 230"/>
                <a:gd name="T78" fmla="*/ 3 w 480"/>
                <a:gd name="T79" fmla="*/ 33 h 230"/>
                <a:gd name="T80" fmla="*/ 6 w 480"/>
                <a:gd name="T81" fmla="*/ 30 h 230"/>
                <a:gd name="T82" fmla="*/ 6 w 480"/>
                <a:gd name="T83" fmla="*/ 26 h 230"/>
                <a:gd name="T84" fmla="*/ 10 w 480"/>
                <a:gd name="T85" fmla="*/ 22 h 230"/>
                <a:gd name="T86" fmla="*/ 17 w 480"/>
                <a:gd name="T87" fmla="*/ 13 h 230"/>
                <a:gd name="T88" fmla="*/ 22 w 480"/>
                <a:gd name="T89" fmla="*/ 10 h 230"/>
                <a:gd name="T90" fmla="*/ 28 w 480"/>
                <a:gd name="T91" fmla="*/ 5 h 230"/>
                <a:gd name="T92" fmla="*/ 31 w 480"/>
                <a:gd name="T93" fmla="*/ 3 h 230"/>
                <a:gd name="T94" fmla="*/ 35 w 480"/>
                <a:gd name="T95" fmla="*/ 1 h 230"/>
                <a:gd name="T96" fmla="*/ 39 w 480"/>
                <a:gd name="T97" fmla="*/ 0 h 2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0" h="230">
                  <a:moveTo>
                    <a:pt x="39" y="0"/>
                  </a:moveTo>
                  <a:lnTo>
                    <a:pt x="479" y="0"/>
                  </a:lnTo>
                  <a:lnTo>
                    <a:pt x="479" y="229"/>
                  </a:lnTo>
                  <a:lnTo>
                    <a:pt x="39" y="229"/>
                  </a:lnTo>
                  <a:lnTo>
                    <a:pt x="40" y="229"/>
                  </a:lnTo>
                  <a:lnTo>
                    <a:pt x="42" y="227"/>
                  </a:lnTo>
                  <a:lnTo>
                    <a:pt x="43" y="227"/>
                  </a:lnTo>
                  <a:lnTo>
                    <a:pt x="45" y="226"/>
                  </a:lnTo>
                  <a:lnTo>
                    <a:pt x="47" y="226"/>
                  </a:lnTo>
                  <a:lnTo>
                    <a:pt x="47" y="225"/>
                  </a:lnTo>
                  <a:lnTo>
                    <a:pt x="50" y="225"/>
                  </a:lnTo>
                  <a:lnTo>
                    <a:pt x="51" y="223"/>
                  </a:lnTo>
                  <a:lnTo>
                    <a:pt x="53" y="223"/>
                  </a:lnTo>
                  <a:lnTo>
                    <a:pt x="53" y="222"/>
                  </a:lnTo>
                  <a:lnTo>
                    <a:pt x="56" y="222"/>
                  </a:lnTo>
                  <a:lnTo>
                    <a:pt x="57" y="221"/>
                  </a:lnTo>
                  <a:lnTo>
                    <a:pt x="59" y="221"/>
                  </a:lnTo>
                  <a:lnTo>
                    <a:pt x="59" y="220"/>
                  </a:lnTo>
                  <a:lnTo>
                    <a:pt x="60" y="220"/>
                  </a:lnTo>
                  <a:lnTo>
                    <a:pt x="61" y="218"/>
                  </a:lnTo>
                  <a:lnTo>
                    <a:pt x="64" y="218"/>
                  </a:lnTo>
                  <a:lnTo>
                    <a:pt x="64" y="216"/>
                  </a:lnTo>
                  <a:lnTo>
                    <a:pt x="66" y="216"/>
                  </a:lnTo>
                  <a:lnTo>
                    <a:pt x="67" y="216"/>
                  </a:lnTo>
                  <a:lnTo>
                    <a:pt x="68" y="216"/>
                  </a:lnTo>
                  <a:lnTo>
                    <a:pt x="69" y="214"/>
                  </a:lnTo>
                  <a:lnTo>
                    <a:pt x="71" y="214"/>
                  </a:lnTo>
                  <a:lnTo>
                    <a:pt x="72" y="213"/>
                  </a:lnTo>
                  <a:lnTo>
                    <a:pt x="73" y="213"/>
                  </a:lnTo>
                  <a:lnTo>
                    <a:pt x="75" y="211"/>
                  </a:lnTo>
                  <a:lnTo>
                    <a:pt x="77" y="211"/>
                  </a:lnTo>
                  <a:lnTo>
                    <a:pt x="80" y="208"/>
                  </a:lnTo>
                  <a:lnTo>
                    <a:pt x="81" y="208"/>
                  </a:lnTo>
                  <a:lnTo>
                    <a:pt x="81" y="206"/>
                  </a:lnTo>
                  <a:lnTo>
                    <a:pt x="82" y="206"/>
                  </a:lnTo>
                  <a:lnTo>
                    <a:pt x="87" y="201"/>
                  </a:lnTo>
                  <a:lnTo>
                    <a:pt x="87" y="200"/>
                  </a:lnTo>
                  <a:lnTo>
                    <a:pt x="88" y="200"/>
                  </a:lnTo>
                  <a:lnTo>
                    <a:pt x="88" y="198"/>
                  </a:lnTo>
                  <a:lnTo>
                    <a:pt x="89" y="198"/>
                  </a:lnTo>
                  <a:lnTo>
                    <a:pt x="89" y="196"/>
                  </a:lnTo>
                  <a:lnTo>
                    <a:pt x="90" y="196"/>
                  </a:lnTo>
                  <a:lnTo>
                    <a:pt x="90" y="194"/>
                  </a:lnTo>
                  <a:lnTo>
                    <a:pt x="91" y="192"/>
                  </a:lnTo>
                  <a:lnTo>
                    <a:pt x="91" y="188"/>
                  </a:lnTo>
                  <a:lnTo>
                    <a:pt x="93" y="187"/>
                  </a:lnTo>
                  <a:lnTo>
                    <a:pt x="93" y="167"/>
                  </a:lnTo>
                  <a:lnTo>
                    <a:pt x="91" y="165"/>
                  </a:lnTo>
                  <a:lnTo>
                    <a:pt x="91" y="161"/>
                  </a:lnTo>
                  <a:lnTo>
                    <a:pt x="90" y="159"/>
                  </a:lnTo>
                  <a:lnTo>
                    <a:pt x="90" y="154"/>
                  </a:lnTo>
                  <a:lnTo>
                    <a:pt x="89" y="154"/>
                  </a:lnTo>
                  <a:lnTo>
                    <a:pt x="89" y="148"/>
                  </a:lnTo>
                  <a:lnTo>
                    <a:pt x="88" y="148"/>
                  </a:lnTo>
                  <a:lnTo>
                    <a:pt x="88" y="147"/>
                  </a:lnTo>
                  <a:lnTo>
                    <a:pt x="87" y="145"/>
                  </a:lnTo>
                  <a:lnTo>
                    <a:pt x="87" y="143"/>
                  </a:lnTo>
                  <a:lnTo>
                    <a:pt x="86" y="141"/>
                  </a:lnTo>
                  <a:lnTo>
                    <a:pt x="86" y="140"/>
                  </a:lnTo>
                  <a:lnTo>
                    <a:pt x="85" y="138"/>
                  </a:lnTo>
                  <a:lnTo>
                    <a:pt x="85" y="137"/>
                  </a:lnTo>
                  <a:lnTo>
                    <a:pt x="84" y="136"/>
                  </a:lnTo>
                  <a:lnTo>
                    <a:pt x="84" y="134"/>
                  </a:lnTo>
                  <a:lnTo>
                    <a:pt x="82" y="133"/>
                  </a:lnTo>
                  <a:lnTo>
                    <a:pt x="82" y="132"/>
                  </a:lnTo>
                  <a:lnTo>
                    <a:pt x="81" y="132"/>
                  </a:lnTo>
                  <a:lnTo>
                    <a:pt x="80" y="131"/>
                  </a:lnTo>
                  <a:lnTo>
                    <a:pt x="80" y="129"/>
                  </a:lnTo>
                  <a:lnTo>
                    <a:pt x="79" y="128"/>
                  </a:lnTo>
                  <a:lnTo>
                    <a:pt x="77" y="128"/>
                  </a:lnTo>
                  <a:lnTo>
                    <a:pt x="76" y="127"/>
                  </a:lnTo>
                  <a:lnTo>
                    <a:pt x="76" y="125"/>
                  </a:lnTo>
                  <a:lnTo>
                    <a:pt x="75" y="125"/>
                  </a:lnTo>
                  <a:lnTo>
                    <a:pt x="74" y="124"/>
                  </a:lnTo>
                  <a:lnTo>
                    <a:pt x="73" y="124"/>
                  </a:lnTo>
                  <a:lnTo>
                    <a:pt x="71" y="122"/>
                  </a:lnTo>
                  <a:lnTo>
                    <a:pt x="69" y="122"/>
                  </a:lnTo>
                  <a:lnTo>
                    <a:pt x="68" y="120"/>
                  </a:lnTo>
                  <a:lnTo>
                    <a:pt x="67" y="120"/>
                  </a:lnTo>
                  <a:lnTo>
                    <a:pt x="66" y="118"/>
                  </a:lnTo>
                  <a:lnTo>
                    <a:pt x="64" y="118"/>
                  </a:lnTo>
                  <a:lnTo>
                    <a:pt x="62" y="117"/>
                  </a:lnTo>
                  <a:lnTo>
                    <a:pt x="59" y="117"/>
                  </a:lnTo>
                  <a:lnTo>
                    <a:pt x="59" y="116"/>
                  </a:lnTo>
                  <a:lnTo>
                    <a:pt x="55" y="116"/>
                  </a:lnTo>
                  <a:lnTo>
                    <a:pt x="53" y="115"/>
                  </a:lnTo>
                  <a:lnTo>
                    <a:pt x="35" y="115"/>
                  </a:lnTo>
                  <a:lnTo>
                    <a:pt x="35" y="114"/>
                  </a:lnTo>
                  <a:lnTo>
                    <a:pt x="32" y="114"/>
                  </a:lnTo>
                  <a:lnTo>
                    <a:pt x="32" y="112"/>
                  </a:lnTo>
                  <a:lnTo>
                    <a:pt x="31" y="112"/>
                  </a:lnTo>
                  <a:lnTo>
                    <a:pt x="30" y="111"/>
                  </a:lnTo>
                  <a:lnTo>
                    <a:pt x="29" y="111"/>
                  </a:lnTo>
                  <a:lnTo>
                    <a:pt x="29" y="110"/>
                  </a:lnTo>
                  <a:lnTo>
                    <a:pt x="28" y="110"/>
                  </a:lnTo>
                  <a:lnTo>
                    <a:pt x="27" y="108"/>
                  </a:lnTo>
                  <a:lnTo>
                    <a:pt x="26" y="108"/>
                  </a:lnTo>
                  <a:lnTo>
                    <a:pt x="24" y="107"/>
                  </a:lnTo>
                  <a:lnTo>
                    <a:pt x="22" y="107"/>
                  </a:lnTo>
                  <a:lnTo>
                    <a:pt x="19" y="104"/>
                  </a:lnTo>
                  <a:lnTo>
                    <a:pt x="17" y="103"/>
                  </a:lnTo>
                  <a:lnTo>
                    <a:pt x="16" y="103"/>
                  </a:lnTo>
                  <a:lnTo>
                    <a:pt x="14" y="100"/>
                  </a:lnTo>
                  <a:lnTo>
                    <a:pt x="13" y="100"/>
                  </a:lnTo>
                  <a:lnTo>
                    <a:pt x="4" y="91"/>
                  </a:lnTo>
                  <a:lnTo>
                    <a:pt x="4" y="90"/>
                  </a:lnTo>
                  <a:lnTo>
                    <a:pt x="3" y="89"/>
                  </a:lnTo>
                  <a:lnTo>
                    <a:pt x="3" y="86"/>
                  </a:lnTo>
                  <a:lnTo>
                    <a:pt x="2" y="85"/>
                  </a:lnTo>
                  <a:lnTo>
                    <a:pt x="2" y="80"/>
                  </a:lnTo>
                  <a:lnTo>
                    <a:pt x="1" y="78"/>
                  </a:lnTo>
                  <a:lnTo>
                    <a:pt x="1" y="70"/>
                  </a:lnTo>
                  <a:lnTo>
                    <a:pt x="0" y="69"/>
                  </a:lnTo>
                  <a:lnTo>
                    <a:pt x="0" y="43"/>
                  </a:lnTo>
                  <a:lnTo>
                    <a:pt x="1" y="42"/>
                  </a:lnTo>
                  <a:lnTo>
                    <a:pt x="1" y="38"/>
                  </a:lnTo>
                  <a:lnTo>
                    <a:pt x="2" y="36"/>
                  </a:lnTo>
                  <a:lnTo>
                    <a:pt x="2" y="34"/>
                  </a:lnTo>
                  <a:lnTo>
                    <a:pt x="3" y="34"/>
                  </a:lnTo>
                  <a:lnTo>
                    <a:pt x="3" y="33"/>
                  </a:lnTo>
                  <a:lnTo>
                    <a:pt x="4" y="31"/>
                  </a:lnTo>
                  <a:lnTo>
                    <a:pt x="4" y="30"/>
                  </a:lnTo>
                  <a:lnTo>
                    <a:pt x="6" y="30"/>
                  </a:lnTo>
                  <a:lnTo>
                    <a:pt x="6" y="29"/>
                  </a:lnTo>
                  <a:lnTo>
                    <a:pt x="6" y="27"/>
                  </a:lnTo>
                  <a:lnTo>
                    <a:pt x="6" y="26"/>
                  </a:lnTo>
                  <a:lnTo>
                    <a:pt x="8" y="26"/>
                  </a:lnTo>
                  <a:lnTo>
                    <a:pt x="9" y="24"/>
                  </a:lnTo>
                  <a:lnTo>
                    <a:pt x="10" y="22"/>
                  </a:lnTo>
                  <a:lnTo>
                    <a:pt x="13" y="19"/>
                  </a:lnTo>
                  <a:lnTo>
                    <a:pt x="14" y="17"/>
                  </a:lnTo>
                  <a:lnTo>
                    <a:pt x="17" y="13"/>
                  </a:lnTo>
                  <a:lnTo>
                    <a:pt x="19" y="12"/>
                  </a:lnTo>
                  <a:lnTo>
                    <a:pt x="21" y="10"/>
                  </a:lnTo>
                  <a:lnTo>
                    <a:pt x="22" y="10"/>
                  </a:lnTo>
                  <a:lnTo>
                    <a:pt x="26" y="6"/>
                  </a:lnTo>
                  <a:lnTo>
                    <a:pt x="27" y="6"/>
                  </a:lnTo>
                  <a:lnTo>
                    <a:pt x="28" y="5"/>
                  </a:lnTo>
                  <a:lnTo>
                    <a:pt x="29" y="5"/>
                  </a:lnTo>
                  <a:lnTo>
                    <a:pt x="29" y="3"/>
                  </a:lnTo>
                  <a:lnTo>
                    <a:pt x="31" y="3"/>
                  </a:lnTo>
                  <a:lnTo>
                    <a:pt x="32" y="2"/>
                  </a:lnTo>
                  <a:lnTo>
                    <a:pt x="33" y="2"/>
                  </a:lnTo>
                  <a:lnTo>
                    <a:pt x="35" y="1"/>
                  </a:lnTo>
                  <a:lnTo>
                    <a:pt x="37" y="1"/>
                  </a:lnTo>
                  <a:lnTo>
                    <a:pt x="37" y="0"/>
                  </a:lnTo>
                  <a:lnTo>
                    <a:pt x="39" y="0"/>
                  </a:lnTo>
                </a:path>
              </a:pathLst>
            </a:custGeom>
            <a:gradFill rotWithShape="0">
              <a:gsLst>
                <a:gs pos="0">
                  <a:srgbClr val="3B3B3B"/>
                </a:gs>
                <a:gs pos="50000">
                  <a:srgbClr val="808080"/>
                </a:gs>
                <a:gs pos="100000">
                  <a:srgbClr val="3B3B3B"/>
                </a:gs>
              </a:gsLst>
              <a:lin ang="54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1" name="Freeform 19">
              <a:extLst>
                <a:ext uri="{FF2B5EF4-FFF2-40B4-BE49-F238E27FC236}">
                  <a16:creationId xmlns:a16="http://schemas.microsoft.com/office/drawing/2014/main" id="{F75D536B-E3E8-0E2D-E7BB-C88196FDC614}"/>
                </a:ext>
              </a:extLst>
            </p:cNvPr>
            <p:cNvSpPr>
              <a:spLocks/>
            </p:cNvSpPr>
            <p:nvPr/>
          </p:nvSpPr>
          <p:spPr bwMode="auto">
            <a:xfrm>
              <a:off x="2884" y="2347"/>
              <a:ext cx="589" cy="230"/>
            </a:xfrm>
            <a:custGeom>
              <a:avLst/>
              <a:gdLst>
                <a:gd name="T0" fmla="*/ 0 w 589"/>
                <a:gd name="T1" fmla="*/ 229 h 230"/>
                <a:gd name="T2" fmla="*/ 526 w 589"/>
                <a:gd name="T3" fmla="*/ 227 h 230"/>
                <a:gd name="T4" fmla="*/ 517 w 589"/>
                <a:gd name="T5" fmla="*/ 226 h 230"/>
                <a:gd name="T6" fmla="*/ 512 w 589"/>
                <a:gd name="T7" fmla="*/ 223 h 230"/>
                <a:gd name="T8" fmla="*/ 505 w 589"/>
                <a:gd name="T9" fmla="*/ 222 h 230"/>
                <a:gd name="T10" fmla="*/ 500 w 589"/>
                <a:gd name="T11" fmla="*/ 220 h 230"/>
                <a:gd name="T12" fmla="*/ 495 w 589"/>
                <a:gd name="T13" fmla="*/ 218 h 230"/>
                <a:gd name="T14" fmla="*/ 491 w 589"/>
                <a:gd name="T15" fmla="*/ 216 h 230"/>
                <a:gd name="T16" fmla="*/ 487 w 589"/>
                <a:gd name="T17" fmla="*/ 214 h 230"/>
                <a:gd name="T18" fmla="*/ 483 w 589"/>
                <a:gd name="T19" fmla="*/ 212 h 230"/>
                <a:gd name="T20" fmla="*/ 479 w 589"/>
                <a:gd name="T21" fmla="*/ 208 h 230"/>
                <a:gd name="T22" fmla="*/ 476 w 589"/>
                <a:gd name="T23" fmla="*/ 206 h 230"/>
                <a:gd name="T24" fmla="*/ 472 w 589"/>
                <a:gd name="T25" fmla="*/ 201 h 230"/>
                <a:gd name="T26" fmla="*/ 471 w 589"/>
                <a:gd name="T27" fmla="*/ 197 h 230"/>
                <a:gd name="T28" fmla="*/ 469 w 589"/>
                <a:gd name="T29" fmla="*/ 192 h 230"/>
                <a:gd name="T30" fmla="*/ 468 w 589"/>
                <a:gd name="T31" fmla="*/ 183 h 230"/>
                <a:gd name="T32" fmla="*/ 466 w 589"/>
                <a:gd name="T33" fmla="*/ 174 h 230"/>
                <a:gd name="T34" fmla="*/ 467 w 589"/>
                <a:gd name="T35" fmla="*/ 154 h 230"/>
                <a:gd name="T36" fmla="*/ 469 w 589"/>
                <a:gd name="T37" fmla="*/ 148 h 230"/>
                <a:gd name="T38" fmla="*/ 471 w 589"/>
                <a:gd name="T39" fmla="*/ 141 h 230"/>
                <a:gd name="T40" fmla="*/ 475 w 589"/>
                <a:gd name="T41" fmla="*/ 137 h 230"/>
                <a:gd name="T42" fmla="*/ 479 w 589"/>
                <a:gd name="T43" fmla="*/ 133 h 230"/>
                <a:gd name="T44" fmla="*/ 482 w 589"/>
                <a:gd name="T45" fmla="*/ 129 h 230"/>
                <a:gd name="T46" fmla="*/ 486 w 589"/>
                <a:gd name="T47" fmla="*/ 125 h 230"/>
                <a:gd name="T48" fmla="*/ 490 w 589"/>
                <a:gd name="T49" fmla="*/ 122 h 230"/>
                <a:gd name="T50" fmla="*/ 495 w 589"/>
                <a:gd name="T51" fmla="*/ 118 h 230"/>
                <a:gd name="T52" fmla="*/ 501 w 589"/>
                <a:gd name="T53" fmla="*/ 116 h 230"/>
                <a:gd name="T54" fmla="*/ 537 w 589"/>
                <a:gd name="T55" fmla="*/ 115 h 230"/>
                <a:gd name="T56" fmla="*/ 542 w 589"/>
                <a:gd name="T57" fmla="*/ 112 h 230"/>
                <a:gd name="T58" fmla="*/ 546 w 589"/>
                <a:gd name="T59" fmla="*/ 111 h 230"/>
                <a:gd name="T60" fmla="*/ 550 w 589"/>
                <a:gd name="T61" fmla="*/ 108 h 230"/>
                <a:gd name="T62" fmla="*/ 556 w 589"/>
                <a:gd name="T63" fmla="*/ 107 h 230"/>
                <a:gd name="T64" fmla="*/ 559 w 589"/>
                <a:gd name="T65" fmla="*/ 104 h 230"/>
                <a:gd name="T66" fmla="*/ 564 w 589"/>
                <a:gd name="T67" fmla="*/ 103 h 230"/>
                <a:gd name="T68" fmla="*/ 568 w 589"/>
                <a:gd name="T69" fmla="*/ 100 h 230"/>
                <a:gd name="T70" fmla="*/ 573 w 589"/>
                <a:gd name="T71" fmla="*/ 99 h 230"/>
                <a:gd name="T72" fmla="*/ 574 w 589"/>
                <a:gd name="T73" fmla="*/ 96 h 230"/>
                <a:gd name="T74" fmla="*/ 578 w 589"/>
                <a:gd name="T75" fmla="*/ 92 h 230"/>
                <a:gd name="T76" fmla="*/ 580 w 589"/>
                <a:gd name="T77" fmla="*/ 91 h 230"/>
                <a:gd name="T78" fmla="*/ 582 w 589"/>
                <a:gd name="T79" fmla="*/ 89 h 230"/>
                <a:gd name="T80" fmla="*/ 584 w 589"/>
                <a:gd name="T81" fmla="*/ 85 h 230"/>
                <a:gd name="T82" fmla="*/ 585 w 589"/>
                <a:gd name="T83" fmla="*/ 77 h 230"/>
                <a:gd name="T84" fmla="*/ 587 w 589"/>
                <a:gd name="T85" fmla="*/ 70 h 230"/>
                <a:gd name="T86" fmla="*/ 588 w 589"/>
                <a:gd name="T87" fmla="*/ 47 h 230"/>
                <a:gd name="T88" fmla="*/ 586 w 589"/>
                <a:gd name="T89" fmla="*/ 40 h 230"/>
                <a:gd name="T90" fmla="*/ 585 w 589"/>
                <a:gd name="T91" fmla="*/ 36 h 230"/>
                <a:gd name="T92" fmla="*/ 579 w 589"/>
                <a:gd name="T93" fmla="*/ 30 h 230"/>
                <a:gd name="T94" fmla="*/ 577 w 589"/>
                <a:gd name="T95" fmla="*/ 27 h 230"/>
                <a:gd name="T96" fmla="*/ 566 w 589"/>
                <a:gd name="T97" fmla="*/ 16 h 230"/>
                <a:gd name="T98" fmla="*/ 561 w 589"/>
                <a:gd name="T99" fmla="*/ 12 h 230"/>
                <a:gd name="T100" fmla="*/ 555 w 589"/>
                <a:gd name="T101" fmla="*/ 9 h 230"/>
                <a:gd name="T102" fmla="*/ 550 w 589"/>
                <a:gd name="T103" fmla="*/ 6 h 230"/>
                <a:gd name="T104" fmla="*/ 545 w 589"/>
                <a:gd name="T105" fmla="*/ 3 h 230"/>
                <a:gd name="T106" fmla="*/ 539 w 589"/>
                <a:gd name="T107" fmla="*/ 2 h 230"/>
                <a:gd name="T108" fmla="*/ 534 w 589"/>
                <a:gd name="T109" fmla="*/ 0 h 2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9" h="230">
                  <a:moveTo>
                    <a:pt x="530" y="0"/>
                  </a:moveTo>
                  <a:lnTo>
                    <a:pt x="0" y="0"/>
                  </a:lnTo>
                  <a:lnTo>
                    <a:pt x="0" y="229"/>
                  </a:lnTo>
                  <a:lnTo>
                    <a:pt x="529" y="229"/>
                  </a:lnTo>
                  <a:lnTo>
                    <a:pt x="527" y="229"/>
                  </a:lnTo>
                  <a:lnTo>
                    <a:pt x="526" y="227"/>
                  </a:lnTo>
                  <a:lnTo>
                    <a:pt x="521" y="227"/>
                  </a:lnTo>
                  <a:lnTo>
                    <a:pt x="520" y="226"/>
                  </a:lnTo>
                  <a:lnTo>
                    <a:pt x="517" y="226"/>
                  </a:lnTo>
                  <a:lnTo>
                    <a:pt x="516" y="225"/>
                  </a:lnTo>
                  <a:lnTo>
                    <a:pt x="513" y="225"/>
                  </a:lnTo>
                  <a:lnTo>
                    <a:pt x="512" y="223"/>
                  </a:lnTo>
                  <a:lnTo>
                    <a:pt x="510" y="223"/>
                  </a:lnTo>
                  <a:lnTo>
                    <a:pt x="508" y="222"/>
                  </a:lnTo>
                  <a:lnTo>
                    <a:pt x="505" y="222"/>
                  </a:lnTo>
                  <a:lnTo>
                    <a:pt x="504" y="221"/>
                  </a:lnTo>
                  <a:lnTo>
                    <a:pt x="501" y="221"/>
                  </a:lnTo>
                  <a:lnTo>
                    <a:pt x="500" y="220"/>
                  </a:lnTo>
                  <a:lnTo>
                    <a:pt x="498" y="220"/>
                  </a:lnTo>
                  <a:lnTo>
                    <a:pt x="497" y="218"/>
                  </a:lnTo>
                  <a:lnTo>
                    <a:pt x="495" y="218"/>
                  </a:lnTo>
                  <a:lnTo>
                    <a:pt x="495" y="216"/>
                  </a:lnTo>
                  <a:lnTo>
                    <a:pt x="492" y="216"/>
                  </a:lnTo>
                  <a:lnTo>
                    <a:pt x="491" y="216"/>
                  </a:lnTo>
                  <a:lnTo>
                    <a:pt x="490" y="216"/>
                  </a:lnTo>
                  <a:lnTo>
                    <a:pt x="488" y="214"/>
                  </a:lnTo>
                  <a:lnTo>
                    <a:pt x="487" y="214"/>
                  </a:lnTo>
                  <a:lnTo>
                    <a:pt x="486" y="213"/>
                  </a:lnTo>
                  <a:lnTo>
                    <a:pt x="484" y="212"/>
                  </a:lnTo>
                  <a:lnTo>
                    <a:pt x="483" y="212"/>
                  </a:lnTo>
                  <a:lnTo>
                    <a:pt x="481" y="209"/>
                  </a:lnTo>
                  <a:lnTo>
                    <a:pt x="479" y="209"/>
                  </a:lnTo>
                  <a:lnTo>
                    <a:pt x="479" y="208"/>
                  </a:lnTo>
                  <a:lnTo>
                    <a:pt x="477" y="208"/>
                  </a:lnTo>
                  <a:lnTo>
                    <a:pt x="477" y="206"/>
                  </a:lnTo>
                  <a:lnTo>
                    <a:pt x="476" y="206"/>
                  </a:lnTo>
                  <a:lnTo>
                    <a:pt x="475" y="206"/>
                  </a:lnTo>
                  <a:lnTo>
                    <a:pt x="475" y="204"/>
                  </a:lnTo>
                  <a:lnTo>
                    <a:pt x="472" y="201"/>
                  </a:lnTo>
                  <a:lnTo>
                    <a:pt x="472" y="200"/>
                  </a:lnTo>
                  <a:lnTo>
                    <a:pt x="471" y="200"/>
                  </a:lnTo>
                  <a:lnTo>
                    <a:pt x="471" y="197"/>
                  </a:lnTo>
                  <a:lnTo>
                    <a:pt x="471" y="196"/>
                  </a:lnTo>
                  <a:lnTo>
                    <a:pt x="471" y="194"/>
                  </a:lnTo>
                  <a:lnTo>
                    <a:pt x="469" y="192"/>
                  </a:lnTo>
                  <a:lnTo>
                    <a:pt x="469" y="188"/>
                  </a:lnTo>
                  <a:lnTo>
                    <a:pt x="468" y="187"/>
                  </a:lnTo>
                  <a:lnTo>
                    <a:pt x="468" y="183"/>
                  </a:lnTo>
                  <a:lnTo>
                    <a:pt x="467" y="183"/>
                  </a:lnTo>
                  <a:lnTo>
                    <a:pt x="467" y="175"/>
                  </a:lnTo>
                  <a:lnTo>
                    <a:pt x="466" y="174"/>
                  </a:lnTo>
                  <a:lnTo>
                    <a:pt x="466" y="162"/>
                  </a:lnTo>
                  <a:lnTo>
                    <a:pt x="467" y="161"/>
                  </a:lnTo>
                  <a:lnTo>
                    <a:pt x="467" y="154"/>
                  </a:lnTo>
                  <a:lnTo>
                    <a:pt x="468" y="153"/>
                  </a:lnTo>
                  <a:lnTo>
                    <a:pt x="468" y="150"/>
                  </a:lnTo>
                  <a:lnTo>
                    <a:pt x="469" y="148"/>
                  </a:lnTo>
                  <a:lnTo>
                    <a:pt x="471" y="147"/>
                  </a:lnTo>
                  <a:lnTo>
                    <a:pt x="471" y="143"/>
                  </a:lnTo>
                  <a:lnTo>
                    <a:pt x="471" y="141"/>
                  </a:lnTo>
                  <a:lnTo>
                    <a:pt x="472" y="141"/>
                  </a:lnTo>
                  <a:lnTo>
                    <a:pt x="472" y="140"/>
                  </a:lnTo>
                  <a:lnTo>
                    <a:pt x="475" y="137"/>
                  </a:lnTo>
                  <a:lnTo>
                    <a:pt x="475" y="136"/>
                  </a:lnTo>
                  <a:lnTo>
                    <a:pt x="477" y="133"/>
                  </a:lnTo>
                  <a:lnTo>
                    <a:pt x="479" y="133"/>
                  </a:lnTo>
                  <a:lnTo>
                    <a:pt x="479" y="132"/>
                  </a:lnTo>
                  <a:lnTo>
                    <a:pt x="481" y="129"/>
                  </a:lnTo>
                  <a:lnTo>
                    <a:pt x="482" y="129"/>
                  </a:lnTo>
                  <a:lnTo>
                    <a:pt x="482" y="128"/>
                  </a:lnTo>
                  <a:lnTo>
                    <a:pt x="484" y="125"/>
                  </a:lnTo>
                  <a:lnTo>
                    <a:pt x="486" y="125"/>
                  </a:lnTo>
                  <a:lnTo>
                    <a:pt x="487" y="122"/>
                  </a:lnTo>
                  <a:lnTo>
                    <a:pt x="488" y="122"/>
                  </a:lnTo>
                  <a:lnTo>
                    <a:pt x="490" y="122"/>
                  </a:lnTo>
                  <a:lnTo>
                    <a:pt x="491" y="122"/>
                  </a:lnTo>
                  <a:lnTo>
                    <a:pt x="493" y="118"/>
                  </a:lnTo>
                  <a:lnTo>
                    <a:pt x="495" y="118"/>
                  </a:lnTo>
                  <a:lnTo>
                    <a:pt x="497" y="117"/>
                  </a:lnTo>
                  <a:lnTo>
                    <a:pt x="500" y="117"/>
                  </a:lnTo>
                  <a:lnTo>
                    <a:pt x="501" y="116"/>
                  </a:lnTo>
                  <a:lnTo>
                    <a:pt x="508" y="116"/>
                  </a:lnTo>
                  <a:lnTo>
                    <a:pt x="510" y="115"/>
                  </a:lnTo>
                  <a:lnTo>
                    <a:pt x="537" y="115"/>
                  </a:lnTo>
                  <a:lnTo>
                    <a:pt x="539" y="114"/>
                  </a:lnTo>
                  <a:lnTo>
                    <a:pt x="541" y="114"/>
                  </a:lnTo>
                  <a:lnTo>
                    <a:pt x="542" y="112"/>
                  </a:lnTo>
                  <a:lnTo>
                    <a:pt x="545" y="112"/>
                  </a:lnTo>
                  <a:lnTo>
                    <a:pt x="545" y="111"/>
                  </a:lnTo>
                  <a:lnTo>
                    <a:pt x="546" y="111"/>
                  </a:lnTo>
                  <a:lnTo>
                    <a:pt x="546" y="110"/>
                  </a:lnTo>
                  <a:lnTo>
                    <a:pt x="549" y="110"/>
                  </a:lnTo>
                  <a:lnTo>
                    <a:pt x="550" y="108"/>
                  </a:lnTo>
                  <a:lnTo>
                    <a:pt x="553" y="108"/>
                  </a:lnTo>
                  <a:lnTo>
                    <a:pt x="553" y="107"/>
                  </a:lnTo>
                  <a:lnTo>
                    <a:pt x="556" y="107"/>
                  </a:lnTo>
                  <a:lnTo>
                    <a:pt x="556" y="106"/>
                  </a:lnTo>
                  <a:lnTo>
                    <a:pt x="558" y="106"/>
                  </a:lnTo>
                  <a:lnTo>
                    <a:pt x="559" y="104"/>
                  </a:lnTo>
                  <a:lnTo>
                    <a:pt x="561" y="104"/>
                  </a:lnTo>
                  <a:lnTo>
                    <a:pt x="563" y="103"/>
                  </a:lnTo>
                  <a:lnTo>
                    <a:pt x="564" y="103"/>
                  </a:lnTo>
                  <a:lnTo>
                    <a:pt x="565" y="101"/>
                  </a:lnTo>
                  <a:lnTo>
                    <a:pt x="566" y="101"/>
                  </a:lnTo>
                  <a:lnTo>
                    <a:pt x="568" y="100"/>
                  </a:lnTo>
                  <a:lnTo>
                    <a:pt x="570" y="100"/>
                  </a:lnTo>
                  <a:lnTo>
                    <a:pt x="570" y="99"/>
                  </a:lnTo>
                  <a:lnTo>
                    <a:pt x="573" y="99"/>
                  </a:lnTo>
                  <a:lnTo>
                    <a:pt x="573" y="98"/>
                  </a:lnTo>
                  <a:lnTo>
                    <a:pt x="574" y="98"/>
                  </a:lnTo>
                  <a:lnTo>
                    <a:pt x="574" y="96"/>
                  </a:lnTo>
                  <a:lnTo>
                    <a:pt x="577" y="94"/>
                  </a:lnTo>
                  <a:lnTo>
                    <a:pt x="578" y="94"/>
                  </a:lnTo>
                  <a:lnTo>
                    <a:pt x="578" y="92"/>
                  </a:lnTo>
                  <a:lnTo>
                    <a:pt x="579" y="92"/>
                  </a:lnTo>
                  <a:lnTo>
                    <a:pt x="579" y="91"/>
                  </a:lnTo>
                  <a:lnTo>
                    <a:pt x="580" y="91"/>
                  </a:lnTo>
                  <a:lnTo>
                    <a:pt x="580" y="90"/>
                  </a:lnTo>
                  <a:lnTo>
                    <a:pt x="582" y="90"/>
                  </a:lnTo>
                  <a:lnTo>
                    <a:pt x="582" y="89"/>
                  </a:lnTo>
                  <a:lnTo>
                    <a:pt x="582" y="87"/>
                  </a:lnTo>
                  <a:lnTo>
                    <a:pt x="582" y="85"/>
                  </a:lnTo>
                  <a:lnTo>
                    <a:pt x="584" y="85"/>
                  </a:lnTo>
                  <a:lnTo>
                    <a:pt x="584" y="82"/>
                  </a:lnTo>
                  <a:lnTo>
                    <a:pt x="585" y="81"/>
                  </a:lnTo>
                  <a:lnTo>
                    <a:pt x="585" y="77"/>
                  </a:lnTo>
                  <a:lnTo>
                    <a:pt x="586" y="77"/>
                  </a:lnTo>
                  <a:lnTo>
                    <a:pt x="586" y="71"/>
                  </a:lnTo>
                  <a:lnTo>
                    <a:pt x="587" y="70"/>
                  </a:lnTo>
                  <a:lnTo>
                    <a:pt x="587" y="64"/>
                  </a:lnTo>
                  <a:lnTo>
                    <a:pt x="588" y="63"/>
                  </a:lnTo>
                  <a:lnTo>
                    <a:pt x="588" y="47"/>
                  </a:lnTo>
                  <a:lnTo>
                    <a:pt x="587" y="45"/>
                  </a:lnTo>
                  <a:lnTo>
                    <a:pt x="587" y="42"/>
                  </a:lnTo>
                  <a:lnTo>
                    <a:pt x="586" y="40"/>
                  </a:lnTo>
                  <a:lnTo>
                    <a:pt x="586" y="39"/>
                  </a:lnTo>
                  <a:lnTo>
                    <a:pt x="585" y="38"/>
                  </a:lnTo>
                  <a:lnTo>
                    <a:pt x="585" y="36"/>
                  </a:lnTo>
                  <a:lnTo>
                    <a:pt x="584" y="34"/>
                  </a:lnTo>
                  <a:lnTo>
                    <a:pt x="580" y="30"/>
                  </a:lnTo>
                  <a:lnTo>
                    <a:pt x="579" y="30"/>
                  </a:lnTo>
                  <a:lnTo>
                    <a:pt x="579" y="29"/>
                  </a:lnTo>
                  <a:lnTo>
                    <a:pt x="578" y="27"/>
                  </a:lnTo>
                  <a:lnTo>
                    <a:pt x="577" y="27"/>
                  </a:lnTo>
                  <a:lnTo>
                    <a:pt x="577" y="26"/>
                  </a:lnTo>
                  <a:lnTo>
                    <a:pt x="575" y="26"/>
                  </a:lnTo>
                  <a:lnTo>
                    <a:pt x="566" y="16"/>
                  </a:lnTo>
                  <a:lnTo>
                    <a:pt x="564" y="14"/>
                  </a:lnTo>
                  <a:lnTo>
                    <a:pt x="563" y="13"/>
                  </a:lnTo>
                  <a:lnTo>
                    <a:pt x="561" y="12"/>
                  </a:lnTo>
                  <a:lnTo>
                    <a:pt x="558" y="10"/>
                  </a:lnTo>
                  <a:lnTo>
                    <a:pt x="557" y="10"/>
                  </a:lnTo>
                  <a:lnTo>
                    <a:pt x="555" y="9"/>
                  </a:lnTo>
                  <a:lnTo>
                    <a:pt x="553" y="8"/>
                  </a:lnTo>
                  <a:lnTo>
                    <a:pt x="551" y="6"/>
                  </a:lnTo>
                  <a:lnTo>
                    <a:pt x="550" y="6"/>
                  </a:lnTo>
                  <a:lnTo>
                    <a:pt x="548" y="5"/>
                  </a:lnTo>
                  <a:lnTo>
                    <a:pt x="546" y="5"/>
                  </a:lnTo>
                  <a:lnTo>
                    <a:pt x="545" y="3"/>
                  </a:lnTo>
                  <a:lnTo>
                    <a:pt x="544" y="3"/>
                  </a:lnTo>
                  <a:lnTo>
                    <a:pt x="541" y="2"/>
                  </a:lnTo>
                  <a:lnTo>
                    <a:pt x="539" y="2"/>
                  </a:lnTo>
                  <a:lnTo>
                    <a:pt x="537" y="1"/>
                  </a:lnTo>
                  <a:lnTo>
                    <a:pt x="534" y="1"/>
                  </a:lnTo>
                  <a:lnTo>
                    <a:pt x="534" y="0"/>
                  </a:lnTo>
                  <a:lnTo>
                    <a:pt x="530" y="0"/>
                  </a:lnTo>
                </a:path>
              </a:pathLst>
            </a:custGeom>
            <a:gradFill rotWithShape="0">
              <a:gsLst>
                <a:gs pos="0">
                  <a:srgbClr val="3B3B3B"/>
                </a:gs>
                <a:gs pos="50000">
                  <a:srgbClr val="808080"/>
                </a:gs>
                <a:gs pos="100000">
                  <a:srgbClr val="3B3B3B"/>
                </a:gs>
              </a:gsLst>
              <a:lin ang="540000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2" name="Rectangle 20">
              <a:extLst>
                <a:ext uri="{FF2B5EF4-FFF2-40B4-BE49-F238E27FC236}">
                  <a16:creationId xmlns:a16="http://schemas.microsoft.com/office/drawing/2014/main" id="{38F0EE0F-7F7D-3623-0341-3294E0B65A6A}"/>
                </a:ext>
              </a:extLst>
            </p:cNvPr>
            <p:cNvSpPr>
              <a:spLocks noChangeArrowheads="1"/>
            </p:cNvSpPr>
            <p:nvPr/>
          </p:nvSpPr>
          <p:spPr bwMode="auto">
            <a:xfrm>
              <a:off x="1772" y="3256"/>
              <a:ext cx="2188"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69653" name="Line 21">
              <a:extLst>
                <a:ext uri="{FF2B5EF4-FFF2-40B4-BE49-F238E27FC236}">
                  <a16:creationId xmlns:a16="http://schemas.microsoft.com/office/drawing/2014/main" id="{71170C91-CEC8-BFC7-B86B-77E70E8B1706}"/>
                </a:ext>
              </a:extLst>
            </p:cNvPr>
            <p:cNvSpPr>
              <a:spLocks noChangeShapeType="1"/>
            </p:cNvSpPr>
            <p:nvPr/>
          </p:nvSpPr>
          <p:spPr bwMode="auto">
            <a:xfrm>
              <a:off x="1305" y="2460"/>
              <a:ext cx="354"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654" name="Line 22">
              <a:extLst>
                <a:ext uri="{FF2B5EF4-FFF2-40B4-BE49-F238E27FC236}">
                  <a16:creationId xmlns:a16="http://schemas.microsoft.com/office/drawing/2014/main" id="{3170B161-E0E4-3E8D-520E-239DCFA5B0E1}"/>
                </a:ext>
              </a:extLst>
            </p:cNvPr>
            <p:cNvSpPr>
              <a:spLocks noChangeShapeType="1"/>
            </p:cNvSpPr>
            <p:nvPr/>
          </p:nvSpPr>
          <p:spPr bwMode="auto">
            <a:xfrm>
              <a:off x="3705" y="2460"/>
              <a:ext cx="354" cy="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9655" name="Freeform 23">
              <a:extLst>
                <a:ext uri="{FF2B5EF4-FFF2-40B4-BE49-F238E27FC236}">
                  <a16:creationId xmlns:a16="http://schemas.microsoft.com/office/drawing/2014/main" id="{0B7F3204-A645-9353-460A-21F4572DA4E6}"/>
                </a:ext>
              </a:extLst>
            </p:cNvPr>
            <p:cNvSpPr>
              <a:spLocks/>
            </p:cNvSpPr>
            <p:nvPr/>
          </p:nvSpPr>
          <p:spPr bwMode="auto">
            <a:xfrm>
              <a:off x="2544" y="2160"/>
              <a:ext cx="225" cy="288"/>
            </a:xfrm>
            <a:custGeom>
              <a:avLst/>
              <a:gdLst>
                <a:gd name="T0" fmla="*/ 222 w 225"/>
                <a:gd name="T1" fmla="*/ 276 h 523"/>
                <a:gd name="T2" fmla="*/ 218 w 225"/>
                <a:gd name="T3" fmla="*/ 263 h 523"/>
                <a:gd name="T4" fmla="*/ 213 w 225"/>
                <a:gd name="T5" fmla="*/ 246 h 523"/>
                <a:gd name="T6" fmla="*/ 206 w 225"/>
                <a:gd name="T7" fmla="*/ 225 h 523"/>
                <a:gd name="T8" fmla="*/ 200 w 225"/>
                <a:gd name="T9" fmla="*/ 204 h 523"/>
                <a:gd name="T10" fmla="*/ 194 w 225"/>
                <a:gd name="T11" fmla="*/ 183 h 523"/>
                <a:gd name="T12" fmla="*/ 187 w 225"/>
                <a:gd name="T13" fmla="*/ 164 h 523"/>
                <a:gd name="T14" fmla="*/ 182 w 225"/>
                <a:gd name="T15" fmla="*/ 146 h 523"/>
                <a:gd name="T16" fmla="*/ 179 w 225"/>
                <a:gd name="T17" fmla="*/ 135 h 523"/>
                <a:gd name="T18" fmla="*/ 175 w 225"/>
                <a:gd name="T19" fmla="*/ 128 h 523"/>
                <a:gd name="T20" fmla="*/ 171 w 225"/>
                <a:gd name="T21" fmla="*/ 122 h 523"/>
                <a:gd name="T22" fmla="*/ 161 w 225"/>
                <a:gd name="T23" fmla="*/ 111 h 523"/>
                <a:gd name="T24" fmla="*/ 149 w 225"/>
                <a:gd name="T25" fmla="*/ 96 h 523"/>
                <a:gd name="T26" fmla="*/ 134 w 225"/>
                <a:gd name="T27" fmla="*/ 79 h 523"/>
                <a:gd name="T28" fmla="*/ 118 w 225"/>
                <a:gd name="T29" fmla="*/ 61 h 523"/>
                <a:gd name="T30" fmla="*/ 104 w 225"/>
                <a:gd name="T31" fmla="*/ 44 h 523"/>
                <a:gd name="T32" fmla="*/ 89 w 225"/>
                <a:gd name="T33" fmla="*/ 27 h 523"/>
                <a:gd name="T34" fmla="*/ 77 w 225"/>
                <a:gd name="T35" fmla="*/ 14 h 523"/>
                <a:gd name="T36" fmla="*/ 69 w 225"/>
                <a:gd name="T37" fmla="*/ 4 h 523"/>
                <a:gd name="T38" fmla="*/ 65 w 225"/>
                <a:gd name="T39" fmla="*/ 0 h 523"/>
                <a:gd name="T40" fmla="*/ 62 w 225"/>
                <a:gd name="T41" fmla="*/ 7 h 523"/>
                <a:gd name="T42" fmla="*/ 56 w 225"/>
                <a:gd name="T43" fmla="*/ 21 h 523"/>
                <a:gd name="T44" fmla="*/ 49 w 225"/>
                <a:gd name="T45" fmla="*/ 41 h 523"/>
                <a:gd name="T46" fmla="*/ 42 w 225"/>
                <a:gd name="T47" fmla="*/ 63 h 523"/>
                <a:gd name="T48" fmla="*/ 32 w 225"/>
                <a:gd name="T49" fmla="*/ 88 h 523"/>
                <a:gd name="T50" fmla="*/ 23 w 225"/>
                <a:gd name="T51" fmla="*/ 112 h 523"/>
                <a:gd name="T52" fmla="*/ 15 w 225"/>
                <a:gd name="T53" fmla="*/ 134 h 523"/>
                <a:gd name="T54" fmla="*/ 8 w 225"/>
                <a:gd name="T55" fmla="*/ 154 h 523"/>
                <a:gd name="T56" fmla="*/ 2 w 225"/>
                <a:gd name="T57" fmla="*/ 168 h 523"/>
                <a:gd name="T58" fmla="*/ 6 w 225"/>
                <a:gd name="T59" fmla="*/ 179 h 523"/>
                <a:gd name="T60" fmla="*/ 27 w 225"/>
                <a:gd name="T61" fmla="*/ 193 h 523"/>
                <a:gd name="T62" fmla="*/ 39 w 225"/>
                <a:gd name="T63" fmla="*/ 201 h 523"/>
                <a:gd name="T64" fmla="*/ 60 w 225"/>
                <a:gd name="T65" fmla="*/ 214 h 523"/>
                <a:gd name="T66" fmla="*/ 67 w 225"/>
                <a:gd name="T67" fmla="*/ 220 h 523"/>
                <a:gd name="T68" fmla="*/ 76 w 225"/>
                <a:gd name="T69" fmla="*/ 226 h 523"/>
                <a:gd name="T70" fmla="*/ 82 w 225"/>
                <a:gd name="T71" fmla="*/ 231 h 523"/>
                <a:gd name="T72" fmla="*/ 88 w 225"/>
                <a:gd name="T73" fmla="*/ 235 h 523"/>
                <a:gd name="T74" fmla="*/ 94 w 225"/>
                <a:gd name="T75" fmla="*/ 239 h 523"/>
                <a:gd name="T76" fmla="*/ 110 w 225"/>
                <a:gd name="T77" fmla="*/ 249 h 523"/>
                <a:gd name="T78" fmla="*/ 120 w 225"/>
                <a:gd name="T79" fmla="*/ 255 h 523"/>
                <a:gd name="T80" fmla="*/ 125 w 225"/>
                <a:gd name="T81" fmla="*/ 258 h 523"/>
                <a:gd name="T82" fmla="*/ 132 w 225"/>
                <a:gd name="T83" fmla="*/ 262 h 523"/>
                <a:gd name="T84" fmla="*/ 139 w 225"/>
                <a:gd name="T85" fmla="*/ 264 h 523"/>
                <a:gd name="T86" fmla="*/ 147 w 225"/>
                <a:gd name="T87" fmla="*/ 267 h 523"/>
                <a:gd name="T88" fmla="*/ 152 w 225"/>
                <a:gd name="T89" fmla="*/ 269 h 523"/>
                <a:gd name="T90" fmla="*/ 160 w 225"/>
                <a:gd name="T91" fmla="*/ 272 h 523"/>
                <a:gd name="T92" fmla="*/ 168 w 225"/>
                <a:gd name="T93" fmla="*/ 275 h 523"/>
                <a:gd name="T94" fmla="*/ 179 w 225"/>
                <a:gd name="T95" fmla="*/ 278 h 523"/>
                <a:gd name="T96" fmla="*/ 186 w 225"/>
                <a:gd name="T97" fmla="*/ 280 h 523"/>
                <a:gd name="T98" fmla="*/ 194 w 225"/>
                <a:gd name="T99" fmla="*/ 282 h 523"/>
                <a:gd name="T100" fmla="*/ 202 w 225"/>
                <a:gd name="T101" fmla="*/ 284 h 523"/>
                <a:gd name="T102" fmla="*/ 211 w 225"/>
                <a:gd name="T103" fmla="*/ 286 h 523"/>
                <a:gd name="T104" fmla="*/ 221 w 225"/>
                <a:gd name="T105" fmla="*/ 286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5" h="523">
                  <a:moveTo>
                    <a:pt x="224" y="517"/>
                  </a:moveTo>
                  <a:lnTo>
                    <a:pt x="224" y="514"/>
                  </a:lnTo>
                  <a:lnTo>
                    <a:pt x="223" y="512"/>
                  </a:lnTo>
                  <a:lnTo>
                    <a:pt x="223" y="508"/>
                  </a:lnTo>
                  <a:lnTo>
                    <a:pt x="222" y="505"/>
                  </a:lnTo>
                  <a:lnTo>
                    <a:pt x="222" y="502"/>
                  </a:lnTo>
                  <a:lnTo>
                    <a:pt x="221" y="499"/>
                  </a:lnTo>
                  <a:lnTo>
                    <a:pt x="221" y="495"/>
                  </a:lnTo>
                  <a:lnTo>
                    <a:pt x="219" y="491"/>
                  </a:lnTo>
                  <a:lnTo>
                    <a:pt x="219" y="487"/>
                  </a:lnTo>
                  <a:lnTo>
                    <a:pt x="218" y="483"/>
                  </a:lnTo>
                  <a:lnTo>
                    <a:pt x="218" y="478"/>
                  </a:lnTo>
                  <a:lnTo>
                    <a:pt x="218" y="473"/>
                  </a:lnTo>
                  <a:lnTo>
                    <a:pt x="216" y="469"/>
                  </a:lnTo>
                  <a:lnTo>
                    <a:pt x="215" y="463"/>
                  </a:lnTo>
                  <a:lnTo>
                    <a:pt x="215" y="457"/>
                  </a:lnTo>
                  <a:lnTo>
                    <a:pt x="214" y="452"/>
                  </a:lnTo>
                  <a:lnTo>
                    <a:pt x="213" y="447"/>
                  </a:lnTo>
                  <a:lnTo>
                    <a:pt x="211" y="440"/>
                  </a:lnTo>
                  <a:lnTo>
                    <a:pt x="210" y="435"/>
                  </a:lnTo>
                  <a:lnTo>
                    <a:pt x="209" y="428"/>
                  </a:lnTo>
                  <a:lnTo>
                    <a:pt x="208" y="421"/>
                  </a:lnTo>
                  <a:lnTo>
                    <a:pt x="208" y="416"/>
                  </a:lnTo>
                  <a:lnTo>
                    <a:pt x="206" y="409"/>
                  </a:lnTo>
                  <a:lnTo>
                    <a:pt x="205" y="404"/>
                  </a:lnTo>
                  <a:lnTo>
                    <a:pt x="204" y="397"/>
                  </a:lnTo>
                  <a:lnTo>
                    <a:pt x="204" y="390"/>
                  </a:lnTo>
                  <a:lnTo>
                    <a:pt x="202" y="384"/>
                  </a:lnTo>
                  <a:lnTo>
                    <a:pt x="201" y="377"/>
                  </a:lnTo>
                  <a:lnTo>
                    <a:pt x="200" y="370"/>
                  </a:lnTo>
                  <a:lnTo>
                    <a:pt x="199" y="363"/>
                  </a:lnTo>
                  <a:lnTo>
                    <a:pt x="197" y="356"/>
                  </a:lnTo>
                  <a:lnTo>
                    <a:pt x="197" y="350"/>
                  </a:lnTo>
                  <a:lnTo>
                    <a:pt x="195" y="344"/>
                  </a:lnTo>
                  <a:lnTo>
                    <a:pt x="194" y="338"/>
                  </a:lnTo>
                  <a:lnTo>
                    <a:pt x="194" y="332"/>
                  </a:lnTo>
                  <a:lnTo>
                    <a:pt x="193" y="325"/>
                  </a:lnTo>
                  <a:lnTo>
                    <a:pt x="192" y="318"/>
                  </a:lnTo>
                  <a:lnTo>
                    <a:pt x="190" y="313"/>
                  </a:lnTo>
                  <a:lnTo>
                    <a:pt x="189" y="307"/>
                  </a:lnTo>
                  <a:lnTo>
                    <a:pt x="189" y="302"/>
                  </a:lnTo>
                  <a:lnTo>
                    <a:pt x="187" y="297"/>
                  </a:lnTo>
                  <a:lnTo>
                    <a:pt x="187" y="290"/>
                  </a:lnTo>
                  <a:lnTo>
                    <a:pt x="186" y="285"/>
                  </a:lnTo>
                  <a:lnTo>
                    <a:pt x="185" y="281"/>
                  </a:lnTo>
                  <a:lnTo>
                    <a:pt x="185" y="276"/>
                  </a:lnTo>
                  <a:lnTo>
                    <a:pt x="184" y="271"/>
                  </a:lnTo>
                  <a:lnTo>
                    <a:pt x="182" y="266"/>
                  </a:lnTo>
                  <a:lnTo>
                    <a:pt x="182" y="262"/>
                  </a:lnTo>
                  <a:lnTo>
                    <a:pt x="181" y="258"/>
                  </a:lnTo>
                  <a:lnTo>
                    <a:pt x="181" y="255"/>
                  </a:lnTo>
                  <a:lnTo>
                    <a:pt x="180" y="252"/>
                  </a:lnTo>
                  <a:lnTo>
                    <a:pt x="180" y="248"/>
                  </a:lnTo>
                  <a:lnTo>
                    <a:pt x="179" y="245"/>
                  </a:lnTo>
                  <a:lnTo>
                    <a:pt x="179" y="241"/>
                  </a:lnTo>
                  <a:lnTo>
                    <a:pt x="177" y="240"/>
                  </a:lnTo>
                  <a:lnTo>
                    <a:pt x="177" y="235"/>
                  </a:lnTo>
                  <a:lnTo>
                    <a:pt x="176" y="234"/>
                  </a:lnTo>
                  <a:lnTo>
                    <a:pt x="176" y="232"/>
                  </a:lnTo>
                  <a:lnTo>
                    <a:pt x="175" y="232"/>
                  </a:lnTo>
                  <a:lnTo>
                    <a:pt x="175" y="231"/>
                  </a:lnTo>
                  <a:lnTo>
                    <a:pt x="175" y="230"/>
                  </a:lnTo>
                  <a:lnTo>
                    <a:pt x="175" y="229"/>
                  </a:lnTo>
                  <a:lnTo>
                    <a:pt x="173" y="225"/>
                  </a:lnTo>
                  <a:lnTo>
                    <a:pt x="172" y="224"/>
                  </a:lnTo>
                  <a:lnTo>
                    <a:pt x="171" y="221"/>
                  </a:lnTo>
                  <a:lnTo>
                    <a:pt x="170" y="218"/>
                  </a:lnTo>
                  <a:lnTo>
                    <a:pt x="168" y="215"/>
                  </a:lnTo>
                  <a:lnTo>
                    <a:pt x="166" y="211"/>
                  </a:lnTo>
                  <a:lnTo>
                    <a:pt x="165" y="209"/>
                  </a:lnTo>
                  <a:lnTo>
                    <a:pt x="163" y="205"/>
                  </a:lnTo>
                  <a:lnTo>
                    <a:pt x="161" y="201"/>
                  </a:lnTo>
                  <a:lnTo>
                    <a:pt x="160" y="197"/>
                  </a:lnTo>
                  <a:lnTo>
                    <a:pt x="157" y="193"/>
                  </a:lnTo>
                  <a:lnTo>
                    <a:pt x="155" y="189"/>
                  </a:lnTo>
                  <a:lnTo>
                    <a:pt x="154" y="184"/>
                  </a:lnTo>
                  <a:lnTo>
                    <a:pt x="151" y="178"/>
                  </a:lnTo>
                  <a:lnTo>
                    <a:pt x="149" y="174"/>
                  </a:lnTo>
                  <a:lnTo>
                    <a:pt x="147" y="170"/>
                  </a:lnTo>
                  <a:lnTo>
                    <a:pt x="144" y="164"/>
                  </a:lnTo>
                  <a:lnTo>
                    <a:pt x="142" y="159"/>
                  </a:lnTo>
                  <a:lnTo>
                    <a:pt x="139" y="154"/>
                  </a:lnTo>
                  <a:lnTo>
                    <a:pt x="136" y="149"/>
                  </a:lnTo>
                  <a:lnTo>
                    <a:pt x="134" y="143"/>
                  </a:lnTo>
                  <a:lnTo>
                    <a:pt x="132" y="138"/>
                  </a:lnTo>
                  <a:lnTo>
                    <a:pt x="130" y="133"/>
                  </a:lnTo>
                  <a:lnTo>
                    <a:pt x="126" y="128"/>
                  </a:lnTo>
                  <a:lnTo>
                    <a:pt x="123" y="123"/>
                  </a:lnTo>
                  <a:lnTo>
                    <a:pt x="121" y="117"/>
                  </a:lnTo>
                  <a:lnTo>
                    <a:pt x="118" y="111"/>
                  </a:lnTo>
                  <a:lnTo>
                    <a:pt x="117" y="106"/>
                  </a:lnTo>
                  <a:lnTo>
                    <a:pt x="113" y="101"/>
                  </a:lnTo>
                  <a:lnTo>
                    <a:pt x="111" y="96"/>
                  </a:lnTo>
                  <a:lnTo>
                    <a:pt x="109" y="90"/>
                  </a:lnTo>
                  <a:lnTo>
                    <a:pt x="106" y="85"/>
                  </a:lnTo>
                  <a:lnTo>
                    <a:pt x="104" y="80"/>
                  </a:lnTo>
                  <a:lnTo>
                    <a:pt x="101" y="75"/>
                  </a:lnTo>
                  <a:lnTo>
                    <a:pt x="98" y="70"/>
                  </a:lnTo>
                  <a:lnTo>
                    <a:pt x="96" y="64"/>
                  </a:lnTo>
                  <a:lnTo>
                    <a:pt x="93" y="59"/>
                  </a:lnTo>
                  <a:lnTo>
                    <a:pt x="91" y="55"/>
                  </a:lnTo>
                  <a:lnTo>
                    <a:pt x="89" y="49"/>
                  </a:lnTo>
                  <a:lnTo>
                    <a:pt x="88" y="45"/>
                  </a:lnTo>
                  <a:lnTo>
                    <a:pt x="85" y="41"/>
                  </a:lnTo>
                  <a:lnTo>
                    <a:pt x="83" y="37"/>
                  </a:lnTo>
                  <a:lnTo>
                    <a:pt x="81" y="33"/>
                  </a:lnTo>
                  <a:lnTo>
                    <a:pt x="80" y="28"/>
                  </a:lnTo>
                  <a:lnTo>
                    <a:pt x="77" y="25"/>
                  </a:lnTo>
                  <a:lnTo>
                    <a:pt x="76" y="23"/>
                  </a:lnTo>
                  <a:lnTo>
                    <a:pt x="75" y="18"/>
                  </a:lnTo>
                  <a:lnTo>
                    <a:pt x="73" y="16"/>
                  </a:lnTo>
                  <a:lnTo>
                    <a:pt x="72" y="13"/>
                  </a:lnTo>
                  <a:lnTo>
                    <a:pt x="70" y="11"/>
                  </a:lnTo>
                  <a:lnTo>
                    <a:pt x="69" y="8"/>
                  </a:lnTo>
                  <a:lnTo>
                    <a:pt x="68" y="5"/>
                  </a:lnTo>
                  <a:lnTo>
                    <a:pt x="68" y="4"/>
                  </a:lnTo>
                  <a:lnTo>
                    <a:pt x="67" y="3"/>
                  </a:lnTo>
                  <a:lnTo>
                    <a:pt x="67" y="2"/>
                  </a:lnTo>
                  <a:lnTo>
                    <a:pt x="65" y="2"/>
                  </a:lnTo>
                  <a:lnTo>
                    <a:pt x="65" y="0"/>
                  </a:lnTo>
                  <a:lnTo>
                    <a:pt x="64" y="0"/>
                  </a:lnTo>
                  <a:lnTo>
                    <a:pt x="64" y="3"/>
                  </a:lnTo>
                  <a:lnTo>
                    <a:pt x="63" y="4"/>
                  </a:lnTo>
                  <a:lnTo>
                    <a:pt x="63" y="8"/>
                  </a:lnTo>
                  <a:lnTo>
                    <a:pt x="62" y="11"/>
                  </a:lnTo>
                  <a:lnTo>
                    <a:pt x="62" y="13"/>
                  </a:lnTo>
                  <a:lnTo>
                    <a:pt x="60" y="17"/>
                  </a:lnTo>
                  <a:lnTo>
                    <a:pt x="60" y="21"/>
                  </a:lnTo>
                  <a:lnTo>
                    <a:pt x="60" y="25"/>
                  </a:lnTo>
                  <a:lnTo>
                    <a:pt x="59" y="30"/>
                  </a:lnTo>
                  <a:lnTo>
                    <a:pt x="58" y="34"/>
                  </a:lnTo>
                  <a:lnTo>
                    <a:pt x="56" y="39"/>
                  </a:lnTo>
                  <a:lnTo>
                    <a:pt x="56" y="44"/>
                  </a:lnTo>
                  <a:lnTo>
                    <a:pt x="54" y="49"/>
                  </a:lnTo>
                  <a:lnTo>
                    <a:pt x="53" y="56"/>
                  </a:lnTo>
                  <a:lnTo>
                    <a:pt x="52" y="61"/>
                  </a:lnTo>
                  <a:lnTo>
                    <a:pt x="51" y="68"/>
                  </a:lnTo>
                  <a:lnTo>
                    <a:pt x="49" y="75"/>
                  </a:lnTo>
                  <a:lnTo>
                    <a:pt x="48" y="81"/>
                  </a:lnTo>
                  <a:lnTo>
                    <a:pt x="47" y="88"/>
                  </a:lnTo>
                  <a:lnTo>
                    <a:pt x="46" y="94"/>
                  </a:lnTo>
                  <a:lnTo>
                    <a:pt x="44" y="101"/>
                  </a:lnTo>
                  <a:lnTo>
                    <a:pt x="43" y="109"/>
                  </a:lnTo>
                  <a:lnTo>
                    <a:pt x="42" y="115"/>
                  </a:lnTo>
                  <a:lnTo>
                    <a:pt x="40" y="123"/>
                  </a:lnTo>
                  <a:lnTo>
                    <a:pt x="38" y="129"/>
                  </a:lnTo>
                  <a:lnTo>
                    <a:pt x="37" y="137"/>
                  </a:lnTo>
                  <a:lnTo>
                    <a:pt x="35" y="145"/>
                  </a:lnTo>
                  <a:lnTo>
                    <a:pt x="33" y="152"/>
                  </a:lnTo>
                  <a:lnTo>
                    <a:pt x="32" y="159"/>
                  </a:lnTo>
                  <a:lnTo>
                    <a:pt x="31" y="168"/>
                  </a:lnTo>
                  <a:lnTo>
                    <a:pt x="29" y="174"/>
                  </a:lnTo>
                  <a:lnTo>
                    <a:pt x="27" y="182"/>
                  </a:lnTo>
                  <a:lnTo>
                    <a:pt x="27" y="189"/>
                  </a:lnTo>
                  <a:lnTo>
                    <a:pt x="24" y="196"/>
                  </a:lnTo>
                  <a:lnTo>
                    <a:pt x="23" y="204"/>
                  </a:lnTo>
                  <a:lnTo>
                    <a:pt x="22" y="210"/>
                  </a:lnTo>
                  <a:lnTo>
                    <a:pt x="20" y="218"/>
                  </a:lnTo>
                  <a:lnTo>
                    <a:pt x="18" y="225"/>
                  </a:lnTo>
                  <a:lnTo>
                    <a:pt x="17" y="231"/>
                  </a:lnTo>
                  <a:lnTo>
                    <a:pt x="15" y="238"/>
                  </a:lnTo>
                  <a:lnTo>
                    <a:pt x="15" y="244"/>
                  </a:lnTo>
                  <a:lnTo>
                    <a:pt x="14" y="251"/>
                  </a:lnTo>
                  <a:lnTo>
                    <a:pt x="13" y="257"/>
                  </a:lnTo>
                  <a:lnTo>
                    <a:pt x="11" y="262"/>
                  </a:lnTo>
                  <a:lnTo>
                    <a:pt x="10" y="269"/>
                  </a:lnTo>
                  <a:lnTo>
                    <a:pt x="9" y="274"/>
                  </a:lnTo>
                  <a:lnTo>
                    <a:pt x="8" y="279"/>
                  </a:lnTo>
                  <a:lnTo>
                    <a:pt x="6" y="285"/>
                  </a:lnTo>
                  <a:lnTo>
                    <a:pt x="6" y="289"/>
                  </a:lnTo>
                  <a:lnTo>
                    <a:pt x="4" y="293"/>
                  </a:lnTo>
                  <a:lnTo>
                    <a:pt x="4" y="297"/>
                  </a:lnTo>
                  <a:lnTo>
                    <a:pt x="3" y="302"/>
                  </a:lnTo>
                  <a:lnTo>
                    <a:pt x="2" y="305"/>
                  </a:lnTo>
                  <a:lnTo>
                    <a:pt x="2" y="308"/>
                  </a:lnTo>
                  <a:lnTo>
                    <a:pt x="1" y="311"/>
                  </a:lnTo>
                  <a:lnTo>
                    <a:pt x="1" y="315"/>
                  </a:lnTo>
                  <a:lnTo>
                    <a:pt x="0" y="316"/>
                  </a:lnTo>
                  <a:lnTo>
                    <a:pt x="0" y="318"/>
                  </a:lnTo>
                  <a:lnTo>
                    <a:pt x="6" y="325"/>
                  </a:lnTo>
                  <a:lnTo>
                    <a:pt x="6" y="326"/>
                  </a:lnTo>
                  <a:lnTo>
                    <a:pt x="6" y="328"/>
                  </a:lnTo>
                  <a:lnTo>
                    <a:pt x="8" y="328"/>
                  </a:lnTo>
                  <a:lnTo>
                    <a:pt x="9" y="329"/>
                  </a:lnTo>
                  <a:lnTo>
                    <a:pt x="9" y="330"/>
                  </a:lnTo>
                  <a:lnTo>
                    <a:pt x="27" y="350"/>
                  </a:lnTo>
                  <a:lnTo>
                    <a:pt x="27" y="353"/>
                  </a:lnTo>
                  <a:lnTo>
                    <a:pt x="29" y="354"/>
                  </a:lnTo>
                  <a:lnTo>
                    <a:pt x="31" y="354"/>
                  </a:lnTo>
                  <a:lnTo>
                    <a:pt x="35" y="359"/>
                  </a:lnTo>
                  <a:lnTo>
                    <a:pt x="35" y="362"/>
                  </a:lnTo>
                  <a:lnTo>
                    <a:pt x="39" y="365"/>
                  </a:lnTo>
                  <a:lnTo>
                    <a:pt x="42" y="367"/>
                  </a:lnTo>
                  <a:lnTo>
                    <a:pt x="43" y="370"/>
                  </a:lnTo>
                  <a:lnTo>
                    <a:pt x="49" y="377"/>
                  </a:lnTo>
                  <a:lnTo>
                    <a:pt x="51" y="380"/>
                  </a:lnTo>
                  <a:lnTo>
                    <a:pt x="59" y="389"/>
                  </a:lnTo>
                  <a:lnTo>
                    <a:pt x="60" y="389"/>
                  </a:lnTo>
                  <a:lnTo>
                    <a:pt x="60" y="390"/>
                  </a:lnTo>
                  <a:lnTo>
                    <a:pt x="63" y="394"/>
                  </a:lnTo>
                  <a:lnTo>
                    <a:pt x="63" y="395"/>
                  </a:lnTo>
                  <a:lnTo>
                    <a:pt x="64" y="395"/>
                  </a:lnTo>
                  <a:lnTo>
                    <a:pt x="67" y="398"/>
                  </a:lnTo>
                  <a:lnTo>
                    <a:pt x="67" y="400"/>
                  </a:lnTo>
                  <a:lnTo>
                    <a:pt x="68" y="401"/>
                  </a:lnTo>
                  <a:lnTo>
                    <a:pt x="69" y="401"/>
                  </a:lnTo>
                  <a:lnTo>
                    <a:pt x="70" y="402"/>
                  </a:lnTo>
                  <a:lnTo>
                    <a:pt x="70" y="404"/>
                  </a:lnTo>
                  <a:lnTo>
                    <a:pt x="76" y="410"/>
                  </a:lnTo>
                  <a:lnTo>
                    <a:pt x="76" y="411"/>
                  </a:lnTo>
                  <a:lnTo>
                    <a:pt x="77" y="412"/>
                  </a:lnTo>
                  <a:lnTo>
                    <a:pt x="78" y="412"/>
                  </a:lnTo>
                  <a:lnTo>
                    <a:pt x="80" y="414"/>
                  </a:lnTo>
                  <a:lnTo>
                    <a:pt x="80" y="416"/>
                  </a:lnTo>
                  <a:lnTo>
                    <a:pt x="82" y="418"/>
                  </a:lnTo>
                  <a:lnTo>
                    <a:pt x="82" y="420"/>
                  </a:lnTo>
                  <a:lnTo>
                    <a:pt x="83" y="420"/>
                  </a:lnTo>
                  <a:lnTo>
                    <a:pt x="85" y="420"/>
                  </a:lnTo>
                  <a:lnTo>
                    <a:pt x="85" y="421"/>
                  </a:lnTo>
                  <a:lnTo>
                    <a:pt x="87" y="424"/>
                  </a:lnTo>
                  <a:lnTo>
                    <a:pt x="88" y="424"/>
                  </a:lnTo>
                  <a:lnTo>
                    <a:pt x="88" y="426"/>
                  </a:lnTo>
                  <a:lnTo>
                    <a:pt x="89" y="428"/>
                  </a:lnTo>
                  <a:lnTo>
                    <a:pt x="89" y="430"/>
                  </a:lnTo>
                  <a:lnTo>
                    <a:pt x="91" y="430"/>
                  </a:lnTo>
                  <a:lnTo>
                    <a:pt x="93" y="432"/>
                  </a:lnTo>
                  <a:lnTo>
                    <a:pt x="93" y="434"/>
                  </a:lnTo>
                  <a:lnTo>
                    <a:pt x="94" y="434"/>
                  </a:lnTo>
                  <a:lnTo>
                    <a:pt x="96" y="435"/>
                  </a:lnTo>
                  <a:lnTo>
                    <a:pt x="96" y="437"/>
                  </a:lnTo>
                  <a:lnTo>
                    <a:pt x="106" y="448"/>
                  </a:lnTo>
                  <a:lnTo>
                    <a:pt x="107" y="448"/>
                  </a:lnTo>
                  <a:lnTo>
                    <a:pt x="107" y="449"/>
                  </a:lnTo>
                  <a:lnTo>
                    <a:pt x="110" y="452"/>
                  </a:lnTo>
                  <a:lnTo>
                    <a:pt x="111" y="452"/>
                  </a:lnTo>
                  <a:lnTo>
                    <a:pt x="112" y="452"/>
                  </a:lnTo>
                  <a:lnTo>
                    <a:pt x="118" y="459"/>
                  </a:lnTo>
                  <a:lnTo>
                    <a:pt x="118" y="461"/>
                  </a:lnTo>
                  <a:lnTo>
                    <a:pt x="120" y="461"/>
                  </a:lnTo>
                  <a:lnTo>
                    <a:pt x="120" y="463"/>
                  </a:lnTo>
                  <a:lnTo>
                    <a:pt x="121" y="463"/>
                  </a:lnTo>
                  <a:lnTo>
                    <a:pt x="122" y="463"/>
                  </a:lnTo>
                  <a:lnTo>
                    <a:pt x="122" y="465"/>
                  </a:lnTo>
                  <a:lnTo>
                    <a:pt x="123" y="465"/>
                  </a:lnTo>
                  <a:lnTo>
                    <a:pt x="125" y="466"/>
                  </a:lnTo>
                  <a:lnTo>
                    <a:pt x="125" y="468"/>
                  </a:lnTo>
                  <a:lnTo>
                    <a:pt x="126" y="468"/>
                  </a:lnTo>
                  <a:lnTo>
                    <a:pt x="130" y="471"/>
                  </a:lnTo>
                  <a:lnTo>
                    <a:pt x="131" y="471"/>
                  </a:lnTo>
                  <a:lnTo>
                    <a:pt x="131" y="473"/>
                  </a:lnTo>
                  <a:lnTo>
                    <a:pt x="132" y="473"/>
                  </a:lnTo>
                  <a:lnTo>
                    <a:pt x="132" y="475"/>
                  </a:lnTo>
                  <a:lnTo>
                    <a:pt x="134" y="475"/>
                  </a:lnTo>
                  <a:lnTo>
                    <a:pt x="135" y="477"/>
                  </a:lnTo>
                  <a:lnTo>
                    <a:pt x="136" y="477"/>
                  </a:lnTo>
                  <a:lnTo>
                    <a:pt x="136" y="478"/>
                  </a:lnTo>
                  <a:lnTo>
                    <a:pt x="137" y="478"/>
                  </a:lnTo>
                  <a:lnTo>
                    <a:pt x="139" y="479"/>
                  </a:lnTo>
                  <a:lnTo>
                    <a:pt x="139" y="481"/>
                  </a:lnTo>
                  <a:lnTo>
                    <a:pt x="141" y="481"/>
                  </a:lnTo>
                  <a:lnTo>
                    <a:pt x="143" y="483"/>
                  </a:lnTo>
                  <a:lnTo>
                    <a:pt x="144" y="483"/>
                  </a:lnTo>
                  <a:lnTo>
                    <a:pt x="146" y="484"/>
                  </a:lnTo>
                  <a:lnTo>
                    <a:pt x="147" y="484"/>
                  </a:lnTo>
                  <a:lnTo>
                    <a:pt x="147" y="485"/>
                  </a:lnTo>
                  <a:lnTo>
                    <a:pt x="149" y="487"/>
                  </a:lnTo>
                  <a:lnTo>
                    <a:pt x="150" y="487"/>
                  </a:lnTo>
                  <a:lnTo>
                    <a:pt x="151" y="488"/>
                  </a:lnTo>
                  <a:lnTo>
                    <a:pt x="152" y="488"/>
                  </a:lnTo>
                  <a:lnTo>
                    <a:pt x="152" y="489"/>
                  </a:lnTo>
                  <a:lnTo>
                    <a:pt x="155" y="489"/>
                  </a:lnTo>
                  <a:lnTo>
                    <a:pt x="155" y="491"/>
                  </a:lnTo>
                  <a:lnTo>
                    <a:pt x="156" y="491"/>
                  </a:lnTo>
                  <a:lnTo>
                    <a:pt x="157" y="492"/>
                  </a:lnTo>
                  <a:lnTo>
                    <a:pt x="159" y="492"/>
                  </a:lnTo>
                  <a:lnTo>
                    <a:pt x="160" y="494"/>
                  </a:lnTo>
                  <a:lnTo>
                    <a:pt x="161" y="494"/>
                  </a:lnTo>
                  <a:lnTo>
                    <a:pt x="161" y="495"/>
                  </a:lnTo>
                  <a:lnTo>
                    <a:pt x="163" y="495"/>
                  </a:lnTo>
                  <a:lnTo>
                    <a:pt x="165" y="498"/>
                  </a:lnTo>
                  <a:lnTo>
                    <a:pt x="168" y="498"/>
                  </a:lnTo>
                  <a:lnTo>
                    <a:pt x="168" y="499"/>
                  </a:lnTo>
                  <a:lnTo>
                    <a:pt x="170" y="500"/>
                  </a:lnTo>
                  <a:lnTo>
                    <a:pt x="171" y="500"/>
                  </a:lnTo>
                  <a:lnTo>
                    <a:pt x="172" y="502"/>
                  </a:lnTo>
                  <a:lnTo>
                    <a:pt x="175" y="502"/>
                  </a:lnTo>
                  <a:lnTo>
                    <a:pt x="176" y="504"/>
                  </a:lnTo>
                  <a:lnTo>
                    <a:pt x="179" y="504"/>
                  </a:lnTo>
                  <a:lnTo>
                    <a:pt x="179" y="505"/>
                  </a:lnTo>
                  <a:lnTo>
                    <a:pt x="180" y="505"/>
                  </a:lnTo>
                  <a:lnTo>
                    <a:pt x="181" y="506"/>
                  </a:lnTo>
                  <a:lnTo>
                    <a:pt x="184" y="506"/>
                  </a:lnTo>
                  <a:lnTo>
                    <a:pt x="184" y="508"/>
                  </a:lnTo>
                  <a:lnTo>
                    <a:pt x="186" y="508"/>
                  </a:lnTo>
                  <a:lnTo>
                    <a:pt x="187" y="509"/>
                  </a:lnTo>
                  <a:lnTo>
                    <a:pt x="189" y="509"/>
                  </a:lnTo>
                  <a:lnTo>
                    <a:pt x="189" y="510"/>
                  </a:lnTo>
                  <a:lnTo>
                    <a:pt x="192" y="510"/>
                  </a:lnTo>
                  <a:lnTo>
                    <a:pt x="192" y="512"/>
                  </a:lnTo>
                  <a:lnTo>
                    <a:pt x="194" y="512"/>
                  </a:lnTo>
                  <a:lnTo>
                    <a:pt x="195" y="513"/>
                  </a:lnTo>
                  <a:lnTo>
                    <a:pt x="197" y="513"/>
                  </a:lnTo>
                  <a:lnTo>
                    <a:pt x="197" y="514"/>
                  </a:lnTo>
                  <a:lnTo>
                    <a:pt x="200" y="514"/>
                  </a:lnTo>
                  <a:lnTo>
                    <a:pt x="201" y="516"/>
                  </a:lnTo>
                  <a:lnTo>
                    <a:pt x="202" y="516"/>
                  </a:lnTo>
                  <a:lnTo>
                    <a:pt x="204" y="517"/>
                  </a:lnTo>
                  <a:lnTo>
                    <a:pt x="205" y="517"/>
                  </a:lnTo>
                  <a:lnTo>
                    <a:pt x="206" y="518"/>
                  </a:lnTo>
                  <a:lnTo>
                    <a:pt x="208" y="518"/>
                  </a:lnTo>
                  <a:lnTo>
                    <a:pt x="209" y="519"/>
                  </a:lnTo>
                  <a:lnTo>
                    <a:pt x="211" y="519"/>
                  </a:lnTo>
                  <a:lnTo>
                    <a:pt x="213" y="520"/>
                  </a:lnTo>
                  <a:lnTo>
                    <a:pt x="214" y="520"/>
                  </a:lnTo>
                  <a:lnTo>
                    <a:pt x="215" y="522"/>
                  </a:lnTo>
                  <a:lnTo>
                    <a:pt x="216" y="522"/>
                  </a:lnTo>
                  <a:lnTo>
                    <a:pt x="218" y="520"/>
                  </a:lnTo>
                  <a:lnTo>
                    <a:pt x="221" y="519"/>
                  </a:lnTo>
                  <a:lnTo>
                    <a:pt x="222" y="518"/>
                  </a:lnTo>
                  <a:lnTo>
                    <a:pt x="223" y="518"/>
                  </a:lnTo>
                  <a:lnTo>
                    <a:pt x="224" y="517"/>
                  </a:lnTo>
                </a:path>
              </a:pathLst>
            </a:custGeom>
            <a:gradFill rotWithShape="0">
              <a:gsLst>
                <a:gs pos="0">
                  <a:srgbClr val="585858"/>
                </a:gs>
                <a:gs pos="100000">
                  <a:srgbClr val="BFBFBF"/>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6" name="Freeform 24">
              <a:extLst>
                <a:ext uri="{FF2B5EF4-FFF2-40B4-BE49-F238E27FC236}">
                  <a16:creationId xmlns:a16="http://schemas.microsoft.com/office/drawing/2014/main" id="{46490D4E-F274-4455-6D2E-BD49E6AA0E04}"/>
                </a:ext>
              </a:extLst>
            </p:cNvPr>
            <p:cNvSpPr>
              <a:spLocks/>
            </p:cNvSpPr>
            <p:nvPr/>
          </p:nvSpPr>
          <p:spPr bwMode="auto">
            <a:xfrm flipV="1">
              <a:off x="2544" y="1632"/>
              <a:ext cx="245" cy="432"/>
            </a:xfrm>
            <a:custGeom>
              <a:avLst/>
              <a:gdLst>
                <a:gd name="T0" fmla="*/ 28 w 239"/>
                <a:gd name="T1" fmla="*/ 431 h 390"/>
                <a:gd name="T2" fmla="*/ 0 w 239"/>
                <a:gd name="T3" fmla="*/ 0 h 390"/>
                <a:gd name="T4" fmla="*/ 244 w 239"/>
                <a:gd name="T5" fmla="*/ 0 h 390"/>
                <a:gd name="T6" fmla="*/ 216 w 239"/>
                <a:gd name="T7" fmla="*/ 431 h 390"/>
                <a:gd name="T8" fmla="*/ 28 w 239"/>
                <a:gd name="T9" fmla="*/ 431 h 3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 h="390">
                  <a:moveTo>
                    <a:pt x="27" y="389"/>
                  </a:moveTo>
                  <a:lnTo>
                    <a:pt x="0" y="0"/>
                  </a:lnTo>
                  <a:lnTo>
                    <a:pt x="238" y="0"/>
                  </a:lnTo>
                  <a:lnTo>
                    <a:pt x="211" y="389"/>
                  </a:lnTo>
                  <a:lnTo>
                    <a:pt x="27" y="389"/>
                  </a:lnTo>
                </a:path>
              </a:pathLst>
            </a:custGeom>
            <a:gradFill rotWithShape="0">
              <a:gsLst>
                <a:gs pos="0">
                  <a:srgbClr val="585858"/>
                </a:gs>
                <a:gs pos="100000">
                  <a:srgbClr val="BFBFBF"/>
                </a:gs>
              </a:gsLst>
              <a:lin ang="0" scaled="1"/>
            </a:gra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7" name="Freeform 25">
              <a:extLst>
                <a:ext uri="{FF2B5EF4-FFF2-40B4-BE49-F238E27FC236}">
                  <a16:creationId xmlns:a16="http://schemas.microsoft.com/office/drawing/2014/main" id="{E30CAC75-D2B4-53E8-EF6C-4687DB135032}"/>
                </a:ext>
              </a:extLst>
            </p:cNvPr>
            <p:cNvSpPr>
              <a:spLocks/>
            </p:cNvSpPr>
            <p:nvPr/>
          </p:nvSpPr>
          <p:spPr bwMode="auto">
            <a:xfrm>
              <a:off x="2592" y="2160"/>
              <a:ext cx="119" cy="110"/>
            </a:xfrm>
            <a:custGeom>
              <a:avLst/>
              <a:gdLst>
                <a:gd name="T0" fmla="*/ 109 w 119"/>
                <a:gd name="T1" fmla="*/ 108 h 254"/>
                <a:gd name="T2" fmla="*/ 98 w 119"/>
                <a:gd name="T3" fmla="*/ 104 h 254"/>
                <a:gd name="T4" fmla="*/ 90 w 119"/>
                <a:gd name="T5" fmla="*/ 100 h 254"/>
                <a:gd name="T6" fmla="*/ 81 w 119"/>
                <a:gd name="T7" fmla="*/ 94 h 254"/>
                <a:gd name="T8" fmla="*/ 75 w 119"/>
                <a:gd name="T9" fmla="*/ 92 h 254"/>
                <a:gd name="T10" fmla="*/ 71 w 119"/>
                <a:gd name="T11" fmla="*/ 90 h 254"/>
                <a:gd name="T12" fmla="*/ 67 w 119"/>
                <a:gd name="T13" fmla="*/ 86 h 254"/>
                <a:gd name="T14" fmla="*/ 63 w 119"/>
                <a:gd name="T15" fmla="*/ 82 h 254"/>
                <a:gd name="T16" fmla="*/ 56 w 119"/>
                <a:gd name="T17" fmla="*/ 78 h 254"/>
                <a:gd name="T18" fmla="*/ 51 w 119"/>
                <a:gd name="T19" fmla="*/ 74 h 254"/>
                <a:gd name="T20" fmla="*/ 47 w 119"/>
                <a:gd name="T21" fmla="*/ 71 h 254"/>
                <a:gd name="T22" fmla="*/ 42 w 119"/>
                <a:gd name="T23" fmla="*/ 67 h 254"/>
                <a:gd name="T24" fmla="*/ 39 w 119"/>
                <a:gd name="T25" fmla="*/ 64 h 254"/>
                <a:gd name="T26" fmla="*/ 35 w 119"/>
                <a:gd name="T27" fmla="*/ 61 h 254"/>
                <a:gd name="T28" fmla="*/ 32 w 119"/>
                <a:gd name="T29" fmla="*/ 58 h 254"/>
                <a:gd name="T30" fmla="*/ 29 w 119"/>
                <a:gd name="T31" fmla="*/ 55 h 254"/>
                <a:gd name="T32" fmla="*/ 26 w 119"/>
                <a:gd name="T33" fmla="*/ 52 h 254"/>
                <a:gd name="T34" fmla="*/ 23 w 119"/>
                <a:gd name="T35" fmla="*/ 49 h 254"/>
                <a:gd name="T36" fmla="*/ 20 w 119"/>
                <a:gd name="T37" fmla="*/ 45 h 254"/>
                <a:gd name="T38" fmla="*/ 18 w 119"/>
                <a:gd name="T39" fmla="*/ 42 h 254"/>
                <a:gd name="T40" fmla="*/ 14 w 119"/>
                <a:gd name="T41" fmla="*/ 38 h 254"/>
                <a:gd name="T42" fmla="*/ 11 w 119"/>
                <a:gd name="T43" fmla="*/ 34 h 254"/>
                <a:gd name="T44" fmla="*/ 8 w 119"/>
                <a:gd name="T45" fmla="*/ 29 h 254"/>
                <a:gd name="T46" fmla="*/ 6 w 119"/>
                <a:gd name="T47" fmla="*/ 25 h 254"/>
                <a:gd name="T48" fmla="*/ 2 w 119"/>
                <a:gd name="T49" fmla="*/ 20 h 254"/>
                <a:gd name="T50" fmla="*/ 0 w 119"/>
                <a:gd name="T51" fmla="*/ 8 h 254"/>
                <a:gd name="T52" fmla="*/ 3 w 119"/>
                <a:gd name="T53" fmla="*/ 2 h 254"/>
                <a:gd name="T54" fmla="*/ 11 w 119"/>
                <a:gd name="T55" fmla="*/ 0 h 254"/>
                <a:gd name="T56" fmla="*/ 16 w 119"/>
                <a:gd name="T57" fmla="*/ 1 h 254"/>
                <a:gd name="T58" fmla="*/ 18 w 119"/>
                <a:gd name="T59" fmla="*/ 4 h 254"/>
                <a:gd name="T60" fmla="*/ 22 w 119"/>
                <a:gd name="T61" fmla="*/ 6 h 254"/>
                <a:gd name="T62" fmla="*/ 24 w 119"/>
                <a:gd name="T63" fmla="*/ 9 h 254"/>
                <a:gd name="T64" fmla="*/ 27 w 119"/>
                <a:gd name="T65" fmla="*/ 14 h 254"/>
                <a:gd name="T66" fmla="*/ 30 w 119"/>
                <a:gd name="T67" fmla="*/ 21 h 254"/>
                <a:gd name="T68" fmla="*/ 34 w 119"/>
                <a:gd name="T69" fmla="*/ 26 h 254"/>
                <a:gd name="T70" fmla="*/ 36 w 119"/>
                <a:gd name="T71" fmla="*/ 31 h 254"/>
                <a:gd name="T72" fmla="*/ 39 w 119"/>
                <a:gd name="T73" fmla="*/ 35 h 254"/>
                <a:gd name="T74" fmla="*/ 43 w 119"/>
                <a:gd name="T75" fmla="*/ 39 h 254"/>
                <a:gd name="T76" fmla="*/ 45 w 119"/>
                <a:gd name="T77" fmla="*/ 42 h 254"/>
                <a:gd name="T78" fmla="*/ 50 w 119"/>
                <a:gd name="T79" fmla="*/ 46 h 254"/>
                <a:gd name="T80" fmla="*/ 53 w 119"/>
                <a:gd name="T81" fmla="*/ 50 h 254"/>
                <a:gd name="T82" fmla="*/ 58 w 119"/>
                <a:gd name="T83" fmla="*/ 54 h 254"/>
                <a:gd name="T84" fmla="*/ 65 w 119"/>
                <a:gd name="T85" fmla="*/ 59 h 254"/>
                <a:gd name="T86" fmla="*/ 69 w 119"/>
                <a:gd name="T87" fmla="*/ 64 h 254"/>
                <a:gd name="T88" fmla="*/ 76 w 119"/>
                <a:gd name="T89" fmla="*/ 68 h 254"/>
                <a:gd name="T90" fmla="*/ 83 w 119"/>
                <a:gd name="T91" fmla="*/ 74 h 254"/>
                <a:gd name="T92" fmla="*/ 89 w 119"/>
                <a:gd name="T93" fmla="*/ 79 h 254"/>
                <a:gd name="T94" fmla="*/ 95 w 119"/>
                <a:gd name="T95" fmla="*/ 82 h 254"/>
                <a:gd name="T96" fmla="*/ 100 w 119"/>
                <a:gd name="T97" fmla="*/ 87 h 254"/>
                <a:gd name="T98" fmla="*/ 104 w 119"/>
                <a:gd name="T99" fmla="*/ 91 h 254"/>
                <a:gd name="T100" fmla="*/ 109 w 119"/>
                <a:gd name="T101" fmla="*/ 94 h 254"/>
                <a:gd name="T102" fmla="*/ 112 w 119"/>
                <a:gd name="T103" fmla="*/ 97 h 254"/>
                <a:gd name="T104" fmla="*/ 114 w 119"/>
                <a:gd name="T105" fmla="*/ 100 h 254"/>
                <a:gd name="T106" fmla="*/ 118 w 119"/>
                <a:gd name="T107" fmla="*/ 103 h 254"/>
                <a:gd name="T108" fmla="*/ 114 w 119"/>
                <a:gd name="T109" fmla="*/ 110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9" h="254">
                  <a:moveTo>
                    <a:pt x="112" y="253"/>
                  </a:moveTo>
                  <a:lnTo>
                    <a:pt x="111" y="251"/>
                  </a:lnTo>
                  <a:lnTo>
                    <a:pt x="110" y="251"/>
                  </a:lnTo>
                  <a:lnTo>
                    <a:pt x="109" y="250"/>
                  </a:lnTo>
                  <a:lnTo>
                    <a:pt x="109" y="249"/>
                  </a:lnTo>
                  <a:lnTo>
                    <a:pt x="108" y="248"/>
                  </a:lnTo>
                  <a:lnTo>
                    <a:pt x="107" y="248"/>
                  </a:lnTo>
                  <a:lnTo>
                    <a:pt x="100" y="240"/>
                  </a:lnTo>
                  <a:lnTo>
                    <a:pt x="98" y="240"/>
                  </a:lnTo>
                  <a:lnTo>
                    <a:pt x="98" y="239"/>
                  </a:lnTo>
                  <a:lnTo>
                    <a:pt x="95" y="235"/>
                  </a:lnTo>
                  <a:lnTo>
                    <a:pt x="94" y="235"/>
                  </a:lnTo>
                  <a:lnTo>
                    <a:pt x="94" y="233"/>
                  </a:lnTo>
                  <a:lnTo>
                    <a:pt x="92" y="231"/>
                  </a:lnTo>
                  <a:lnTo>
                    <a:pt x="90" y="231"/>
                  </a:lnTo>
                  <a:lnTo>
                    <a:pt x="90" y="230"/>
                  </a:lnTo>
                  <a:lnTo>
                    <a:pt x="87" y="227"/>
                  </a:lnTo>
                  <a:lnTo>
                    <a:pt x="87" y="226"/>
                  </a:lnTo>
                  <a:lnTo>
                    <a:pt x="81" y="219"/>
                  </a:lnTo>
                  <a:lnTo>
                    <a:pt x="81" y="218"/>
                  </a:lnTo>
                  <a:lnTo>
                    <a:pt x="80" y="218"/>
                  </a:lnTo>
                  <a:lnTo>
                    <a:pt x="78" y="215"/>
                  </a:lnTo>
                  <a:lnTo>
                    <a:pt x="78" y="214"/>
                  </a:lnTo>
                  <a:lnTo>
                    <a:pt x="76" y="213"/>
                  </a:lnTo>
                  <a:lnTo>
                    <a:pt x="75" y="213"/>
                  </a:lnTo>
                  <a:lnTo>
                    <a:pt x="75" y="211"/>
                  </a:lnTo>
                  <a:lnTo>
                    <a:pt x="74" y="210"/>
                  </a:lnTo>
                  <a:lnTo>
                    <a:pt x="74" y="209"/>
                  </a:lnTo>
                  <a:lnTo>
                    <a:pt x="73" y="208"/>
                  </a:lnTo>
                  <a:lnTo>
                    <a:pt x="71" y="208"/>
                  </a:lnTo>
                  <a:lnTo>
                    <a:pt x="71" y="206"/>
                  </a:lnTo>
                  <a:lnTo>
                    <a:pt x="71" y="204"/>
                  </a:lnTo>
                  <a:lnTo>
                    <a:pt x="68" y="200"/>
                  </a:lnTo>
                  <a:lnTo>
                    <a:pt x="68" y="199"/>
                  </a:lnTo>
                  <a:lnTo>
                    <a:pt x="67" y="199"/>
                  </a:lnTo>
                  <a:lnTo>
                    <a:pt x="67" y="197"/>
                  </a:lnTo>
                  <a:lnTo>
                    <a:pt x="66" y="197"/>
                  </a:lnTo>
                  <a:lnTo>
                    <a:pt x="66" y="196"/>
                  </a:lnTo>
                  <a:lnTo>
                    <a:pt x="65" y="194"/>
                  </a:lnTo>
                  <a:lnTo>
                    <a:pt x="63" y="190"/>
                  </a:lnTo>
                  <a:lnTo>
                    <a:pt x="63" y="189"/>
                  </a:lnTo>
                  <a:lnTo>
                    <a:pt x="60" y="186"/>
                  </a:lnTo>
                  <a:lnTo>
                    <a:pt x="60" y="185"/>
                  </a:lnTo>
                  <a:lnTo>
                    <a:pt x="56" y="182"/>
                  </a:lnTo>
                  <a:lnTo>
                    <a:pt x="56" y="180"/>
                  </a:lnTo>
                  <a:lnTo>
                    <a:pt x="54" y="178"/>
                  </a:lnTo>
                  <a:lnTo>
                    <a:pt x="54" y="176"/>
                  </a:lnTo>
                  <a:lnTo>
                    <a:pt x="52" y="173"/>
                  </a:lnTo>
                  <a:lnTo>
                    <a:pt x="52" y="172"/>
                  </a:lnTo>
                  <a:lnTo>
                    <a:pt x="51" y="172"/>
                  </a:lnTo>
                  <a:lnTo>
                    <a:pt x="50" y="171"/>
                  </a:lnTo>
                  <a:lnTo>
                    <a:pt x="50" y="169"/>
                  </a:lnTo>
                  <a:lnTo>
                    <a:pt x="47" y="167"/>
                  </a:lnTo>
                  <a:lnTo>
                    <a:pt x="47" y="166"/>
                  </a:lnTo>
                  <a:lnTo>
                    <a:pt x="47" y="164"/>
                  </a:lnTo>
                  <a:lnTo>
                    <a:pt x="47" y="163"/>
                  </a:lnTo>
                  <a:lnTo>
                    <a:pt x="44" y="161"/>
                  </a:lnTo>
                  <a:lnTo>
                    <a:pt x="44" y="159"/>
                  </a:lnTo>
                  <a:lnTo>
                    <a:pt x="42" y="157"/>
                  </a:lnTo>
                  <a:lnTo>
                    <a:pt x="42" y="155"/>
                  </a:lnTo>
                  <a:lnTo>
                    <a:pt x="40" y="153"/>
                  </a:lnTo>
                  <a:lnTo>
                    <a:pt x="40" y="152"/>
                  </a:lnTo>
                  <a:lnTo>
                    <a:pt x="39" y="151"/>
                  </a:lnTo>
                  <a:lnTo>
                    <a:pt x="39" y="149"/>
                  </a:lnTo>
                  <a:lnTo>
                    <a:pt x="39" y="147"/>
                  </a:lnTo>
                  <a:lnTo>
                    <a:pt x="37" y="147"/>
                  </a:lnTo>
                  <a:lnTo>
                    <a:pt x="37" y="145"/>
                  </a:lnTo>
                  <a:lnTo>
                    <a:pt x="36" y="145"/>
                  </a:lnTo>
                  <a:lnTo>
                    <a:pt x="36" y="142"/>
                  </a:lnTo>
                  <a:lnTo>
                    <a:pt x="35" y="141"/>
                  </a:lnTo>
                  <a:lnTo>
                    <a:pt x="35" y="139"/>
                  </a:lnTo>
                  <a:lnTo>
                    <a:pt x="34" y="138"/>
                  </a:lnTo>
                  <a:lnTo>
                    <a:pt x="34" y="137"/>
                  </a:lnTo>
                  <a:lnTo>
                    <a:pt x="32" y="136"/>
                  </a:lnTo>
                  <a:lnTo>
                    <a:pt x="32" y="134"/>
                  </a:lnTo>
                  <a:lnTo>
                    <a:pt x="31" y="133"/>
                  </a:lnTo>
                  <a:lnTo>
                    <a:pt x="31" y="132"/>
                  </a:lnTo>
                  <a:lnTo>
                    <a:pt x="30" y="131"/>
                  </a:lnTo>
                  <a:lnTo>
                    <a:pt x="30" y="129"/>
                  </a:lnTo>
                  <a:lnTo>
                    <a:pt x="29" y="128"/>
                  </a:lnTo>
                  <a:lnTo>
                    <a:pt x="29" y="126"/>
                  </a:lnTo>
                  <a:lnTo>
                    <a:pt x="27" y="125"/>
                  </a:lnTo>
                  <a:lnTo>
                    <a:pt x="27" y="122"/>
                  </a:lnTo>
                  <a:lnTo>
                    <a:pt x="26" y="122"/>
                  </a:lnTo>
                  <a:lnTo>
                    <a:pt x="26" y="120"/>
                  </a:lnTo>
                  <a:lnTo>
                    <a:pt x="25" y="118"/>
                  </a:lnTo>
                  <a:lnTo>
                    <a:pt x="25" y="117"/>
                  </a:lnTo>
                  <a:lnTo>
                    <a:pt x="24" y="116"/>
                  </a:lnTo>
                  <a:lnTo>
                    <a:pt x="24" y="115"/>
                  </a:lnTo>
                  <a:lnTo>
                    <a:pt x="23" y="114"/>
                  </a:lnTo>
                  <a:lnTo>
                    <a:pt x="23" y="111"/>
                  </a:lnTo>
                  <a:lnTo>
                    <a:pt x="22" y="111"/>
                  </a:lnTo>
                  <a:lnTo>
                    <a:pt x="22" y="108"/>
                  </a:lnTo>
                  <a:lnTo>
                    <a:pt x="21" y="106"/>
                  </a:lnTo>
                  <a:lnTo>
                    <a:pt x="20" y="104"/>
                  </a:lnTo>
                  <a:lnTo>
                    <a:pt x="20" y="103"/>
                  </a:lnTo>
                  <a:lnTo>
                    <a:pt x="18" y="101"/>
                  </a:lnTo>
                  <a:lnTo>
                    <a:pt x="18" y="100"/>
                  </a:lnTo>
                  <a:lnTo>
                    <a:pt x="18" y="98"/>
                  </a:lnTo>
                  <a:lnTo>
                    <a:pt x="18" y="96"/>
                  </a:lnTo>
                  <a:lnTo>
                    <a:pt x="16" y="96"/>
                  </a:lnTo>
                  <a:lnTo>
                    <a:pt x="16" y="92"/>
                  </a:lnTo>
                  <a:lnTo>
                    <a:pt x="15" y="91"/>
                  </a:lnTo>
                  <a:lnTo>
                    <a:pt x="15" y="89"/>
                  </a:lnTo>
                  <a:lnTo>
                    <a:pt x="14" y="87"/>
                  </a:lnTo>
                  <a:lnTo>
                    <a:pt x="14" y="85"/>
                  </a:lnTo>
                  <a:lnTo>
                    <a:pt x="13" y="82"/>
                  </a:lnTo>
                  <a:lnTo>
                    <a:pt x="13" y="81"/>
                  </a:lnTo>
                  <a:lnTo>
                    <a:pt x="11" y="80"/>
                  </a:lnTo>
                  <a:lnTo>
                    <a:pt x="11" y="78"/>
                  </a:lnTo>
                  <a:lnTo>
                    <a:pt x="10" y="77"/>
                  </a:lnTo>
                  <a:lnTo>
                    <a:pt x="10" y="73"/>
                  </a:lnTo>
                  <a:lnTo>
                    <a:pt x="9" y="71"/>
                  </a:lnTo>
                  <a:lnTo>
                    <a:pt x="9" y="69"/>
                  </a:lnTo>
                  <a:lnTo>
                    <a:pt x="8" y="68"/>
                  </a:lnTo>
                  <a:lnTo>
                    <a:pt x="8" y="65"/>
                  </a:lnTo>
                  <a:lnTo>
                    <a:pt x="7" y="64"/>
                  </a:lnTo>
                  <a:lnTo>
                    <a:pt x="7" y="61"/>
                  </a:lnTo>
                  <a:lnTo>
                    <a:pt x="6" y="59"/>
                  </a:lnTo>
                  <a:lnTo>
                    <a:pt x="6" y="57"/>
                  </a:lnTo>
                  <a:lnTo>
                    <a:pt x="5" y="56"/>
                  </a:lnTo>
                  <a:lnTo>
                    <a:pt x="5" y="53"/>
                  </a:lnTo>
                  <a:lnTo>
                    <a:pt x="3" y="52"/>
                  </a:lnTo>
                  <a:lnTo>
                    <a:pt x="3" y="49"/>
                  </a:lnTo>
                  <a:lnTo>
                    <a:pt x="2" y="47"/>
                  </a:lnTo>
                  <a:lnTo>
                    <a:pt x="2" y="43"/>
                  </a:lnTo>
                  <a:lnTo>
                    <a:pt x="1" y="42"/>
                  </a:lnTo>
                  <a:lnTo>
                    <a:pt x="1" y="35"/>
                  </a:lnTo>
                  <a:lnTo>
                    <a:pt x="0" y="34"/>
                  </a:lnTo>
                  <a:lnTo>
                    <a:pt x="0" y="18"/>
                  </a:lnTo>
                  <a:lnTo>
                    <a:pt x="1" y="17"/>
                  </a:lnTo>
                  <a:lnTo>
                    <a:pt x="1" y="10"/>
                  </a:lnTo>
                  <a:lnTo>
                    <a:pt x="2" y="10"/>
                  </a:lnTo>
                  <a:lnTo>
                    <a:pt x="2" y="5"/>
                  </a:lnTo>
                  <a:lnTo>
                    <a:pt x="3" y="5"/>
                  </a:lnTo>
                  <a:lnTo>
                    <a:pt x="3" y="3"/>
                  </a:lnTo>
                  <a:lnTo>
                    <a:pt x="5" y="3"/>
                  </a:lnTo>
                  <a:lnTo>
                    <a:pt x="5" y="2"/>
                  </a:lnTo>
                  <a:lnTo>
                    <a:pt x="6" y="0"/>
                  </a:lnTo>
                  <a:lnTo>
                    <a:pt x="11" y="0"/>
                  </a:lnTo>
                  <a:lnTo>
                    <a:pt x="13" y="2"/>
                  </a:lnTo>
                  <a:lnTo>
                    <a:pt x="14" y="2"/>
                  </a:lnTo>
                  <a:lnTo>
                    <a:pt x="14" y="3"/>
                  </a:lnTo>
                  <a:lnTo>
                    <a:pt x="15" y="3"/>
                  </a:lnTo>
                  <a:lnTo>
                    <a:pt x="16" y="3"/>
                  </a:lnTo>
                  <a:lnTo>
                    <a:pt x="16" y="5"/>
                  </a:lnTo>
                  <a:lnTo>
                    <a:pt x="18" y="5"/>
                  </a:lnTo>
                  <a:lnTo>
                    <a:pt x="18" y="6"/>
                  </a:lnTo>
                  <a:lnTo>
                    <a:pt x="18" y="8"/>
                  </a:lnTo>
                  <a:lnTo>
                    <a:pt x="18" y="9"/>
                  </a:lnTo>
                  <a:lnTo>
                    <a:pt x="20" y="9"/>
                  </a:lnTo>
                  <a:lnTo>
                    <a:pt x="20" y="10"/>
                  </a:lnTo>
                  <a:lnTo>
                    <a:pt x="21" y="12"/>
                  </a:lnTo>
                  <a:lnTo>
                    <a:pt x="21" y="13"/>
                  </a:lnTo>
                  <a:lnTo>
                    <a:pt x="22" y="14"/>
                  </a:lnTo>
                  <a:lnTo>
                    <a:pt x="22" y="16"/>
                  </a:lnTo>
                  <a:lnTo>
                    <a:pt x="23" y="17"/>
                  </a:lnTo>
                  <a:lnTo>
                    <a:pt x="23" y="18"/>
                  </a:lnTo>
                  <a:lnTo>
                    <a:pt x="24" y="19"/>
                  </a:lnTo>
                  <a:lnTo>
                    <a:pt x="24" y="20"/>
                  </a:lnTo>
                  <a:lnTo>
                    <a:pt x="25" y="22"/>
                  </a:lnTo>
                  <a:lnTo>
                    <a:pt x="25" y="26"/>
                  </a:lnTo>
                  <a:lnTo>
                    <a:pt x="26" y="27"/>
                  </a:lnTo>
                  <a:lnTo>
                    <a:pt x="26" y="31"/>
                  </a:lnTo>
                  <a:lnTo>
                    <a:pt x="27" y="33"/>
                  </a:lnTo>
                  <a:lnTo>
                    <a:pt x="27" y="36"/>
                  </a:lnTo>
                  <a:lnTo>
                    <a:pt x="29" y="38"/>
                  </a:lnTo>
                  <a:lnTo>
                    <a:pt x="29" y="44"/>
                  </a:lnTo>
                  <a:lnTo>
                    <a:pt x="30" y="44"/>
                  </a:lnTo>
                  <a:lnTo>
                    <a:pt x="30" y="49"/>
                  </a:lnTo>
                  <a:lnTo>
                    <a:pt x="31" y="49"/>
                  </a:lnTo>
                  <a:lnTo>
                    <a:pt x="31" y="54"/>
                  </a:lnTo>
                  <a:lnTo>
                    <a:pt x="32" y="56"/>
                  </a:lnTo>
                  <a:lnTo>
                    <a:pt x="32" y="59"/>
                  </a:lnTo>
                  <a:lnTo>
                    <a:pt x="34" y="59"/>
                  </a:lnTo>
                  <a:lnTo>
                    <a:pt x="34" y="64"/>
                  </a:lnTo>
                  <a:lnTo>
                    <a:pt x="35" y="65"/>
                  </a:lnTo>
                  <a:lnTo>
                    <a:pt x="35" y="68"/>
                  </a:lnTo>
                  <a:lnTo>
                    <a:pt x="36" y="69"/>
                  </a:lnTo>
                  <a:lnTo>
                    <a:pt x="36" y="71"/>
                  </a:lnTo>
                  <a:lnTo>
                    <a:pt x="37" y="73"/>
                  </a:lnTo>
                  <a:lnTo>
                    <a:pt x="37" y="75"/>
                  </a:lnTo>
                  <a:lnTo>
                    <a:pt x="39" y="78"/>
                  </a:lnTo>
                  <a:lnTo>
                    <a:pt x="39" y="80"/>
                  </a:lnTo>
                  <a:lnTo>
                    <a:pt x="39" y="81"/>
                  </a:lnTo>
                  <a:lnTo>
                    <a:pt x="39" y="84"/>
                  </a:lnTo>
                  <a:lnTo>
                    <a:pt x="40" y="85"/>
                  </a:lnTo>
                  <a:lnTo>
                    <a:pt x="42" y="87"/>
                  </a:lnTo>
                  <a:lnTo>
                    <a:pt x="42" y="89"/>
                  </a:lnTo>
                  <a:lnTo>
                    <a:pt x="43" y="91"/>
                  </a:lnTo>
                  <a:lnTo>
                    <a:pt x="43" y="92"/>
                  </a:lnTo>
                  <a:lnTo>
                    <a:pt x="44" y="94"/>
                  </a:lnTo>
                  <a:lnTo>
                    <a:pt x="44" y="96"/>
                  </a:lnTo>
                  <a:lnTo>
                    <a:pt x="45" y="96"/>
                  </a:lnTo>
                  <a:lnTo>
                    <a:pt x="45" y="98"/>
                  </a:lnTo>
                  <a:lnTo>
                    <a:pt x="47" y="101"/>
                  </a:lnTo>
                  <a:lnTo>
                    <a:pt x="47" y="103"/>
                  </a:lnTo>
                  <a:lnTo>
                    <a:pt x="49" y="104"/>
                  </a:lnTo>
                  <a:lnTo>
                    <a:pt x="49" y="106"/>
                  </a:lnTo>
                  <a:lnTo>
                    <a:pt x="50" y="106"/>
                  </a:lnTo>
                  <a:lnTo>
                    <a:pt x="51" y="110"/>
                  </a:lnTo>
                  <a:lnTo>
                    <a:pt x="51" y="111"/>
                  </a:lnTo>
                  <a:lnTo>
                    <a:pt x="52" y="112"/>
                  </a:lnTo>
                  <a:lnTo>
                    <a:pt x="53" y="115"/>
                  </a:lnTo>
                  <a:lnTo>
                    <a:pt x="53" y="116"/>
                  </a:lnTo>
                  <a:lnTo>
                    <a:pt x="54" y="117"/>
                  </a:lnTo>
                  <a:lnTo>
                    <a:pt x="55" y="120"/>
                  </a:lnTo>
                  <a:lnTo>
                    <a:pt x="56" y="121"/>
                  </a:lnTo>
                  <a:lnTo>
                    <a:pt x="56" y="122"/>
                  </a:lnTo>
                  <a:lnTo>
                    <a:pt x="58" y="125"/>
                  </a:lnTo>
                  <a:lnTo>
                    <a:pt x="60" y="128"/>
                  </a:lnTo>
                  <a:lnTo>
                    <a:pt x="61" y="131"/>
                  </a:lnTo>
                  <a:lnTo>
                    <a:pt x="61" y="132"/>
                  </a:lnTo>
                  <a:lnTo>
                    <a:pt x="63" y="134"/>
                  </a:lnTo>
                  <a:lnTo>
                    <a:pt x="65" y="137"/>
                  </a:lnTo>
                  <a:lnTo>
                    <a:pt x="66" y="139"/>
                  </a:lnTo>
                  <a:lnTo>
                    <a:pt x="67" y="141"/>
                  </a:lnTo>
                  <a:lnTo>
                    <a:pt x="68" y="143"/>
                  </a:lnTo>
                  <a:lnTo>
                    <a:pt x="69" y="145"/>
                  </a:lnTo>
                  <a:lnTo>
                    <a:pt x="69" y="147"/>
                  </a:lnTo>
                  <a:lnTo>
                    <a:pt x="71" y="150"/>
                  </a:lnTo>
                  <a:lnTo>
                    <a:pt x="73" y="152"/>
                  </a:lnTo>
                  <a:lnTo>
                    <a:pt x="74" y="153"/>
                  </a:lnTo>
                  <a:lnTo>
                    <a:pt x="75" y="157"/>
                  </a:lnTo>
                  <a:lnTo>
                    <a:pt x="76" y="157"/>
                  </a:lnTo>
                  <a:lnTo>
                    <a:pt x="78" y="161"/>
                  </a:lnTo>
                  <a:lnTo>
                    <a:pt x="80" y="163"/>
                  </a:lnTo>
                  <a:lnTo>
                    <a:pt x="80" y="166"/>
                  </a:lnTo>
                  <a:lnTo>
                    <a:pt x="82" y="168"/>
                  </a:lnTo>
                  <a:lnTo>
                    <a:pt x="83" y="171"/>
                  </a:lnTo>
                  <a:lnTo>
                    <a:pt x="85" y="173"/>
                  </a:lnTo>
                  <a:lnTo>
                    <a:pt x="87" y="176"/>
                  </a:lnTo>
                  <a:lnTo>
                    <a:pt x="87" y="178"/>
                  </a:lnTo>
                  <a:lnTo>
                    <a:pt x="87" y="179"/>
                  </a:lnTo>
                  <a:lnTo>
                    <a:pt x="89" y="182"/>
                  </a:lnTo>
                  <a:lnTo>
                    <a:pt x="92" y="183"/>
                  </a:lnTo>
                  <a:lnTo>
                    <a:pt x="92" y="185"/>
                  </a:lnTo>
                  <a:lnTo>
                    <a:pt x="92" y="186"/>
                  </a:lnTo>
                  <a:lnTo>
                    <a:pt x="94" y="189"/>
                  </a:lnTo>
                  <a:lnTo>
                    <a:pt x="95" y="190"/>
                  </a:lnTo>
                  <a:lnTo>
                    <a:pt x="95" y="192"/>
                  </a:lnTo>
                  <a:lnTo>
                    <a:pt x="97" y="194"/>
                  </a:lnTo>
                  <a:lnTo>
                    <a:pt x="97" y="196"/>
                  </a:lnTo>
                  <a:lnTo>
                    <a:pt x="100" y="199"/>
                  </a:lnTo>
                  <a:lnTo>
                    <a:pt x="100" y="200"/>
                  </a:lnTo>
                  <a:lnTo>
                    <a:pt x="100" y="202"/>
                  </a:lnTo>
                  <a:lnTo>
                    <a:pt x="102" y="204"/>
                  </a:lnTo>
                  <a:lnTo>
                    <a:pt x="103" y="206"/>
                  </a:lnTo>
                  <a:lnTo>
                    <a:pt x="104" y="208"/>
                  </a:lnTo>
                  <a:lnTo>
                    <a:pt x="104" y="209"/>
                  </a:lnTo>
                  <a:lnTo>
                    <a:pt x="105" y="211"/>
                  </a:lnTo>
                  <a:lnTo>
                    <a:pt x="107" y="213"/>
                  </a:lnTo>
                  <a:lnTo>
                    <a:pt x="107" y="214"/>
                  </a:lnTo>
                  <a:lnTo>
                    <a:pt x="109" y="216"/>
                  </a:lnTo>
                  <a:lnTo>
                    <a:pt x="109" y="218"/>
                  </a:lnTo>
                  <a:lnTo>
                    <a:pt x="110" y="219"/>
                  </a:lnTo>
                  <a:lnTo>
                    <a:pt x="110" y="220"/>
                  </a:lnTo>
                  <a:lnTo>
                    <a:pt x="111" y="220"/>
                  </a:lnTo>
                  <a:lnTo>
                    <a:pt x="111" y="223"/>
                  </a:lnTo>
                  <a:lnTo>
                    <a:pt x="112" y="225"/>
                  </a:lnTo>
                  <a:lnTo>
                    <a:pt x="112" y="226"/>
                  </a:lnTo>
                  <a:lnTo>
                    <a:pt x="113" y="226"/>
                  </a:lnTo>
                  <a:lnTo>
                    <a:pt x="113" y="227"/>
                  </a:lnTo>
                  <a:lnTo>
                    <a:pt x="114" y="229"/>
                  </a:lnTo>
                  <a:lnTo>
                    <a:pt x="114" y="230"/>
                  </a:lnTo>
                  <a:lnTo>
                    <a:pt x="116" y="231"/>
                  </a:lnTo>
                  <a:lnTo>
                    <a:pt x="116" y="232"/>
                  </a:lnTo>
                  <a:lnTo>
                    <a:pt x="116" y="233"/>
                  </a:lnTo>
                  <a:lnTo>
                    <a:pt x="116" y="236"/>
                  </a:lnTo>
                  <a:lnTo>
                    <a:pt x="118" y="237"/>
                  </a:lnTo>
                  <a:lnTo>
                    <a:pt x="118" y="248"/>
                  </a:lnTo>
                  <a:lnTo>
                    <a:pt x="116" y="249"/>
                  </a:lnTo>
                  <a:lnTo>
                    <a:pt x="116" y="250"/>
                  </a:lnTo>
                  <a:lnTo>
                    <a:pt x="116" y="251"/>
                  </a:lnTo>
                  <a:lnTo>
                    <a:pt x="114" y="253"/>
                  </a:lnTo>
                  <a:lnTo>
                    <a:pt x="112" y="253"/>
                  </a:lnTo>
                </a:path>
              </a:pathLst>
            </a:custGeom>
            <a:solidFill>
              <a:srgbClr val="E0E0E0"/>
            </a:solidFill>
            <a:ln w="12700" cap="rnd"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8" name="Rectangle 26">
              <a:extLst>
                <a:ext uri="{FF2B5EF4-FFF2-40B4-BE49-F238E27FC236}">
                  <a16:creationId xmlns:a16="http://schemas.microsoft.com/office/drawing/2014/main" id="{2479D1AF-8276-E0C3-CE85-0FD3AB6CA856}"/>
                </a:ext>
              </a:extLst>
            </p:cNvPr>
            <p:cNvSpPr>
              <a:spLocks noChangeArrowheads="1"/>
            </p:cNvSpPr>
            <p:nvPr/>
          </p:nvSpPr>
          <p:spPr bwMode="auto">
            <a:xfrm>
              <a:off x="2103" y="1500"/>
              <a:ext cx="1146" cy="158"/>
            </a:xfrm>
            <a:prstGeom prst="rect">
              <a:avLst/>
            </a:prstGeom>
            <a:solidFill>
              <a:schemeClr val="bg2"/>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a:extLst>
              <a:ext uri="{FF2B5EF4-FFF2-40B4-BE49-F238E27FC236}">
                <a16:creationId xmlns:a16="http://schemas.microsoft.com/office/drawing/2014/main" id="{242450DB-BBC3-15AB-40C7-DF4709C85513}"/>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receiver</a:t>
            </a:r>
            <a:endParaRPr lang="en-GB" altLang="en-US"/>
          </a:p>
        </p:txBody>
      </p:sp>
      <p:grpSp>
        <p:nvGrpSpPr>
          <p:cNvPr id="70659" name="Group 3">
            <a:extLst>
              <a:ext uri="{FF2B5EF4-FFF2-40B4-BE49-F238E27FC236}">
                <a16:creationId xmlns:a16="http://schemas.microsoft.com/office/drawing/2014/main" id="{C2D2D4D9-EC37-7CB6-DFBE-7A3D2AD9AFB8}"/>
              </a:ext>
              <a:ext uri="{C183D7F6-B498-43B3-948B-1728B52AA6E4}">
                <adec:decorative xmlns:adec="http://schemas.microsoft.com/office/drawing/2017/decorative" val="1"/>
              </a:ext>
            </a:extLst>
          </p:cNvPr>
          <p:cNvGrpSpPr>
            <a:grpSpLocks/>
          </p:cNvGrpSpPr>
          <p:nvPr/>
        </p:nvGrpSpPr>
        <p:grpSpPr bwMode="auto">
          <a:xfrm>
            <a:off x="0" y="2066925"/>
            <a:ext cx="6838950" cy="3952875"/>
            <a:chOff x="768" y="1104"/>
            <a:chExt cx="4308" cy="2490"/>
          </a:xfrm>
        </p:grpSpPr>
        <p:pic>
          <p:nvPicPr>
            <p:cNvPr id="70660" name="Picture 4">
              <a:extLst>
                <a:ext uri="{FF2B5EF4-FFF2-40B4-BE49-F238E27FC236}">
                  <a16:creationId xmlns:a16="http://schemas.microsoft.com/office/drawing/2014/main" id="{0531045D-BC88-3642-4839-741449FB849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8" y="1104"/>
              <a:ext cx="4308" cy="249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311301" name="Text Box 5">
              <a:extLst>
                <a:ext uri="{FF2B5EF4-FFF2-40B4-BE49-F238E27FC236}">
                  <a16:creationId xmlns:a16="http://schemas.microsoft.com/office/drawing/2014/main" id="{2A1A6C5C-DA46-F3DB-E033-95797F786A35}"/>
                </a:ext>
              </a:extLst>
            </p:cNvPr>
            <p:cNvSpPr txBox="1">
              <a:spLocks noChangeArrowheads="1"/>
            </p:cNvSpPr>
            <p:nvPr/>
          </p:nvSpPr>
          <p:spPr bwMode="auto">
            <a:xfrm>
              <a:off x="1392" y="2016"/>
              <a:ext cx="816" cy="173"/>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Compressor</a:t>
              </a:r>
              <a:endParaRPr lang="en-US" altLang="en-US" sz="1400">
                <a:latin typeface="MetaPlusLF" charset="0"/>
              </a:endParaRPr>
            </a:p>
          </p:txBody>
        </p:sp>
        <p:sp>
          <p:nvSpPr>
            <p:cNvPr id="311302" name="Text Box 6">
              <a:extLst>
                <a:ext uri="{FF2B5EF4-FFF2-40B4-BE49-F238E27FC236}">
                  <a16:creationId xmlns:a16="http://schemas.microsoft.com/office/drawing/2014/main" id="{5362B668-5D3D-426E-0614-35728BF813EC}"/>
                </a:ext>
              </a:extLst>
            </p:cNvPr>
            <p:cNvSpPr txBox="1">
              <a:spLocks noChangeArrowheads="1"/>
            </p:cNvSpPr>
            <p:nvPr/>
          </p:nvSpPr>
          <p:spPr bwMode="auto">
            <a:xfrm>
              <a:off x="2304" y="1968"/>
              <a:ext cx="816" cy="173"/>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Pressure Gauge</a:t>
              </a:r>
            </a:p>
          </p:txBody>
        </p:sp>
        <p:sp>
          <p:nvSpPr>
            <p:cNvPr id="311303" name="Text Box 7">
              <a:extLst>
                <a:ext uri="{FF2B5EF4-FFF2-40B4-BE49-F238E27FC236}">
                  <a16:creationId xmlns:a16="http://schemas.microsoft.com/office/drawing/2014/main" id="{3F6E1FD1-DB28-6E6D-B95F-35EC54B71D43}"/>
                </a:ext>
              </a:extLst>
            </p:cNvPr>
            <p:cNvSpPr txBox="1">
              <a:spLocks noChangeArrowheads="1"/>
            </p:cNvSpPr>
            <p:nvPr/>
          </p:nvSpPr>
          <p:spPr bwMode="auto">
            <a:xfrm>
              <a:off x="2928" y="1680"/>
              <a:ext cx="816" cy="288"/>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Temperature Gauge</a:t>
              </a:r>
            </a:p>
          </p:txBody>
        </p:sp>
        <p:sp>
          <p:nvSpPr>
            <p:cNvPr id="311304" name="Text Box 8">
              <a:extLst>
                <a:ext uri="{FF2B5EF4-FFF2-40B4-BE49-F238E27FC236}">
                  <a16:creationId xmlns:a16="http://schemas.microsoft.com/office/drawing/2014/main" id="{C3ACA401-83FB-8FD2-5C81-3FFC03C9ADB5}"/>
                </a:ext>
              </a:extLst>
            </p:cNvPr>
            <p:cNvSpPr txBox="1">
              <a:spLocks noChangeArrowheads="1"/>
            </p:cNvSpPr>
            <p:nvPr/>
          </p:nvSpPr>
          <p:spPr bwMode="auto">
            <a:xfrm>
              <a:off x="3984" y="2112"/>
              <a:ext cx="816" cy="173"/>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Shut Off Valve</a:t>
              </a:r>
            </a:p>
          </p:txBody>
        </p:sp>
        <p:sp>
          <p:nvSpPr>
            <p:cNvPr id="311305" name="Text Box 9">
              <a:extLst>
                <a:ext uri="{FF2B5EF4-FFF2-40B4-BE49-F238E27FC236}">
                  <a16:creationId xmlns:a16="http://schemas.microsoft.com/office/drawing/2014/main" id="{EB3C269D-638A-D2D8-67F4-66A3C072A650}"/>
                </a:ext>
              </a:extLst>
            </p:cNvPr>
            <p:cNvSpPr txBox="1">
              <a:spLocks noChangeArrowheads="1"/>
            </p:cNvSpPr>
            <p:nvPr/>
          </p:nvSpPr>
          <p:spPr bwMode="auto">
            <a:xfrm>
              <a:off x="3360" y="2496"/>
              <a:ext cx="672" cy="346"/>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Pressure</a:t>
              </a:r>
            </a:p>
            <a:p>
              <a:pPr algn="ctr">
                <a:spcBef>
                  <a:spcPct val="50000"/>
                </a:spcBef>
                <a:defRPr/>
              </a:pPr>
              <a:r>
                <a:rPr lang="en-US" altLang="en-US" sz="1200">
                  <a:latin typeface="MetaPlusLF" charset="0"/>
                </a:rPr>
                <a:t> Relief Valve</a:t>
              </a:r>
            </a:p>
          </p:txBody>
        </p:sp>
        <p:sp>
          <p:nvSpPr>
            <p:cNvPr id="311306" name="Text Box 10">
              <a:extLst>
                <a:ext uri="{FF2B5EF4-FFF2-40B4-BE49-F238E27FC236}">
                  <a16:creationId xmlns:a16="http://schemas.microsoft.com/office/drawing/2014/main" id="{99EFC5F5-D7A6-B4F6-BBB7-A38762267105}"/>
                </a:ext>
              </a:extLst>
            </p:cNvPr>
            <p:cNvSpPr txBox="1">
              <a:spLocks noChangeArrowheads="1"/>
            </p:cNvSpPr>
            <p:nvPr/>
          </p:nvSpPr>
          <p:spPr bwMode="auto">
            <a:xfrm>
              <a:off x="3120" y="2880"/>
              <a:ext cx="816" cy="173"/>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Air Receiver</a:t>
              </a:r>
              <a:endParaRPr lang="en-US" altLang="en-US" sz="1400">
                <a:latin typeface="MetaPlusLF" charset="0"/>
              </a:endParaRPr>
            </a:p>
          </p:txBody>
        </p:sp>
        <p:sp>
          <p:nvSpPr>
            <p:cNvPr id="311307" name="Text Box 11">
              <a:extLst>
                <a:ext uri="{FF2B5EF4-FFF2-40B4-BE49-F238E27FC236}">
                  <a16:creationId xmlns:a16="http://schemas.microsoft.com/office/drawing/2014/main" id="{B8B45FD6-45D4-35EE-3215-2FC62B60B277}"/>
                </a:ext>
              </a:extLst>
            </p:cNvPr>
            <p:cNvSpPr txBox="1">
              <a:spLocks noChangeArrowheads="1"/>
            </p:cNvSpPr>
            <p:nvPr/>
          </p:nvSpPr>
          <p:spPr bwMode="auto">
            <a:xfrm>
              <a:off x="4272" y="2880"/>
              <a:ext cx="624" cy="173"/>
            </a:xfrm>
            <a:prstGeom prst="rect">
              <a:avLst/>
            </a:prstGeom>
            <a:solidFill>
              <a:schemeClr val="bg1"/>
            </a:solidFill>
            <a:ln>
              <a:noFill/>
            </a:ln>
            <a:effectLst>
              <a:prstShdw prst="shdw17" dist="17961" dir="2700000">
                <a:schemeClr val="bg1">
                  <a:gamma/>
                  <a:shade val="60000"/>
                  <a:invGamma/>
                </a:schemeClr>
              </a:prstShdw>
            </a:effectLst>
          </p:spPr>
          <p:txBody>
            <a:bodyPr>
              <a:spAutoFit/>
            </a:bodyPr>
            <a:lstStyle/>
            <a:p>
              <a:pPr algn="ctr">
                <a:spcBef>
                  <a:spcPct val="50000"/>
                </a:spcBef>
                <a:defRPr/>
              </a:pPr>
              <a:r>
                <a:rPr lang="en-US" altLang="en-US" sz="1200">
                  <a:latin typeface="MetaPlusLF" charset="0"/>
                </a:rPr>
                <a:t>Water Drain</a:t>
              </a:r>
              <a:endParaRPr lang="en-US" altLang="en-US" sz="1400">
                <a:latin typeface="MetaPlusLF" charset="0"/>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E5ED67B4-1E03-380F-04C7-4A489E35608A}"/>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receiver 1</a:t>
            </a:r>
            <a:endParaRPr lang="en-GB" altLang="en-US" dirty="0"/>
          </a:p>
        </p:txBody>
      </p:sp>
      <p:sp>
        <p:nvSpPr>
          <p:cNvPr id="71683" name="Rectangle 3">
            <a:extLst>
              <a:ext uri="{FF2B5EF4-FFF2-40B4-BE49-F238E27FC236}">
                <a16:creationId xmlns:a16="http://schemas.microsoft.com/office/drawing/2014/main" id="{280ADCB7-421E-0C22-4528-3BF0AE6CEBCE}"/>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sz="2400" b="1"/>
              <a:t>Air receivers are used for</a:t>
            </a:r>
          </a:p>
          <a:p>
            <a:pPr algn="just" eaLnBrk="1" hangingPunct="1">
              <a:lnSpc>
                <a:spcPts val="2100"/>
              </a:lnSpc>
              <a:spcBef>
                <a:spcPct val="50000"/>
              </a:spcBef>
              <a:buClr>
                <a:schemeClr val="bg1"/>
              </a:buClr>
              <a:buFontTx/>
              <a:buChar char="•"/>
            </a:pPr>
            <a:r>
              <a:rPr lang="en-US" altLang="en-US" sz="2400" b="1"/>
              <a:t>Providing constant air pressure in a pneumatic system regardless of fluctuating consumption</a:t>
            </a:r>
          </a:p>
          <a:p>
            <a:pPr algn="just" eaLnBrk="1" hangingPunct="1">
              <a:lnSpc>
                <a:spcPts val="2100"/>
              </a:lnSpc>
              <a:spcBef>
                <a:spcPct val="50000"/>
              </a:spcBef>
              <a:buClr>
                <a:schemeClr val="bg1"/>
              </a:buClr>
              <a:buFontTx/>
              <a:buChar char="•"/>
            </a:pPr>
            <a:r>
              <a:rPr lang="en-US" altLang="en-US" sz="2400" b="1"/>
              <a:t>Emergency supply to the system in cases of emergency</a:t>
            </a:r>
          </a:p>
          <a:p>
            <a:pPr algn="just" eaLnBrk="1" hangingPunct="1">
              <a:lnSpc>
                <a:spcPts val="2100"/>
              </a:lnSpc>
              <a:spcBef>
                <a:spcPct val="50000"/>
              </a:spcBef>
              <a:buClr>
                <a:schemeClr val="bg1"/>
              </a:buClr>
              <a:buFontTx/>
              <a:buChar char="•"/>
            </a:pPr>
            <a:r>
              <a:rPr lang="en-US" altLang="en-US" sz="2400" b="1"/>
              <a:t>The large surface area cools the air</a:t>
            </a:r>
          </a:p>
          <a:p>
            <a:pPr algn="just" eaLnBrk="1" hangingPunct="1">
              <a:lnSpc>
                <a:spcPts val="2100"/>
              </a:lnSpc>
              <a:spcBef>
                <a:spcPct val="50000"/>
              </a:spcBef>
              <a:buClr>
                <a:schemeClr val="bg1"/>
              </a:buClr>
              <a:buFontTx/>
              <a:buChar char="•"/>
            </a:pPr>
            <a:r>
              <a:rPr lang="en-US" altLang="en-US" sz="2400" b="1"/>
              <a:t>Moisture can be separated from the air</a:t>
            </a:r>
          </a:p>
          <a:p>
            <a:pPr eaLnBrk="1" hangingPunct="1"/>
            <a:endParaRPr lang="en-GB" altLang="en-US" sz="2400"/>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F8FF3228-AAF2-01EC-06F5-EDF4076A0A62}"/>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dryers</a:t>
            </a:r>
            <a:endParaRPr lang="en-GB" altLang="en-US"/>
          </a:p>
        </p:txBody>
      </p:sp>
      <p:sp>
        <p:nvSpPr>
          <p:cNvPr id="72707" name="Rectangle 3">
            <a:extLst>
              <a:ext uri="{FF2B5EF4-FFF2-40B4-BE49-F238E27FC236}">
                <a16:creationId xmlns:a16="http://schemas.microsoft.com/office/drawing/2014/main" id="{05CE118F-8284-EC7B-CBD8-610610A4345F}"/>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sz="2400" b="1"/>
              <a:t>Water produces</a:t>
            </a:r>
          </a:p>
          <a:p>
            <a:pPr algn="just" eaLnBrk="1" hangingPunct="1">
              <a:lnSpc>
                <a:spcPts val="2100"/>
              </a:lnSpc>
              <a:spcBef>
                <a:spcPct val="50000"/>
              </a:spcBef>
              <a:buClr>
                <a:schemeClr val="bg1"/>
              </a:buClr>
              <a:buFontTx/>
              <a:buChar char="•"/>
            </a:pPr>
            <a:r>
              <a:rPr lang="en-US" altLang="en-US" sz="2400" b="1"/>
              <a:t>Hardening of seals</a:t>
            </a:r>
          </a:p>
          <a:p>
            <a:pPr algn="just" eaLnBrk="1" hangingPunct="1">
              <a:lnSpc>
                <a:spcPts val="2100"/>
              </a:lnSpc>
              <a:spcBef>
                <a:spcPct val="50000"/>
              </a:spcBef>
              <a:buClr>
                <a:schemeClr val="bg1"/>
              </a:buClr>
              <a:buFontTx/>
              <a:buChar char="•"/>
            </a:pPr>
            <a:r>
              <a:rPr lang="en-US" altLang="en-US" sz="2400" b="1"/>
              <a:t>Corrosion</a:t>
            </a:r>
          </a:p>
          <a:p>
            <a:pPr algn="just" eaLnBrk="1" hangingPunct="1">
              <a:lnSpc>
                <a:spcPts val="2100"/>
              </a:lnSpc>
              <a:spcBef>
                <a:spcPct val="50000"/>
              </a:spcBef>
              <a:buClr>
                <a:schemeClr val="bg1"/>
              </a:buClr>
              <a:buFontTx/>
              <a:buChar char="•"/>
            </a:pPr>
            <a:r>
              <a:rPr lang="en-US" altLang="en-US" sz="2400" b="1"/>
              <a:t>Washing out of original lubrication of cylinders</a:t>
            </a:r>
          </a:p>
          <a:p>
            <a:pPr algn="just" eaLnBrk="1" hangingPunct="1">
              <a:lnSpc>
                <a:spcPts val="2100"/>
              </a:lnSpc>
              <a:spcBef>
                <a:spcPct val="50000"/>
              </a:spcBef>
              <a:buClr>
                <a:schemeClr val="bg1"/>
              </a:buClr>
              <a:buFontTx/>
              <a:buChar char="•"/>
            </a:pPr>
            <a:r>
              <a:rPr lang="en-US" altLang="en-US" sz="2400" b="1"/>
              <a:t>Swelling of seals and diaphragms</a:t>
            </a:r>
          </a:p>
          <a:p>
            <a:pPr algn="just" eaLnBrk="1" hangingPunct="1">
              <a:lnSpc>
                <a:spcPts val="2100"/>
              </a:lnSpc>
              <a:spcBef>
                <a:spcPct val="50000"/>
              </a:spcBef>
              <a:buClr>
                <a:schemeClr val="bg1"/>
              </a:buClr>
              <a:buFontTx/>
              <a:buChar char="•"/>
            </a:pPr>
            <a:endParaRPr lang="en-US" altLang="en-US" sz="2400" b="1"/>
          </a:p>
          <a:p>
            <a:pPr algn="just" eaLnBrk="1" hangingPunct="1">
              <a:lnSpc>
                <a:spcPts val="2100"/>
              </a:lnSpc>
              <a:spcBef>
                <a:spcPct val="50000"/>
              </a:spcBef>
              <a:buClr>
                <a:schemeClr val="bg1"/>
              </a:buClr>
              <a:buFontTx/>
              <a:buChar char="•"/>
            </a:pPr>
            <a:r>
              <a:rPr lang="en-US" altLang="en-US" sz="2400" b="1"/>
              <a:t>Therefore air dryers are used to reduce the moisture content.</a:t>
            </a:r>
          </a:p>
          <a:p>
            <a:pPr eaLnBrk="1" hangingPunct="1"/>
            <a:endParaRPr lang="en-GB" altLang="en-US" sz="240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73BBD60C-59C3-8640-479F-4F9CF29B230B}"/>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dryers 1</a:t>
            </a:r>
            <a:endParaRPr lang="en-GB" altLang="en-US" dirty="0"/>
          </a:p>
        </p:txBody>
      </p:sp>
      <p:sp>
        <p:nvSpPr>
          <p:cNvPr id="73731" name="Rectangle 3">
            <a:extLst>
              <a:ext uri="{FF2B5EF4-FFF2-40B4-BE49-F238E27FC236}">
                <a16:creationId xmlns:a16="http://schemas.microsoft.com/office/drawing/2014/main" id="{47BA1A6A-F37E-8731-D308-AE458CDC0988}"/>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b="1"/>
              <a:t>Commonly used air dryers are :</a:t>
            </a:r>
          </a:p>
          <a:p>
            <a:pPr algn="just" eaLnBrk="1" hangingPunct="1">
              <a:lnSpc>
                <a:spcPts val="2100"/>
              </a:lnSpc>
              <a:spcBef>
                <a:spcPct val="50000"/>
              </a:spcBef>
              <a:buClr>
                <a:schemeClr val="bg1"/>
              </a:buClr>
              <a:buFontTx/>
              <a:buChar char="•"/>
            </a:pPr>
            <a:r>
              <a:rPr lang="en-US" altLang="en-US" b="1"/>
              <a:t>Low temperature drying</a:t>
            </a:r>
          </a:p>
          <a:p>
            <a:pPr algn="just" eaLnBrk="1" hangingPunct="1">
              <a:lnSpc>
                <a:spcPts val="2100"/>
              </a:lnSpc>
              <a:spcBef>
                <a:spcPct val="50000"/>
              </a:spcBef>
              <a:buClr>
                <a:schemeClr val="bg1"/>
              </a:buClr>
              <a:buFontTx/>
              <a:buChar char="•"/>
            </a:pPr>
            <a:r>
              <a:rPr lang="en-US" altLang="en-US" b="1"/>
              <a:t>Adsorption drying</a:t>
            </a:r>
          </a:p>
          <a:p>
            <a:pPr algn="just" eaLnBrk="1" hangingPunct="1">
              <a:lnSpc>
                <a:spcPts val="2100"/>
              </a:lnSpc>
              <a:spcBef>
                <a:spcPct val="50000"/>
              </a:spcBef>
              <a:buClr>
                <a:schemeClr val="bg1"/>
              </a:buClr>
              <a:buFontTx/>
              <a:buChar char="•"/>
            </a:pPr>
            <a:r>
              <a:rPr lang="en-US" altLang="en-US" b="1"/>
              <a:t>Absorption drying</a:t>
            </a:r>
            <a:endParaRPr lang="en-GB" altLang="en-US" b="1"/>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E8F6B6E8-53E3-E724-4B17-FA472A2ECB51}"/>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Low temperature drying</a:t>
            </a:r>
            <a:endParaRPr lang="en-GB" altLang="en-US"/>
          </a:p>
        </p:txBody>
      </p:sp>
      <p:pic>
        <p:nvPicPr>
          <p:cNvPr id="74755" name="Picture 3" descr="compressor">
            <a:extLst>
              <a:ext uri="{FF2B5EF4-FFF2-40B4-BE49-F238E27FC236}">
                <a16:creationId xmlns:a16="http://schemas.microsoft.com/office/drawing/2014/main" id="{378BA081-4360-E5EA-6D5B-B707A4213E1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11826"/>
          <a:stretch>
            <a:fillRect/>
          </a:stretch>
        </p:blipFill>
        <p:spPr bwMode="auto">
          <a:xfrm>
            <a:off x="1828800" y="2286000"/>
            <a:ext cx="5943600" cy="407511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54C80F57-828B-D0D1-3928-024EE4194786}"/>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Adsorption drying</a:t>
            </a:r>
            <a:endParaRPr lang="en-GB" altLang="en-US"/>
          </a:p>
        </p:txBody>
      </p:sp>
      <p:pic>
        <p:nvPicPr>
          <p:cNvPr id="75779" name="Picture 3" descr="adsorption drying">
            <a:extLst>
              <a:ext uri="{FF2B5EF4-FFF2-40B4-BE49-F238E27FC236}">
                <a16:creationId xmlns:a16="http://schemas.microsoft.com/office/drawing/2014/main" id="{5D2E9698-B4F8-8513-CCFB-5A3D5CE547A5}"/>
              </a:ext>
              <a:ext uri="{C183D7F6-B498-43B3-948B-1728B52AA6E4}">
                <adec:decorative xmlns:adec="http://schemas.microsoft.com/office/drawing/2017/decorative" val="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10774"/>
          <a:stretch>
            <a:fillRect/>
          </a:stretch>
        </p:blipFill>
        <p:spPr bwMode="auto">
          <a:xfrm>
            <a:off x="381000" y="2133600"/>
            <a:ext cx="5791200" cy="4173538"/>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graphicFrame>
        <p:nvGraphicFramePr>
          <p:cNvPr id="75780" name="Object 4" descr="drier">
            <a:hlinkClick r:id="" action="ppaction://ole?verb=0"/>
            <a:extLst>
              <a:ext uri="{FF2B5EF4-FFF2-40B4-BE49-F238E27FC236}">
                <a16:creationId xmlns:a16="http://schemas.microsoft.com/office/drawing/2014/main" id="{57ED97F3-3802-B680-98F5-1BC5CD9D27AB}"/>
              </a:ext>
            </a:extLst>
          </p:cNvPr>
          <p:cNvGraphicFramePr>
            <a:graphicFrameLocks/>
          </p:cNvGraphicFramePr>
          <p:nvPr>
            <p:extLst>
              <p:ext uri="{D42A27DB-BD31-4B8C-83A1-F6EECF244321}">
                <p14:modId xmlns:p14="http://schemas.microsoft.com/office/powerpoint/2010/main" val="34293773"/>
              </p:ext>
            </p:extLst>
          </p:nvPr>
        </p:nvGraphicFramePr>
        <p:xfrm>
          <a:off x="7378700" y="2133600"/>
          <a:ext cx="1612900" cy="1792288"/>
        </p:xfrm>
        <a:graphic>
          <a:graphicData uri="http://schemas.openxmlformats.org/presentationml/2006/ole">
            <mc:AlternateContent xmlns:mc="http://schemas.openxmlformats.org/markup-compatibility/2006">
              <mc:Choice xmlns:v="urn:schemas-microsoft-com:vml" Requires="v">
                <p:oleObj name="Document" r:id="rId3" imgW="4242816" imgH="5635752" progId="Word.Document.8">
                  <p:embed/>
                </p:oleObj>
              </mc:Choice>
              <mc:Fallback>
                <p:oleObj name="Document" r:id="rId3" imgW="4242816" imgH="5635752" progId="Word.Document.8">
                  <p:embed/>
                  <p:pic>
                    <p:nvPicPr>
                      <p:cNvPr id="0" name="Object 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78700" y="2133600"/>
                        <a:ext cx="1612900" cy="1792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01548062-E65B-14BB-8880-E77027D99AF1}"/>
              </a:ext>
            </a:extLst>
          </p:cNvPr>
          <p:cNvSpPr>
            <a:spLocks noGrp="1" noChangeArrowheads="1"/>
          </p:cNvSpPr>
          <p:nvPr>
            <p:ph type="title"/>
          </p:nvPr>
        </p:nvSpPr>
        <p:spPr/>
        <p:txBody>
          <a:bodyPr/>
          <a:lstStyle/>
          <a:p>
            <a:pPr eaLnBrk="1" hangingPunct="1"/>
            <a:r>
              <a:rPr lang="en-US" altLang="en-US"/>
              <a:t>Types of Motion </a:t>
            </a:r>
          </a:p>
        </p:txBody>
      </p:sp>
      <p:sp>
        <p:nvSpPr>
          <p:cNvPr id="30723" name="Rectangle 3">
            <a:extLst>
              <a:ext uri="{FF2B5EF4-FFF2-40B4-BE49-F238E27FC236}">
                <a16:creationId xmlns:a16="http://schemas.microsoft.com/office/drawing/2014/main" id="{7715281E-990D-4D7A-74F9-7E901108C766}"/>
              </a:ext>
            </a:extLst>
          </p:cNvPr>
          <p:cNvSpPr>
            <a:spLocks noGrp="1" noChangeArrowheads="1"/>
          </p:cNvSpPr>
          <p:nvPr>
            <p:ph type="body" idx="1"/>
          </p:nvPr>
        </p:nvSpPr>
        <p:spPr/>
        <p:txBody>
          <a:bodyPr/>
          <a:lstStyle/>
          <a:p>
            <a:pPr eaLnBrk="1" hangingPunct="1"/>
            <a:r>
              <a:rPr lang="en-US" altLang="en-US"/>
              <a:t>Linear </a:t>
            </a:r>
          </a:p>
          <a:p>
            <a:pPr eaLnBrk="1" hangingPunct="1"/>
            <a:r>
              <a:rPr lang="en-US" altLang="en-US"/>
              <a:t>Swivel </a:t>
            </a:r>
          </a:p>
          <a:p>
            <a:pPr eaLnBrk="1" hangingPunct="1"/>
            <a:r>
              <a:rPr lang="en-US" altLang="en-US"/>
              <a:t>Rotary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a:extLst>
              <a:ext uri="{FF2B5EF4-FFF2-40B4-BE49-F238E27FC236}">
                <a16:creationId xmlns:a16="http://schemas.microsoft.com/office/drawing/2014/main" id="{8210B563-9ED0-62C3-987C-010D2DE3AC2D}"/>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Absorption drying</a:t>
            </a:r>
            <a:endParaRPr lang="en-GB" altLang="en-US"/>
          </a:p>
        </p:txBody>
      </p:sp>
      <p:pic>
        <p:nvPicPr>
          <p:cNvPr id="76803" name="Picture 3" descr="absorption drying">
            <a:extLst>
              <a:ext uri="{FF2B5EF4-FFF2-40B4-BE49-F238E27FC236}">
                <a16:creationId xmlns:a16="http://schemas.microsoft.com/office/drawing/2014/main" id="{C60CA584-235A-8C8A-AFF9-4C3A5B6921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10774"/>
          <a:stretch>
            <a:fillRect/>
          </a:stretch>
        </p:blipFill>
        <p:spPr bwMode="auto">
          <a:xfrm>
            <a:off x="1676400" y="2209800"/>
            <a:ext cx="5562600" cy="4192588"/>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C15B5A9F-F218-44E1-72B2-6AA2DF609FFC}"/>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service unit</a:t>
            </a:r>
            <a:endParaRPr lang="en-GB" altLang="en-US"/>
          </a:p>
        </p:txBody>
      </p:sp>
      <p:sp>
        <p:nvSpPr>
          <p:cNvPr id="77827" name="Rectangle 3">
            <a:extLst>
              <a:ext uri="{FF2B5EF4-FFF2-40B4-BE49-F238E27FC236}">
                <a16:creationId xmlns:a16="http://schemas.microsoft.com/office/drawing/2014/main" id="{E0C58A36-FF39-C400-750B-9A4E87198644}"/>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b="1"/>
              <a:t>The air service unit consists of</a:t>
            </a:r>
          </a:p>
          <a:p>
            <a:pPr algn="just" eaLnBrk="1" hangingPunct="1">
              <a:lnSpc>
                <a:spcPts val="2100"/>
              </a:lnSpc>
              <a:spcBef>
                <a:spcPct val="50000"/>
              </a:spcBef>
              <a:buClr>
                <a:schemeClr val="bg1"/>
              </a:buClr>
              <a:buFontTx/>
              <a:buChar char="•"/>
            </a:pPr>
            <a:r>
              <a:rPr lang="en-US" altLang="en-US" b="1"/>
              <a:t>Air filter</a:t>
            </a:r>
          </a:p>
          <a:p>
            <a:pPr algn="just" eaLnBrk="1" hangingPunct="1">
              <a:lnSpc>
                <a:spcPts val="2100"/>
              </a:lnSpc>
              <a:spcBef>
                <a:spcPct val="50000"/>
              </a:spcBef>
              <a:buClr>
                <a:schemeClr val="bg1"/>
              </a:buClr>
              <a:buFontTx/>
              <a:buChar char="•"/>
            </a:pPr>
            <a:r>
              <a:rPr lang="en-US" altLang="en-US" b="1"/>
              <a:t>Pressure regulator</a:t>
            </a:r>
          </a:p>
          <a:p>
            <a:pPr algn="just" eaLnBrk="1" hangingPunct="1">
              <a:lnSpc>
                <a:spcPts val="2100"/>
              </a:lnSpc>
              <a:spcBef>
                <a:spcPct val="50000"/>
              </a:spcBef>
              <a:buClr>
                <a:schemeClr val="bg1"/>
              </a:buClr>
              <a:buFontTx/>
              <a:buChar char="•"/>
            </a:pPr>
            <a:r>
              <a:rPr lang="en-US" altLang="en-US" b="1"/>
              <a:t>Air lubricator</a:t>
            </a:r>
          </a:p>
          <a:p>
            <a:pPr algn="just" eaLnBrk="1" hangingPunct="1">
              <a:lnSpc>
                <a:spcPts val="2100"/>
              </a:lnSpc>
              <a:spcBef>
                <a:spcPct val="50000"/>
              </a:spcBef>
              <a:buClr>
                <a:schemeClr val="bg1"/>
              </a:buClr>
              <a:buFontTx/>
              <a:buChar char="•"/>
            </a:pPr>
            <a:r>
              <a:rPr lang="en-US" altLang="en-US" b="1"/>
              <a:t>Pressure gauge</a:t>
            </a:r>
          </a:p>
          <a:p>
            <a:pPr eaLnBrk="1" hangingPunct="1"/>
            <a:endParaRPr lang="en-GB" altLang="en-US"/>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90D113A1-B747-12F2-E22C-C0EB50F0C46C}"/>
              </a:ext>
            </a:extLst>
          </p:cNvPr>
          <p:cNvSpPr>
            <a:spLocks noGrp="1" noChangeArrowheads="1"/>
          </p:cNvSpPr>
          <p:nvPr>
            <p:ph type="title"/>
          </p:nvPr>
        </p:nvSpPr>
        <p:spPr>
          <a:xfrm>
            <a:off x="457200" y="914400"/>
            <a:ext cx="8229600" cy="947738"/>
          </a:xfrm>
        </p:spPr>
        <p:txBody>
          <a:bodyPr/>
          <a:lstStyle/>
          <a:p>
            <a:pPr eaLnBrk="1" hangingPunct="1">
              <a:lnSpc>
                <a:spcPts val="2100"/>
              </a:lnSpc>
            </a:pPr>
            <a:r>
              <a:rPr lang="de-DE" altLang="en-US" dirty="0"/>
              <a:t>Air service unit 1</a:t>
            </a:r>
            <a:endParaRPr lang="en-GB" altLang="en-US" dirty="0"/>
          </a:p>
        </p:txBody>
      </p:sp>
      <p:sp>
        <p:nvSpPr>
          <p:cNvPr id="78851" name="Rectangle 3">
            <a:extLst>
              <a:ext uri="{FF2B5EF4-FFF2-40B4-BE49-F238E27FC236}">
                <a16:creationId xmlns:a16="http://schemas.microsoft.com/office/drawing/2014/main" id="{6DB964FE-D22A-0BD2-29B7-A87F1CD26E1D}"/>
              </a:ext>
            </a:extLst>
          </p:cNvPr>
          <p:cNvSpPr>
            <a:spLocks noGrp="1" noChangeArrowheads="1"/>
          </p:cNvSpPr>
          <p:nvPr>
            <p:ph type="body" idx="1"/>
          </p:nvPr>
        </p:nvSpPr>
        <p:spPr>
          <a:xfrm>
            <a:off x="381000" y="2133600"/>
            <a:ext cx="8229600" cy="4530725"/>
          </a:xfrm>
        </p:spPr>
        <p:txBody>
          <a:bodyPr/>
          <a:lstStyle/>
          <a:p>
            <a:pPr algn="just" eaLnBrk="1" hangingPunct="1">
              <a:lnSpc>
                <a:spcPts val="2100"/>
              </a:lnSpc>
              <a:spcBef>
                <a:spcPct val="50000"/>
              </a:spcBef>
              <a:buClr>
                <a:schemeClr val="bg1"/>
              </a:buClr>
              <a:buFontTx/>
              <a:buChar char="•"/>
            </a:pPr>
            <a:r>
              <a:rPr lang="en-US" altLang="en-US" sz="2400" b="1"/>
              <a:t>The air filter is used for</a:t>
            </a:r>
          </a:p>
          <a:p>
            <a:pPr algn="just" eaLnBrk="1" hangingPunct="1">
              <a:lnSpc>
                <a:spcPts val="2100"/>
              </a:lnSpc>
              <a:spcBef>
                <a:spcPct val="50000"/>
              </a:spcBef>
              <a:buClr>
                <a:schemeClr val="bg1"/>
              </a:buClr>
              <a:buFontTx/>
              <a:buChar char="•"/>
            </a:pPr>
            <a:r>
              <a:rPr lang="en-US" altLang="en-US" sz="2400" b="1"/>
              <a:t>Preventing dirt particles from entering into the system</a:t>
            </a:r>
          </a:p>
          <a:p>
            <a:pPr algn="just" eaLnBrk="1" hangingPunct="1">
              <a:lnSpc>
                <a:spcPts val="2100"/>
              </a:lnSpc>
              <a:spcBef>
                <a:spcPct val="50000"/>
              </a:spcBef>
              <a:buClr>
                <a:schemeClr val="bg1"/>
              </a:buClr>
              <a:buFontTx/>
              <a:buChar char="•"/>
            </a:pPr>
            <a:r>
              <a:rPr lang="en-US" altLang="en-US" sz="2400" b="1"/>
              <a:t>Separate condensate out of the compressed air</a:t>
            </a:r>
          </a:p>
          <a:p>
            <a:pPr eaLnBrk="1" hangingPunct="1"/>
            <a:endParaRPr lang="en-GB" altLang="en-US" sz="240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930C5380-9540-70CA-6D73-F9FC372F6B52}"/>
              </a:ext>
            </a:extLst>
          </p:cNvPr>
          <p:cNvSpPr>
            <a:spLocks noGrp="1" noChangeArrowheads="1"/>
          </p:cNvSpPr>
          <p:nvPr>
            <p:ph type="title"/>
          </p:nvPr>
        </p:nvSpPr>
        <p:spPr/>
        <p:txBody>
          <a:bodyPr/>
          <a:lstStyle/>
          <a:p>
            <a:pPr eaLnBrk="1" hangingPunct="1"/>
            <a:r>
              <a:rPr lang="en-GB" altLang="en-US"/>
              <a:t>Types and sizes of contamination</a:t>
            </a:r>
          </a:p>
        </p:txBody>
      </p:sp>
      <p:pic>
        <p:nvPicPr>
          <p:cNvPr id="79875" name="Picture 3" descr="Bar chart categorizing particles by type and size, ranging from sub-microscopic to visible scale, with labels for steam, smoke, dust, mist, spray, and rain. Color-coded bars represent specific particles like tobacco smoke, oil vapor, water vapor, and foundry sand, highlighting size ranges from 0.01 to 1000 micrometers and distinctions between microscopic and visible particles.">
            <a:extLst>
              <a:ext uri="{FF2B5EF4-FFF2-40B4-BE49-F238E27FC236}">
                <a16:creationId xmlns:a16="http://schemas.microsoft.com/office/drawing/2014/main" id="{56A5B6D4-CF55-6EA1-18FC-BFD2B3CD19FB}"/>
              </a:ext>
              <a:ext uri="{C183D7F6-B498-43B3-948B-1728B52AA6E4}">
                <adec:decorative xmlns:adec="http://schemas.microsoft.com/office/drawing/2017/decorative" val="1"/>
              </a:ext>
            </a:extLst>
          </p:cNvPr>
          <p:cNvPicPr>
            <a:picLocks noChangeAspect="1" noChangeArrowheads="1"/>
          </p:cNvPicPr>
          <p:nvPr>
            <p:ph type="body" idx="1"/>
          </p:nvPr>
        </p:nvPicPr>
        <p:blipFill>
          <a:blip r:embed="rId2">
            <a:extLst>
              <a:ext uri="{28A0092B-C50C-407E-A947-70E740481C1C}">
                <a14:useLocalDpi xmlns:a14="http://schemas.microsoft.com/office/drawing/2010/main" val="0"/>
              </a:ext>
            </a:extLst>
          </a:blip>
          <a:srcRect/>
          <a:stretch>
            <a:fillRect/>
          </a:stretch>
        </p:blipFill>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a:extLst>
              <a:ext uri="{FF2B5EF4-FFF2-40B4-BE49-F238E27FC236}">
                <a16:creationId xmlns:a16="http://schemas.microsoft.com/office/drawing/2014/main" id="{7447DC29-9582-23A4-2014-13E8A266E560}"/>
              </a:ext>
            </a:extLst>
          </p:cNvPr>
          <p:cNvSpPr>
            <a:spLocks noGrp="1" noChangeArrowheads="1"/>
          </p:cNvSpPr>
          <p:nvPr>
            <p:ph type="title"/>
          </p:nvPr>
        </p:nvSpPr>
        <p:spPr>
          <a:xfrm>
            <a:off x="441325" y="1562100"/>
            <a:ext cx="8550275" cy="266700"/>
          </a:xfrm>
        </p:spPr>
        <p:txBody>
          <a:bodyPr/>
          <a:lstStyle/>
          <a:p>
            <a:pPr eaLnBrk="1" hangingPunct="1">
              <a:lnSpc>
                <a:spcPts val="2100"/>
              </a:lnSpc>
            </a:pPr>
            <a:r>
              <a:rPr lang="de-DE" altLang="en-US" dirty="0"/>
              <a:t>Air filter</a:t>
            </a:r>
            <a:endParaRPr lang="en-GB" altLang="en-US" dirty="0"/>
          </a:p>
        </p:txBody>
      </p:sp>
      <p:sp>
        <p:nvSpPr>
          <p:cNvPr id="322567" name="Freeform 7" descr="air filter">
            <a:extLst>
              <a:ext uri="{FF2B5EF4-FFF2-40B4-BE49-F238E27FC236}">
                <a16:creationId xmlns:a16="http://schemas.microsoft.com/office/drawing/2014/main" id="{95161C0A-240D-4D3D-654C-E6D8C8E8FEFF}"/>
              </a:ext>
            </a:extLst>
          </p:cNvPr>
          <p:cNvSpPr>
            <a:spLocks/>
          </p:cNvSpPr>
          <p:nvPr/>
        </p:nvSpPr>
        <p:spPr bwMode="auto">
          <a:xfrm>
            <a:off x="2692400" y="2603500"/>
            <a:ext cx="368300" cy="209550"/>
          </a:xfrm>
          <a:custGeom>
            <a:avLst/>
            <a:gdLst>
              <a:gd name="T0" fmla="*/ 0 w 232"/>
              <a:gd name="T1" fmla="*/ 106363 h 132"/>
              <a:gd name="T2" fmla="*/ 0 w 232"/>
              <a:gd name="T3" fmla="*/ 149225 h 132"/>
              <a:gd name="T4" fmla="*/ 219075 w 232"/>
              <a:gd name="T5" fmla="*/ 149225 h 132"/>
              <a:gd name="T6" fmla="*/ 219075 w 232"/>
              <a:gd name="T7" fmla="*/ 209550 h 132"/>
              <a:gd name="T8" fmla="*/ 368300 w 232"/>
              <a:gd name="T9" fmla="*/ 103188 h 132"/>
              <a:gd name="T10" fmla="*/ 219075 w 232"/>
              <a:gd name="T11" fmla="*/ 0 h 132"/>
              <a:gd name="T12" fmla="*/ 219075 w 232"/>
              <a:gd name="T13" fmla="*/ 60325 h 132"/>
              <a:gd name="T14" fmla="*/ 0 w 232"/>
              <a:gd name="T15" fmla="*/ 60325 h 132"/>
              <a:gd name="T16" fmla="*/ 0 w 232"/>
              <a:gd name="T17" fmla="*/ 106363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2" h="132">
                <a:moveTo>
                  <a:pt x="0" y="67"/>
                </a:moveTo>
                <a:lnTo>
                  <a:pt x="0" y="94"/>
                </a:lnTo>
                <a:lnTo>
                  <a:pt x="138" y="94"/>
                </a:lnTo>
                <a:lnTo>
                  <a:pt x="138" y="132"/>
                </a:lnTo>
                <a:lnTo>
                  <a:pt x="232" y="65"/>
                </a:lnTo>
                <a:lnTo>
                  <a:pt x="138" y="0"/>
                </a:lnTo>
                <a:lnTo>
                  <a:pt x="138" y="38"/>
                </a:lnTo>
                <a:lnTo>
                  <a:pt x="0" y="38"/>
                </a:lnTo>
                <a:lnTo>
                  <a:pt x="0" y="67"/>
                </a:lnTo>
                <a:close/>
              </a:path>
            </a:pathLst>
          </a:custGeom>
          <a:solidFill>
            <a:srgbClr val="0000FF"/>
          </a:solidFill>
          <a:ln w="0">
            <a:solidFill>
              <a:srgbClr val="000000"/>
            </a:solidFill>
            <a:prstDash val="solid"/>
            <a:round/>
            <a:headEnd/>
            <a:tailEnd/>
          </a:ln>
        </p:spPr>
        <p:txBody>
          <a:bodyPr/>
          <a:lstStyle/>
          <a:p>
            <a:endParaRPr lang="en-US"/>
          </a:p>
        </p:txBody>
      </p:sp>
      <p:sp>
        <p:nvSpPr>
          <p:cNvPr id="80950" name="Freeform 54">
            <a:extLst>
              <a:ext uri="{FF2B5EF4-FFF2-40B4-BE49-F238E27FC236}">
                <a16:creationId xmlns:a16="http://schemas.microsoft.com/office/drawing/2014/main" id="{D622C13B-2A65-8B8B-738D-687DC0472A31}"/>
              </a:ext>
              <a:ext uri="{C183D7F6-B498-43B3-948B-1728B52AA6E4}">
                <adec:decorative xmlns:adec="http://schemas.microsoft.com/office/drawing/2017/decorative" val="1"/>
              </a:ext>
            </a:extLst>
          </p:cNvPr>
          <p:cNvSpPr>
            <a:spLocks/>
          </p:cNvSpPr>
          <p:nvPr/>
        </p:nvSpPr>
        <p:spPr bwMode="auto">
          <a:xfrm>
            <a:off x="5392738" y="2543175"/>
            <a:ext cx="3175" cy="385763"/>
          </a:xfrm>
          <a:custGeom>
            <a:avLst/>
            <a:gdLst>
              <a:gd name="T0" fmla="*/ 0 w 2"/>
              <a:gd name="T1" fmla="*/ 0 h 243"/>
              <a:gd name="T2" fmla="*/ 0 w 2"/>
              <a:gd name="T3" fmla="*/ 385763 h 243"/>
              <a:gd name="T4" fmla="*/ 3175 w 2"/>
              <a:gd name="T5" fmla="*/ 385763 h 243"/>
              <a:gd name="T6" fmla="*/ 0 60000 65536"/>
              <a:gd name="T7" fmla="*/ 0 60000 65536"/>
              <a:gd name="T8" fmla="*/ 0 60000 65536"/>
            </a:gdLst>
            <a:ahLst/>
            <a:cxnLst>
              <a:cxn ang="T6">
                <a:pos x="T0" y="T1"/>
              </a:cxn>
              <a:cxn ang="T7">
                <a:pos x="T2" y="T3"/>
              </a:cxn>
              <a:cxn ang="T8">
                <a:pos x="T4" y="T5"/>
              </a:cxn>
            </a:cxnLst>
            <a:rect l="0" t="0" r="r" b="b"/>
            <a:pathLst>
              <a:path w="2" h="243">
                <a:moveTo>
                  <a:pt x="0" y="0"/>
                </a:moveTo>
                <a:lnTo>
                  <a:pt x="0" y="243"/>
                </a:lnTo>
                <a:lnTo>
                  <a:pt x="2" y="2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66" name="Freeform 6">
            <a:extLst>
              <a:ext uri="{FF2B5EF4-FFF2-40B4-BE49-F238E27FC236}">
                <a16:creationId xmlns:a16="http://schemas.microsoft.com/office/drawing/2014/main" id="{4EE1B31C-42BD-E172-68C3-3FB132DD1E0B}"/>
              </a:ext>
              <a:ext uri="{C183D7F6-B498-43B3-948B-1728B52AA6E4}">
                <adec:decorative xmlns:adec="http://schemas.microsoft.com/office/drawing/2017/decorative" val="1"/>
              </a:ext>
            </a:extLst>
          </p:cNvPr>
          <p:cNvSpPr>
            <a:spLocks/>
          </p:cNvSpPr>
          <p:nvPr/>
        </p:nvSpPr>
        <p:spPr bwMode="auto">
          <a:xfrm>
            <a:off x="5743575" y="2649538"/>
            <a:ext cx="368300" cy="206375"/>
          </a:xfrm>
          <a:custGeom>
            <a:avLst/>
            <a:gdLst>
              <a:gd name="T0" fmla="*/ 0 w 232"/>
              <a:gd name="T1" fmla="*/ 103188 h 130"/>
              <a:gd name="T2" fmla="*/ 0 w 232"/>
              <a:gd name="T3" fmla="*/ 146050 h 130"/>
              <a:gd name="T4" fmla="*/ 219075 w 232"/>
              <a:gd name="T5" fmla="*/ 146050 h 130"/>
              <a:gd name="T6" fmla="*/ 219075 w 232"/>
              <a:gd name="T7" fmla="*/ 206375 h 130"/>
              <a:gd name="T8" fmla="*/ 368300 w 232"/>
              <a:gd name="T9" fmla="*/ 103188 h 130"/>
              <a:gd name="T10" fmla="*/ 219075 w 232"/>
              <a:gd name="T11" fmla="*/ 0 h 130"/>
              <a:gd name="T12" fmla="*/ 219075 w 232"/>
              <a:gd name="T13" fmla="*/ 60325 h 130"/>
              <a:gd name="T14" fmla="*/ 0 w 232"/>
              <a:gd name="T15" fmla="*/ 60325 h 130"/>
              <a:gd name="T16" fmla="*/ 0 w 232"/>
              <a:gd name="T17" fmla="*/ 103188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2" h="130">
                <a:moveTo>
                  <a:pt x="0" y="65"/>
                </a:moveTo>
                <a:lnTo>
                  <a:pt x="0" y="92"/>
                </a:lnTo>
                <a:lnTo>
                  <a:pt x="138" y="92"/>
                </a:lnTo>
                <a:lnTo>
                  <a:pt x="138" y="130"/>
                </a:lnTo>
                <a:lnTo>
                  <a:pt x="232" y="65"/>
                </a:lnTo>
                <a:lnTo>
                  <a:pt x="138" y="0"/>
                </a:lnTo>
                <a:lnTo>
                  <a:pt x="138" y="38"/>
                </a:lnTo>
                <a:lnTo>
                  <a:pt x="0" y="38"/>
                </a:lnTo>
                <a:lnTo>
                  <a:pt x="0" y="65"/>
                </a:lnTo>
                <a:close/>
              </a:path>
            </a:pathLst>
          </a:custGeom>
          <a:solidFill>
            <a:srgbClr val="0000FF"/>
          </a:solidFill>
          <a:ln w="0">
            <a:solidFill>
              <a:srgbClr val="000000"/>
            </a:solidFill>
            <a:prstDash val="solid"/>
            <a:round/>
            <a:headEnd/>
            <a:tailEnd/>
          </a:ln>
        </p:spPr>
        <p:txBody>
          <a:bodyPr/>
          <a:lstStyle/>
          <a:p>
            <a:endParaRPr lang="en-US"/>
          </a:p>
        </p:txBody>
      </p:sp>
      <p:sp>
        <p:nvSpPr>
          <p:cNvPr id="322655" name="Line 95">
            <a:extLst>
              <a:ext uri="{FF2B5EF4-FFF2-40B4-BE49-F238E27FC236}">
                <a16:creationId xmlns:a16="http://schemas.microsoft.com/office/drawing/2014/main" id="{0349C302-4B83-9154-0CD3-C9AC62A45E79}"/>
              </a:ext>
              <a:ext uri="{C183D7F6-B498-43B3-948B-1728B52AA6E4}">
                <adec:decorative xmlns:adec="http://schemas.microsoft.com/office/drawing/2017/decorative" val="1"/>
              </a:ext>
            </a:extLst>
          </p:cNvPr>
          <p:cNvSpPr>
            <a:spLocks noChangeShapeType="1"/>
          </p:cNvSpPr>
          <p:nvPr/>
        </p:nvSpPr>
        <p:spPr bwMode="auto">
          <a:xfrm flipH="1" flipV="1">
            <a:off x="5478463" y="2833688"/>
            <a:ext cx="482600" cy="355600"/>
          </a:xfrm>
          <a:prstGeom prst="line">
            <a:avLst/>
          </a:prstGeom>
          <a:noFill/>
          <a:ln w="12700">
            <a:solidFill>
              <a:schemeClr val="tx1"/>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29" name="AutoShape 69">
            <a:extLst>
              <a:ext uri="{FF2B5EF4-FFF2-40B4-BE49-F238E27FC236}">
                <a16:creationId xmlns:a16="http://schemas.microsoft.com/office/drawing/2014/main" id="{AE0CEB29-D670-2EE7-7E21-4C5D08920AF9}"/>
              </a:ext>
              <a:ext uri="{C183D7F6-B498-43B3-948B-1728B52AA6E4}">
                <adec:decorative xmlns:adec="http://schemas.microsoft.com/office/drawing/2017/decorative" val="1"/>
              </a:ext>
            </a:extLst>
          </p:cNvPr>
          <p:cNvSpPr>
            <a:spLocks noChangeArrowheads="1"/>
          </p:cNvSpPr>
          <p:nvPr/>
        </p:nvSpPr>
        <p:spPr bwMode="auto">
          <a:xfrm>
            <a:off x="7326313" y="1955800"/>
            <a:ext cx="787400" cy="787400"/>
          </a:xfrm>
          <a:prstGeom prst="diamond">
            <a:avLst/>
          </a:prstGeom>
          <a:solidFill>
            <a:schemeClr val="bg1"/>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32" name="Line 72">
            <a:extLst>
              <a:ext uri="{FF2B5EF4-FFF2-40B4-BE49-F238E27FC236}">
                <a16:creationId xmlns:a16="http://schemas.microsoft.com/office/drawing/2014/main" id="{1A25EAA2-BCF9-7E4D-6831-A05B5FD4B113}"/>
              </a:ext>
              <a:ext uri="{C183D7F6-B498-43B3-948B-1728B52AA6E4}">
                <adec:decorative xmlns:adec="http://schemas.microsoft.com/office/drawing/2017/decorative" val="1"/>
              </a:ext>
            </a:extLst>
          </p:cNvPr>
          <p:cNvSpPr>
            <a:spLocks noChangeShapeType="1"/>
          </p:cNvSpPr>
          <p:nvPr/>
        </p:nvSpPr>
        <p:spPr bwMode="auto">
          <a:xfrm>
            <a:off x="7505700" y="2524125"/>
            <a:ext cx="433388"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34" name="Line 74">
            <a:extLst>
              <a:ext uri="{FF2B5EF4-FFF2-40B4-BE49-F238E27FC236}">
                <a16:creationId xmlns:a16="http://schemas.microsoft.com/office/drawing/2014/main" id="{1167CEB3-A5F8-794E-C38C-82A821AE3690}"/>
              </a:ext>
              <a:ext uri="{C183D7F6-B498-43B3-948B-1728B52AA6E4}">
                <adec:decorative xmlns:adec="http://schemas.microsoft.com/office/drawing/2017/decorative" val="1"/>
              </a:ext>
            </a:extLst>
          </p:cNvPr>
          <p:cNvSpPr>
            <a:spLocks noChangeShapeType="1"/>
          </p:cNvSpPr>
          <p:nvPr/>
        </p:nvSpPr>
        <p:spPr bwMode="auto">
          <a:xfrm>
            <a:off x="7720013" y="1966913"/>
            <a:ext cx="0" cy="557212"/>
          </a:xfrm>
          <a:prstGeom prst="line">
            <a:avLst/>
          </a:prstGeom>
          <a:noFill/>
          <a:ln w="12700">
            <a:solidFill>
              <a:srgbClr val="000000"/>
            </a:solidFill>
            <a:prstDash val="lgDash"/>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31" name="Line 71">
            <a:extLst>
              <a:ext uri="{FF2B5EF4-FFF2-40B4-BE49-F238E27FC236}">
                <a16:creationId xmlns:a16="http://schemas.microsoft.com/office/drawing/2014/main" id="{F94ADEA4-E935-0EBC-43D5-D1E0A307DA97}"/>
              </a:ext>
              <a:ext uri="{C183D7F6-B498-43B3-948B-1728B52AA6E4}">
                <adec:decorative xmlns:adec="http://schemas.microsoft.com/office/drawing/2017/decorative" val="1"/>
              </a:ext>
            </a:extLst>
          </p:cNvPr>
          <p:cNvSpPr>
            <a:spLocks noChangeShapeType="1"/>
          </p:cNvSpPr>
          <p:nvPr/>
        </p:nvSpPr>
        <p:spPr bwMode="auto">
          <a:xfrm>
            <a:off x="8115300" y="2347913"/>
            <a:ext cx="319088"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30" name="Line 70">
            <a:extLst>
              <a:ext uri="{FF2B5EF4-FFF2-40B4-BE49-F238E27FC236}">
                <a16:creationId xmlns:a16="http://schemas.microsoft.com/office/drawing/2014/main" id="{42A452D0-6BB4-5462-53D1-1DBF1F317A6E}"/>
              </a:ext>
              <a:ext uri="{C183D7F6-B498-43B3-948B-1728B52AA6E4}">
                <adec:decorative xmlns:adec="http://schemas.microsoft.com/office/drawing/2017/decorative" val="1"/>
              </a:ext>
            </a:extLst>
          </p:cNvPr>
          <p:cNvSpPr>
            <a:spLocks noChangeShapeType="1"/>
          </p:cNvSpPr>
          <p:nvPr/>
        </p:nvSpPr>
        <p:spPr bwMode="auto">
          <a:xfrm flipH="1">
            <a:off x="7024688" y="2540000"/>
            <a:ext cx="309562" cy="0"/>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33" name="Line 73">
            <a:extLst>
              <a:ext uri="{FF2B5EF4-FFF2-40B4-BE49-F238E27FC236}">
                <a16:creationId xmlns:a16="http://schemas.microsoft.com/office/drawing/2014/main" id="{DD9C3E9F-5582-FE11-7F79-F2A211DBE4C0}"/>
              </a:ext>
              <a:ext uri="{C183D7F6-B498-43B3-948B-1728B52AA6E4}">
                <adec:decorative xmlns:adec="http://schemas.microsoft.com/office/drawing/2017/decorative" val="1"/>
              </a:ext>
            </a:extLst>
          </p:cNvPr>
          <p:cNvSpPr>
            <a:spLocks noChangeShapeType="1"/>
          </p:cNvSpPr>
          <p:nvPr/>
        </p:nvSpPr>
        <p:spPr bwMode="auto">
          <a:xfrm>
            <a:off x="7720013" y="2743200"/>
            <a:ext cx="0" cy="21431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50" name="Text Box 90">
            <a:extLst>
              <a:ext uri="{FF2B5EF4-FFF2-40B4-BE49-F238E27FC236}">
                <a16:creationId xmlns:a16="http://schemas.microsoft.com/office/drawing/2014/main" id="{CB855461-2E79-BC77-6251-AA93425A7138}"/>
              </a:ext>
            </a:extLst>
          </p:cNvPr>
          <p:cNvSpPr txBox="1">
            <a:spLocks noChangeArrowheads="1"/>
          </p:cNvSpPr>
          <p:nvPr/>
        </p:nvSpPr>
        <p:spPr bwMode="auto">
          <a:xfrm>
            <a:off x="1617663" y="2922588"/>
            <a:ext cx="7112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a:latin typeface="MetaPlusLF" charset="0"/>
              </a:rPr>
              <a:t>Inlet</a:t>
            </a:r>
            <a:endParaRPr lang="en-GB" altLang="en-US">
              <a:latin typeface="Times New Roman" panose="02020603050405020304" pitchFamily="18" charset="0"/>
            </a:endParaRPr>
          </a:p>
        </p:txBody>
      </p:sp>
      <p:sp>
        <p:nvSpPr>
          <p:cNvPr id="322654" name="Line 94">
            <a:extLst>
              <a:ext uri="{FF2B5EF4-FFF2-40B4-BE49-F238E27FC236}">
                <a16:creationId xmlns:a16="http://schemas.microsoft.com/office/drawing/2014/main" id="{A5E14285-30FF-10DD-8BB6-4B717B1E4539}"/>
              </a:ext>
              <a:ext uri="{C183D7F6-B498-43B3-948B-1728B52AA6E4}">
                <adec:decorative xmlns:adec="http://schemas.microsoft.com/office/drawing/2017/decorative" val="1"/>
              </a:ext>
            </a:extLst>
          </p:cNvPr>
          <p:cNvSpPr>
            <a:spLocks noChangeShapeType="1"/>
          </p:cNvSpPr>
          <p:nvPr/>
        </p:nvSpPr>
        <p:spPr bwMode="auto">
          <a:xfrm flipV="1">
            <a:off x="2278063" y="2871788"/>
            <a:ext cx="977900" cy="304800"/>
          </a:xfrm>
          <a:prstGeom prst="line">
            <a:avLst/>
          </a:prstGeom>
          <a:noFill/>
          <a:ln w="12700">
            <a:solidFill>
              <a:schemeClr val="tx1"/>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899" name="Freeform 3" descr="air filter">
            <a:extLst>
              <a:ext uri="{FF2B5EF4-FFF2-40B4-BE49-F238E27FC236}">
                <a16:creationId xmlns:a16="http://schemas.microsoft.com/office/drawing/2014/main" id="{6E183A46-D065-C5D7-53AD-1F29CB09808A}"/>
              </a:ext>
            </a:extLst>
          </p:cNvPr>
          <p:cNvSpPr>
            <a:spLocks/>
          </p:cNvSpPr>
          <p:nvPr/>
        </p:nvSpPr>
        <p:spPr bwMode="auto">
          <a:xfrm>
            <a:off x="3384550" y="2554288"/>
            <a:ext cx="2008188" cy="2703512"/>
          </a:xfrm>
          <a:custGeom>
            <a:avLst/>
            <a:gdLst>
              <a:gd name="T0" fmla="*/ 0 w 1265"/>
              <a:gd name="T1" fmla="*/ 3175 h 1703"/>
              <a:gd name="T2" fmla="*/ 2008188 w 1265"/>
              <a:gd name="T3" fmla="*/ 0 h 1703"/>
              <a:gd name="T4" fmla="*/ 2008188 w 1265"/>
              <a:gd name="T5" fmla="*/ 354012 h 1703"/>
              <a:gd name="T6" fmla="*/ 1752600 w 1265"/>
              <a:gd name="T7" fmla="*/ 354012 h 1703"/>
              <a:gd name="T8" fmla="*/ 1652588 w 1265"/>
              <a:gd name="T9" fmla="*/ 2703512 h 1703"/>
              <a:gd name="T10" fmla="*/ 382588 w 1265"/>
              <a:gd name="T11" fmla="*/ 2703512 h 1703"/>
              <a:gd name="T12" fmla="*/ 255588 w 1265"/>
              <a:gd name="T13" fmla="*/ 368300 h 1703"/>
              <a:gd name="T14" fmla="*/ 0 w 1265"/>
              <a:gd name="T15" fmla="*/ 368300 h 1703"/>
              <a:gd name="T16" fmla="*/ 0 w 1265"/>
              <a:gd name="T17" fmla="*/ 3175 h 17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5" h="1703">
                <a:moveTo>
                  <a:pt x="0" y="2"/>
                </a:moveTo>
                <a:lnTo>
                  <a:pt x="1265" y="0"/>
                </a:lnTo>
                <a:lnTo>
                  <a:pt x="1265" y="223"/>
                </a:lnTo>
                <a:lnTo>
                  <a:pt x="1104" y="223"/>
                </a:lnTo>
                <a:lnTo>
                  <a:pt x="1041" y="1703"/>
                </a:lnTo>
                <a:lnTo>
                  <a:pt x="241" y="1703"/>
                </a:lnTo>
                <a:lnTo>
                  <a:pt x="161" y="232"/>
                </a:lnTo>
                <a:lnTo>
                  <a:pt x="0" y="232"/>
                </a:lnTo>
                <a:lnTo>
                  <a:pt x="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51" name="Freeform 55">
            <a:extLst>
              <a:ext uri="{FF2B5EF4-FFF2-40B4-BE49-F238E27FC236}">
                <a16:creationId xmlns:a16="http://schemas.microsoft.com/office/drawing/2014/main" id="{BF7A2538-B493-5F53-9F66-F4832A055E88}"/>
              </a:ext>
              <a:ext uri="{C183D7F6-B498-43B3-948B-1728B52AA6E4}">
                <adec:decorative xmlns:adec="http://schemas.microsoft.com/office/drawing/2017/decorative" val="1"/>
              </a:ext>
            </a:extLst>
          </p:cNvPr>
          <p:cNvSpPr>
            <a:spLocks/>
          </p:cNvSpPr>
          <p:nvPr/>
        </p:nvSpPr>
        <p:spPr bwMode="auto">
          <a:xfrm>
            <a:off x="3384550" y="2497138"/>
            <a:ext cx="1588" cy="457200"/>
          </a:xfrm>
          <a:custGeom>
            <a:avLst/>
            <a:gdLst>
              <a:gd name="T0" fmla="*/ 0 w 1"/>
              <a:gd name="T1" fmla="*/ 0 h 288"/>
              <a:gd name="T2" fmla="*/ 0 w 1"/>
              <a:gd name="T3" fmla="*/ 457200 h 288"/>
              <a:gd name="T4" fmla="*/ 1588 w 1"/>
              <a:gd name="T5" fmla="*/ 457200 h 288"/>
              <a:gd name="T6" fmla="*/ 0 60000 65536"/>
              <a:gd name="T7" fmla="*/ 0 60000 65536"/>
              <a:gd name="T8" fmla="*/ 0 60000 65536"/>
            </a:gdLst>
            <a:ahLst/>
            <a:cxnLst>
              <a:cxn ang="T6">
                <a:pos x="T0" y="T1"/>
              </a:cxn>
              <a:cxn ang="T7">
                <a:pos x="T2" y="T3"/>
              </a:cxn>
              <a:cxn ang="T8">
                <a:pos x="T4" y="T5"/>
              </a:cxn>
            </a:cxnLst>
            <a:rect l="0" t="0" r="r" b="b"/>
            <a:pathLst>
              <a:path w="1" h="288">
                <a:moveTo>
                  <a:pt x="0" y="0"/>
                </a:moveTo>
                <a:lnTo>
                  <a:pt x="0" y="288"/>
                </a:lnTo>
                <a:lnTo>
                  <a:pt x="1" y="2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59" name="Freeform 63">
            <a:extLst>
              <a:ext uri="{FF2B5EF4-FFF2-40B4-BE49-F238E27FC236}">
                <a16:creationId xmlns:a16="http://schemas.microsoft.com/office/drawing/2014/main" id="{5C0C15E2-5BBB-41D5-C552-81714F6CE379}"/>
              </a:ext>
              <a:ext uri="{C183D7F6-B498-43B3-948B-1728B52AA6E4}">
                <adec:decorative xmlns:adec="http://schemas.microsoft.com/office/drawing/2017/decorative" val="1"/>
              </a:ext>
            </a:extLst>
          </p:cNvPr>
          <p:cNvSpPr>
            <a:spLocks/>
          </p:cNvSpPr>
          <p:nvPr/>
        </p:nvSpPr>
        <p:spPr bwMode="auto">
          <a:xfrm>
            <a:off x="3384550" y="2892425"/>
            <a:ext cx="674688" cy="311150"/>
          </a:xfrm>
          <a:custGeom>
            <a:avLst/>
            <a:gdLst>
              <a:gd name="T0" fmla="*/ 0 w 425"/>
              <a:gd name="T1" fmla="*/ 0 h 196"/>
              <a:gd name="T2" fmla="*/ 674688 w 425"/>
              <a:gd name="T3" fmla="*/ 0 h 196"/>
              <a:gd name="T4" fmla="*/ 449263 w 425"/>
              <a:gd name="T5" fmla="*/ 231775 h 196"/>
              <a:gd name="T6" fmla="*/ 255588 w 425"/>
              <a:gd name="T7" fmla="*/ 231775 h 196"/>
              <a:gd name="T8" fmla="*/ 255588 w 425"/>
              <a:gd name="T9" fmla="*/ 311150 h 196"/>
              <a:gd name="T10" fmla="*/ 0 w 425"/>
              <a:gd name="T11" fmla="*/ 307975 h 196"/>
              <a:gd name="T12" fmla="*/ 0 w 425"/>
              <a:gd name="T13" fmla="*/ 0 h 1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5" h="196">
                <a:moveTo>
                  <a:pt x="0" y="0"/>
                </a:moveTo>
                <a:lnTo>
                  <a:pt x="425" y="0"/>
                </a:lnTo>
                <a:lnTo>
                  <a:pt x="283" y="146"/>
                </a:lnTo>
                <a:lnTo>
                  <a:pt x="161" y="146"/>
                </a:lnTo>
                <a:lnTo>
                  <a:pt x="161" y="196"/>
                </a:lnTo>
                <a:lnTo>
                  <a:pt x="0" y="194"/>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80960" name="Freeform 64">
            <a:extLst>
              <a:ext uri="{FF2B5EF4-FFF2-40B4-BE49-F238E27FC236}">
                <a16:creationId xmlns:a16="http://schemas.microsoft.com/office/drawing/2014/main" id="{AC636E58-89F7-511F-BEC8-D65AC45F2ED4}"/>
              </a:ext>
              <a:ext uri="{C183D7F6-B498-43B3-948B-1728B52AA6E4}">
                <adec:decorative xmlns:adec="http://schemas.microsoft.com/office/drawing/2017/decorative" val="1"/>
              </a:ext>
            </a:extLst>
          </p:cNvPr>
          <p:cNvSpPr>
            <a:spLocks/>
          </p:cNvSpPr>
          <p:nvPr/>
        </p:nvSpPr>
        <p:spPr bwMode="auto">
          <a:xfrm>
            <a:off x="3700463" y="3124200"/>
            <a:ext cx="125412" cy="122238"/>
          </a:xfrm>
          <a:custGeom>
            <a:avLst/>
            <a:gdLst>
              <a:gd name="T0" fmla="*/ 0 w 79"/>
              <a:gd name="T1" fmla="*/ 0 h 77"/>
              <a:gd name="T2" fmla="*/ 0 w 79"/>
              <a:gd name="T3" fmla="*/ 33338 h 77"/>
              <a:gd name="T4" fmla="*/ 33337 w 79"/>
              <a:gd name="T5" fmla="*/ 33338 h 77"/>
              <a:gd name="T6" fmla="*/ 69850 w 79"/>
              <a:gd name="T7" fmla="*/ 122238 h 77"/>
              <a:gd name="T8" fmla="*/ 125412 w 79"/>
              <a:gd name="T9" fmla="*/ 122238 h 77"/>
              <a:gd name="T10" fmla="*/ 125412 w 79"/>
              <a:gd name="T11" fmla="*/ 87313 h 77"/>
              <a:gd name="T12" fmla="*/ 92075 w 79"/>
              <a:gd name="T13" fmla="*/ 87313 h 77"/>
              <a:gd name="T14" fmla="*/ 55562 w 79"/>
              <a:gd name="T15" fmla="*/ 0 h 77"/>
              <a:gd name="T16" fmla="*/ 0 w 79"/>
              <a:gd name="T17" fmla="*/ 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77">
                <a:moveTo>
                  <a:pt x="0" y="0"/>
                </a:moveTo>
                <a:lnTo>
                  <a:pt x="0" y="21"/>
                </a:lnTo>
                <a:lnTo>
                  <a:pt x="21" y="21"/>
                </a:lnTo>
                <a:lnTo>
                  <a:pt x="44" y="77"/>
                </a:lnTo>
                <a:lnTo>
                  <a:pt x="79" y="77"/>
                </a:lnTo>
                <a:lnTo>
                  <a:pt x="79" y="55"/>
                </a:lnTo>
                <a:lnTo>
                  <a:pt x="58" y="55"/>
                </a:lnTo>
                <a:lnTo>
                  <a:pt x="3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61" name="Freeform 65">
            <a:extLst>
              <a:ext uri="{FF2B5EF4-FFF2-40B4-BE49-F238E27FC236}">
                <a16:creationId xmlns:a16="http://schemas.microsoft.com/office/drawing/2014/main" id="{2ED33C47-B609-63D8-0A03-F60279179B39}"/>
              </a:ext>
              <a:ext uri="{C183D7F6-B498-43B3-948B-1728B52AA6E4}">
                <adec:decorative xmlns:adec="http://schemas.microsoft.com/office/drawing/2017/decorative" val="1"/>
              </a:ext>
            </a:extLst>
          </p:cNvPr>
          <p:cNvSpPr>
            <a:spLocks/>
          </p:cNvSpPr>
          <p:nvPr/>
        </p:nvSpPr>
        <p:spPr bwMode="auto">
          <a:xfrm>
            <a:off x="3700463" y="3157538"/>
            <a:ext cx="66675" cy="90487"/>
          </a:xfrm>
          <a:custGeom>
            <a:avLst/>
            <a:gdLst>
              <a:gd name="T0" fmla="*/ 0 w 42"/>
              <a:gd name="T1" fmla="*/ 0 h 57"/>
              <a:gd name="T2" fmla="*/ 33338 w 42"/>
              <a:gd name="T3" fmla="*/ 0 h 57"/>
              <a:gd name="T4" fmla="*/ 66675 w 42"/>
              <a:gd name="T5" fmla="*/ 90487 h 57"/>
              <a:gd name="T6" fmla="*/ 3175 w 42"/>
              <a:gd name="T7" fmla="*/ 90487 h 57"/>
              <a:gd name="T8" fmla="*/ 0 w 42"/>
              <a:gd name="T9" fmla="*/ 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7">
                <a:moveTo>
                  <a:pt x="0" y="0"/>
                </a:moveTo>
                <a:lnTo>
                  <a:pt x="21" y="0"/>
                </a:lnTo>
                <a:lnTo>
                  <a:pt x="42" y="57"/>
                </a:lnTo>
                <a:lnTo>
                  <a:pt x="2" y="57"/>
                </a:lnTo>
                <a:lnTo>
                  <a:pt x="0" y="0"/>
                </a:lnTo>
                <a:close/>
              </a:path>
            </a:pathLst>
          </a:custGeom>
          <a:solidFill>
            <a:srgbClr val="FF0000"/>
          </a:solidFill>
          <a:ln w="0">
            <a:solidFill>
              <a:srgbClr val="000000"/>
            </a:solidFill>
            <a:prstDash val="solid"/>
            <a:round/>
            <a:headEnd/>
            <a:tailEnd/>
          </a:ln>
        </p:spPr>
        <p:txBody>
          <a:bodyPr/>
          <a:lstStyle/>
          <a:p>
            <a:endParaRPr lang="en-US"/>
          </a:p>
        </p:txBody>
      </p:sp>
      <p:sp>
        <p:nvSpPr>
          <p:cNvPr id="322643" name="AutoShape 83">
            <a:extLst>
              <a:ext uri="{FF2B5EF4-FFF2-40B4-BE49-F238E27FC236}">
                <a16:creationId xmlns:a16="http://schemas.microsoft.com/office/drawing/2014/main" id="{CB40DF54-D987-F3DA-3AD1-3E1796C3E1EE}"/>
              </a:ext>
              <a:ext uri="{C183D7F6-B498-43B3-948B-1728B52AA6E4}">
                <adec:decorative xmlns:adec="http://schemas.microsoft.com/office/drawing/2017/decorative" val="1"/>
              </a:ext>
            </a:extLst>
          </p:cNvPr>
          <p:cNvSpPr>
            <a:spLocks noChangeArrowheads="1"/>
          </p:cNvSpPr>
          <p:nvPr/>
        </p:nvSpPr>
        <p:spPr bwMode="auto">
          <a:xfrm rot="4832261">
            <a:off x="5230019" y="2715419"/>
            <a:ext cx="74612"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42" name="AutoShape 82">
            <a:extLst>
              <a:ext uri="{FF2B5EF4-FFF2-40B4-BE49-F238E27FC236}">
                <a16:creationId xmlns:a16="http://schemas.microsoft.com/office/drawing/2014/main" id="{12D1797D-A51D-B780-10F2-1409DDB7F633}"/>
              </a:ext>
              <a:ext uri="{C183D7F6-B498-43B3-948B-1728B52AA6E4}">
                <adec:decorative xmlns:adec="http://schemas.microsoft.com/office/drawing/2017/decorative" val="1"/>
              </a:ext>
            </a:extLst>
          </p:cNvPr>
          <p:cNvSpPr>
            <a:spLocks noChangeArrowheads="1"/>
          </p:cNvSpPr>
          <p:nvPr/>
        </p:nvSpPr>
        <p:spPr bwMode="auto">
          <a:xfrm rot="3300479">
            <a:off x="4753769" y="2801144"/>
            <a:ext cx="74612"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05" name="Freeform 9">
            <a:extLst>
              <a:ext uri="{FF2B5EF4-FFF2-40B4-BE49-F238E27FC236}">
                <a16:creationId xmlns:a16="http://schemas.microsoft.com/office/drawing/2014/main" id="{5966B6E8-FA90-B1E7-DA1A-47288C961C5C}"/>
              </a:ext>
              <a:ext uri="{C183D7F6-B498-43B3-948B-1728B52AA6E4}">
                <adec:decorative xmlns:adec="http://schemas.microsoft.com/office/drawing/2017/decorative" val="1"/>
              </a:ext>
            </a:extLst>
          </p:cNvPr>
          <p:cNvSpPr>
            <a:spLocks/>
          </p:cNvSpPr>
          <p:nvPr/>
        </p:nvSpPr>
        <p:spPr bwMode="auto">
          <a:xfrm>
            <a:off x="3422650" y="3498850"/>
            <a:ext cx="241300" cy="407988"/>
          </a:xfrm>
          <a:custGeom>
            <a:avLst/>
            <a:gdLst>
              <a:gd name="T0" fmla="*/ 0 w 152"/>
              <a:gd name="T1" fmla="*/ 3175 h 257"/>
              <a:gd name="T2" fmla="*/ 25400 w 152"/>
              <a:gd name="T3" fmla="*/ 407988 h 257"/>
              <a:gd name="T4" fmla="*/ 241300 w 152"/>
              <a:gd name="T5" fmla="*/ 407988 h 257"/>
              <a:gd name="T6" fmla="*/ 225425 w 152"/>
              <a:gd name="T7" fmla="*/ 0 h 257"/>
              <a:gd name="T8" fmla="*/ 0 w 152"/>
              <a:gd name="T9" fmla="*/ 3175 h 2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2" h="257">
                <a:moveTo>
                  <a:pt x="0" y="2"/>
                </a:moveTo>
                <a:lnTo>
                  <a:pt x="16" y="257"/>
                </a:lnTo>
                <a:lnTo>
                  <a:pt x="152" y="257"/>
                </a:lnTo>
                <a:lnTo>
                  <a:pt x="142" y="0"/>
                </a:lnTo>
                <a:lnTo>
                  <a:pt x="0" y="2"/>
                </a:lnTo>
                <a:close/>
              </a:path>
            </a:pathLst>
          </a:custGeom>
          <a:solidFill>
            <a:srgbClr val="BFBFBF"/>
          </a:solidFill>
          <a:ln w="0">
            <a:solidFill>
              <a:srgbClr val="000000"/>
            </a:solidFill>
            <a:prstDash val="solid"/>
            <a:round/>
            <a:headEnd/>
            <a:tailEnd/>
          </a:ln>
        </p:spPr>
        <p:txBody>
          <a:bodyPr/>
          <a:lstStyle/>
          <a:p>
            <a:endParaRPr lang="en-US"/>
          </a:p>
        </p:txBody>
      </p:sp>
      <p:sp>
        <p:nvSpPr>
          <p:cNvPr id="80906" name="Freeform 10">
            <a:extLst>
              <a:ext uri="{FF2B5EF4-FFF2-40B4-BE49-F238E27FC236}">
                <a16:creationId xmlns:a16="http://schemas.microsoft.com/office/drawing/2014/main" id="{C7C9D9B4-C3F7-DFBB-A8F3-9B0F451A20D3}"/>
              </a:ext>
              <a:ext uri="{C183D7F6-B498-43B3-948B-1728B52AA6E4}">
                <adec:decorative xmlns:adec="http://schemas.microsoft.com/office/drawing/2017/decorative" val="1"/>
              </a:ext>
            </a:extLst>
          </p:cNvPr>
          <p:cNvSpPr>
            <a:spLocks/>
          </p:cNvSpPr>
          <p:nvPr/>
        </p:nvSpPr>
        <p:spPr bwMode="auto">
          <a:xfrm>
            <a:off x="3384550" y="3209925"/>
            <a:ext cx="41275" cy="300038"/>
          </a:xfrm>
          <a:custGeom>
            <a:avLst/>
            <a:gdLst>
              <a:gd name="T0" fmla="*/ 0 w 26"/>
              <a:gd name="T1" fmla="*/ 0 h 189"/>
              <a:gd name="T2" fmla="*/ 38100 w 26"/>
              <a:gd name="T3" fmla="*/ 300038 h 189"/>
              <a:gd name="T4" fmla="*/ 41275 w 26"/>
              <a:gd name="T5" fmla="*/ 300038 h 189"/>
              <a:gd name="T6" fmla="*/ 0 60000 65536"/>
              <a:gd name="T7" fmla="*/ 0 60000 65536"/>
              <a:gd name="T8" fmla="*/ 0 60000 65536"/>
            </a:gdLst>
            <a:ahLst/>
            <a:cxnLst>
              <a:cxn ang="T6">
                <a:pos x="T0" y="T1"/>
              </a:cxn>
              <a:cxn ang="T7">
                <a:pos x="T2" y="T3"/>
              </a:cxn>
              <a:cxn ang="T8">
                <a:pos x="T4" y="T5"/>
              </a:cxn>
            </a:cxnLst>
            <a:rect l="0" t="0" r="r" b="b"/>
            <a:pathLst>
              <a:path w="26" h="189">
                <a:moveTo>
                  <a:pt x="0" y="0"/>
                </a:moveTo>
                <a:lnTo>
                  <a:pt x="24" y="189"/>
                </a:lnTo>
                <a:lnTo>
                  <a:pt x="26" y="1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2565" name="AutoShape 5" descr="air filter">
            <a:extLst>
              <a:ext uri="{FF2B5EF4-FFF2-40B4-BE49-F238E27FC236}">
                <a16:creationId xmlns:a16="http://schemas.microsoft.com/office/drawing/2014/main" id="{53A64666-094A-580E-6C1F-0EB43A3AE6B4}"/>
              </a:ext>
            </a:extLst>
          </p:cNvPr>
          <p:cNvSpPr>
            <a:spLocks noChangeArrowheads="1"/>
          </p:cNvSpPr>
          <p:nvPr/>
        </p:nvSpPr>
        <p:spPr bwMode="auto">
          <a:xfrm rot="213195">
            <a:off x="4756150" y="3900488"/>
            <a:ext cx="231775" cy="407987"/>
          </a:xfrm>
          <a:prstGeom prst="curvedLeftArrow">
            <a:avLst>
              <a:gd name="adj1" fmla="val 35205"/>
              <a:gd name="adj2" fmla="val 70411"/>
              <a:gd name="adj3" fmla="val 48681"/>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27" name="AutoShape 67">
            <a:extLst>
              <a:ext uri="{FF2B5EF4-FFF2-40B4-BE49-F238E27FC236}">
                <a16:creationId xmlns:a16="http://schemas.microsoft.com/office/drawing/2014/main" id="{A2CA1573-B23E-8ED0-586D-A2C0B2794407}"/>
              </a:ext>
              <a:ext uri="{C183D7F6-B498-43B3-948B-1728B52AA6E4}">
                <adec:decorative xmlns:adec="http://schemas.microsoft.com/office/drawing/2017/decorative" val="1"/>
              </a:ext>
            </a:extLst>
          </p:cNvPr>
          <p:cNvSpPr>
            <a:spLocks noChangeArrowheads="1"/>
          </p:cNvSpPr>
          <p:nvPr/>
        </p:nvSpPr>
        <p:spPr bwMode="auto">
          <a:xfrm rot="20718533" flipH="1">
            <a:off x="3759200" y="3606800"/>
            <a:ext cx="231775" cy="396875"/>
          </a:xfrm>
          <a:prstGeom prst="curvedLeftArrow">
            <a:avLst>
              <a:gd name="adj1" fmla="val 34247"/>
              <a:gd name="adj2" fmla="val 68493"/>
              <a:gd name="adj3" fmla="val 48681"/>
            </a:avLst>
          </a:prstGeom>
          <a:gradFill rotWithShape="0">
            <a:gsLst>
              <a:gs pos="0">
                <a:srgbClr val="FF6600"/>
              </a:gs>
              <a:gs pos="100000">
                <a:srgbClr val="762F00"/>
              </a:gs>
            </a:gsLst>
            <a:lin ang="5400000" scaled="1"/>
          </a:gra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64" name="Freeform 68">
            <a:extLst>
              <a:ext uri="{FF2B5EF4-FFF2-40B4-BE49-F238E27FC236}">
                <a16:creationId xmlns:a16="http://schemas.microsoft.com/office/drawing/2014/main" id="{AF9DB59F-8B5C-3624-BB65-80B597493EE2}"/>
              </a:ext>
              <a:ext uri="{C183D7F6-B498-43B3-948B-1728B52AA6E4}">
                <adec:decorative xmlns:adec="http://schemas.microsoft.com/office/drawing/2017/decorative" val="1"/>
              </a:ext>
            </a:extLst>
          </p:cNvPr>
          <p:cNvSpPr>
            <a:spLocks/>
          </p:cNvSpPr>
          <p:nvPr/>
        </p:nvSpPr>
        <p:spPr bwMode="auto">
          <a:xfrm>
            <a:off x="3879850" y="3203575"/>
            <a:ext cx="219075" cy="912813"/>
          </a:xfrm>
          <a:custGeom>
            <a:avLst/>
            <a:gdLst>
              <a:gd name="T0" fmla="*/ 219075 w 138"/>
              <a:gd name="T1" fmla="*/ 33338 h 575"/>
              <a:gd name="T2" fmla="*/ 219075 w 138"/>
              <a:gd name="T3" fmla="*/ 0 h 575"/>
              <a:gd name="T4" fmla="*/ 136525 w 138"/>
              <a:gd name="T5" fmla="*/ 0 h 575"/>
              <a:gd name="T6" fmla="*/ 42863 w 138"/>
              <a:gd name="T7" fmla="*/ 879475 h 575"/>
              <a:gd name="T8" fmla="*/ 0 w 138"/>
              <a:gd name="T9" fmla="*/ 879475 h 575"/>
              <a:gd name="T10" fmla="*/ 0 w 138"/>
              <a:gd name="T11" fmla="*/ 912813 h 575"/>
              <a:gd name="T12" fmla="*/ 73025 w 138"/>
              <a:gd name="T13" fmla="*/ 912813 h 575"/>
              <a:gd name="T14" fmla="*/ 168275 w 138"/>
              <a:gd name="T15" fmla="*/ 33338 h 575"/>
              <a:gd name="T16" fmla="*/ 219075 w 138"/>
              <a:gd name="T17" fmla="*/ 33338 h 5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8" h="575">
                <a:moveTo>
                  <a:pt x="138" y="21"/>
                </a:moveTo>
                <a:lnTo>
                  <a:pt x="138" y="0"/>
                </a:lnTo>
                <a:lnTo>
                  <a:pt x="86" y="0"/>
                </a:lnTo>
                <a:lnTo>
                  <a:pt x="27" y="554"/>
                </a:lnTo>
                <a:lnTo>
                  <a:pt x="0" y="554"/>
                </a:lnTo>
                <a:lnTo>
                  <a:pt x="0" y="575"/>
                </a:lnTo>
                <a:lnTo>
                  <a:pt x="46" y="575"/>
                </a:lnTo>
                <a:lnTo>
                  <a:pt x="106" y="21"/>
                </a:lnTo>
                <a:lnTo>
                  <a:pt x="13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53" name="Freeform 57">
            <a:extLst>
              <a:ext uri="{FF2B5EF4-FFF2-40B4-BE49-F238E27FC236}">
                <a16:creationId xmlns:a16="http://schemas.microsoft.com/office/drawing/2014/main" id="{E50765FC-75A6-B0ED-6040-305D65AD4126}"/>
              </a:ext>
              <a:ext uri="{C183D7F6-B498-43B3-948B-1728B52AA6E4}">
                <adec:decorative xmlns:adec="http://schemas.microsoft.com/office/drawing/2017/decorative" val="1"/>
              </a:ext>
            </a:extLst>
          </p:cNvPr>
          <p:cNvSpPr>
            <a:spLocks/>
          </p:cNvSpPr>
          <p:nvPr/>
        </p:nvSpPr>
        <p:spPr bwMode="auto">
          <a:xfrm>
            <a:off x="4732338" y="3203575"/>
            <a:ext cx="204787" cy="912813"/>
          </a:xfrm>
          <a:custGeom>
            <a:avLst/>
            <a:gdLst>
              <a:gd name="T0" fmla="*/ 0 w 129"/>
              <a:gd name="T1" fmla="*/ 0 h 575"/>
              <a:gd name="T2" fmla="*/ 0 w 129"/>
              <a:gd name="T3" fmla="*/ 33338 h 575"/>
              <a:gd name="T4" fmla="*/ 46037 w 129"/>
              <a:gd name="T5" fmla="*/ 33338 h 575"/>
              <a:gd name="T6" fmla="*/ 131762 w 129"/>
              <a:gd name="T7" fmla="*/ 912813 h 575"/>
              <a:gd name="T8" fmla="*/ 204787 w 129"/>
              <a:gd name="T9" fmla="*/ 912813 h 575"/>
              <a:gd name="T10" fmla="*/ 204787 w 129"/>
              <a:gd name="T11" fmla="*/ 879475 h 575"/>
              <a:gd name="T12" fmla="*/ 161925 w 129"/>
              <a:gd name="T13" fmla="*/ 879475 h 575"/>
              <a:gd name="T14" fmla="*/ 76200 w 129"/>
              <a:gd name="T15" fmla="*/ 0 h 575"/>
              <a:gd name="T16" fmla="*/ 0 w 129"/>
              <a:gd name="T17" fmla="*/ 0 h 5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9" h="575">
                <a:moveTo>
                  <a:pt x="0" y="0"/>
                </a:moveTo>
                <a:lnTo>
                  <a:pt x="0" y="21"/>
                </a:lnTo>
                <a:lnTo>
                  <a:pt x="29" y="21"/>
                </a:lnTo>
                <a:lnTo>
                  <a:pt x="83" y="575"/>
                </a:lnTo>
                <a:lnTo>
                  <a:pt x="129" y="575"/>
                </a:lnTo>
                <a:lnTo>
                  <a:pt x="129" y="554"/>
                </a:lnTo>
                <a:lnTo>
                  <a:pt x="102" y="554"/>
                </a:lnTo>
                <a:lnTo>
                  <a:pt x="4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54" name="Freeform 58">
            <a:extLst>
              <a:ext uri="{FF2B5EF4-FFF2-40B4-BE49-F238E27FC236}">
                <a16:creationId xmlns:a16="http://schemas.microsoft.com/office/drawing/2014/main" id="{ADCCF9F2-EF6E-21F1-1546-E27A2ECCAC81}"/>
              </a:ext>
              <a:ext uri="{C183D7F6-B498-43B3-948B-1728B52AA6E4}">
                <adec:decorative xmlns:adec="http://schemas.microsoft.com/office/drawing/2017/decorative" val="1"/>
              </a:ext>
            </a:extLst>
          </p:cNvPr>
          <p:cNvSpPr>
            <a:spLocks/>
          </p:cNvSpPr>
          <p:nvPr/>
        </p:nvSpPr>
        <p:spPr bwMode="auto">
          <a:xfrm>
            <a:off x="4708525" y="3114675"/>
            <a:ext cx="368300" cy="119063"/>
          </a:xfrm>
          <a:custGeom>
            <a:avLst/>
            <a:gdLst>
              <a:gd name="T0" fmla="*/ 368300 w 232"/>
              <a:gd name="T1" fmla="*/ 33338 h 75"/>
              <a:gd name="T2" fmla="*/ 368300 w 232"/>
              <a:gd name="T3" fmla="*/ 0 h 75"/>
              <a:gd name="T4" fmla="*/ 295275 w 232"/>
              <a:gd name="T5" fmla="*/ 0 h 75"/>
              <a:gd name="T6" fmla="*/ 261938 w 232"/>
              <a:gd name="T7" fmla="*/ 85725 h 75"/>
              <a:gd name="T8" fmla="*/ 166688 w 232"/>
              <a:gd name="T9" fmla="*/ 85725 h 75"/>
              <a:gd name="T10" fmla="*/ 127000 w 232"/>
              <a:gd name="T11" fmla="*/ 0 h 75"/>
              <a:gd name="T12" fmla="*/ 0 w 232"/>
              <a:gd name="T13" fmla="*/ 0 h 75"/>
              <a:gd name="T14" fmla="*/ 0 w 232"/>
              <a:gd name="T15" fmla="*/ 33338 h 75"/>
              <a:gd name="T16" fmla="*/ 106363 w 232"/>
              <a:gd name="T17" fmla="*/ 33338 h 75"/>
              <a:gd name="T18" fmla="*/ 146050 w 232"/>
              <a:gd name="T19" fmla="*/ 119063 h 75"/>
              <a:gd name="T20" fmla="*/ 282575 w 232"/>
              <a:gd name="T21" fmla="*/ 119063 h 75"/>
              <a:gd name="T22" fmla="*/ 315913 w 232"/>
              <a:gd name="T23" fmla="*/ 33338 h 75"/>
              <a:gd name="T24" fmla="*/ 368300 w 232"/>
              <a:gd name="T25" fmla="*/ 33338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2" h="75">
                <a:moveTo>
                  <a:pt x="232" y="21"/>
                </a:moveTo>
                <a:lnTo>
                  <a:pt x="232" y="0"/>
                </a:lnTo>
                <a:lnTo>
                  <a:pt x="186" y="0"/>
                </a:lnTo>
                <a:lnTo>
                  <a:pt x="165" y="54"/>
                </a:lnTo>
                <a:lnTo>
                  <a:pt x="105" y="54"/>
                </a:lnTo>
                <a:lnTo>
                  <a:pt x="80" y="0"/>
                </a:lnTo>
                <a:lnTo>
                  <a:pt x="0" y="0"/>
                </a:lnTo>
                <a:lnTo>
                  <a:pt x="0" y="21"/>
                </a:lnTo>
                <a:lnTo>
                  <a:pt x="67" y="21"/>
                </a:lnTo>
                <a:lnTo>
                  <a:pt x="92" y="75"/>
                </a:lnTo>
                <a:lnTo>
                  <a:pt x="178" y="75"/>
                </a:lnTo>
                <a:lnTo>
                  <a:pt x="199" y="21"/>
                </a:lnTo>
                <a:lnTo>
                  <a:pt x="23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57" name="Freeform 61">
            <a:extLst>
              <a:ext uri="{FF2B5EF4-FFF2-40B4-BE49-F238E27FC236}">
                <a16:creationId xmlns:a16="http://schemas.microsoft.com/office/drawing/2014/main" id="{BBD40B9D-5856-C56E-C6B5-02428CE15896}"/>
              </a:ext>
              <a:ext uri="{C183D7F6-B498-43B3-948B-1728B52AA6E4}">
                <adec:decorative xmlns:adec="http://schemas.microsoft.com/office/drawing/2017/decorative" val="1"/>
              </a:ext>
            </a:extLst>
          </p:cNvPr>
          <p:cNvSpPr>
            <a:spLocks/>
          </p:cNvSpPr>
          <p:nvPr/>
        </p:nvSpPr>
        <p:spPr bwMode="auto">
          <a:xfrm>
            <a:off x="4987925" y="3148013"/>
            <a:ext cx="88900" cy="85725"/>
          </a:xfrm>
          <a:custGeom>
            <a:avLst/>
            <a:gdLst>
              <a:gd name="T0" fmla="*/ 88900 w 56"/>
              <a:gd name="T1" fmla="*/ 0 h 54"/>
              <a:gd name="T2" fmla="*/ 33338 w 56"/>
              <a:gd name="T3" fmla="*/ 0 h 54"/>
              <a:gd name="T4" fmla="*/ 0 w 56"/>
              <a:gd name="T5" fmla="*/ 85725 h 54"/>
              <a:gd name="T6" fmla="*/ 82550 w 56"/>
              <a:gd name="T7" fmla="*/ 85725 h 54"/>
              <a:gd name="T8" fmla="*/ 88900 w 56"/>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54">
                <a:moveTo>
                  <a:pt x="56" y="0"/>
                </a:moveTo>
                <a:lnTo>
                  <a:pt x="21" y="0"/>
                </a:lnTo>
                <a:lnTo>
                  <a:pt x="0" y="54"/>
                </a:lnTo>
                <a:lnTo>
                  <a:pt x="52" y="54"/>
                </a:lnTo>
                <a:lnTo>
                  <a:pt x="56" y="0"/>
                </a:lnTo>
                <a:close/>
              </a:path>
            </a:pathLst>
          </a:custGeom>
          <a:solidFill>
            <a:srgbClr val="FF0000"/>
          </a:solidFill>
          <a:ln w="0">
            <a:solidFill>
              <a:srgbClr val="000000"/>
            </a:solidFill>
            <a:prstDash val="solid"/>
            <a:round/>
            <a:headEnd/>
            <a:tailEnd/>
          </a:ln>
        </p:spPr>
        <p:txBody>
          <a:bodyPr/>
          <a:lstStyle/>
          <a:p>
            <a:endParaRPr lang="en-US"/>
          </a:p>
        </p:txBody>
      </p:sp>
      <p:sp>
        <p:nvSpPr>
          <p:cNvPr id="322626" name="AutoShape 66">
            <a:extLst>
              <a:ext uri="{FF2B5EF4-FFF2-40B4-BE49-F238E27FC236}">
                <a16:creationId xmlns:a16="http://schemas.microsoft.com/office/drawing/2014/main" id="{FE6D22AF-7631-3D86-2DF8-E1C483420117}"/>
              </a:ext>
              <a:ext uri="{C183D7F6-B498-43B3-948B-1728B52AA6E4}">
                <adec:decorative xmlns:adec="http://schemas.microsoft.com/office/drawing/2017/decorative" val="1"/>
              </a:ext>
            </a:extLst>
          </p:cNvPr>
          <p:cNvSpPr>
            <a:spLocks noChangeArrowheads="1"/>
          </p:cNvSpPr>
          <p:nvPr/>
        </p:nvSpPr>
        <p:spPr bwMode="auto">
          <a:xfrm rot="213195">
            <a:off x="4818063" y="3249613"/>
            <a:ext cx="231775" cy="350837"/>
          </a:xfrm>
          <a:prstGeom prst="curvedLeftArrow">
            <a:avLst>
              <a:gd name="adj1" fmla="val 30274"/>
              <a:gd name="adj2" fmla="val 60548"/>
              <a:gd name="adj3" fmla="val 48681"/>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08" name="Freeform 12">
            <a:extLst>
              <a:ext uri="{FF2B5EF4-FFF2-40B4-BE49-F238E27FC236}">
                <a16:creationId xmlns:a16="http://schemas.microsoft.com/office/drawing/2014/main" id="{F3BBA89F-5CE8-7162-8776-E02B5FE82BE6}"/>
              </a:ext>
              <a:ext uri="{C183D7F6-B498-43B3-948B-1728B52AA6E4}">
                <adec:decorative xmlns:adec="http://schemas.microsoft.com/office/drawing/2017/decorative" val="1"/>
              </a:ext>
            </a:extLst>
          </p:cNvPr>
          <p:cNvSpPr>
            <a:spLocks/>
          </p:cNvSpPr>
          <p:nvPr/>
        </p:nvSpPr>
        <p:spPr bwMode="auto">
          <a:xfrm>
            <a:off x="3895725" y="4283075"/>
            <a:ext cx="1006475" cy="344488"/>
          </a:xfrm>
          <a:custGeom>
            <a:avLst/>
            <a:gdLst>
              <a:gd name="T0" fmla="*/ 0 w 634"/>
              <a:gd name="T1" fmla="*/ 106363 h 217"/>
              <a:gd name="T2" fmla="*/ 17463 w 634"/>
              <a:gd name="T3" fmla="*/ 134938 h 217"/>
              <a:gd name="T4" fmla="*/ 120650 w 634"/>
              <a:gd name="T5" fmla="*/ 66675 h 217"/>
              <a:gd name="T6" fmla="*/ 120650 w 634"/>
              <a:gd name="T7" fmla="*/ 344488 h 217"/>
              <a:gd name="T8" fmla="*/ 885825 w 634"/>
              <a:gd name="T9" fmla="*/ 344488 h 217"/>
              <a:gd name="T10" fmla="*/ 885825 w 634"/>
              <a:gd name="T11" fmla="*/ 58738 h 217"/>
              <a:gd name="T12" fmla="*/ 989013 w 634"/>
              <a:gd name="T13" fmla="*/ 119063 h 217"/>
              <a:gd name="T14" fmla="*/ 1006475 w 634"/>
              <a:gd name="T15" fmla="*/ 92075 h 217"/>
              <a:gd name="T16" fmla="*/ 852488 w 634"/>
              <a:gd name="T17" fmla="*/ 0 h 217"/>
              <a:gd name="T18" fmla="*/ 852488 w 634"/>
              <a:gd name="T19" fmla="*/ 311150 h 217"/>
              <a:gd name="T20" fmla="*/ 155575 w 634"/>
              <a:gd name="T21" fmla="*/ 311150 h 217"/>
              <a:gd name="T22" fmla="*/ 155575 w 634"/>
              <a:gd name="T23" fmla="*/ 6350 h 217"/>
              <a:gd name="T24" fmla="*/ 0 w 634"/>
              <a:gd name="T25" fmla="*/ 106363 h 2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4" h="217">
                <a:moveTo>
                  <a:pt x="0" y="67"/>
                </a:moveTo>
                <a:lnTo>
                  <a:pt x="11" y="85"/>
                </a:lnTo>
                <a:lnTo>
                  <a:pt x="76" y="42"/>
                </a:lnTo>
                <a:lnTo>
                  <a:pt x="76" y="217"/>
                </a:lnTo>
                <a:lnTo>
                  <a:pt x="558" y="217"/>
                </a:lnTo>
                <a:lnTo>
                  <a:pt x="558" y="37"/>
                </a:lnTo>
                <a:lnTo>
                  <a:pt x="623" y="75"/>
                </a:lnTo>
                <a:lnTo>
                  <a:pt x="634" y="58"/>
                </a:lnTo>
                <a:lnTo>
                  <a:pt x="537" y="0"/>
                </a:lnTo>
                <a:lnTo>
                  <a:pt x="537" y="196"/>
                </a:lnTo>
                <a:lnTo>
                  <a:pt x="98" y="196"/>
                </a:lnTo>
                <a:lnTo>
                  <a:pt x="98" y="4"/>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58" name="Line 98">
            <a:extLst>
              <a:ext uri="{FF2B5EF4-FFF2-40B4-BE49-F238E27FC236}">
                <a16:creationId xmlns:a16="http://schemas.microsoft.com/office/drawing/2014/main" id="{248DE287-74DA-1184-7F86-8C2CABCB8331}"/>
              </a:ext>
              <a:ext uri="{C183D7F6-B498-43B3-948B-1728B52AA6E4}">
                <adec:decorative xmlns:adec="http://schemas.microsoft.com/office/drawing/2017/decorative" val="1"/>
              </a:ext>
            </a:extLst>
          </p:cNvPr>
          <p:cNvSpPr>
            <a:spLocks noChangeShapeType="1"/>
          </p:cNvSpPr>
          <p:nvPr/>
        </p:nvSpPr>
        <p:spPr bwMode="auto">
          <a:xfrm flipV="1">
            <a:off x="3255963" y="4167188"/>
            <a:ext cx="863600" cy="139700"/>
          </a:xfrm>
          <a:prstGeom prst="line">
            <a:avLst/>
          </a:prstGeom>
          <a:noFill/>
          <a:ln w="12700">
            <a:solidFill>
              <a:srgbClr val="FF0000"/>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60" name="Line 100">
            <a:extLst>
              <a:ext uri="{FF2B5EF4-FFF2-40B4-BE49-F238E27FC236}">
                <a16:creationId xmlns:a16="http://schemas.microsoft.com/office/drawing/2014/main" id="{C56F723F-429F-50B7-EE74-6B4550D11710}"/>
              </a:ext>
              <a:ext uri="{C183D7F6-B498-43B3-948B-1728B52AA6E4}">
                <adec:decorative xmlns:adec="http://schemas.microsoft.com/office/drawing/2017/decorative" val="1"/>
              </a:ext>
            </a:extLst>
          </p:cNvPr>
          <p:cNvSpPr>
            <a:spLocks noChangeShapeType="1"/>
          </p:cNvSpPr>
          <p:nvPr/>
        </p:nvSpPr>
        <p:spPr bwMode="auto">
          <a:xfrm flipH="1" flipV="1">
            <a:off x="4868863" y="3862388"/>
            <a:ext cx="609600" cy="495300"/>
          </a:xfrm>
          <a:prstGeom prst="line">
            <a:avLst/>
          </a:prstGeom>
          <a:noFill/>
          <a:ln w="12700">
            <a:solidFill>
              <a:srgbClr val="FF0000"/>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62" name="Line 102">
            <a:extLst>
              <a:ext uri="{FF2B5EF4-FFF2-40B4-BE49-F238E27FC236}">
                <a16:creationId xmlns:a16="http://schemas.microsoft.com/office/drawing/2014/main" id="{FA743997-C77D-7401-44B9-0CEBFC2C3385}"/>
              </a:ext>
              <a:ext uri="{C183D7F6-B498-43B3-948B-1728B52AA6E4}">
                <adec:decorative xmlns:adec="http://schemas.microsoft.com/office/drawing/2017/decorative" val="1"/>
              </a:ext>
            </a:extLst>
          </p:cNvPr>
          <p:cNvSpPr>
            <a:spLocks noChangeShapeType="1"/>
          </p:cNvSpPr>
          <p:nvPr/>
        </p:nvSpPr>
        <p:spPr bwMode="auto">
          <a:xfrm flipH="1" flipV="1">
            <a:off x="4921250" y="3201988"/>
            <a:ext cx="584200" cy="1016000"/>
          </a:xfrm>
          <a:prstGeom prst="line">
            <a:avLst/>
          </a:prstGeom>
          <a:noFill/>
          <a:ln w="12700">
            <a:solidFill>
              <a:srgbClr val="FF0000"/>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45" name="Freeform 85">
            <a:extLst>
              <a:ext uri="{FF2B5EF4-FFF2-40B4-BE49-F238E27FC236}">
                <a16:creationId xmlns:a16="http://schemas.microsoft.com/office/drawing/2014/main" id="{78C30D44-14C4-5274-B7A0-06D615C6DC6F}"/>
              </a:ext>
              <a:ext uri="{C183D7F6-B498-43B3-948B-1728B52AA6E4}">
                <adec:decorative xmlns:adec="http://schemas.microsoft.com/office/drawing/2017/decorative" val="1"/>
              </a:ext>
            </a:extLst>
          </p:cNvPr>
          <p:cNvSpPr>
            <a:spLocks/>
          </p:cNvSpPr>
          <p:nvPr/>
        </p:nvSpPr>
        <p:spPr bwMode="auto">
          <a:xfrm>
            <a:off x="4906963" y="4408488"/>
            <a:ext cx="101600" cy="276225"/>
          </a:xfrm>
          <a:custGeom>
            <a:avLst/>
            <a:gdLst>
              <a:gd name="T0" fmla="*/ 101600 w 64"/>
              <a:gd name="T1" fmla="*/ 0 h 174"/>
              <a:gd name="T2" fmla="*/ 3175 w 64"/>
              <a:gd name="T3" fmla="*/ 206375 h 174"/>
              <a:gd name="T4" fmla="*/ 0 w 64"/>
              <a:gd name="T5" fmla="*/ 244475 h 174"/>
              <a:gd name="T6" fmla="*/ 19050 w 64"/>
              <a:gd name="T7" fmla="*/ 266700 h 174"/>
              <a:gd name="T8" fmla="*/ 57150 w 64"/>
              <a:gd name="T9" fmla="*/ 276225 h 174"/>
              <a:gd name="T10" fmla="*/ 85725 w 64"/>
              <a:gd name="T11" fmla="*/ 266700 h 174"/>
              <a:gd name="T12" fmla="*/ 101600 w 64"/>
              <a:gd name="T13" fmla="*/ 0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74">
                <a:moveTo>
                  <a:pt x="64" y="0"/>
                </a:moveTo>
                <a:lnTo>
                  <a:pt x="2" y="130"/>
                </a:lnTo>
                <a:lnTo>
                  <a:pt x="0" y="154"/>
                </a:lnTo>
                <a:lnTo>
                  <a:pt x="12" y="168"/>
                </a:lnTo>
                <a:lnTo>
                  <a:pt x="36" y="174"/>
                </a:lnTo>
                <a:lnTo>
                  <a:pt x="54" y="168"/>
                </a:lnTo>
                <a:lnTo>
                  <a:pt x="64" y="0"/>
                </a:lnTo>
                <a:close/>
              </a:path>
            </a:pathLst>
          </a:custGeom>
          <a:blipFill dpi="0" rotWithShape="0">
            <a:blip r:embed="rId2"/>
            <a:srcRect/>
            <a:tile tx="0" ty="0" sx="100000" sy="100000" flip="none" algn="tl"/>
          </a:blipFill>
          <a:ln w="12700" cap="flat" cmpd="sng">
            <a:solidFill>
              <a:srgbClr val="DDDDDD"/>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61" name="Line 101">
            <a:extLst>
              <a:ext uri="{FF2B5EF4-FFF2-40B4-BE49-F238E27FC236}">
                <a16:creationId xmlns:a16="http://schemas.microsoft.com/office/drawing/2014/main" id="{AABC0F50-9C45-35C3-97E9-28575F61DAC6}"/>
              </a:ext>
              <a:ext uri="{C183D7F6-B498-43B3-948B-1728B52AA6E4}">
                <adec:decorative xmlns:adec="http://schemas.microsoft.com/office/drawing/2017/decorative" val="1"/>
              </a:ext>
            </a:extLst>
          </p:cNvPr>
          <p:cNvSpPr>
            <a:spLocks noChangeShapeType="1"/>
          </p:cNvSpPr>
          <p:nvPr/>
        </p:nvSpPr>
        <p:spPr bwMode="auto">
          <a:xfrm flipH="1" flipV="1">
            <a:off x="4856163" y="4370388"/>
            <a:ext cx="558800" cy="63500"/>
          </a:xfrm>
          <a:prstGeom prst="line">
            <a:avLst/>
          </a:prstGeom>
          <a:noFill/>
          <a:ln w="12700">
            <a:solidFill>
              <a:srgbClr val="FF0000"/>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47" name="Freeform 87">
            <a:extLst>
              <a:ext uri="{FF2B5EF4-FFF2-40B4-BE49-F238E27FC236}">
                <a16:creationId xmlns:a16="http://schemas.microsoft.com/office/drawing/2014/main" id="{D94AD049-E85C-71A8-F40D-07B1E9E09E21}"/>
              </a:ext>
              <a:ext uri="{C183D7F6-B498-43B3-948B-1728B52AA6E4}">
                <adec:decorative xmlns:adec="http://schemas.microsoft.com/office/drawing/2017/decorative" val="1"/>
              </a:ext>
            </a:extLst>
          </p:cNvPr>
          <p:cNvSpPr>
            <a:spLocks/>
          </p:cNvSpPr>
          <p:nvPr/>
        </p:nvSpPr>
        <p:spPr bwMode="auto">
          <a:xfrm flipH="1">
            <a:off x="3757613" y="4167188"/>
            <a:ext cx="101600" cy="276225"/>
          </a:xfrm>
          <a:custGeom>
            <a:avLst/>
            <a:gdLst>
              <a:gd name="T0" fmla="*/ 101600 w 64"/>
              <a:gd name="T1" fmla="*/ 0 h 174"/>
              <a:gd name="T2" fmla="*/ 3175 w 64"/>
              <a:gd name="T3" fmla="*/ 206375 h 174"/>
              <a:gd name="T4" fmla="*/ 0 w 64"/>
              <a:gd name="T5" fmla="*/ 244475 h 174"/>
              <a:gd name="T6" fmla="*/ 19050 w 64"/>
              <a:gd name="T7" fmla="*/ 266700 h 174"/>
              <a:gd name="T8" fmla="*/ 57150 w 64"/>
              <a:gd name="T9" fmla="*/ 276225 h 174"/>
              <a:gd name="T10" fmla="*/ 85725 w 64"/>
              <a:gd name="T11" fmla="*/ 266700 h 174"/>
              <a:gd name="T12" fmla="*/ 101600 w 64"/>
              <a:gd name="T13" fmla="*/ 0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74">
                <a:moveTo>
                  <a:pt x="64" y="0"/>
                </a:moveTo>
                <a:lnTo>
                  <a:pt x="2" y="130"/>
                </a:lnTo>
                <a:lnTo>
                  <a:pt x="0" y="154"/>
                </a:lnTo>
                <a:lnTo>
                  <a:pt x="12" y="168"/>
                </a:lnTo>
                <a:lnTo>
                  <a:pt x="36" y="174"/>
                </a:lnTo>
                <a:lnTo>
                  <a:pt x="54" y="168"/>
                </a:lnTo>
                <a:lnTo>
                  <a:pt x="64" y="0"/>
                </a:lnTo>
                <a:close/>
              </a:path>
            </a:pathLst>
          </a:custGeom>
          <a:blipFill dpi="0" rotWithShape="0">
            <a:blip r:embed="rId2"/>
            <a:srcRect/>
            <a:tile tx="0" ty="0" sx="100000" sy="100000" flip="none" algn="tl"/>
          </a:blipFill>
          <a:ln w="12700" cap="flat" cmpd="sng">
            <a:solidFill>
              <a:srgbClr val="DDDDDD"/>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48" name="Freeform 88">
            <a:extLst>
              <a:ext uri="{FF2B5EF4-FFF2-40B4-BE49-F238E27FC236}">
                <a16:creationId xmlns:a16="http://schemas.microsoft.com/office/drawing/2014/main" id="{4737CE70-2D9D-5276-1937-49A8F833F5CD}"/>
              </a:ext>
              <a:ext uri="{C183D7F6-B498-43B3-948B-1728B52AA6E4}">
                <adec:decorative xmlns:adec="http://schemas.microsoft.com/office/drawing/2017/decorative" val="1"/>
              </a:ext>
            </a:extLst>
          </p:cNvPr>
          <p:cNvSpPr>
            <a:spLocks/>
          </p:cNvSpPr>
          <p:nvPr/>
        </p:nvSpPr>
        <p:spPr bwMode="auto">
          <a:xfrm flipH="1">
            <a:off x="3773488" y="4611688"/>
            <a:ext cx="101600" cy="276225"/>
          </a:xfrm>
          <a:custGeom>
            <a:avLst/>
            <a:gdLst>
              <a:gd name="T0" fmla="*/ 101600 w 64"/>
              <a:gd name="T1" fmla="*/ 0 h 174"/>
              <a:gd name="T2" fmla="*/ 3175 w 64"/>
              <a:gd name="T3" fmla="*/ 206375 h 174"/>
              <a:gd name="T4" fmla="*/ 0 w 64"/>
              <a:gd name="T5" fmla="*/ 244475 h 174"/>
              <a:gd name="T6" fmla="*/ 19050 w 64"/>
              <a:gd name="T7" fmla="*/ 266700 h 174"/>
              <a:gd name="T8" fmla="*/ 57150 w 64"/>
              <a:gd name="T9" fmla="*/ 276225 h 174"/>
              <a:gd name="T10" fmla="*/ 85725 w 64"/>
              <a:gd name="T11" fmla="*/ 266700 h 174"/>
              <a:gd name="T12" fmla="*/ 101600 w 64"/>
              <a:gd name="T13" fmla="*/ 0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74">
                <a:moveTo>
                  <a:pt x="64" y="0"/>
                </a:moveTo>
                <a:lnTo>
                  <a:pt x="2" y="130"/>
                </a:lnTo>
                <a:lnTo>
                  <a:pt x="0" y="154"/>
                </a:lnTo>
                <a:lnTo>
                  <a:pt x="12" y="168"/>
                </a:lnTo>
                <a:lnTo>
                  <a:pt x="36" y="174"/>
                </a:lnTo>
                <a:lnTo>
                  <a:pt x="54" y="168"/>
                </a:lnTo>
                <a:lnTo>
                  <a:pt x="64" y="0"/>
                </a:lnTo>
                <a:close/>
              </a:path>
            </a:pathLst>
          </a:custGeom>
          <a:blipFill dpi="0" rotWithShape="0">
            <a:blip r:embed="rId2"/>
            <a:srcRect/>
            <a:tile tx="0" ty="0" sx="100000" sy="100000" flip="none" algn="tl"/>
          </a:blipFill>
          <a:ln w="12700" cap="flat" cmpd="sng">
            <a:solidFill>
              <a:srgbClr val="DDDDDD"/>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564" name="AutoShape 4">
            <a:extLst>
              <a:ext uri="{FF2B5EF4-FFF2-40B4-BE49-F238E27FC236}">
                <a16:creationId xmlns:a16="http://schemas.microsoft.com/office/drawing/2014/main" id="{7D7E9541-D712-D6E7-AAFA-705BC7D0DC3D}"/>
              </a:ext>
              <a:ext uri="{C183D7F6-B498-43B3-948B-1728B52AA6E4}">
                <adec:decorative xmlns:adec="http://schemas.microsoft.com/office/drawing/2017/decorative" val="1"/>
              </a:ext>
            </a:extLst>
          </p:cNvPr>
          <p:cNvSpPr>
            <a:spLocks noChangeArrowheads="1"/>
          </p:cNvSpPr>
          <p:nvPr/>
        </p:nvSpPr>
        <p:spPr bwMode="auto">
          <a:xfrm rot="-10613118">
            <a:off x="4137025" y="3836988"/>
            <a:ext cx="558800" cy="160337"/>
          </a:xfrm>
          <a:prstGeom prst="leftArrow">
            <a:avLst>
              <a:gd name="adj1" fmla="val 50000"/>
              <a:gd name="adj2" fmla="val 87129"/>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09" name="Rectangle 13">
            <a:extLst>
              <a:ext uri="{FF2B5EF4-FFF2-40B4-BE49-F238E27FC236}">
                <a16:creationId xmlns:a16="http://schemas.microsoft.com/office/drawing/2014/main" id="{E6FF8E4E-62E0-0047-95ED-129711ACDE87}"/>
              </a:ext>
              <a:ext uri="{C183D7F6-B498-43B3-948B-1728B52AA6E4}">
                <adec:decorative xmlns:adec="http://schemas.microsoft.com/office/drawing/2017/decorative" val="1"/>
              </a:ext>
            </a:extLst>
          </p:cNvPr>
          <p:cNvSpPr>
            <a:spLocks noChangeArrowheads="1"/>
          </p:cNvSpPr>
          <p:nvPr/>
        </p:nvSpPr>
        <p:spPr bwMode="auto">
          <a:xfrm>
            <a:off x="4354513" y="3038475"/>
            <a:ext cx="98425" cy="1792288"/>
          </a:xfrm>
          <a:prstGeom prst="rect">
            <a:avLst/>
          </a:prstGeom>
          <a:solidFill>
            <a:srgbClr val="80808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52" name="Freeform 56">
            <a:extLst>
              <a:ext uri="{FF2B5EF4-FFF2-40B4-BE49-F238E27FC236}">
                <a16:creationId xmlns:a16="http://schemas.microsoft.com/office/drawing/2014/main" id="{9F41714F-67F4-494A-2DEF-08CEFCAC1D70}"/>
              </a:ext>
              <a:ext uri="{C183D7F6-B498-43B3-948B-1728B52AA6E4}">
                <adec:decorative xmlns:adec="http://schemas.microsoft.com/office/drawing/2017/decorative" val="1"/>
              </a:ext>
            </a:extLst>
          </p:cNvPr>
          <p:cNvSpPr>
            <a:spLocks/>
          </p:cNvSpPr>
          <p:nvPr/>
        </p:nvSpPr>
        <p:spPr bwMode="auto">
          <a:xfrm>
            <a:off x="3384550" y="2141538"/>
            <a:ext cx="2008188" cy="1042987"/>
          </a:xfrm>
          <a:custGeom>
            <a:avLst/>
            <a:gdLst>
              <a:gd name="T0" fmla="*/ 2008188 w 1265"/>
              <a:gd name="T1" fmla="*/ 120650 h 657"/>
              <a:gd name="T2" fmla="*/ 2001838 w 1265"/>
              <a:gd name="T3" fmla="*/ 112712 h 657"/>
              <a:gd name="T4" fmla="*/ 1998663 w 1265"/>
              <a:gd name="T5" fmla="*/ 100012 h 657"/>
              <a:gd name="T6" fmla="*/ 1993900 w 1265"/>
              <a:gd name="T7" fmla="*/ 87312 h 657"/>
              <a:gd name="T8" fmla="*/ 1987550 w 1265"/>
              <a:gd name="T9" fmla="*/ 73025 h 657"/>
              <a:gd name="T10" fmla="*/ 1974850 w 1265"/>
              <a:gd name="T11" fmla="*/ 53975 h 657"/>
              <a:gd name="T12" fmla="*/ 1968500 w 1265"/>
              <a:gd name="T13" fmla="*/ 42862 h 657"/>
              <a:gd name="T14" fmla="*/ 1962150 w 1265"/>
              <a:gd name="T15" fmla="*/ 36512 h 657"/>
              <a:gd name="T16" fmla="*/ 1954213 w 1265"/>
              <a:gd name="T17" fmla="*/ 26987 h 657"/>
              <a:gd name="T18" fmla="*/ 1944688 w 1265"/>
              <a:gd name="T19" fmla="*/ 17462 h 657"/>
              <a:gd name="T20" fmla="*/ 1935163 w 1265"/>
              <a:gd name="T21" fmla="*/ 14287 h 657"/>
              <a:gd name="T22" fmla="*/ 1928813 w 1265"/>
              <a:gd name="T23" fmla="*/ 9525 h 657"/>
              <a:gd name="T24" fmla="*/ 1908175 w 1265"/>
              <a:gd name="T25" fmla="*/ 6350 h 657"/>
              <a:gd name="T26" fmla="*/ 955675 w 1265"/>
              <a:gd name="T27" fmla="*/ 0 h 657"/>
              <a:gd name="T28" fmla="*/ 93663 w 1265"/>
              <a:gd name="T29" fmla="*/ 3175 h 657"/>
              <a:gd name="T30" fmla="*/ 84138 w 1265"/>
              <a:gd name="T31" fmla="*/ 9525 h 657"/>
              <a:gd name="T32" fmla="*/ 76200 w 1265"/>
              <a:gd name="T33" fmla="*/ 11112 h 657"/>
              <a:gd name="T34" fmla="*/ 63500 w 1265"/>
              <a:gd name="T35" fmla="*/ 20637 h 657"/>
              <a:gd name="T36" fmla="*/ 53975 w 1265"/>
              <a:gd name="T37" fmla="*/ 23812 h 657"/>
              <a:gd name="T38" fmla="*/ 44450 w 1265"/>
              <a:gd name="T39" fmla="*/ 33337 h 657"/>
              <a:gd name="T40" fmla="*/ 38100 w 1265"/>
              <a:gd name="T41" fmla="*/ 36512 h 657"/>
              <a:gd name="T42" fmla="*/ 33338 w 1265"/>
              <a:gd name="T43" fmla="*/ 42862 h 657"/>
              <a:gd name="T44" fmla="*/ 17463 w 1265"/>
              <a:gd name="T45" fmla="*/ 57150 h 657"/>
              <a:gd name="T46" fmla="*/ 14288 w 1265"/>
              <a:gd name="T47" fmla="*/ 66675 h 657"/>
              <a:gd name="T48" fmla="*/ 7938 w 1265"/>
              <a:gd name="T49" fmla="*/ 76200 h 657"/>
              <a:gd name="T50" fmla="*/ 4763 w 1265"/>
              <a:gd name="T51" fmla="*/ 96837 h 657"/>
              <a:gd name="T52" fmla="*/ 0 w 1265"/>
              <a:gd name="T53" fmla="*/ 115887 h 657"/>
              <a:gd name="T54" fmla="*/ 933450 w 1265"/>
              <a:gd name="T55" fmla="*/ 757237 h 657"/>
              <a:gd name="T56" fmla="*/ 787400 w 1265"/>
              <a:gd name="T57" fmla="*/ 823912 h 657"/>
              <a:gd name="T58" fmla="*/ 773113 w 1265"/>
              <a:gd name="T59" fmla="*/ 836612 h 657"/>
              <a:gd name="T60" fmla="*/ 757238 w 1265"/>
              <a:gd name="T61" fmla="*/ 850900 h 657"/>
              <a:gd name="T62" fmla="*/ 741363 w 1265"/>
              <a:gd name="T63" fmla="*/ 869950 h 657"/>
              <a:gd name="T64" fmla="*/ 727075 w 1265"/>
              <a:gd name="T65" fmla="*/ 885825 h 657"/>
              <a:gd name="T66" fmla="*/ 711200 w 1265"/>
              <a:gd name="T67" fmla="*/ 900112 h 657"/>
              <a:gd name="T68" fmla="*/ 696913 w 1265"/>
              <a:gd name="T69" fmla="*/ 912812 h 657"/>
              <a:gd name="T70" fmla="*/ 739775 w 1265"/>
              <a:gd name="T71" fmla="*/ 979487 h 657"/>
              <a:gd name="T72" fmla="*/ 836613 w 1265"/>
              <a:gd name="T73" fmla="*/ 979487 h 657"/>
              <a:gd name="T74" fmla="*/ 1098550 w 1265"/>
              <a:gd name="T75" fmla="*/ 960437 h 657"/>
              <a:gd name="T76" fmla="*/ 1119188 w 1265"/>
              <a:gd name="T77" fmla="*/ 942975 h 657"/>
              <a:gd name="T78" fmla="*/ 1131888 w 1265"/>
              <a:gd name="T79" fmla="*/ 930275 h 657"/>
              <a:gd name="T80" fmla="*/ 1144588 w 1265"/>
              <a:gd name="T81" fmla="*/ 915987 h 657"/>
              <a:gd name="T82" fmla="*/ 1184275 w 1265"/>
              <a:gd name="T83" fmla="*/ 876300 h 657"/>
              <a:gd name="T84" fmla="*/ 1222375 w 1265"/>
              <a:gd name="T85" fmla="*/ 836612 h 657"/>
              <a:gd name="T86" fmla="*/ 1235075 w 1265"/>
              <a:gd name="T87" fmla="*/ 820737 h 657"/>
              <a:gd name="T88" fmla="*/ 1247775 w 1265"/>
              <a:gd name="T89" fmla="*/ 809625 h 657"/>
              <a:gd name="T90" fmla="*/ 1262063 w 1265"/>
              <a:gd name="T91" fmla="*/ 793750 h 657"/>
              <a:gd name="T92" fmla="*/ 1277938 w 1265"/>
              <a:gd name="T93" fmla="*/ 777875 h 657"/>
              <a:gd name="T94" fmla="*/ 1235075 w 1265"/>
              <a:gd name="T95" fmla="*/ 593725 h 6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65" h="657">
                <a:moveTo>
                  <a:pt x="776" y="264"/>
                </a:moveTo>
                <a:lnTo>
                  <a:pt x="1265" y="264"/>
                </a:lnTo>
                <a:lnTo>
                  <a:pt x="1265" y="76"/>
                </a:lnTo>
                <a:lnTo>
                  <a:pt x="1263" y="75"/>
                </a:lnTo>
                <a:lnTo>
                  <a:pt x="1263" y="73"/>
                </a:lnTo>
                <a:lnTo>
                  <a:pt x="1261" y="71"/>
                </a:lnTo>
                <a:lnTo>
                  <a:pt x="1261" y="67"/>
                </a:lnTo>
                <a:lnTo>
                  <a:pt x="1259" y="65"/>
                </a:lnTo>
                <a:lnTo>
                  <a:pt x="1259" y="63"/>
                </a:lnTo>
                <a:lnTo>
                  <a:pt x="1257" y="61"/>
                </a:lnTo>
                <a:lnTo>
                  <a:pt x="1257" y="59"/>
                </a:lnTo>
                <a:lnTo>
                  <a:pt x="1256" y="55"/>
                </a:lnTo>
                <a:lnTo>
                  <a:pt x="1256" y="53"/>
                </a:lnTo>
                <a:lnTo>
                  <a:pt x="1252" y="50"/>
                </a:lnTo>
                <a:lnTo>
                  <a:pt x="1252" y="46"/>
                </a:lnTo>
                <a:lnTo>
                  <a:pt x="1248" y="42"/>
                </a:lnTo>
                <a:lnTo>
                  <a:pt x="1248" y="38"/>
                </a:lnTo>
                <a:lnTo>
                  <a:pt x="1244" y="34"/>
                </a:lnTo>
                <a:lnTo>
                  <a:pt x="1244" y="32"/>
                </a:lnTo>
                <a:lnTo>
                  <a:pt x="1242" y="29"/>
                </a:lnTo>
                <a:lnTo>
                  <a:pt x="1240" y="27"/>
                </a:lnTo>
                <a:lnTo>
                  <a:pt x="1240" y="25"/>
                </a:lnTo>
                <a:lnTo>
                  <a:pt x="1238" y="23"/>
                </a:lnTo>
                <a:lnTo>
                  <a:pt x="1236" y="23"/>
                </a:lnTo>
                <a:lnTo>
                  <a:pt x="1236" y="21"/>
                </a:lnTo>
                <a:lnTo>
                  <a:pt x="1233" y="17"/>
                </a:lnTo>
                <a:lnTo>
                  <a:pt x="1231" y="17"/>
                </a:lnTo>
                <a:lnTo>
                  <a:pt x="1231" y="15"/>
                </a:lnTo>
                <a:lnTo>
                  <a:pt x="1229" y="15"/>
                </a:lnTo>
                <a:lnTo>
                  <a:pt x="1225" y="11"/>
                </a:lnTo>
                <a:lnTo>
                  <a:pt x="1223" y="11"/>
                </a:lnTo>
                <a:lnTo>
                  <a:pt x="1221" y="9"/>
                </a:lnTo>
                <a:lnTo>
                  <a:pt x="1219" y="9"/>
                </a:lnTo>
                <a:lnTo>
                  <a:pt x="1217" y="7"/>
                </a:lnTo>
                <a:lnTo>
                  <a:pt x="1215" y="7"/>
                </a:lnTo>
                <a:lnTo>
                  <a:pt x="1215" y="6"/>
                </a:lnTo>
                <a:lnTo>
                  <a:pt x="1211" y="6"/>
                </a:lnTo>
                <a:lnTo>
                  <a:pt x="1210" y="4"/>
                </a:lnTo>
                <a:lnTo>
                  <a:pt x="1202" y="4"/>
                </a:lnTo>
                <a:lnTo>
                  <a:pt x="1200" y="2"/>
                </a:lnTo>
                <a:lnTo>
                  <a:pt x="629" y="2"/>
                </a:lnTo>
                <a:lnTo>
                  <a:pt x="602" y="0"/>
                </a:lnTo>
                <a:lnTo>
                  <a:pt x="67" y="0"/>
                </a:lnTo>
                <a:lnTo>
                  <a:pt x="65" y="2"/>
                </a:lnTo>
                <a:lnTo>
                  <a:pt x="59" y="2"/>
                </a:lnTo>
                <a:lnTo>
                  <a:pt x="59" y="4"/>
                </a:lnTo>
                <a:lnTo>
                  <a:pt x="55" y="4"/>
                </a:lnTo>
                <a:lnTo>
                  <a:pt x="53" y="6"/>
                </a:lnTo>
                <a:lnTo>
                  <a:pt x="51" y="6"/>
                </a:lnTo>
                <a:lnTo>
                  <a:pt x="49" y="7"/>
                </a:lnTo>
                <a:lnTo>
                  <a:pt x="48" y="7"/>
                </a:lnTo>
                <a:lnTo>
                  <a:pt x="46" y="9"/>
                </a:lnTo>
                <a:lnTo>
                  <a:pt x="44" y="9"/>
                </a:lnTo>
                <a:lnTo>
                  <a:pt x="40" y="13"/>
                </a:lnTo>
                <a:lnTo>
                  <a:pt x="38" y="13"/>
                </a:lnTo>
                <a:lnTo>
                  <a:pt x="36" y="15"/>
                </a:lnTo>
                <a:lnTo>
                  <a:pt x="34" y="15"/>
                </a:lnTo>
                <a:lnTo>
                  <a:pt x="34" y="17"/>
                </a:lnTo>
                <a:lnTo>
                  <a:pt x="32" y="17"/>
                </a:lnTo>
                <a:lnTo>
                  <a:pt x="28" y="21"/>
                </a:lnTo>
                <a:lnTo>
                  <a:pt x="26" y="21"/>
                </a:lnTo>
                <a:lnTo>
                  <a:pt x="26" y="23"/>
                </a:lnTo>
                <a:lnTo>
                  <a:pt x="24" y="23"/>
                </a:lnTo>
                <a:lnTo>
                  <a:pt x="24" y="25"/>
                </a:lnTo>
                <a:lnTo>
                  <a:pt x="23" y="25"/>
                </a:lnTo>
                <a:lnTo>
                  <a:pt x="21" y="27"/>
                </a:lnTo>
                <a:lnTo>
                  <a:pt x="21" y="29"/>
                </a:lnTo>
                <a:lnTo>
                  <a:pt x="19" y="29"/>
                </a:lnTo>
                <a:lnTo>
                  <a:pt x="11" y="36"/>
                </a:lnTo>
                <a:lnTo>
                  <a:pt x="11" y="38"/>
                </a:lnTo>
                <a:lnTo>
                  <a:pt x="9" y="40"/>
                </a:lnTo>
                <a:lnTo>
                  <a:pt x="9" y="42"/>
                </a:lnTo>
                <a:lnTo>
                  <a:pt x="7" y="44"/>
                </a:lnTo>
                <a:lnTo>
                  <a:pt x="7" y="46"/>
                </a:lnTo>
                <a:lnTo>
                  <a:pt x="5" y="48"/>
                </a:lnTo>
                <a:lnTo>
                  <a:pt x="5" y="53"/>
                </a:lnTo>
                <a:lnTo>
                  <a:pt x="3" y="55"/>
                </a:lnTo>
                <a:lnTo>
                  <a:pt x="3" y="61"/>
                </a:lnTo>
                <a:lnTo>
                  <a:pt x="1" y="63"/>
                </a:lnTo>
                <a:lnTo>
                  <a:pt x="1" y="71"/>
                </a:lnTo>
                <a:lnTo>
                  <a:pt x="0" y="73"/>
                </a:lnTo>
                <a:lnTo>
                  <a:pt x="0" y="264"/>
                </a:lnTo>
                <a:lnTo>
                  <a:pt x="588" y="264"/>
                </a:lnTo>
                <a:lnTo>
                  <a:pt x="588" y="477"/>
                </a:lnTo>
                <a:lnTo>
                  <a:pt x="536" y="477"/>
                </a:lnTo>
                <a:lnTo>
                  <a:pt x="498" y="515"/>
                </a:lnTo>
                <a:lnTo>
                  <a:pt x="496" y="519"/>
                </a:lnTo>
                <a:lnTo>
                  <a:pt x="492" y="521"/>
                </a:lnTo>
                <a:lnTo>
                  <a:pt x="490" y="525"/>
                </a:lnTo>
                <a:lnTo>
                  <a:pt x="487" y="527"/>
                </a:lnTo>
                <a:lnTo>
                  <a:pt x="483" y="531"/>
                </a:lnTo>
                <a:lnTo>
                  <a:pt x="481" y="535"/>
                </a:lnTo>
                <a:lnTo>
                  <a:pt x="477" y="536"/>
                </a:lnTo>
                <a:lnTo>
                  <a:pt x="473" y="540"/>
                </a:lnTo>
                <a:lnTo>
                  <a:pt x="471" y="544"/>
                </a:lnTo>
                <a:lnTo>
                  <a:pt x="467" y="548"/>
                </a:lnTo>
                <a:lnTo>
                  <a:pt x="464" y="550"/>
                </a:lnTo>
                <a:lnTo>
                  <a:pt x="462" y="554"/>
                </a:lnTo>
                <a:lnTo>
                  <a:pt x="458" y="558"/>
                </a:lnTo>
                <a:lnTo>
                  <a:pt x="454" y="559"/>
                </a:lnTo>
                <a:lnTo>
                  <a:pt x="452" y="563"/>
                </a:lnTo>
                <a:lnTo>
                  <a:pt x="448" y="567"/>
                </a:lnTo>
                <a:lnTo>
                  <a:pt x="444" y="569"/>
                </a:lnTo>
                <a:lnTo>
                  <a:pt x="443" y="573"/>
                </a:lnTo>
                <a:lnTo>
                  <a:pt x="439" y="575"/>
                </a:lnTo>
                <a:lnTo>
                  <a:pt x="437" y="579"/>
                </a:lnTo>
                <a:lnTo>
                  <a:pt x="398" y="617"/>
                </a:lnTo>
                <a:lnTo>
                  <a:pt x="466" y="617"/>
                </a:lnTo>
                <a:lnTo>
                  <a:pt x="466" y="657"/>
                </a:lnTo>
                <a:lnTo>
                  <a:pt x="527" y="657"/>
                </a:lnTo>
                <a:lnTo>
                  <a:pt x="527" y="617"/>
                </a:lnTo>
                <a:lnTo>
                  <a:pt x="682" y="617"/>
                </a:lnTo>
                <a:lnTo>
                  <a:pt x="692" y="607"/>
                </a:lnTo>
                <a:lnTo>
                  <a:pt x="692" y="605"/>
                </a:lnTo>
                <a:lnTo>
                  <a:pt x="698" y="600"/>
                </a:lnTo>
                <a:lnTo>
                  <a:pt x="701" y="598"/>
                </a:lnTo>
                <a:lnTo>
                  <a:pt x="705" y="594"/>
                </a:lnTo>
                <a:lnTo>
                  <a:pt x="707" y="590"/>
                </a:lnTo>
                <a:lnTo>
                  <a:pt x="711" y="588"/>
                </a:lnTo>
                <a:lnTo>
                  <a:pt x="713" y="586"/>
                </a:lnTo>
                <a:lnTo>
                  <a:pt x="715" y="582"/>
                </a:lnTo>
                <a:lnTo>
                  <a:pt x="719" y="581"/>
                </a:lnTo>
                <a:lnTo>
                  <a:pt x="721" y="577"/>
                </a:lnTo>
                <a:lnTo>
                  <a:pt x="724" y="575"/>
                </a:lnTo>
                <a:lnTo>
                  <a:pt x="726" y="571"/>
                </a:lnTo>
                <a:lnTo>
                  <a:pt x="746" y="552"/>
                </a:lnTo>
                <a:lnTo>
                  <a:pt x="749" y="550"/>
                </a:lnTo>
                <a:lnTo>
                  <a:pt x="751" y="546"/>
                </a:lnTo>
                <a:lnTo>
                  <a:pt x="770" y="527"/>
                </a:lnTo>
                <a:lnTo>
                  <a:pt x="772" y="523"/>
                </a:lnTo>
                <a:lnTo>
                  <a:pt x="776" y="521"/>
                </a:lnTo>
                <a:lnTo>
                  <a:pt x="778" y="517"/>
                </a:lnTo>
                <a:lnTo>
                  <a:pt x="782" y="515"/>
                </a:lnTo>
                <a:lnTo>
                  <a:pt x="784" y="512"/>
                </a:lnTo>
                <a:lnTo>
                  <a:pt x="786" y="510"/>
                </a:lnTo>
                <a:lnTo>
                  <a:pt x="790" y="508"/>
                </a:lnTo>
                <a:lnTo>
                  <a:pt x="792" y="504"/>
                </a:lnTo>
                <a:lnTo>
                  <a:pt x="795" y="500"/>
                </a:lnTo>
                <a:lnTo>
                  <a:pt x="799" y="498"/>
                </a:lnTo>
                <a:lnTo>
                  <a:pt x="805" y="492"/>
                </a:lnTo>
                <a:lnTo>
                  <a:pt x="805" y="490"/>
                </a:lnTo>
                <a:lnTo>
                  <a:pt x="815" y="481"/>
                </a:lnTo>
                <a:lnTo>
                  <a:pt x="778" y="481"/>
                </a:lnTo>
                <a:lnTo>
                  <a:pt x="778" y="374"/>
                </a:lnTo>
                <a:lnTo>
                  <a:pt x="776" y="368"/>
                </a:lnTo>
                <a:lnTo>
                  <a:pt x="776" y="264"/>
                </a:lnTo>
                <a:close/>
              </a:path>
            </a:pathLst>
          </a:custGeom>
          <a:solidFill>
            <a:srgbClr val="BFBFBF"/>
          </a:solidFill>
          <a:ln w="0">
            <a:solidFill>
              <a:srgbClr val="000000"/>
            </a:solidFill>
            <a:prstDash val="solid"/>
            <a:round/>
            <a:headEnd/>
            <a:tailEnd/>
          </a:ln>
        </p:spPr>
        <p:txBody>
          <a:bodyPr/>
          <a:lstStyle/>
          <a:p>
            <a:endParaRPr lang="en-US"/>
          </a:p>
        </p:txBody>
      </p:sp>
      <p:sp>
        <p:nvSpPr>
          <p:cNvPr id="80958" name="Freeform 62">
            <a:extLst>
              <a:ext uri="{FF2B5EF4-FFF2-40B4-BE49-F238E27FC236}">
                <a16:creationId xmlns:a16="http://schemas.microsoft.com/office/drawing/2014/main" id="{21A1437C-C228-ECB9-EB38-4AA9BE535093}"/>
              </a:ext>
              <a:ext uri="{C183D7F6-B498-43B3-948B-1728B52AA6E4}">
                <adec:decorative xmlns:adec="http://schemas.microsoft.com/office/drawing/2017/decorative" val="1"/>
              </a:ext>
            </a:extLst>
          </p:cNvPr>
          <p:cNvSpPr>
            <a:spLocks/>
          </p:cNvSpPr>
          <p:nvPr/>
        </p:nvSpPr>
        <p:spPr bwMode="auto">
          <a:xfrm>
            <a:off x="3922713" y="3121025"/>
            <a:ext cx="201612" cy="122238"/>
          </a:xfrm>
          <a:custGeom>
            <a:avLst/>
            <a:gdLst>
              <a:gd name="T0" fmla="*/ 0 w 127"/>
              <a:gd name="T1" fmla="*/ 88900 h 77"/>
              <a:gd name="T2" fmla="*/ 0 w 127"/>
              <a:gd name="T3" fmla="*/ 122238 h 77"/>
              <a:gd name="T4" fmla="*/ 42862 w 127"/>
              <a:gd name="T5" fmla="*/ 122238 h 77"/>
              <a:gd name="T6" fmla="*/ 106362 w 127"/>
              <a:gd name="T7" fmla="*/ 33338 h 77"/>
              <a:gd name="T8" fmla="*/ 201612 w 127"/>
              <a:gd name="T9" fmla="*/ 33338 h 77"/>
              <a:gd name="T10" fmla="*/ 201612 w 127"/>
              <a:gd name="T11" fmla="*/ 0 h 77"/>
              <a:gd name="T12" fmla="*/ 88900 w 127"/>
              <a:gd name="T13" fmla="*/ 0 h 77"/>
              <a:gd name="T14" fmla="*/ 23812 w 127"/>
              <a:gd name="T15" fmla="*/ 88900 h 77"/>
              <a:gd name="T16" fmla="*/ 0 w 127"/>
              <a:gd name="T17" fmla="*/ 889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 h="77">
                <a:moveTo>
                  <a:pt x="0" y="56"/>
                </a:moveTo>
                <a:lnTo>
                  <a:pt x="0" y="77"/>
                </a:lnTo>
                <a:lnTo>
                  <a:pt x="27" y="77"/>
                </a:lnTo>
                <a:lnTo>
                  <a:pt x="67" y="21"/>
                </a:lnTo>
                <a:lnTo>
                  <a:pt x="127" y="21"/>
                </a:lnTo>
                <a:lnTo>
                  <a:pt x="127" y="0"/>
                </a:lnTo>
                <a:lnTo>
                  <a:pt x="56" y="0"/>
                </a:lnTo>
                <a:lnTo>
                  <a:pt x="15" y="56"/>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2644" name="AutoShape 84">
            <a:extLst>
              <a:ext uri="{FF2B5EF4-FFF2-40B4-BE49-F238E27FC236}">
                <a16:creationId xmlns:a16="http://schemas.microsoft.com/office/drawing/2014/main" id="{E9270319-39FB-6995-DCA5-4C14F1A4FCCD}"/>
              </a:ext>
              <a:ext uri="{C183D7F6-B498-43B3-948B-1728B52AA6E4}">
                <adec:decorative xmlns:adec="http://schemas.microsoft.com/office/drawing/2017/decorative" val="1"/>
              </a:ext>
            </a:extLst>
          </p:cNvPr>
          <p:cNvSpPr>
            <a:spLocks noChangeArrowheads="1"/>
          </p:cNvSpPr>
          <p:nvPr/>
        </p:nvSpPr>
        <p:spPr bwMode="auto">
          <a:xfrm rot="2070512">
            <a:off x="4481513" y="3101975"/>
            <a:ext cx="74612"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55" name="Freeform 59">
            <a:extLst>
              <a:ext uri="{FF2B5EF4-FFF2-40B4-BE49-F238E27FC236}">
                <a16:creationId xmlns:a16="http://schemas.microsoft.com/office/drawing/2014/main" id="{D0802065-9E4B-66E3-F397-FF3ADDBCF6CF}"/>
              </a:ext>
              <a:ext uri="{C183D7F6-B498-43B3-948B-1728B52AA6E4}">
                <adec:decorative xmlns:adec="http://schemas.microsoft.com/office/drawing/2017/decorative" val="1"/>
              </a:ext>
            </a:extLst>
          </p:cNvPr>
          <p:cNvSpPr>
            <a:spLocks/>
          </p:cNvSpPr>
          <p:nvPr/>
        </p:nvSpPr>
        <p:spPr bwMode="auto">
          <a:xfrm>
            <a:off x="4598988" y="2901950"/>
            <a:ext cx="793750" cy="298450"/>
          </a:xfrm>
          <a:custGeom>
            <a:avLst/>
            <a:gdLst>
              <a:gd name="T0" fmla="*/ 793750 w 500"/>
              <a:gd name="T1" fmla="*/ 0 h 188"/>
              <a:gd name="T2" fmla="*/ 255588 w 500"/>
              <a:gd name="T3" fmla="*/ 0 h 188"/>
              <a:gd name="T4" fmla="*/ 0 w 500"/>
              <a:gd name="T5" fmla="*/ 246063 h 188"/>
              <a:gd name="T6" fmla="*/ 0 w 500"/>
              <a:gd name="T7" fmla="*/ 282575 h 188"/>
              <a:gd name="T8" fmla="*/ 109538 w 500"/>
              <a:gd name="T9" fmla="*/ 282575 h 188"/>
              <a:gd name="T10" fmla="*/ 109538 w 500"/>
              <a:gd name="T11" fmla="*/ 209550 h 188"/>
              <a:gd name="T12" fmla="*/ 541338 w 500"/>
              <a:gd name="T13" fmla="*/ 209550 h 188"/>
              <a:gd name="T14" fmla="*/ 541338 w 500"/>
              <a:gd name="T15" fmla="*/ 298450 h 188"/>
              <a:gd name="T16" fmla="*/ 793750 w 500"/>
              <a:gd name="T17" fmla="*/ 298450 h 188"/>
              <a:gd name="T18" fmla="*/ 793750 w 500"/>
              <a:gd name="T19" fmla="*/ 0 h 1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00" h="188">
                <a:moveTo>
                  <a:pt x="500" y="0"/>
                </a:moveTo>
                <a:lnTo>
                  <a:pt x="161" y="0"/>
                </a:lnTo>
                <a:lnTo>
                  <a:pt x="0" y="155"/>
                </a:lnTo>
                <a:lnTo>
                  <a:pt x="0" y="178"/>
                </a:lnTo>
                <a:lnTo>
                  <a:pt x="69" y="178"/>
                </a:lnTo>
                <a:lnTo>
                  <a:pt x="69" y="132"/>
                </a:lnTo>
                <a:lnTo>
                  <a:pt x="341" y="132"/>
                </a:lnTo>
                <a:lnTo>
                  <a:pt x="341" y="188"/>
                </a:lnTo>
                <a:lnTo>
                  <a:pt x="500" y="188"/>
                </a:lnTo>
                <a:lnTo>
                  <a:pt x="500" y="0"/>
                </a:lnTo>
                <a:close/>
              </a:path>
            </a:pathLst>
          </a:custGeom>
          <a:solidFill>
            <a:srgbClr val="BFBFBF"/>
          </a:solidFill>
          <a:ln w="0">
            <a:solidFill>
              <a:srgbClr val="000000"/>
            </a:solidFill>
            <a:prstDash val="solid"/>
            <a:round/>
            <a:headEnd/>
            <a:tailEnd/>
          </a:ln>
        </p:spPr>
        <p:txBody>
          <a:bodyPr/>
          <a:lstStyle/>
          <a:p>
            <a:endParaRPr lang="en-US"/>
          </a:p>
        </p:txBody>
      </p:sp>
      <p:sp>
        <p:nvSpPr>
          <p:cNvPr id="80956" name="Freeform 60">
            <a:extLst>
              <a:ext uri="{FF2B5EF4-FFF2-40B4-BE49-F238E27FC236}">
                <a16:creationId xmlns:a16="http://schemas.microsoft.com/office/drawing/2014/main" id="{2CD2F73D-59BE-643E-18D0-D8A38F7FDC47}"/>
              </a:ext>
              <a:ext uri="{C183D7F6-B498-43B3-948B-1728B52AA6E4}">
                <adec:decorative xmlns:adec="http://schemas.microsoft.com/office/drawing/2017/decorative" val="1"/>
              </a:ext>
            </a:extLst>
          </p:cNvPr>
          <p:cNvSpPr>
            <a:spLocks/>
          </p:cNvSpPr>
          <p:nvPr/>
        </p:nvSpPr>
        <p:spPr bwMode="auto">
          <a:xfrm>
            <a:off x="4048125" y="3236913"/>
            <a:ext cx="727075" cy="1377950"/>
          </a:xfrm>
          <a:custGeom>
            <a:avLst/>
            <a:gdLst>
              <a:gd name="T0" fmla="*/ 0 w 458"/>
              <a:gd name="T1" fmla="*/ 0 h 868"/>
              <a:gd name="T2" fmla="*/ 77788 w 458"/>
              <a:gd name="T3" fmla="*/ 1377950 h 868"/>
              <a:gd name="T4" fmla="*/ 627063 w 458"/>
              <a:gd name="T5" fmla="*/ 1377950 h 868"/>
              <a:gd name="T6" fmla="*/ 727075 w 458"/>
              <a:gd name="T7" fmla="*/ 0 h 868"/>
              <a:gd name="T8" fmla="*/ 681038 w 458"/>
              <a:gd name="T9" fmla="*/ 0 h 868"/>
              <a:gd name="T10" fmla="*/ 581025 w 458"/>
              <a:gd name="T11" fmla="*/ 1255713 h 868"/>
              <a:gd name="T12" fmla="*/ 133350 w 458"/>
              <a:gd name="T13" fmla="*/ 1255713 h 868"/>
              <a:gd name="T14" fmla="*/ 47625 w 458"/>
              <a:gd name="T15" fmla="*/ 0 h 868"/>
              <a:gd name="T16" fmla="*/ 0 w 458"/>
              <a:gd name="T17" fmla="*/ 0 h 8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8" h="868">
                <a:moveTo>
                  <a:pt x="0" y="0"/>
                </a:moveTo>
                <a:lnTo>
                  <a:pt x="49" y="868"/>
                </a:lnTo>
                <a:lnTo>
                  <a:pt x="395" y="868"/>
                </a:lnTo>
                <a:lnTo>
                  <a:pt x="458" y="0"/>
                </a:lnTo>
                <a:lnTo>
                  <a:pt x="429" y="0"/>
                </a:lnTo>
                <a:lnTo>
                  <a:pt x="366" y="791"/>
                </a:lnTo>
                <a:lnTo>
                  <a:pt x="84" y="791"/>
                </a:lnTo>
                <a:lnTo>
                  <a:pt x="30" y="0"/>
                </a:lnTo>
                <a:lnTo>
                  <a:pt x="0" y="0"/>
                </a:lnTo>
                <a:close/>
              </a:path>
            </a:pathLst>
          </a:custGeom>
          <a:solidFill>
            <a:srgbClr val="BFBFBF"/>
          </a:solidFill>
          <a:ln w="0">
            <a:solidFill>
              <a:srgbClr val="000000"/>
            </a:solidFill>
            <a:prstDash val="solid"/>
            <a:round/>
            <a:headEnd/>
            <a:tailEnd/>
          </a:ln>
        </p:spPr>
        <p:txBody>
          <a:bodyPr/>
          <a:lstStyle/>
          <a:p>
            <a:endParaRPr lang="en-US"/>
          </a:p>
        </p:txBody>
      </p:sp>
      <p:sp>
        <p:nvSpPr>
          <p:cNvPr id="322635" name="AutoShape 75">
            <a:extLst>
              <a:ext uri="{FF2B5EF4-FFF2-40B4-BE49-F238E27FC236}">
                <a16:creationId xmlns:a16="http://schemas.microsoft.com/office/drawing/2014/main" id="{4928E7A6-F94D-3B9E-35C8-CCB2E1678F8B}"/>
              </a:ext>
              <a:ext uri="{C183D7F6-B498-43B3-948B-1728B52AA6E4}">
                <adec:decorative xmlns:adec="http://schemas.microsoft.com/office/drawing/2017/decorative" val="1"/>
              </a:ext>
            </a:extLst>
          </p:cNvPr>
          <p:cNvSpPr>
            <a:spLocks noChangeArrowheads="1"/>
          </p:cNvSpPr>
          <p:nvPr/>
        </p:nvSpPr>
        <p:spPr bwMode="auto">
          <a:xfrm rot="-441324">
            <a:off x="4117975" y="3494088"/>
            <a:ext cx="558800" cy="160337"/>
          </a:xfrm>
          <a:prstGeom prst="leftArrow">
            <a:avLst>
              <a:gd name="adj1" fmla="val 50000"/>
              <a:gd name="adj2" fmla="val 87129"/>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37" name="AutoShape 77">
            <a:extLst>
              <a:ext uri="{FF2B5EF4-FFF2-40B4-BE49-F238E27FC236}">
                <a16:creationId xmlns:a16="http://schemas.microsoft.com/office/drawing/2014/main" id="{F9BB2BC2-1874-1145-A883-5D02E5DBCF5D}"/>
              </a:ext>
              <a:ext uri="{C183D7F6-B498-43B3-948B-1728B52AA6E4}">
                <adec:decorative xmlns:adec="http://schemas.microsoft.com/office/drawing/2017/decorative" val="1"/>
              </a:ext>
            </a:extLst>
          </p:cNvPr>
          <p:cNvSpPr>
            <a:spLocks noChangeArrowheads="1"/>
          </p:cNvSpPr>
          <p:nvPr/>
        </p:nvSpPr>
        <p:spPr bwMode="auto">
          <a:xfrm rot="2474098">
            <a:off x="4191000" y="3406775"/>
            <a:ext cx="74613"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36" name="AutoShape 76">
            <a:extLst>
              <a:ext uri="{FF2B5EF4-FFF2-40B4-BE49-F238E27FC236}">
                <a16:creationId xmlns:a16="http://schemas.microsoft.com/office/drawing/2014/main" id="{01954683-5A55-1AFB-8F06-2CBED86C0E5F}"/>
              </a:ext>
              <a:ext uri="{C183D7F6-B498-43B3-948B-1728B52AA6E4}">
                <adec:decorative xmlns:adec="http://schemas.microsoft.com/office/drawing/2017/decorative" val="1"/>
              </a:ext>
            </a:extLst>
          </p:cNvPr>
          <p:cNvSpPr>
            <a:spLocks noChangeArrowheads="1"/>
          </p:cNvSpPr>
          <p:nvPr/>
        </p:nvSpPr>
        <p:spPr bwMode="auto">
          <a:xfrm rot="-2543847">
            <a:off x="4557713" y="3402013"/>
            <a:ext cx="74612"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39" name="AutoShape 79">
            <a:extLst>
              <a:ext uri="{FF2B5EF4-FFF2-40B4-BE49-F238E27FC236}">
                <a16:creationId xmlns:a16="http://schemas.microsoft.com/office/drawing/2014/main" id="{4A0D879F-B4CE-0381-70B7-35D23A58332E}"/>
              </a:ext>
              <a:ext uri="{C183D7F6-B498-43B3-948B-1728B52AA6E4}">
                <adec:decorative xmlns:adec="http://schemas.microsoft.com/office/drawing/2017/decorative" val="1"/>
              </a:ext>
            </a:extLst>
          </p:cNvPr>
          <p:cNvSpPr>
            <a:spLocks noChangeArrowheads="1"/>
          </p:cNvSpPr>
          <p:nvPr/>
        </p:nvSpPr>
        <p:spPr bwMode="auto">
          <a:xfrm rot="1749615">
            <a:off x="4200525" y="3730625"/>
            <a:ext cx="74613"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38" name="AutoShape 78">
            <a:extLst>
              <a:ext uri="{FF2B5EF4-FFF2-40B4-BE49-F238E27FC236}">
                <a16:creationId xmlns:a16="http://schemas.microsoft.com/office/drawing/2014/main" id="{758EF538-E910-3E82-6674-C97BADC3C846}"/>
              </a:ext>
              <a:ext uri="{C183D7F6-B498-43B3-948B-1728B52AA6E4}">
                <adec:decorative xmlns:adec="http://schemas.microsoft.com/office/drawing/2017/decorative" val="1"/>
              </a:ext>
            </a:extLst>
          </p:cNvPr>
          <p:cNvSpPr>
            <a:spLocks noChangeArrowheads="1"/>
          </p:cNvSpPr>
          <p:nvPr/>
        </p:nvSpPr>
        <p:spPr bwMode="auto">
          <a:xfrm rot="-2260858">
            <a:off x="4543425" y="3730625"/>
            <a:ext cx="74613"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40" name="AutoShape 80">
            <a:extLst>
              <a:ext uri="{FF2B5EF4-FFF2-40B4-BE49-F238E27FC236}">
                <a16:creationId xmlns:a16="http://schemas.microsoft.com/office/drawing/2014/main" id="{E5088597-FB75-FE96-D0CF-B2F9EEC4E10D}"/>
              </a:ext>
              <a:ext uri="{C183D7F6-B498-43B3-948B-1728B52AA6E4}">
                <adec:decorative xmlns:adec="http://schemas.microsoft.com/office/drawing/2017/decorative" val="1"/>
              </a:ext>
            </a:extLst>
          </p:cNvPr>
          <p:cNvSpPr>
            <a:spLocks noChangeArrowheads="1"/>
          </p:cNvSpPr>
          <p:nvPr/>
        </p:nvSpPr>
        <p:spPr bwMode="auto">
          <a:xfrm rot="2203400">
            <a:off x="4224338" y="4044950"/>
            <a:ext cx="74612"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41" name="AutoShape 81">
            <a:extLst>
              <a:ext uri="{FF2B5EF4-FFF2-40B4-BE49-F238E27FC236}">
                <a16:creationId xmlns:a16="http://schemas.microsoft.com/office/drawing/2014/main" id="{BBC01F39-8248-5D5D-57FE-53CBA01E8947}"/>
              </a:ext>
              <a:ext uri="{C183D7F6-B498-43B3-948B-1728B52AA6E4}">
                <adec:decorative xmlns:adec="http://schemas.microsoft.com/office/drawing/2017/decorative" val="1"/>
              </a:ext>
            </a:extLst>
          </p:cNvPr>
          <p:cNvSpPr>
            <a:spLocks noChangeArrowheads="1"/>
          </p:cNvSpPr>
          <p:nvPr/>
        </p:nvSpPr>
        <p:spPr bwMode="auto">
          <a:xfrm rot="-2183307">
            <a:off x="4495800" y="4078288"/>
            <a:ext cx="74613" cy="114300"/>
          </a:xfrm>
          <a:prstGeom prst="upArrow">
            <a:avLst>
              <a:gd name="adj1" fmla="val 50000"/>
              <a:gd name="adj2" fmla="val 38298"/>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0" name="Freeform 14">
            <a:extLst>
              <a:ext uri="{FF2B5EF4-FFF2-40B4-BE49-F238E27FC236}">
                <a16:creationId xmlns:a16="http://schemas.microsoft.com/office/drawing/2014/main" id="{ABEB89A3-6C82-664D-F310-DF9AB147E8F6}"/>
              </a:ext>
              <a:ext uri="{C183D7F6-B498-43B3-948B-1728B52AA6E4}">
                <adec:decorative xmlns:adec="http://schemas.microsoft.com/office/drawing/2017/decorative" val="1"/>
              </a:ext>
            </a:extLst>
          </p:cNvPr>
          <p:cNvSpPr>
            <a:spLocks/>
          </p:cNvSpPr>
          <p:nvPr/>
        </p:nvSpPr>
        <p:spPr bwMode="auto">
          <a:xfrm>
            <a:off x="4254500" y="4630738"/>
            <a:ext cx="279400" cy="53975"/>
          </a:xfrm>
          <a:custGeom>
            <a:avLst/>
            <a:gdLst>
              <a:gd name="T0" fmla="*/ 0 w 176"/>
              <a:gd name="T1" fmla="*/ 11113 h 34"/>
              <a:gd name="T2" fmla="*/ 12700 w 176"/>
              <a:gd name="T3" fmla="*/ 0 h 34"/>
              <a:gd name="T4" fmla="*/ 265113 w 176"/>
              <a:gd name="T5" fmla="*/ 0 h 34"/>
              <a:gd name="T6" fmla="*/ 279400 w 176"/>
              <a:gd name="T7" fmla="*/ 14288 h 34"/>
              <a:gd name="T8" fmla="*/ 279400 w 176"/>
              <a:gd name="T9" fmla="*/ 42863 h 34"/>
              <a:gd name="T10" fmla="*/ 268288 w 176"/>
              <a:gd name="T11" fmla="*/ 53975 h 34"/>
              <a:gd name="T12" fmla="*/ 15875 w 176"/>
              <a:gd name="T13" fmla="*/ 53975 h 34"/>
              <a:gd name="T14" fmla="*/ 0 w 176"/>
              <a:gd name="T15" fmla="*/ 39688 h 34"/>
              <a:gd name="T16" fmla="*/ 0 w 176"/>
              <a:gd name="T17" fmla="*/ 11113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6" h="34">
                <a:moveTo>
                  <a:pt x="0" y="7"/>
                </a:moveTo>
                <a:lnTo>
                  <a:pt x="8" y="0"/>
                </a:lnTo>
                <a:lnTo>
                  <a:pt x="167" y="0"/>
                </a:lnTo>
                <a:lnTo>
                  <a:pt x="176" y="9"/>
                </a:lnTo>
                <a:lnTo>
                  <a:pt x="176" y="27"/>
                </a:lnTo>
                <a:lnTo>
                  <a:pt x="169" y="34"/>
                </a:lnTo>
                <a:lnTo>
                  <a:pt x="10" y="34"/>
                </a:lnTo>
                <a:lnTo>
                  <a:pt x="0" y="25"/>
                </a:lnTo>
                <a:lnTo>
                  <a:pt x="0" y="7"/>
                </a:lnTo>
                <a:close/>
              </a:path>
            </a:pathLst>
          </a:custGeom>
          <a:solidFill>
            <a:srgbClr val="808080"/>
          </a:solidFill>
          <a:ln w="0">
            <a:solidFill>
              <a:srgbClr val="000000"/>
            </a:solidFill>
            <a:prstDash val="solid"/>
            <a:round/>
            <a:headEnd/>
            <a:tailEnd/>
          </a:ln>
        </p:spPr>
        <p:txBody>
          <a:bodyPr/>
          <a:lstStyle/>
          <a:p>
            <a:endParaRPr lang="en-US"/>
          </a:p>
        </p:txBody>
      </p:sp>
      <p:sp>
        <p:nvSpPr>
          <p:cNvPr id="80911" name="Freeform 15">
            <a:extLst>
              <a:ext uri="{FF2B5EF4-FFF2-40B4-BE49-F238E27FC236}">
                <a16:creationId xmlns:a16="http://schemas.microsoft.com/office/drawing/2014/main" id="{5AE79B6C-019E-CC93-77D5-42EFA943EBA9}"/>
              </a:ext>
              <a:ext uri="{C183D7F6-B498-43B3-948B-1728B52AA6E4}">
                <adec:decorative xmlns:adec="http://schemas.microsoft.com/office/drawing/2017/decorative" val="1"/>
              </a:ext>
            </a:extLst>
          </p:cNvPr>
          <p:cNvSpPr>
            <a:spLocks/>
          </p:cNvSpPr>
          <p:nvPr/>
        </p:nvSpPr>
        <p:spPr bwMode="auto">
          <a:xfrm>
            <a:off x="4294188" y="4630738"/>
            <a:ext cx="3175" cy="53975"/>
          </a:xfrm>
          <a:custGeom>
            <a:avLst/>
            <a:gdLst>
              <a:gd name="T0" fmla="*/ 0 w 2"/>
              <a:gd name="T1" fmla="*/ 0 h 34"/>
              <a:gd name="T2" fmla="*/ 0 w 2"/>
              <a:gd name="T3" fmla="*/ 53975 h 34"/>
              <a:gd name="T4" fmla="*/ 3175 w 2"/>
              <a:gd name="T5" fmla="*/ 53975 h 34"/>
              <a:gd name="T6" fmla="*/ 0 60000 65536"/>
              <a:gd name="T7" fmla="*/ 0 60000 65536"/>
              <a:gd name="T8" fmla="*/ 0 60000 65536"/>
            </a:gdLst>
            <a:ahLst/>
            <a:cxnLst>
              <a:cxn ang="T6">
                <a:pos x="T0" y="T1"/>
              </a:cxn>
              <a:cxn ang="T7">
                <a:pos x="T2" y="T3"/>
              </a:cxn>
              <a:cxn ang="T8">
                <a:pos x="T4" y="T5"/>
              </a:cxn>
            </a:cxnLst>
            <a:rect l="0" t="0" r="r" b="b"/>
            <a:pathLst>
              <a:path w="2" h="34">
                <a:moveTo>
                  <a:pt x="0" y="0"/>
                </a:moveTo>
                <a:lnTo>
                  <a:pt x="0" y="34"/>
                </a:lnTo>
                <a:lnTo>
                  <a:pt x="2" y="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44" name="Freeform 48">
            <a:extLst>
              <a:ext uri="{FF2B5EF4-FFF2-40B4-BE49-F238E27FC236}">
                <a16:creationId xmlns:a16="http://schemas.microsoft.com/office/drawing/2014/main" id="{BD1C785F-4309-2CA6-25C9-0DBF9067460A}"/>
              </a:ext>
              <a:ext uri="{C183D7F6-B498-43B3-948B-1728B52AA6E4}">
                <adec:decorative xmlns:adec="http://schemas.microsoft.com/office/drawing/2017/decorative" val="1"/>
              </a:ext>
            </a:extLst>
          </p:cNvPr>
          <p:cNvSpPr>
            <a:spLocks/>
          </p:cNvSpPr>
          <p:nvPr/>
        </p:nvSpPr>
        <p:spPr bwMode="auto">
          <a:xfrm>
            <a:off x="3517900" y="3108325"/>
            <a:ext cx="1741488" cy="3159125"/>
          </a:xfrm>
          <a:custGeom>
            <a:avLst/>
            <a:gdLst>
              <a:gd name="T0" fmla="*/ 541338 w 1097"/>
              <a:gd name="T1" fmla="*/ 2847975 h 1990"/>
              <a:gd name="T2" fmla="*/ 474663 w 1097"/>
              <a:gd name="T3" fmla="*/ 2830513 h 1990"/>
              <a:gd name="T4" fmla="*/ 431800 w 1097"/>
              <a:gd name="T5" fmla="*/ 2811463 h 1990"/>
              <a:gd name="T6" fmla="*/ 401638 w 1097"/>
              <a:gd name="T7" fmla="*/ 2794000 h 1990"/>
              <a:gd name="T8" fmla="*/ 371475 w 1097"/>
              <a:gd name="T9" fmla="*/ 2770188 h 1990"/>
              <a:gd name="T10" fmla="*/ 347663 w 1097"/>
              <a:gd name="T11" fmla="*/ 2736850 h 1990"/>
              <a:gd name="T12" fmla="*/ 328613 w 1097"/>
              <a:gd name="T13" fmla="*/ 2700338 h 1990"/>
              <a:gd name="T14" fmla="*/ 311150 w 1097"/>
              <a:gd name="T15" fmla="*/ 2663825 h 1990"/>
              <a:gd name="T16" fmla="*/ 288925 w 1097"/>
              <a:gd name="T17" fmla="*/ 2601913 h 1990"/>
              <a:gd name="T18" fmla="*/ 271463 w 1097"/>
              <a:gd name="T19" fmla="*/ 2143125 h 1990"/>
              <a:gd name="T20" fmla="*/ 242888 w 1097"/>
              <a:gd name="T21" fmla="*/ 1479550 h 1990"/>
              <a:gd name="T22" fmla="*/ 212725 w 1097"/>
              <a:gd name="T23" fmla="*/ 763588 h 1990"/>
              <a:gd name="T24" fmla="*/ 192088 w 1097"/>
              <a:gd name="T25" fmla="*/ 204788 h 1990"/>
              <a:gd name="T26" fmla="*/ 119063 w 1097"/>
              <a:gd name="T27" fmla="*/ 414338 h 1990"/>
              <a:gd name="T28" fmla="*/ 136525 w 1097"/>
              <a:gd name="T29" fmla="*/ 868363 h 1990"/>
              <a:gd name="T30" fmla="*/ 161925 w 1097"/>
              <a:gd name="T31" fmla="*/ 1460500 h 1990"/>
              <a:gd name="T32" fmla="*/ 185738 w 1097"/>
              <a:gd name="T33" fmla="*/ 2073275 h 1990"/>
              <a:gd name="T34" fmla="*/ 203200 w 1097"/>
              <a:gd name="T35" fmla="*/ 2541588 h 1990"/>
              <a:gd name="T36" fmla="*/ 222250 w 1097"/>
              <a:gd name="T37" fmla="*/ 2708275 h 1990"/>
              <a:gd name="T38" fmla="*/ 239713 w 1097"/>
              <a:gd name="T39" fmla="*/ 2754313 h 1990"/>
              <a:gd name="T40" fmla="*/ 258763 w 1097"/>
              <a:gd name="T41" fmla="*/ 2797175 h 1990"/>
              <a:gd name="T42" fmla="*/ 276225 w 1097"/>
              <a:gd name="T43" fmla="*/ 2833688 h 1990"/>
              <a:gd name="T44" fmla="*/ 295275 w 1097"/>
              <a:gd name="T45" fmla="*/ 2870200 h 1990"/>
              <a:gd name="T46" fmla="*/ 312738 w 1097"/>
              <a:gd name="T47" fmla="*/ 2906713 h 1990"/>
              <a:gd name="T48" fmla="*/ 341313 w 1097"/>
              <a:gd name="T49" fmla="*/ 2952750 h 1990"/>
              <a:gd name="T50" fmla="*/ 377825 w 1097"/>
              <a:gd name="T51" fmla="*/ 3000375 h 1990"/>
              <a:gd name="T52" fmla="*/ 454025 w 1097"/>
              <a:gd name="T53" fmla="*/ 3067050 h 1990"/>
              <a:gd name="T54" fmla="*/ 477838 w 1097"/>
              <a:gd name="T55" fmla="*/ 3086100 h 1990"/>
              <a:gd name="T56" fmla="*/ 514350 w 1097"/>
              <a:gd name="T57" fmla="*/ 3106738 h 1990"/>
              <a:gd name="T58" fmla="*/ 550863 w 1097"/>
              <a:gd name="T59" fmla="*/ 3125788 h 1990"/>
              <a:gd name="T60" fmla="*/ 596900 w 1097"/>
              <a:gd name="T61" fmla="*/ 3143250 h 1990"/>
              <a:gd name="T62" fmla="*/ 1101725 w 1097"/>
              <a:gd name="T63" fmla="*/ 3155950 h 1990"/>
              <a:gd name="T64" fmla="*/ 1168400 w 1097"/>
              <a:gd name="T65" fmla="*/ 3138488 h 1990"/>
              <a:gd name="T66" fmla="*/ 1208088 w 1097"/>
              <a:gd name="T67" fmla="*/ 3119438 h 1990"/>
              <a:gd name="T68" fmla="*/ 1241425 w 1097"/>
              <a:gd name="T69" fmla="*/ 3101975 h 1990"/>
              <a:gd name="T70" fmla="*/ 1274763 w 1097"/>
              <a:gd name="T71" fmla="*/ 3079750 h 1990"/>
              <a:gd name="T72" fmla="*/ 1311275 w 1097"/>
              <a:gd name="T73" fmla="*/ 3052763 h 1990"/>
              <a:gd name="T74" fmla="*/ 1382713 w 1097"/>
              <a:gd name="T75" fmla="*/ 2976563 h 1990"/>
              <a:gd name="T76" fmla="*/ 1416050 w 1097"/>
              <a:gd name="T77" fmla="*/ 2930525 h 1990"/>
              <a:gd name="T78" fmla="*/ 1436688 w 1097"/>
              <a:gd name="T79" fmla="*/ 2890838 h 1990"/>
              <a:gd name="T80" fmla="*/ 1455738 w 1097"/>
              <a:gd name="T81" fmla="*/ 2854325 h 1990"/>
              <a:gd name="T82" fmla="*/ 1473200 w 1097"/>
              <a:gd name="T83" fmla="*/ 2820988 h 1990"/>
              <a:gd name="T84" fmla="*/ 1492250 w 1097"/>
              <a:gd name="T85" fmla="*/ 2778125 h 1990"/>
              <a:gd name="T86" fmla="*/ 1509713 w 1097"/>
              <a:gd name="T87" fmla="*/ 2736850 h 1990"/>
              <a:gd name="T88" fmla="*/ 1528763 w 1097"/>
              <a:gd name="T89" fmla="*/ 2687638 h 1990"/>
              <a:gd name="T90" fmla="*/ 1546225 w 1097"/>
              <a:gd name="T91" fmla="*/ 2362200 h 1990"/>
              <a:gd name="T92" fmla="*/ 1565275 w 1097"/>
              <a:gd name="T93" fmla="*/ 1825625 h 1990"/>
              <a:gd name="T94" fmla="*/ 1592263 w 1097"/>
              <a:gd name="T95" fmla="*/ 1201738 h 1990"/>
              <a:gd name="T96" fmla="*/ 1609725 w 1097"/>
              <a:gd name="T97" fmla="*/ 666750 h 1990"/>
              <a:gd name="T98" fmla="*/ 1622425 w 1097"/>
              <a:gd name="T99" fmla="*/ 0 h 1990"/>
              <a:gd name="T100" fmla="*/ 1543050 w 1097"/>
              <a:gd name="T101" fmla="*/ 404813 h 1990"/>
              <a:gd name="T102" fmla="*/ 1516063 w 1097"/>
              <a:gd name="T103" fmla="*/ 1055688 h 1990"/>
              <a:gd name="T104" fmla="*/ 1485900 w 1097"/>
              <a:gd name="T105" fmla="*/ 1771650 h 1990"/>
              <a:gd name="T106" fmla="*/ 1460500 w 1097"/>
              <a:gd name="T107" fmla="*/ 2352675 h 1990"/>
              <a:gd name="T108" fmla="*/ 1443038 w 1097"/>
              <a:gd name="T109" fmla="*/ 2628900 h 1990"/>
              <a:gd name="T110" fmla="*/ 1420813 w 1097"/>
              <a:gd name="T111" fmla="*/ 2674938 h 1990"/>
              <a:gd name="T112" fmla="*/ 1403350 w 1097"/>
              <a:gd name="T113" fmla="*/ 2714625 h 1990"/>
              <a:gd name="T114" fmla="*/ 1379538 w 1097"/>
              <a:gd name="T115" fmla="*/ 2757488 h 1990"/>
              <a:gd name="T116" fmla="*/ 1357313 w 1097"/>
              <a:gd name="T117" fmla="*/ 2778125 h 1990"/>
              <a:gd name="T118" fmla="*/ 1327150 w 1097"/>
              <a:gd name="T119" fmla="*/ 2800350 h 1990"/>
              <a:gd name="T120" fmla="*/ 1290638 w 1097"/>
              <a:gd name="T121" fmla="*/ 2817813 h 1990"/>
              <a:gd name="T122" fmla="*/ 1241425 w 1097"/>
              <a:gd name="T123" fmla="*/ 2836863 h 1990"/>
              <a:gd name="T124" fmla="*/ 1157288 w 1097"/>
              <a:gd name="T125" fmla="*/ 2854325 h 19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97" h="1990">
                <a:moveTo>
                  <a:pt x="495" y="1804"/>
                </a:moveTo>
                <a:lnTo>
                  <a:pt x="401" y="1804"/>
                </a:lnTo>
                <a:lnTo>
                  <a:pt x="397" y="1802"/>
                </a:lnTo>
                <a:lnTo>
                  <a:pt x="382" y="1802"/>
                </a:lnTo>
                <a:lnTo>
                  <a:pt x="382" y="1800"/>
                </a:lnTo>
                <a:lnTo>
                  <a:pt x="368" y="1800"/>
                </a:lnTo>
                <a:lnTo>
                  <a:pt x="368" y="1798"/>
                </a:lnTo>
                <a:lnTo>
                  <a:pt x="359" y="1798"/>
                </a:lnTo>
                <a:lnTo>
                  <a:pt x="357" y="1796"/>
                </a:lnTo>
                <a:lnTo>
                  <a:pt x="351" y="1796"/>
                </a:lnTo>
                <a:lnTo>
                  <a:pt x="349" y="1794"/>
                </a:lnTo>
                <a:lnTo>
                  <a:pt x="341" y="1794"/>
                </a:lnTo>
                <a:lnTo>
                  <a:pt x="339" y="1793"/>
                </a:lnTo>
                <a:lnTo>
                  <a:pt x="334" y="1793"/>
                </a:lnTo>
                <a:lnTo>
                  <a:pt x="332" y="1791"/>
                </a:lnTo>
                <a:lnTo>
                  <a:pt x="324" y="1791"/>
                </a:lnTo>
                <a:lnTo>
                  <a:pt x="324" y="1789"/>
                </a:lnTo>
                <a:lnTo>
                  <a:pt x="316" y="1789"/>
                </a:lnTo>
                <a:lnTo>
                  <a:pt x="314" y="1787"/>
                </a:lnTo>
                <a:lnTo>
                  <a:pt x="311" y="1787"/>
                </a:lnTo>
                <a:lnTo>
                  <a:pt x="309" y="1785"/>
                </a:lnTo>
                <a:lnTo>
                  <a:pt x="305" y="1785"/>
                </a:lnTo>
                <a:lnTo>
                  <a:pt x="303" y="1783"/>
                </a:lnTo>
                <a:lnTo>
                  <a:pt x="299" y="1783"/>
                </a:lnTo>
                <a:lnTo>
                  <a:pt x="297" y="1781"/>
                </a:lnTo>
                <a:lnTo>
                  <a:pt x="293" y="1781"/>
                </a:lnTo>
                <a:lnTo>
                  <a:pt x="291" y="1779"/>
                </a:lnTo>
                <a:lnTo>
                  <a:pt x="289" y="1779"/>
                </a:lnTo>
                <a:lnTo>
                  <a:pt x="288" y="1777"/>
                </a:lnTo>
                <a:lnTo>
                  <a:pt x="284" y="1777"/>
                </a:lnTo>
                <a:lnTo>
                  <a:pt x="284" y="1775"/>
                </a:lnTo>
                <a:lnTo>
                  <a:pt x="280" y="1775"/>
                </a:lnTo>
                <a:lnTo>
                  <a:pt x="280" y="1773"/>
                </a:lnTo>
                <a:lnTo>
                  <a:pt x="276" y="1773"/>
                </a:lnTo>
                <a:lnTo>
                  <a:pt x="276" y="1771"/>
                </a:lnTo>
                <a:lnTo>
                  <a:pt x="272" y="1771"/>
                </a:lnTo>
                <a:lnTo>
                  <a:pt x="272" y="1770"/>
                </a:lnTo>
                <a:lnTo>
                  <a:pt x="268" y="1770"/>
                </a:lnTo>
                <a:lnTo>
                  <a:pt x="266" y="1768"/>
                </a:lnTo>
                <a:lnTo>
                  <a:pt x="265" y="1768"/>
                </a:lnTo>
                <a:lnTo>
                  <a:pt x="265" y="1766"/>
                </a:lnTo>
                <a:lnTo>
                  <a:pt x="261" y="1766"/>
                </a:lnTo>
                <a:lnTo>
                  <a:pt x="261" y="1764"/>
                </a:lnTo>
                <a:lnTo>
                  <a:pt x="259" y="1764"/>
                </a:lnTo>
                <a:lnTo>
                  <a:pt x="259" y="1762"/>
                </a:lnTo>
                <a:lnTo>
                  <a:pt x="257" y="1762"/>
                </a:lnTo>
                <a:lnTo>
                  <a:pt x="255" y="1760"/>
                </a:lnTo>
                <a:lnTo>
                  <a:pt x="253" y="1760"/>
                </a:lnTo>
                <a:lnTo>
                  <a:pt x="251" y="1758"/>
                </a:lnTo>
                <a:lnTo>
                  <a:pt x="249" y="1758"/>
                </a:lnTo>
                <a:lnTo>
                  <a:pt x="249" y="1756"/>
                </a:lnTo>
                <a:lnTo>
                  <a:pt x="247" y="1756"/>
                </a:lnTo>
                <a:lnTo>
                  <a:pt x="243" y="1752"/>
                </a:lnTo>
                <a:lnTo>
                  <a:pt x="242" y="1752"/>
                </a:lnTo>
                <a:lnTo>
                  <a:pt x="242" y="1750"/>
                </a:lnTo>
                <a:lnTo>
                  <a:pt x="238" y="1750"/>
                </a:lnTo>
                <a:lnTo>
                  <a:pt x="238" y="1748"/>
                </a:lnTo>
                <a:lnTo>
                  <a:pt x="236" y="1748"/>
                </a:lnTo>
                <a:lnTo>
                  <a:pt x="236" y="1747"/>
                </a:lnTo>
                <a:lnTo>
                  <a:pt x="234" y="1745"/>
                </a:lnTo>
                <a:lnTo>
                  <a:pt x="234" y="1743"/>
                </a:lnTo>
                <a:lnTo>
                  <a:pt x="232" y="1743"/>
                </a:lnTo>
                <a:lnTo>
                  <a:pt x="232" y="1741"/>
                </a:lnTo>
                <a:lnTo>
                  <a:pt x="230" y="1741"/>
                </a:lnTo>
                <a:lnTo>
                  <a:pt x="230" y="1739"/>
                </a:lnTo>
                <a:lnTo>
                  <a:pt x="228" y="1739"/>
                </a:lnTo>
                <a:lnTo>
                  <a:pt x="228" y="1737"/>
                </a:lnTo>
                <a:lnTo>
                  <a:pt x="226" y="1735"/>
                </a:lnTo>
                <a:lnTo>
                  <a:pt x="226" y="1733"/>
                </a:lnTo>
                <a:lnTo>
                  <a:pt x="222" y="1729"/>
                </a:lnTo>
                <a:lnTo>
                  <a:pt x="222" y="1727"/>
                </a:lnTo>
                <a:lnTo>
                  <a:pt x="219" y="1724"/>
                </a:lnTo>
                <a:lnTo>
                  <a:pt x="219" y="1722"/>
                </a:lnTo>
                <a:lnTo>
                  <a:pt x="217" y="1720"/>
                </a:lnTo>
                <a:lnTo>
                  <a:pt x="217" y="1718"/>
                </a:lnTo>
                <a:lnTo>
                  <a:pt x="215" y="1716"/>
                </a:lnTo>
                <a:lnTo>
                  <a:pt x="215" y="1714"/>
                </a:lnTo>
                <a:lnTo>
                  <a:pt x="213" y="1712"/>
                </a:lnTo>
                <a:lnTo>
                  <a:pt x="213" y="1710"/>
                </a:lnTo>
                <a:lnTo>
                  <a:pt x="211" y="1708"/>
                </a:lnTo>
                <a:lnTo>
                  <a:pt x="211" y="1706"/>
                </a:lnTo>
                <a:lnTo>
                  <a:pt x="209" y="1704"/>
                </a:lnTo>
                <a:lnTo>
                  <a:pt x="209" y="1702"/>
                </a:lnTo>
                <a:lnTo>
                  <a:pt x="207" y="1701"/>
                </a:lnTo>
                <a:lnTo>
                  <a:pt x="207" y="1699"/>
                </a:lnTo>
                <a:lnTo>
                  <a:pt x="205" y="1697"/>
                </a:lnTo>
                <a:lnTo>
                  <a:pt x="205" y="1693"/>
                </a:lnTo>
                <a:lnTo>
                  <a:pt x="203" y="1693"/>
                </a:lnTo>
                <a:lnTo>
                  <a:pt x="203" y="1691"/>
                </a:lnTo>
                <a:lnTo>
                  <a:pt x="201" y="1689"/>
                </a:lnTo>
                <a:lnTo>
                  <a:pt x="201" y="1685"/>
                </a:lnTo>
                <a:lnTo>
                  <a:pt x="199" y="1685"/>
                </a:lnTo>
                <a:lnTo>
                  <a:pt x="199" y="1683"/>
                </a:lnTo>
                <a:lnTo>
                  <a:pt x="197" y="1681"/>
                </a:lnTo>
                <a:lnTo>
                  <a:pt x="197" y="1679"/>
                </a:lnTo>
                <a:lnTo>
                  <a:pt x="196" y="1678"/>
                </a:lnTo>
                <a:lnTo>
                  <a:pt x="196" y="1676"/>
                </a:lnTo>
                <a:lnTo>
                  <a:pt x="192" y="1672"/>
                </a:lnTo>
                <a:lnTo>
                  <a:pt x="192" y="1670"/>
                </a:lnTo>
                <a:lnTo>
                  <a:pt x="190" y="1668"/>
                </a:lnTo>
                <a:lnTo>
                  <a:pt x="190" y="1664"/>
                </a:lnTo>
                <a:lnTo>
                  <a:pt x="188" y="1662"/>
                </a:lnTo>
                <a:lnTo>
                  <a:pt x="188" y="1656"/>
                </a:lnTo>
                <a:lnTo>
                  <a:pt x="186" y="1655"/>
                </a:lnTo>
                <a:lnTo>
                  <a:pt x="186" y="1649"/>
                </a:lnTo>
                <a:lnTo>
                  <a:pt x="184" y="1649"/>
                </a:lnTo>
                <a:lnTo>
                  <a:pt x="184" y="1641"/>
                </a:lnTo>
                <a:lnTo>
                  <a:pt x="182" y="1639"/>
                </a:lnTo>
                <a:lnTo>
                  <a:pt x="182" y="1614"/>
                </a:lnTo>
                <a:lnTo>
                  <a:pt x="180" y="1605"/>
                </a:lnTo>
                <a:lnTo>
                  <a:pt x="180" y="1580"/>
                </a:lnTo>
                <a:lnTo>
                  <a:pt x="178" y="1563"/>
                </a:lnTo>
                <a:lnTo>
                  <a:pt x="178" y="1526"/>
                </a:lnTo>
                <a:lnTo>
                  <a:pt x="176" y="1505"/>
                </a:lnTo>
                <a:lnTo>
                  <a:pt x="176" y="1482"/>
                </a:lnTo>
                <a:lnTo>
                  <a:pt x="174" y="1459"/>
                </a:lnTo>
                <a:lnTo>
                  <a:pt x="174" y="1434"/>
                </a:lnTo>
                <a:lnTo>
                  <a:pt x="173" y="1407"/>
                </a:lnTo>
                <a:lnTo>
                  <a:pt x="173" y="1378"/>
                </a:lnTo>
                <a:lnTo>
                  <a:pt x="171" y="1350"/>
                </a:lnTo>
                <a:lnTo>
                  <a:pt x="169" y="1319"/>
                </a:lnTo>
                <a:lnTo>
                  <a:pt x="169" y="1286"/>
                </a:lnTo>
                <a:lnTo>
                  <a:pt x="167" y="1254"/>
                </a:lnTo>
                <a:lnTo>
                  <a:pt x="165" y="1221"/>
                </a:lnTo>
                <a:lnTo>
                  <a:pt x="163" y="1187"/>
                </a:lnTo>
                <a:lnTo>
                  <a:pt x="163" y="1152"/>
                </a:lnTo>
                <a:lnTo>
                  <a:pt x="161" y="1116"/>
                </a:lnTo>
                <a:lnTo>
                  <a:pt x="159" y="1081"/>
                </a:lnTo>
                <a:lnTo>
                  <a:pt x="157" y="1043"/>
                </a:lnTo>
                <a:lnTo>
                  <a:pt x="157" y="1007"/>
                </a:lnTo>
                <a:lnTo>
                  <a:pt x="155" y="968"/>
                </a:lnTo>
                <a:lnTo>
                  <a:pt x="153" y="932"/>
                </a:lnTo>
                <a:lnTo>
                  <a:pt x="151" y="894"/>
                </a:lnTo>
                <a:lnTo>
                  <a:pt x="150" y="855"/>
                </a:lnTo>
                <a:lnTo>
                  <a:pt x="150" y="817"/>
                </a:lnTo>
                <a:lnTo>
                  <a:pt x="148" y="779"/>
                </a:lnTo>
                <a:lnTo>
                  <a:pt x="146" y="740"/>
                </a:lnTo>
                <a:lnTo>
                  <a:pt x="144" y="702"/>
                </a:lnTo>
                <a:lnTo>
                  <a:pt x="142" y="665"/>
                </a:lnTo>
                <a:lnTo>
                  <a:pt x="140" y="627"/>
                </a:lnTo>
                <a:lnTo>
                  <a:pt x="140" y="591"/>
                </a:lnTo>
                <a:lnTo>
                  <a:pt x="138" y="552"/>
                </a:lnTo>
                <a:lnTo>
                  <a:pt x="136" y="518"/>
                </a:lnTo>
                <a:lnTo>
                  <a:pt x="134" y="481"/>
                </a:lnTo>
                <a:lnTo>
                  <a:pt x="134" y="447"/>
                </a:lnTo>
                <a:lnTo>
                  <a:pt x="132" y="412"/>
                </a:lnTo>
                <a:lnTo>
                  <a:pt x="130" y="380"/>
                </a:lnTo>
                <a:lnTo>
                  <a:pt x="128" y="347"/>
                </a:lnTo>
                <a:lnTo>
                  <a:pt x="128" y="315"/>
                </a:lnTo>
                <a:lnTo>
                  <a:pt x="126" y="284"/>
                </a:lnTo>
                <a:lnTo>
                  <a:pt x="125" y="255"/>
                </a:lnTo>
                <a:lnTo>
                  <a:pt x="125" y="226"/>
                </a:lnTo>
                <a:lnTo>
                  <a:pt x="123" y="200"/>
                </a:lnTo>
                <a:lnTo>
                  <a:pt x="123" y="175"/>
                </a:lnTo>
                <a:lnTo>
                  <a:pt x="121" y="152"/>
                </a:lnTo>
                <a:lnTo>
                  <a:pt x="121" y="129"/>
                </a:lnTo>
                <a:lnTo>
                  <a:pt x="119" y="108"/>
                </a:lnTo>
                <a:lnTo>
                  <a:pt x="119" y="71"/>
                </a:lnTo>
                <a:lnTo>
                  <a:pt x="117" y="54"/>
                </a:lnTo>
                <a:lnTo>
                  <a:pt x="117" y="29"/>
                </a:lnTo>
                <a:lnTo>
                  <a:pt x="115" y="19"/>
                </a:lnTo>
                <a:lnTo>
                  <a:pt x="115" y="0"/>
                </a:lnTo>
                <a:lnTo>
                  <a:pt x="75" y="0"/>
                </a:lnTo>
                <a:lnTo>
                  <a:pt x="75" y="56"/>
                </a:lnTo>
                <a:lnTo>
                  <a:pt x="0" y="56"/>
                </a:lnTo>
                <a:lnTo>
                  <a:pt x="0" y="246"/>
                </a:lnTo>
                <a:lnTo>
                  <a:pt x="75" y="246"/>
                </a:lnTo>
                <a:lnTo>
                  <a:pt x="75" y="261"/>
                </a:lnTo>
                <a:lnTo>
                  <a:pt x="77" y="271"/>
                </a:lnTo>
                <a:lnTo>
                  <a:pt x="77" y="307"/>
                </a:lnTo>
                <a:lnTo>
                  <a:pt x="79" y="322"/>
                </a:lnTo>
                <a:lnTo>
                  <a:pt x="79" y="357"/>
                </a:lnTo>
                <a:lnTo>
                  <a:pt x="80" y="376"/>
                </a:lnTo>
                <a:lnTo>
                  <a:pt x="80" y="397"/>
                </a:lnTo>
                <a:lnTo>
                  <a:pt x="82" y="420"/>
                </a:lnTo>
                <a:lnTo>
                  <a:pt x="82" y="443"/>
                </a:lnTo>
                <a:lnTo>
                  <a:pt x="84" y="466"/>
                </a:lnTo>
                <a:lnTo>
                  <a:pt x="84" y="493"/>
                </a:lnTo>
                <a:lnTo>
                  <a:pt x="86" y="518"/>
                </a:lnTo>
                <a:lnTo>
                  <a:pt x="86" y="547"/>
                </a:lnTo>
                <a:lnTo>
                  <a:pt x="88" y="573"/>
                </a:lnTo>
                <a:lnTo>
                  <a:pt x="88" y="602"/>
                </a:lnTo>
                <a:lnTo>
                  <a:pt x="90" y="633"/>
                </a:lnTo>
                <a:lnTo>
                  <a:pt x="92" y="664"/>
                </a:lnTo>
                <a:lnTo>
                  <a:pt x="92" y="694"/>
                </a:lnTo>
                <a:lnTo>
                  <a:pt x="94" y="725"/>
                </a:lnTo>
                <a:lnTo>
                  <a:pt x="94" y="757"/>
                </a:lnTo>
                <a:lnTo>
                  <a:pt x="96" y="790"/>
                </a:lnTo>
                <a:lnTo>
                  <a:pt x="98" y="823"/>
                </a:lnTo>
                <a:lnTo>
                  <a:pt x="98" y="855"/>
                </a:lnTo>
                <a:lnTo>
                  <a:pt x="100" y="888"/>
                </a:lnTo>
                <a:lnTo>
                  <a:pt x="102" y="920"/>
                </a:lnTo>
                <a:lnTo>
                  <a:pt x="103" y="955"/>
                </a:lnTo>
                <a:lnTo>
                  <a:pt x="103" y="987"/>
                </a:lnTo>
                <a:lnTo>
                  <a:pt x="105" y="1020"/>
                </a:lnTo>
                <a:lnTo>
                  <a:pt x="107" y="1053"/>
                </a:lnTo>
                <a:lnTo>
                  <a:pt x="107" y="1085"/>
                </a:lnTo>
                <a:lnTo>
                  <a:pt x="109" y="1118"/>
                </a:lnTo>
                <a:lnTo>
                  <a:pt x="111" y="1150"/>
                </a:lnTo>
                <a:lnTo>
                  <a:pt x="111" y="1183"/>
                </a:lnTo>
                <a:lnTo>
                  <a:pt x="113" y="1214"/>
                </a:lnTo>
                <a:lnTo>
                  <a:pt x="113" y="1244"/>
                </a:lnTo>
                <a:lnTo>
                  <a:pt x="115" y="1275"/>
                </a:lnTo>
                <a:lnTo>
                  <a:pt x="117" y="1306"/>
                </a:lnTo>
                <a:lnTo>
                  <a:pt x="117" y="1334"/>
                </a:lnTo>
                <a:lnTo>
                  <a:pt x="119" y="1361"/>
                </a:lnTo>
                <a:lnTo>
                  <a:pt x="119" y="1390"/>
                </a:lnTo>
                <a:lnTo>
                  <a:pt x="121" y="1415"/>
                </a:lnTo>
                <a:lnTo>
                  <a:pt x="121" y="1442"/>
                </a:lnTo>
                <a:lnTo>
                  <a:pt x="123" y="1465"/>
                </a:lnTo>
                <a:lnTo>
                  <a:pt x="123" y="1488"/>
                </a:lnTo>
                <a:lnTo>
                  <a:pt x="125" y="1511"/>
                </a:lnTo>
                <a:lnTo>
                  <a:pt x="125" y="1532"/>
                </a:lnTo>
                <a:lnTo>
                  <a:pt x="126" y="1551"/>
                </a:lnTo>
                <a:lnTo>
                  <a:pt x="126" y="1586"/>
                </a:lnTo>
                <a:lnTo>
                  <a:pt x="128" y="1601"/>
                </a:lnTo>
                <a:lnTo>
                  <a:pt x="128" y="1637"/>
                </a:lnTo>
                <a:lnTo>
                  <a:pt x="130" y="1647"/>
                </a:lnTo>
                <a:lnTo>
                  <a:pt x="130" y="1674"/>
                </a:lnTo>
                <a:lnTo>
                  <a:pt x="132" y="1678"/>
                </a:lnTo>
                <a:lnTo>
                  <a:pt x="132" y="1685"/>
                </a:lnTo>
                <a:lnTo>
                  <a:pt x="134" y="1687"/>
                </a:lnTo>
                <a:lnTo>
                  <a:pt x="134" y="1693"/>
                </a:lnTo>
                <a:lnTo>
                  <a:pt x="136" y="1695"/>
                </a:lnTo>
                <a:lnTo>
                  <a:pt x="136" y="1699"/>
                </a:lnTo>
                <a:lnTo>
                  <a:pt x="138" y="1701"/>
                </a:lnTo>
                <a:lnTo>
                  <a:pt x="138" y="1706"/>
                </a:lnTo>
                <a:lnTo>
                  <a:pt x="140" y="1706"/>
                </a:lnTo>
                <a:lnTo>
                  <a:pt x="140" y="1710"/>
                </a:lnTo>
                <a:lnTo>
                  <a:pt x="142" y="1712"/>
                </a:lnTo>
                <a:lnTo>
                  <a:pt x="142" y="1716"/>
                </a:lnTo>
                <a:lnTo>
                  <a:pt x="144" y="1718"/>
                </a:lnTo>
                <a:lnTo>
                  <a:pt x="144" y="1720"/>
                </a:lnTo>
                <a:lnTo>
                  <a:pt x="146" y="1722"/>
                </a:lnTo>
                <a:lnTo>
                  <a:pt x="146" y="1724"/>
                </a:lnTo>
                <a:lnTo>
                  <a:pt x="148" y="1725"/>
                </a:lnTo>
                <a:lnTo>
                  <a:pt x="148" y="1729"/>
                </a:lnTo>
                <a:lnTo>
                  <a:pt x="150" y="1731"/>
                </a:lnTo>
                <a:lnTo>
                  <a:pt x="150" y="1733"/>
                </a:lnTo>
                <a:lnTo>
                  <a:pt x="151" y="1735"/>
                </a:lnTo>
                <a:lnTo>
                  <a:pt x="151" y="1737"/>
                </a:lnTo>
                <a:lnTo>
                  <a:pt x="153" y="1739"/>
                </a:lnTo>
                <a:lnTo>
                  <a:pt x="153" y="1741"/>
                </a:lnTo>
                <a:lnTo>
                  <a:pt x="155" y="1743"/>
                </a:lnTo>
                <a:lnTo>
                  <a:pt x="155" y="1745"/>
                </a:lnTo>
                <a:lnTo>
                  <a:pt x="157" y="1747"/>
                </a:lnTo>
                <a:lnTo>
                  <a:pt x="157" y="1750"/>
                </a:lnTo>
                <a:lnTo>
                  <a:pt x="159" y="1750"/>
                </a:lnTo>
                <a:lnTo>
                  <a:pt x="159" y="1754"/>
                </a:lnTo>
                <a:lnTo>
                  <a:pt x="161" y="1756"/>
                </a:lnTo>
                <a:lnTo>
                  <a:pt x="161" y="1760"/>
                </a:lnTo>
                <a:lnTo>
                  <a:pt x="163" y="1762"/>
                </a:lnTo>
                <a:lnTo>
                  <a:pt x="163" y="1764"/>
                </a:lnTo>
                <a:lnTo>
                  <a:pt x="165" y="1766"/>
                </a:lnTo>
                <a:lnTo>
                  <a:pt x="165" y="1768"/>
                </a:lnTo>
                <a:lnTo>
                  <a:pt x="167" y="1770"/>
                </a:lnTo>
                <a:lnTo>
                  <a:pt x="167" y="1773"/>
                </a:lnTo>
                <a:lnTo>
                  <a:pt x="169" y="1773"/>
                </a:lnTo>
                <a:lnTo>
                  <a:pt x="169" y="1777"/>
                </a:lnTo>
                <a:lnTo>
                  <a:pt x="171" y="1777"/>
                </a:lnTo>
                <a:lnTo>
                  <a:pt x="171" y="1779"/>
                </a:lnTo>
                <a:lnTo>
                  <a:pt x="173" y="1781"/>
                </a:lnTo>
                <a:lnTo>
                  <a:pt x="173" y="1783"/>
                </a:lnTo>
                <a:lnTo>
                  <a:pt x="174" y="1785"/>
                </a:lnTo>
                <a:lnTo>
                  <a:pt x="174" y="1789"/>
                </a:lnTo>
                <a:lnTo>
                  <a:pt x="176" y="1789"/>
                </a:lnTo>
                <a:lnTo>
                  <a:pt x="176" y="1793"/>
                </a:lnTo>
                <a:lnTo>
                  <a:pt x="178" y="1793"/>
                </a:lnTo>
                <a:lnTo>
                  <a:pt x="178" y="1794"/>
                </a:lnTo>
                <a:lnTo>
                  <a:pt x="180" y="1796"/>
                </a:lnTo>
                <a:lnTo>
                  <a:pt x="180" y="1798"/>
                </a:lnTo>
                <a:lnTo>
                  <a:pt x="182" y="1800"/>
                </a:lnTo>
                <a:lnTo>
                  <a:pt x="182" y="1802"/>
                </a:lnTo>
                <a:lnTo>
                  <a:pt x="184" y="1804"/>
                </a:lnTo>
                <a:lnTo>
                  <a:pt x="184" y="1806"/>
                </a:lnTo>
                <a:lnTo>
                  <a:pt x="186" y="1808"/>
                </a:lnTo>
                <a:lnTo>
                  <a:pt x="186" y="1810"/>
                </a:lnTo>
                <a:lnTo>
                  <a:pt x="188" y="1810"/>
                </a:lnTo>
                <a:lnTo>
                  <a:pt x="188" y="1814"/>
                </a:lnTo>
                <a:lnTo>
                  <a:pt x="190" y="1814"/>
                </a:lnTo>
                <a:lnTo>
                  <a:pt x="190" y="1817"/>
                </a:lnTo>
                <a:lnTo>
                  <a:pt x="192" y="1817"/>
                </a:lnTo>
                <a:lnTo>
                  <a:pt x="192" y="1821"/>
                </a:lnTo>
                <a:lnTo>
                  <a:pt x="194" y="1823"/>
                </a:lnTo>
                <a:lnTo>
                  <a:pt x="194" y="1825"/>
                </a:lnTo>
                <a:lnTo>
                  <a:pt x="196" y="1827"/>
                </a:lnTo>
                <a:lnTo>
                  <a:pt x="196" y="1829"/>
                </a:lnTo>
                <a:lnTo>
                  <a:pt x="197" y="1831"/>
                </a:lnTo>
                <a:lnTo>
                  <a:pt x="197" y="1833"/>
                </a:lnTo>
                <a:lnTo>
                  <a:pt x="201" y="1837"/>
                </a:lnTo>
                <a:lnTo>
                  <a:pt x="201" y="1839"/>
                </a:lnTo>
                <a:lnTo>
                  <a:pt x="203" y="1840"/>
                </a:lnTo>
                <a:lnTo>
                  <a:pt x="203" y="1842"/>
                </a:lnTo>
                <a:lnTo>
                  <a:pt x="205" y="1844"/>
                </a:lnTo>
                <a:lnTo>
                  <a:pt x="205" y="1846"/>
                </a:lnTo>
                <a:lnTo>
                  <a:pt x="207" y="1848"/>
                </a:lnTo>
                <a:lnTo>
                  <a:pt x="207" y="1850"/>
                </a:lnTo>
                <a:lnTo>
                  <a:pt x="211" y="1854"/>
                </a:lnTo>
                <a:lnTo>
                  <a:pt x="211" y="1856"/>
                </a:lnTo>
                <a:lnTo>
                  <a:pt x="215" y="1860"/>
                </a:lnTo>
                <a:lnTo>
                  <a:pt x="215" y="1862"/>
                </a:lnTo>
                <a:lnTo>
                  <a:pt x="217" y="1863"/>
                </a:lnTo>
                <a:lnTo>
                  <a:pt x="219" y="1863"/>
                </a:lnTo>
                <a:lnTo>
                  <a:pt x="220" y="1865"/>
                </a:lnTo>
                <a:lnTo>
                  <a:pt x="220" y="1867"/>
                </a:lnTo>
                <a:lnTo>
                  <a:pt x="226" y="1873"/>
                </a:lnTo>
                <a:lnTo>
                  <a:pt x="226" y="1875"/>
                </a:lnTo>
                <a:lnTo>
                  <a:pt x="232" y="1881"/>
                </a:lnTo>
                <a:lnTo>
                  <a:pt x="232" y="1883"/>
                </a:lnTo>
                <a:lnTo>
                  <a:pt x="234" y="1885"/>
                </a:lnTo>
                <a:lnTo>
                  <a:pt x="234" y="1886"/>
                </a:lnTo>
                <a:lnTo>
                  <a:pt x="238" y="1890"/>
                </a:lnTo>
                <a:lnTo>
                  <a:pt x="238" y="1892"/>
                </a:lnTo>
                <a:lnTo>
                  <a:pt x="240" y="1892"/>
                </a:lnTo>
                <a:lnTo>
                  <a:pt x="245" y="1898"/>
                </a:lnTo>
                <a:lnTo>
                  <a:pt x="245" y="1900"/>
                </a:lnTo>
                <a:lnTo>
                  <a:pt x="266" y="1921"/>
                </a:lnTo>
                <a:lnTo>
                  <a:pt x="268" y="1921"/>
                </a:lnTo>
                <a:lnTo>
                  <a:pt x="270" y="1923"/>
                </a:lnTo>
                <a:lnTo>
                  <a:pt x="274" y="1925"/>
                </a:lnTo>
                <a:lnTo>
                  <a:pt x="278" y="1929"/>
                </a:lnTo>
                <a:lnTo>
                  <a:pt x="280" y="1929"/>
                </a:lnTo>
                <a:lnTo>
                  <a:pt x="284" y="1932"/>
                </a:lnTo>
                <a:lnTo>
                  <a:pt x="286" y="1932"/>
                </a:lnTo>
                <a:lnTo>
                  <a:pt x="286" y="1934"/>
                </a:lnTo>
                <a:lnTo>
                  <a:pt x="288" y="1934"/>
                </a:lnTo>
                <a:lnTo>
                  <a:pt x="288" y="1936"/>
                </a:lnTo>
                <a:lnTo>
                  <a:pt x="289" y="1936"/>
                </a:lnTo>
                <a:lnTo>
                  <a:pt x="291" y="1938"/>
                </a:lnTo>
                <a:lnTo>
                  <a:pt x="293" y="1938"/>
                </a:lnTo>
                <a:lnTo>
                  <a:pt x="293" y="1940"/>
                </a:lnTo>
                <a:lnTo>
                  <a:pt x="295" y="1940"/>
                </a:lnTo>
                <a:lnTo>
                  <a:pt x="297" y="1942"/>
                </a:lnTo>
                <a:lnTo>
                  <a:pt x="299" y="1942"/>
                </a:lnTo>
                <a:lnTo>
                  <a:pt x="299" y="1944"/>
                </a:lnTo>
                <a:lnTo>
                  <a:pt x="301" y="1944"/>
                </a:lnTo>
                <a:lnTo>
                  <a:pt x="303" y="1946"/>
                </a:lnTo>
                <a:lnTo>
                  <a:pt x="305" y="1946"/>
                </a:lnTo>
                <a:lnTo>
                  <a:pt x="309" y="1950"/>
                </a:lnTo>
                <a:lnTo>
                  <a:pt x="311" y="1950"/>
                </a:lnTo>
                <a:lnTo>
                  <a:pt x="313" y="1952"/>
                </a:lnTo>
                <a:lnTo>
                  <a:pt x="314" y="1952"/>
                </a:lnTo>
                <a:lnTo>
                  <a:pt x="314" y="1954"/>
                </a:lnTo>
                <a:lnTo>
                  <a:pt x="318" y="1954"/>
                </a:lnTo>
                <a:lnTo>
                  <a:pt x="318" y="1955"/>
                </a:lnTo>
                <a:lnTo>
                  <a:pt x="320" y="1955"/>
                </a:lnTo>
                <a:lnTo>
                  <a:pt x="322" y="1957"/>
                </a:lnTo>
                <a:lnTo>
                  <a:pt x="324" y="1957"/>
                </a:lnTo>
                <a:lnTo>
                  <a:pt x="326" y="1959"/>
                </a:lnTo>
                <a:lnTo>
                  <a:pt x="328" y="1959"/>
                </a:lnTo>
                <a:lnTo>
                  <a:pt x="328" y="1961"/>
                </a:lnTo>
                <a:lnTo>
                  <a:pt x="332" y="1961"/>
                </a:lnTo>
                <a:lnTo>
                  <a:pt x="334" y="1963"/>
                </a:lnTo>
                <a:lnTo>
                  <a:pt x="336" y="1963"/>
                </a:lnTo>
                <a:lnTo>
                  <a:pt x="336" y="1965"/>
                </a:lnTo>
                <a:lnTo>
                  <a:pt x="339" y="1965"/>
                </a:lnTo>
                <a:lnTo>
                  <a:pt x="339" y="1967"/>
                </a:lnTo>
                <a:lnTo>
                  <a:pt x="343" y="1967"/>
                </a:lnTo>
                <a:lnTo>
                  <a:pt x="343" y="1969"/>
                </a:lnTo>
                <a:lnTo>
                  <a:pt x="347" y="1969"/>
                </a:lnTo>
                <a:lnTo>
                  <a:pt x="347" y="1971"/>
                </a:lnTo>
                <a:lnTo>
                  <a:pt x="351" y="1971"/>
                </a:lnTo>
                <a:lnTo>
                  <a:pt x="351" y="1973"/>
                </a:lnTo>
                <a:lnTo>
                  <a:pt x="355" y="1973"/>
                </a:lnTo>
                <a:lnTo>
                  <a:pt x="357" y="1975"/>
                </a:lnTo>
                <a:lnTo>
                  <a:pt x="359" y="1975"/>
                </a:lnTo>
                <a:lnTo>
                  <a:pt x="360" y="1977"/>
                </a:lnTo>
                <a:lnTo>
                  <a:pt x="362" y="1977"/>
                </a:lnTo>
                <a:lnTo>
                  <a:pt x="366" y="1978"/>
                </a:lnTo>
                <a:lnTo>
                  <a:pt x="368" y="1978"/>
                </a:lnTo>
                <a:lnTo>
                  <a:pt x="370" y="1980"/>
                </a:lnTo>
                <a:lnTo>
                  <a:pt x="376" y="1980"/>
                </a:lnTo>
                <a:lnTo>
                  <a:pt x="378" y="1982"/>
                </a:lnTo>
                <a:lnTo>
                  <a:pt x="383" y="1982"/>
                </a:lnTo>
                <a:lnTo>
                  <a:pt x="385" y="1984"/>
                </a:lnTo>
                <a:lnTo>
                  <a:pt x="391" y="1984"/>
                </a:lnTo>
                <a:lnTo>
                  <a:pt x="393" y="1986"/>
                </a:lnTo>
                <a:lnTo>
                  <a:pt x="401" y="1986"/>
                </a:lnTo>
                <a:lnTo>
                  <a:pt x="403" y="1988"/>
                </a:lnTo>
                <a:lnTo>
                  <a:pt x="408" y="1988"/>
                </a:lnTo>
                <a:lnTo>
                  <a:pt x="410" y="1990"/>
                </a:lnTo>
                <a:lnTo>
                  <a:pt x="686" y="1990"/>
                </a:lnTo>
                <a:lnTo>
                  <a:pt x="688" y="1988"/>
                </a:lnTo>
                <a:lnTo>
                  <a:pt x="694" y="1988"/>
                </a:lnTo>
                <a:lnTo>
                  <a:pt x="696" y="1986"/>
                </a:lnTo>
                <a:lnTo>
                  <a:pt x="704" y="1986"/>
                </a:lnTo>
                <a:lnTo>
                  <a:pt x="706" y="1984"/>
                </a:lnTo>
                <a:lnTo>
                  <a:pt x="711" y="1984"/>
                </a:lnTo>
                <a:lnTo>
                  <a:pt x="713" y="1982"/>
                </a:lnTo>
                <a:lnTo>
                  <a:pt x="719" y="1982"/>
                </a:lnTo>
                <a:lnTo>
                  <a:pt x="721" y="1980"/>
                </a:lnTo>
                <a:lnTo>
                  <a:pt x="727" y="1980"/>
                </a:lnTo>
                <a:lnTo>
                  <a:pt x="729" y="1978"/>
                </a:lnTo>
                <a:lnTo>
                  <a:pt x="731" y="1978"/>
                </a:lnTo>
                <a:lnTo>
                  <a:pt x="734" y="1977"/>
                </a:lnTo>
                <a:lnTo>
                  <a:pt x="736" y="1977"/>
                </a:lnTo>
                <a:lnTo>
                  <a:pt x="738" y="1975"/>
                </a:lnTo>
                <a:lnTo>
                  <a:pt x="740" y="1975"/>
                </a:lnTo>
                <a:lnTo>
                  <a:pt x="742" y="1973"/>
                </a:lnTo>
                <a:lnTo>
                  <a:pt x="746" y="1973"/>
                </a:lnTo>
                <a:lnTo>
                  <a:pt x="746" y="1971"/>
                </a:lnTo>
                <a:lnTo>
                  <a:pt x="750" y="1971"/>
                </a:lnTo>
                <a:lnTo>
                  <a:pt x="750" y="1969"/>
                </a:lnTo>
                <a:lnTo>
                  <a:pt x="754" y="1969"/>
                </a:lnTo>
                <a:lnTo>
                  <a:pt x="754" y="1967"/>
                </a:lnTo>
                <a:lnTo>
                  <a:pt x="757" y="1967"/>
                </a:lnTo>
                <a:lnTo>
                  <a:pt x="757" y="1965"/>
                </a:lnTo>
                <a:lnTo>
                  <a:pt x="761" y="1965"/>
                </a:lnTo>
                <a:lnTo>
                  <a:pt x="761" y="1963"/>
                </a:lnTo>
                <a:lnTo>
                  <a:pt x="763" y="1963"/>
                </a:lnTo>
                <a:lnTo>
                  <a:pt x="765" y="1961"/>
                </a:lnTo>
                <a:lnTo>
                  <a:pt x="769" y="1961"/>
                </a:lnTo>
                <a:lnTo>
                  <a:pt x="769" y="1959"/>
                </a:lnTo>
                <a:lnTo>
                  <a:pt x="771" y="1959"/>
                </a:lnTo>
                <a:lnTo>
                  <a:pt x="773" y="1957"/>
                </a:lnTo>
                <a:lnTo>
                  <a:pt x="775" y="1957"/>
                </a:lnTo>
                <a:lnTo>
                  <a:pt x="777" y="1955"/>
                </a:lnTo>
                <a:lnTo>
                  <a:pt x="778" y="1955"/>
                </a:lnTo>
                <a:lnTo>
                  <a:pt x="778" y="1954"/>
                </a:lnTo>
                <a:lnTo>
                  <a:pt x="782" y="1954"/>
                </a:lnTo>
                <a:lnTo>
                  <a:pt x="782" y="1952"/>
                </a:lnTo>
                <a:lnTo>
                  <a:pt x="784" y="1952"/>
                </a:lnTo>
                <a:lnTo>
                  <a:pt x="786" y="1950"/>
                </a:lnTo>
                <a:lnTo>
                  <a:pt x="788" y="1950"/>
                </a:lnTo>
                <a:lnTo>
                  <a:pt x="792" y="1946"/>
                </a:lnTo>
                <a:lnTo>
                  <a:pt x="794" y="1946"/>
                </a:lnTo>
                <a:lnTo>
                  <a:pt x="796" y="1944"/>
                </a:lnTo>
                <a:lnTo>
                  <a:pt x="798" y="1944"/>
                </a:lnTo>
                <a:lnTo>
                  <a:pt x="798" y="1942"/>
                </a:lnTo>
                <a:lnTo>
                  <a:pt x="800" y="1942"/>
                </a:lnTo>
                <a:lnTo>
                  <a:pt x="801" y="1940"/>
                </a:lnTo>
                <a:lnTo>
                  <a:pt x="803" y="1940"/>
                </a:lnTo>
                <a:lnTo>
                  <a:pt x="803" y="1938"/>
                </a:lnTo>
                <a:lnTo>
                  <a:pt x="805" y="1938"/>
                </a:lnTo>
                <a:lnTo>
                  <a:pt x="807" y="1936"/>
                </a:lnTo>
                <a:lnTo>
                  <a:pt x="809" y="1936"/>
                </a:lnTo>
                <a:lnTo>
                  <a:pt x="809" y="1934"/>
                </a:lnTo>
                <a:lnTo>
                  <a:pt x="811" y="1934"/>
                </a:lnTo>
                <a:lnTo>
                  <a:pt x="811" y="1932"/>
                </a:lnTo>
                <a:lnTo>
                  <a:pt x="813" y="1932"/>
                </a:lnTo>
                <a:lnTo>
                  <a:pt x="817" y="1929"/>
                </a:lnTo>
                <a:lnTo>
                  <a:pt x="819" y="1929"/>
                </a:lnTo>
                <a:lnTo>
                  <a:pt x="823" y="1925"/>
                </a:lnTo>
                <a:lnTo>
                  <a:pt x="826" y="1923"/>
                </a:lnTo>
                <a:lnTo>
                  <a:pt x="828" y="1921"/>
                </a:lnTo>
                <a:lnTo>
                  <a:pt x="830" y="1921"/>
                </a:lnTo>
                <a:lnTo>
                  <a:pt x="851" y="1900"/>
                </a:lnTo>
                <a:lnTo>
                  <a:pt x="851" y="1898"/>
                </a:lnTo>
                <a:lnTo>
                  <a:pt x="857" y="1892"/>
                </a:lnTo>
                <a:lnTo>
                  <a:pt x="859" y="1892"/>
                </a:lnTo>
                <a:lnTo>
                  <a:pt x="859" y="1890"/>
                </a:lnTo>
                <a:lnTo>
                  <a:pt x="863" y="1886"/>
                </a:lnTo>
                <a:lnTo>
                  <a:pt x="863" y="1885"/>
                </a:lnTo>
                <a:lnTo>
                  <a:pt x="865" y="1883"/>
                </a:lnTo>
                <a:lnTo>
                  <a:pt x="865" y="1881"/>
                </a:lnTo>
                <a:lnTo>
                  <a:pt x="871" y="1875"/>
                </a:lnTo>
                <a:lnTo>
                  <a:pt x="871" y="1873"/>
                </a:lnTo>
                <a:lnTo>
                  <a:pt x="876" y="1867"/>
                </a:lnTo>
                <a:lnTo>
                  <a:pt x="876" y="1865"/>
                </a:lnTo>
                <a:lnTo>
                  <a:pt x="878" y="1863"/>
                </a:lnTo>
                <a:lnTo>
                  <a:pt x="880" y="1863"/>
                </a:lnTo>
                <a:lnTo>
                  <a:pt x="882" y="1862"/>
                </a:lnTo>
                <a:lnTo>
                  <a:pt x="882" y="1860"/>
                </a:lnTo>
                <a:lnTo>
                  <a:pt x="886" y="1856"/>
                </a:lnTo>
                <a:lnTo>
                  <a:pt x="886" y="1854"/>
                </a:lnTo>
                <a:lnTo>
                  <a:pt x="890" y="1850"/>
                </a:lnTo>
                <a:lnTo>
                  <a:pt x="890" y="1848"/>
                </a:lnTo>
                <a:lnTo>
                  <a:pt x="892" y="1846"/>
                </a:lnTo>
                <a:lnTo>
                  <a:pt x="892" y="1844"/>
                </a:lnTo>
                <a:lnTo>
                  <a:pt x="894" y="1842"/>
                </a:lnTo>
                <a:lnTo>
                  <a:pt x="894" y="1840"/>
                </a:lnTo>
                <a:lnTo>
                  <a:pt x="895" y="1839"/>
                </a:lnTo>
                <a:lnTo>
                  <a:pt x="895" y="1837"/>
                </a:lnTo>
                <a:lnTo>
                  <a:pt x="899" y="1833"/>
                </a:lnTo>
                <a:lnTo>
                  <a:pt x="899" y="1831"/>
                </a:lnTo>
                <a:lnTo>
                  <a:pt x="901" y="1829"/>
                </a:lnTo>
                <a:lnTo>
                  <a:pt x="901" y="1827"/>
                </a:lnTo>
                <a:lnTo>
                  <a:pt x="903" y="1825"/>
                </a:lnTo>
                <a:lnTo>
                  <a:pt x="903" y="1823"/>
                </a:lnTo>
                <a:lnTo>
                  <a:pt x="905" y="1821"/>
                </a:lnTo>
                <a:lnTo>
                  <a:pt x="905" y="1817"/>
                </a:lnTo>
                <a:lnTo>
                  <a:pt x="907" y="1817"/>
                </a:lnTo>
                <a:lnTo>
                  <a:pt x="907" y="1814"/>
                </a:lnTo>
                <a:lnTo>
                  <a:pt x="909" y="1814"/>
                </a:lnTo>
                <a:lnTo>
                  <a:pt x="909" y="1810"/>
                </a:lnTo>
                <a:lnTo>
                  <a:pt x="911" y="1810"/>
                </a:lnTo>
                <a:lnTo>
                  <a:pt x="911" y="1808"/>
                </a:lnTo>
                <a:lnTo>
                  <a:pt x="913" y="1806"/>
                </a:lnTo>
                <a:lnTo>
                  <a:pt x="913" y="1804"/>
                </a:lnTo>
                <a:lnTo>
                  <a:pt x="915" y="1802"/>
                </a:lnTo>
                <a:lnTo>
                  <a:pt x="915" y="1800"/>
                </a:lnTo>
                <a:lnTo>
                  <a:pt x="917" y="1798"/>
                </a:lnTo>
                <a:lnTo>
                  <a:pt x="917" y="1796"/>
                </a:lnTo>
                <a:lnTo>
                  <a:pt x="918" y="1794"/>
                </a:lnTo>
                <a:lnTo>
                  <a:pt x="918" y="1793"/>
                </a:lnTo>
                <a:lnTo>
                  <a:pt x="920" y="1793"/>
                </a:lnTo>
                <a:lnTo>
                  <a:pt x="920" y="1789"/>
                </a:lnTo>
                <a:lnTo>
                  <a:pt x="922" y="1789"/>
                </a:lnTo>
                <a:lnTo>
                  <a:pt x="922" y="1785"/>
                </a:lnTo>
                <a:lnTo>
                  <a:pt x="924" y="1783"/>
                </a:lnTo>
                <a:lnTo>
                  <a:pt x="924" y="1781"/>
                </a:lnTo>
                <a:lnTo>
                  <a:pt x="926" y="1779"/>
                </a:lnTo>
                <a:lnTo>
                  <a:pt x="926" y="1777"/>
                </a:lnTo>
                <a:lnTo>
                  <a:pt x="928" y="1777"/>
                </a:lnTo>
                <a:lnTo>
                  <a:pt x="928" y="1773"/>
                </a:lnTo>
                <a:lnTo>
                  <a:pt x="930" y="1773"/>
                </a:lnTo>
                <a:lnTo>
                  <a:pt x="930" y="1770"/>
                </a:lnTo>
                <a:lnTo>
                  <a:pt x="932" y="1768"/>
                </a:lnTo>
                <a:lnTo>
                  <a:pt x="932" y="1766"/>
                </a:lnTo>
                <a:lnTo>
                  <a:pt x="934" y="1764"/>
                </a:lnTo>
                <a:lnTo>
                  <a:pt x="934" y="1762"/>
                </a:lnTo>
                <a:lnTo>
                  <a:pt x="936" y="1760"/>
                </a:lnTo>
                <a:lnTo>
                  <a:pt x="936" y="1756"/>
                </a:lnTo>
                <a:lnTo>
                  <a:pt x="938" y="1754"/>
                </a:lnTo>
                <a:lnTo>
                  <a:pt x="938" y="1750"/>
                </a:lnTo>
                <a:lnTo>
                  <a:pt x="940" y="1750"/>
                </a:lnTo>
                <a:lnTo>
                  <a:pt x="940" y="1747"/>
                </a:lnTo>
                <a:lnTo>
                  <a:pt x="941" y="1745"/>
                </a:lnTo>
                <a:lnTo>
                  <a:pt x="941" y="1743"/>
                </a:lnTo>
                <a:lnTo>
                  <a:pt x="943" y="1741"/>
                </a:lnTo>
                <a:lnTo>
                  <a:pt x="943" y="1739"/>
                </a:lnTo>
                <a:lnTo>
                  <a:pt x="945" y="1737"/>
                </a:lnTo>
                <a:lnTo>
                  <a:pt x="945" y="1735"/>
                </a:lnTo>
                <a:lnTo>
                  <a:pt x="947" y="1733"/>
                </a:lnTo>
                <a:lnTo>
                  <a:pt x="947" y="1731"/>
                </a:lnTo>
                <a:lnTo>
                  <a:pt x="949" y="1729"/>
                </a:lnTo>
                <a:lnTo>
                  <a:pt x="949" y="1725"/>
                </a:lnTo>
                <a:lnTo>
                  <a:pt x="951" y="1724"/>
                </a:lnTo>
                <a:lnTo>
                  <a:pt x="951" y="1722"/>
                </a:lnTo>
                <a:lnTo>
                  <a:pt x="953" y="1720"/>
                </a:lnTo>
                <a:lnTo>
                  <a:pt x="953" y="1718"/>
                </a:lnTo>
                <a:lnTo>
                  <a:pt x="955" y="1716"/>
                </a:lnTo>
                <a:lnTo>
                  <a:pt x="955" y="1712"/>
                </a:lnTo>
                <a:lnTo>
                  <a:pt x="957" y="1710"/>
                </a:lnTo>
                <a:lnTo>
                  <a:pt x="957" y="1706"/>
                </a:lnTo>
                <a:lnTo>
                  <a:pt x="959" y="1706"/>
                </a:lnTo>
                <a:lnTo>
                  <a:pt x="959" y="1701"/>
                </a:lnTo>
                <a:lnTo>
                  <a:pt x="961" y="1699"/>
                </a:lnTo>
                <a:lnTo>
                  <a:pt x="961" y="1695"/>
                </a:lnTo>
                <a:lnTo>
                  <a:pt x="963" y="1693"/>
                </a:lnTo>
                <a:lnTo>
                  <a:pt x="963" y="1687"/>
                </a:lnTo>
                <a:lnTo>
                  <a:pt x="964" y="1685"/>
                </a:lnTo>
                <a:lnTo>
                  <a:pt x="964" y="1678"/>
                </a:lnTo>
                <a:lnTo>
                  <a:pt x="966" y="1674"/>
                </a:lnTo>
                <a:lnTo>
                  <a:pt x="966" y="1647"/>
                </a:lnTo>
                <a:lnTo>
                  <a:pt x="968" y="1637"/>
                </a:lnTo>
                <a:lnTo>
                  <a:pt x="968" y="1601"/>
                </a:lnTo>
                <a:lnTo>
                  <a:pt x="970" y="1586"/>
                </a:lnTo>
                <a:lnTo>
                  <a:pt x="970" y="1551"/>
                </a:lnTo>
                <a:lnTo>
                  <a:pt x="972" y="1532"/>
                </a:lnTo>
                <a:lnTo>
                  <a:pt x="972" y="1511"/>
                </a:lnTo>
                <a:lnTo>
                  <a:pt x="974" y="1488"/>
                </a:lnTo>
                <a:lnTo>
                  <a:pt x="974" y="1465"/>
                </a:lnTo>
                <a:lnTo>
                  <a:pt x="976" y="1442"/>
                </a:lnTo>
                <a:lnTo>
                  <a:pt x="976" y="1415"/>
                </a:lnTo>
                <a:lnTo>
                  <a:pt x="978" y="1390"/>
                </a:lnTo>
                <a:lnTo>
                  <a:pt x="978" y="1361"/>
                </a:lnTo>
                <a:lnTo>
                  <a:pt x="980" y="1334"/>
                </a:lnTo>
                <a:lnTo>
                  <a:pt x="980" y="1306"/>
                </a:lnTo>
                <a:lnTo>
                  <a:pt x="982" y="1275"/>
                </a:lnTo>
                <a:lnTo>
                  <a:pt x="984" y="1244"/>
                </a:lnTo>
                <a:lnTo>
                  <a:pt x="984" y="1214"/>
                </a:lnTo>
                <a:lnTo>
                  <a:pt x="986" y="1183"/>
                </a:lnTo>
                <a:lnTo>
                  <a:pt x="986" y="1150"/>
                </a:lnTo>
                <a:lnTo>
                  <a:pt x="987" y="1118"/>
                </a:lnTo>
                <a:lnTo>
                  <a:pt x="989" y="1085"/>
                </a:lnTo>
                <a:lnTo>
                  <a:pt x="989" y="1053"/>
                </a:lnTo>
                <a:lnTo>
                  <a:pt x="991" y="1020"/>
                </a:lnTo>
                <a:lnTo>
                  <a:pt x="993" y="987"/>
                </a:lnTo>
                <a:lnTo>
                  <a:pt x="995" y="955"/>
                </a:lnTo>
                <a:lnTo>
                  <a:pt x="995" y="920"/>
                </a:lnTo>
                <a:lnTo>
                  <a:pt x="997" y="888"/>
                </a:lnTo>
                <a:lnTo>
                  <a:pt x="999" y="855"/>
                </a:lnTo>
                <a:lnTo>
                  <a:pt x="999" y="823"/>
                </a:lnTo>
                <a:lnTo>
                  <a:pt x="1001" y="790"/>
                </a:lnTo>
                <a:lnTo>
                  <a:pt x="1003" y="757"/>
                </a:lnTo>
                <a:lnTo>
                  <a:pt x="1003" y="725"/>
                </a:lnTo>
                <a:lnTo>
                  <a:pt x="1005" y="694"/>
                </a:lnTo>
                <a:lnTo>
                  <a:pt x="1005" y="664"/>
                </a:lnTo>
                <a:lnTo>
                  <a:pt x="1007" y="633"/>
                </a:lnTo>
                <a:lnTo>
                  <a:pt x="1009" y="602"/>
                </a:lnTo>
                <a:lnTo>
                  <a:pt x="1009" y="573"/>
                </a:lnTo>
                <a:lnTo>
                  <a:pt x="1011" y="547"/>
                </a:lnTo>
                <a:lnTo>
                  <a:pt x="1011" y="518"/>
                </a:lnTo>
                <a:lnTo>
                  <a:pt x="1012" y="493"/>
                </a:lnTo>
                <a:lnTo>
                  <a:pt x="1012" y="466"/>
                </a:lnTo>
                <a:lnTo>
                  <a:pt x="1014" y="443"/>
                </a:lnTo>
                <a:lnTo>
                  <a:pt x="1014" y="420"/>
                </a:lnTo>
                <a:lnTo>
                  <a:pt x="1016" y="397"/>
                </a:lnTo>
                <a:lnTo>
                  <a:pt x="1016" y="376"/>
                </a:lnTo>
                <a:lnTo>
                  <a:pt x="1018" y="357"/>
                </a:lnTo>
                <a:lnTo>
                  <a:pt x="1018" y="322"/>
                </a:lnTo>
                <a:lnTo>
                  <a:pt x="1020" y="307"/>
                </a:lnTo>
                <a:lnTo>
                  <a:pt x="1020" y="271"/>
                </a:lnTo>
                <a:lnTo>
                  <a:pt x="1022" y="261"/>
                </a:lnTo>
                <a:lnTo>
                  <a:pt x="1022" y="246"/>
                </a:lnTo>
                <a:lnTo>
                  <a:pt x="1097" y="246"/>
                </a:lnTo>
                <a:lnTo>
                  <a:pt x="1097" y="56"/>
                </a:lnTo>
                <a:lnTo>
                  <a:pt x="1022" y="56"/>
                </a:lnTo>
                <a:lnTo>
                  <a:pt x="1022" y="0"/>
                </a:lnTo>
                <a:lnTo>
                  <a:pt x="982" y="0"/>
                </a:lnTo>
                <a:lnTo>
                  <a:pt x="982" y="19"/>
                </a:lnTo>
                <a:lnTo>
                  <a:pt x="980" y="29"/>
                </a:lnTo>
                <a:lnTo>
                  <a:pt x="980" y="54"/>
                </a:lnTo>
                <a:lnTo>
                  <a:pt x="978" y="71"/>
                </a:lnTo>
                <a:lnTo>
                  <a:pt x="978" y="108"/>
                </a:lnTo>
                <a:lnTo>
                  <a:pt x="976" y="129"/>
                </a:lnTo>
                <a:lnTo>
                  <a:pt x="976" y="152"/>
                </a:lnTo>
                <a:lnTo>
                  <a:pt x="974" y="175"/>
                </a:lnTo>
                <a:lnTo>
                  <a:pt x="974" y="200"/>
                </a:lnTo>
                <a:lnTo>
                  <a:pt x="972" y="226"/>
                </a:lnTo>
                <a:lnTo>
                  <a:pt x="972" y="255"/>
                </a:lnTo>
                <a:lnTo>
                  <a:pt x="970" y="284"/>
                </a:lnTo>
                <a:lnTo>
                  <a:pt x="968" y="315"/>
                </a:lnTo>
                <a:lnTo>
                  <a:pt x="968" y="347"/>
                </a:lnTo>
                <a:lnTo>
                  <a:pt x="966" y="380"/>
                </a:lnTo>
                <a:lnTo>
                  <a:pt x="964" y="412"/>
                </a:lnTo>
                <a:lnTo>
                  <a:pt x="963" y="447"/>
                </a:lnTo>
                <a:lnTo>
                  <a:pt x="963" y="481"/>
                </a:lnTo>
                <a:lnTo>
                  <a:pt x="961" y="518"/>
                </a:lnTo>
                <a:lnTo>
                  <a:pt x="959" y="552"/>
                </a:lnTo>
                <a:lnTo>
                  <a:pt x="957" y="591"/>
                </a:lnTo>
                <a:lnTo>
                  <a:pt x="957" y="627"/>
                </a:lnTo>
                <a:lnTo>
                  <a:pt x="955" y="665"/>
                </a:lnTo>
                <a:lnTo>
                  <a:pt x="953" y="702"/>
                </a:lnTo>
                <a:lnTo>
                  <a:pt x="951" y="740"/>
                </a:lnTo>
                <a:lnTo>
                  <a:pt x="949" y="779"/>
                </a:lnTo>
                <a:lnTo>
                  <a:pt x="949" y="817"/>
                </a:lnTo>
                <a:lnTo>
                  <a:pt x="947" y="855"/>
                </a:lnTo>
                <a:lnTo>
                  <a:pt x="945" y="894"/>
                </a:lnTo>
                <a:lnTo>
                  <a:pt x="943" y="932"/>
                </a:lnTo>
                <a:lnTo>
                  <a:pt x="941" y="968"/>
                </a:lnTo>
                <a:lnTo>
                  <a:pt x="940" y="1007"/>
                </a:lnTo>
                <a:lnTo>
                  <a:pt x="940" y="1043"/>
                </a:lnTo>
                <a:lnTo>
                  <a:pt x="938" y="1081"/>
                </a:lnTo>
                <a:lnTo>
                  <a:pt x="936" y="1116"/>
                </a:lnTo>
                <a:lnTo>
                  <a:pt x="934" y="1152"/>
                </a:lnTo>
                <a:lnTo>
                  <a:pt x="934" y="1187"/>
                </a:lnTo>
                <a:lnTo>
                  <a:pt x="932" y="1221"/>
                </a:lnTo>
                <a:lnTo>
                  <a:pt x="930" y="1254"/>
                </a:lnTo>
                <a:lnTo>
                  <a:pt x="928" y="1286"/>
                </a:lnTo>
                <a:lnTo>
                  <a:pt x="928" y="1319"/>
                </a:lnTo>
                <a:lnTo>
                  <a:pt x="926" y="1350"/>
                </a:lnTo>
                <a:lnTo>
                  <a:pt x="924" y="1378"/>
                </a:lnTo>
                <a:lnTo>
                  <a:pt x="924" y="1407"/>
                </a:lnTo>
                <a:lnTo>
                  <a:pt x="922" y="1434"/>
                </a:lnTo>
                <a:lnTo>
                  <a:pt x="922" y="1459"/>
                </a:lnTo>
                <a:lnTo>
                  <a:pt x="920" y="1482"/>
                </a:lnTo>
                <a:lnTo>
                  <a:pt x="920" y="1505"/>
                </a:lnTo>
                <a:lnTo>
                  <a:pt x="918" y="1526"/>
                </a:lnTo>
                <a:lnTo>
                  <a:pt x="918" y="1563"/>
                </a:lnTo>
                <a:lnTo>
                  <a:pt x="917" y="1580"/>
                </a:lnTo>
                <a:lnTo>
                  <a:pt x="917" y="1605"/>
                </a:lnTo>
                <a:lnTo>
                  <a:pt x="915" y="1614"/>
                </a:lnTo>
                <a:lnTo>
                  <a:pt x="915" y="1639"/>
                </a:lnTo>
                <a:lnTo>
                  <a:pt x="913" y="1641"/>
                </a:lnTo>
                <a:lnTo>
                  <a:pt x="913" y="1649"/>
                </a:lnTo>
                <a:lnTo>
                  <a:pt x="911" y="1649"/>
                </a:lnTo>
                <a:lnTo>
                  <a:pt x="911" y="1655"/>
                </a:lnTo>
                <a:lnTo>
                  <a:pt x="909" y="1656"/>
                </a:lnTo>
                <a:lnTo>
                  <a:pt x="909" y="1662"/>
                </a:lnTo>
                <a:lnTo>
                  <a:pt x="907" y="1664"/>
                </a:lnTo>
                <a:lnTo>
                  <a:pt x="907" y="1668"/>
                </a:lnTo>
                <a:lnTo>
                  <a:pt x="905" y="1670"/>
                </a:lnTo>
                <a:lnTo>
                  <a:pt x="905" y="1672"/>
                </a:lnTo>
                <a:lnTo>
                  <a:pt x="901" y="1676"/>
                </a:lnTo>
                <a:lnTo>
                  <a:pt x="901" y="1678"/>
                </a:lnTo>
                <a:lnTo>
                  <a:pt x="899" y="1679"/>
                </a:lnTo>
                <a:lnTo>
                  <a:pt x="899" y="1681"/>
                </a:lnTo>
                <a:lnTo>
                  <a:pt x="897" y="1683"/>
                </a:lnTo>
                <a:lnTo>
                  <a:pt x="897" y="1685"/>
                </a:lnTo>
                <a:lnTo>
                  <a:pt x="895" y="1685"/>
                </a:lnTo>
                <a:lnTo>
                  <a:pt x="895" y="1689"/>
                </a:lnTo>
                <a:lnTo>
                  <a:pt x="894" y="1691"/>
                </a:lnTo>
                <a:lnTo>
                  <a:pt x="894" y="1693"/>
                </a:lnTo>
                <a:lnTo>
                  <a:pt x="892" y="1693"/>
                </a:lnTo>
                <a:lnTo>
                  <a:pt x="892" y="1697"/>
                </a:lnTo>
                <a:lnTo>
                  <a:pt x="890" y="1699"/>
                </a:lnTo>
                <a:lnTo>
                  <a:pt x="890" y="1701"/>
                </a:lnTo>
                <a:lnTo>
                  <a:pt x="888" y="1702"/>
                </a:lnTo>
                <a:lnTo>
                  <a:pt x="888" y="1704"/>
                </a:lnTo>
                <a:lnTo>
                  <a:pt x="886" y="1706"/>
                </a:lnTo>
                <a:lnTo>
                  <a:pt x="886" y="1708"/>
                </a:lnTo>
                <a:lnTo>
                  <a:pt x="884" y="1710"/>
                </a:lnTo>
                <a:lnTo>
                  <a:pt x="884" y="1712"/>
                </a:lnTo>
                <a:lnTo>
                  <a:pt x="882" y="1714"/>
                </a:lnTo>
                <a:lnTo>
                  <a:pt x="882" y="1716"/>
                </a:lnTo>
                <a:lnTo>
                  <a:pt x="880" y="1718"/>
                </a:lnTo>
                <a:lnTo>
                  <a:pt x="880" y="1720"/>
                </a:lnTo>
                <a:lnTo>
                  <a:pt x="878" y="1722"/>
                </a:lnTo>
                <a:lnTo>
                  <a:pt x="878" y="1724"/>
                </a:lnTo>
                <a:lnTo>
                  <a:pt x="874" y="1727"/>
                </a:lnTo>
                <a:lnTo>
                  <a:pt x="874" y="1729"/>
                </a:lnTo>
                <a:lnTo>
                  <a:pt x="871" y="1733"/>
                </a:lnTo>
                <a:lnTo>
                  <a:pt x="871" y="1735"/>
                </a:lnTo>
                <a:lnTo>
                  <a:pt x="869" y="1737"/>
                </a:lnTo>
                <a:lnTo>
                  <a:pt x="869" y="1739"/>
                </a:lnTo>
                <a:lnTo>
                  <a:pt x="867" y="1739"/>
                </a:lnTo>
                <a:lnTo>
                  <a:pt x="867" y="1741"/>
                </a:lnTo>
                <a:lnTo>
                  <a:pt x="865" y="1741"/>
                </a:lnTo>
                <a:lnTo>
                  <a:pt x="865" y="1743"/>
                </a:lnTo>
                <a:lnTo>
                  <a:pt x="863" y="1743"/>
                </a:lnTo>
                <a:lnTo>
                  <a:pt x="863" y="1745"/>
                </a:lnTo>
                <a:lnTo>
                  <a:pt x="861" y="1747"/>
                </a:lnTo>
                <a:lnTo>
                  <a:pt x="861" y="1748"/>
                </a:lnTo>
                <a:lnTo>
                  <a:pt x="859" y="1748"/>
                </a:lnTo>
                <a:lnTo>
                  <a:pt x="859" y="1750"/>
                </a:lnTo>
                <a:lnTo>
                  <a:pt x="855" y="1750"/>
                </a:lnTo>
                <a:lnTo>
                  <a:pt x="855" y="1752"/>
                </a:lnTo>
                <a:lnTo>
                  <a:pt x="853" y="1752"/>
                </a:lnTo>
                <a:lnTo>
                  <a:pt x="849" y="1756"/>
                </a:lnTo>
                <a:lnTo>
                  <a:pt x="848" y="1756"/>
                </a:lnTo>
                <a:lnTo>
                  <a:pt x="848" y="1758"/>
                </a:lnTo>
                <a:lnTo>
                  <a:pt x="846" y="1758"/>
                </a:lnTo>
                <a:lnTo>
                  <a:pt x="844" y="1760"/>
                </a:lnTo>
                <a:lnTo>
                  <a:pt x="842" y="1760"/>
                </a:lnTo>
                <a:lnTo>
                  <a:pt x="840" y="1762"/>
                </a:lnTo>
                <a:lnTo>
                  <a:pt x="838" y="1762"/>
                </a:lnTo>
                <a:lnTo>
                  <a:pt x="838" y="1764"/>
                </a:lnTo>
                <a:lnTo>
                  <a:pt x="836" y="1764"/>
                </a:lnTo>
                <a:lnTo>
                  <a:pt x="836" y="1766"/>
                </a:lnTo>
                <a:lnTo>
                  <a:pt x="832" y="1766"/>
                </a:lnTo>
                <a:lnTo>
                  <a:pt x="832" y="1768"/>
                </a:lnTo>
                <a:lnTo>
                  <a:pt x="830" y="1768"/>
                </a:lnTo>
                <a:lnTo>
                  <a:pt x="828" y="1770"/>
                </a:lnTo>
                <a:lnTo>
                  <a:pt x="824" y="1770"/>
                </a:lnTo>
                <a:lnTo>
                  <a:pt x="824" y="1771"/>
                </a:lnTo>
                <a:lnTo>
                  <a:pt x="821" y="1771"/>
                </a:lnTo>
                <a:lnTo>
                  <a:pt x="821" y="1773"/>
                </a:lnTo>
                <a:lnTo>
                  <a:pt x="817" y="1773"/>
                </a:lnTo>
                <a:lnTo>
                  <a:pt x="817" y="1775"/>
                </a:lnTo>
                <a:lnTo>
                  <a:pt x="813" y="1775"/>
                </a:lnTo>
                <a:lnTo>
                  <a:pt x="813" y="1777"/>
                </a:lnTo>
                <a:lnTo>
                  <a:pt x="809" y="1777"/>
                </a:lnTo>
                <a:lnTo>
                  <a:pt x="807" y="1779"/>
                </a:lnTo>
                <a:lnTo>
                  <a:pt x="805" y="1779"/>
                </a:lnTo>
                <a:lnTo>
                  <a:pt x="803" y="1781"/>
                </a:lnTo>
                <a:lnTo>
                  <a:pt x="800" y="1781"/>
                </a:lnTo>
                <a:lnTo>
                  <a:pt x="798" y="1783"/>
                </a:lnTo>
                <a:lnTo>
                  <a:pt x="794" y="1783"/>
                </a:lnTo>
                <a:lnTo>
                  <a:pt x="792" y="1785"/>
                </a:lnTo>
                <a:lnTo>
                  <a:pt x="788" y="1785"/>
                </a:lnTo>
                <a:lnTo>
                  <a:pt x="786" y="1787"/>
                </a:lnTo>
                <a:lnTo>
                  <a:pt x="782" y="1787"/>
                </a:lnTo>
                <a:lnTo>
                  <a:pt x="780" y="1789"/>
                </a:lnTo>
                <a:lnTo>
                  <a:pt x="773" y="1789"/>
                </a:lnTo>
                <a:lnTo>
                  <a:pt x="773" y="1791"/>
                </a:lnTo>
                <a:lnTo>
                  <a:pt x="765" y="1791"/>
                </a:lnTo>
                <a:lnTo>
                  <a:pt x="763" y="1793"/>
                </a:lnTo>
                <a:lnTo>
                  <a:pt x="757" y="1793"/>
                </a:lnTo>
                <a:lnTo>
                  <a:pt x="755" y="1794"/>
                </a:lnTo>
                <a:lnTo>
                  <a:pt x="748" y="1794"/>
                </a:lnTo>
                <a:lnTo>
                  <a:pt x="746" y="1796"/>
                </a:lnTo>
                <a:lnTo>
                  <a:pt x="740" y="1796"/>
                </a:lnTo>
                <a:lnTo>
                  <a:pt x="738" y="1798"/>
                </a:lnTo>
                <a:lnTo>
                  <a:pt x="729" y="1798"/>
                </a:lnTo>
                <a:lnTo>
                  <a:pt x="729" y="1800"/>
                </a:lnTo>
                <a:lnTo>
                  <a:pt x="715" y="1800"/>
                </a:lnTo>
                <a:lnTo>
                  <a:pt x="715" y="1802"/>
                </a:lnTo>
                <a:lnTo>
                  <a:pt x="700" y="1802"/>
                </a:lnTo>
                <a:lnTo>
                  <a:pt x="696" y="1804"/>
                </a:lnTo>
                <a:lnTo>
                  <a:pt x="495" y="1804"/>
                </a:lnTo>
                <a:close/>
              </a:path>
            </a:pathLst>
          </a:custGeom>
          <a:solidFill>
            <a:srgbClr val="FFFFBF"/>
          </a:solidFill>
          <a:ln w="0">
            <a:solidFill>
              <a:srgbClr val="000000"/>
            </a:solidFill>
            <a:prstDash val="solid"/>
            <a:round/>
            <a:headEnd/>
            <a:tailEnd/>
          </a:ln>
        </p:spPr>
        <p:txBody>
          <a:bodyPr/>
          <a:lstStyle/>
          <a:p>
            <a:endParaRPr lang="en-US"/>
          </a:p>
        </p:txBody>
      </p:sp>
      <p:sp>
        <p:nvSpPr>
          <p:cNvPr id="80912" name="Freeform 16">
            <a:extLst>
              <a:ext uri="{FF2B5EF4-FFF2-40B4-BE49-F238E27FC236}">
                <a16:creationId xmlns:a16="http://schemas.microsoft.com/office/drawing/2014/main" id="{4C173A2A-CBA6-EB2B-6A2A-A4643FF53FD4}"/>
              </a:ext>
              <a:ext uri="{C183D7F6-B498-43B3-948B-1728B52AA6E4}">
                <adec:decorative xmlns:adec="http://schemas.microsoft.com/office/drawing/2017/decorative" val="1"/>
              </a:ext>
            </a:extLst>
          </p:cNvPr>
          <p:cNvSpPr>
            <a:spLocks/>
          </p:cNvSpPr>
          <p:nvPr/>
        </p:nvSpPr>
        <p:spPr bwMode="auto">
          <a:xfrm>
            <a:off x="4497388" y="4630738"/>
            <a:ext cx="3175" cy="53975"/>
          </a:xfrm>
          <a:custGeom>
            <a:avLst/>
            <a:gdLst>
              <a:gd name="T0" fmla="*/ 0 w 2"/>
              <a:gd name="T1" fmla="*/ 0 h 34"/>
              <a:gd name="T2" fmla="*/ 0 w 2"/>
              <a:gd name="T3" fmla="*/ 53975 h 34"/>
              <a:gd name="T4" fmla="*/ 3175 w 2"/>
              <a:gd name="T5" fmla="*/ 53975 h 34"/>
              <a:gd name="T6" fmla="*/ 0 60000 65536"/>
              <a:gd name="T7" fmla="*/ 0 60000 65536"/>
              <a:gd name="T8" fmla="*/ 0 60000 65536"/>
            </a:gdLst>
            <a:ahLst/>
            <a:cxnLst>
              <a:cxn ang="T6">
                <a:pos x="T0" y="T1"/>
              </a:cxn>
              <a:cxn ang="T7">
                <a:pos x="T2" y="T3"/>
              </a:cxn>
              <a:cxn ang="T8">
                <a:pos x="T4" y="T5"/>
              </a:cxn>
            </a:cxnLst>
            <a:rect l="0" t="0" r="r" b="b"/>
            <a:pathLst>
              <a:path w="2" h="34">
                <a:moveTo>
                  <a:pt x="0" y="0"/>
                </a:moveTo>
                <a:lnTo>
                  <a:pt x="0" y="34"/>
                </a:lnTo>
                <a:lnTo>
                  <a:pt x="2" y="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07" name="Freeform 11">
            <a:extLst>
              <a:ext uri="{FF2B5EF4-FFF2-40B4-BE49-F238E27FC236}">
                <a16:creationId xmlns:a16="http://schemas.microsoft.com/office/drawing/2014/main" id="{5201513C-AD47-BCB9-EDFB-B43668F7B2C0}"/>
              </a:ext>
              <a:ext uri="{C183D7F6-B498-43B3-948B-1728B52AA6E4}">
                <adec:decorative xmlns:adec="http://schemas.microsoft.com/office/drawing/2017/decorative" val="1"/>
              </a:ext>
            </a:extLst>
          </p:cNvPr>
          <p:cNvSpPr>
            <a:spLocks/>
          </p:cNvSpPr>
          <p:nvPr/>
        </p:nvSpPr>
        <p:spPr bwMode="auto">
          <a:xfrm>
            <a:off x="5349875" y="3200400"/>
            <a:ext cx="42863" cy="304800"/>
          </a:xfrm>
          <a:custGeom>
            <a:avLst/>
            <a:gdLst>
              <a:gd name="T0" fmla="*/ 42863 w 27"/>
              <a:gd name="T1" fmla="*/ 0 h 192"/>
              <a:gd name="T2" fmla="*/ 0 w 27"/>
              <a:gd name="T3" fmla="*/ 304800 h 192"/>
              <a:gd name="T4" fmla="*/ 3175 w 27"/>
              <a:gd name="T5" fmla="*/ 304800 h 192"/>
              <a:gd name="T6" fmla="*/ 0 60000 65536"/>
              <a:gd name="T7" fmla="*/ 0 60000 65536"/>
              <a:gd name="T8" fmla="*/ 0 60000 65536"/>
            </a:gdLst>
            <a:ahLst/>
            <a:cxnLst>
              <a:cxn ang="T6">
                <a:pos x="T0" y="T1"/>
              </a:cxn>
              <a:cxn ang="T7">
                <a:pos x="T2" y="T3"/>
              </a:cxn>
              <a:cxn ang="T8">
                <a:pos x="T4" y="T5"/>
              </a:cxn>
            </a:cxnLst>
            <a:rect l="0" t="0" r="r" b="b"/>
            <a:pathLst>
              <a:path w="27" h="192">
                <a:moveTo>
                  <a:pt x="27" y="0"/>
                </a:moveTo>
                <a:lnTo>
                  <a:pt x="0" y="192"/>
                </a:lnTo>
                <a:lnTo>
                  <a:pt x="2" y="19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04" name="Freeform 8">
            <a:extLst>
              <a:ext uri="{FF2B5EF4-FFF2-40B4-BE49-F238E27FC236}">
                <a16:creationId xmlns:a16="http://schemas.microsoft.com/office/drawing/2014/main" id="{A035A7A2-6EAC-3F28-3A87-55A99EE3E186}"/>
              </a:ext>
              <a:ext uri="{C183D7F6-B498-43B3-948B-1728B52AA6E4}">
                <adec:decorative xmlns:adec="http://schemas.microsoft.com/office/drawing/2017/decorative" val="1"/>
              </a:ext>
            </a:extLst>
          </p:cNvPr>
          <p:cNvSpPr>
            <a:spLocks/>
          </p:cNvSpPr>
          <p:nvPr/>
        </p:nvSpPr>
        <p:spPr bwMode="auto">
          <a:xfrm>
            <a:off x="5110163" y="3492500"/>
            <a:ext cx="239712" cy="407988"/>
          </a:xfrm>
          <a:custGeom>
            <a:avLst/>
            <a:gdLst>
              <a:gd name="T0" fmla="*/ 239712 w 151"/>
              <a:gd name="T1" fmla="*/ 3175 h 257"/>
              <a:gd name="T2" fmla="*/ 215900 w 151"/>
              <a:gd name="T3" fmla="*/ 407988 h 257"/>
              <a:gd name="T4" fmla="*/ 0 w 151"/>
              <a:gd name="T5" fmla="*/ 407988 h 257"/>
              <a:gd name="T6" fmla="*/ 14287 w 151"/>
              <a:gd name="T7" fmla="*/ 0 h 257"/>
              <a:gd name="T8" fmla="*/ 239712 w 151"/>
              <a:gd name="T9" fmla="*/ 3175 h 2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 h="257">
                <a:moveTo>
                  <a:pt x="151" y="2"/>
                </a:moveTo>
                <a:lnTo>
                  <a:pt x="136" y="257"/>
                </a:lnTo>
                <a:lnTo>
                  <a:pt x="0" y="257"/>
                </a:lnTo>
                <a:lnTo>
                  <a:pt x="9" y="0"/>
                </a:lnTo>
                <a:lnTo>
                  <a:pt x="151" y="2"/>
                </a:lnTo>
                <a:close/>
              </a:path>
            </a:pathLst>
          </a:custGeom>
          <a:solidFill>
            <a:srgbClr val="BFBFBF"/>
          </a:solidFill>
          <a:ln w="0">
            <a:solidFill>
              <a:srgbClr val="000000"/>
            </a:solidFill>
            <a:prstDash val="solid"/>
            <a:round/>
            <a:headEnd/>
            <a:tailEnd/>
          </a:ln>
        </p:spPr>
        <p:txBody>
          <a:bodyPr/>
          <a:lstStyle/>
          <a:p>
            <a:endParaRPr lang="en-US"/>
          </a:p>
        </p:txBody>
      </p:sp>
      <p:sp>
        <p:nvSpPr>
          <p:cNvPr id="80924" name="Rectangle 28">
            <a:extLst>
              <a:ext uri="{FF2B5EF4-FFF2-40B4-BE49-F238E27FC236}">
                <a16:creationId xmlns:a16="http://schemas.microsoft.com/office/drawing/2014/main" id="{EDC6AEB4-3CE6-9F7C-1978-2A1F3AA2104C}"/>
              </a:ext>
              <a:ext uri="{C183D7F6-B498-43B3-948B-1728B52AA6E4}">
                <adec:decorative xmlns:adec="http://schemas.microsoft.com/office/drawing/2017/decorative" val="1"/>
              </a:ext>
            </a:extLst>
          </p:cNvPr>
          <p:cNvSpPr>
            <a:spLocks noChangeArrowheads="1"/>
          </p:cNvSpPr>
          <p:nvPr/>
        </p:nvSpPr>
        <p:spPr bwMode="auto">
          <a:xfrm>
            <a:off x="3860800" y="5005388"/>
            <a:ext cx="93663" cy="1428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49" name="Freeform 89">
            <a:extLst>
              <a:ext uri="{FF2B5EF4-FFF2-40B4-BE49-F238E27FC236}">
                <a16:creationId xmlns:a16="http://schemas.microsoft.com/office/drawing/2014/main" id="{E7DA81D8-A518-2138-556D-A67E62C02C4A}"/>
              </a:ext>
              <a:ext uri="{C183D7F6-B498-43B3-948B-1728B52AA6E4}">
                <adec:decorative xmlns:adec="http://schemas.microsoft.com/office/drawing/2017/decorative" val="1"/>
              </a:ext>
            </a:extLst>
          </p:cNvPr>
          <p:cNvSpPr>
            <a:spLocks/>
          </p:cNvSpPr>
          <p:nvPr/>
        </p:nvSpPr>
        <p:spPr bwMode="auto">
          <a:xfrm flipH="1">
            <a:off x="3792538" y="4986338"/>
            <a:ext cx="101600" cy="276225"/>
          </a:xfrm>
          <a:custGeom>
            <a:avLst/>
            <a:gdLst>
              <a:gd name="T0" fmla="*/ 101600 w 64"/>
              <a:gd name="T1" fmla="*/ 0 h 174"/>
              <a:gd name="T2" fmla="*/ 3175 w 64"/>
              <a:gd name="T3" fmla="*/ 206375 h 174"/>
              <a:gd name="T4" fmla="*/ 0 w 64"/>
              <a:gd name="T5" fmla="*/ 244475 h 174"/>
              <a:gd name="T6" fmla="*/ 19050 w 64"/>
              <a:gd name="T7" fmla="*/ 266700 h 174"/>
              <a:gd name="T8" fmla="*/ 57150 w 64"/>
              <a:gd name="T9" fmla="*/ 276225 h 174"/>
              <a:gd name="T10" fmla="*/ 85725 w 64"/>
              <a:gd name="T11" fmla="*/ 266700 h 174"/>
              <a:gd name="T12" fmla="*/ 101600 w 64"/>
              <a:gd name="T13" fmla="*/ 0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74">
                <a:moveTo>
                  <a:pt x="64" y="0"/>
                </a:moveTo>
                <a:lnTo>
                  <a:pt x="2" y="130"/>
                </a:lnTo>
                <a:lnTo>
                  <a:pt x="0" y="154"/>
                </a:lnTo>
                <a:lnTo>
                  <a:pt x="12" y="168"/>
                </a:lnTo>
                <a:lnTo>
                  <a:pt x="36" y="174"/>
                </a:lnTo>
                <a:lnTo>
                  <a:pt x="54" y="168"/>
                </a:lnTo>
                <a:lnTo>
                  <a:pt x="64" y="0"/>
                </a:lnTo>
                <a:close/>
              </a:path>
            </a:pathLst>
          </a:custGeom>
          <a:blipFill dpi="0" rotWithShape="0">
            <a:blip r:embed="rId2"/>
            <a:srcRect/>
            <a:tile tx="0" ty="0" sx="100000" sy="100000" flip="none" algn="tl"/>
          </a:blipFill>
          <a:ln w="12700" cap="flat" cmpd="sng">
            <a:solidFill>
              <a:srgbClr val="DDDDDD"/>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29" name="Rectangle 33">
            <a:extLst>
              <a:ext uri="{FF2B5EF4-FFF2-40B4-BE49-F238E27FC236}">
                <a16:creationId xmlns:a16="http://schemas.microsoft.com/office/drawing/2014/main" id="{9CF74063-353B-2AE3-C9B8-7D5709E7D72E}"/>
              </a:ext>
              <a:ext uri="{C183D7F6-B498-43B3-948B-1728B52AA6E4}">
                <adec:decorative xmlns:adec="http://schemas.microsoft.com/office/drawing/2017/decorative" val="1"/>
              </a:ext>
            </a:extLst>
          </p:cNvPr>
          <p:cNvSpPr>
            <a:spLocks noChangeArrowheads="1"/>
          </p:cNvSpPr>
          <p:nvPr/>
        </p:nvSpPr>
        <p:spPr bwMode="auto">
          <a:xfrm>
            <a:off x="4116388" y="5005388"/>
            <a:ext cx="96837" cy="1428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4" name="Rectangle 38">
            <a:extLst>
              <a:ext uri="{FF2B5EF4-FFF2-40B4-BE49-F238E27FC236}">
                <a16:creationId xmlns:a16="http://schemas.microsoft.com/office/drawing/2014/main" id="{35252419-8EAB-4555-8C89-C41ED2452A24}"/>
              </a:ext>
              <a:ext uri="{C183D7F6-B498-43B3-948B-1728B52AA6E4}">
                <adec:decorative xmlns:adec="http://schemas.microsoft.com/office/drawing/2017/decorative" val="1"/>
              </a:ext>
            </a:extLst>
          </p:cNvPr>
          <p:cNvSpPr>
            <a:spLocks noChangeArrowheads="1"/>
          </p:cNvSpPr>
          <p:nvPr/>
        </p:nvSpPr>
        <p:spPr bwMode="auto">
          <a:xfrm>
            <a:off x="4375150" y="5005388"/>
            <a:ext cx="93663" cy="1428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9" name="Rectangle 43">
            <a:extLst>
              <a:ext uri="{FF2B5EF4-FFF2-40B4-BE49-F238E27FC236}">
                <a16:creationId xmlns:a16="http://schemas.microsoft.com/office/drawing/2014/main" id="{9265ACFB-A9B5-67C4-6435-68866E6F4FC6}"/>
              </a:ext>
              <a:ext uri="{C183D7F6-B498-43B3-948B-1728B52AA6E4}">
                <adec:decorative xmlns:adec="http://schemas.microsoft.com/office/drawing/2017/decorative" val="1"/>
              </a:ext>
            </a:extLst>
          </p:cNvPr>
          <p:cNvSpPr>
            <a:spLocks noChangeArrowheads="1"/>
          </p:cNvSpPr>
          <p:nvPr/>
        </p:nvSpPr>
        <p:spPr bwMode="auto">
          <a:xfrm>
            <a:off x="4630738" y="5005388"/>
            <a:ext cx="96837" cy="1428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3" name="Rectangle 47">
            <a:extLst>
              <a:ext uri="{FF2B5EF4-FFF2-40B4-BE49-F238E27FC236}">
                <a16:creationId xmlns:a16="http://schemas.microsoft.com/office/drawing/2014/main" id="{7FC16B29-8190-C762-34E1-36786CF93617}"/>
              </a:ext>
              <a:ext uri="{C183D7F6-B498-43B3-948B-1728B52AA6E4}">
                <adec:decorative xmlns:adec="http://schemas.microsoft.com/office/drawing/2017/decorative" val="1"/>
              </a:ext>
            </a:extLst>
          </p:cNvPr>
          <p:cNvSpPr>
            <a:spLocks noChangeArrowheads="1"/>
          </p:cNvSpPr>
          <p:nvPr/>
        </p:nvSpPr>
        <p:spPr bwMode="auto">
          <a:xfrm>
            <a:off x="4889500" y="5005388"/>
            <a:ext cx="93663" cy="1428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46" name="Freeform 86">
            <a:extLst>
              <a:ext uri="{FF2B5EF4-FFF2-40B4-BE49-F238E27FC236}">
                <a16:creationId xmlns:a16="http://schemas.microsoft.com/office/drawing/2014/main" id="{9A2CD296-62F1-877C-64CF-D6442646E003}"/>
              </a:ext>
              <a:ext uri="{C183D7F6-B498-43B3-948B-1728B52AA6E4}">
                <adec:decorative xmlns:adec="http://schemas.microsoft.com/office/drawing/2017/decorative" val="1"/>
              </a:ext>
            </a:extLst>
          </p:cNvPr>
          <p:cNvSpPr>
            <a:spLocks/>
          </p:cNvSpPr>
          <p:nvPr/>
        </p:nvSpPr>
        <p:spPr bwMode="auto">
          <a:xfrm>
            <a:off x="4887913" y="4865688"/>
            <a:ext cx="101600" cy="276225"/>
          </a:xfrm>
          <a:custGeom>
            <a:avLst/>
            <a:gdLst>
              <a:gd name="T0" fmla="*/ 101600 w 64"/>
              <a:gd name="T1" fmla="*/ 0 h 174"/>
              <a:gd name="T2" fmla="*/ 3175 w 64"/>
              <a:gd name="T3" fmla="*/ 206375 h 174"/>
              <a:gd name="T4" fmla="*/ 0 w 64"/>
              <a:gd name="T5" fmla="*/ 244475 h 174"/>
              <a:gd name="T6" fmla="*/ 19050 w 64"/>
              <a:gd name="T7" fmla="*/ 266700 h 174"/>
              <a:gd name="T8" fmla="*/ 57150 w 64"/>
              <a:gd name="T9" fmla="*/ 276225 h 174"/>
              <a:gd name="T10" fmla="*/ 85725 w 64"/>
              <a:gd name="T11" fmla="*/ 266700 h 174"/>
              <a:gd name="T12" fmla="*/ 101600 w 64"/>
              <a:gd name="T13" fmla="*/ 0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 h="174">
                <a:moveTo>
                  <a:pt x="64" y="0"/>
                </a:moveTo>
                <a:lnTo>
                  <a:pt x="2" y="130"/>
                </a:lnTo>
                <a:lnTo>
                  <a:pt x="0" y="154"/>
                </a:lnTo>
                <a:lnTo>
                  <a:pt x="12" y="168"/>
                </a:lnTo>
                <a:lnTo>
                  <a:pt x="36" y="174"/>
                </a:lnTo>
                <a:lnTo>
                  <a:pt x="54" y="168"/>
                </a:lnTo>
                <a:lnTo>
                  <a:pt x="64" y="0"/>
                </a:lnTo>
                <a:close/>
              </a:path>
            </a:pathLst>
          </a:custGeom>
          <a:blipFill dpi="0" rotWithShape="0">
            <a:blip r:embed="rId2"/>
            <a:srcRect/>
            <a:tile tx="0" ty="0" sx="100000" sy="100000" flip="none" algn="tl"/>
          </a:blipFill>
          <a:ln w="12700" cap="flat" cmpd="sng">
            <a:solidFill>
              <a:srgbClr val="DDDDDD"/>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51" name="Text Box 91">
            <a:extLst>
              <a:ext uri="{FF2B5EF4-FFF2-40B4-BE49-F238E27FC236}">
                <a16:creationId xmlns:a16="http://schemas.microsoft.com/office/drawing/2014/main" id="{0441F202-B6CF-7998-9525-506B04DB9E82}"/>
              </a:ext>
            </a:extLst>
          </p:cNvPr>
          <p:cNvSpPr txBox="1">
            <a:spLocks noChangeArrowheads="1"/>
          </p:cNvSpPr>
          <p:nvPr/>
        </p:nvSpPr>
        <p:spPr bwMode="auto">
          <a:xfrm>
            <a:off x="5986463" y="2986088"/>
            <a:ext cx="990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a:latin typeface="MetaPlusLF" charset="0"/>
              </a:rPr>
              <a:t>Outlet</a:t>
            </a:r>
            <a:endParaRPr lang="en-GB" altLang="en-US">
              <a:latin typeface="Times New Roman" panose="02020603050405020304" pitchFamily="18" charset="0"/>
            </a:endParaRPr>
          </a:p>
        </p:txBody>
      </p:sp>
      <p:sp>
        <p:nvSpPr>
          <p:cNvPr id="322653" name="Text Box 93">
            <a:extLst>
              <a:ext uri="{FF2B5EF4-FFF2-40B4-BE49-F238E27FC236}">
                <a16:creationId xmlns:a16="http://schemas.microsoft.com/office/drawing/2014/main" id="{268BC2CA-13F1-D0E1-833B-0D895D4B039C}"/>
              </a:ext>
            </a:extLst>
          </p:cNvPr>
          <p:cNvSpPr txBox="1">
            <a:spLocks noChangeArrowheads="1"/>
          </p:cNvSpPr>
          <p:nvPr/>
        </p:nvSpPr>
        <p:spPr bwMode="auto">
          <a:xfrm>
            <a:off x="1693863" y="4116388"/>
            <a:ext cx="15113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a:latin typeface="MetaPlusLF" charset="0"/>
              </a:rPr>
              <a:t>Filter Element</a:t>
            </a:r>
          </a:p>
        </p:txBody>
      </p:sp>
      <p:sp>
        <p:nvSpPr>
          <p:cNvPr id="322659" name="Text Box 99">
            <a:extLst>
              <a:ext uri="{FF2B5EF4-FFF2-40B4-BE49-F238E27FC236}">
                <a16:creationId xmlns:a16="http://schemas.microsoft.com/office/drawing/2014/main" id="{72352794-116E-66C6-5811-25CD0217E23C}"/>
              </a:ext>
            </a:extLst>
          </p:cNvPr>
          <p:cNvSpPr txBox="1">
            <a:spLocks noChangeArrowheads="1"/>
          </p:cNvSpPr>
          <p:nvPr/>
        </p:nvSpPr>
        <p:spPr bwMode="auto">
          <a:xfrm>
            <a:off x="5491163" y="4243388"/>
            <a:ext cx="9413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a:latin typeface="MetaPlusLF" charset="0"/>
              </a:rPr>
              <a:t>Baffles</a:t>
            </a:r>
            <a:endParaRPr lang="en-GB" altLang="en-US">
              <a:latin typeface="Times New Roman" panose="02020603050405020304" pitchFamily="18" charset="0"/>
            </a:endParaRPr>
          </a:p>
        </p:txBody>
      </p:sp>
      <p:sp>
        <p:nvSpPr>
          <p:cNvPr id="80923" name="Rectangle 27">
            <a:extLst>
              <a:ext uri="{FF2B5EF4-FFF2-40B4-BE49-F238E27FC236}">
                <a16:creationId xmlns:a16="http://schemas.microsoft.com/office/drawing/2014/main" id="{764E8E28-F3FF-0C09-42EC-A865FA4DEB88}"/>
              </a:ext>
              <a:ext uri="{C183D7F6-B498-43B3-948B-1728B52AA6E4}">
                <adec:decorative xmlns:adec="http://schemas.microsoft.com/office/drawing/2017/decorative" val="1"/>
              </a:ext>
            </a:extLst>
          </p:cNvPr>
          <p:cNvSpPr>
            <a:spLocks noChangeArrowheads="1"/>
          </p:cNvSpPr>
          <p:nvPr/>
        </p:nvSpPr>
        <p:spPr bwMode="auto">
          <a:xfrm>
            <a:off x="3816350" y="5448300"/>
            <a:ext cx="93663"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28" name="Rectangle 32">
            <a:extLst>
              <a:ext uri="{FF2B5EF4-FFF2-40B4-BE49-F238E27FC236}">
                <a16:creationId xmlns:a16="http://schemas.microsoft.com/office/drawing/2014/main" id="{E77E70FD-215C-661F-B9B1-EBA820777302}"/>
              </a:ext>
              <a:ext uri="{C183D7F6-B498-43B3-948B-1728B52AA6E4}">
                <adec:decorative xmlns:adec="http://schemas.microsoft.com/office/drawing/2017/decorative" val="1"/>
              </a:ext>
            </a:extLst>
          </p:cNvPr>
          <p:cNvSpPr>
            <a:spLocks noChangeArrowheads="1"/>
          </p:cNvSpPr>
          <p:nvPr/>
        </p:nvSpPr>
        <p:spPr bwMode="auto">
          <a:xfrm>
            <a:off x="4071938" y="5448300"/>
            <a:ext cx="96837"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3" name="Rectangle 37">
            <a:extLst>
              <a:ext uri="{FF2B5EF4-FFF2-40B4-BE49-F238E27FC236}">
                <a16:creationId xmlns:a16="http://schemas.microsoft.com/office/drawing/2014/main" id="{E1BAD31D-3111-AA8F-345E-11CC419A979D}"/>
              </a:ext>
              <a:ext uri="{C183D7F6-B498-43B3-948B-1728B52AA6E4}">
                <adec:decorative xmlns:adec="http://schemas.microsoft.com/office/drawing/2017/decorative" val="1"/>
              </a:ext>
            </a:extLst>
          </p:cNvPr>
          <p:cNvSpPr>
            <a:spLocks noChangeArrowheads="1"/>
          </p:cNvSpPr>
          <p:nvPr/>
        </p:nvSpPr>
        <p:spPr bwMode="auto">
          <a:xfrm>
            <a:off x="4330700" y="5448300"/>
            <a:ext cx="93663"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8" name="Rectangle 42">
            <a:extLst>
              <a:ext uri="{FF2B5EF4-FFF2-40B4-BE49-F238E27FC236}">
                <a16:creationId xmlns:a16="http://schemas.microsoft.com/office/drawing/2014/main" id="{10E69ADB-720D-7C26-7E02-445F569D8EA8}"/>
              </a:ext>
              <a:ext uri="{C183D7F6-B498-43B3-948B-1728B52AA6E4}">
                <adec:decorative xmlns:adec="http://schemas.microsoft.com/office/drawing/2017/decorative" val="1"/>
              </a:ext>
            </a:extLst>
          </p:cNvPr>
          <p:cNvSpPr>
            <a:spLocks noChangeArrowheads="1"/>
          </p:cNvSpPr>
          <p:nvPr/>
        </p:nvSpPr>
        <p:spPr bwMode="auto">
          <a:xfrm>
            <a:off x="4586288" y="5448300"/>
            <a:ext cx="96837"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2" name="Rectangle 46">
            <a:extLst>
              <a:ext uri="{FF2B5EF4-FFF2-40B4-BE49-F238E27FC236}">
                <a16:creationId xmlns:a16="http://schemas.microsoft.com/office/drawing/2014/main" id="{4BABE832-C45D-F572-6974-F35314A39BDA}"/>
              </a:ext>
              <a:ext uri="{C183D7F6-B498-43B3-948B-1728B52AA6E4}">
                <adec:decorative xmlns:adec="http://schemas.microsoft.com/office/drawing/2017/decorative" val="1"/>
              </a:ext>
            </a:extLst>
          </p:cNvPr>
          <p:cNvSpPr>
            <a:spLocks noChangeArrowheads="1"/>
          </p:cNvSpPr>
          <p:nvPr/>
        </p:nvSpPr>
        <p:spPr bwMode="auto">
          <a:xfrm>
            <a:off x="4845050" y="5448300"/>
            <a:ext cx="93663"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4" name="Rectangle 18">
            <a:extLst>
              <a:ext uri="{FF2B5EF4-FFF2-40B4-BE49-F238E27FC236}">
                <a16:creationId xmlns:a16="http://schemas.microsoft.com/office/drawing/2014/main" id="{FD47FD6E-560B-BB15-33E2-B781D9611D23}"/>
              </a:ext>
              <a:ext uri="{C183D7F6-B498-43B3-948B-1728B52AA6E4}">
                <adec:decorative xmlns:adec="http://schemas.microsoft.com/office/drawing/2017/decorative" val="1"/>
              </a:ext>
            </a:extLst>
          </p:cNvPr>
          <p:cNvSpPr>
            <a:spLocks noChangeArrowheads="1"/>
          </p:cNvSpPr>
          <p:nvPr/>
        </p:nvSpPr>
        <p:spPr bwMode="auto">
          <a:xfrm>
            <a:off x="3943350" y="5527675"/>
            <a:ext cx="98425"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6" name="Rectangle 20">
            <a:extLst>
              <a:ext uri="{FF2B5EF4-FFF2-40B4-BE49-F238E27FC236}">
                <a16:creationId xmlns:a16="http://schemas.microsoft.com/office/drawing/2014/main" id="{0B089CE7-06C3-5320-FEC3-34FEC7918973}"/>
              </a:ext>
              <a:ext uri="{C183D7F6-B498-43B3-948B-1728B52AA6E4}">
                <adec:decorative xmlns:adec="http://schemas.microsoft.com/office/drawing/2017/decorative" val="1"/>
              </a:ext>
            </a:extLst>
          </p:cNvPr>
          <p:cNvSpPr>
            <a:spLocks noChangeArrowheads="1"/>
          </p:cNvSpPr>
          <p:nvPr/>
        </p:nvSpPr>
        <p:spPr bwMode="auto">
          <a:xfrm>
            <a:off x="4198938" y="5527675"/>
            <a:ext cx="98425"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8" name="Rectangle 22">
            <a:extLst>
              <a:ext uri="{FF2B5EF4-FFF2-40B4-BE49-F238E27FC236}">
                <a16:creationId xmlns:a16="http://schemas.microsoft.com/office/drawing/2014/main" id="{2F950C3C-4B84-0055-EE67-040B5BE9EE31}"/>
              </a:ext>
              <a:ext uri="{C183D7F6-B498-43B3-948B-1728B52AA6E4}">
                <adec:decorative xmlns:adec="http://schemas.microsoft.com/office/drawing/2017/decorative" val="1"/>
              </a:ext>
            </a:extLst>
          </p:cNvPr>
          <p:cNvSpPr>
            <a:spLocks noChangeArrowheads="1"/>
          </p:cNvSpPr>
          <p:nvPr/>
        </p:nvSpPr>
        <p:spPr bwMode="auto">
          <a:xfrm>
            <a:off x="4457700" y="5527675"/>
            <a:ext cx="98425"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20" name="Rectangle 24">
            <a:extLst>
              <a:ext uri="{FF2B5EF4-FFF2-40B4-BE49-F238E27FC236}">
                <a16:creationId xmlns:a16="http://schemas.microsoft.com/office/drawing/2014/main" id="{56000168-1201-58DA-FB78-7681E6171563}"/>
              </a:ext>
              <a:ext uri="{C183D7F6-B498-43B3-948B-1728B52AA6E4}">
                <adec:decorative xmlns:adec="http://schemas.microsoft.com/office/drawing/2017/decorative" val="1"/>
              </a:ext>
            </a:extLst>
          </p:cNvPr>
          <p:cNvSpPr>
            <a:spLocks noChangeArrowheads="1"/>
          </p:cNvSpPr>
          <p:nvPr/>
        </p:nvSpPr>
        <p:spPr bwMode="auto">
          <a:xfrm>
            <a:off x="4714875" y="5527675"/>
            <a:ext cx="96838"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52" name="Text Box 92">
            <a:extLst>
              <a:ext uri="{FF2B5EF4-FFF2-40B4-BE49-F238E27FC236}">
                <a16:creationId xmlns:a16="http://schemas.microsoft.com/office/drawing/2014/main" id="{E6ADD1C6-324B-B469-8108-6E3928533DF6}"/>
              </a:ext>
            </a:extLst>
          </p:cNvPr>
          <p:cNvSpPr txBox="1">
            <a:spLocks noChangeArrowheads="1"/>
          </p:cNvSpPr>
          <p:nvPr/>
        </p:nvSpPr>
        <p:spPr bwMode="auto">
          <a:xfrm>
            <a:off x="1784350" y="5564188"/>
            <a:ext cx="14589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a:latin typeface="MetaPlusLF" charset="0"/>
              </a:rPr>
              <a:t>Water Trap</a:t>
            </a:r>
          </a:p>
        </p:txBody>
      </p:sp>
      <p:sp>
        <p:nvSpPr>
          <p:cNvPr id="80922" name="Rectangle 26">
            <a:extLst>
              <a:ext uri="{FF2B5EF4-FFF2-40B4-BE49-F238E27FC236}">
                <a16:creationId xmlns:a16="http://schemas.microsoft.com/office/drawing/2014/main" id="{1189E4D1-3BEC-80D7-9BF9-EFFA4E165EE3}"/>
              </a:ext>
              <a:ext uri="{C183D7F6-B498-43B3-948B-1728B52AA6E4}">
                <adec:decorative xmlns:adec="http://schemas.microsoft.com/office/drawing/2017/decorative" val="1"/>
              </a:ext>
            </a:extLst>
          </p:cNvPr>
          <p:cNvSpPr>
            <a:spLocks noChangeArrowheads="1"/>
          </p:cNvSpPr>
          <p:nvPr/>
        </p:nvSpPr>
        <p:spPr bwMode="auto">
          <a:xfrm>
            <a:off x="3816350" y="5610225"/>
            <a:ext cx="93663"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27" name="Rectangle 31">
            <a:extLst>
              <a:ext uri="{FF2B5EF4-FFF2-40B4-BE49-F238E27FC236}">
                <a16:creationId xmlns:a16="http://schemas.microsoft.com/office/drawing/2014/main" id="{73CF7B11-4878-9BBB-5AE3-48FE7DA3A57E}"/>
              </a:ext>
              <a:ext uri="{C183D7F6-B498-43B3-948B-1728B52AA6E4}">
                <adec:decorative xmlns:adec="http://schemas.microsoft.com/office/drawing/2017/decorative" val="1"/>
              </a:ext>
            </a:extLst>
          </p:cNvPr>
          <p:cNvSpPr>
            <a:spLocks noChangeArrowheads="1"/>
          </p:cNvSpPr>
          <p:nvPr/>
        </p:nvSpPr>
        <p:spPr bwMode="auto">
          <a:xfrm>
            <a:off x="4071938" y="5610225"/>
            <a:ext cx="96837"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2" name="Rectangle 36">
            <a:extLst>
              <a:ext uri="{FF2B5EF4-FFF2-40B4-BE49-F238E27FC236}">
                <a16:creationId xmlns:a16="http://schemas.microsoft.com/office/drawing/2014/main" id="{54813710-78C7-C108-9578-03AA8669BCF8}"/>
              </a:ext>
              <a:ext uri="{C183D7F6-B498-43B3-948B-1728B52AA6E4}">
                <adec:decorative xmlns:adec="http://schemas.microsoft.com/office/drawing/2017/decorative" val="1"/>
              </a:ext>
            </a:extLst>
          </p:cNvPr>
          <p:cNvSpPr>
            <a:spLocks noChangeArrowheads="1"/>
          </p:cNvSpPr>
          <p:nvPr/>
        </p:nvSpPr>
        <p:spPr bwMode="auto">
          <a:xfrm>
            <a:off x="4330700" y="5610225"/>
            <a:ext cx="93663"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7" name="Rectangle 41">
            <a:extLst>
              <a:ext uri="{FF2B5EF4-FFF2-40B4-BE49-F238E27FC236}">
                <a16:creationId xmlns:a16="http://schemas.microsoft.com/office/drawing/2014/main" id="{E8EC7133-B781-5736-33FC-10481E01F5AB}"/>
              </a:ext>
              <a:ext uri="{C183D7F6-B498-43B3-948B-1728B52AA6E4}">
                <adec:decorative xmlns:adec="http://schemas.microsoft.com/office/drawing/2017/decorative" val="1"/>
              </a:ext>
            </a:extLst>
          </p:cNvPr>
          <p:cNvSpPr>
            <a:spLocks noChangeArrowheads="1"/>
          </p:cNvSpPr>
          <p:nvPr/>
        </p:nvSpPr>
        <p:spPr bwMode="auto">
          <a:xfrm>
            <a:off x="4586288" y="5610225"/>
            <a:ext cx="96837"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1" name="Rectangle 45">
            <a:extLst>
              <a:ext uri="{FF2B5EF4-FFF2-40B4-BE49-F238E27FC236}">
                <a16:creationId xmlns:a16="http://schemas.microsoft.com/office/drawing/2014/main" id="{12F46EE0-9C2D-FA72-A6C8-C598A44C2632}"/>
              </a:ext>
              <a:ext uri="{C183D7F6-B498-43B3-948B-1728B52AA6E4}">
                <adec:decorative xmlns:adec="http://schemas.microsoft.com/office/drawing/2017/decorative" val="1"/>
              </a:ext>
            </a:extLst>
          </p:cNvPr>
          <p:cNvSpPr>
            <a:spLocks noChangeArrowheads="1"/>
          </p:cNvSpPr>
          <p:nvPr/>
        </p:nvSpPr>
        <p:spPr bwMode="auto">
          <a:xfrm>
            <a:off x="4845050" y="5610225"/>
            <a:ext cx="93663"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56" name="Line 96">
            <a:extLst>
              <a:ext uri="{FF2B5EF4-FFF2-40B4-BE49-F238E27FC236}">
                <a16:creationId xmlns:a16="http://schemas.microsoft.com/office/drawing/2014/main" id="{DE5176BC-69D5-65D9-978A-A422D4E7A27E}"/>
              </a:ext>
              <a:ext uri="{C183D7F6-B498-43B3-948B-1728B52AA6E4}">
                <adec:decorative xmlns:adec="http://schemas.microsoft.com/office/drawing/2017/decorative" val="1"/>
              </a:ext>
            </a:extLst>
          </p:cNvPr>
          <p:cNvSpPr>
            <a:spLocks noChangeShapeType="1"/>
          </p:cNvSpPr>
          <p:nvPr/>
        </p:nvSpPr>
        <p:spPr bwMode="auto">
          <a:xfrm>
            <a:off x="3255963" y="5754688"/>
            <a:ext cx="495300" cy="76200"/>
          </a:xfrm>
          <a:prstGeom prst="line">
            <a:avLst/>
          </a:prstGeom>
          <a:noFill/>
          <a:ln w="12700">
            <a:solidFill>
              <a:schemeClr val="tx1"/>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21" name="Rectangle 25">
            <a:extLst>
              <a:ext uri="{FF2B5EF4-FFF2-40B4-BE49-F238E27FC236}">
                <a16:creationId xmlns:a16="http://schemas.microsoft.com/office/drawing/2014/main" id="{81FF11DD-93D5-3B9F-127D-9C901ED0B48D}"/>
              </a:ext>
              <a:ext uri="{C183D7F6-B498-43B3-948B-1728B52AA6E4}">
                <adec:decorative xmlns:adec="http://schemas.microsoft.com/office/drawing/2017/decorative" val="1"/>
              </a:ext>
            </a:extLst>
          </p:cNvPr>
          <p:cNvSpPr>
            <a:spLocks noChangeArrowheads="1"/>
          </p:cNvSpPr>
          <p:nvPr/>
        </p:nvSpPr>
        <p:spPr bwMode="auto">
          <a:xfrm>
            <a:off x="3846513" y="5773738"/>
            <a:ext cx="63500"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26" name="Rectangle 30">
            <a:extLst>
              <a:ext uri="{FF2B5EF4-FFF2-40B4-BE49-F238E27FC236}">
                <a16:creationId xmlns:a16="http://schemas.microsoft.com/office/drawing/2014/main" id="{F7ABBF05-2BF0-7D14-D8F1-1AAD4AD9C63C}"/>
              </a:ext>
              <a:ext uri="{C183D7F6-B498-43B3-948B-1728B52AA6E4}">
                <adec:decorative xmlns:adec="http://schemas.microsoft.com/office/drawing/2017/decorative" val="1"/>
              </a:ext>
            </a:extLst>
          </p:cNvPr>
          <p:cNvSpPr>
            <a:spLocks noChangeArrowheads="1"/>
          </p:cNvSpPr>
          <p:nvPr/>
        </p:nvSpPr>
        <p:spPr bwMode="auto">
          <a:xfrm>
            <a:off x="4071938" y="5773738"/>
            <a:ext cx="96837"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1" name="Rectangle 35">
            <a:extLst>
              <a:ext uri="{FF2B5EF4-FFF2-40B4-BE49-F238E27FC236}">
                <a16:creationId xmlns:a16="http://schemas.microsoft.com/office/drawing/2014/main" id="{39A127CB-0DF6-65A4-276C-AED405459307}"/>
              </a:ext>
              <a:ext uri="{C183D7F6-B498-43B3-948B-1728B52AA6E4}">
                <adec:decorative xmlns:adec="http://schemas.microsoft.com/office/drawing/2017/decorative" val="1"/>
              </a:ext>
            </a:extLst>
          </p:cNvPr>
          <p:cNvSpPr>
            <a:spLocks noChangeArrowheads="1"/>
          </p:cNvSpPr>
          <p:nvPr/>
        </p:nvSpPr>
        <p:spPr bwMode="auto">
          <a:xfrm>
            <a:off x="4330700" y="5773738"/>
            <a:ext cx="93663"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6" name="Rectangle 40">
            <a:extLst>
              <a:ext uri="{FF2B5EF4-FFF2-40B4-BE49-F238E27FC236}">
                <a16:creationId xmlns:a16="http://schemas.microsoft.com/office/drawing/2014/main" id="{81FC6FE9-11EC-5509-4FE4-4CE8315A22B0}"/>
              </a:ext>
              <a:ext uri="{C183D7F6-B498-43B3-948B-1728B52AA6E4}">
                <adec:decorative xmlns:adec="http://schemas.microsoft.com/office/drawing/2017/decorative" val="1"/>
              </a:ext>
            </a:extLst>
          </p:cNvPr>
          <p:cNvSpPr>
            <a:spLocks noChangeArrowheads="1"/>
          </p:cNvSpPr>
          <p:nvPr/>
        </p:nvSpPr>
        <p:spPr bwMode="auto">
          <a:xfrm>
            <a:off x="4586288" y="5773738"/>
            <a:ext cx="96837"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0" name="Rectangle 44">
            <a:extLst>
              <a:ext uri="{FF2B5EF4-FFF2-40B4-BE49-F238E27FC236}">
                <a16:creationId xmlns:a16="http://schemas.microsoft.com/office/drawing/2014/main" id="{09AFC7F7-1719-A5A4-D9D7-CFAAC9F3F242}"/>
              </a:ext>
              <a:ext uri="{C183D7F6-B498-43B3-948B-1728B52AA6E4}">
                <adec:decorative xmlns:adec="http://schemas.microsoft.com/office/drawing/2017/decorative" val="1"/>
              </a:ext>
            </a:extLst>
          </p:cNvPr>
          <p:cNvSpPr>
            <a:spLocks noChangeArrowheads="1"/>
          </p:cNvSpPr>
          <p:nvPr/>
        </p:nvSpPr>
        <p:spPr bwMode="auto">
          <a:xfrm>
            <a:off x="4845050" y="5773738"/>
            <a:ext cx="93663" cy="12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3" name="Rectangle 17">
            <a:extLst>
              <a:ext uri="{FF2B5EF4-FFF2-40B4-BE49-F238E27FC236}">
                <a16:creationId xmlns:a16="http://schemas.microsoft.com/office/drawing/2014/main" id="{8E48AF41-B199-B136-CFD4-C80B38046C89}"/>
              </a:ext>
              <a:ext uri="{C183D7F6-B498-43B3-948B-1728B52AA6E4}">
                <adec:decorative xmlns:adec="http://schemas.microsoft.com/office/drawing/2017/decorative" val="1"/>
              </a:ext>
            </a:extLst>
          </p:cNvPr>
          <p:cNvSpPr>
            <a:spLocks noChangeArrowheads="1"/>
          </p:cNvSpPr>
          <p:nvPr/>
        </p:nvSpPr>
        <p:spPr bwMode="auto">
          <a:xfrm>
            <a:off x="3943350" y="5853113"/>
            <a:ext cx="98425"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5" name="Rectangle 19">
            <a:extLst>
              <a:ext uri="{FF2B5EF4-FFF2-40B4-BE49-F238E27FC236}">
                <a16:creationId xmlns:a16="http://schemas.microsoft.com/office/drawing/2014/main" id="{70B6F3A3-9C5A-5CDE-9519-D8A2760D03A6}"/>
              </a:ext>
              <a:ext uri="{C183D7F6-B498-43B3-948B-1728B52AA6E4}">
                <adec:decorative xmlns:adec="http://schemas.microsoft.com/office/drawing/2017/decorative" val="1"/>
              </a:ext>
            </a:extLst>
          </p:cNvPr>
          <p:cNvSpPr>
            <a:spLocks noChangeArrowheads="1"/>
          </p:cNvSpPr>
          <p:nvPr/>
        </p:nvSpPr>
        <p:spPr bwMode="auto">
          <a:xfrm>
            <a:off x="4198938" y="5853113"/>
            <a:ext cx="98425"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7" name="Rectangle 21">
            <a:extLst>
              <a:ext uri="{FF2B5EF4-FFF2-40B4-BE49-F238E27FC236}">
                <a16:creationId xmlns:a16="http://schemas.microsoft.com/office/drawing/2014/main" id="{10BD9173-DB0C-E82E-7F0B-9F5D335EB818}"/>
              </a:ext>
              <a:ext uri="{C183D7F6-B498-43B3-948B-1728B52AA6E4}">
                <adec:decorative xmlns:adec="http://schemas.microsoft.com/office/drawing/2017/decorative" val="1"/>
              </a:ext>
            </a:extLst>
          </p:cNvPr>
          <p:cNvSpPr>
            <a:spLocks noChangeArrowheads="1"/>
          </p:cNvSpPr>
          <p:nvPr/>
        </p:nvSpPr>
        <p:spPr bwMode="auto">
          <a:xfrm>
            <a:off x="4457700" y="5853113"/>
            <a:ext cx="98425"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19" name="Rectangle 23">
            <a:extLst>
              <a:ext uri="{FF2B5EF4-FFF2-40B4-BE49-F238E27FC236}">
                <a16:creationId xmlns:a16="http://schemas.microsoft.com/office/drawing/2014/main" id="{A7FF71AF-80D6-1D18-2758-CA503F8D48A4}"/>
              </a:ext>
              <a:ext uri="{C183D7F6-B498-43B3-948B-1728B52AA6E4}">
                <adec:decorative xmlns:adec="http://schemas.microsoft.com/office/drawing/2017/decorative" val="1"/>
              </a:ext>
            </a:extLst>
          </p:cNvPr>
          <p:cNvSpPr>
            <a:spLocks noChangeArrowheads="1"/>
          </p:cNvSpPr>
          <p:nvPr/>
        </p:nvSpPr>
        <p:spPr bwMode="auto">
          <a:xfrm>
            <a:off x="4714875" y="5853113"/>
            <a:ext cx="96838"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25" name="Rectangle 29">
            <a:extLst>
              <a:ext uri="{FF2B5EF4-FFF2-40B4-BE49-F238E27FC236}">
                <a16:creationId xmlns:a16="http://schemas.microsoft.com/office/drawing/2014/main" id="{7F43AE39-EDE4-9BF9-F83E-47556135903D}"/>
              </a:ext>
              <a:ext uri="{C183D7F6-B498-43B3-948B-1728B52AA6E4}">
                <adec:decorative xmlns:adec="http://schemas.microsoft.com/office/drawing/2017/decorative" val="1"/>
              </a:ext>
            </a:extLst>
          </p:cNvPr>
          <p:cNvSpPr>
            <a:spLocks noChangeArrowheads="1"/>
          </p:cNvSpPr>
          <p:nvPr/>
        </p:nvSpPr>
        <p:spPr bwMode="auto">
          <a:xfrm>
            <a:off x="4071938" y="5935663"/>
            <a:ext cx="96837"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30" name="Rectangle 34">
            <a:extLst>
              <a:ext uri="{FF2B5EF4-FFF2-40B4-BE49-F238E27FC236}">
                <a16:creationId xmlns:a16="http://schemas.microsoft.com/office/drawing/2014/main" id="{9A0C6905-821D-6720-1749-D2932FCAF959}"/>
              </a:ext>
              <a:ext uri="{C183D7F6-B498-43B3-948B-1728B52AA6E4}">
                <adec:decorative xmlns:adec="http://schemas.microsoft.com/office/drawing/2017/decorative" val="1"/>
              </a:ext>
            </a:extLst>
          </p:cNvPr>
          <p:cNvSpPr>
            <a:spLocks noChangeArrowheads="1"/>
          </p:cNvSpPr>
          <p:nvPr/>
        </p:nvSpPr>
        <p:spPr bwMode="auto">
          <a:xfrm>
            <a:off x="4330700" y="5935663"/>
            <a:ext cx="93663"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5" name="Freeform 49">
            <a:extLst>
              <a:ext uri="{FF2B5EF4-FFF2-40B4-BE49-F238E27FC236}">
                <a16:creationId xmlns:a16="http://schemas.microsoft.com/office/drawing/2014/main" id="{10BB0982-FB3E-00EE-E852-68E44AB5BD7D}"/>
              </a:ext>
              <a:ext uri="{C183D7F6-B498-43B3-948B-1728B52AA6E4}">
                <adec:decorative xmlns:adec="http://schemas.microsoft.com/office/drawing/2017/decorative" val="1"/>
              </a:ext>
            </a:extLst>
          </p:cNvPr>
          <p:cNvSpPr>
            <a:spLocks/>
          </p:cNvSpPr>
          <p:nvPr/>
        </p:nvSpPr>
        <p:spPr bwMode="auto">
          <a:xfrm>
            <a:off x="4318000" y="5926138"/>
            <a:ext cx="198438" cy="109537"/>
          </a:xfrm>
          <a:custGeom>
            <a:avLst/>
            <a:gdLst>
              <a:gd name="T0" fmla="*/ 0 w 125"/>
              <a:gd name="T1" fmla="*/ 0 h 69"/>
              <a:gd name="T2" fmla="*/ 0 w 125"/>
              <a:gd name="T3" fmla="*/ 42862 h 69"/>
              <a:gd name="T4" fmla="*/ 30163 w 125"/>
              <a:gd name="T5" fmla="*/ 65087 h 69"/>
              <a:gd name="T6" fmla="*/ 30163 w 125"/>
              <a:gd name="T7" fmla="*/ 109537 h 69"/>
              <a:gd name="T8" fmla="*/ 174625 w 125"/>
              <a:gd name="T9" fmla="*/ 109537 h 69"/>
              <a:gd name="T10" fmla="*/ 174625 w 125"/>
              <a:gd name="T11" fmla="*/ 58737 h 69"/>
              <a:gd name="T12" fmla="*/ 198438 w 125"/>
              <a:gd name="T13" fmla="*/ 42862 h 69"/>
              <a:gd name="T14" fmla="*/ 198438 w 125"/>
              <a:gd name="T15" fmla="*/ 0 h 69"/>
              <a:gd name="T16" fmla="*/ 0 w 125"/>
              <a:gd name="T17" fmla="*/ 0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5" h="69">
                <a:moveTo>
                  <a:pt x="0" y="0"/>
                </a:moveTo>
                <a:lnTo>
                  <a:pt x="0" y="27"/>
                </a:lnTo>
                <a:lnTo>
                  <a:pt x="19" y="41"/>
                </a:lnTo>
                <a:lnTo>
                  <a:pt x="19" y="69"/>
                </a:lnTo>
                <a:lnTo>
                  <a:pt x="110" y="69"/>
                </a:lnTo>
                <a:lnTo>
                  <a:pt x="110" y="37"/>
                </a:lnTo>
                <a:lnTo>
                  <a:pt x="125" y="27"/>
                </a:lnTo>
                <a:lnTo>
                  <a:pt x="125" y="0"/>
                </a:lnTo>
                <a:lnTo>
                  <a:pt x="0" y="0"/>
                </a:lnTo>
                <a:close/>
              </a:path>
            </a:pathLst>
          </a:custGeom>
          <a:solidFill>
            <a:srgbClr val="808080"/>
          </a:solidFill>
          <a:ln w="0">
            <a:solidFill>
              <a:srgbClr val="000000"/>
            </a:solidFill>
            <a:prstDash val="solid"/>
            <a:round/>
            <a:headEnd/>
            <a:tailEnd/>
          </a:ln>
        </p:spPr>
        <p:txBody>
          <a:bodyPr/>
          <a:lstStyle/>
          <a:p>
            <a:endParaRPr lang="en-US"/>
          </a:p>
        </p:txBody>
      </p:sp>
      <p:sp>
        <p:nvSpPr>
          <p:cNvPr id="80947" name="Freeform 51">
            <a:extLst>
              <a:ext uri="{FF2B5EF4-FFF2-40B4-BE49-F238E27FC236}">
                <a16:creationId xmlns:a16="http://schemas.microsoft.com/office/drawing/2014/main" id="{6A588808-9A12-CC92-B47D-7458BCF60E80}"/>
              </a:ext>
              <a:ext uri="{C183D7F6-B498-43B3-948B-1728B52AA6E4}">
                <adec:decorative xmlns:adec="http://schemas.microsoft.com/office/drawing/2017/decorative" val="1"/>
              </a:ext>
            </a:extLst>
          </p:cNvPr>
          <p:cNvSpPr>
            <a:spLocks/>
          </p:cNvSpPr>
          <p:nvPr/>
        </p:nvSpPr>
        <p:spPr bwMode="auto">
          <a:xfrm>
            <a:off x="4205288" y="5969000"/>
            <a:ext cx="141287" cy="407988"/>
          </a:xfrm>
          <a:custGeom>
            <a:avLst/>
            <a:gdLst>
              <a:gd name="T0" fmla="*/ 141287 w 89"/>
              <a:gd name="T1" fmla="*/ 15875 h 257"/>
              <a:gd name="T2" fmla="*/ 138112 w 89"/>
              <a:gd name="T3" fmla="*/ 12700 h 257"/>
              <a:gd name="T4" fmla="*/ 131762 w 89"/>
              <a:gd name="T5" fmla="*/ 9525 h 257"/>
              <a:gd name="T6" fmla="*/ 128587 w 89"/>
              <a:gd name="T7" fmla="*/ 9525 h 257"/>
              <a:gd name="T8" fmla="*/ 125412 w 89"/>
              <a:gd name="T9" fmla="*/ 6350 h 257"/>
              <a:gd name="T10" fmla="*/ 119062 w 89"/>
              <a:gd name="T11" fmla="*/ 3175 h 257"/>
              <a:gd name="T12" fmla="*/ 115887 w 89"/>
              <a:gd name="T13" fmla="*/ 0 h 257"/>
              <a:gd name="T14" fmla="*/ 98425 w 89"/>
              <a:gd name="T15" fmla="*/ 0 h 257"/>
              <a:gd name="T16" fmla="*/ 98425 w 89"/>
              <a:gd name="T17" fmla="*/ 295275 h 257"/>
              <a:gd name="T18" fmla="*/ 33337 w 89"/>
              <a:gd name="T19" fmla="*/ 295275 h 257"/>
              <a:gd name="T20" fmla="*/ 22225 w 89"/>
              <a:gd name="T21" fmla="*/ 307975 h 257"/>
              <a:gd name="T22" fmla="*/ 19050 w 89"/>
              <a:gd name="T23" fmla="*/ 314325 h 257"/>
              <a:gd name="T24" fmla="*/ 12700 w 89"/>
              <a:gd name="T25" fmla="*/ 315913 h 257"/>
              <a:gd name="T26" fmla="*/ 0 w 89"/>
              <a:gd name="T27" fmla="*/ 328613 h 257"/>
              <a:gd name="T28" fmla="*/ 0 w 89"/>
              <a:gd name="T29" fmla="*/ 377825 h 257"/>
              <a:gd name="T30" fmla="*/ 30162 w 89"/>
              <a:gd name="T31" fmla="*/ 407988 h 257"/>
              <a:gd name="T32" fmla="*/ 141287 w 89"/>
              <a:gd name="T33" fmla="*/ 407988 h 257"/>
              <a:gd name="T34" fmla="*/ 141287 w 89"/>
              <a:gd name="T35" fmla="*/ 15875 h 2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 h="257">
                <a:moveTo>
                  <a:pt x="89" y="10"/>
                </a:moveTo>
                <a:lnTo>
                  <a:pt x="87" y="8"/>
                </a:lnTo>
                <a:lnTo>
                  <a:pt x="83" y="6"/>
                </a:lnTo>
                <a:lnTo>
                  <a:pt x="81" y="6"/>
                </a:lnTo>
                <a:lnTo>
                  <a:pt x="79" y="4"/>
                </a:lnTo>
                <a:lnTo>
                  <a:pt x="75" y="2"/>
                </a:lnTo>
                <a:lnTo>
                  <a:pt x="73" y="0"/>
                </a:lnTo>
                <a:lnTo>
                  <a:pt x="62" y="0"/>
                </a:lnTo>
                <a:lnTo>
                  <a:pt x="62" y="186"/>
                </a:lnTo>
                <a:lnTo>
                  <a:pt x="21" y="186"/>
                </a:lnTo>
                <a:lnTo>
                  <a:pt x="14" y="194"/>
                </a:lnTo>
                <a:lnTo>
                  <a:pt x="12" y="198"/>
                </a:lnTo>
                <a:lnTo>
                  <a:pt x="8" y="199"/>
                </a:lnTo>
                <a:lnTo>
                  <a:pt x="0" y="207"/>
                </a:lnTo>
                <a:lnTo>
                  <a:pt x="0" y="238"/>
                </a:lnTo>
                <a:lnTo>
                  <a:pt x="19" y="257"/>
                </a:lnTo>
                <a:lnTo>
                  <a:pt x="89" y="257"/>
                </a:lnTo>
                <a:lnTo>
                  <a:pt x="89" y="10"/>
                </a:lnTo>
                <a:close/>
              </a:path>
            </a:pathLst>
          </a:custGeom>
          <a:solidFill>
            <a:srgbClr val="808080"/>
          </a:solidFill>
          <a:ln w="0">
            <a:solidFill>
              <a:srgbClr val="000000"/>
            </a:solidFill>
            <a:prstDash val="solid"/>
            <a:round/>
            <a:headEnd/>
            <a:tailEnd/>
          </a:ln>
        </p:spPr>
        <p:txBody>
          <a:bodyPr/>
          <a:lstStyle/>
          <a:p>
            <a:endParaRPr lang="en-US"/>
          </a:p>
        </p:txBody>
      </p:sp>
      <p:sp>
        <p:nvSpPr>
          <p:cNvPr id="80948" name="Freeform 52">
            <a:extLst>
              <a:ext uri="{FF2B5EF4-FFF2-40B4-BE49-F238E27FC236}">
                <a16:creationId xmlns:a16="http://schemas.microsoft.com/office/drawing/2014/main" id="{BFF61955-3B3D-AA4C-EAB3-912B27CD2AD0}"/>
              </a:ext>
              <a:ext uri="{C183D7F6-B498-43B3-948B-1728B52AA6E4}">
                <adec:decorative xmlns:adec="http://schemas.microsoft.com/office/drawing/2017/decorative" val="1"/>
              </a:ext>
            </a:extLst>
          </p:cNvPr>
          <p:cNvSpPr>
            <a:spLocks/>
          </p:cNvSpPr>
          <p:nvPr/>
        </p:nvSpPr>
        <p:spPr bwMode="auto">
          <a:xfrm>
            <a:off x="4489450" y="5969000"/>
            <a:ext cx="142875" cy="407988"/>
          </a:xfrm>
          <a:custGeom>
            <a:avLst/>
            <a:gdLst>
              <a:gd name="T0" fmla="*/ 3175 w 90"/>
              <a:gd name="T1" fmla="*/ 15875 h 257"/>
              <a:gd name="T2" fmla="*/ 23813 w 90"/>
              <a:gd name="T3" fmla="*/ 0 h 257"/>
              <a:gd name="T4" fmla="*/ 41275 w 90"/>
              <a:gd name="T5" fmla="*/ 0 h 257"/>
              <a:gd name="T6" fmla="*/ 41275 w 90"/>
              <a:gd name="T7" fmla="*/ 298450 h 257"/>
              <a:gd name="T8" fmla="*/ 112713 w 90"/>
              <a:gd name="T9" fmla="*/ 298450 h 257"/>
              <a:gd name="T10" fmla="*/ 142875 w 90"/>
              <a:gd name="T11" fmla="*/ 328613 h 257"/>
              <a:gd name="T12" fmla="*/ 142875 w 90"/>
              <a:gd name="T13" fmla="*/ 377825 h 257"/>
              <a:gd name="T14" fmla="*/ 112713 w 90"/>
              <a:gd name="T15" fmla="*/ 407988 h 257"/>
              <a:gd name="T16" fmla="*/ 0 w 90"/>
              <a:gd name="T17" fmla="*/ 407988 h 257"/>
              <a:gd name="T18" fmla="*/ 3175 w 90"/>
              <a:gd name="T19" fmla="*/ 15875 h 2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0" h="257">
                <a:moveTo>
                  <a:pt x="2" y="10"/>
                </a:moveTo>
                <a:lnTo>
                  <a:pt x="15" y="0"/>
                </a:lnTo>
                <a:lnTo>
                  <a:pt x="26" y="0"/>
                </a:lnTo>
                <a:lnTo>
                  <a:pt x="26" y="188"/>
                </a:lnTo>
                <a:lnTo>
                  <a:pt x="71" y="188"/>
                </a:lnTo>
                <a:lnTo>
                  <a:pt x="90" y="207"/>
                </a:lnTo>
                <a:lnTo>
                  <a:pt x="90" y="238"/>
                </a:lnTo>
                <a:lnTo>
                  <a:pt x="71" y="257"/>
                </a:lnTo>
                <a:lnTo>
                  <a:pt x="0" y="257"/>
                </a:lnTo>
                <a:lnTo>
                  <a:pt x="2" y="10"/>
                </a:lnTo>
                <a:close/>
              </a:path>
            </a:pathLst>
          </a:custGeom>
          <a:solidFill>
            <a:srgbClr val="808080"/>
          </a:solidFill>
          <a:ln w="0">
            <a:solidFill>
              <a:srgbClr val="000000"/>
            </a:solidFill>
            <a:prstDash val="solid"/>
            <a:round/>
            <a:headEnd/>
            <a:tailEnd/>
          </a:ln>
        </p:spPr>
        <p:txBody>
          <a:bodyPr/>
          <a:lstStyle/>
          <a:p>
            <a:endParaRPr lang="en-US"/>
          </a:p>
        </p:txBody>
      </p:sp>
      <p:sp>
        <p:nvSpPr>
          <p:cNvPr id="80935" name="Rectangle 39">
            <a:extLst>
              <a:ext uri="{FF2B5EF4-FFF2-40B4-BE49-F238E27FC236}">
                <a16:creationId xmlns:a16="http://schemas.microsoft.com/office/drawing/2014/main" id="{52735D1C-0995-EC45-527B-FE6A342A4DC3}"/>
              </a:ext>
              <a:ext uri="{C183D7F6-B498-43B3-948B-1728B52AA6E4}">
                <adec:decorative xmlns:adec="http://schemas.microsoft.com/office/drawing/2017/decorative" val="1"/>
              </a:ext>
            </a:extLst>
          </p:cNvPr>
          <p:cNvSpPr>
            <a:spLocks noChangeArrowheads="1"/>
          </p:cNvSpPr>
          <p:nvPr/>
        </p:nvSpPr>
        <p:spPr bwMode="auto">
          <a:xfrm>
            <a:off x="4586288" y="5935663"/>
            <a:ext cx="96837" cy="1587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6" name="Rectangle 50">
            <a:extLst>
              <a:ext uri="{FF2B5EF4-FFF2-40B4-BE49-F238E27FC236}">
                <a16:creationId xmlns:a16="http://schemas.microsoft.com/office/drawing/2014/main" id="{0C870286-4E01-D479-467F-6BEC2C589A3B}"/>
              </a:ext>
              <a:ext uri="{C183D7F6-B498-43B3-948B-1728B52AA6E4}">
                <adec:decorative xmlns:adec="http://schemas.microsoft.com/office/drawing/2017/decorative" val="1"/>
              </a:ext>
            </a:extLst>
          </p:cNvPr>
          <p:cNvSpPr>
            <a:spLocks noChangeArrowheads="1"/>
          </p:cNvSpPr>
          <p:nvPr/>
        </p:nvSpPr>
        <p:spPr bwMode="auto">
          <a:xfrm>
            <a:off x="4257675" y="5969000"/>
            <a:ext cx="49213" cy="69850"/>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0949" name="Rectangle 53">
            <a:extLst>
              <a:ext uri="{FF2B5EF4-FFF2-40B4-BE49-F238E27FC236}">
                <a16:creationId xmlns:a16="http://schemas.microsoft.com/office/drawing/2014/main" id="{DE62EB34-C3DF-7A0E-B7C7-08BE023A28AB}"/>
              </a:ext>
              <a:ext uri="{C183D7F6-B498-43B3-948B-1728B52AA6E4}">
                <adec:decorative xmlns:adec="http://schemas.microsoft.com/office/drawing/2017/decorative" val="1"/>
              </a:ext>
            </a:extLst>
          </p:cNvPr>
          <p:cNvSpPr>
            <a:spLocks noChangeArrowheads="1"/>
          </p:cNvSpPr>
          <p:nvPr/>
        </p:nvSpPr>
        <p:spPr bwMode="auto">
          <a:xfrm>
            <a:off x="4533900" y="5969000"/>
            <a:ext cx="46038" cy="69850"/>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2657" name="Line 97">
            <a:extLst>
              <a:ext uri="{FF2B5EF4-FFF2-40B4-BE49-F238E27FC236}">
                <a16:creationId xmlns:a16="http://schemas.microsoft.com/office/drawing/2014/main" id="{534F1A94-C16B-052D-E493-2E02E887016E}"/>
              </a:ext>
              <a:ext uri="{C183D7F6-B498-43B3-948B-1728B52AA6E4}">
                <adec:decorative xmlns:adec="http://schemas.microsoft.com/office/drawing/2017/decorative" val="1"/>
              </a:ext>
            </a:extLst>
          </p:cNvPr>
          <p:cNvSpPr>
            <a:spLocks noChangeShapeType="1"/>
          </p:cNvSpPr>
          <p:nvPr/>
        </p:nvSpPr>
        <p:spPr bwMode="auto">
          <a:xfrm flipH="1">
            <a:off x="4627563" y="6440488"/>
            <a:ext cx="698500" cy="12700"/>
          </a:xfrm>
          <a:prstGeom prst="line">
            <a:avLst/>
          </a:prstGeom>
          <a:noFill/>
          <a:ln w="12700">
            <a:solidFill>
              <a:schemeClr val="tx1"/>
            </a:solidFill>
            <a:round/>
            <a:headEnd type="none" w="sm" len="sm"/>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2663" name="Text Box 103">
            <a:extLst>
              <a:ext uri="{FF2B5EF4-FFF2-40B4-BE49-F238E27FC236}">
                <a16:creationId xmlns:a16="http://schemas.microsoft.com/office/drawing/2014/main" id="{EDE355BE-4801-AA15-1E68-92CCE09DD283}"/>
              </a:ext>
            </a:extLst>
          </p:cNvPr>
          <p:cNvSpPr txBox="1">
            <a:spLocks noChangeArrowheads="1"/>
          </p:cNvSpPr>
          <p:nvPr/>
        </p:nvSpPr>
        <p:spPr bwMode="auto">
          <a:xfrm>
            <a:off x="5364163" y="6186488"/>
            <a:ext cx="9159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a:latin typeface="MetaPlusLF" charset="0"/>
              </a:rPr>
              <a:t>Drain</a:t>
            </a:r>
            <a:endParaRPr lang="en-GB" altLang="en-US">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22629"/>
                                        </p:tgtEl>
                                        <p:attrNameLst>
                                          <p:attrName>style.visibility</p:attrName>
                                        </p:attrNameLst>
                                      </p:cBhvr>
                                      <p:to>
                                        <p:strVal val="visible"/>
                                      </p:to>
                                    </p:set>
                                    <p:animEffect transition="in" filter="dissolve">
                                      <p:cBhvr>
                                        <p:cTn id="7" dur="500"/>
                                        <p:tgtEl>
                                          <p:spTgt spid="3226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p:cTn id="11" dur="1" fill="hold">
                                          <p:stCondLst>
                                            <p:cond delay="0"/>
                                          </p:stCondLst>
                                        </p:cTn>
                                        <p:tgtEl>
                                          <p:spTgt spid="322630"/>
                                        </p:tgtEl>
                                        <p:attrNameLst>
                                          <p:attrName>style.visibility</p:attrName>
                                        </p:attrNameLst>
                                      </p:cBhvr>
                                      <p:to>
                                        <p:strVal val="visible"/>
                                      </p:to>
                                    </p:set>
                                    <p:anim calcmode="lin" valueType="num">
                                      <p:cBhvr additive="base">
                                        <p:cTn id="12" dur="500" fill="hold"/>
                                        <p:tgtEl>
                                          <p:spTgt spid="322630"/>
                                        </p:tgtEl>
                                        <p:attrNameLst>
                                          <p:attrName>ppt_x</p:attrName>
                                        </p:attrNameLst>
                                      </p:cBhvr>
                                      <p:tavLst>
                                        <p:tav tm="0">
                                          <p:val>
                                            <p:strVal val="0-#ppt_w/2"/>
                                          </p:val>
                                        </p:tav>
                                        <p:tav tm="100000">
                                          <p:val>
                                            <p:strVal val="#ppt_x"/>
                                          </p:val>
                                        </p:tav>
                                      </p:tavLst>
                                    </p:anim>
                                    <p:anim calcmode="lin" valueType="num">
                                      <p:cBhvr additive="base">
                                        <p:cTn id="13" dur="500" fill="hold"/>
                                        <p:tgtEl>
                                          <p:spTgt spid="322630"/>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322650"/>
                                        </p:tgtEl>
                                        <p:attrNameLst>
                                          <p:attrName>style.visibility</p:attrName>
                                        </p:attrNameLst>
                                      </p:cBhvr>
                                      <p:to>
                                        <p:strVal val="visible"/>
                                      </p:to>
                                    </p:set>
                                    <p:animEffect transition="in" filter="dissolve">
                                      <p:cBhvr>
                                        <p:cTn id="17" dur="500"/>
                                        <p:tgtEl>
                                          <p:spTgt spid="322650"/>
                                        </p:tgtEl>
                                      </p:cBhvr>
                                    </p:animEffect>
                                  </p:childTnLst>
                                </p:cTn>
                              </p:par>
                            </p:childTnLst>
                          </p:cTn>
                        </p:par>
                        <p:par>
                          <p:cTn id="18" fill="hold" nodeType="afterGroup">
                            <p:stCondLst>
                              <p:cond delay="1000"/>
                            </p:stCondLst>
                            <p:childTnLst>
                              <p:par>
                                <p:cTn id="19" presetID="22" presetClass="entr" presetSubtype="8" fill="hold" nodeType="afterEffect">
                                  <p:stCondLst>
                                    <p:cond delay="0"/>
                                  </p:stCondLst>
                                  <p:childTnLst>
                                    <p:set>
                                      <p:cBhvr>
                                        <p:cTn id="20" dur="1" fill="hold">
                                          <p:stCondLst>
                                            <p:cond delay="0"/>
                                          </p:stCondLst>
                                        </p:cTn>
                                        <p:tgtEl>
                                          <p:spTgt spid="322654"/>
                                        </p:tgtEl>
                                        <p:attrNameLst>
                                          <p:attrName>style.visibility</p:attrName>
                                        </p:attrNameLst>
                                      </p:cBhvr>
                                      <p:to>
                                        <p:strVal val="visible"/>
                                      </p:to>
                                    </p:set>
                                    <p:animEffect transition="in" filter="wipe(left)">
                                      <p:cBhvr>
                                        <p:cTn id="21" dur="500"/>
                                        <p:tgtEl>
                                          <p:spTgt spid="32265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p:cTn id="25" dur="1" fill="hold">
                                          <p:stCondLst>
                                            <p:cond delay="0"/>
                                          </p:stCondLst>
                                        </p:cTn>
                                        <p:tgtEl>
                                          <p:spTgt spid="322631"/>
                                        </p:tgtEl>
                                        <p:attrNameLst>
                                          <p:attrName>style.visibility</p:attrName>
                                        </p:attrNameLst>
                                      </p:cBhvr>
                                      <p:to>
                                        <p:strVal val="visible"/>
                                      </p:to>
                                    </p:set>
                                    <p:anim calcmode="lin" valueType="num">
                                      <p:cBhvr additive="base">
                                        <p:cTn id="26" dur="500" fill="hold"/>
                                        <p:tgtEl>
                                          <p:spTgt spid="322631"/>
                                        </p:tgtEl>
                                        <p:attrNameLst>
                                          <p:attrName>ppt_x</p:attrName>
                                        </p:attrNameLst>
                                      </p:cBhvr>
                                      <p:tavLst>
                                        <p:tav tm="0">
                                          <p:val>
                                            <p:strVal val="1+#ppt_w/2"/>
                                          </p:val>
                                        </p:tav>
                                        <p:tav tm="100000">
                                          <p:val>
                                            <p:strVal val="#ppt_x"/>
                                          </p:val>
                                        </p:tav>
                                      </p:tavLst>
                                    </p:anim>
                                    <p:anim calcmode="lin" valueType="num">
                                      <p:cBhvr additive="base">
                                        <p:cTn id="27" dur="500" fill="hold"/>
                                        <p:tgtEl>
                                          <p:spTgt spid="322631"/>
                                        </p:tgtEl>
                                        <p:attrNameLst>
                                          <p:attrName>ppt_y</p:attrName>
                                        </p:attrNameLst>
                                      </p:cBhvr>
                                      <p:tavLst>
                                        <p:tav tm="0">
                                          <p:val>
                                            <p:strVal val="#ppt_y"/>
                                          </p:val>
                                        </p:tav>
                                        <p:tav tm="100000">
                                          <p:val>
                                            <p:strVal val="#ppt_y"/>
                                          </p:val>
                                        </p:tav>
                                      </p:tavLst>
                                    </p:anim>
                                  </p:childTnLst>
                                </p:cTn>
                              </p:par>
                            </p:childTnLst>
                          </p:cTn>
                        </p:par>
                        <p:par>
                          <p:cTn id="28" fill="hold" nodeType="afterGroup">
                            <p:stCondLst>
                              <p:cond delay="500"/>
                            </p:stCondLst>
                            <p:childTnLst>
                              <p:par>
                                <p:cTn id="29" presetID="9" presetClass="entr" presetSubtype="0" fill="hold" grpId="0" nodeType="afterEffect">
                                  <p:stCondLst>
                                    <p:cond delay="0"/>
                                  </p:stCondLst>
                                  <p:childTnLst>
                                    <p:set>
                                      <p:cBhvr>
                                        <p:cTn id="30" dur="1" fill="hold">
                                          <p:stCondLst>
                                            <p:cond delay="0"/>
                                          </p:stCondLst>
                                        </p:cTn>
                                        <p:tgtEl>
                                          <p:spTgt spid="322651"/>
                                        </p:tgtEl>
                                        <p:attrNameLst>
                                          <p:attrName>style.visibility</p:attrName>
                                        </p:attrNameLst>
                                      </p:cBhvr>
                                      <p:to>
                                        <p:strVal val="visible"/>
                                      </p:to>
                                    </p:set>
                                    <p:animEffect transition="in" filter="dissolve">
                                      <p:cBhvr>
                                        <p:cTn id="31" dur="500"/>
                                        <p:tgtEl>
                                          <p:spTgt spid="322651"/>
                                        </p:tgtEl>
                                      </p:cBhvr>
                                    </p:animEffect>
                                  </p:childTnLst>
                                </p:cTn>
                              </p:par>
                            </p:childTnLst>
                          </p:cTn>
                        </p:par>
                        <p:par>
                          <p:cTn id="32" fill="hold" nodeType="afterGroup">
                            <p:stCondLst>
                              <p:cond delay="1000"/>
                            </p:stCondLst>
                            <p:childTnLst>
                              <p:par>
                                <p:cTn id="33" presetID="22" presetClass="entr" presetSubtype="2" fill="hold" nodeType="afterEffect">
                                  <p:stCondLst>
                                    <p:cond delay="0"/>
                                  </p:stCondLst>
                                  <p:childTnLst>
                                    <p:set>
                                      <p:cBhvr>
                                        <p:cTn id="34" dur="1" fill="hold">
                                          <p:stCondLst>
                                            <p:cond delay="0"/>
                                          </p:stCondLst>
                                        </p:cTn>
                                        <p:tgtEl>
                                          <p:spTgt spid="322655"/>
                                        </p:tgtEl>
                                        <p:attrNameLst>
                                          <p:attrName>style.visibility</p:attrName>
                                        </p:attrNameLst>
                                      </p:cBhvr>
                                      <p:to>
                                        <p:strVal val="visible"/>
                                      </p:to>
                                    </p:set>
                                    <p:animEffect transition="in" filter="wipe(right)">
                                      <p:cBhvr>
                                        <p:cTn id="35" dur="500"/>
                                        <p:tgtEl>
                                          <p:spTgt spid="32265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1" fill="hold" nodeType="clickEffect">
                                  <p:stCondLst>
                                    <p:cond delay="0"/>
                                  </p:stCondLst>
                                  <p:childTnLst>
                                    <p:set>
                                      <p:cBhvr>
                                        <p:cTn id="39" dur="1" fill="hold">
                                          <p:stCondLst>
                                            <p:cond delay="0"/>
                                          </p:stCondLst>
                                        </p:cTn>
                                        <p:tgtEl>
                                          <p:spTgt spid="322632"/>
                                        </p:tgtEl>
                                        <p:attrNameLst>
                                          <p:attrName>style.visibility</p:attrName>
                                        </p:attrNameLst>
                                      </p:cBhvr>
                                      <p:to>
                                        <p:strVal val="visible"/>
                                      </p:to>
                                    </p:set>
                                    <p:anim calcmode="lin" valueType="num">
                                      <p:cBhvr additive="base">
                                        <p:cTn id="40" dur="500" fill="hold"/>
                                        <p:tgtEl>
                                          <p:spTgt spid="322632"/>
                                        </p:tgtEl>
                                        <p:attrNameLst>
                                          <p:attrName>ppt_x</p:attrName>
                                        </p:attrNameLst>
                                      </p:cBhvr>
                                      <p:tavLst>
                                        <p:tav tm="0">
                                          <p:val>
                                            <p:strVal val="#ppt_x"/>
                                          </p:val>
                                        </p:tav>
                                        <p:tav tm="100000">
                                          <p:val>
                                            <p:strVal val="#ppt_x"/>
                                          </p:val>
                                        </p:tav>
                                      </p:tavLst>
                                    </p:anim>
                                    <p:anim calcmode="lin" valueType="num">
                                      <p:cBhvr additive="base">
                                        <p:cTn id="41" dur="500" fill="hold"/>
                                        <p:tgtEl>
                                          <p:spTgt spid="322632"/>
                                        </p:tgtEl>
                                        <p:attrNameLst>
                                          <p:attrName>ppt_y</p:attrName>
                                        </p:attrNameLst>
                                      </p:cBhvr>
                                      <p:tavLst>
                                        <p:tav tm="0">
                                          <p:val>
                                            <p:strVal val="0-#ppt_h/2"/>
                                          </p:val>
                                        </p:tav>
                                        <p:tav tm="100000">
                                          <p:val>
                                            <p:strVal val="#ppt_y"/>
                                          </p:val>
                                        </p:tav>
                                      </p:tavLst>
                                    </p:anim>
                                  </p:childTnLst>
                                </p:cTn>
                              </p:par>
                            </p:childTnLst>
                          </p:cTn>
                        </p:par>
                        <p:par>
                          <p:cTn id="42" fill="hold" nodeType="afterGroup">
                            <p:stCondLst>
                              <p:cond delay="500"/>
                            </p:stCondLst>
                            <p:childTnLst>
                              <p:par>
                                <p:cTn id="43" presetID="9" presetClass="entr" presetSubtype="0" fill="hold" grpId="0" nodeType="afterEffect">
                                  <p:stCondLst>
                                    <p:cond delay="0"/>
                                  </p:stCondLst>
                                  <p:childTnLst>
                                    <p:set>
                                      <p:cBhvr>
                                        <p:cTn id="44" dur="1" fill="hold">
                                          <p:stCondLst>
                                            <p:cond delay="0"/>
                                          </p:stCondLst>
                                        </p:cTn>
                                        <p:tgtEl>
                                          <p:spTgt spid="322652"/>
                                        </p:tgtEl>
                                        <p:attrNameLst>
                                          <p:attrName>style.visibility</p:attrName>
                                        </p:attrNameLst>
                                      </p:cBhvr>
                                      <p:to>
                                        <p:strVal val="visible"/>
                                      </p:to>
                                    </p:set>
                                    <p:animEffect transition="in" filter="dissolve">
                                      <p:cBhvr>
                                        <p:cTn id="45" dur="500"/>
                                        <p:tgtEl>
                                          <p:spTgt spid="322652"/>
                                        </p:tgtEl>
                                      </p:cBhvr>
                                    </p:animEffect>
                                  </p:childTnLst>
                                </p:cTn>
                              </p:par>
                            </p:childTnLst>
                          </p:cTn>
                        </p:par>
                        <p:par>
                          <p:cTn id="46" fill="hold" nodeType="afterGroup">
                            <p:stCondLst>
                              <p:cond delay="1000"/>
                            </p:stCondLst>
                            <p:childTnLst>
                              <p:par>
                                <p:cTn id="47" presetID="22" presetClass="entr" presetSubtype="8" fill="hold" nodeType="afterEffect">
                                  <p:stCondLst>
                                    <p:cond delay="0"/>
                                  </p:stCondLst>
                                  <p:childTnLst>
                                    <p:set>
                                      <p:cBhvr>
                                        <p:cTn id="48" dur="1" fill="hold">
                                          <p:stCondLst>
                                            <p:cond delay="0"/>
                                          </p:stCondLst>
                                        </p:cTn>
                                        <p:tgtEl>
                                          <p:spTgt spid="322656"/>
                                        </p:tgtEl>
                                        <p:attrNameLst>
                                          <p:attrName>style.visibility</p:attrName>
                                        </p:attrNameLst>
                                      </p:cBhvr>
                                      <p:to>
                                        <p:strVal val="visible"/>
                                      </p:to>
                                    </p:set>
                                    <p:animEffect transition="in" filter="wipe(left)">
                                      <p:cBhvr>
                                        <p:cTn id="49" dur="500"/>
                                        <p:tgtEl>
                                          <p:spTgt spid="32265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4" fill="hold" nodeType="clickEffect">
                                  <p:stCondLst>
                                    <p:cond delay="0"/>
                                  </p:stCondLst>
                                  <p:childTnLst>
                                    <p:set>
                                      <p:cBhvr>
                                        <p:cTn id="53" dur="1" fill="hold">
                                          <p:stCondLst>
                                            <p:cond delay="0"/>
                                          </p:stCondLst>
                                        </p:cTn>
                                        <p:tgtEl>
                                          <p:spTgt spid="322633"/>
                                        </p:tgtEl>
                                        <p:attrNameLst>
                                          <p:attrName>style.visibility</p:attrName>
                                        </p:attrNameLst>
                                      </p:cBhvr>
                                      <p:to>
                                        <p:strVal val="visible"/>
                                      </p:to>
                                    </p:set>
                                    <p:anim calcmode="lin" valueType="num">
                                      <p:cBhvr additive="base">
                                        <p:cTn id="54" dur="500" fill="hold"/>
                                        <p:tgtEl>
                                          <p:spTgt spid="322633"/>
                                        </p:tgtEl>
                                        <p:attrNameLst>
                                          <p:attrName>ppt_x</p:attrName>
                                        </p:attrNameLst>
                                      </p:cBhvr>
                                      <p:tavLst>
                                        <p:tav tm="0">
                                          <p:val>
                                            <p:strVal val="#ppt_x"/>
                                          </p:val>
                                        </p:tav>
                                        <p:tav tm="100000">
                                          <p:val>
                                            <p:strVal val="#ppt_x"/>
                                          </p:val>
                                        </p:tav>
                                      </p:tavLst>
                                    </p:anim>
                                    <p:anim calcmode="lin" valueType="num">
                                      <p:cBhvr additive="base">
                                        <p:cTn id="55" dur="500" fill="hold"/>
                                        <p:tgtEl>
                                          <p:spTgt spid="322633"/>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500"/>
                            </p:stCondLst>
                            <p:childTnLst>
                              <p:par>
                                <p:cTn id="57" presetID="9" presetClass="entr" presetSubtype="0" fill="hold" grpId="0" nodeType="afterEffect">
                                  <p:stCondLst>
                                    <p:cond delay="0"/>
                                  </p:stCondLst>
                                  <p:childTnLst>
                                    <p:set>
                                      <p:cBhvr>
                                        <p:cTn id="58" dur="1" fill="hold">
                                          <p:stCondLst>
                                            <p:cond delay="0"/>
                                          </p:stCondLst>
                                        </p:cTn>
                                        <p:tgtEl>
                                          <p:spTgt spid="322663"/>
                                        </p:tgtEl>
                                        <p:attrNameLst>
                                          <p:attrName>style.visibility</p:attrName>
                                        </p:attrNameLst>
                                      </p:cBhvr>
                                      <p:to>
                                        <p:strVal val="visible"/>
                                      </p:to>
                                    </p:set>
                                    <p:animEffect transition="in" filter="dissolve">
                                      <p:cBhvr>
                                        <p:cTn id="59" dur="500"/>
                                        <p:tgtEl>
                                          <p:spTgt spid="322663"/>
                                        </p:tgtEl>
                                      </p:cBhvr>
                                    </p:animEffect>
                                  </p:childTnLst>
                                </p:cTn>
                              </p:par>
                            </p:childTnLst>
                          </p:cTn>
                        </p:par>
                        <p:par>
                          <p:cTn id="60" fill="hold" nodeType="afterGroup">
                            <p:stCondLst>
                              <p:cond delay="1000"/>
                            </p:stCondLst>
                            <p:childTnLst>
                              <p:par>
                                <p:cTn id="61" presetID="22" presetClass="entr" presetSubtype="2" fill="hold" nodeType="afterEffect">
                                  <p:stCondLst>
                                    <p:cond delay="0"/>
                                  </p:stCondLst>
                                  <p:childTnLst>
                                    <p:set>
                                      <p:cBhvr>
                                        <p:cTn id="62" dur="1" fill="hold">
                                          <p:stCondLst>
                                            <p:cond delay="0"/>
                                          </p:stCondLst>
                                        </p:cTn>
                                        <p:tgtEl>
                                          <p:spTgt spid="322657"/>
                                        </p:tgtEl>
                                        <p:attrNameLst>
                                          <p:attrName>style.visibility</p:attrName>
                                        </p:attrNameLst>
                                      </p:cBhvr>
                                      <p:to>
                                        <p:strVal val="visible"/>
                                      </p:to>
                                    </p:set>
                                    <p:animEffect transition="in" filter="wipe(right)">
                                      <p:cBhvr>
                                        <p:cTn id="63" dur="500"/>
                                        <p:tgtEl>
                                          <p:spTgt spid="322657"/>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1" fill="hold" nodeType="clickEffect">
                                  <p:stCondLst>
                                    <p:cond delay="0"/>
                                  </p:stCondLst>
                                  <p:childTnLst>
                                    <p:set>
                                      <p:cBhvr>
                                        <p:cTn id="67" dur="1" fill="hold">
                                          <p:stCondLst>
                                            <p:cond delay="0"/>
                                          </p:stCondLst>
                                        </p:cTn>
                                        <p:tgtEl>
                                          <p:spTgt spid="322634"/>
                                        </p:tgtEl>
                                        <p:attrNameLst>
                                          <p:attrName>style.visibility</p:attrName>
                                        </p:attrNameLst>
                                      </p:cBhvr>
                                      <p:to>
                                        <p:strVal val="visible"/>
                                      </p:to>
                                    </p:set>
                                    <p:anim calcmode="lin" valueType="num">
                                      <p:cBhvr additive="base">
                                        <p:cTn id="68" dur="500" fill="hold"/>
                                        <p:tgtEl>
                                          <p:spTgt spid="322634"/>
                                        </p:tgtEl>
                                        <p:attrNameLst>
                                          <p:attrName>ppt_x</p:attrName>
                                        </p:attrNameLst>
                                      </p:cBhvr>
                                      <p:tavLst>
                                        <p:tav tm="0">
                                          <p:val>
                                            <p:strVal val="#ppt_x"/>
                                          </p:val>
                                        </p:tav>
                                        <p:tav tm="100000">
                                          <p:val>
                                            <p:strVal val="#ppt_x"/>
                                          </p:val>
                                        </p:tav>
                                      </p:tavLst>
                                    </p:anim>
                                    <p:anim calcmode="lin" valueType="num">
                                      <p:cBhvr additive="base">
                                        <p:cTn id="69" dur="500" fill="hold"/>
                                        <p:tgtEl>
                                          <p:spTgt spid="322634"/>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500"/>
                            </p:stCondLst>
                            <p:childTnLst>
                              <p:par>
                                <p:cTn id="71" presetID="9" presetClass="entr" presetSubtype="0" fill="hold" grpId="0" nodeType="afterEffect">
                                  <p:stCondLst>
                                    <p:cond delay="0"/>
                                  </p:stCondLst>
                                  <p:childTnLst>
                                    <p:set>
                                      <p:cBhvr>
                                        <p:cTn id="72" dur="1" fill="hold">
                                          <p:stCondLst>
                                            <p:cond delay="0"/>
                                          </p:stCondLst>
                                        </p:cTn>
                                        <p:tgtEl>
                                          <p:spTgt spid="322653"/>
                                        </p:tgtEl>
                                        <p:attrNameLst>
                                          <p:attrName>style.visibility</p:attrName>
                                        </p:attrNameLst>
                                      </p:cBhvr>
                                      <p:to>
                                        <p:strVal val="visible"/>
                                      </p:to>
                                    </p:set>
                                    <p:animEffect transition="in" filter="dissolve">
                                      <p:cBhvr>
                                        <p:cTn id="73" dur="500"/>
                                        <p:tgtEl>
                                          <p:spTgt spid="322653"/>
                                        </p:tgtEl>
                                      </p:cBhvr>
                                    </p:animEffect>
                                  </p:childTnLst>
                                </p:cTn>
                              </p:par>
                            </p:childTnLst>
                          </p:cTn>
                        </p:par>
                        <p:par>
                          <p:cTn id="74" fill="hold" nodeType="afterGroup">
                            <p:stCondLst>
                              <p:cond delay="1000"/>
                            </p:stCondLst>
                            <p:childTnLst>
                              <p:par>
                                <p:cTn id="75" presetID="22" presetClass="entr" presetSubtype="8" fill="hold" nodeType="afterEffect">
                                  <p:stCondLst>
                                    <p:cond delay="0"/>
                                  </p:stCondLst>
                                  <p:childTnLst>
                                    <p:set>
                                      <p:cBhvr>
                                        <p:cTn id="76" dur="1" fill="hold">
                                          <p:stCondLst>
                                            <p:cond delay="0"/>
                                          </p:stCondLst>
                                        </p:cTn>
                                        <p:tgtEl>
                                          <p:spTgt spid="322658"/>
                                        </p:tgtEl>
                                        <p:attrNameLst>
                                          <p:attrName>style.visibility</p:attrName>
                                        </p:attrNameLst>
                                      </p:cBhvr>
                                      <p:to>
                                        <p:strVal val="visible"/>
                                      </p:to>
                                    </p:set>
                                    <p:animEffect transition="in" filter="wipe(left)">
                                      <p:cBhvr>
                                        <p:cTn id="77" dur="500"/>
                                        <p:tgtEl>
                                          <p:spTgt spid="322658"/>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322659"/>
                                        </p:tgtEl>
                                        <p:attrNameLst>
                                          <p:attrName>style.visibility</p:attrName>
                                        </p:attrNameLst>
                                      </p:cBhvr>
                                      <p:to>
                                        <p:strVal val="visible"/>
                                      </p:to>
                                    </p:set>
                                    <p:animEffect transition="in" filter="dissolve">
                                      <p:cBhvr>
                                        <p:cTn id="82" dur="500"/>
                                        <p:tgtEl>
                                          <p:spTgt spid="322659"/>
                                        </p:tgtEl>
                                      </p:cBhvr>
                                    </p:animEffect>
                                  </p:childTnLst>
                                </p:cTn>
                              </p:par>
                            </p:childTnLst>
                          </p:cTn>
                        </p:par>
                        <p:par>
                          <p:cTn id="83" fill="hold" nodeType="afterGroup">
                            <p:stCondLst>
                              <p:cond delay="500"/>
                            </p:stCondLst>
                            <p:childTnLst>
                              <p:par>
                                <p:cTn id="84" presetID="22" presetClass="entr" presetSubtype="2" fill="hold" nodeType="afterEffect">
                                  <p:stCondLst>
                                    <p:cond delay="0"/>
                                  </p:stCondLst>
                                  <p:childTnLst>
                                    <p:set>
                                      <p:cBhvr>
                                        <p:cTn id="85" dur="1" fill="hold">
                                          <p:stCondLst>
                                            <p:cond delay="0"/>
                                          </p:stCondLst>
                                        </p:cTn>
                                        <p:tgtEl>
                                          <p:spTgt spid="322660"/>
                                        </p:tgtEl>
                                        <p:attrNameLst>
                                          <p:attrName>style.visibility</p:attrName>
                                        </p:attrNameLst>
                                      </p:cBhvr>
                                      <p:to>
                                        <p:strVal val="visible"/>
                                      </p:to>
                                    </p:set>
                                    <p:animEffect transition="in" filter="wipe(right)">
                                      <p:cBhvr>
                                        <p:cTn id="86" dur="500"/>
                                        <p:tgtEl>
                                          <p:spTgt spid="322660"/>
                                        </p:tgtEl>
                                      </p:cBhvr>
                                    </p:animEffect>
                                  </p:childTnLst>
                                </p:cTn>
                              </p:par>
                            </p:childTnLst>
                          </p:cTn>
                        </p:par>
                        <p:par>
                          <p:cTn id="87" fill="hold" nodeType="afterGroup">
                            <p:stCondLst>
                              <p:cond delay="1000"/>
                            </p:stCondLst>
                            <p:childTnLst>
                              <p:par>
                                <p:cTn id="88" presetID="22" presetClass="entr" presetSubtype="2" fill="hold" nodeType="afterEffect">
                                  <p:stCondLst>
                                    <p:cond delay="0"/>
                                  </p:stCondLst>
                                  <p:childTnLst>
                                    <p:set>
                                      <p:cBhvr>
                                        <p:cTn id="89" dur="1" fill="hold">
                                          <p:stCondLst>
                                            <p:cond delay="0"/>
                                          </p:stCondLst>
                                        </p:cTn>
                                        <p:tgtEl>
                                          <p:spTgt spid="322661"/>
                                        </p:tgtEl>
                                        <p:attrNameLst>
                                          <p:attrName>style.visibility</p:attrName>
                                        </p:attrNameLst>
                                      </p:cBhvr>
                                      <p:to>
                                        <p:strVal val="visible"/>
                                      </p:to>
                                    </p:set>
                                    <p:animEffect transition="in" filter="wipe(right)">
                                      <p:cBhvr>
                                        <p:cTn id="90" dur="500"/>
                                        <p:tgtEl>
                                          <p:spTgt spid="322661"/>
                                        </p:tgtEl>
                                      </p:cBhvr>
                                    </p:animEffect>
                                  </p:childTnLst>
                                </p:cTn>
                              </p:par>
                            </p:childTnLst>
                          </p:cTn>
                        </p:par>
                        <p:par>
                          <p:cTn id="91" fill="hold" nodeType="afterGroup">
                            <p:stCondLst>
                              <p:cond delay="1500"/>
                            </p:stCondLst>
                            <p:childTnLst>
                              <p:par>
                                <p:cTn id="92" presetID="22" presetClass="entr" presetSubtype="4" fill="hold" nodeType="afterEffect">
                                  <p:stCondLst>
                                    <p:cond delay="0"/>
                                  </p:stCondLst>
                                  <p:childTnLst>
                                    <p:set>
                                      <p:cBhvr>
                                        <p:cTn id="93" dur="1" fill="hold">
                                          <p:stCondLst>
                                            <p:cond delay="0"/>
                                          </p:stCondLst>
                                        </p:cTn>
                                        <p:tgtEl>
                                          <p:spTgt spid="322662"/>
                                        </p:tgtEl>
                                        <p:attrNameLst>
                                          <p:attrName>style.visibility</p:attrName>
                                        </p:attrNameLst>
                                      </p:cBhvr>
                                      <p:to>
                                        <p:strVal val="visible"/>
                                      </p:to>
                                    </p:set>
                                    <p:animEffect transition="in" filter="wipe(down)">
                                      <p:cBhvr>
                                        <p:cTn id="94" dur="500"/>
                                        <p:tgtEl>
                                          <p:spTgt spid="322662"/>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8" fill="hold" nodeType="clickEffect">
                                  <p:stCondLst>
                                    <p:cond delay="0"/>
                                  </p:stCondLst>
                                  <p:childTnLst>
                                    <p:set>
                                      <p:cBhvr>
                                        <p:cTn id="98" dur="1" fill="hold">
                                          <p:stCondLst>
                                            <p:cond delay="0"/>
                                          </p:stCondLst>
                                        </p:cTn>
                                        <p:tgtEl>
                                          <p:spTgt spid="322567"/>
                                        </p:tgtEl>
                                        <p:attrNameLst>
                                          <p:attrName>style.visibility</p:attrName>
                                        </p:attrNameLst>
                                      </p:cBhvr>
                                      <p:to>
                                        <p:strVal val="visible"/>
                                      </p:to>
                                    </p:set>
                                    <p:anim calcmode="lin" valueType="num">
                                      <p:cBhvr additive="base">
                                        <p:cTn id="99" dur="500" fill="hold"/>
                                        <p:tgtEl>
                                          <p:spTgt spid="322567"/>
                                        </p:tgtEl>
                                        <p:attrNameLst>
                                          <p:attrName>ppt_x</p:attrName>
                                        </p:attrNameLst>
                                      </p:cBhvr>
                                      <p:tavLst>
                                        <p:tav tm="0">
                                          <p:val>
                                            <p:strVal val="0-#ppt_w/2"/>
                                          </p:val>
                                        </p:tav>
                                        <p:tav tm="100000">
                                          <p:val>
                                            <p:strVal val="#ppt_x"/>
                                          </p:val>
                                        </p:tav>
                                      </p:tavLst>
                                    </p:anim>
                                    <p:anim calcmode="lin" valueType="num">
                                      <p:cBhvr additive="base">
                                        <p:cTn id="100" dur="500" fill="hold"/>
                                        <p:tgtEl>
                                          <p:spTgt spid="322567"/>
                                        </p:tgtEl>
                                        <p:attrNameLst>
                                          <p:attrName>ppt_y</p:attrName>
                                        </p:attrNameLst>
                                      </p:cBhvr>
                                      <p:tavLst>
                                        <p:tav tm="0">
                                          <p:val>
                                            <p:strVal val="#ppt_y"/>
                                          </p:val>
                                        </p:tav>
                                        <p:tav tm="100000">
                                          <p:val>
                                            <p:strVal val="#ppt_y"/>
                                          </p:val>
                                        </p:tav>
                                      </p:tavLst>
                                    </p:anim>
                                  </p:childTnLst>
                                </p:cTn>
                              </p:par>
                            </p:childTnLst>
                          </p:cTn>
                        </p:par>
                        <p:par>
                          <p:cTn id="101" fill="hold" nodeType="afterGroup">
                            <p:stCondLst>
                              <p:cond delay="500"/>
                            </p:stCondLst>
                            <p:childTnLst>
                              <p:par>
                                <p:cTn id="102" presetID="22" presetClass="entr" presetSubtype="1" fill="hold" nodeType="afterEffect">
                                  <p:stCondLst>
                                    <p:cond delay="0"/>
                                  </p:stCondLst>
                                  <p:childTnLst>
                                    <p:set>
                                      <p:cBhvr>
                                        <p:cTn id="103" dur="1" fill="hold">
                                          <p:stCondLst>
                                            <p:cond delay="0"/>
                                          </p:stCondLst>
                                        </p:cTn>
                                        <p:tgtEl>
                                          <p:spTgt spid="322626"/>
                                        </p:tgtEl>
                                        <p:attrNameLst>
                                          <p:attrName>style.visibility</p:attrName>
                                        </p:attrNameLst>
                                      </p:cBhvr>
                                      <p:to>
                                        <p:strVal val="visible"/>
                                      </p:to>
                                    </p:set>
                                    <p:animEffect transition="in" filter="wipe(up)">
                                      <p:cBhvr>
                                        <p:cTn id="104" dur="500"/>
                                        <p:tgtEl>
                                          <p:spTgt spid="322626"/>
                                        </p:tgtEl>
                                      </p:cBhvr>
                                    </p:animEffect>
                                  </p:childTnLst>
                                </p:cTn>
                              </p:par>
                            </p:childTnLst>
                          </p:cTn>
                        </p:par>
                        <p:par>
                          <p:cTn id="105" fill="hold" nodeType="afterGroup">
                            <p:stCondLst>
                              <p:cond delay="1000"/>
                            </p:stCondLst>
                            <p:childTnLst>
                              <p:par>
                                <p:cTn id="106" presetID="22" presetClass="entr" presetSubtype="2" fill="hold" nodeType="afterEffect">
                                  <p:stCondLst>
                                    <p:cond delay="0"/>
                                  </p:stCondLst>
                                  <p:childTnLst>
                                    <p:set>
                                      <p:cBhvr>
                                        <p:cTn id="107" dur="1" fill="hold">
                                          <p:stCondLst>
                                            <p:cond delay="0"/>
                                          </p:stCondLst>
                                        </p:cTn>
                                        <p:tgtEl>
                                          <p:spTgt spid="322635"/>
                                        </p:tgtEl>
                                        <p:attrNameLst>
                                          <p:attrName>style.visibility</p:attrName>
                                        </p:attrNameLst>
                                      </p:cBhvr>
                                      <p:to>
                                        <p:strVal val="visible"/>
                                      </p:to>
                                    </p:set>
                                    <p:animEffect transition="in" filter="wipe(right)">
                                      <p:cBhvr>
                                        <p:cTn id="108" dur="500"/>
                                        <p:tgtEl>
                                          <p:spTgt spid="322635"/>
                                        </p:tgtEl>
                                      </p:cBhvr>
                                    </p:animEffect>
                                  </p:childTnLst>
                                  <p:subTnLst>
                                    <p:set>
                                      <p:cBhvr override="childStyle">
                                        <p:cTn dur="1" fill="hold" display="0" masterRel="nextClick" afterEffect="1"/>
                                        <p:tgtEl>
                                          <p:spTgt spid="322635"/>
                                        </p:tgtEl>
                                        <p:attrNameLst>
                                          <p:attrName>style.visibility</p:attrName>
                                        </p:attrNameLst>
                                      </p:cBhvr>
                                      <p:to>
                                        <p:strVal val="hidden"/>
                                      </p:to>
                                    </p:set>
                                  </p:subTnLst>
                                </p:cTn>
                              </p:par>
                            </p:childTnLst>
                          </p:cTn>
                        </p:par>
                        <p:par>
                          <p:cTn id="109" fill="hold" nodeType="afterGroup">
                            <p:stCondLst>
                              <p:cond delay="1500"/>
                            </p:stCondLst>
                            <p:childTnLst>
                              <p:par>
                                <p:cTn id="110" presetID="22" presetClass="entr" presetSubtype="1" fill="hold" nodeType="afterEffect">
                                  <p:stCondLst>
                                    <p:cond delay="0"/>
                                  </p:stCondLst>
                                  <p:childTnLst>
                                    <p:set>
                                      <p:cBhvr>
                                        <p:cTn id="111" dur="1" fill="hold">
                                          <p:stCondLst>
                                            <p:cond delay="0"/>
                                          </p:stCondLst>
                                        </p:cTn>
                                        <p:tgtEl>
                                          <p:spTgt spid="322627"/>
                                        </p:tgtEl>
                                        <p:attrNameLst>
                                          <p:attrName>style.visibility</p:attrName>
                                        </p:attrNameLst>
                                      </p:cBhvr>
                                      <p:to>
                                        <p:strVal val="visible"/>
                                      </p:to>
                                    </p:set>
                                    <p:animEffect transition="in" filter="wipe(up)">
                                      <p:cBhvr>
                                        <p:cTn id="112" dur="500"/>
                                        <p:tgtEl>
                                          <p:spTgt spid="322627"/>
                                        </p:tgtEl>
                                      </p:cBhvr>
                                    </p:animEffect>
                                  </p:childTnLst>
                                </p:cTn>
                              </p:par>
                            </p:childTnLst>
                          </p:cTn>
                        </p:par>
                        <p:par>
                          <p:cTn id="113" fill="hold" nodeType="afterGroup">
                            <p:stCondLst>
                              <p:cond delay="2000"/>
                            </p:stCondLst>
                            <p:childTnLst>
                              <p:par>
                                <p:cTn id="114" presetID="22" presetClass="entr" presetSubtype="8" fill="hold" nodeType="afterEffect">
                                  <p:stCondLst>
                                    <p:cond delay="0"/>
                                  </p:stCondLst>
                                  <p:childTnLst>
                                    <p:set>
                                      <p:cBhvr>
                                        <p:cTn id="115" dur="1" fill="hold">
                                          <p:stCondLst>
                                            <p:cond delay="0"/>
                                          </p:stCondLst>
                                        </p:cTn>
                                        <p:tgtEl>
                                          <p:spTgt spid="322564"/>
                                        </p:tgtEl>
                                        <p:attrNameLst>
                                          <p:attrName>style.visibility</p:attrName>
                                        </p:attrNameLst>
                                      </p:cBhvr>
                                      <p:to>
                                        <p:strVal val="visible"/>
                                      </p:to>
                                    </p:set>
                                    <p:animEffect transition="in" filter="wipe(left)">
                                      <p:cBhvr>
                                        <p:cTn id="116" dur="500"/>
                                        <p:tgtEl>
                                          <p:spTgt spid="322564"/>
                                        </p:tgtEl>
                                      </p:cBhvr>
                                    </p:animEffect>
                                  </p:childTnLst>
                                  <p:subTnLst>
                                    <p:set>
                                      <p:cBhvr override="childStyle">
                                        <p:cTn dur="1" fill="hold" display="0" masterRel="nextClick" afterEffect="1"/>
                                        <p:tgtEl>
                                          <p:spTgt spid="322564"/>
                                        </p:tgtEl>
                                        <p:attrNameLst>
                                          <p:attrName>style.visibility</p:attrName>
                                        </p:attrNameLst>
                                      </p:cBhvr>
                                      <p:to>
                                        <p:strVal val="hidden"/>
                                      </p:to>
                                    </p:set>
                                  </p:subTnLst>
                                </p:cTn>
                              </p:par>
                            </p:childTnLst>
                          </p:cTn>
                        </p:par>
                        <p:par>
                          <p:cTn id="117" fill="hold" nodeType="afterGroup">
                            <p:stCondLst>
                              <p:cond delay="2500"/>
                            </p:stCondLst>
                            <p:childTnLst>
                              <p:par>
                                <p:cTn id="118" presetID="22" presetClass="entr" presetSubtype="1" fill="hold" nodeType="afterEffect">
                                  <p:stCondLst>
                                    <p:cond delay="0"/>
                                  </p:stCondLst>
                                  <p:childTnLst>
                                    <p:set>
                                      <p:cBhvr>
                                        <p:cTn id="119" dur="1" fill="hold">
                                          <p:stCondLst>
                                            <p:cond delay="0"/>
                                          </p:stCondLst>
                                        </p:cTn>
                                        <p:tgtEl>
                                          <p:spTgt spid="322565"/>
                                        </p:tgtEl>
                                        <p:attrNameLst>
                                          <p:attrName>style.visibility</p:attrName>
                                        </p:attrNameLst>
                                      </p:cBhvr>
                                      <p:to>
                                        <p:strVal val="visible"/>
                                      </p:to>
                                    </p:set>
                                    <p:animEffect transition="in" filter="wipe(up)">
                                      <p:cBhvr>
                                        <p:cTn id="120" dur="500"/>
                                        <p:tgtEl>
                                          <p:spTgt spid="322565"/>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nodeType="clickEffect">
                                  <p:stCondLst>
                                    <p:cond delay="0"/>
                                  </p:stCondLst>
                                  <p:childTnLst>
                                    <p:set>
                                      <p:cBhvr>
                                        <p:cTn id="124" dur="1" fill="hold">
                                          <p:stCondLst>
                                            <p:cond delay="0"/>
                                          </p:stCondLst>
                                        </p:cTn>
                                        <p:tgtEl>
                                          <p:spTgt spid="322641"/>
                                        </p:tgtEl>
                                        <p:attrNameLst>
                                          <p:attrName>style.visibility</p:attrName>
                                        </p:attrNameLst>
                                      </p:cBhvr>
                                      <p:to>
                                        <p:strVal val="visible"/>
                                      </p:to>
                                    </p:set>
                                    <p:animEffect transition="in" filter="wipe(down)">
                                      <p:cBhvr>
                                        <p:cTn id="125" dur="500"/>
                                        <p:tgtEl>
                                          <p:spTgt spid="322641"/>
                                        </p:tgtEl>
                                      </p:cBhvr>
                                    </p:animEffect>
                                  </p:childTnLst>
                                </p:cTn>
                              </p:par>
                            </p:childTnLst>
                          </p:cTn>
                        </p:par>
                        <p:par>
                          <p:cTn id="126" fill="hold" nodeType="afterGroup">
                            <p:stCondLst>
                              <p:cond delay="500"/>
                            </p:stCondLst>
                            <p:childTnLst>
                              <p:par>
                                <p:cTn id="127" presetID="22" presetClass="entr" presetSubtype="4" fill="hold" nodeType="afterEffect">
                                  <p:stCondLst>
                                    <p:cond delay="0"/>
                                  </p:stCondLst>
                                  <p:childTnLst>
                                    <p:set>
                                      <p:cBhvr>
                                        <p:cTn id="128" dur="1" fill="hold">
                                          <p:stCondLst>
                                            <p:cond delay="0"/>
                                          </p:stCondLst>
                                        </p:cTn>
                                        <p:tgtEl>
                                          <p:spTgt spid="322640"/>
                                        </p:tgtEl>
                                        <p:attrNameLst>
                                          <p:attrName>style.visibility</p:attrName>
                                        </p:attrNameLst>
                                      </p:cBhvr>
                                      <p:to>
                                        <p:strVal val="visible"/>
                                      </p:to>
                                    </p:set>
                                    <p:animEffect transition="in" filter="wipe(down)">
                                      <p:cBhvr>
                                        <p:cTn id="129" dur="500"/>
                                        <p:tgtEl>
                                          <p:spTgt spid="322640"/>
                                        </p:tgtEl>
                                      </p:cBhvr>
                                    </p:animEffect>
                                  </p:childTnLst>
                                </p:cTn>
                              </p:par>
                            </p:childTnLst>
                          </p:cTn>
                        </p:par>
                        <p:par>
                          <p:cTn id="130" fill="hold" nodeType="afterGroup">
                            <p:stCondLst>
                              <p:cond delay="1000"/>
                            </p:stCondLst>
                            <p:childTnLst>
                              <p:par>
                                <p:cTn id="131" presetID="22" presetClass="entr" presetSubtype="4" fill="hold" nodeType="afterEffect">
                                  <p:stCondLst>
                                    <p:cond delay="0"/>
                                  </p:stCondLst>
                                  <p:childTnLst>
                                    <p:set>
                                      <p:cBhvr>
                                        <p:cTn id="132" dur="1" fill="hold">
                                          <p:stCondLst>
                                            <p:cond delay="0"/>
                                          </p:stCondLst>
                                        </p:cTn>
                                        <p:tgtEl>
                                          <p:spTgt spid="322638"/>
                                        </p:tgtEl>
                                        <p:attrNameLst>
                                          <p:attrName>style.visibility</p:attrName>
                                        </p:attrNameLst>
                                      </p:cBhvr>
                                      <p:to>
                                        <p:strVal val="visible"/>
                                      </p:to>
                                    </p:set>
                                    <p:animEffect transition="in" filter="wipe(down)">
                                      <p:cBhvr>
                                        <p:cTn id="133" dur="500"/>
                                        <p:tgtEl>
                                          <p:spTgt spid="322638"/>
                                        </p:tgtEl>
                                      </p:cBhvr>
                                    </p:animEffect>
                                  </p:childTnLst>
                                </p:cTn>
                              </p:par>
                            </p:childTnLst>
                          </p:cTn>
                        </p:par>
                        <p:par>
                          <p:cTn id="134" fill="hold" nodeType="afterGroup">
                            <p:stCondLst>
                              <p:cond delay="1500"/>
                            </p:stCondLst>
                            <p:childTnLst>
                              <p:par>
                                <p:cTn id="135" presetID="22" presetClass="entr" presetSubtype="4" fill="hold" nodeType="afterEffect">
                                  <p:stCondLst>
                                    <p:cond delay="0"/>
                                  </p:stCondLst>
                                  <p:childTnLst>
                                    <p:set>
                                      <p:cBhvr>
                                        <p:cTn id="136" dur="1" fill="hold">
                                          <p:stCondLst>
                                            <p:cond delay="0"/>
                                          </p:stCondLst>
                                        </p:cTn>
                                        <p:tgtEl>
                                          <p:spTgt spid="322639"/>
                                        </p:tgtEl>
                                        <p:attrNameLst>
                                          <p:attrName>style.visibility</p:attrName>
                                        </p:attrNameLst>
                                      </p:cBhvr>
                                      <p:to>
                                        <p:strVal val="visible"/>
                                      </p:to>
                                    </p:set>
                                    <p:animEffect transition="in" filter="wipe(down)">
                                      <p:cBhvr>
                                        <p:cTn id="137" dur="500"/>
                                        <p:tgtEl>
                                          <p:spTgt spid="322639"/>
                                        </p:tgtEl>
                                      </p:cBhvr>
                                    </p:animEffect>
                                  </p:childTnLst>
                                </p:cTn>
                              </p:par>
                            </p:childTnLst>
                          </p:cTn>
                        </p:par>
                        <p:par>
                          <p:cTn id="138" fill="hold" nodeType="afterGroup">
                            <p:stCondLst>
                              <p:cond delay="2000"/>
                            </p:stCondLst>
                            <p:childTnLst>
                              <p:par>
                                <p:cTn id="139" presetID="22" presetClass="entr" presetSubtype="4" fill="hold" nodeType="afterEffect">
                                  <p:stCondLst>
                                    <p:cond delay="0"/>
                                  </p:stCondLst>
                                  <p:childTnLst>
                                    <p:set>
                                      <p:cBhvr>
                                        <p:cTn id="140" dur="1" fill="hold">
                                          <p:stCondLst>
                                            <p:cond delay="0"/>
                                          </p:stCondLst>
                                        </p:cTn>
                                        <p:tgtEl>
                                          <p:spTgt spid="322637"/>
                                        </p:tgtEl>
                                        <p:attrNameLst>
                                          <p:attrName>style.visibility</p:attrName>
                                        </p:attrNameLst>
                                      </p:cBhvr>
                                      <p:to>
                                        <p:strVal val="visible"/>
                                      </p:to>
                                    </p:set>
                                    <p:animEffect transition="in" filter="wipe(down)">
                                      <p:cBhvr>
                                        <p:cTn id="141" dur="500"/>
                                        <p:tgtEl>
                                          <p:spTgt spid="322637"/>
                                        </p:tgtEl>
                                      </p:cBhvr>
                                    </p:animEffect>
                                  </p:childTnLst>
                                </p:cTn>
                              </p:par>
                            </p:childTnLst>
                          </p:cTn>
                        </p:par>
                        <p:par>
                          <p:cTn id="142" fill="hold" nodeType="afterGroup">
                            <p:stCondLst>
                              <p:cond delay="2500"/>
                            </p:stCondLst>
                            <p:childTnLst>
                              <p:par>
                                <p:cTn id="143" presetID="22" presetClass="entr" presetSubtype="4" fill="hold" nodeType="afterEffect">
                                  <p:stCondLst>
                                    <p:cond delay="0"/>
                                  </p:stCondLst>
                                  <p:childTnLst>
                                    <p:set>
                                      <p:cBhvr>
                                        <p:cTn id="144" dur="1" fill="hold">
                                          <p:stCondLst>
                                            <p:cond delay="0"/>
                                          </p:stCondLst>
                                        </p:cTn>
                                        <p:tgtEl>
                                          <p:spTgt spid="322636"/>
                                        </p:tgtEl>
                                        <p:attrNameLst>
                                          <p:attrName>style.visibility</p:attrName>
                                        </p:attrNameLst>
                                      </p:cBhvr>
                                      <p:to>
                                        <p:strVal val="visible"/>
                                      </p:to>
                                    </p:set>
                                    <p:animEffect transition="in" filter="wipe(down)">
                                      <p:cBhvr>
                                        <p:cTn id="145" dur="500"/>
                                        <p:tgtEl>
                                          <p:spTgt spid="322636"/>
                                        </p:tgtEl>
                                      </p:cBhvr>
                                    </p:animEffect>
                                  </p:childTnLst>
                                </p:cTn>
                              </p:par>
                            </p:childTnLst>
                          </p:cTn>
                        </p:par>
                        <p:par>
                          <p:cTn id="146" fill="hold" nodeType="afterGroup">
                            <p:stCondLst>
                              <p:cond delay="3000"/>
                            </p:stCondLst>
                            <p:childTnLst>
                              <p:par>
                                <p:cTn id="147" presetID="22" presetClass="entr" presetSubtype="4" fill="hold" nodeType="afterEffect">
                                  <p:stCondLst>
                                    <p:cond delay="0"/>
                                  </p:stCondLst>
                                  <p:childTnLst>
                                    <p:set>
                                      <p:cBhvr>
                                        <p:cTn id="148" dur="1" fill="hold">
                                          <p:stCondLst>
                                            <p:cond delay="0"/>
                                          </p:stCondLst>
                                        </p:cTn>
                                        <p:tgtEl>
                                          <p:spTgt spid="322644"/>
                                        </p:tgtEl>
                                        <p:attrNameLst>
                                          <p:attrName>style.visibility</p:attrName>
                                        </p:attrNameLst>
                                      </p:cBhvr>
                                      <p:to>
                                        <p:strVal val="visible"/>
                                      </p:to>
                                    </p:set>
                                    <p:animEffect transition="in" filter="wipe(down)">
                                      <p:cBhvr>
                                        <p:cTn id="149" dur="500"/>
                                        <p:tgtEl>
                                          <p:spTgt spid="322644"/>
                                        </p:tgtEl>
                                      </p:cBhvr>
                                    </p:animEffect>
                                  </p:childTnLst>
                                </p:cTn>
                              </p:par>
                            </p:childTnLst>
                          </p:cTn>
                        </p:par>
                        <p:par>
                          <p:cTn id="150" fill="hold" nodeType="afterGroup">
                            <p:stCondLst>
                              <p:cond delay="3500"/>
                            </p:stCondLst>
                            <p:childTnLst>
                              <p:par>
                                <p:cTn id="151" presetID="22" presetClass="entr" presetSubtype="4" fill="hold" nodeType="afterEffect">
                                  <p:stCondLst>
                                    <p:cond delay="0"/>
                                  </p:stCondLst>
                                  <p:childTnLst>
                                    <p:set>
                                      <p:cBhvr>
                                        <p:cTn id="152" dur="1" fill="hold">
                                          <p:stCondLst>
                                            <p:cond delay="0"/>
                                          </p:stCondLst>
                                        </p:cTn>
                                        <p:tgtEl>
                                          <p:spTgt spid="322642"/>
                                        </p:tgtEl>
                                        <p:attrNameLst>
                                          <p:attrName>style.visibility</p:attrName>
                                        </p:attrNameLst>
                                      </p:cBhvr>
                                      <p:to>
                                        <p:strVal val="visible"/>
                                      </p:to>
                                    </p:set>
                                    <p:animEffect transition="in" filter="wipe(down)">
                                      <p:cBhvr>
                                        <p:cTn id="153" dur="500"/>
                                        <p:tgtEl>
                                          <p:spTgt spid="322642"/>
                                        </p:tgtEl>
                                      </p:cBhvr>
                                    </p:animEffect>
                                  </p:childTnLst>
                                </p:cTn>
                              </p:par>
                            </p:childTnLst>
                          </p:cTn>
                        </p:par>
                        <p:par>
                          <p:cTn id="154" fill="hold" nodeType="afterGroup">
                            <p:stCondLst>
                              <p:cond delay="4000"/>
                            </p:stCondLst>
                            <p:childTnLst>
                              <p:par>
                                <p:cTn id="155" presetID="22" presetClass="entr" presetSubtype="8" fill="hold" nodeType="afterEffect">
                                  <p:stCondLst>
                                    <p:cond delay="0"/>
                                  </p:stCondLst>
                                  <p:childTnLst>
                                    <p:set>
                                      <p:cBhvr>
                                        <p:cTn id="156" dur="1" fill="hold">
                                          <p:stCondLst>
                                            <p:cond delay="0"/>
                                          </p:stCondLst>
                                        </p:cTn>
                                        <p:tgtEl>
                                          <p:spTgt spid="322643"/>
                                        </p:tgtEl>
                                        <p:attrNameLst>
                                          <p:attrName>style.visibility</p:attrName>
                                        </p:attrNameLst>
                                      </p:cBhvr>
                                      <p:to>
                                        <p:strVal val="visible"/>
                                      </p:to>
                                    </p:set>
                                    <p:animEffect transition="in" filter="wipe(left)">
                                      <p:cBhvr>
                                        <p:cTn id="157" dur="500"/>
                                        <p:tgtEl>
                                          <p:spTgt spid="322643"/>
                                        </p:tgtEl>
                                      </p:cBhvr>
                                    </p:animEffect>
                                  </p:childTnLst>
                                </p:cTn>
                              </p:par>
                            </p:childTnLst>
                          </p:cTn>
                        </p:par>
                        <p:par>
                          <p:cTn id="158" fill="hold" nodeType="afterGroup">
                            <p:stCondLst>
                              <p:cond delay="4500"/>
                            </p:stCondLst>
                            <p:childTnLst>
                              <p:par>
                                <p:cTn id="159" presetID="22" presetClass="entr" presetSubtype="8" fill="hold" nodeType="afterEffect">
                                  <p:stCondLst>
                                    <p:cond delay="0"/>
                                  </p:stCondLst>
                                  <p:childTnLst>
                                    <p:set>
                                      <p:cBhvr>
                                        <p:cTn id="160" dur="1" fill="hold">
                                          <p:stCondLst>
                                            <p:cond delay="0"/>
                                          </p:stCondLst>
                                        </p:cTn>
                                        <p:tgtEl>
                                          <p:spTgt spid="322566"/>
                                        </p:tgtEl>
                                        <p:attrNameLst>
                                          <p:attrName>style.visibility</p:attrName>
                                        </p:attrNameLst>
                                      </p:cBhvr>
                                      <p:to>
                                        <p:strVal val="visible"/>
                                      </p:to>
                                    </p:set>
                                    <p:animEffect transition="in" filter="wipe(left)">
                                      <p:cBhvr>
                                        <p:cTn id="161" dur="500"/>
                                        <p:tgtEl>
                                          <p:spTgt spid="322566"/>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9" presetClass="entr" presetSubtype="0" fill="hold" nodeType="clickEffect">
                                  <p:stCondLst>
                                    <p:cond delay="0"/>
                                  </p:stCondLst>
                                  <p:childTnLst>
                                    <p:set>
                                      <p:cBhvr>
                                        <p:cTn id="165" dur="1" fill="hold">
                                          <p:stCondLst>
                                            <p:cond delay="0"/>
                                          </p:stCondLst>
                                        </p:cTn>
                                        <p:tgtEl>
                                          <p:spTgt spid="322647"/>
                                        </p:tgtEl>
                                        <p:attrNameLst>
                                          <p:attrName>style.visibility</p:attrName>
                                        </p:attrNameLst>
                                      </p:cBhvr>
                                      <p:to>
                                        <p:strVal val="visible"/>
                                      </p:to>
                                    </p:set>
                                    <p:animEffect transition="in" filter="dissolve">
                                      <p:cBhvr>
                                        <p:cTn id="166" dur="500"/>
                                        <p:tgtEl>
                                          <p:spTgt spid="322647"/>
                                        </p:tgtEl>
                                      </p:cBhvr>
                                    </p:animEffect>
                                  </p:childTnLst>
                                </p:cTn>
                              </p:par>
                            </p:childTnLst>
                          </p:cTn>
                        </p:par>
                        <p:par>
                          <p:cTn id="167" fill="hold" nodeType="afterGroup">
                            <p:stCondLst>
                              <p:cond delay="500"/>
                            </p:stCondLst>
                            <p:childTnLst>
                              <p:par>
                                <p:cTn id="168" presetID="9" presetClass="entr" presetSubtype="0" fill="hold" nodeType="afterEffect">
                                  <p:stCondLst>
                                    <p:cond delay="0"/>
                                  </p:stCondLst>
                                  <p:childTnLst>
                                    <p:set>
                                      <p:cBhvr>
                                        <p:cTn id="169" dur="1" fill="hold">
                                          <p:stCondLst>
                                            <p:cond delay="0"/>
                                          </p:stCondLst>
                                        </p:cTn>
                                        <p:tgtEl>
                                          <p:spTgt spid="322645"/>
                                        </p:tgtEl>
                                        <p:attrNameLst>
                                          <p:attrName>style.visibility</p:attrName>
                                        </p:attrNameLst>
                                      </p:cBhvr>
                                      <p:to>
                                        <p:strVal val="visible"/>
                                      </p:to>
                                    </p:set>
                                    <p:animEffect transition="in" filter="dissolve">
                                      <p:cBhvr>
                                        <p:cTn id="170" dur="500"/>
                                        <p:tgtEl>
                                          <p:spTgt spid="322645"/>
                                        </p:tgtEl>
                                      </p:cBhvr>
                                    </p:animEffect>
                                  </p:childTnLst>
                                </p:cTn>
                              </p:par>
                            </p:childTnLst>
                          </p:cTn>
                        </p:par>
                        <p:par>
                          <p:cTn id="171" fill="hold" nodeType="afterGroup">
                            <p:stCondLst>
                              <p:cond delay="1000"/>
                            </p:stCondLst>
                            <p:childTnLst>
                              <p:par>
                                <p:cTn id="172" presetID="9" presetClass="entr" presetSubtype="0" fill="hold" nodeType="afterEffect">
                                  <p:stCondLst>
                                    <p:cond delay="0"/>
                                  </p:stCondLst>
                                  <p:childTnLst>
                                    <p:set>
                                      <p:cBhvr>
                                        <p:cTn id="173" dur="1" fill="hold">
                                          <p:stCondLst>
                                            <p:cond delay="0"/>
                                          </p:stCondLst>
                                        </p:cTn>
                                        <p:tgtEl>
                                          <p:spTgt spid="322648"/>
                                        </p:tgtEl>
                                        <p:attrNameLst>
                                          <p:attrName>style.visibility</p:attrName>
                                        </p:attrNameLst>
                                      </p:cBhvr>
                                      <p:to>
                                        <p:strVal val="visible"/>
                                      </p:to>
                                    </p:set>
                                    <p:animEffect transition="in" filter="dissolve">
                                      <p:cBhvr>
                                        <p:cTn id="174" dur="500"/>
                                        <p:tgtEl>
                                          <p:spTgt spid="322648"/>
                                        </p:tgtEl>
                                      </p:cBhvr>
                                    </p:animEffect>
                                  </p:childTnLst>
                                </p:cTn>
                              </p:par>
                            </p:childTnLst>
                          </p:cTn>
                        </p:par>
                        <p:par>
                          <p:cTn id="175" fill="hold" nodeType="afterGroup">
                            <p:stCondLst>
                              <p:cond delay="1500"/>
                            </p:stCondLst>
                            <p:childTnLst>
                              <p:par>
                                <p:cTn id="176" presetID="9" presetClass="entr" presetSubtype="0" fill="hold" nodeType="afterEffect">
                                  <p:stCondLst>
                                    <p:cond delay="0"/>
                                  </p:stCondLst>
                                  <p:childTnLst>
                                    <p:set>
                                      <p:cBhvr>
                                        <p:cTn id="177" dur="1" fill="hold">
                                          <p:stCondLst>
                                            <p:cond delay="0"/>
                                          </p:stCondLst>
                                        </p:cTn>
                                        <p:tgtEl>
                                          <p:spTgt spid="322646"/>
                                        </p:tgtEl>
                                        <p:attrNameLst>
                                          <p:attrName>style.visibility</p:attrName>
                                        </p:attrNameLst>
                                      </p:cBhvr>
                                      <p:to>
                                        <p:strVal val="visible"/>
                                      </p:to>
                                    </p:set>
                                    <p:animEffect transition="in" filter="dissolve">
                                      <p:cBhvr>
                                        <p:cTn id="178" dur="500"/>
                                        <p:tgtEl>
                                          <p:spTgt spid="322646"/>
                                        </p:tgtEl>
                                      </p:cBhvr>
                                    </p:animEffect>
                                  </p:childTnLst>
                                </p:cTn>
                              </p:par>
                            </p:childTnLst>
                          </p:cTn>
                        </p:par>
                        <p:par>
                          <p:cTn id="179" fill="hold" nodeType="afterGroup">
                            <p:stCondLst>
                              <p:cond delay="2000"/>
                            </p:stCondLst>
                            <p:childTnLst>
                              <p:par>
                                <p:cTn id="180" presetID="9" presetClass="entr" presetSubtype="0" fill="hold" nodeType="afterEffect">
                                  <p:stCondLst>
                                    <p:cond delay="0"/>
                                  </p:stCondLst>
                                  <p:childTnLst>
                                    <p:set>
                                      <p:cBhvr>
                                        <p:cTn id="181" dur="1" fill="hold">
                                          <p:stCondLst>
                                            <p:cond delay="0"/>
                                          </p:stCondLst>
                                        </p:cTn>
                                        <p:tgtEl>
                                          <p:spTgt spid="322649"/>
                                        </p:tgtEl>
                                        <p:attrNameLst>
                                          <p:attrName>style.visibility</p:attrName>
                                        </p:attrNameLst>
                                      </p:cBhvr>
                                      <p:to>
                                        <p:strVal val="visible"/>
                                      </p:to>
                                    </p:set>
                                    <p:animEffect transition="in" filter="dissolve">
                                      <p:cBhvr>
                                        <p:cTn id="182" dur="500"/>
                                        <p:tgtEl>
                                          <p:spTgt spid="322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650" grpId="0" autoUpdateAnimBg="0"/>
      <p:bldP spid="322651" grpId="0" autoUpdateAnimBg="0"/>
      <p:bldP spid="322653" grpId="0" autoUpdateAnimBg="0"/>
      <p:bldP spid="322659" grpId="0" autoUpdateAnimBg="0"/>
      <p:bldP spid="322652" grpId="0" autoUpdateAnimBg="0"/>
      <p:bldP spid="322663"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Rectangle 3">
            <a:extLst>
              <a:ext uri="{FF2B5EF4-FFF2-40B4-BE49-F238E27FC236}">
                <a16:creationId xmlns:a16="http://schemas.microsoft.com/office/drawing/2014/main" id="{D2844C67-E569-A8CB-FBC2-D3654F585F06}"/>
              </a:ext>
            </a:extLst>
          </p:cNvPr>
          <p:cNvSpPr>
            <a:spLocks noGrp="1" noChangeArrowheads="1"/>
          </p:cNvSpPr>
          <p:nvPr>
            <p:ph type="title"/>
          </p:nvPr>
        </p:nvSpPr>
        <p:spPr>
          <a:xfrm>
            <a:off x="457200" y="1055688"/>
            <a:ext cx="8229600" cy="266700"/>
          </a:xfrm>
          <a:noFill/>
        </p:spPr>
        <p:txBody>
          <a:bodyPr lIns="0" tIns="0" rIns="0" bIns="0">
            <a:spAutoFit/>
          </a:bodyPr>
          <a:lstStyle/>
          <a:p>
            <a:pPr eaLnBrk="1" hangingPunct="1">
              <a:lnSpc>
                <a:spcPts val="2100"/>
              </a:lnSpc>
            </a:pPr>
            <a:r>
              <a:rPr lang="de-DE" altLang="en-US" dirty="0"/>
              <a:t>Micro filter</a:t>
            </a:r>
            <a:endParaRPr lang="en-GB" altLang="en-US" dirty="0"/>
          </a:p>
        </p:txBody>
      </p:sp>
      <p:graphicFrame>
        <p:nvGraphicFramePr>
          <p:cNvPr id="81922" name="Object 2" descr="filter">
            <a:hlinkClick r:id="" action="ppaction://ole?verb=0"/>
            <a:extLst>
              <a:ext uri="{FF2B5EF4-FFF2-40B4-BE49-F238E27FC236}">
                <a16:creationId xmlns:a16="http://schemas.microsoft.com/office/drawing/2014/main" id="{F8E31190-876A-A935-8AC3-E106E5A52F58}"/>
              </a:ext>
            </a:extLst>
          </p:cNvPr>
          <p:cNvGraphicFramePr>
            <a:graphicFrameLocks/>
          </p:cNvGraphicFramePr>
          <p:nvPr>
            <p:extLst>
              <p:ext uri="{D42A27DB-BD31-4B8C-83A1-F6EECF244321}">
                <p14:modId xmlns:p14="http://schemas.microsoft.com/office/powerpoint/2010/main" val="800596506"/>
              </p:ext>
            </p:extLst>
          </p:nvPr>
        </p:nvGraphicFramePr>
        <p:xfrm>
          <a:off x="2590800" y="2159000"/>
          <a:ext cx="2895600" cy="4318000"/>
        </p:xfrm>
        <a:graphic>
          <a:graphicData uri="http://schemas.openxmlformats.org/presentationml/2006/ole">
            <mc:AlternateContent xmlns:mc="http://schemas.openxmlformats.org/markup-compatibility/2006">
              <mc:Choice xmlns:v="urn:schemas-microsoft-com:vml" Requires="v">
                <p:oleObj r:id="rId2" imgW="2695575" imgH="4165600" progId="">
                  <p:embed/>
                </p:oleObj>
              </mc:Choice>
              <mc:Fallback>
                <p:oleObj r:id="rId2" imgW="2695575" imgH="4165600" progId="">
                  <p:embed/>
                  <p:pic>
                    <p:nvPicPr>
                      <p:cNvPr id="0" name="Object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0800" y="2159000"/>
                        <a:ext cx="2895600" cy="431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a:extLst>
              <a:ext uri="{FF2B5EF4-FFF2-40B4-BE49-F238E27FC236}">
                <a16:creationId xmlns:a16="http://schemas.microsoft.com/office/drawing/2014/main" id="{634BCB42-6725-E58B-2689-1B495782A302}"/>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Pressure regulator</a:t>
            </a:r>
            <a:endParaRPr lang="en-GB" altLang="en-US"/>
          </a:p>
        </p:txBody>
      </p:sp>
      <p:sp>
        <p:nvSpPr>
          <p:cNvPr id="82947" name="Rectangle 3">
            <a:extLst>
              <a:ext uri="{FF2B5EF4-FFF2-40B4-BE49-F238E27FC236}">
                <a16:creationId xmlns:a16="http://schemas.microsoft.com/office/drawing/2014/main" id="{BA139DE0-ED5B-6A12-918C-6B4A444449F2}"/>
              </a:ext>
            </a:extLst>
          </p:cNvPr>
          <p:cNvSpPr>
            <a:spLocks noGrp="1" noChangeArrowheads="1"/>
          </p:cNvSpPr>
          <p:nvPr>
            <p:ph type="body" idx="1"/>
          </p:nvPr>
        </p:nvSpPr>
        <p:spPr>
          <a:xfrm>
            <a:off x="457200" y="1524000"/>
            <a:ext cx="8229600" cy="4530725"/>
          </a:xfrm>
        </p:spPr>
        <p:txBody>
          <a:bodyPr/>
          <a:lstStyle/>
          <a:p>
            <a:pPr algn="just" eaLnBrk="1" hangingPunct="1">
              <a:lnSpc>
                <a:spcPts val="2100"/>
              </a:lnSpc>
              <a:spcBef>
                <a:spcPct val="50000"/>
              </a:spcBef>
              <a:buClr>
                <a:schemeClr val="bg1"/>
              </a:buClr>
              <a:buFontTx/>
              <a:buChar char="•"/>
            </a:pPr>
            <a:r>
              <a:rPr lang="en-US" altLang="en-US" sz="2400" b="1"/>
              <a:t>The pressure regulator is used</a:t>
            </a:r>
          </a:p>
          <a:p>
            <a:pPr algn="just" eaLnBrk="1" hangingPunct="1">
              <a:lnSpc>
                <a:spcPts val="2100"/>
              </a:lnSpc>
              <a:spcBef>
                <a:spcPct val="50000"/>
              </a:spcBef>
              <a:buClr>
                <a:schemeClr val="bg1"/>
              </a:buClr>
              <a:buFontTx/>
              <a:buChar char="•"/>
            </a:pPr>
            <a:r>
              <a:rPr lang="en-US" altLang="en-US" sz="2400" b="1"/>
              <a:t>To provide a constant supply pressure irrespective of the pressure fluctuations in the main line</a:t>
            </a:r>
          </a:p>
          <a:p>
            <a:pPr eaLnBrk="1" hangingPunct="1"/>
            <a:endParaRPr lang="en-GB" altLang="en-US" sz="240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A79B9903-A898-0C58-E895-3B0C16B9D566}"/>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Pressure regulator 1</a:t>
            </a:r>
            <a:endParaRPr lang="en-GB" altLang="en-US" dirty="0"/>
          </a:p>
        </p:txBody>
      </p:sp>
      <p:pic>
        <p:nvPicPr>
          <p:cNvPr id="83971" name="Picture 3" descr="regulator">
            <a:extLst>
              <a:ext uri="{FF2B5EF4-FFF2-40B4-BE49-F238E27FC236}">
                <a16:creationId xmlns:a16="http://schemas.microsoft.com/office/drawing/2014/main" id="{F7A9BC24-3998-7A4D-9A79-972C451C83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209800"/>
            <a:ext cx="6019800" cy="418782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Freeform 3">
            <a:extLst>
              <a:ext uri="{FF2B5EF4-FFF2-40B4-BE49-F238E27FC236}">
                <a16:creationId xmlns:a16="http://schemas.microsoft.com/office/drawing/2014/main" id="{A41F5662-25B6-BB89-EFC2-7EAE923D3007}"/>
              </a:ext>
              <a:ext uri="{C183D7F6-B498-43B3-948B-1728B52AA6E4}">
                <adec:decorative xmlns:adec="http://schemas.microsoft.com/office/drawing/2017/decorative" val="1"/>
              </a:ext>
            </a:extLst>
          </p:cNvPr>
          <p:cNvSpPr>
            <a:spLocks/>
          </p:cNvSpPr>
          <p:nvPr/>
        </p:nvSpPr>
        <p:spPr bwMode="auto">
          <a:xfrm>
            <a:off x="3048000" y="2817813"/>
            <a:ext cx="3187700" cy="1016000"/>
          </a:xfrm>
          <a:custGeom>
            <a:avLst/>
            <a:gdLst>
              <a:gd name="T0" fmla="*/ 63500 w 2008"/>
              <a:gd name="T1" fmla="*/ 501650 h 640"/>
              <a:gd name="T2" fmla="*/ 1304925 w 2008"/>
              <a:gd name="T3" fmla="*/ 355600 h 640"/>
              <a:gd name="T4" fmla="*/ 1304925 w 2008"/>
              <a:gd name="T5" fmla="*/ 0 h 640"/>
              <a:gd name="T6" fmla="*/ 1835150 w 2008"/>
              <a:gd name="T7" fmla="*/ 0 h 640"/>
              <a:gd name="T8" fmla="*/ 1835150 w 2008"/>
              <a:gd name="T9" fmla="*/ 258763 h 640"/>
              <a:gd name="T10" fmla="*/ 2157413 w 2008"/>
              <a:gd name="T11" fmla="*/ 258763 h 640"/>
              <a:gd name="T12" fmla="*/ 2157413 w 2008"/>
              <a:gd name="T13" fmla="*/ 146050 h 640"/>
              <a:gd name="T14" fmla="*/ 3187700 w 2008"/>
              <a:gd name="T15" fmla="*/ 146050 h 640"/>
              <a:gd name="T16" fmla="*/ 3187700 w 2008"/>
              <a:gd name="T17" fmla="*/ 1006475 h 640"/>
              <a:gd name="T18" fmla="*/ 0 w 2008"/>
              <a:gd name="T19" fmla="*/ 1016000 h 640"/>
              <a:gd name="T20" fmla="*/ 0 w 2008"/>
              <a:gd name="T21" fmla="*/ 501650 h 640"/>
              <a:gd name="T22" fmla="*/ 63500 w 2008"/>
              <a:gd name="T23" fmla="*/ 501650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08" h="640">
                <a:moveTo>
                  <a:pt x="40" y="316"/>
                </a:moveTo>
                <a:lnTo>
                  <a:pt x="822" y="224"/>
                </a:lnTo>
                <a:lnTo>
                  <a:pt x="822" y="0"/>
                </a:lnTo>
                <a:lnTo>
                  <a:pt x="1156" y="0"/>
                </a:lnTo>
                <a:lnTo>
                  <a:pt x="1156" y="163"/>
                </a:lnTo>
                <a:lnTo>
                  <a:pt x="1359" y="163"/>
                </a:lnTo>
                <a:lnTo>
                  <a:pt x="1359" y="92"/>
                </a:lnTo>
                <a:lnTo>
                  <a:pt x="2008" y="92"/>
                </a:lnTo>
                <a:lnTo>
                  <a:pt x="2008" y="634"/>
                </a:lnTo>
                <a:lnTo>
                  <a:pt x="0" y="640"/>
                </a:lnTo>
                <a:lnTo>
                  <a:pt x="0" y="316"/>
                </a:lnTo>
                <a:lnTo>
                  <a:pt x="40" y="31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95" name="Freeform 4">
            <a:extLst>
              <a:ext uri="{FF2B5EF4-FFF2-40B4-BE49-F238E27FC236}">
                <a16:creationId xmlns:a16="http://schemas.microsoft.com/office/drawing/2014/main" id="{C6B6AC1F-2019-2DD3-4807-F3954C104120}"/>
              </a:ext>
              <a:ext uri="{C183D7F6-B498-43B3-948B-1728B52AA6E4}">
                <adec:decorative xmlns:adec="http://schemas.microsoft.com/office/drawing/2017/decorative" val="1"/>
              </a:ext>
            </a:extLst>
          </p:cNvPr>
          <p:cNvSpPr>
            <a:spLocks/>
          </p:cNvSpPr>
          <p:nvPr/>
        </p:nvSpPr>
        <p:spPr bwMode="auto">
          <a:xfrm>
            <a:off x="3048000" y="2243138"/>
            <a:ext cx="2173288" cy="1076325"/>
          </a:xfrm>
          <a:custGeom>
            <a:avLst/>
            <a:gdLst>
              <a:gd name="T0" fmla="*/ 2173288 w 1369"/>
              <a:gd name="T1" fmla="*/ 827088 h 678"/>
              <a:gd name="T2" fmla="*/ 1828800 w 1369"/>
              <a:gd name="T3" fmla="*/ 827088 h 678"/>
              <a:gd name="T4" fmla="*/ 1828800 w 1369"/>
              <a:gd name="T5" fmla="*/ 541338 h 678"/>
              <a:gd name="T6" fmla="*/ 1339850 w 1369"/>
              <a:gd name="T7" fmla="*/ 541338 h 678"/>
              <a:gd name="T8" fmla="*/ 1339850 w 1369"/>
              <a:gd name="T9" fmla="*/ 903288 h 678"/>
              <a:gd name="T10" fmla="*/ 0 w 1369"/>
              <a:gd name="T11" fmla="*/ 1076325 h 678"/>
              <a:gd name="T12" fmla="*/ 0 w 1369"/>
              <a:gd name="T13" fmla="*/ 733425 h 678"/>
              <a:gd name="T14" fmla="*/ 992188 w 1369"/>
              <a:gd name="T15" fmla="*/ 598488 h 678"/>
              <a:gd name="T16" fmla="*/ 1244600 w 1369"/>
              <a:gd name="T17" fmla="*/ 0 h 678"/>
              <a:gd name="T18" fmla="*/ 1966913 w 1369"/>
              <a:gd name="T19" fmla="*/ 0 h 678"/>
              <a:gd name="T20" fmla="*/ 1970088 w 1369"/>
              <a:gd name="T21" fmla="*/ 66675 h 678"/>
              <a:gd name="T22" fmla="*/ 2117725 w 1369"/>
              <a:gd name="T23" fmla="*/ 492125 h 678"/>
              <a:gd name="T24" fmla="*/ 2157413 w 1369"/>
              <a:gd name="T25" fmla="*/ 720725 h 678"/>
              <a:gd name="T26" fmla="*/ 2173288 w 1369"/>
              <a:gd name="T27" fmla="*/ 827088 h 6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69" h="678">
                <a:moveTo>
                  <a:pt x="1369" y="521"/>
                </a:moveTo>
                <a:lnTo>
                  <a:pt x="1152" y="521"/>
                </a:lnTo>
                <a:lnTo>
                  <a:pt x="1152" y="341"/>
                </a:lnTo>
                <a:lnTo>
                  <a:pt x="844" y="341"/>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96" name="Freeform 5">
            <a:extLst>
              <a:ext uri="{FF2B5EF4-FFF2-40B4-BE49-F238E27FC236}">
                <a16:creationId xmlns:a16="http://schemas.microsoft.com/office/drawing/2014/main" id="{E1B777C3-63A2-9455-BCE0-664240F2E253}"/>
              </a:ext>
              <a:ext uri="{C183D7F6-B498-43B3-948B-1728B52AA6E4}">
                <adec:decorative xmlns:adec="http://schemas.microsoft.com/office/drawing/2017/decorative" val="1"/>
              </a:ext>
            </a:extLst>
          </p:cNvPr>
          <p:cNvSpPr>
            <a:spLocks/>
          </p:cNvSpPr>
          <p:nvPr/>
        </p:nvSpPr>
        <p:spPr bwMode="auto">
          <a:xfrm>
            <a:off x="3287713" y="3630613"/>
            <a:ext cx="2692400" cy="1922462"/>
          </a:xfrm>
          <a:custGeom>
            <a:avLst/>
            <a:gdLst>
              <a:gd name="T0" fmla="*/ 2692400 w 1696"/>
              <a:gd name="T1" fmla="*/ 200025 h 1211"/>
              <a:gd name="T2" fmla="*/ 2692400 w 1696"/>
              <a:gd name="T3" fmla="*/ 398462 h 1211"/>
              <a:gd name="T4" fmla="*/ 1884363 w 1696"/>
              <a:gd name="T5" fmla="*/ 1101725 h 1211"/>
              <a:gd name="T6" fmla="*/ 1876425 w 1696"/>
              <a:gd name="T7" fmla="*/ 1922462 h 1211"/>
              <a:gd name="T8" fmla="*/ 868363 w 1696"/>
              <a:gd name="T9" fmla="*/ 1922462 h 1211"/>
              <a:gd name="T10" fmla="*/ 849313 w 1696"/>
              <a:gd name="T11" fmla="*/ 1128712 h 1211"/>
              <a:gd name="T12" fmla="*/ 0 w 1696"/>
              <a:gd name="T13" fmla="*/ 352425 h 1211"/>
              <a:gd name="T14" fmla="*/ 12700 w 1696"/>
              <a:gd name="T15" fmla="*/ 200025 h 1211"/>
              <a:gd name="T16" fmla="*/ 1243013 w 1696"/>
              <a:gd name="T17" fmla="*/ 206375 h 1211"/>
              <a:gd name="T18" fmla="*/ 1243013 w 1696"/>
              <a:gd name="T19" fmla="*/ 0 h 1211"/>
              <a:gd name="T20" fmla="*/ 1471613 w 1696"/>
              <a:gd name="T21" fmla="*/ 3175 h 1211"/>
              <a:gd name="T22" fmla="*/ 1471613 w 1696"/>
              <a:gd name="T23" fmla="*/ 200025 h 1211"/>
              <a:gd name="T24" fmla="*/ 2692400 w 1696"/>
              <a:gd name="T25" fmla="*/ 200025 h 1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211">
                <a:moveTo>
                  <a:pt x="1696" y="126"/>
                </a:moveTo>
                <a:lnTo>
                  <a:pt x="1696" y="251"/>
                </a:lnTo>
                <a:lnTo>
                  <a:pt x="1187" y="694"/>
                </a:lnTo>
                <a:lnTo>
                  <a:pt x="1182" y="1211"/>
                </a:lnTo>
                <a:lnTo>
                  <a:pt x="547" y="1211"/>
                </a:lnTo>
                <a:lnTo>
                  <a:pt x="535" y="711"/>
                </a:lnTo>
                <a:lnTo>
                  <a:pt x="0" y="222"/>
                </a:lnTo>
                <a:lnTo>
                  <a:pt x="8" y="126"/>
                </a:lnTo>
                <a:lnTo>
                  <a:pt x="783" y="130"/>
                </a:lnTo>
                <a:lnTo>
                  <a:pt x="783" y="0"/>
                </a:lnTo>
                <a:lnTo>
                  <a:pt x="927" y="2"/>
                </a:lnTo>
                <a:lnTo>
                  <a:pt x="927" y="126"/>
                </a:lnTo>
                <a:lnTo>
                  <a:pt x="1696" y="12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997" name="Rectangle 6">
            <a:extLst>
              <a:ext uri="{FF2B5EF4-FFF2-40B4-BE49-F238E27FC236}">
                <a16:creationId xmlns:a16="http://schemas.microsoft.com/office/drawing/2014/main" id="{AC761E73-E222-A519-B2A7-0FEA463296E0}"/>
              </a:ext>
              <a:ext uri="{C183D7F6-B498-43B3-948B-1728B52AA6E4}">
                <adec:decorative xmlns:adec="http://schemas.microsoft.com/office/drawing/2017/decorative" val="1"/>
              </a:ext>
            </a:extLst>
          </p:cNvPr>
          <p:cNvSpPr>
            <a:spLocks noChangeArrowheads="1"/>
          </p:cNvSpPr>
          <p:nvPr/>
        </p:nvSpPr>
        <p:spPr bwMode="auto">
          <a:xfrm>
            <a:off x="3300413" y="3779838"/>
            <a:ext cx="1220787" cy="84137"/>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4998" name="Freeform 7">
            <a:extLst>
              <a:ext uri="{FF2B5EF4-FFF2-40B4-BE49-F238E27FC236}">
                <a16:creationId xmlns:a16="http://schemas.microsoft.com/office/drawing/2014/main" id="{24A2727B-4FE9-7696-E717-44CBB3C5C2D4}"/>
              </a:ext>
              <a:ext uri="{C183D7F6-B498-43B3-948B-1728B52AA6E4}">
                <adec:decorative xmlns:adec="http://schemas.microsoft.com/office/drawing/2017/decorative" val="1"/>
              </a:ext>
            </a:extLst>
          </p:cNvPr>
          <p:cNvSpPr>
            <a:spLocks/>
          </p:cNvSpPr>
          <p:nvPr/>
        </p:nvSpPr>
        <p:spPr bwMode="auto">
          <a:xfrm>
            <a:off x="3048000" y="2976563"/>
            <a:ext cx="1400175" cy="893762"/>
          </a:xfrm>
          <a:custGeom>
            <a:avLst/>
            <a:gdLst>
              <a:gd name="T0" fmla="*/ 0 w 882"/>
              <a:gd name="T1" fmla="*/ 893762 h 563"/>
              <a:gd name="T2" fmla="*/ 252413 w 882"/>
              <a:gd name="T3" fmla="*/ 893762 h 563"/>
              <a:gd name="T4" fmla="*/ 252413 w 882"/>
              <a:gd name="T5" fmla="*/ 803275 h 563"/>
              <a:gd name="T6" fmla="*/ 425450 w 882"/>
              <a:gd name="T7" fmla="*/ 803275 h 563"/>
              <a:gd name="T8" fmla="*/ 955675 w 882"/>
              <a:gd name="T9" fmla="*/ 404812 h 563"/>
              <a:gd name="T10" fmla="*/ 1400175 w 882"/>
              <a:gd name="T11" fmla="*/ 404812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2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84999" name="Freeform 8">
            <a:extLst>
              <a:ext uri="{FF2B5EF4-FFF2-40B4-BE49-F238E27FC236}">
                <a16:creationId xmlns:a16="http://schemas.microsoft.com/office/drawing/2014/main" id="{AFDE4D75-7B42-801C-E6E9-A6FDD6D8D8B9}"/>
              </a:ext>
              <a:ext uri="{C183D7F6-B498-43B3-948B-1728B52AA6E4}">
                <adec:decorative xmlns:adec="http://schemas.microsoft.com/office/drawing/2017/decorative" val="1"/>
              </a:ext>
            </a:extLst>
          </p:cNvPr>
          <p:cNvSpPr>
            <a:spLocks/>
          </p:cNvSpPr>
          <p:nvPr/>
        </p:nvSpPr>
        <p:spPr bwMode="auto">
          <a:xfrm>
            <a:off x="4694238" y="3602038"/>
            <a:ext cx="623887" cy="436562"/>
          </a:xfrm>
          <a:custGeom>
            <a:avLst/>
            <a:gdLst>
              <a:gd name="T0" fmla="*/ 69850 w 393"/>
              <a:gd name="T1" fmla="*/ 0 h 275"/>
              <a:gd name="T2" fmla="*/ 182562 w 393"/>
              <a:gd name="T3" fmla="*/ 0 h 275"/>
              <a:gd name="T4" fmla="*/ 182562 w 393"/>
              <a:gd name="T5" fmla="*/ 174625 h 275"/>
              <a:gd name="T6" fmla="*/ 73025 w 393"/>
              <a:gd name="T7" fmla="*/ 174625 h 275"/>
              <a:gd name="T8" fmla="*/ 73025 w 393"/>
              <a:gd name="T9" fmla="*/ 261937 h 275"/>
              <a:gd name="T10" fmla="*/ 623887 w 393"/>
              <a:gd name="T11" fmla="*/ 261937 h 275"/>
              <a:gd name="T12" fmla="*/ 623887 w 393"/>
              <a:gd name="T13" fmla="*/ 350837 h 275"/>
              <a:gd name="T14" fmla="*/ 92075 w 393"/>
              <a:gd name="T15" fmla="*/ 350837 h 275"/>
              <a:gd name="T16" fmla="*/ 92075 w 393"/>
              <a:gd name="T17" fmla="*/ 436562 h 275"/>
              <a:gd name="T18" fmla="*/ 0 w 393"/>
              <a:gd name="T19" fmla="*/ 436562 h 275"/>
              <a:gd name="T20" fmla="*/ 0 w 393"/>
              <a:gd name="T21" fmla="*/ 98425 h 275"/>
              <a:gd name="T22" fmla="*/ 69850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85000" name="Freeform 9">
            <a:extLst>
              <a:ext uri="{FF2B5EF4-FFF2-40B4-BE49-F238E27FC236}">
                <a16:creationId xmlns:a16="http://schemas.microsoft.com/office/drawing/2014/main" id="{C9EAAB91-F4D1-7DAF-54D9-77A85DF67B88}"/>
              </a:ext>
              <a:ext uri="{C183D7F6-B498-43B3-948B-1728B52AA6E4}">
                <adec:decorative xmlns:adec="http://schemas.microsoft.com/office/drawing/2017/decorative" val="1"/>
              </a:ext>
            </a:extLst>
          </p:cNvPr>
          <p:cNvSpPr>
            <a:spLocks/>
          </p:cNvSpPr>
          <p:nvPr/>
        </p:nvSpPr>
        <p:spPr bwMode="auto">
          <a:xfrm>
            <a:off x="3967163" y="3602038"/>
            <a:ext cx="627062" cy="436562"/>
          </a:xfrm>
          <a:custGeom>
            <a:avLst/>
            <a:gdLst>
              <a:gd name="T0" fmla="*/ 544512 w 395"/>
              <a:gd name="T1" fmla="*/ 0 h 275"/>
              <a:gd name="T2" fmla="*/ 444500 w 395"/>
              <a:gd name="T3" fmla="*/ 0 h 275"/>
              <a:gd name="T4" fmla="*/ 444500 w 395"/>
              <a:gd name="T5" fmla="*/ 174625 h 275"/>
              <a:gd name="T6" fmla="*/ 554037 w 395"/>
              <a:gd name="T7" fmla="*/ 174625 h 275"/>
              <a:gd name="T8" fmla="*/ 554037 w 395"/>
              <a:gd name="T9" fmla="*/ 261937 h 275"/>
              <a:gd name="T10" fmla="*/ 0 w 395"/>
              <a:gd name="T11" fmla="*/ 261937 h 275"/>
              <a:gd name="T12" fmla="*/ 0 w 395"/>
              <a:gd name="T13" fmla="*/ 350837 h 275"/>
              <a:gd name="T14" fmla="*/ 534987 w 395"/>
              <a:gd name="T15" fmla="*/ 350837 h 275"/>
              <a:gd name="T16" fmla="*/ 534987 w 395"/>
              <a:gd name="T17" fmla="*/ 436562 h 275"/>
              <a:gd name="T18" fmla="*/ 627062 w 395"/>
              <a:gd name="T19" fmla="*/ 436562 h 275"/>
              <a:gd name="T20" fmla="*/ 627062 w 395"/>
              <a:gd name="T21" fmla="*/ 98425 h 275"/>
              <a:gd name="T22" fmla="*/ 544512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85001" name="Freeform 10">
            <a:extLst>
              <a:ext uri="{FF2B5EF4-FFF2-40B4-BE49-F238E27FC236}">
                <a16:creationId xmlns:a16="http://schemas.microsoft.com/office/drawing/2014/main" id="{FB9E4C2E-DC9C-7B1E-1256-AECD6A4A1B97}"/>
              </a:ext>
              <a:ext uri="{C183D7F6-B498-43B3-948B-1728B52AA6E4}">
                <adec:decorative xmlns:adec="http://schemas.microsoft.com/office/drawing/2017/decorative" val="1"/>
              </a:ext>
            </a:extLst>
          </p:cNvPr>
          <p:cNvSpPr>
            <a:spLocks/>
          </p:cNvSpPr>
          <p:nvPr/>
        </p:nvSpPr>
        <p:spPr bwMode="auto">
          <a:xfrm>
            <a:off x="6235700" y="2794000"/>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2" name="Freeform 11">
            <a:extLst>
              <a:ext uri="{FF2B5EF4-FFF2-40B4-BE49-F238E27FC236}">
                <a16:creationId xmlns:a16="http://schemas.microsoft.com/office/drawing/2014/main" id="{D77DF8D6-DEC1-8A56-8D6F-A72F2491A915}"/>
              </a:ext>
              <a:ext uri="{C183D7F6-B498-43B3-948B-1728B52AA6E4}">
                <adec:decorative xmlns:adec="http://schemas.microsoft.com/office/drawing/2017/decorative" val="1"/>
              </a:ext>
            </a:extLst>
          </p:cNvPr>
          <p:cNvSpPr>
            <a:spLocks/>
          </p:cNvSpPr>
          <p:nvPr/>
        </p:nvSpPr>
        <p:spPr bwMode="auto">
          <a:xfrm>
            <a:off x="3048000" y="3013075"/>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3" name="Freeform 12">
            <a:extLst>
              <a:ext uri="{FF2B5EF4-FFF2-40B4-BE49-F238E27FC236}">
                <a16:creationId xmlns:a16="http://schemas.microsoft.com/office/drawing/2014/main" id="{8E4281D2-36EE-9D11-8815-D4A3034BD580}"/>
              </a:ext>
              <a:ext uri="{C183D7F6-B498-43B3-948B-1728B52AA6E4}">
                <adec:decorative xmlns:adec="http://schemas.microsoft.com/office/drawing/2017/decorative" val="1"/>
              </a:ext>
            </a:extLst>
          </p:cNvPr>
          <p:cNvSpPr>
            <a:spLocks/>
          </p:cNvSpPr>
          <p:nvPr/>
        </p:nvSpPr>
        <p:spPr bwMode="auto">
          <a:xfrm>
            <a:off x="3765550" y="4424363"/>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4" name="Freeform 13">
            <a:extLst>
              <a:ext uri="{FF2B5EF4-FFF2-40B4-BE49-F238E27FC236}">
                <a16:creationId xmlns:a16="http://schemas.microsoft.com/office/drawing/2014/main" id="{5EC23F1E-BC80-187B-F0E9-FBC1AB6EB520}"/>
              </a:ext>
              <a:ext uri="{C183D7F6-B498-43B3-948B-1728B52AA6E4}">
                <adec:decorative xmlns:adec="http://schemas.microsoft.com/office/drawing/2017/decorative" val="1"/>
              </a:ext>
            </a:extLst>
          </p:cNvPr>
          <p:cNvSpPr>
            <a:spLocks/>
          </p:cNvSpPr>
          <p:nvPr/>
        </p:nvSpPr>
        <p:spPr bwMode="auto">
          <a:xfrm>
            <a:off x="5446713" y="4430713"/>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5" name="Freeform 14">
            <a:extLst>
              <a:ext uri="{FF2B5EF4-FFF2-40B4-BE49-F238E27FC236}">
                <a16:creationId xmlns:a16="http://schemas.microsoft.com/office/drawing/2014/main" id="{2018D3C5-AE24-00E7-3F12-AED3BAAA46F8}"/>
              </a:ext>
              <a:ext uri="{C183D7F6-B498-43B3-948B-1728B52AA6E4}">
                <adec:decorative xmlns:adec="http://schemas.microsoft.com/office/drawing/2017/decorative" val="1"/>
              </a:ext>
            </a:extLst>
          </p:cNvPr>
          <p:cNvSpPr>
            <a:spLocks/>
          </p:cNvSpPr>
          <p:nvPr/>
        </p:nvSpPr>
        <p:spPr bwMode="auto">
          <a:xfrm>
            <a:off x="5495925" y="3249613"/>
            <a:ext cx="739775" cy="620712"/>
          </a:xfrm>
          <a:custGeom>
            <a:avLst/>
            <a:gdLst>
              <a:gd name="T0" fmla="*/ 306388 w 466"/>
              <a:gd name="T1" fmla="*/ 0 h 391"/>
              <a:gd name="T2" fmla="*/ 739775 w 466"/>
              <a:gd name="T3" fmla="*/ 0 h 391"/>
              <a:gd name="T4" fmla="*/ 739775 w 466"/>
              <a:gd name="T5" fmla="*/ 620712 h 391"/>
              <a:gd name="T6" fmla="*/ 481013 w 466"/>
              <a:gd name="T7" fmla="*/ 620712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85006" name="Freeform 15">
            <a:extLst>
              <a:ext uri="{FF2B5EF4-FFF2-40B4-BE49-F238E27FC236}">
                <a16:creationId xmlns:a16="http://schemas.microsoft.com/office/drawing/2014/main" id="{CE17D74C-F9EE-BE7D-2836-29871DBA9732}"/>
              </a:ext>
              <a:ext uri="{C183D7F6-B498-43B3-948B-1728B52AA6E4}">
                <adec:decorative xmlns:adec="http://schemas.microsoft.com/office/drawing/2017/decorative" val="1"/>
              </a:ext>
            </a:extLst>
          </p:cNvPr>
          <p:cNvSpPr>
            <a:spLocks/>
          </p:cNvSpPr>
          <p:nvPr/>
        </p:nvSpPr>
        <p:spPr bwMode="auto">
          <a:xfrm>
            <a:off x="3048000" y="3870325"/>
            <a:ext cx="846138" cy="560388"/>
          </a:xfrm>
          <a:custGeom>
            <a:avLst/>
            <a:gdLst>
              <a:gd name="T0" fmla="*/ 508000 w 533"/>
              <a:gd name="T1" fmla="*/ 374650 h 353"/>
              <a:gd name="T2" fmla="*/ 717550 w 533"/>
              <a:gd name="T3" fmla="*/ 560388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85007" name="Freeform 16">
            <a:extLst>
              <a:ext uri="{FF2B5EF4-FFF2-40B4-BE49-F238E27FC236}">
                <a16:creationId xmlns:a16="http://schemas.microsoft.com/office/drawing/2014/main" id="{E5B8634E-2430-6009-935C-A343106D152C}"/>
              </a:ext>
              <a:ext uri="{C183D7F6-B498-43B3-948B-1728B52AA6E4}">
                <adec:decorative xmlns:adec="http://schemas.microsoft.com/office/drawing/2017/decorative" val="1"/>
              </a:ext>
            </a:extLst>
          </p:cNvPr>
          <p:cNvSpPr>
            <a:spLocks/>
          </p:cNvSpPr>
          <p:nvPr/>
        </p:nvSpPr>
        <p:spPr bwMode="auto">
          <a:xfrm>
            <a:off x="5387975" y="3870325"/>
            <a:ext cx="847725" cy="560388"/>
          </a:xfrm>
          <a:custGeom>
            <a:avLst/>
            <a:gdLst>
              <a:gd name="T0" fmla="*/ 341313 w 534"/>
              <a:gd name="T1" fmla="*/ 374650 h 353"/>
              <a:gd name="T2" fmla="*/ 131763 w 534"/>
              <a:gd name="T3" fmla="*/ 560388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85008" name="Rectangle 17">
            <a:extLst>
              <a:ext uri="{FF2B5EF4-FFF2-40B4-BE49-F238E27FC236}">
                <a16:creationId xmlns:a16="http://schemas.microsoft.com/office/drawing/2014/main" id="{B87D7505-AB7D-4D9E-F6C6-625108938210}"/>
              </a:ext>
              <a:ext uri="{C183D7F6-B498-43B3-948B-1728B52AA6E4}">
                <adec:decorative xmlns:adec="http://schemas.microsoft.com/office/drawing/2017/decorative" val="1"/>
              </a:ext>
            </a:extLst>
          </p:cNvPr>
          <p:cNvSpPr>
            <a:spLocks noChangeArrowheads="1"/>
          </p:cNvSpPr>
          <p:nvPr/>
        </p:nvSpPr>
        <p:spPr bwMode="auto">
          <a:xfrm>
            <a:off x="4767263" y="3779838"/>
            <a:ext cx="1212850" cy="84137"/>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09" name="Freeform 18">
            <a:extLst>
              <a:ext uri="{FF2B5EF4-FFF2-40B4-BE49-F238E27FC236}">
                <a16:creationId xmlns:a16="http://schemas.microsoft.com/office/drawing/2014/main" id="{D34752C7-1F9F-9542-4EFF-3B56FCE188C0}"/>
              </a:ext>
              <a:ext uri="{C183D7F6-B498-43B3-948B-1728B52AA6E4}">
                <adec:decorative xmlns:adec="http://schemas.microsoft.com/office/drawing/2017/decorative" val="1"/>
              </a:ext>
            </a:extLst>
          </p:cNvPr>
          <p:cNvSpPr>
            <a:spLocks/>
          </p:cNvSpPr>
          <p:nvPr/>
        </p:nvSpPr>
        <p:spPr bwMode="auto">
          <a:xfrm>
            <a:off x="3838575" y="4367213"/>
            <a:ext cx="1608138" cy="1277937"/>
          </a:xfrm>
          <a:custGeom>
            <a:avLst/>
            <a:gdLst>
              <a:gd name="T0" fmla="*/ 795338 w 1013"/>
              <a:gd name="T1" fmla="*/ 1103312 h 805"/>
              <a:gd name="T2" fmla="*/ 1200150 w 1013"/>
              <a:gd name="T3" fmla="*/ 1103312 h 805"/>
              <a:gd name="T4" fmla="*/ 1200150 w 1013"/>
              <a:gd name="T5" fmla="*/ 258762 h 805"/>
              <a:gd name="T6" fmla="*/ 1479550 w 1013"/>
              <a:gd name="T7" fmla="*/ 3175 h 805"/>
              <a:gd name="T8" fmla="*/ 1608138 w 1013"/>
              <a:gd name="T9" fmla="*/ 127000 h 805"/>
              <a:gd name="T10" fmla="*/ 1373188 w 1013"/>
              <a:gd name="T11" fmla="*/ 333375 h 805"/>
              <a:gd name="T12" fmla="*/ 1373188 w 1013"/>
              <a:gd name="T13" fmla="*/ 1277937 h 805"/>
              <a:gd name="T14" fmla="*/ 795338 w 1013"/>
              <a:gd name="T15" fmla="*/ 1277937 h 805"/>
              <a:gd name="T16" fmla="*/ 809625 w 1013"/>
              <a:gd name="T17" fmla="*/ 1277937 h 805"/>
              <a:gd name="T18" fmla="*/ 234950 w 1013"/>
              <a:gd name="T19" fmla="*/ 1277937 h 805"/>
              <a:gd name="T20" fmla="*/ 234950 w 1013"/>
              <a:gd name="T21" fmla="*/ 339725 h 805"/>
              <a:gd name="T22" fmla="*/ 0 w 1013"/>
              <a:gd name="T23" fmla="*/ 123825 h 805"/>
              <a:gd name="T24" fmla="*/ 134938 w 1013"/>
              <a:gd name="T25" fmla="*/ 0 h 805"/>
              <a:gd name="T26" fmla="*/ 407988 w 1013"/>
              <a:gd name="T27" fmla="*/ 258762 h 805"/>
              <a:gd name="T28" fmla="*/ 407988 w 1013"/>
              <a:gd name="T29" fmla="*/ 1103312 h 805"/>
              <a:gd name="T30" fmla="*/ 809625 w 1013"/>
              <a:gd name="T31" fmla="*/ 1103312 h 805"/>
              <a:gd name="T32" fmla="*/ 795338 w 1013"/>
              <a:gd name="T33" fmla="*/ 1103312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85010" name="Rectangle 19">
            <a:extLst>
              <a:ext uri="{FF2B5EF4-FFF2-40B4-BE49-F238E27FC236}">
                <a16:creationId xmlns:a16="http://schemas.microsoft.com/office/drawing/2014/main" id="{9F9C5D49-A495-5E45-399E-A54BA5B7C66E}"/>
              </a:ext>
              <a:ext uri="{C183D7F6-B498-43B3-948B-1728B52AA6E4}">
                <adec:decorative xmlns:adec="http://schemas.microsoft.com/office/drawing/2017/decorative" val="1"/>
              </a:ext>
            </a:extLst>
          </p:cNvPr>
          <p:cNvSpPr>
            <a:spLocks noChangeArrowheads="1"/>
          </p:cNvSpPr>
          <p:nvPr/>
        </p:nvSpPr>
        <p:spPr bwMode="auto">
          <a:xfrm>
            <a:off x="4494213" y="4881563"/>
            <a:ext cx="301625" cy="969962"/>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11" name="Rectangle 20">
            <a:extLst>
              <a:ext uri="{FF2B5EF4-FFF2-40B4-BE49-F238E27FC236}">
                <a16:creationId xmlns:a16="http://schemas.microsoft.com/office/drawing/2014/main" id="{30BC8C0F-9733-5006-BD7D-D38CCCD3E4A0}"/>
              </a:ext>
              <a:ext uri="{C183D7F6-B498-43B3-948B-1728B52AA6E4}">
                <adec:decorative xmlns:adec="http://schemas.microsoft.com/office/drawing/2017/decorative" val="1"/>
              </a:ext>
            </a:extLst>
          </p:cNvPr>
          <p:cNvSpPr>
            <a:spLocks noChangeArrowheads="1"/>
          </p:cNvSpPr>
          <p:nvPr/>
        </p:nvSpPr>
        <p:spPr bwMode="auto">
          <a:xfrm>
            <a:off x="4421188" y="4972050"/>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12" name="Freeform 21">
            <a:extLst>
              <a:ext uri="{FF2B5EF4-FFF2-40B4-BE49-F238E27FC236}">
                <a16:creationId xmlns:a16="http://schemas.microsoft.com/office/drawing/2014/main" id="{CC2FAB38-4E79-16BC-B179-4F3458F4043B}"/>
              </a:ext>
              <a:ext uri="{C183D7F6-B498-43B3-948B-1728B52AA6E4}">
                <adec:decorative xmlns:adec="http://schemas.microsoft.com/office/drawing/2017/decorative" val="1"/>
              </a:ext>
            </a:extLst>
          </p:cNvPr>
          <p:cNvSpPr>
            <a:spLocks/>
          </p:cNvSpPr>
          <p:nvPr/>
        </p:nvSpPr>
        <p:spPr bwMode="auto">
          <a:xfrm>
            <a:off x="4460875" y="3970338"/>
            <a:ext cx="385763" cy="1587"/>
          </a:xfrm>
          <a:custGeom>
            <a:avLst/>
            <a:gdLst>
              <a:gd name="T0" fmla="*/ 0 w 243"/>
              <a:gd name="T1" fmla="*/ 0 h 1587"/>
              <a:gd name="T2" fmla="*/ 382588 w 243"/>
              <a:gd name="T3" fmla="*/ 0 h 1587"/>
              <a:gd name="T4" fmla="*/ 385763 w 243"/>
              <a:gd name="T5" fmla="*/ 0 h 1587"/>
              <a:gd name="T6" fmla="*/ 0 60000 65536"/>
              <a:gd name="T7" fmla="*/ 0 60000 65536"/>
              <a:gd name="T8" fmla="*/ 0 60000 65536"/>
            </a:gdLst>
            <a:ahLst/>
            <a:cxnLst>
              <a:cxn ang="T6">
                <a:pos x="T0" y="T1"/>
              </a:cxn>
              <a:cxn ang="T7">
                <a:pos x="T2" y="T3"/>
              </a:cxn>
              <a:cxn ang="T8">
                <a:pos x="T4" y="T5"/>
              </a:cxn>
            </a:cxnLst>
            <a:rect l="0" t="0" r="r" b="b"/>
            <a:pathLst>
              <a:path w="243" h="1587">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3" name="Freeform 22">
            <a:extLst>
              <a:ext uri="{FF2B5EF4-FFF2-40B4-BE49-F238E27FC236}">
                <a16:creationId xmlns:a16="http://schemas.microsoft.com/office/drawing/2014/main" id="{DD566C97-A7C3-799A-CA3B-B423972A8F56}"/>
              </a:ext>
              <a:ext uri="{C183D7F6-B498-43B3-948B-1728B52AA6E4}">
                <adec:decorative xmlns:adec="http://schemas.microsoft.com/office/drawing/2017/decorative" val="1"/>
              </a:ext>
            </a:extLst>
          </p:cNvPr>
          <p:cNvSpPr>
            <a:spLocks/>
          </p:cNvSpPr>
          <p:nvPr/>
        </p:nvSpPr>
        <p:spPr bwMode="auto">
          <a:xfrm>
            <a:off x="4457700" y="3970338"/>
            <a:ext cx="382588" cy="49212"/>
          </a:xfrm>
          <a:custGeom>
            <a:avLst/>
            <a:gdLst>
              <a:gd name="T0" fmla="*/ 382588 w 241"/>
              <a:gd name="T1" fmla="*/ 0 h 31"/>
              <a:gd name="T2" fmla="*/ 0 w 241"/>
              <a:gd name="T3" fmla="*/ 49212 h 31"/>
              <a:gd name="T4" fmla="*/ 3175 w 241"/>
              <a:gd name="T5" fmla="*/ 49212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4" name="Freeform 23">
            <a:extLst>
              <a:ext uri="{FF2B5EF4-FFF2-40B4-BE49-F238E27FC236}">
                <a16:creationId xmlns:a16="http://schemas.microsoft.com/office/drawing/2014/main" id="{5B4EAECC-5798-552B-67B3-08FD8D6CF220}"/>
              </a:ext>
              <a:ext uri="{C183D7F6-B498-43B3-948B-1728B52AA6E4}">
                <adec:decorative xmlns:adec="http://schemas.microsoft.com/office/drawing/2017/decorative" val="1"/>
              </a:ext>
            </a:extLst>
          </p:cNvPr>
          <p:cNvSpPr>
            <a:spLocks/>
          </p:cNvSpPr>
          <p:nvPr/>
        </p:nvSpPr>
        <p:spPr bwMode="auto">
          <a:xfrm>
            <a:off x="4457700" y="4019550"/>
            <a:ext cx="388938" cy="52388"/>
          </a:xfrm>
          <a:custGeom>
            <a:avLst/>
            <a:gdLst>
              <a:gd name="T0" fmla="*/ 0 w 245"/>
              <a:gd name="T1" fmla="*/ 0 h 33"/>
              <a:gd name="T2" fmla="*/ 382588 w 245"/>
              <a:gd name="T3" fmla="*/ 52388 h 33"/>
              <a:gd name="T4" fmla="*/ 385763 w 245"/>
              <a:gd name="T5" fmla="*/ 52388 h 33"/>
              <a:gd name="T6" fmla="*/ 388938 w 245"/>
              <a:gd name="T7" fmla="*/ 52388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5" name="Freeform 24">
            <a:extLst>
              <a:ext uri="{FF2B5EF4-FFF2-40B4-BE49-F238E27FC236}">
                <a16:creationId xmlns:a16="http://schemas.microsoft.com/office/drawing/2014/main" id="{56C24DFD-593A-DCBD-F5C8-25E96E7E1F56}"/>
              </a:ext>
              <a:ext uri="{C183D7F6-B498-43B3-948B-1728B52AA6E4}">
                <adec:decorative xmlns:adec="http://schemas.microsoft.com/office/drawing/2017/decorative" val="1"/>
              </a:ext>
            </a:extLst>
          </p:cNvPr>
          <p:cNvSpPr>
            <a:spLocks/>
          </p:cNvSpPr>
          <p:nvPr/>
        </p:nvSpPr>
        <p:spPr bwMode="auto">
          <a:xfrm>
            <a:off x="4457700" y="4071938"/>
            <a:ext cx="382588" cy="47625"/>
          </a:xfrm>
          <a:custGeom>
            <a:avLst/>
            <a:gdLst>
              <a:gd name="T0" fmla="*/ 382588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6" name="Freeform 25">
            <a:extLst>
              <a:ext uri="{FF2B5EF4-FFF2-40B4-BE49-F238E27FC236}">
                <a16:creationId xmlns:a16="http://schemas.microsoft.com/office/drawing/2014/main" id="{BBC7520B-6FCC-D380-2C49-24CEA3048BB0}"/>
              </a:ext>
              <a:ext uri="{C183D7F6-B498-43B3-948B-1728B52AA6E4}">
                <adec:decorative xmlns:adec="http://schemas.microsoft.com/office/drawing/2017/decorative" val="1"/>
              </a:ext>
            </a:extLst>
          </p:cNvPr>
          <p:cNvSpPr>
            <a:spLocks/>
          </p:cNvSpPr>
          <p:nvPr/>
        </p:nvSpPr>
        <p:spPr bwMode="auto">
          <a:xfrm>
            <a:off x="4457700" y="4119563"/>
            <a:ext cx="388938" cy="46037"/>
          </a:xfrm>
          <a:custGeom>
            <a:avLst/>
            <a:gdLst>
              <a:gd name="T0" fmla="*/ 0 w 245"/>
              <a:gd name="T1" fmla="*/ 0 h 29"/>
              <a:gd name="T2" fmla="*/ 382588 w 245"/>
              <a:gd name="T3" fmla="*/ 46037 h 29"/>
              <a:gd name="T4" fmla="*/ 385763 w 245"/>
              <a:gd name="T5" fmla="*/ 46037 h 29"/>
              <a:gd name="T6" fmla="*/ 388938 w 245"/>
              <a:gd name="T7" fmla="*/ 4603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7" name="Freeform 26">
            <a:extLst>
              <a:ext uri="{FF2B5EF4-FFF2-40B4-BE49-F238E27FC236}">
                <a16:creationId xmlns:a16="http://schemas.microsoft.com/office/drawing/2014/main" id="{4D401BEC-01AC-B690-8CAD-A1AA1A8F3D4F}"/>
              </a:ext>
              <a:ext uri="{C183D7F6-B498-43B3-948B-1728B52AA6E4}">
                <adec:decorative xmlns:adec="http://schemas.microsoft.com/office/drawing/2017/decorative" val="1"/>
              </a:ext>
            </a:extLst>
          </p:cNvPr>
          <p:cNvSpPr>
            <a:spLocks/>
          </p:cNvSpPr>
          <p:nvPr/>
        </p:nvSpPr>
        <p:spPr bwMode="auto">
          <a:xfrm>
            <a:off x="4457700" y="4165600"/>
            <a:ext cx="382588" cy="55563"/>
          </a:xfrm>
          <a:custGeom>
            <a:avLst/>
            <a:gdLst>
              <a:gd name="T0" fmla="*/ 382588 w 241"/>
              <a:gd name="T1" fmla="*/ 0 h 35"/>
              <a:gd name="T2" fmla="*/ 0 w 241"/>
              <a:gd name="T3" fmla="*/ 55563 h 35"/>
              <a:gd name="T4" fmla="*/ 3175 w 241"/>
              <a:gd name="T5" fmla="*/ 55563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8" name="Freeform 27">
            <a:extLst>
              <a:ext uri="{FF2B5EF4-FFF2-40B4-BE49-F238E27FC236}">
                <a16:creationId xmlns:a16="http://schemas.microsoft.com/office/drawing/2014/main" id="{436C7A14-77AD-DA35-3EC8-A1ACF1C6C67F}"/>
              </a:ext>
              <a:ext uri="{C183D7F6-B498-43B3-948B-1728B52AA6E4}">
                <adec:decorative xmlns:adec="http://schemas.microsoft.com/office/drawing/2017/decorative" val="1"/>
              </a:ext>
            </a:extLst>
          </p:cNvPr>
          <p:cNvSpPr>
            <a:spLocks/>
          </p:cNvSpPr>
          <p:nvPr/>
        </p:nvSpPr>
        <p:spPr bwMode="auto">
          <a:xfrm>
            <a:off x="4457700" y="4217988"/>
            <a:ext cx="388938" cy="47625"/>
          </a:xfrm>
          <a:custGeom>
            <a:avLst/>
            <a:gdLst>
              <a:gd name="T0" fmla="*/ 0 w 245"/>
              <a:gd name="T1" fmla="*/ 0 h 30"/>
              <a:gd name="T2" fmla="*/ 382588 w 245"/>
              <a:gd name="T3" fmla="*/ 47625 h 30"/>
              <a:gd name="T4" fmla="*/ 385763 w 245"/>
              <a:gd name="T5" fmla="*/ 47625 h 30"/>
              <a:gd name="T6" fmla="*/ 388938 w 245"/>
              <a:gd name="T7" fmla="*/ 47625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9" name="Freeform 28">
            <a:extLst>
              <a:ext uri="{FF2B5EF4-FFF2-40B4-BE49-F238E27FC236}">
                <a16:creationId xmlns:a16="http://schemas.microsoft.com/office/drawing/2014/main" id="{CEAD2AF5-CD6B-A5FF-C8CF-D9CC2B68414D}"/>
              </a:ext>
              <a:ext uri="{C183D7F6-B498-43B3-948B-1728B52AA6E4}">
                <adec:decorative xmlns:adec="http://schemas.microsoft.com/office/drawing/2017/decorative" val="1"/>
              </a:ext>
            </a:extLst>
          </p:cNvPr>
          <p:cNvSpPr>
            <a:spLocks/>
          </p:cNvSpPr>
          <p:nvPr/>
        </p:nvSpPr>
        <p:spPr bwMode="auto">
          <a:xfrm>
            <a:off x="4457700" y="4265613"/>
            <a:ext cx="382588" cy="49212"/>
          </a:xfrm>
          <a:custGeom>
            <a:avLst/>
            <a:gdLst>
              <a:gd name="T0" fmla="*/ 382588 w 241"/>
              <a:gd name="T1" fmla="*/ 0 h 31"/>
              <a:gd name="T2" fmla="*/ 0 w 241"/>
              <a:gd name="T3" fmla="*/ 49212 h 31"/>
              <a:gd name="T4" fmla="*/ 3175 w 241"/>
              <a:gd name="T5" fmla="*/ 49212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0" name="Freeform 29">
            <a:extLst>
              <a:ext uri="{FF2B5EF4-FFF2-40B4-BE49-F238E27FC236}">
                <a16:creationId xmlns:a16="http://schemas.microsoft.com/office/drawing/2014/main" id="{4E680292-CBAB-40F3-147D-D24F93EBC61D}"/>
              </a:ext>
              <a:ext uri="{C183D7F6-B498-43B3-948B-1728B52AA6E4}">
                <adec:decorative xmlns:adec="http://schemas.microsoft.com/office/drawing/2017/decorative" val="1"/>
              </a:ext>
            </a:extLst>
          </p:cNvPr>
          <p:cNvSpPr>
            <a:spLocks/>
          </p:cNvSpPr>
          <p:nvPr/>
        </p:nvSpPr>
        <p:spPr bwMode="auto">
          <a:xfrm>
            <a:off x="4457700" y="4314825"/>
            <a:ext cx="388938" cy="52388"/>
          </a:xfrm>
          <a:custGeom>
            <a:avLst/>
            <a:gdLst>
              <a:gd name="T0" fmla="*/ 0 w 245"/>
              <a:gd name="T1" fmla="*/ 0 h 33"/>
              <a:gd name="T2" fmla="*/ 382588 w 245"/>
              <a:gd name="T3" fmla="*/ 52388 h 33"/>
              <a:gd name="T4" fmla="*/ 385763 w 245"/>
              <a:gd name="T5" fmla="*/ 52388 h 33"/>
              <a:gd name="T6" fmla="*/ 388938 w 245"/>
              <a:gd name="T7" fmla="*/ 52388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1" name="Freeform 30">
            <a:extLst>
              <a:ext uri="{FF2B5EF4-FFF2-40B4-BE49-F238E27FC236}">
                <a16:creationId xmlns:a16="http://schemas.microsoft.com/office/drawing/2014/main" id="{8DE6C15F-A5CD-E7B8-4D62-DDFE92CC8306}"/>
              </a:ext>
              <a:ext uri="{C183D7F6-B498-43B3-948B-1728B52AA6E4}">
                <adec:decorative xmlns:adec="http://schemas.microsoft.com/office/drawing/2017/decorative" val="1"/>
              </a:ext>
            </a:extLst>
          </p:cNvPr>
          <p:cNvSpPr>
            <a:spLocks/>
          </p:cNvSpPr>
          <p:nvPr/>
        </p:nvSpPr>
        <p:spPr bwMode="auto">
          <a:xfrm>
            <a:off x="4457700" y="4367213"/>
            <a:ext cx="382588" cy="47625"/>
          </a:xfrm>
          <a:custGeom>
            <a:avLst/>
            <a:gdLst>
              <a:gd name="T0" fmla="*/ 382588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2" name="Freeform 31">
            <a:extLst>
              <a:ext uri="{FF2B5EF4-FFF2-40B4-BE49-F238E27FC236}">
                <a16:creationId xmlns:a16="http://schemas.microsoft.com/office/drawing/2014/main" id="{2775CCAC-6E66-53AF-B970-5E38A7653363}"/>
              </a:ext>
              <a:ext uri="{C183D7F6-B498-43B3-948B-1728B52AA6E4}">
                <adec:decorative xmlns:adec="http://schemas.microsoft.com/office/drawing/2017/decorative" val="1"/>
              </a:ext>
            </a:extLst>
          </p:cNvPr>
          <p:cNvSpPr>
            <a:spLocks/>
          </p:cNvSpPr>
          <p:nvPr/>
        </p:nvSpPr>
        <p:spPr bwMode="auto">
          <a:xfrm>
            <a:off x="4457700" y="4414838"/>
            <a:ext cx="388938" cy="52387"/>
          </a:xfrm>
          <a:custGeom>
            <a:avLst/>
            <a:gdLst>
              <a:gd name="T0" fmla="*/ 0 w 245"/>
              <a:gd name="T1" fmla="*/ 0 h 33"/>
              <a:gd name="T2" fmla="*/ 382588 w 245"/>
              <a:gd name="T3" fmla="*/ 52387 h 33"/>
              <a:gd name="T4" fmla="*/ 385763 w 245"/>
              <a:gd name="T5" fmla="*/ 52387 h 33"/>
              <a:gd name="T6" fmla="*/ 388938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3" name="Freeform 32">
            <a:extLst>
              <a:ext uri="{FF2B5EF4-FFF2-40B4-BE49-F238E27FC236}">
                <a16:creationId xmlns:a16="http://schemas.microsoft.com/office/drawing/2014/main" id="{B46F97BA-5026-9B62-D04A-7241F3DAF429}"/>
              </a:ext>
              <a:ext uri="{C183D7F6-B498-43B3-948B-1728B52AA6E4}">
                <adec:decorative xmlns:adec="http://schemas.microsoft.com/office/drawing/2017/decorative" val="1"/>
              </a:ext>
            </a:extLst>
          </p:cNvPr>
          <p:cNvSpPr>
            <a:spLocks/>
          </p:cNvSpPr>
          <p:nvPr/>
        </p:nvSpPr>
        <p:spPr bwMode="auto">
          <a:xfrm>
            <a:off x="4460875" y="4954588"/>
            <a:ext cx="385763" cy="1587"/>
          </a:xfrm>
          <a:custGeom>
            <a:avLst/>
            <a:gdLst>
              <a:gd name="T0" fmla="*/ 0 w 243"/>
              <a:gd name="T1" fmla="*/ 0 h 1587"/>
              <a:gd name="T2" fmla="*/ 382588 w 243"/>
              <a:gd name="T3" fmla="*/ 0 h 1587"/>
              <a:gd name="T4" fmla="*/ 385763 w 243"/>
              <a:gd name="T5" fmla="*/ 0 h 1587"/>
              <a:gd name="T6" fmla="*/ 0 60000 65536"/>
              <a:gd name="T7" fmla="*/ 0 60000 65536"/>
              <a:gd name="T8" fmla="*/ 0 60000 65536"/>
            </a:gdLst>
            <a:ahLst/>
            <a:cxnLst>
              <a:cxn ang="T6">
                <a:pos x="T0" y="T1"/>
              </a:cxn>
              <a:cxn ang="T7">
                <a:pos x="T2" y="T3"/>
              </a:cxn>
              <a:cxn ang="T8">
                <a:pos x="T4" y="T5"/>
              </a:cxn>
            </a:cxnLst>
            <a:rect l="0" t="0" r="r" b="b"/>
            <a:pathLst>
              <a:path w="243" h="1587">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4" name="Freeform 33">
            <a:extLst>
              <a:ext uri="{FF2B5EF4-FFF2-40B4-BE49-F238E27FC236}">
                <a16:creationId xmlns:a16="http://schemas.microsoft.com/office/drawing/2014/main" id="{C56E9503-19D7-48FB-0ADE-6F22DA098B41}"/>
              </a:ext>
              <a:ext uri="{C183D7F6-B498-43B3-948B-1728B52AA6E4}">
                <adec:decorative xmlns:adec="http://schemas.microsoft.com/office/drawing/2017/decorative" val="1"/>
              </a:ext>
            </a:extLst>
          </p:cNvPr>
          <p:cNvSpPr>
            <a:spLocks/>
          </p:cNvSpPr>
          <p:nvPr/>
        </p:nvSpPr>
        <p:spPr bwMode="auto">
          <a:xfrm>
            <a:off x="4457700" y="4905375"/>
            <a:ext cx="382588" cy="49213"/>
          </a:xfrm>
          <a:custGeom>
            <a:avLst/>
            <a:gdLst>
              <a:gd name="T0" fmla="*/ 382588 w 241"/>
              <a:gd name="T1" fmla="*/ 49213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5" name="Freeform 34">
            <a:extLst>
              <a:ext uri="{FF2B5EF4-FFF2-40B4-BE49-F238E27FC236}">
                <a16:creationId xmlns:a16="http://schemas.microsoft.com/office/drawing/2014/main" id="{18A25529-6242-2C06-631E-F379A744605B}"/>
              </a:ext>
              <a:ext uri="{C183D7F6-B498-43B3-948B-1728B52AA6E4}">
                <adec:decorative xmlns:adec="http://schemas.microsoft.com/office/drawing/2017/decorative" val="1"/>
              </a:ext>
            </a:extLst>
          </p:cNvPr>
          <p:cNvSpPr>
            <a:spLocks/>
          </p:cNvSpPr>
          <p:nvPr/>
        </p:nvSpPr>
        <p:spPr bwMode="auto">
          <a:xfrm>
            <a:off x="4457700" y="4856163"/>
            <a:ext cx="388938" cy="49212"/>
          </a:xfrm>
          <a:custGeom>
            <a:avLst/>
            <a:gdLst>
              <a:gd name="T0" fmla="*/ 0 w 245"/>
              <a:gd name="T1" fmla="*/ 49212 h 31"/>
              <a:gd name="T2" fmla="*/ 382588 w 245"/>
              <a:gd name="T3" fmla="*/ 0 h 31"/>
              <a:gd name="T4" fmla="*/ 385763 w 245"/>
              <a:gd name="T5" fmla="*/ 0 h 31"/>
              <a:gd name="T6" fmla="*/ 388938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6" name="Freeform 35">
            <a:extLst>
              <a:ext uri="{FF2B5EF4-FFF2-40B4-BE49-F238E27FC236}">
                <a16:creationId xmlns:a16="http://schemas.microsoft.com/office/drawing/2014/main" id="{3CDE9614-45D9-9314-DA07-1F81A3B09956}"/>
              </a:ext>
              <a:ext uri="{C183D7F6-B498-43B3-948B-1728B52AA6E4}">
                <adec:decorative xmlns:adec="http://schemas.microsoft.com/office/drawing/2017/decorative" val="1"/>
              </a:ext>
            </a:extLst>
          </p:cNvPr>
          <p:cNvSpPr>
            <a:spLocks/>
          </p:cNvSpPr>
          <p:nvPr/>
        </p:nvSpPr>
        <p:spPr bwMode="auto">
          <a:xfrm>
            <a:off x="4457700" y="4805363"/>
            <a:ext cx="382588" cy="50800"/>
          </a:xfrm>
          <a:custGeom>
            <a:avLst/>
            <a:gdLst>
              <a:gd name="T0" fmla="*/ 382588 w 241"/>
              <a:gd name="T1" fmla="*/ 50800 h 32"/>
              <a:gd name="T2" fmla="*/ 0 w 241"/>
              <a:gd name="T3" fmla="*/ 0 h 32"/>
              <a:gd name="T4" fmla="*/ 3175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7" name="Freeform 36">
            <a:extLst>
              <a:ext uri="{FF2B5EF4-FFF2-40B4-BE49-F238E27FC236}">
                <a16:creationId xmlns:a16="http://schemas.microsoft.com/office/drawing/2014/main" id="{150D08BB-A30B-1238-D9C7-43A9519F414B}"/>
              </a:ext>
              <a:ext uri="{C183D7F6-B498-43B3-948B-1728B52AA6E4}">
                <adec:decorative xmlns:adec="http://schemas.microsoft.com/office/drawing/2017/decorative" val="1"/>
              </a:ext>
            </a:extLst>
          </p:cNvPr>
          <p:cNvSpPr>
            <a:spLocks/>
          </p:cNvSpPr>
          <p:nvPr/>
        </p:nvSpPr>
        <p:spPr bwMode="auto">
          <a:xfrm>
            <a:off x="4457700" y="4759325"/>
            <a:ext cx="388938" cy="49213"/>
          </a:xfrm>
          <a:custGeom>
            <a:avLst/>
            <a:gdLst>
              <a:gd name="T0" fmla="*/ 0 w 245"/>
              <a:gd name="T1" fmla="*/ 49213 h 31"/>
              <a:gd name="T2" fmla="*/ 382588 w 245"/>
              <a:gd name="T3" fmla="*/ 0 h 31"/>
              <a:gd name="T4" fmla="*/ 385763 w 245"/>
              <a:gd name="T5" fmla="*/ 0 h 31"/>
              <a:gd name="T6" fmla="*/ 388938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8" name="Freeform 37">
            <a:extLst>
              <a:ext uri="{FF2B5EF4-FFF2-40B4-BE49-F238E27FC236}">
                <a16:creationId xmlns:a16="http://schemas.microsoft.com/office/drawing/2014/main" id="{85CD8C38-FF7D-BF1A-BC11-890B1B204682}"/>
              </a:ext>
              <a:ext uri="{C183D7F6-B498-43B3-948B-1728B52AA6E4}">
                <adec:decorative xmlns:adec="http://schemas.microsoft.com/office/drawing/2017/decorative" val="1"/>
              </a:ext>
            </a:extLst>
          </p:cNvPr>
          <p:cNvSpPr>
            <a:spLocks/>
          </p:cNvSpPr>
          <p:nvPr/>
        </p:nvSpPr>
        <p:spPr bwMode="auto">
          <a:xfrm>
            <a:off x="4457700" y="4706938"/>
            <a:ext cx="382588" cy="49212"/>
          </a:xfrm>
          <a:custGeom>
            <a:avLst/>
            <a:gdLst>
              <a:gd name="T0" fmla="*/ 382588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9" name="Freeform 38">
            <a:extLst>
              <a:ext uri="{FF2B5EF4-FFF2-40B4-BE49-F238E27FC236}">
                <a16:creationId xmlns:a16="http://schemas.microsoft.com/office/drawing/2014/main" id="{57089A9D-50A6-6743-2BCE-DD4C7FF0FF5B}"/>
              </a:ext>
              <a:ext uri="{C183D7F6-B498-43B3-948B-1728B52AA6E4}">
                <adec:decorative xmlns:adec="http://schemas.microsoft.com/office/drawing/2017/decorative" val="1"/>
              </a:ext>
            </a:extLst>
          </p:cNvPr>
          <p:cNvSpPr>
            <a:spLocks/>
          </p:cNvSpPr>
          <p:nvPr/>
        </p:nvSpPr>
        <p:spPr bwMode="auto">
          <a:xfrm>
            <a:off x="4457700" y="4659313"/>
            <a:ext cx="388938" cy="50800"/>
          </a:xfrm>
          <a:custGeom>
            <a:avLst/>
            <a:gdLst>
              <a:gd name="T0" fmla="*/ 0 w 245"/>
              <a:gd name="T1" fmla="*/ 50800 h 32"/>
              <a:gd name="T2" fmla="*/ 382588 w 245"/>
              <a:gd name="T3" fmla="*/ 0 h 32"/>
              <a:gd name="T4" fmla="*/ 385763 w 245"/>
              <a:gd name="T5" fmla="*/ 0 h 32"/>
              <a:gd name="T6" fmla="*/ 388938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30" name="Freeform 39">
            <a:extLst>
              <a:ext uri="{FF2B5EF4-FFF2-40B4-BE49-F238E27FC236}">
                <a16:creationId xmlns:a16="http://schemas.microsoft.com/office/drawing/2014/main" id="{DE89AFD0-2F6E-36D4-D003-E66CCF00F75B}"/>
              </a:ext>
              <a:ext uri="{C183D7F6-B498-43B3-948B-1728B52AA6E4}">
                <adec:decorative xmlns:adec="http://schemas.microsoft.com/office/drawing/2017/decorative" val="1"/>
              </a:ext>
            </a:extLst>
          </p:cNvPr>
          <p:cNvSpPr>
            <a:spLocks/>
          </p:cNvSpPr>
          <p:nvPr/>
        </p:nvSpPr>
        <p:spPr bwMode="auto">
          <a:xfrm>
            <a:off x="4457700" y="4610100"/>
            <a:ext cx="382588" cy="49213"/>
          </a:xfrm>
          <a:custGeom>
            <a:avLst/>
            <a:gdLst>
              <a:gd name="T0" fmla="*/ 382588 w 241"/>
              <a:gd name="T1" fmla="*/ 49213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31" name="Freeform 40">
            <a:extLst>
              <a:ext uri="{FF2B5EF4-FFF2-40B4-BE49-F238E27FC236}">
                <a16:creationId xmlns:a16="http://schemas.microsoft.com/office/drawing/2014/main" id="{D40FDBAF-755E-B388-4F50-4DA367F509F5}"/>
              </a:ext>
              <a:ext uri="{C183D7F6-B498-43B3-948B-1728B52AA6E4}">
                <adec:decorative xmlns:adec="http://schemas.microsoft.com/office/drawing/2017/decorative" val="1"/>
              </a:ext>
            </a:extLst>
          </p:cNvPr>
          <p:cNvSpPr>
            <a:spLocks/>
          </p:cNvSpPr>
          <p:nvPr/>
        </p:nvSpPr>
        <p:spPr bwMode="auto">
          <a:xfrm>
            <a:off x="4457700" y="4560888"/>
            <a:ext cx="388938" cy="49212"/>
          </a:xfrm>
          <a:custGeom>
            <a:avLst/>
            <a:gdLst>
              <a:gd name="T0" fmla="*/ 0 w 245"/>
              <a:gd name="T1" fmla="*/ 49212 h 31"/>
              <a:gd name="T2" fmla="*/ 382588 w 245"/>
              <a:gd name="T3" fmla="*/ 0 h 31"/>
              <a:gd name="T4" fmla="*/ 385763 w 245"/>
              <a:gd name="T5" fmla="*/ 0 h 31"/>
              <a:gd name="T6" fmla="*/ 388938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32" name="Freeform 41">
            <a:extLst>
              <a:ext uri="{FF2B5EF4-FFF2-40B4-BE49-F238E27FC236}">
                <a16:creationId xmlns:a16="http://schemas.microsoft.com/office/drawing/2014/main" id="{E099F344-8B83-BAB2-D4F9-29F1CA5C0B95}"/>
              </a:ext>
              <a:ext uri="{C183D7F6-B498-43B3-948B-1728B52AA6E4}">
                <adec:decorative xmlns:adec="http://schemas.microsoft.com/office/drawing/2017/decorative" val="1"/>
              </a:ext>
            </a:extLst>
          </p:cNvPr>
          <p:cNvSpPr>
            <a:spLocks/>
          </p:cNvSpPr>
          <p:nvPr/>
        </p:nvSpPr>
        <p:spPr bwMode="auto">
          <a:xfrm>
            <a:off x="4457700" y="4513263"/>
            <a:ext cx="382588" cy="47625"/>
          </a:xfrm>
          <a:custGeom>
            <a:avLst/>
            <a:gdLst>
              <a:gd name="T0" fmla="*/ 382588 w 241"/>
              <a:gd name="T1" fmla="*/ 47625 h 30"/>
              <a:gd name="T2" fmla="*/ 0 w 241"/>
              <a:gd name="T3" fmla="*/ 0 h 30"/>
              <a:gd name="T4" fmla="*/ 3175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33" name="Freeform 42">
            <a:extLst>
              <a:ext uri="{FF2B5EF4-FFF2-40B4-BE49-F238E27FC236}">
                <a16:creationId xmlns:a16="http://schemas.microsoft.com/office/drawing/2014/main" id="{CACEC1D0-E1F7-5711-B61E-5F8ABD71F314}"/>
              </a:ext>
              <a:ext uri="{C183D7F6-B498-43B3-948B-1728B52AA6E4}">
                <adec:decorative xmlns:adec="http://schemas.microsoft.com/office/drawing/2017/decorative" val="1"/>
              </a:ext>
            </a:extLst>
          </p:cNvPr>
          <p:cNvSpPr>
            <a:spLocks/>
          </p:cNvSpPr>
          <p:nvPr/>
        </p:nvSpPr>
        <p:spPr bwMode="auto">
          <a:xfrm>
            <a:off x="4457700" y="4467225"/>
            <a:ext cx="388938" cy="46038"/>
          </a:xfrm>
          <a:custGeom>
            <a:avLst/>
            <a:gdLst>
              <a:gd name="T0" fmla="*/ 0 w 245"/>
              <a:gd name="T1" fmla="*/ 46038 h 29"/>
              <a:gd name="T2" fmla="*/ 382588 w 245"/>
              <a:gd name="T3" fmla="*/ 0 h 29"/>
              <a:gd name="T4" fmla="*/ 385763 w 245"/>
              <a:gd name="T5" fmla="*/ 0 h 29"/>
              <a:gd name="T6" fmla="*/ 388938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6699" name="Freeform 43">
            <a:extLst>
              <a:ext uri="{FF2B5EF4-FFF2-40B4-BE49-F238E27FC236}">
                <a16:creationId xmlns:a16="http://schemas.microsoft.com/office/drawing/2014/main" id="{DC90D963-3F4F-E57B-0A7C-5B9CCD8D4EF0}"/>
              </a:ext>
              <a:ext uri="{C183D7F6-B498-43B3-948B-1728B52AA6E4}">
                <adec:decorative xmlns:adec="http://schemas.microsoft.com/office/drawing/2017/decorative" val="1"/>
              </a:ext>
            </a:extLst>
          </p:cNvPr>
          <p:cNvSpPr>
            <a:spLocks/>
          </p:cNvSpPr>
          <p:nvPr/>
        </p:nvSpPr>
        <p:spPr bwMode="auto">
          <a:xfrm>
            <a:off x="7848600" y="1822450"/>
            <a:ext cx="11113" cy="241300"/>
          </a:xfrm>
          <a:custGeom>
            <a:avLst/>
            <a:gdLst>
              <a:gd name="T0" fmla="*/ 0 w 6"/>
              <a:gd name="T1" fmla="*/ 241300 h 115"/>
              <a:gd name="T2" fmla="*/ 0 w 6"/>
              <a:gd name="T3" fmla="*/ 0 h 115"/>
              <a:gd name="T4" fmla="*/ 7409 w 6"/>
              <a:gd name="T5" fmla="*/ 0 h 115"/>
              <a:gd name="T6" fmla="*/ 11113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6700" name="Freeform 44">
            <a:extLst>
              <a:ext uri="{FF2B5EF4-FFF2-40B4-BE49-F238E27FC236}">
                <a16:creationId xmlns:a16="http://schemas.microsoft.com/office/drawing/2014/main" id="{5888A418-A3B6-869B-3DCB-3A66F7DCAC68}"/>
              </a:ext>
              <a:ext uri="{C183D7F6-B498-43B3-948B-1728B52AA6E4}">
                <adec:decorative xmlns:adec="http://schemas.microsoft.com/office/drawing/2017/decorative" val="1"/>
              </a:ext>
            </a:extLst>
          </p:cNvPr>
          <p:cNvSpPr>
            <a:spLocks/>
          </p:cNvSpPr>
          <p:nvPr/>
        </p:nvSpPr>
        <p:spPr bwMode="auto">
          <a:xfrm>
            <a:off x="7956550" y="2540000"/>
            <a:ext cx="11113" cy="236538"/>
          </a:xfrm>
          <a:custGeom>
            <a:avLst/>
            <a:gdLst>
              <a:gd name="T0" fmla="*/ 0 w 5"/>
              <a:gd name="T1" fmla="*/ 0 h 112"/>
              <a:gd name="T2" fmla="*/ 0 w 5"/>
              <a:gd name="T3" fmla="*/ 236538 h 112"/>
              <a:gd name="T4" fmla="*/ 6668 w 5"/>
              <a:gd name="T5" fmla="*/ 236538 h 112"/>
              <a:gd name="T6" fmla="*/ 11113 w 5"/>
              <a:gd name="T7" fmla="*/ 236538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6701" name="Group 45" descr="regulator">
            <a:extLst>
              <a:ext uri="{FF2B5EF4-FFF2-40B4-BE49-F238E27FC236}">
                <a16:creationId xmlns:a16="http://schemas.microsoft.com/office/drawing/2014/main" id="{90E044CF-3F24-5A5B-172D-ABC1542087F3}"/>
              </a:ext>
            </a:extLst>
          </p:cNvPr>
          <p:cNvGrpSpPr>
            <a:grpSpLocks/>
          </p:cNvGrpSpPr>
          <p:nvPr/>
        </p:nvGrpSpPr>
        <p:grpSpPr bwMode="auto">
          <a:xfrm>
            <a:off x="8174038" y="2143125"/>
            <a:ext cx="498475" cy="265113"/>
            <a:chOff x="5005" y="857"/>
            <a:chExt cx="314" cy="167"/>
          </a:xfrm>
        </p:grpSpPr>
        <p:sp>
          <p:nvSpPr>
            <p:cNvPr id="85110" name="Freeform 46">
              <a:extLst>
                <a:ext uri="{FF2B5EF4-FFF2-40B4-BE49-F238E27FC236}">
                  <a16:creationId xmlns:a16="http://schemas.microsoft.com/office/drawing/2014/main" id="{0FB55E63-F3A8-576C-9F0D-85A7DC8EA827}"/>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1" name="Freeform 47">
              <a:extLst>
                <a:ext uri="{FF2B5EF4-FFF2-40B4-BE49-F238E27FC236}">
                  <a16:creationId xmlns:a16="http://schemas.microsoft.com/office/drawing/2014/main" id="{C0ED4FA8-B8CA-A7D7-D430-26AE39632167}"/>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2" name="Freeform 48">
              <a:extLst>
                <a:ext uri="{FF2B5EF4-FFF2-40B4-BE49-F238E27FC236}">
                  <a16:creationId xmlns:a16="http://schemas.microsoft.com/office/drawing/2014/main" id="{325EC26C-F64B-F7D7-A545-58F4D1AF015C}"/>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3" name="Freeform 49">
              <a:extLst>
                <a:ext uri="{FF2B5EF4-FFF2-40B4-BE49-F238E27FC236}">
                  <a16:creationId xmlns:a16="http://schemas.microsoft.com/office/drawing/2014/main" id="{5332F9D7-A8B6-A2DD-B76E-6EBA8ADB2468}"/>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4" name="Freeform 50">
              <a:extLst>
                <a:ext uri="{FF2B5EF4-FFF2-40B4-BE49-F238E27FC236}">
                  <a16:creationId xmlns:a16="http://schemas.microsoft.com/office/drawing/2014/main" id="{A24A310F-A10C-70BA-66CD-8E0EEE3E68BA}"/>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5" name="Freeform 51">
              <a:extLst>
                <a:ext uri="{FF2B5EF4-FFF2-40B4-BE49-F238E27FC236}">
                  <a16:creationId xmlns:a16="http://schemas.microsoft.com/office/drawing/2014/main" id="{3F514263-16E6-4E53-9F07-91BB9C918813}"/>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6" name="Freeform 52">
              <a:extLst>
                <a:ext uri="{FF2B5EF4-FFF2-40B4-BE49-F238E27FC236}">
                  <a16:creationId xmlns:a16="http://schemas.microsoft.com/office/drawing/2014/main" id="{3BAD44F4-1489-4BC5-1C2B-20ACA9BC88AD}"/>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7" name="Freeform 53">
              <a:extLst>
                <a:ext uri="{FF2B5EF4-FFF2-40B4-BE49-F238E27FC236}">
                  <a16:creationId xmlns:a16="http://schemas.microsoft.com/office/drawing/2014/main" id="{4727BA6B-D65F-B427-D8D4-184A0F41089F}"/>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6710" name="Group 54" descr="symbol">
            <a:extLst>
              <a:ext uri="{FF2B5EF4-FFF2-40B4-BE49-F238E27FC236}">
                <a16:creationId xmlns:a16="http://schemas.microsoft.com/office/drawing/2014/main" id="{6CC70898-DAC2-5A1A-CDA2-A31683043F86}"/>
              </a:ext>
            </a:extLst>
          </p:cNvPr>
          <p:cNvGrpSpPr>
            <a:grpSpLocks/>
          </p:cNvGrpSpPr>
          <p:nvPr/>
        </p:nvGrpSpPr>
        <p:grpSpPr bwMode="auto">
          <a:xfrm>
            <a:off x="7734300" y="2063750"/>
            <a:ext cx="452438" cy="476250"/>
            <a:chOff x="4728" y="807"/>
            <a:chExt cx="285" cy="300"/>
          </a:xfrm>
        </p:grpSpPr>
        <p:sp>
          <p:nvSpPr>
            <p:cNvPr id="85104" name="Freeform 55">
              <a:extLst>
                <a:ext uri="{FF2B5EF4-FFF2-40B4-BE49-F238E27FC236}">
                  <a16:creationId xmlns:a16="http://schemas.microsoft.com/office/drawing/2014/main" id="{5958D854-A565-393A-923D-9AE3DAC5DFC8}"/>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05" name="Freeform 56">
              <a:extLst>
                <a:ext uri="{FF2B5EF4-FFF2-40B4-BE49-F238E27FC236}">
                  <a16:creationId xmlns:a16="http://schemas.microsoft.com/office/drawing/2014/main" id="{203538DB-B11D-4B17-C149-EE6AEA83EB3E}"/>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5106" name="Group 57">
              <a:extLst>
                <a:ext uri="{FF2B5EF4-FFF2-40B4-BE49-F238E27FC236}">
                  <a16:creationId xmlns:a16="http://schemas.microsoft.com/office/drawing/2014/main" id="{ABE2DC1F-D81D-C306-FFFE-C710E036253A}"/>
                </a:ext>
              </a:extLst>
            </p:cNvPr>
            <p:cNvGrpSpPr>
              <a:grpSpLocks/>
            </p:cNvGrpSpPr>
            <p:nvPr/>
          </p:nvGrpSpPr>
          <p:grpSpPr bwMode="auto">
            <a:xfrm>
              <a:off x="4781" y="810"/>
              <a:ext cx="35" cy="260"/>
              <a:chOff x="4781" y="807"/>
              <a:chExt cx="35" cy="260"/>
            </a:xfrm>
          </p:grpSpPr>
          <p:sp>
            <p:nvSpPr>
              <p:cNvPr id="85107" name="Freeform 58">
                <a:extLst>
                  <a:ext uri="{FF2B5EF4-FFF2-40B4-BE49-F238E27FC236}">
                    <a16:creationId xmlns:a16="http://schemas.microsoft.com/office/drawing/2014/main" id="{78135A58-55C6-1C56-8B44-5B16D4AB7957}"/>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08" name="Freeform 59">
                <a:extLst>
                  <a:ext uri="{FF2B5EF4-FFF2-40B4-BE49-F238E27FC236}">
                    <a16:creationId xmlns:a16="http://schemas.microsoft.com/office/drawing/2014/main" id="{CCF826B0-96D7-348C-AC0A-5AD78CB1AC65}"/>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85109" name="Freeform 60">
                <a:extLst>
                  <a:ext uri="{FF2B5EF4-FFF2-40B4-BE49-F238E27FC236}">
                    <a16:creationId xmlns:a16="http://schemas.microsoft.com/office/drawing/2014/main" id="{E416E76C-1853-BC6A-FCB6-2B1D4F7EFDB3}"/>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326717" name="Group 61">
            <a:extLst>
              <a:ext uri="{FF2B5EF4-FFF2-40B4-BE49-F238E27FC236}">
                <a16:creationId xmlns:a16="http://schemas.microsoft.com/office/drawing/2014/main" id="{BD62847E-F509-36C4-5182-2EB9035231EE}"/>
              </a:ext>
              <a:ext uri="{C183D7F6-B498-43B3-948B-1728B52AA6E4}">
                <adec:decorative xmlns:adec="http://schemas.microsoft.com/office/drawing/2017/decorative" val="1"/>
              </a:ext>
            </a:extLst>
          </p:cNvPr>
          <p:cNvGrpSpPr>
            <a:grpSpLocks/>
          </p:cNvGrpSpPr>
          <p:nvPr/>
        </p:nvGrpSpPr>
        <p:grpSpPr bwMode="auto">
          <a:xfrm>
            <a:off x="8343900" y="2016125"/>
            <a:ext cx="125413" cy="473075"/>
            <a:chOff x="5106" y="769"/>
            <a:chExt cx="79" cy="298"/>
          </a:xfrm>
        </p:grpSpPr>
        <p:sp>
          <p:nvSpPr>
            <p:cNvPr id="85102" name="Freeform 62">
              <a:extLst>
                <a:ext uri="{FF2B5EF4-FFF2-40B4-BE49-F238E27FC236}">
                  <a16:creationId xmlns:a16="http://schemas.microsoft.com/office/drawing/2014/main" id="{DB340706-FFDA-F4A1-E4F1-86C863F68987}"/>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03" name="Freeform 63">
              <a:extLst>
                <a:ext uri="{FF2B5EF4-FFF2-40B4-BE49-F238E27FC236}">
                  <a16:creationId xmlns:a16="http://schemas.microsoft.com/office/drawing/2014/main" id="{BCC32A9E-3287-231B-68AA-33FF82A19204}"/>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326720" name="Group 64">
            <a:extLst>
              <a:ext uri="{FF2B5EF4-FFF2-40B4-BE49-F238E27FC236}">
                <a16:creationId xmlns:a16="http://schemas.microsoft.com/office/drawing/2014/main" id="{33981192-40EA-FCCC-3FFB-3C321E92CF5A}"/>
              </a:ext>
              <a:ext uri="{C183D7F6-B498-43B3-948B-1728B52AA6E4}">
                <adec:decorative xmlns:adec="http://schemas.microsoft.com/office/drawing/2017/decorative" val="1"/>
              </a:ext>
            </a:extLst>
          </p:cNvPr>
          <p:cNvGrpSpPr>
            <a:grpSpLocks/>
          </p:cNvGrpSpPr>
          <p:nvPr/>
        </p:nvGrpSpPr>
        <p:grpSpPr bwMode="auto">
          <a:xfrm>
            <a:off x="7521575" y="2301875"/>
            <a:ext cx="446088" cy="476250"/>
            <a:chOff x="4594" y="957"/>
            <a:chExt cx="281" cy="300"/>
          </a:xfrm>
        </p:grpSpPr>
        <p:sp>
          <p:nvSpPr>
            <p:cNvPr id="85098" name="Freeform 65">
              <a:extLst>
                <a:ext uri="{FF2B5EF4-FFF2-40B4-BE49-F238E27FC236}">
                  <a16:creationId xmlns:a16="http://schemas.microsoft.com/office/drawing/2014/main" id="{81ECF3D3-C8DC-F0C3-192B-44CBD12A51F8}"/>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99" name="Freeform 66">
              <a:extLst>
                <a:ext uri="{FF2B5EF4-FFF2-40B4-BE49-F238E27FC236}">
                  <a16:creationId xmlns:a16="http://schemas.microsoft.com/office/drawing/2014/main" id="{9268B545-013B-FA98-0449-CED8A038B57B}"/>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00" name="Freeform 67">
              <a:extLst>
                <a:ext uri="{FF2B5EF4-FFF2-40B4-BE49-F238E27FC236}">
                  <a16:creationId xmlns:a16="http://schemas.microsoft.com/office/drawing/2014/main" id="{841E137E-14C6-7497-59D0-C6BBE0A85F62}"/>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01" name="Freeform 68">
              <a:extLst>
                <a:ext uri="{FF2B5EF4-FFF2-40B4-BE49-F238E27FC236}">
                  <a16:creationId xmlns:a16="http://schemas.microsoft.com/office/drawing/2014/main" id="{876741F8-54A0-A917-E717-8240E56C26CB}"/>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26725" name="Freeform 69">
            <a:extLst>
              <a:ext uri="{FF2B5EF4-FFF2-40B4-BE49-F238E27FC236}">
                <a16:creationId xmlns:a16="http://schemas.microsoft.com/office/drawing/2014/main" id="{81E896CF-3D83-1960-A501-81EFB5C41C46}"/>
              </a:ext>
              <a:ext uri="{C183D7F6-B498-43B3-948B-1728B52AA6E4}">
                <adec:decorative xmlns:adec="http://schemas.microsoft.com/office/drawing/2017/decorative" val="1"/>
              </a:ext>
            </a:extLst>
          </p:cNvPr>
          <p:cNvSpPr>
            <a:spLocks/>
          </p:cNvSpPr>
          <p:nvPr/>
        </p:nvSpPr>
        <p:spPr bwMode="auto">
          <a:xfrm>
            <a:off x="7997825" y="1976438"/>
            <a:ext cx="134938" cy="87312"/>
          </a:xfrm>
          <a:custGeom>
            <a:avLst/>
            <a:gdLst>
              <a:gd name="T0" fmla="*/ 134938 w 69"/>
              <a:gd name="T1" fmla="*/ 87312 h 42"/>
              <a:gd name="T2" fmla="*/ 66491 w 69"/>
              <a:gd name="T3" fmla="*/ 0 h 42"/>
              <a:gd name="T4" fmla="*/ 70402 w 69"/>
              <a:gd name="T5" fmla="*/ 0 h 42"/>
              <a:gd name="T6" fmla="*/ 66491 w 69"/>
              <a:gd name="T7" fmla="*/ 0 h 42"/>
              <a:gd name="T8" fmla="*/ 0 w 69"/>
              <a:gd name="T9" fmla="*/ 87312 h 42"/>
              <a:gd name="T10" fmla="*/ 3911 w 69"/>
              <a:gd name="T11" fmla="*/ 87312 h 42"/>
              <a:gd name="T12" fmla="*/ 5867 w 69"/>
              <a:gd name="T13" fmla="*/ 87312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1" name="Rectangle 70">
            <a:extLst>
              <a:ext uri="{FF2B5EF4-FFF2-40B4-BE49-F238E27FC236}">
                <a16:creationId xmlns:a16="http://schemas.microsoft.com/office/drawing/2014/main" id="{AE58C016-9DA9-2781-FE59-B5C526305B61}"/>
              </a:ext>
              <a:ext uri="{C183D7F6-B498-43B3-948B-1728B52AA6E4}">
                <adec:decorative xmlns:adec="http://schemas.microsoft.com/office/drawing/2017/decorative" val="1"/>
              </a:ext>
            </a:extLst>
          </p:cNvPr>
          <p:cNvSpPr>
            <a:spLocks noChangeArrowheads="1"/>
          </p:cNvSpPr>
          <p:nvPr/>
        </p:nvSpPr>
        <p:spPr bwMode="auto">
          <a:xfrm>
            <a:off x="4027488" y="5894388"/>
            <a:ext cx="1230312" cy="1762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42" name="Freeform 71">
            <a:extLst>
              <a:ext uri="{FF2B5EF4-FFF2-40B4-BE49-F238E27FC236}">
                <a16:creationId xmlns:a16="http://schemas.microsoft.com/office/drawing/2014/main" id="{7F7F27DB-37EC-425D-D177-B3AD177321AD}"/>
              </a:ext>
              <a:ext uri="{C183D7F6-B498-43B3-948B-1728B52AA6E4}">
                <adec:decorative xmlns:adec="http://schemas.microsoft.com/office/drawing/2017/decorative" val="1"/>
              </a:ext>
            </a:extLst>
          </p:cNvPr>
          <p:cNvSpPr>
            <a:spLocks/>
          </p:cNvSpPr>
          <p:nvPr/>
        </p:nvSpPr>
        <p:spPr bwMode="auto">
          <a:xfrm>
            <a:off x="4587875" y="5894388"/>
            <a:ext cx="9525" cy="176212"/>
          </a:xfrm>
          <a:custGeom>
            <a:avLst/>
            <a:gdLst>
              <a:gd name="T0" fmla="*/ 0 w 6"/>
              <a:gd name="T1" fmla="*/ 0 h 111"/>
              <a:gd name="T2" fmla="*/ 0 w 6"/>
              <a:gd name="T3" fmla="*/ 176212 h 111"/>
              <a:gd name="T4" fmla="*/ 6350 w 6"/>
              <a:gd name="T5" fmla="*/ 176212 h 111"/>
              <a:gd name="T6" fmla="*/ 9525 w 6"/>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3" name="Freeform 72">
            <a:extLst>
              <a:ext uri="{FF2B5EF4-FFF2-40B4-BE49-F238E27FC236}">
                <a16:creationId xmlns:a16="http://schemas.microsoft.com/office/drawing/2014/main" id="{91B4663D-7F41-5F8A-168D-443C2C89AF6D}"/>
              </a:ext>
              <a:ext uri="{C183D7F6-B498-43B3-948B-1728B52AA6E4}">
                <adec:decorative xmlns:adec="http://schemas.microsoft.com/office/drawing/2017/decorative" val="1"/>
              </a:ext>
            </a:extLst>
          </p:cNvPr>
          <p:cNvSpPr>
            <a:spLocks/>
          </p:cNvSpPr>
          <p:nvPr/>
        </p:nvSpPr>
        <p:spPr bwMode="auto">
          <a:xfrm>
            <a:off x="4494213"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4" name="Freeform 73">
            <a:extLst>
              <a:ext uri="{FF2B5EF4-FFF2-40B4-BE49-F238E27FC236}">
                <a16:creationId xmlns:a16="http://schemas.microsoft.com/office/drawing/2014/main" id="{22D37C71-29DA-C1F2-2D96-6C8A9EDA6F99}"/>
              </a:ext>
              <a:ext uri="{C183D7F6-B498-43B3-948B-1728B52AA6E4}">
                <adec:decorative xmlns:adec="http://schemas.microsoft.com/office/drawing/2017/decorative" val="1"/>
              </a:ext>
            </a:extLst>
          </p:cNvPr>
          <p:cNvSpPr>
            <a:spLocks/>
          </p:cNvSpPr>
          <p:nvPr/>
        </p:nvSpPr>
        <p:spPr bwMode="auto">
          <a:xfrm>
            <a:off x="4414838" y="5894388"/>
            <a:ext cx="9525" cy="176212"/>
          </a:xfrm>
          <a:custGeom>
            <a:avLst/>
            <a:gdLst>
              <a:gd name="T0" fmla="*/ 0 w 6"/>
              <a:gd name="T1" fmla="*/ 0 h 111"/>
              <a:gd name="T2" fmla="*/ 0 w 6"/>
              <a:gd name="T3" fmla="*/ 176212 h 111"/>
              <a:gd name="T4" fmla="*/ 6350 w 6"/>
              <a:gd name="T5" fmla="*/ 176212 h 111"/>
              <a:gd name="T6" fmla="*/ 9525 w 6"/>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5" name="Freeform 74">
            <a:extLst>
              <a:ext uri="{FF2B5EF4-FFF2-40B4-BE49-F238E27FC236}">
                <a16:creationId xmlns:a16="http://schemas.microsoft.com/office/drawing/2014/main" id="{960E980B-DD9B-BC50-68AC-BF0EDDBE6553}"/>
              </a:ext>
              <a:ext uri="{C183D7F6-B498-43B3-948B-1728B52AA6E4}">
                <adec:decorative xmlns:adec="http://schemas.microsoft.com/office/drawing/2017/decorative" val="1"/>
              </a:ext>
            </a:extLst>
          </p:cNvPr>
          <p:cNvSpPr>
            <a:spLocks/>
          </p:cNvSpPr>
          <p:nvPr/>
        </p:nvSpPr>
        <p:spPr bwMode="auto">
          <a:xfrm>
            <a:off x="4348163" y="5894388"/>
            <a:ext cx="4762" cy="176212"/>
          </a:xfrm>
          <a:custGeom>
            <a:avLst/>
            <a:gdLst>
              <a:gd name="T0" fmla="*/ 0 w 3"/>
              <a:gd name="T1" fmla="*/ 0 h 111"/>
              <a:gd name="T2" fmla="*/ 0 w 3"/>
              <a:gd name="T3" fmla="*/ 176212 h 111"/>
              <a:gd name="T4" fmla="*/ 3175 w 3"/>
              <a:gd name="T5" fmla="*/ 176212 h 111"/>
              <a:gd name="T6" fmla="*/ 4762 w 3"/>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6" name="Freeform 75">
            <a:extLst>
              <a:ext uri="{FF2B5EF4-FFF2-40B4-BE49-F238E27FC236}">
                <a16:creationId xmlns:a16="http://schemas.microsoft.com/office/drawing/2014/main" id="{9EB2CEF3-5D36-0529-FDE2-B5CA3ECEAFE7}"/>
              </a:ext>
              <a:ext uri="{C183D7F6-B498-43B3-948B-1728B52AA6E4}">
                <adec:decorative xmlns:adec="http://schemas.microsoft.com/office/drawing/2017/decorative" val="1"/>
              </a:ext>
            </a:extLst>
          </p:cNvPr>
          <p:cNvSpPr>
            <a:spLocks/>
          </p:cNvSpPr>
          <p:nvPr/>
        </p:nvSpPr>
        <p:spPr bwMode="auto">
          <a:xfrm>
            <a:off x="4292600" y="5894388"/>
            <a:ext cx="3175" cy="176212"/>
          </a:xfrm>
          <a:custGeom>
            <a:avLst/>
            <a:gdLst>
              <a:gd name="T0" fmla="*/ 0 w 2"/>
              <a:gd name="T1" fmla="*/ 0 h 111"/>
              <a:gd name="T2" fmla="*/ 0 w 2"/>
              <a:gd name="T3" fmla="*/ 176212 h 111"/>
              <a:gd name="T4" fmla="*/ 3175 w 2"/>
              <a:gd name="T5" fmla="*/ 176212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7" name="Freeform 76">
            <a:extLst>
              <a:ext uri="{FF2B5EF4-FFF2-40B4-BE49-F238E27FC236}">
                <a16:creationId xmlns:a16="http://schemas.microsoft.com/office/drawing/2014/main" id="{DB649ECC-E543-1D8D-A4C5-069F3D99C0EC}"/>
              </a:ext>
              <a:ext uri="{C183D7F6-B498-43B3-948B-1728B52AA6E4}">
                <adec:decorative xmlns:adec="http://schemas.microsoft.com/office/drawing/2017/decorative" val="1"/>
              </a:ext>
            </a:extLst>
          </p:cNvPr>
          <p:cNvSpPr>
            <a:spLocks/>
          </p:cNvSpPr>
          <p:nvPr/>
        </p:nvSpPr>
        <p:spPr bwMode="auto">
          <a:xfrm>
            <a:off x="4241800" y="5894388"/>
            <a:ext cx="7938" cy="176212"/>
          </a:xfrm>
          <a:custGeom>
            <a:avLst/>
            <a:gdLst>
              <a:gd name="T0" fmla="*/ 0 w 5"/>
              <a:gd name="T1" fmla="*/ 0 h 111"/>
              <a:gd name="T2" fmla="*/ 0 w 5"/>
              <a:gd name="T3" fmla="*/ 176212 h 111"/>
              <a:gd name="T4" fmla="*/ 4763 w 5"/>
              <a:gd name="T5" fmla="*/ 176212 h 111"/>
              <a:gd name="T6" fmla="*/ 7938 w 5"/>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8" name="Freeform 77">
            <a:extLst>
              <a:ext uri="{FF2B5EF4-FFF2-40B4-BE49-F238E27FC236}">
                <a16:creationId xmlns:a16="http://schemas.microsoft.com/office/drawing/2014/main" id="{CDEF9A06-4CFC-A4CA-7C6E-ED2A1F312E34}"/>
              </a:ext>
              <a:ext uri="{C183D7F6-B498-43B3-948B-1728B52AA6E4}">
                <adec:decorative xmlns:adec="http://schemas.microsoft.com/office/drawing/2017/decorative" val="1"/>
              </a:ext>
            </a:extLst>
          </p:cNvPr>
          <p:cNvSpPr>
            <a:spLocks/>
          </p:cNvSpPr>
          <p:nvPr/>
        </p:nvSpPr>
        <p:spPr bwMode="auto">
          <a:xfrm>
            <a:off x="4195763" y="5894388"/>
            <a:ext cx="9525" cy="176212"/>
          </a:xfrm>
          <a:custGeom>
            <a:avLst/>
            <a:gdLst>
              <a:gd name="T0" fmla="*/ 0 w 6"/>
              <a:gd name="T1" fmla="*/ 0 h 111"/>
              <a:gd name="T2" fmla="*/ 0 w 6"/>
              <a:gd name="T3" fmla="*/ 176212 h 111"/>
              <a:gd name="T4" fmla="*/ 6350 w 6"/>
              <a:gd name="T5" fmla="*/ 176212 h 111"/>
              <a:gd name="T6" fmla="*/ 9525 w 6"/>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49" name="Freeform 78">
            <a:extLst>
              <a:ext uri="{FF2B5EF4-FFF2-40B4-BE49-F238E27FC236}">
                <a16:creationId xmlns:a16="http://schemas.microsoft.com/office/drawing/2014/main" id="{7BE2B9BF-22C1-6ED1-A934-F2C0641CACD2}"/>
              </a:ext>
              <a:ext uri="{C183D7F6-B498-43B3-948B-1728B52AA6E4}">
                <adec:decorative xmlns:adec="http://schemas.microsoft.com/office/drawing/2017/decorative" val="1"/>
              </a:ext>
            </a:extLst>
          </p:cNvPr>
          <p:cNvSpPr>
            <a:spLocks/>
          </p:cNvSpPr>
          <p:nvPr/>
        </p:nvSpPr>
        <p:spPr bwMode="auto">
          <a:xfrm>
            <a:off x="4149725" y="5894388"/>
            <a:ext cx="9525" cy="176212"/>
          </a:xfrm>
          <a:custGeom>
            <a:avLst/>
            <a:gdLst>
              <a:gd name="T0" fmla="*/ 0 w 6"/>
              <a:gd name="T1" fmla="*/ 0 h 111"/>
              <a:gd name="T2" fmla="*/ 0 w 6"/>
              <a:gd name="T3" fmla="*/ 176212 h 111"/>
              <a:gd name="T4" fmla="*/ 6350 w 6"/>
              <a:gd name="T5" fmla="*/ 176212 h 111"/>
              <a:gd name="T6" fmla="*/ 9525 w 6"/>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0" name="Freeform 79">
            <a:extLst>
              <a:ext uri="{FF2B5EF4-FFF2-40B4-BE49-F238E27FC236}">
                <a16:creationId xmlns:a16="http://schemas.microsoft.com/office/drawing/2014/main" id="{E1074C46-CF43-345D-5819-E857599D1872}"/>
              </a:ext>
              <a:ext uri="{C183D7F6-B498-43B3-948B-1728B52AA6E4}">
                <adec:decorative xmlns:adec="http://schemas.microsoft.com/office/drawing/2017/decorative" val="1"/>
              </a:ext>
            </a:extLst>
          </p:cNvPr>
          <p:cNvSpPr>
            <a:spLocks/>
          </p:cNvSpPr>
          <p:nvPr/>
        </p:nvSpPr>
        <p:spPr bwMode="auto">
          <a:xfrm>
            <a:off x="4113213" y="5894388"/>
            <a:ext cx="9525" cy="176212"/>
          </a:xfrm>
          <a:custGeom>
            <a:avLst/>
            <a:gdLst>
              <a:gd name="T0" fmla="*/ 0 w 6"/>
              <a:gd name="T1" fmla="*/ 0 h 111"/>
              <a:gd name="T2" fmla="*/ 0 w 6"/>
              <a:gd name="T3" fmla="*/ 176212 h 111"/>
              <a:gd name="T4" fmla="*/ 6350 w 6"/>
              <a:gd name="T5" fmla="*/ 176212 h 111"/>
              <a:gd name="T6" fmla="*/ 9525 w 6"/>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1" name="Freeform 80">
            <a:extLst>
              <a:ext uri="{FF2B5EF4-FFF2-40B4-BE49-F238E27FC236}">
                <a16:creationId xmlns:a16="http://schemas.microsoft.com/office/drawing/2014/main" id="{D55A76B0-553A-4659-95E2-82131A57ECC1}"/>
              </a:ext>
              <a:ext uri="{C183D7F6-B498-43B3-948B-1728B52AA6E4}">
                <adec:decorative xmlns:adec="http://schemas.microsoft.com/office/drawing/2017/decorative" val="1"/>
              </a:ext>
            </a:extLst>
          </p:cNvPr>
          <p:cNvSpPr>
            <a:spLocks/>
          </p:cNvSpPr>
          <p:nvPr/>
        </p:nvSpPr>
        <p:spPr bwMode="auto">
          <a:xfrm>
            <a:off x="4083050" y="5894388"/>
            <a:ext cx="3175" cy="176212"/>
          </a:xfrm>
          <a:custGeom>
            <a:avLst/>
            <a:gdLst>
              <a:gd name="T0" fmla="*/ 0 w 2"/>
              <a:gd name="T1" fmla="*/ 0 h 111"/>
              <a:gd name="T2" fmla="*/ 0 w 2"/>
              <a:gd name="T3" fmla="*/ 176212 h 111"/>
              <a:gd name="T4" fmla="*/ 3175 w 2"/>
              <a:gd name="T5" fmla="*/ 176212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2" name="Freeform 81">
            <a:extLst>
              <a:ext uri="{FF2B5EF4-FFF2-40B4-BE49-F238E27FC236}">
                <a16:creationId xmlns:a16="http://schemas.microsoft.com/office/drawing/2014/main" id="{0487FB24-B7B7-2821-1B22-5D5270512261}"/>
              </a:ext>
              <a:ext uri="{C183D7F6-B498-43B3-948B-1728B52AA6E4}">
                <adec:decorative xmlns:adec="http://schemas.microsoft.com/office/drawing/2017/decorative" val="1"/>
              </a:ext>
            </a:extLst>
          </p:cNvPr>
          <p:cNvSpPr>
            <a:spLocks/>
          </p:cNvSpPr>
          <p:nvPr/>
        </p:nvSpPr>
        <p:spPr bwMode="auto">
          <a:xfrm>
            <a:off x="4056063" y="5894388"/>
            <a:ext cx="4762" cy="176212"/>
          </a:xfrm>
          <a:custGeom>
            <a:avLst/>
            <a:gdLst>
              <a:gd name="T0" fmla="*/ 0 w 3"/>
              <a:gd name="T1" fmla="*/ 0 h 111"/>
              <a:gd name="T2" fmla="*/ 0 w 3"/>
              <a:gd name="T3" fmla="*/ 176212 h 111"/>
              <a:gd name="T4" fmla="*/ 1587 w 3"/>
              <a:gd name="T5" fmla="*/ 176212 h 111"/>
              <a:gd name="T6" fmla="*/ 4762 w 3"/>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3" name="Freeform 82">
            <a:extLst>
              <a:ext uri="{FF2B5EF4-FFF2-40B4-BE49-F238E27FC236}">
                <a16:creationId xmlns:a16="http://schemas.microsoft.com/office/drawing/2014/main" id="{0E914612-4641-13C4-BD50-59B049AFB3E8}"/>
              </a:ext>
              <a:ext uri="{C183D7F6-B498-43B3-948B-1728B52AA6E4}">
                <adec:decorative xmlns:adec="http://schemas.microsoft.com/office/drawing/2017/decorative" val="1"/>
              </a:ext>
            </a:extLst>
          </p:cNvPr>
          <p:cNvSpPr>
            <a:spLocks/>
          </p:cNvSpPr>
          <p:nvPr/>
        </p:nvSpPr>
        <p:spPr bwMode="auto">
          <a:xfrm>
            <a:off x="4037013" y="5894388"/>
            <a:ext cx="3175" cy="176212"/>
          </a:xfrm>
          <a:custGeom>
            <a:avLst/>
            <a:gdLst>
              <a:gd name="T0" fmla="*/ 0 w 2"/>
              <a:gd name="T1" fmla="*/ 0 h 111"/>
              <a:gd name="T2" fmla="*/ 0 w 2"/>
              <a:gd name="T3" fmla="*/ 176212 h 111"/>
              <a:gd name="T4" fmla="*/ 3175 w 2"/>
              <a:gd name="T5" fmla="*/ 176212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4" name="Freeform 83">
            <a:extLst>
              <a:ext uri="{FF2B5EF4-FFF2-40B4-BE49-F238E27FC236}">
                <a16:creationId xmlns:a16="http://schemas.microsoft.com/office/drawing/2014/main" id="{6979E9FA-25B1-F235-67C0-33D3283D1DA6}"/>
              </a:ext>
              <a:ext uri="{C183D7F6-B498-43B3-948B-1728B52AA6E4}">
                <adec:decorative xmlns:adec="http://schemas.microsoft.com/office/drawing/2017/decorative" val="1"/>
              </a:ext>
            </a:extLst>
          </p:cNvPr>
          <p:cNvSpPr>
            <a:spLocks/>
          </p:cNvSpPr>
          <p:nvPr/>
        </p:nvSpPr>
        <p:spPr bwMode="auto">
          <a:xfrm>
            <a:off x="4687888"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5" name="Freeform 84">
            <a:extLst>
              <a:ext uri="{FF2B5EF4-FFF2-40B4-BE49-F238E27FC236}">
                <a16:creationId xmlns:a16="http://schemas.microsoft.com/office/drawing/2014/main" id="{A4D92E5D-A509-B094-99C1-88DFA4782F5B}"/>
              </a:ext>
              <a:ext uri="{C183D7F6-B498-43B3-948B-1728B52AA6E4}">
                <adec:decorative xmlns:adec="http://schemas.microsoft.com/office/drawing/2017/decorative" val="1"/>
              </a:ext>
            </a:extLst>
          </p:cNvPr>
          <p:cNvSpPr>
            <a:spLocks/>
          </p:cNvSpPr>
          <p:nvPr/>
        </p:nvSpPr>
        <p:spPr bwMode="auto">
          <a:xfrm>
            <a:off x="4783138"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6" name="Freeform 85">
            <a:extLst>
              <a:ext uri="{FF2B5EF4-FFF2-40B4-BE49-F238E27FC236}">
                <a16:creationId xmlns:a16="http://schemas.microsoft.com/office/drawing/2014/main" id="{6ECD2DF5-52BE-F1C8-6787-F367223E37DD}"/>
              </a:ext>
              <a:ext uri="{C183D7F6-B498-43B3-948B-1728B52AA6E4}">
                <adec:decorative xmlns:adec="http://schemas.microsoft.com/office/drawing/2017/decorative" val="1"/>
              </a:ext>
            </a:extLst>
          </p:cNvPr>
          <p:cNvSpPr>
            <a:spLocks/>
          </p:cNvSpPr>
          <p:nvPr/>
        </p:nvSpPr>
        <p:spPr bwMode="auto">
          <a:xfrm>
            <a:off x="4862513"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7" name="Freeform 86">
            <a:extLst>
              <a:ext uri="{FF2B5EF4-FFF2-40B4-BE49-F238E27FC236}">
                <a16:creationId xmlns:a16="http://schemas.microsoft.com/office/drawing/2014/main" id="{76C5C1AC-3218-5691-460B-5ED98E5305C4}"/>
              </a:ext>
              <a:ext uri="{C183D7F6-B498-43B3-948B-1728B52AA6E4}">
                <adec:decorative xmlns:adec="http://schemas.microsoft.com/office/drawing/2017/decorative" val="1"/>
              </a:ext>
            </a:extLst>
          </p:cNvPr>
          <p:cNvSpPr>
            <a:spLocks/>
          </p:cNvSpPr>
          <p:nvPr/>
        </p:nvSpPr>
        <p:spPr bwMode="auto">
          <a:xfrm>
            <a:off x="4929188"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8" name="Freeform 87">
            <a:extLst>
              <a:ext uri="{FF2B5EF4-FFF2-40B4-BE49-F238E27FC236}">
                <a16:creationId xmlns:a16="http://schemas.microsoft.com/office/drawing/2014/main" id="{D2852D86-D772-537A-C102-934908438456}"/>
              </a:ext>
              <a:ext uri="{C183D7F6-B498-43B3-948B-1728B52AA6E4}">
                <adec:decorative xmlns:adec="http://schemas.microsoft.com/office/drawing/2017/decorative" val="1"/>
              </a:ext>
            </a:extLst>
          </p:cNvPr>
          <p:cNvSpPr>
            <a:spLocks/>
          </p:cNvSpPr>
          <p:nvPr/>
        </p:nvSpPr>
        <p:spPr bwMode="auto">
          <a:xfrm>
            <a:off x="4986338"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59" name="Freeform 88">
            <a:extLst>
              <a:ext uri="{FF2B5EF4-FFF2-40B4-BE49-F238E27FC236}">
                <a16:creationId xmlns:a16="http://schemas.microsoft.com/office/drawing/2014/main" id="{5E1266BC-FB75-716C-8948-7E4A0A91D1C0}"/>
              </a:ext>
              <a:ext uri="{C183D7F6-B498-43B3-948B-1728B52AA6E4}">
                <adec:decorative xmlns:adec="http://schemas.microsoft.com/office/drawing/2017/decorative" val="1"/>
              </a:ext>
            </a:extLst>
          </p:cNvPr>
          <p:cNvSpPr>
            <a:spLocks/>
          </p:cNvSpPr>
          <p:nvPr/>
        </p:nvSpPr>
        <p:spPr bwMode="auto">
          <a:xfrm>
            <a:off x="5035550"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0" name="Freeform 89">
            <a:extLst>
              <a:ext uri="{FF2B5EF4-FFF2-40B4-BE49-F238E27FC236}">
                <a16:creationId xmlns:a16="http://schemas.microsoft.com/office/drawing/2014/main" id="{31416784-4A18-BE83-B81F-14B078B0DDFA}"/>
              </a:ext>
              <a:ext uri="{C183D7F6-B498-43B3-948B-1728B52AA6E4}">
                <adec:decorative xmlns:adec="http://schemas.microsoft.com/office/drawing/2017/decorative" val="1"/>
              </a:ext>
            </a:extLst>
          </p:cNvPr>
          <p:cNvSpPr>
            <a:spLocks/>
          </p:cNvSpPr>
          <p:nvPr/>
        </p:nvSpPr>
        <p:spPr bwMode="auto">
          <a:xfrm>
            <a:off x="5081588"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1" name="Freeform 90">
            <a:extLst>
              <a:ext uri="{FF2B5EF4-FFF2-40B4-BE49-F238E27FC236}">
                <a16:creationId xmlns:a16="http://schemas.microsoft.com/office/drawing/2014/main" id="{6D066C67-738B-DD33-71F7-ADF37605695C}"/>
              </a:ext>
              <a:ext uri="{C183D7F6-B498-43B3-948B-1728B52AA6E4}">
                <adec:decorative xmlns:adec="http://schemas.microsoft.com/office/drawing/2017/decorative" val="1"/>
              </a:ext>
            </a:extLst>
          </p:cNvPr>
          <p:cNvSpPr>
            <a:spLocks/>
          </p:cNvSpPr>
          <p:nvPr/>
        </p:nvSpPr>
        <p:spPr bwMode="auto">
          <a:xfrm>
            <a:off x="5127625" y="5894388"/>
            <a:ext cx="4763" cy="176212"/>
          </a:xfrm>
          <a:custGeom>
            <a:avLst/>
            <a:gdLst>
              <a:gd name="T0" fmla="*/ 0 w 3"/>
              <a:gd name="T1" fmla="*/ 0 h 111"/>
              <a:gd name="T2" fmla="*/ 0 w 3"/>
              <a:gd name="T3" fmla="*/ 176212 h 111"/>
              <a:gd name="T4" fmla="*/ 1588 w 3"/>
              <a:gd name="T5" fmla="*/ 176212 h 111"/>
              <a:gd name="T6" fmla="*/ 4763 w 3"/>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2" name="Freeform 91">
            <a:extLst>
              <a:ext uri="{FF2B5EF4-FFF2-40B4-BE49-F238E27FC236}">
                <a16:creationId xmlns:a16="http://schemas.microsoft.com/office/drawing/2014/main" id="{97171F53-5CFA-30FD-5EC7-2BBB0F6B8905}"/>
              </a:ext>
              <a:ext uri="{C183D7F6-B498-43B3-948B-1728B52AA6E4}">
                <adec:decorative xmlns:adec="http://schemas.microsoft.com/office/drawing/2017/decorative" val="1"/>
              </a:ext>
            </a:extLst>
          </p:cNvPr>
          <p:cNvSpPr>
            <a:spLocks/>
          </p:cNvSpPr>
          <p:nvPr/>
        </p:nvSpPr>
        <p:spPr bwMode="auto">
          <a:xfrm>
            <a:off x="5164138" y="5894388"/>
            <a:ext cx="4762" cy="176212"/>
          </a:xfrm>
          <a:custGeom>
            <a:avLst/>
            <a:gdLst>
              <a:gd name="T0" fmla="*/ 0 w 3"/>
              <a:gd name="T1" fmla="*/ 0 h 111"/>
              <a:gd name="T2" fmla="*/ 0 w 3"/>
              <a:gd name="T3" fmla="*/ 176212 h 111"/>
              <a:gd name="T4" fmla="*/ 1587 w 3"/>
              <a:gd name="T5" fmla="*/ 176212 h 111"/>
              <a:gd name="T6" fmla="*/ 4762 w 3"/>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3" name="Freeform 92">
            <a:extLst>
              <a:ext uri="{FF2B5EF4-FFF2-40B4-BE49-F238E27FC236}">
                <a16:creationId xmlns:a16="http://schemas.microsoft.com/office/drawing/2014/main" id="{16B41D0E-BBCD-89BF-C47C-AB6CB3DF18D4}"/>
              </a:ext>
              <a:ext uri="{C183D7F6-B498-43B3-948B-1728B52AA6E4}">
                <adec:decorative xmlns:adec="http://schemas.microsoft.com/office/drawing/2017/decorative" val="1"/>
              </a:ext>
            </a:extLst>
          </p:cNvPr>
          <p:cNvSpPr>
            <a:spLocks/>
          </p:cNvSpPr>
          <p:nvPr/>
        </p:nvSpPr>
        <p:spPr bwMode="auto">
          <a:xfrm>
            <a:off x="5197475"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4" name="Freeform 93">
            <a:extLst>
              <a:ext uri="{FF2B5EF4-FFF2-40B4-BE49-F238E27FC236}">
                <a16:creationId xmlns:a16="http://schemas.microsoft.com/office/drawing/2014/main" id="{6C15314E-2A33-17FB-C0D6-A6D532025D0A}"/>
              </a:ext>
              <a:ext uri="{C183D7F6-B498-43B3-948B-1728B52AA6E4}">
                <adec:decorative xmlns:adec="http://schemas.microsoft.com/office/drawing/2017/decorative" val="1"/>
              </a:ext>
            </a:extLst>
          </p:cNvPr>
          <p:cNvSpPr>
            <a:spLocks/>
          </p:cNvSpPr>
          <p:nvPr/>
        </p:nvSpPr>
        <p:spPr bwMode="auto">
          <a:xfrm>
            <a:off x="5221288"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5" name="Freeform 94">
            <a:extLst>
              <a:ext uri="{FF2B5EF4-FFF2-40B4-BE49-F238E27FC236}">
                <a16:creationId xmlns:a16="http://schemas.microsoft.com/office/drawing/2014/main" id="{6BF57E8E-91DE-BAE2-968F-02FD56585CDD}"/>
              </a:ext>
              <a:ext uri="{C183D7F6-B498-43B3-948B-1728B52AA6E4}">
                <adec:decorative xmlns:adec="http://schemas.microsoft.com/office/drawing/2017/decorative" val="1"/>
              </a:ext>
            </a:extLst>
          </p:cNvPr>
          <p:cNvSpPr>
            <a:spLocks/>
          </p:cNvSpPr>
          <p:nvPr/>
        </p:nvSpPr>
        <p:spPr bwMode="auto">
          <a:xfrm>
            <a:off x="5241925" y="5894388"/>
            <a:ext cx="6350" cy="176212"/>
          </a:xfrm>
          <a:custGeom>
            <a:avLst/>
            <a:gdLst>
              <a:gd name="T0" fmla="*/ 0 w 4"/>
              <a:gd name="T1" fmla="*/ 0 h 111"/>
              <a:gd name="T2" fmla="*/ 0 w 4"/>
              <a:gd name="T3" fmla="*/ 176212 h 111"/>
              <a:gd name="T4" fmla="*/ 3175 w 4"/>
              <a:gd name="T5" fmla="*/ 176212 h 111"/>
              <a:gd name="T6" fmla="*/ 6350 w 4"/>
              <a:gd name="T7" fmla="*/ 176212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6" name="Freeform 95">
            <a:extLst>
              <a:ext uri="{FF2B5EF4-FFF2-40B4-BE49-F238E27FC236}">
                <a16:creationId xmlns:a16="http://schemas.microsoft.com/office/drawing/2014/main" id="{56CD0F35-25BE-62B6-59DF-D65DCF6F8018}"/>
              </a:ext>
              <a:ext uri="{C183D7F6-B498-43B3-948B-1728B52AA6E4}">
                <adec:decorative xmlns:adec="http://schemas.microsoft.com/office/drawing/2017/decorative" val="1"/>
              </a:ext>
            </a:extLst>
          </p:cNvPr>
          <p:cNvSpPr>
            <a:spLocks/>
          </p:cNvSpPr>
          <p:nvPr/>
        </p:nvSpPr>
        <p:spPr bwMode="auto">
          <a:xfrm>
            <a:off x="4027488" y="5851525"/>
            <a:ext cx="1230312" cy="265113"/>
          </a:xfrm>
          <a:custGeom>
            <a:avLst/>
            <a:gdLst>
              <a:gd name="T0" fmla="*/ 0 w 775"/>
              <a:gd name="T1" fmla="*/ 15875 h 167"/>
              <a:gd name="T2" fmla="*/ 0 w 775"/>
              <a:gd name="T3" fmla="*/ 252413 h 167"/>
              <a:gd name="T4" fmla="*/ 9525 w 775"/>
              <a:gd name="T5" fmla="*/ 265113 h 167"/>
              <a:gd name="T6" fmla="*/ 1214437 w 775"/>
              <a:gd name="T7" fmla="*/ 265113 h 167"/>
              <a:gd name="T8" fmla="*/ 1230312 w 775"/>
              <a:gd name="T9" fmla="*/ 252413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7" name="Freeform 96">
            <a:extLst>
              <a:ext uri="{FF2B5EF4-FFF2-40B4-BE49-F238E27FC236}">
                <a16:creationId xmlns:a16="http://schemas.microsoft.com/office/drawing/2014/main" id="{8E34E63E-A17D-572A-B7BF-F5BF1689A506}"/>
              </a:ext>
              <a:ext uri="{C183D7F6-B498-43B3-948B-1728B52AA6E4}">
                <adec:decorative xmlns:adec="http://schemas.microsoft.com/office/drawing/2017/decorative" val="1"/>
              </a:ext>
            </a:extLst>
          </p:cNvPr>
          <p:cNvSpPr>
            <a:spLocks/>
          </p:cNvSpPr>
          <p:nvPr/>
        </p:nvSpPr>
        <p:spPr bwMode="auto">
          <a:xfrm>
            <a:off x="3048000" y="1981200"/>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85068" name="Freeform 97">
            <a:extLst>
              <a:ext uri="{FF2B5EF4-FFF2-40B4-BE49-F238E27FC236}">
                <a16:creationId xmlns:a16="http://schemas.microsoft.com/office/drawing/2014/main" id="{44C48BF5-8701-C5EE-8369-4749DEE9FAF1}"/>
              </a:ext>
              <a:ext uri="{C183D7F6-B498-43B3-948B-1728B52AA6E4}">
                <adec:decorative xmlns:adec="http://schemas.microsoft.com/office/drawing/2017/decorative" val="1"/>
              </a:ext>
            </a:extLst>
          </p:cNvPr>
          <p:cNvSpPr>
            <a:spLocks/>
          </p:cNvSpPr>
          <p:nvPr/>
        </p:nvSpPr>
        <p:spPr bwMode="auto">
          <a:xfrm>
            <a:off x="4384675" y="2330450"/>
            <a:ext cx="501650" cy="381000"/>
          </a:xfrm>
          <a:custGeom>
            <a:avLst/>
            <a:gdLst>
              <a:gd name="T0" fmla="*/ 7938 w 316"/>
              <a:gd name="T1" fmla="*/ 0 h 240"/>
              <a:gd name="T2" fmla="*/ 3175 w 316"/>
              <a:gd name="T3" fmla="*/ 0 h 240"/>
              <a:gd name="T4" fmla="*/ 3175 w 316"/>
              <a:gd name="T5" fmla="*/ 3175 h 240"/>
              <a:gd name="T6" fmla="*/ 0 w 316"/>
              <a:gd name="T7" fmla="*/ 3175 h 240"/>
              <a:gd name="T8" fmla="*/ 0 w 316"/>
              <a:gd name="T9" fmla="*/ 9525 h 240"/>
              <a:gd name="T10" fmla="*/ 3175 w 316"/>
              <a:gd name="T11" fmla="*/ 9525 h 240"/>
              <a:gd name="T12" fmla="*/ 3175 w 316"/>
              <a:gd name="T13" fmla="*/ 12700 h 240"/>
              <a:gd name="T14" fmla="*/ 7938 w 316"/>
              <a:gd name="T15" fmla="*/ 12700 h 240"/>
              <a:gd name="T16" fmla="*/ 7938 w 316"/>
              <a:gd name="T17" fmla="*/ 15875 h 240"/>
              <a:gd name="T18" fmla="*/ 425450 w 316"/>
              <a:gd name="T19" fmla="*/ 15875 h 240"/>
              <a:gd name="T20" fmla="*/ 7938 w 316"/>
              <a:gd name="T21" fmla="*/ 95250 h 240"/>
              <a:gd name="T22" fmla="*/ 3175 w 316"/>
              <a:gd name="T23" fmla="*/ 98425 h 240"/>
              <a:gd name="T24" fmla="*/ 3175 w 316"/>
              <a:gd name="T25" fmla="*/ 103188 h 240"/>
              <a:gd name="T26" fmla="*/ 7938 w 316"/>
              <a:gd name="T27" fmla="*/ 106363 h 240"/>
              <a:gd name="T28" fmla="*/ 458788 w 316"/>
              <a:gd name="T29" fmla="*/ 192088 h 240"/>
              <a:gd name="T30" fmla="*/ 7938 w 316"/>
              <a:gd name="T31" fmla="*/ 274638 h 240"/>
              <a:gd name="T32" fmla="*/ 3175 w 316"/>
              <a:gd name="T33" fmla="*/ 277813 h 240"/>
              <a:gd name="T34" fmla="*/ 3175 w 316"/>
              <a:gd name="T35" fmla="*/ 284163 h 240"/>
              <a:gd name="T36" fmla="*/ 7938 w 316"/>
              <a:gd name="T37" fmla="*/ 285750 h 240"/>
              <a:gd name="T38" fmla="*/ 425450 w 316"/>
              <a:gd name="T39" fmla="*/ 365125 h 240"/>
              <a:gd name="T40" fmla="*/ 7938 w 316"/>
              <a:gd name="T41" fmla="*/ 365125 h 240"/>
              <a:gd name="T42" fmla="*/ 7938 w 316"/>
              <a:gd name="T43" fmla="*/ 368300 h 240"/>
              <a:gd name="T44" fmla="*/ 3175 w 316"/>
              <a:gd name="T45" fmla="*/ 368300 h 240"/>
              <a:gd name="T46" fmla="*/ 3175 w 316"/>
              <a:gd name="T47" fmla="*/ 371475 h 240"/>
              <a:gd name="T48" fmla="*/ 0 w 316"/>
              <a:gd name="T49" fmla="*/ 371475 h 240"/>
              <a:gd name="T50" fmla="*/ 0 w 316"/>
              <a:gd name="T51" fmla="*/ 377825 h 240"/>
              <a:gd name="T52" fmla="*/ 3175 w 316"/>
              <a:gd name="T53" fmla="*/ 377825 h 240"/>
              <a:gd name="T54" fmla="*/ 3175 w 316"/>
              <a:gd name="T55" fmla="*/ 381000 h 240"/>
              <a:gd name="T56" fmla="*/ 495300 w 316"/>
              <a:gd name="T57" fmla="*/ 381000 h 240"/>
              <a:gd name="T58" fmla="*/ 501650 w 316"/>
              <a:gd name="T59" fmla="*/ 374650 h 240"/>
              <a:gd name="T60" fmla="*/ 501650 w 316"/>
              <a:gd name="T61" fmla="*/ 368300 h 240"/>
              <a:gd name="T62" fmla="*/ 495300 w 316"/>
              <a:gd name="T63" fmla="*/ 361950 h 240"/>
              <a:gd name="T64" fmla="*/ 57150 w 316"/>
              <a:gd name="T65" fmla="*/ 280988 h 240"/>
              <a:gd name="T66" fmla="*/ 495300 w 316"/>
              <a:gd name="T67" fmla="*/ 201613 h 240"/>
              <a:gd name="T68" fmla="*/ 501650 w 316"/>
              <a:gd name="T69" fmla="*/ 195263 h 240"/>
              <a:gd name="T70" fmla="*/ 501650 w 316"/>
              <a:gd name="T71" fmla="*/ 188913 h 240"/>
              <a:gd name="T72" fmla="*/ 495300 w 316"/>
              <a:gd name="T73" fmla="*/ 182563 h 240"/>
              <a:gd name="T74" fmla="*/ 57150 w 316"/>
              <a:gd name="T75" fmla="*/ 101600 h 240"/>
              <a:gd name="T76" fmla="*/ 495300 w 316"/>
              <a:gd name="T77" fmla="*/ 19050 h 240"/>
              <a:gd name="T78" fmla="*/ 498475 w 316"/>
              <a:gd name="T79" fmla="*/ 19050 h 240"/>
              <a:gd name="T80" fmla="*/ 498475 w 316"/>
              <a:gd name="T81" fmla="*/ 15875 h 240"/>
              <a:gd name="T82" fmla="*/ 501650 w 316"/>
              <a:gd name="T83" fmla="*/ 15875 h 240"/>
              <a:gd name="T84" fmla="*/ 501650 w 316"/>
              <a:gd name="T85" fmla="*/ 3175 h 240"/>
              <a:gd name="T86" fmla="*/ 498475 w 316"/>
              <a:gd name="T87" fmla="*/ 3175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9" name="Rectangle 98">
            <a:extLst>
              <a:ext uri="{FF2B5EF4-FFF2-40B4-BE49-F238E27FC236}">
                <a16:creationId xmlns:a16="http://schemas.microsoft.com/office/drawing/2014/main" id="{DD5395A6-848E-B660-BEEA-2176FB640C40}"/>
              </a:ext>
              <a:ext uri="{C183D7F6-B498-43B3-948B-1728B52AA6E4}">
                <adec:decorative xmlns:adec="http://schemas.microsoft.com/office/drawing/2017/decorative" val="1"/>
              </a:ext>
            </a:extLst>
          </p:cNvPr>
          <p:cNvSpPr>
            <a:spLocks noChangeArrowheads="1"/>
          </p:cNvSpPr>
          <p:nvPr/>
        </p:nvSpPr>
        <p:spPr bwMode="auto">
          <a:xfrm>
            <a:off x="4292600" y="2732088"/>
            <a:ext cx="688975" cy="12223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70" name="Rectangle 99">
            <a:extLst>
              <a:ext uri="{FF2B5EF4-FFF2-40B4-BE49-F238E27FC236}">
                <a16:creationId xmlns:a16="http://schemas.microsoft.com/office/drawing/2014/main" id="{78FE0076-4F8D-085F-6ADF-9C8D31881224}"/>
              </a:ext>
              <a:ext uri="{C183D7F6-B498-43B3-948B-1728B52AA6E4}">
                <adec:decorative xmlns:adec="http://schemas.microsoft.com/office/drawing/2017/decorative" val="1"/>
              </a:ext>
            </a:extLst>
          </p:cNvPr>
          <p:cNvSpPr>
            <a:spLocks noChangeArrowheads="1"/>
          </p:cNvSpPr>
          <p:nvPr/>
        </p:nvSpPr>
        <p:spPr bwMode="auto">
          <a:xfrm>
            <a:off x="4348163" y="2794000"/>
            <a:ext cx="577850" cy="603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71" name="Freeform 100">
            <a:extLst>
              <a:ext uri="{FF2B5EF4-FFF2-40B4-BE49-F238E27FC236}">
                <a16:creationId xmlns:a16="http://schemas.microsoft.com/office/drawing/2014/main" id="{0CA3D322-E7A7-9854-C48B-C619375A7C6C}"/>
              </a:ext>
              <a:ext uri="{C183D7F6-B498-43B3-948B-1728B52AA6E4}">
                <adec:decorative xmlns:adec="http://schemas.microsoft.com/office/drawing/2017/decorative" val="1"/>
              </a:ext>
            </a:extLst>
          </p:cNvPr>
          <p:cNvSpPr>
            <a:spLocks/>
          </p:cNvSpPr>
          <p:nvPr/>
        </p:nvSpPr>
        <p:spPr bwMode="auto">
          <a:xfrm>
            <a:off x="4521200" y="2847975"/>
            <a:ext cx="231775" cy="812800"/>
          </a:xfrm>
          <a:custGeom>
            <a:avLst/>
            <a:gdLst>
              <a:gd name="T0" fmla="*/ 231775 w 146"/>
              <a:gd name="T1" fmla="*/ 766763 h 512"/>
              <a:gd name="T2" fmla="*/ 231775 w 146"/>
              <a:gd name="T3" fmla="*/ 773113 h 512"/>
              <a:gd name="T4" fmla="*/ 228600 w 146"/>
              <a:gd name="T5" fmla="*/ 776288 h 512"/>
              <a:gd name="T6" fmla="*/ 228600 w 146"/>
              <a:gd name="T7" fmla="*/ 779463 h 512"/>
              <a:gd name="T8" fmla="*/ 225425 w 146"/>
              <a:gd name="T9" fmla="*/ 779463 h 512"/>
              <a:gd name="T10" fmla="*/ 225425 w 146"/>
              <a:gd name="T11" fmla="*/ 782638 h 512"/>
              <a:gd name="T12" fmla="*/ 222250 w 146"/>
              <a:gd name="T13" fmla="*/ 782638 h 512"/>
              <a:gd name="T14" fmla="*/ 222250 w 146"/>
              <a:gd name="T15" fmla="*/ 785813 h 512"/>
              <a:gd name="T16" fmla="*/ 219075 w 146"/>
              <a:gd name="T17" fmla="*/ 785813 h 512"/>
              <a:gd name="T18" fmla="*/ 219075 w 146"/>
              <a:gd name="T19" fmla="*/ 788988 h 512"/>
              <a:gd name="T20" fmla="*/ 215900 w 146"/>
              <a:gd name="T21" fmla="*/ 788988 h 512"/>
              <a:gd name="T22" fmla="*/ 215900 w 146"/>
              <a:gd name="T23" fmla="*/ 792163 h 512"/>
              <a:gd name="T24" fmla="*/ 212725 w 146"/>
              <a:gd name="T25" fmla="*/ 792163 h 512"/>
              <a:gd name="T26" fmla="*/ 209550 w 146"/>
              <a:gd name="T27" fmla="*/ 793750 h 512"/>
              <a:gd name="T28" fmla="*/ 203200 w 146"/>
              <a:gd name="T29" fmla="*/ 793750 h 512"/>
              <a:gd name="T30" fmla="*/ 203200 w 146"/>
              <a:gd name="T31" fmla="*/ 796925 h 512"/>
              <a:gd name="T32" fmla="*/ 201613 w 146"/>
              <a:gd name="T33" fmla="*/ 796925 h 512"/>
              <a:gd name="T34" fmla="*/ 198438 w 146"/>
              <a:gd name="T35" fmla="*/ 800100 h 512"/>
              <a:gd name="T36" fmla="*/ 188913 w 146"/>
              <a:gd name="T37" fmla="*/ 800100 h 512"/>
              <a:gd name="T38" fmla="*/ 185738 w 146"/>
              <a:gd name="T39" fmla="*/ 803275 h 512"/>
              <a:gd name="T40" fmla="*/ 179388 w 146"/>
              <a:gd name="T41" fmla="*/ 803275 h 512"/>
              <a:gd name="T42" fmla="*/ 176213 w 146"/>
              <a:gd name="T43" fmla="*/ 806450 h 512"/>
              <a:gd name="T44" fmla="*/ 165100 w 146"/>
              <a:gd name="T45" fmla="*/ 806450 h 512"/>
              <a:gd name="T46" fmla="*/ 165100 w 146"/>
              <a:gd name="T47" fmla="*/ 809625 h 512"/>
              <a:gd name="T48" fmla="*/ 146050 w 146"/>
              <a:gd name="T49" fmla="*/ 809625 h 512"/>
              <a:gd name="T50" fmla="*/ 146050 w 146"/>
              <a:gd name="T51" fmla="*/ 812800 h 512"/>
              <a:gd name="T52" fmla="*/ 85725 w 146"/>
              <a:gd name="T53" fmla="*/ 812800 h 512"/>
              <a:gd name="T54" fmla="*/ 85725 w 146"/>
              <a:gd name="T55" fmla="*/ 809625 h 512"/>
              <a:gd name="T56" fmla="*/ 66675 w 146"/>
              <a:gd name="T57" fmla="*/ 809625 h 512"/>
              <a:gd name="T58" fmla="*/ 66675 w 146"/>
              <a:gd name="T59" fmla="*/ 806450 h 512"/>
              <a:gd name="T60" fmla="*/ 53975 w 146"/>
              <a:gd name="T61" fmla="*/ 806450 h 512"/>
              <a:gd name="T62" fmla="*/ 53975 w 146"/>
              <a:gd name="T63" fmla="*/ 803275 h 512"/>
              <a:gd name="T64" fmla="*/ 46038 w 146"/>
              <a:gd name="T65" fmla="*/ 803275 h 512"/>
              <a:gd name="T66" fmla="*/ 46038 w 146"/>
              <a:gd name="T67" fmla="*/ 800100 h 512"/>
              <a:gd name="T68" fmla="*/ 36513 w 146"/>
              <a:gd name="T69" fmla="*/ 800100 h 512"/>
              <a:gd name="T70" fmla="*/ 30163 w 146"/>
              <a:gd name="T71" fmla="*/ 796925 h 512"/>
              <a:gd name="T72" fmla="*/ 26988 w 146"/>
              <a:gd name="T73" fmla="*/ 796925 h 512"/>
              <a:gd name="T74" fmla="*/ 26988 w 146"/>
              <a:gd name="T75" fmla="*/ 793750 h 512"/>
              <a:gd name="T76" fmla="*/ 20638 w 146"/>
              <a:gd name="T77" fmla="*/ 793750 h 512"/>
              <a:gd name="T78" fmla="*/ 17463 w 146"/>
              <a:gd name="T79" fmla="*/ 792163 h 512"/>
              <a:gd name="T80" fmla="*/ 17463 w 146"/>
              <a:gd name="T81" fmla="*/ 788988 h 512"/>
              <a:gd name="T82" fmla="*/ 12700 w 146"/>
              <a:gd name="T83" fmla="*/ 788988 h 512"/>
              <a:gd name="T84" fmla="*/ 12700 w 146"/>
              <a:gd name="T85" fmla="*/ 785813 h 512"/>
              <a:gd name="T86" fmla="*/ 9525 w 146"/>
              <a:gd name="T87" fmla="*/ 785813 h 512"/>
              <a:gd name="T88" fmla="*/ 9525 w 146"/>
              <a:gd name="T89" fmla="*/ 779463 h 512"/>
              <a:gd name="T90" fmla="*/ 3175 w 146"/>
              <a:gd name="T91" fmla="*/ 779463 h 512"/>
              <a:gd name="T92" fmla="*/ 3175 w 146"/>
              <a:gd name="T93" fmla="*/ 776288 h 512"/>
              <a:gd name="T94" fmla="*/ 0 w 146"/>
              <a:gd name="T95" fmla="*/ 773113 h 512"/>
              <a:gd name="T96" fmla="*/ 0 w 146"/>
              <a:gd name="T97" fmla="*/ 0 h 512"/>
              <a:gd name="T98" fmla="*/ 231775 w 146"/>
              <a:gd name="T99" fmla="*/ 0 h 512"/>
              <a:gd name="T100" fmla="*/ 231775 w 146"/>
              <a:gd name="T101" fmla="*/ 76676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sp>
        <p:nvSpPr>
          <p:cNvPr id="326757" name="Text Box 101">
            <a:extLst>
              <a:ext uri="{FF2B5EF4-FFF2-40B4-BE49-F238E27FC236}">
                <a16:creationId xmlns:a16="http://schemas.microsoft.com/office/drawing/2014/main" id="{3C015B3F-BD43-F05A-9955-E87E3B47DF58}"/>
              </a:ext>
            </a:extLst>
          </p:cNvPr>
          <p:cNvSpPr txBox="1">
            <a:spLocks noChangeArrowheads="1"/>
          </p:cNvSpPr>
          <p:nvPr/>
        </p:nvSpPr>
        <p:spPr bwMode="auto">
          <a:xfrm>
            <a:off x="430213" y="3930650"/>
            <a:ext cx="1876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Valve Body</a:t>
            </a:r>
            <a:endParaRPr lang="en-GB" altLang="en-US" sz="1600">
              <a:latin typeface="MetaPlusLF" charset="0"/>
            </a:endParaRPr>
          </a:p>
        </p:txBody>
      </p:sp>
      <p:sp>
        <p:nvSpPr>
          <p:cNvPr id="326758" name="Text Box 102">
            <a:extLst>
              <a:ext uri="{FF2B5EF4-FFF2-40B4-BE49-F238E27FC236}">
                <a16:creationId xmlns:a16="http://schemas.microsoft.com/office/drawing/2014/main" id="{AD0AE0FC-DA94-38C8-EDC1-3BBD012E78BD}"/>
              </a:ext>
            </a:extLst>
          </p:cNvPr>
          <p:cNvSpPr txBox="1">
            <a:spLocks noChangeArrowheads="1"/>
          </p:cNvSpPr>
          <p:nvPr/>
        </p:nvSpPr>
        <p:spPr bwMode="auto">
          <a:xfrm>
            <a:off x="692150" y="2946400"/>
            <a:ext cx="13128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Inlet</a:t>
            </a:r>
            <a:endParaRPr lang="en-GB" altLang="en-US" sz="1600">
              <a:latin typeface="Times New Roman" panose="02020603050405020304" pitchFamily="18" charset="0"/>
            </a:endParaRPr>
          </a:p>
        </p:txBody>
      </p:sp>
      <p:sp>
        <p:nvSpPr>
          <p:cNvPr id="326759" name="Line 103">
            <a:extLst>
              <a:ext uri="{FF2B5EF4-FFF2-40B4-BE49-F238E27FC236}">
                <a16:creationId xmlns:a16="http://schemas.microsoft.com/office/drawing/2014/main" id="{17FF4294-17DD-7B5E-2395-F5C3A2B8AAD0}"/>
              </a:ext>
              <a:ext uri="{C183D7F6-B498-43B3-948B-1728B52AA6E4}">
                <adec:decorative xmlns:adec="http://schemas.microsoft.com/office/drawing/2017/decorative" val="1"/>
              </a:ext>
            </a:extLst>
          </p:cNvPr>
          <p:cNvSpPr>
            <a:spLocks noChangeShapeType="1"/>
          </p:cNvSpPr>
          <p:nvPr/>
        </p:nvSpPr>
        <p:spPr bwMode="auto">
          <a:xfrm>
            <a:off x="1397000" y="3135313"/>
            <a:ext cx="1544638" cy="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6760" name="Line 104">
            <a:extLst>
              <a:ext uri="{FF2B5EF4-FFF2-40B4-BE49-F238E27FC236}">
                <a16:creationId xmlns:a16="http://schemas.microsoft.com/office/drawing/2014/main" id="{EA7806FF-25E0-B842-1576-0DE431145946}"/>
              </a:ext>
              <a:ext uri="{C183D7F6-B498-43B3-948B-1728B52AA6E4}">
                <adec:decorative xmlns:adec="http://schemas.microsoft.com/office/drawing/2017/decorative" val="1"/>
              </a:ext>
            </a:extLst>
          </p:cNvPr>
          <p:cNvSpPr>
            <a:spLocks noChangeShapeType="1"/>
          </p:cNvSpPr>
          <p:nvPr/>
        </p:nvSpPr>
        <p:spPr bwMode="auto">
          <a:xfrm>
            <a:off x="6289675" y="3106738"/>
            <a:ext cx="533400" cy="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6761" name="Text Box 105">
            <a:extLst>
              <a:ext uri="{FF2B5EF4-FFF2-40B4-BE49-F238E27FC236}">
                <a16:creationId xmlns:a16="http://schemas.microsoft.com/office/drawing/2014/main" id="{64AA3411-6617-B7F9-F21F-DA6F8A44B3BF}"/>
              </a:ext>
            </a:extLst>
          </p:cNvPr>
          <p:cNvSpPr txBox="1">
            <a:spLocks noChangeArrowheads="1"/>
          </p:cNvSpPr>
          <p:nvPr/>
        </p:nvSpPr>
        <p:spPr bwMode="auto">
          <a:xfrm>
            <a:off x="6938963" y="2933700"/>
            <a:ext cx="115411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Outlet</a:t>
            </a:r>
            <a:endParaRPr lang="en-GB" altLang="en-US" sz="1600">
              <a:solidFill>
                <a:srgbClr val="000000"/>
              </a:solidFill>
              <a:latin typeface="Times New Roman" panose="02020603050405020304" pitchFamily="18" charset="0"/>
            </a:endParaRPr>
          </a:p>
        </p:txBody>
      </p:sp>
      <p:sp>
        <p:nvSpPr>
          <p:cNvPr id="326762" name="Line 106">
            <a:extLst>
              <a:ext uri="{FF2B5EF4-FFF2-40B4-BE49-F238E27FC236}">
                <a16:creationId xmlns:a16="http://schemas.microsoft.com/office/drawing/2014/main" id="{5F949AB6-9E24-E159-6064-883E62E3859B}"/>
              </a:ext>
              <a:ext uri="{C183D7F6-B498-43B3-948B-1728B52AA6E4}">
                <adec:decorative xmlns:adec="http://schemas.microsoft.com/office/drawing/2017/decorative" val="1"/>
              </a:ext>
            </a:extLst>
          </p:cNvPr>
          <p:cNvSpPr>
            <a:spLocks noChangeShapeType="1"/>
          </p:cNvSpPr>
          <p:nvPr/>
        </p:nvSpPr>
        <p:spPr bwMode="auto">
          <a:xfrm>
            <a:off x="5538788" y="4506913"/>
            <a:ext cx="260350" cy="25876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6763" name="Line 107">
            <a:extLst>
              <a:ext uri="{FF2B5EF4-FFF2-40B4-BE49-F238E27FC236}">
                <a16:creationId xmlns:a16="http://schemas.microsoft.com/office/drawing/2014/main" id="{0DD9C1E3-A641-5ECC-66CE-4623AE1B845E}"/>
              </a:ext>
              <a:ext uri="{C183D7F6-B498-43B3-948B-1728B52AA6E4}">
                <adec:decorative xmlns:adec="http://schemas.microsoft.com/office/drawing/2017/decorative" val="1"/>
              </a:ext>
            </a:extLst>
          </p:cNvPr>
          <p:cNvSpPr>
            <a:spLocks noChangeShapeType="1"/>
          </p:cNvSpPr>
          <p:nvPr/>
        </p:nvSpPr>
        <p:spPr bwMode="auto">
          <a:xfrm flipH="1">
            <a:off x="3503613" y="4506913"/>
            <a:ext cx="246062" cy="244475"/>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6764" name="Text Box 108">
            <a:extLst>
              <a:ext uri="{FF2B5EF4-FFF2-40B4-BE49-F238E27FC236}">
                <a16:creationId xmlns:a16="http://schemas.microsoft.com/office/drawing/2014/main" id="{F51D3CFD-BA7E-4828-59EA-47521456481A}"/>
              </a:ext>
            </a:extLst>
          </p:cNvPr>
          <p:cNvSpPr txBox="1">
            <a:spLocks noChangeArrowheads="1"/>
          </p:cNvSpPr>
          <p:nvPr/>
        </p:nvSpPr>
        <p:spPr bwMode="auto">
          <a:xfrm>
            <a:off x="5624513" y="4808538"/>
            <a:ext cx="12112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Vent</a:t>
            </a:r>
            <a:endParaRPr lang="en-GB" altLang="en-US" sz="1600">
              <a:solidFill>
                <a:srgbClr val="000000"/>
              </a:solidFill>
              <a:latin typeface="Times New Roman" panose="02020603050405020304" pitchFamily="18" charset="0"/>
            </a:endParaRPr>
          </a:p>
        </p:txBody>
      </p:sp>
      <p:sp>
        <p:nvSpPr>
          <p:cNvPr id="326765" name="Text Box 109">
            <a:extLst>
              <a:ext uri="{FF2B5EF4-FFF2-40B4-BE49-F238E27FC236}">
                <a16:creationId xmlns:a16="http://schemas.microsoft.com/office/drawing/2014/main" id="{7CB94C10-742B-3B66-2BE4-4AC31EC67865}"/>
              </a:ext>
            </a:extLst>
          </p:cNvPr>
          <p:cNvSpPr txBox="1">
            <a:spLocks noChangeArrowheads="1"/>
          </p:cNvSpPr>
          <p:nvPr/>
        </p:nvSpPr>
        <p:spPr bwMode="auto">
          <a:xfrm>
            <a:off x="1382713" y="5759450"/>
            <a:ext cx="16652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Adjusting screw</a:t>
            </a:r>
          </a:p>
        </p:txBody>
      </p:sp>
      <p:sp>
        <p:nvSpPr>
          <p:cNvPr id="326766" name="Text Box 110">
            <a:extLst>
              <a:ext uri="{FF2B5EF4-FFF2-40B4-BE49-F238E27FC236}">
                <a16:creationId xmlns:a16="http://schemas.microsoft.com/office/drawing/2014/main" id="{86B425E8-29F0-C939-E5AC-BC678DDEB4D3}"/>
              </a:ext>
            </a:extLst>
          </p:cNvPr>
          <p:cNvSpPr txBox="1">
            <a:spLocks noChangeArrowheads="1"/>
          </p:cNvSpPr>
          <p:nvPr/>
        </p:nvSpPr>
        <p:spPr bwMode="auto">
          <a:xfrm>
            <a:off x="6502400" y="3322638"/>
            <a:ext cx="22733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Pressure operation</a:t>
            </a:r>
          </a:p>
        </p:txBody>
      </p:sp>
      <p:sp>
        <p:nvSpPr>
          <p:cNvPr id="326767" name="AutoShape 111">
            <a:extLst>
              <a:ext uri="{FF2B5EF4-FFF2-40B4-BE49-F238E27FC236}">
                <a16:creationId xmlns:a16="http://schemas.microsoft.com/office/drawing/2014/main" id="{865396B5-96B6-6439-89DF-6372DD5121E7}"/>
              </a:ext>
              <a:ext uri="{C183D7F6-B498-43B3-948B-1728B52AA6E4}">
                <adec:decorative xmlns:adec="http://schemas.microsoft.com/office/drawing/2017/decorative" val="1"/>
              </a:ext>
            </a:extLst>
          </p:cNvPr>
          <p:cNvSpPr>
            <a:spLocks noChangeArrowheads="1"/>
          </p:cNvSpPr>
          <p:nvPr/>
        </p:nvSpPr>
        <p:spPr bwMode="auto">
          <a:xfrm>
            <a:off x="4076700" y="3424238"/>
            <a:ext cx="127000" cy="330200"/>
          </a:xfrm>
          <a:prstGeom prst="downArrow">
            <a:avLst>
              <a:gd name="adj1" fmla="val 50000"/>
              <a:gd name="adj2" fmla="val 6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6768" name="AutoShape 112">
            <a:extLst>
              <a:ext uri="{FF2B5EF4-FFF2-40B4-BE49-F238E27FC236}">
                <a16:creationId xmlns:a16="http://schemas.microsoft.com/office/drawing/2014/main" id="{005D952A-79EA-E87E-5FB4-AD97391A87B3}"/>
              </a:ext>
              <a:ext uri="{C183D7F6-B498-43B3-948B-1728B52AA6E4}">
                <adec:decorative xmlns:adec="http://schemas.microsoft.com/office/drawing/2017/decorative" val="1"/>
              </a:ext>
            </a:extLst>
          </p:cNvPr>
          <p:cNvSpPr>
            <a:spLocks noChangeArrowheads="1"/>
          </p:cNvSpPr>
          <p:nvPr/>
        </p:nvSpPr>
        <p:spPr bwMode="auto">
          <a:xfrm>
            <a:off x="5118100" y="3411538"/>
            <a:ext cx="127000" cy="330200"/>
          </a:xfrm>
          <a:prstGeom prst="downArrow">
            <a:avLst>
              <a:gd name="adj1" fmla="val 50000"/>
              <a:gd name="adj2" fmla="val 6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6769" name="Line 113">
            <a:extLst>
              <a:ext uri="{FF2B5EF4-FFF2-40B4-BE49-F238E27FC236}">
                <a16:creationId xmlns:a16="http://schemas.microsoft.com/office/drawing/2014/main" id="{437C8968-93FF-91DA-6C6E-AD0C948D1040}"/>
              </a:ext>
              <a:ext uri="{C183D7F6-B498-43B3-948B-1728B52AA6E4}">
                <adec:decorative xmlns:adec="http://schemas.microsoft.com/office/drawing/2017/decorative" val="1"/>
              </a:ext>
            </a:extLst>
          </p:cNvPr>
          <p:cNvSpPr>
            <a:spLocks noChangeShapeType="1"/>
          </p:cNvSpPr>
          <p:nvPr/>
        </p:nvSpPr>
        <p:spPr bwMode="auto">
          <a:xfrm flipH="1">
            <a:off x="5359400" y="3487738"/>
            <a:ext cx="1117600" cy="0"/>
          </a:xfrm>
          <a:prstGeom prst="line">
            <a:avLst/>
          </a:prstGeom>
          <a:noFill/>
          <a:ln w="12700">
            <a:solidFill>
              <a:srgbClr val="000000"/>
            </a:solidFill>
            <a:round/>
            <a:headEnd type="none" w="sm"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326770" name="Group 114" descr="gauge">
            <a:extLst>
              <a:ext uri="{FF2B5EF4-FFF2-40B4-BE49-F238E27FC236}">
                <a16:creationId xmlns:a16="http://schemas.microsoft.com/office/drawing/2014/main" id="{F87D9ED4-1EED-3C1B-6CE6-165735CEE3EC}"/>
              </a:ext>
            </a:extLst>
          </p:cNvPr>
          <p:cNvGrpSpPr>
            <a:grpSpLocks/>
          </p:cNvGrpSpPr>
          <p:nvPr/>
        </p:nvGrpSpPr>
        <p:grpSpPr bwMode="auto">
          <a:xfrm>
            <a:off x="5638800" y="1722438"/>
            <a:ext cx="647700" cy="1308100"/>
            <a:chOff x="3408" y="592"/>
            <a:chExt cx="408" cy="824"/>
          </a:xfrm>
        </p:grpSpPr>
        <p:sp>
          <p:nvSpPr>
            <p:cNvPr id="85095" name="Oval 115">
              <a:extLst>
                <a:ext uri="{FF2B5EF4-FFF2-40B4-BE49-F238E27FC236}">
                  <a16:creationId xmlns:a16="http://schemas.microsoft.com/office/drawing/2014/main" id="{3035635F-6BC2-24CA-CBDE-14DB731E82B1}"/>
                </a:ext>
              </a:extLst>
            </p:cNvPr>
            <p:cNvSpPr>
              <a:spLocks noChangeArrowheads="1"/>
            </p:cNvSpPr>
            <p:nvPr/>
          </p:nvSpPr>
          <p:spPr bwMode="auto">
            <a:xfrm>
              <a:off x="3408" y="592"/>
              <a:ext cx="408" cy="4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96" name="Line 116">
              <a:extLst>
                <a:ext uri="{FF2B5EF4-FFF2-40B4-BE49-F238E27FC236}">
                  <a16:creationId xmlns:a16="http://schemas.microsoft.com/office/drawing/2014/main" id="{DF84B67F-CFFA-4DDD-20DA-B7FBE63D8D4F}"/>
                </a:ext>
              </a:extLst>
            </p:cNvPr>
            <p:cNvSpPr>
              <a:spLocks noChangeShapeType="1"/>
            </p:cNvSpPr>
            <p:nvPr/>
          </p:nvSpPr>
          <p:spPr bwMode="auto">
            <a:xfrm>
              <a:off x="3616" y="984"/>
              <a:ext cx="0" cy="432"/>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97" name="Line 117">
              <a:extLst>
                <a:ext uri="{FF2B5EF4-FFF2-40B4-BE49-F238E27FC236}">
                  <a16:creationId xmlns:a16="http://schemas.microsoft.com/office/drawing/2014/main" id="{1E580B01-7DF5-6A85-8E27-60BCFD3A4E7A}"/>
                </a:ext>
              </a:extLst>
            </p:cNvPr>
            <p:cNvSpPr>
              <a:spLocks noChangeShapeType="1"/>
            </p:cNvSpPr>
            <p:nvPr/>
          </p:nvSpPr>
          <p:spPr bwMode="auto">
            <a:xfrm flipH="1">
              <a:off x="3528" y="672"/>
              <a:ext cx="176" cy="248"/>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26774" name="Group 118" descr="gauge">
            <a:extLst>
              <a:ext uri="{FF2B5EF4-FFF2-40B4-BE49-F238E27FC236}">
                <a16:creationId xmlns:a16="http://schemas.microsoft.com/office/drawing/2014/main" id="{CB1C605B-B218-7AFF-9975-117374F6AC50}"/>
              </a:ext>
            </a:extLst>
          </p:cNvPr>
          <p:cNvGrpSpPr>
            <a:grpSpLocks/>
          </p:cNvGrpSpPr>
          <p:nvPr/>
        </p:nvGrpSpPr>
        <p:grpSpPr bwMode="auto">
          <a:xfrm rot="5400000">
            <a:off x="8074025" y="2433638"/>
            <a:ext cx="346075" cy="565150"/>
            <a:chOff x="4462" y="2080"/>
            <a:chExt cx="218" cy="356"/>
          </a:xfrm>
        </p:grpSpPr>
        <p:sp>
          <p:nvSpPr>
            <p:cNvPr id="85092" name="Oval 119">
              <a:extLst>
                <a:ext uri="{FF2B5EF4-FFF2-40B4-BE49-F238E27FC236}">
                  <a16:creationId xmlns:a16="http://schemas.microsoft.com/office/drawing/2014/main" id="{3D65FF9C-D1F4-8931-79E8-7879B6ABB2CA}"/>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5093" name="Line 120">
              <a:extLst>
                <a:ext uri="{FF2B5EF4-FFF2-40B4-BE49-F238E27FC236}">
                  <a16:creationId xmlns:a16="http://schemas.microsoft.com/office/drawing/2014/main" id="{C327A2DE-8735-2BBD-40C6-B10B7B1916A2}"/>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94" name="Line 121">
              <a:extLst>
                <a:ext uri="{FF2B5EF4-FFF2-40B4-BE49-F238E27FC236}">
                  <a16:creationId xmlns:a16="http://schemas.microsoft.com/office/drawing/2014/main" id="{E2202F6F-7526-1EEC-3401-88C09E5063F6}"/>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26778" name="Line 122">
            <a:extLst>
              <a:ext uri="{FF2B5EF4-FFF2-40B4-BE49-F238E27FC236}">
                <a16:creationId xmlns:a16="http://schemas.microsoft.com/office/drawing/2014/main" id="{88EB37A3-72AC-AFEB-D398-65EA4F2FFF12}"/>
              </a:ext>
              <a:ext uri="{C183D7F6-B498-43B3-948B-1728B52AA6E4}">
                <adec:decorative xmlns:adec="http://schemas.microsoft.com/office/drawing/2017/decorative" val="1"/>
              </a:ext>
            </a:extLst>
          </p:cNvPr>
          <p:cNvSpPr>
            <a:spLocks noChangeShapeType="1"/>
          </p:cNvSpPr>
          <p:nvPr/>
        </p:nvSpPr>
        <p:spPr bwMode="auto">
          <a:xfrm>
            <a:off x="1600200" y="4191000"/>
            <a:ext cx="14478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6779" name="Line 123">
            <a:extLst>
              <a:ext uri="{FF2B5EF4-FFF2-40B4-BE49-F238E27FC236}">
                <a16:creationId xmlns:a16="http://schemas.microsoft.com/office/drawing/2014/main" id="{5CA496B0-CCED-1F7E-C13B-C0630029BD1F}"/>
              </a:ext>
              <a:ext uri="{C183D7F6-B498-43B3-948B-1728B52AA6E4}">
                <adec:decorative xmlns:adec="http://schemas.microsoft.com/office/drawing/2017/decorative" val="1"/>
              </a:ext>
            </a:extLst>
          </p:cNvPr>
          <p:cNvSpPr>
            <a:spLocks noChangeShapeType="1"/>
          </p:cNvSpPr>
          <p:nvPr/>
        </p:nvSpPr>
        <p:spPr bwMode="auto">
          <a:xfrm flipH="1">
            <a:off x="2895600" y="6019800"/>
            <a:ext cx="9906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6780" name="Line 124">
            <a:extLst>
              <a:ext uri="{FF2B5EF4-FFF2-40B4-BE49-F238E27FC236}">
                <a16:creationId xmlns:a16="http://schemas.microsoft.com/office/drawing/2014/main" id="{C26EDDA8-4088-3F9B-7BED-053007A03645}"/>
              </a:ext>
              <a:ext uri="{C183D7F6-B498-43B3-948B-1728B52AA6E4}">
                <adec:decorative xmlns:adec="http://schemas.microsoft.com/office/drawing/2017/decorative" val="1"/>
              </a:ext>
            </a:extLst>
          </p:cNvPr>
          <p:cNvSpPr>
            <a:spLocks noChangeShapeType="1"/>
          </p:cNvSpPr>
          <p:nvPr/>
        </p:nvSpPr>
        <p:spPr bwMode="auto">
          <a:xfrm flipH="1">
            <a:off x="2819400" y="4800600"/>
            <a:ext cx="152400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6781" name="Text Box 125">
            <a:extLst>
              <a:ext uri="{FF2B5EF4-FFF2-40B4-BE49-F238E27FC236}">
                <a16:creationId xmlns:a16="http://schemas.microsoft.com/office/drawing/2014/main" id="{DFBC92CD-9DCF-10D7-5F84-6A5084FA505B}"/>
              </a:ext>
            </a:extLst>
          </p:cNvPr>
          <p:cNvSpPr txBox="1">
            <a:spLocks noChangeArrowheads="1"/>
          </p:cNvSpPr>
          <p:nvPr/>
        </p:nvSpPr>
        <p:spPr bwMode="auto">
          <a:xfrm>
            <a:off x="2138363" y="4572000"/>
            <a:ext cx="8334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sz="1600">
                <a:solidFill>
                  <a:srgbClr val="000000"/>
                </a:solidFill>
                <a:latin typeface="MetaPlusLF" charset="0"/>
              </a:rPr>
              <a:t>Spring</a:t>
            </a:r>
            <a:endParaRPr lang="en-GB" altLang="en-US" sz="1600">
              <a:solidFill>
                <a:srgbClr val="000000"/>
              </a:solidFill>
              <a:latin typeface="MetaPlusLF" charset="0"/>
            </a:endParaRPr>
          </a:p>
        </p:txBody>
      </p:sp>
      <p:sp>
        <p:nvSpPr>
          <p:cNvPr id="85091" name="Text Box 126">
            <a:extLst>
              <a:ext uri="{FF2B5EF4-FFF2-40B4-BE49-F238E27FC236}">
                <a16:creationId xmlns:a16="http://schemas.microsoft.com/office/drawing/2014/main" id="{72A6DFC8-A2BE-E600-29D9-C313D96B0581}"/>
              </a:ext>
            </a:extLst>
          </p:cNvPr>
          <p:cNvSpPr txBox="1">
            <a:spLocks noGrp="1" noChangeArrowheads="1"/>
          </p:cNvSpPr>
          <p:nvPr>
            <p:ph type="title" idx="4294967295"/>
          </p:nvPr>
        </p:nvSpPr>
        <p:spPr bwMode="auto">
          <a:xfrm>
            <a:off x="609600" y="990600"/>
            <a:ext cx="4191000" cy="457200"/>
          </a:xfrm>
          <a:prstGeom prst="rect">
            <a:avLst/>
          </a:prstGeom>
          <a:noFill/>
          <a:ln>
            <a:noFill/>
            <a:prstDash/>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Pressure Regulator 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6757"/>
                                        </p:tgtEl>
                                        <p:attrNameLst>
                                          <p:attrName>style.visibility</p:attrName>
                                        </p:attrNameLst>
                                      </p:cBhvr>
                                      <p:to>
                                        <p:strVal val="visible"/>
                                      </p:to>
                                    </p:set>
                                    <p:animEffect transition="in" filter="dissolve">
                                      <p:cBhvr>
                                        <p:cTn id="7" dur="500"/>
                                        <p:tgtEl>
                                          <p:spTgt spid="3267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p:cTn id="11" dur="1" fill="hold">
                                          <p:stCondLst>
                                            <p:cond delay="0"/>
                                          </p:stCondLst>
                                        </p:cTn>
                                        <p:tgtEl>
                                          <p:spTgt spid="326778"/>
                                        </p:tgtEl>
                                        <p:attrNameLst>
                                          <p:attrName>style.visibility</p:attrName>
                                        </p:attrNameLst>
                                      </p:cBhvr>
                                      <p:to>
                                        <p:strVal val="visible"/>
                                      </p:to>
                                    </p:set>
                                    <p:anim calcmode="lin" valueType="num">
                                      <p:cBhvr additive="base">
                                        <p:cTn id="12" dur="500" fill="hold"/>
                                        <p:tgtEl>
                                          <p:spTgt spid="326778"/>
                                        </p:tgtEl>
                                        <p:attrNameLst>
                                          <p:attrName>ppt_x</p:attrName>
                                        </p:attrNameLst>
                                      </p:cBhvr>
                                      <p:tavLst>
                                        <p:tav tm="0">
                                          <p:val>
                                            <p:strVal val="0-#ppt_w/2"/>
                                          </p:val>
                                        </p:tav>
                                        <p:tav tm="100000">
                                          <p:val>
                                            <p:strVal val="#ppt_x"/>
                                          </p:val>
                                        </p:tav>
                                      </p:tavLst>
                                    </p:anim>
                                    <p:anim calcmode="lin" valueType="num">
                                      <p:cBhvr additive="base">
                                        <p:cTn id="13" dur="500" fill="hold"/>
                                        <p:tgtEl>
                                          <p:spTgt spid="32677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326710"/>
                                        </p:tgtEl>
                                        <p:attrNameLst>
                                          <p:attrName>style.visibility</p:attrName>
                                        </p:attrNameLst>
                                      </p:cBhvr>
                                      <p:to>
                                        <p:strVal val="visible"/>
                                      </p:to>
                                    </p:set>
                                    <p:animEffect transition="in" filter="dissolve">
                                      <p:cBhvr>
                                        <p:cTn id="17" dur="500"/>
                                        <p:tgtEl>
                                          <p:spTgt spid="3267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26758"/>
                                        </p:tgtEl>
                                        <p:attrNameLst>
                                          <p:attrName>style.visibility</p:attrName>
                                        </p:attrNameLst>
                                      </p:cBhvr>
                                      <p:to>
                                        <p:strVal val="visible"/>
                                      </p:to>
                                    </p:set>
                                    <p:animEffect transition="in" filter="dissolve">
                                      <p:cBhvr>
                                        <p:cTn id="22" dur="500"/>
                                        <p:tgtEl>
                                          <p:spTgt spid="326758"/>
                                        </p:tgtEl>
                                      </p:cBhvr>
                                    </p:animEffect>
                                  </p:childTnLst>
                                </p:cTn>
                              </p:par>
                            </p:childTnLst>
                          </p:cTn>
                        </p:par>
                        <p:par>
                          <p:cTn id="23" fill="hold" nodeType="afterGroup">
                            <p:stCondLst>
                              <p:cond delay="500"/>
                            </p:stCondLst>
                            <p:childTnLst>
                              <p:par>
                                <p:cTn id="24" presetID="9" presetClass="entr" presetSubtype="0" fill="hold" nodeType="afterEffect">
                                  <p:stCondLst>
                                    <p:cond delay="0"/>
                                  </p:stCondLst>
                                  <p:childTnLst>
                                    <p:set>
                                      <p:cBhvr>
                                        <p:cTn id="25" dur="1" fill="hold">
                                          <p:stCondLst>
                                            <p:cond delay="0"/>
                                          </p:stCondLst>
                                        </p:cTn>
                                        <p:tgtEl>
                                          <p:spTgt spid="326759"/>
                                        </p:tgtEl>
                                        <p:attrNameLst>
                                          <p:attrName>style.visibility</p:attrName>
                                        </p:attrNameLst>
                                      </p:cBhvr>
                                      <p:to>
                                        <p:strVal val="visible"/>
                                      </p:to>
                                    </p:set>
                                    <p:animEffect transition="in" filter="dissolve">
                                      <p:cBhvr>
                                        <p:cTn id="26" dur="500"/>
                                        <p:tgtEl>
                                          <p:spTgt spid="326759"/>
                                        </p:tgtEl>
                                      </p:cBhvr>
                                    </p:animEffect>
                                  </p:childTnLst>
                                </p:cTn>
                              </p:par>
                            </p:childTnLst>
                          </p:cTn>
                        </p:par>
                        <p:par>
                          <p:cTn id="27" fill="hold" nodeType="afterGroup">
                            <p:stCondLst>
                              <p:cond delay="1000"/>
                            </p:stCondLst>
                            <p:childTnLst>
                              <p:par>
                                <p:cTn id="28" presetID="2" presetClass="entr" presetSubtype="1" fill="hold" nodeType="afterEffect">
                                  <p:stCondLst>
                                    <p:cond delay="0"/>
                                  </p:stCondLst>
                                  <p:childTnLst>
                                    <p:set>
                                      <p:cBhvr>
                                        <p:cTn id="29" dur="1" fill="hold">
                                          <p:stCondLst>
                                            <p:cond delay="0"/>
                                          </p:stCondLst>
                                        </p:cTn>
                                        <p:tgtEl>
                                          <p:spTgt spid="326699"/>
                                        </p:tgtEl>
                                        <p:attrNameLst>
                                          <p:attrName>style.visibility</p:attrName>
                                        </p:attrNameLst>
                                      </p:cBhvr>
                                      <p:to>
                                        <p:strVal val="visible"/>
                                      </p:to>
                                    </p:set>
                                    <p:anim calcmode="lin" valueType="num">
                                      <p:cBhvr additive="base">
                                        <p:cTn id="30" dur="500" fill="hold"/>
                                        <p:tgtEl>
                                          <p:spTgt spid="326699"/>
                                        </p:tgtEl>
                                        <p:attrNameLst>
                                          <p:attrName>ppt_x</p:attrName>
                                        </p:attrNameLst>
                                      </p:cBhvr>
                                      <p:tavLst>
                                        <p:tav tm="0">
                                          <p:val>
                                            <p:strVal val="#ppt_x"/>
                                          </p:val>
                                        </p:tav>
                                        <p:tav tm="100000">
                                          <p:val>
                                            <p:strVal val="#ppt_x"/>
                                          </p:val>
                                        </p:tav>
                                      </p:tavLst>
                                    </p:anim>
                                    <p:anim calcmode="lin" valueType="num">
                                      <p:cBhvr additive="base">
                                        <p:cTn id="31" dur="500" fill="hold"/>
                                        <p:tgtEl>
                                          <p:spTgt spid="326699"/>
                                        </p:tgtEl>
                                        <p:attrNameLst>
                                          <p:attrName>ppt_y</p:attrName>
                                        </p:attrNameLst>
                                      </p:cBhvr>
                                      <p:tavLst>
                                        <p:tav tm="0">
                                          <p:val>
                                            <p:strVal val="0-#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326760"/>
                                        </p:tgtEl>
                                        <p:attrNameLst>
                                          <p:attrName>style.visibility</p:attrName>
                                        </p:attrNameLst>
                                      </p:cBhvr>
                                      <p:to>
                                        <p:strVal val="visible"/>
                                      </p:to>
                                    </p:set>
                                    <p:animEffect transition="in" filter="dissolve">
                                      <p:cBhvr>
                                        <p:cTn id="36" dur="500"/>
                                        <p:tgtEl>
                                          <p:spTgt spid="326760"/>
                                        </p:tgtEl>
                                      </p:cBhvr>
                                    </p:animEffect>
                                  </p:childTnLst>
                                </p:cTn>
                              </p:par>
                            </p:childTnLst>
                          </p:cTn>
                        </p:par>
                        <p:par>
                          <p:cTn id="37" fill="hold" nodeType="afterGroup">
                            <p:stCondLst>
                              <p:cond delay="500"/>
                            </p:stCondLst>
                            <p:childTnLst>
                              <p:par>
                                <p:cTn id="38" presetID="9" presetClass="entr" presetSubtype="0" fill="hold" grpId="0" nodeType="afterEffect">
                                  <p:stCondLst>
                                    <p:cond delay="0"/>
                                  </p:stCondLst>
                                  <p:childTnLst>
                                    <p:set>
                                      <p:cBhvr>
                                        <p:cTn id="39" dur="1" fill="hold">
                                          <p:stCondLst>
                                            <p:cond delay="0"/>
                                          </p:stCondLst>
                                        </p:cTn>
                                        <p:tgtEl>
                                          <p:spTgt spid="326761"/>
                                        </p:tgtEl>
                                        <p:attrNameLst>
                                          <p:attrName>style.visibility</p:attrName>
                                        </p:attrNameLst>
                                      </p:cBhvr>
                                      <p:to>
                                        <p:strVal val="visible"/>
                                      </p:to>
                                    </p:set>
                                    <p:animEffect transition="in" filter="dissolve">
                                      <p:cBhvr>
                                        <p:cTn id="40" dur="500"/>
                                        <p:tgtEl>
                                          <p:spTgt spid="326761"/>
                                        </p:tgtEl>
                                      </p:cBhvr>
                                    </p:animEffect>
                                  </p:childTnLst>
                                </p:cTn>
                              </p:par>
                            </p:childTnLst>
                          </p:cTn>
                        </p:par>
                        <p:par>
                          <p:cTn id="41" fill="hold" nodeType="afterGroup">
                            <p:stCondLst>
                              <p:cond delay="1000"/>
                            </p:stCondLst>
                            <p:childTnLst>
                              <p:par>
                                <p:cTn id="42" presetID="2" presetClass="entr" presetSubtype="4" fill="hold" nodeType="afterEffect">
                                  <p:stCondLst>
                                    <p:cond delay="0"/>
                                  </p:stCondLst>
                                  <p:childTnLst>
                                    <p:set>
                                      <p:cBhvr>
                                        <p:cTn id="43" dur="1" fill="hold">
                                          <p:stCondLst>
                                            <p:cond delay="0"/>
                                          </p:stCondLst>
                                        </p:cTn>
                                        <p:tgtEl>
                                          <p:spTgt spid="326700"/>
                                        </p:tgtEl>
                                        <p:attrNameLst>
                                          <p:attrName>style.visibility</p:attrName>
                                        </p:attrNameLst>
                                      </p:cBhvr>
                                      <p:to>
                                        <p:strVal val="visible"/>
                                      </p:to>
                                    </p:set>
                                    <p:anim calcmode="lin" valueType="num">
                                      <p:cBhvr additive="base">
                                        <p:cTn id="44" dur="500" fill="hold"/>
                                        <p:tgtEl>
                                          <p:spTgt spid="326700"/>
                                        </p:tgtEl>
                                        <p:attrNameLst>
                                          <p:attrName>ppt_x</p:attrName>
                                        </p:attrNameLst>
                                      </p:cBhvr>
                                      <p:tavLst>
                                        <p:tav tm="0">
                                          <p:val>
                                            <p:strVal val="#ppt_x"/>
                                          </p:val>
                                        </p:tav>
                                        <p:tav tm="100000">
                                          <p:val>
                                            <p:strVal val="#ppt_x"/>
                                          </p:val>
                                        </p:tav>
                                      </p:tavLst>
                                    </p:anim>
                                    <p:anim calcmode="lin" valueType="num">
                                      <p:cBhvr additive="base">
                                        <p:cTn id="45" dur="500" fill="hold"/>
                                        <p:tgtEl>
                                          <p:spTgt spid="326700"/>
                                        </p:tgtEl>
                                        <p:attrNameLst>
                                          <p:attrName>ppt_y</p:attrName>
                                        </p:attrNameLst>
                                      </p:cBhvr>
                                      <p:tavLst>
                                        <p:tav tm="0">
                                          <p:val>
                                            <p:strVal val="1+#ppt_h/2"/>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326763"/>
                                        </p:tgtEl>
                                        <p:attrNameLst>
                                          <p:attrName>style.visibility</p:attrName>
                                        </p:attrNameLst>
                                      </p:cBhvr>
                                      <p:to>
                                        <p:strVal val="visible"/>
                                      </p:to>
                                    </p:set>
                                    <p:animEffect transition="in" filter="dissolve">
                                      <p:cBhvr>
                                        <p:cTn id="50" dur="500"/>
                                        <p:tgtEl>
                                          <p:spTgt spid="326763"/>
                                        </p:tgtEl>
                                      </p:cBhvr>
                                    </p:animEffect>
                                  </p:childTnLst>
                                </p:cTn>
                              </p:par>
                            </p:childTnLst>
                          </p:cTn>
                        </p:par>
                        <p:par>
                          <p:cTn id="51" fill="hold" nodeType="afterGroup">
                            <p:stCondLst>
                              <p:cond delay="500"/>
                            </p:stCondLst>
                            <p:childTnLst>
                              <p:par>
                                <p:cTn id="52" presetID="9" presetClass="entr" presetSubtype="0" fill="hold" nodeType="afterEffect">
                                  <p:stCondLst>
                                    <p:cond delay="0"/>
                                  </p:stCondLst>
                                  <p:childTnLst>
                                    <p:set>
                                      <p:cBhvr>
                                        <p:cTn id="53" dur="1" fill="hold">
                                          <p:stCondLst>
                                            <p:cond delay="0"/>
                                          </p:stCondLst>
                                        </p:cTn>
                                        <p:tgtEl>
                                          <p:spTgt spid="326762"/>
                                        </p:tgtEl>
                                        <p:attrNameLst>
                                          <p:attrName>style.visibility</p:attrName>
                                        </p:attrNameLst>
                                      </p:cBhvr>
                                      <p:to>
                                        <p:strVal val="visible"/>
                                      </p:to>
                                    </p:set>
                                    <p:animEffect transition="in" filter="dissolve">
                                      <p:cBhvr>
                                        <p:cTn id="54" dur="500"/>
                                        <p:tgtEl>
                                          <p:spTgt spid="326762"/>
                                        </p:tgtEl>
                                      </p:cBhvr>
                                    </p:animEffect>
                                  </p:childTnLst>
                                </p:cTn>
                              </p:par>
                            </p:childTnLst>
                          </p:cTn>
                        </p:par>
                        <p:par>
                          <p:cTn id="55" fill="hold" nodeType="afterGroup">
                            <p:stCondLst>
                              <p:cond delay="1000"/>
                            </p:stCondLst>
                            <p:childTnLst>
                              <p:par>
                                <p:cTn id="56" presetID="9" presetClass="entr" presetSubtype="0" fill="hold" grpId="0" nodeType="afterEffect">
                                  <p:stCondLst>
                                    <p:cond delay="0"/>
                                  </p:stCondLst>
                                  <p:childTnLst>
                                    <p:set>
                                      <p:cBhvr>
                                        <p:cTn id="57" dur="1" fill="hold">
                                          <p:stCondLst>
                                            <p:cond delay="0"/>
                                          </p:stCondLst>
                                        </p:cTn>
                                        <p:tgtEl>
                                          <p:spTgt spid="326764"/>
                                        </p:tgtEl>
                                        <p:attrNameLst>
                                          <p:attrName>style.visibility</p:attrName>
                                        </p:attrNameLst>
                                      </p:cBhvr>
                                      <p:to>
                                        <p:strVal val="visible"/>
                                      </p:to>
                                    </p:set>
                                    <p:animEffect transition="in" filter="dissolve">
                                      <p:cBhvr>
                                        <p:cTn id="58" dur="500"/>
                                        <p:tgtEl>
                                          <p:spTgt spid="326764"/>
                                        </p:tgtEl>
                                      </p:cBhvr>
                                    </p:animEffect>
                                  </p:childTnLst>
                                </p:cTn>
                              </p:par>
                            </p:childTnLst>
                          </p:cTn>
                        </p:par>
                        <p:par>
                          <p:cTn id="59" fill="hold" nodeType="afterGroup">
                            <p:stCondLst>
                              <p:cond delay="1500"/>
                            </p:stCondLst>
                            <p:childTnLst>
                              <p:par>
                                <p:cTn id="60" presetID="2" presetClass="entr" presetSubtype="1" fill="hold" nodeType="afterEffect">
                                  <p:stCondLst>
                                    <p:cond delay="0"/>
                                  </p:stCondLst>
                                  <p:childTnLst>
                                    <p:set>
                                      <p:cBhvr>
                                        <p:cTn id="61" dur="1" fill="hold">
                                          <p:stCondLst>
                                            <p:cond delay="0"/>
                                          </p:stCondLst>
                                        </p:cTn>
                                        <p:tgtEl>
                                          <p:spTgt spid="326725"/>
                                        </p:tgtEl>
                                        <p:attrNameLst>
                                          <p:attrName>style.visibility</p:attrName>
                                        </p:attrNameLst>
                                      </p:cBhvr>
                                      <p:to>
                                        <p:strVal val="visible"/>
                                      </p:to>
                                    </p:set>
                                    <p:anim calcmode="lin" valueType="num">
                                      <p:cBhvr additive="base">
                                        <p:cTn id="62" dur="500" fill="hold"/>
                                        <p:tgtEl>
                                          <p:spTgt spid="326725"/>
                                        </p:tgtEl>
                                        <p:attrNameLst>
                                          <p:attrName>ppt_x</p:attrName>
                                        </p:attrNameLst>
                                      </p:cBhvr>
                                      <p:tavLst>
                                        <p:tav tm="0">
                                          <p:val>
                                            <p:strVal val="#ppt_x"/>
                                          </p:val>
                                        </p:tav>
                                        <p:tav tm="100000">
                                          <p:val>
                                            <p:strVal val="#ppt_x"/>
                                          </p:val>
                                        </p:tav>
                                      </p:tavLst>
                                    </p:anim>
                                    <p:anim calcmode="lin" valueType="num">
                                      <p:cBhvr additive="base">
                                        <p:cTn id="63" dur="500" fill="hold"/>
                                        <p:tgtEl>
                                          <p:spTgt spid="326725"/>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326765"/>
                                        </p:tgtEl>
                                        <p:attrNameLst>
                                          <p:attrName>style.visibility</p:attrName>
                                        </p:attrNameLst>
                                      </p:cBhvr>
                                      <p:to>
                                        <p:strVal val="visible"/>
                                      </p:to>
                                    </p:set>
                                    <p:animEffect transition="in" filter="dissolve">
                                      <p:cBhvr>
                                        <p:cTn id="68" dur="500"/>
                                        <p:tgtEl>
                                          <p:spTgt spid="326765"/>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326779"/>
                                        </p:tgtEl>
                                        <p:attrNameLst>
                                          <p:attrName>style.visibility</p:attrName>
                                        </p:attrNameLst>
                                      </p:cBhvr>
                                      <p:to>
                                        <p:strVal val="visible"/>
                                      </p:to>
                                    </p:set>
                                    <p:anim calcmode="lin" valueType="num">
                                      <p:cBhvr additive="base">
                                        <p:cTn id="73" dur="500" fill="hold"/>
                                        <p:tgtEl>
                                          <p:spTgt spid="326779"/>
                                        </p:tgtEl>
                                        <p:attrNameLst>
                                          <p:attrName>ppt_x</p:attrName>
                                        </p:attrNameLst>
                                      </p:cBhvr>
                                      <p:tavLst>
                                        <p:tav tm="0">
                                          <p:val>
                                            <p:strVal val="0-#ppt_w/2"/>
                                          </p:val>
                                        </p:tav>
                                        <p:tav tm="100000">
                                          <p:val>
                                            <p:strVal val="#ppt_x"/>
                                          </p:val>
                                        </p:tav>
                                      </p:tavLst>
                                    </p:anim>
                                    <p:anim calcmode="lin" valueType="num">
                                      <p:cBhvr additive="base">
                                        <p:cTn id="74" dur="500" fill="hold"/>
                                        <p:tgtEl>
                                          <p:spTgt spid="326779"/>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326781"/>
                                        </p:tgtEl>
                                        <p:attrNameLst>
                                          <p:attrName>style.visibility</p:attrName>
                                        </p:attrNameLst>
                                      </p:cBhvr>
                                      <p:to>
                                        <p:strVal val="visible"/>
                                      </p:to>
                                    </p:set>
                                    <p:animEffect transition="in" filter="dissolve">
                                      <p:cBhvr>
                                        <p:cTn id="79" dur="500"/>
                                        <p:tgtEl>
                                          <p:spTgt spid="3267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8" fill="hold" nodeType="clickEffect">
                                  <p:stCondLst>
                                    <p:cond delay="0"/>
                                  </p:stCondLst>
                                  <p:childTnLst>
                                    <p:set>
                                      <p:cBhvr>
                                        <p:cTn id="83" dur="1" fill="hold">
                                          <p:stCondLst>
                                            <p:cond delay="0"/>
                                          </p:stCondLst>
                                        </p:cTn>
                                        <p:tgtEl>
                                          <p:spTgt spid="326780"/>
                                        </p:tgtEl>
                                        <p:attrNameLst>
                                          <p:attrName>style.visibility</p:attrName>
                                        </p:attrNameLst>
                                      </p:cBhvr>
                                      <p:to>
                                        <p:strVal val="visible"/>
                                      </p:to>
                                    </p:set>
                                    <p:anim calcmode="lin" valueType="num">
                                      <p:cBhvr additive="base">
                                        <p:cTn id="84" dur="500" fill="hold"/>
                                        <p:tgtEl>
                                          <p:spTgt spid="326780"/>
                                        </p:tgtEl>
                                        <p:attrNameLst>
                                          <p:attrName>ppt_x</p:attrName>
                                        </p:attrNameLst>
                                      </p:cBhvr>
                                      <p:tavLst>
                                        <p:tav tm="0">
                                          <p:val>
                                            <p:strVal val="0-#ppt_w/2"/>
                                          </p:val>
                                        </p:tav>
                                        <p:tav tm="100000">
                                          <p:val>
                                            <p:strVal val="#ppt_x"/>
                                          </p:val>
                                        </p:tav>
                                      </p:tavLst>
                                    </p:anim>
                                    <p:anim calcmode="lin" valueType="num">
                                      <p:cBhvr additive="base">
                                        <p:cTn id="85" dur="500" fill="hold"/>
                                        <p:tgtEl>
                                          <p:spTgt spid="326780"/>
                                        </p:tgtEl>
                                        <p:attrNameLst>
                                          <p:attrName>ppt_y</p:attrName>
                                        </p:attrNameLst>
                                      </p:cBhvr>
                                      <p:tavLst>
                                        <p:tav tm="0">
                                          <p:val>
                                            <p:strVal val="#ppt_y"/>
                                          </p:val>
                                        </p:tav>
                                        <p:tav tm="100000">
                                          <p:val>
                                            <p:strVal val="#ppt_y"/>
                                          </p:val>
                                        </p:tav>
                                      </p:tavLst>
                                    </p:anim>
                                  </p:childTnLst>
                                </p:cTn>
                              </p:par>
                            </p:childTnLst>
                          </p:cTn>
                        </p:par>
                        <p:par>
                          <p:cTn id="86" fill="hold" nodeType="afterGroup">
                            <p:stCondLst>
                              <p:cond delay="500"/>
                            </p:stCondLst>
                            <p:childTnLst>
                              <p:par>
                                <p:cTn id="87" presetID="2" presetClass="entr" presetSubtype="2" fill="hold" nodeType="afterEffect">
                                  <p:stCondLst>
                                    <p:cond delay="0"/>
                                  </p:stCondLst>
                                  <p:childTnLst>
                                    <p:set>
                                      <p:cBhvr>
                                        <p:cTn id="88" dur="1" fill="hold">
                                          <p:stCondLst>
                                            <p:cond delay="0"/>
                                          </p:stCondLst>
                                        </p:cTn>
                                        <p:tgtEl>
                                          <p:spTgt spid="326701"/>
                                        </p:tgtEl>
                                        <p:attrNameLst>
                                          <p:attrName>style.visibility</p:attrName>
                                        </p:attrNameLst>
                                      </p:cBhvr>
                                      <p:to>
                                        <p:strVal val="visible"/>
                                      </p:to>
                                    </p:set>
                                    <p:anim calcmode="lin" valueType="num">
                                      <p:cBhvr additive="base">
                                        <p:cTn id="89" dur="500" fill="hold"/>
                                        <p:tgtEl>
                                          <p:spTgt spid="326701"/>
                                        </p:tgtEl>
                                        <p:attrNameLst>
                                          <p:attrName>ppt_x</p:attrName>
                                        </p:attrNameLst>
                                      </p:cBhvr>
                                      <p:tavLst>
                                        <p:tav tm="0">
                                          <p:val>
                                            <p:strVal val="1+#ppt_w/2"/>
                                          </p:val>
                                        </p:tav>
                                        <p:tav tm="100000">
                                          <p:val>
                                            <p:strVal val="#ppt_x"/>
                                          </p:val>
                                        </p:tav>
                                      </p:tavLst>
                                    </p:anim>
                                    <p:anim calcmode="lin" valueType="num">
                                      <p:cBhvr additive="base">
                                        <p:cTn id="90" dur="500" fill="hold"/>
                                        <p:tgtEl>
                                          <p:spTgt spid="326701"/>
                                        </p:tgtEl>
                                        <p:attrNameLst>
                                          <p:attrName>ppt_y</p:attrName>
                                        </p:attrNameLst>
                                      </p:cBhvr>
                                      <p:tavLst>
                                        <p:tav tm="0">
                                          <p:val>
                                            <p:strVal val="#ppt_y"/>
                                          </p:val>
                                        </p:tav>
                                        <p:tav tm="100000">
                                          <p:val>
                                            <p:strVal val="#ppt_y"/>
                                          </p:val>
                                        </p:tav>
                                      </p:tavLst>
                                    </p:anim>
                                  </p:childTnLst>
                                </p:cTn>
                              </p:par>
                            </p:childTnLst>
                          </p:cTn>
                        </p:par>
                        <p:par>
                          <p:cTn id="91" fill="hold" nodeType="afterGroup">
                            <p:stCondLst>
                              <p:cond delay="1000"/>
                            </p:stCondLst>
                            <p:childTnLst>
                              <p:par>
                                <p:cTn id="92" presetID="9" presetClass="entr" presetSubtype="0" fill="hold" nodeType="afterEffect">
                                  <p:stCondLst>
                                    <p:cond delay="0"/>
                                  </p:stCondLst>
                                  <p:childTnLst>
                                    <p:set>
                                      <p:cBhvr>
                                        <p:cTn id="93" dur="1" fill="hold">
                                          <p:stCondLst>
                                            <p:cond delay="0"/>
                                          </p:stCondLst>
                                        </p:cTn>
                                        <p:tgtEl>
                                          <p:spTgt spid="326717"/>
                                        </p:tgtEl>
                                        <p:attrNameLst>
                                          <p:attrName>style.visibility</p:attrName>
                                        </p:attrNameLst>
                                      </p:cBhvr>
                                      <p:to>
                                        <p:strVal val="visible"/>
                                      </p:to>
                                    </p:set>
                                    <p:animEffect transition="in" filter="dissolve">
                                      <p:cBhvr>
                                        <p:cTn id="94" dur="500"/>
                                        <p:tgtEl>
                                          <p:spTgt spid="326717"/>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326766"/>
                                        </p:tgtEl>
                                        <p:attrNameLst>
                                          <p:attrName>style.visibility</p:attrName>
                                        </p:attrNameLst>
                                      </p:cBhvr>
                                      <p:to>
                                        <p:strVal val="visible"/>
                                      </p:to>
                                    </p:set>
                                    <p:animEffect transition="in" filter="dissolve">
                                      <p:cBhvr>
                                        <p:cTn id="99" dur="500"/>
                                        <p:tgtEl>
                                          <p:spTgt spid="326766"/>
                                        </p:tgtEl>
                                      </p:cBhvr>
                                    </p:animEffect>
                                  </p:childTnLst>
                                </p:cTn>
                              </p:par>
                            </p:childTnLst>
                          </p:cTn>
                        </p:par>
                        <p:par>
                          <p:cTn id="100" fill="hold" nodeType="afterGroup">
                            <p:stCondLst>
                              <p:cond delay="500"/>
                            </p:stCondLst>
                            <p:childTnLst>
                              <p:par>
                                <p:cTn id="101" presetID="9" presetClass="entr" presetSubtype="0" fill="hold" nodeType="afterEffect">
                                  <p:stCondLst>
                                    <p:cond delay="0"/>
                                  </p:stCondLst>
                                  <p:childTnLst>
                                    <p:set>
                                      <p:cBhvr>
                                        <p:cTn id="102" dur="1" fill="hold">
                                          <p:stCondLst>
                                            <p:cond delay="0"/>
                                          </p:stCondLst>
                                        </p:cTn>
                                        <p:tgtEl>
                                          <p:spTgt spid="326769"/>
                                        </p:tgtEl>
                                        <p:attrNameLst>
                                          <p:attrName>style.visibility</p:attrName>
                                        </p:attrNameLst>
                                      </p:cBhvr>
                                      <p:to>
                                        <p:strVal val="visible"/>
                                      </p:to>
                                    </p:set>
                                    <p:animEffect transition="in" filter="dissolve">
                                      <p:cBhvr>
                                        <p:cTn id="103" dur="500"/>
                                        <p:tgtEl>
                                          <p:spTgt spid="326769"/>
                                        </p:tgtEl>
                                      </p:cBhvr>
                                    </p:animEffect>
                                  </p:childTnLst>
                                </p:cTn>
                              </p:par>
                            </p:childTnLst>
                          </p:cTn>
                        </p:par>
                        <p:par>
                          <p:cTn id="104" fill="hold" nodeType="afterGroup">
                            <p:stCondLst>
                              <p:cond delay="1000"/>
                            </p:stCondLst>
                            <p:childTnLst>
                              <p:par>
                                <p:cTn id="105" presetID="9" presetClass="entr" presetSubtype="0" fill="hold" nodeType="afterEffect">
                                  <p:stCondLst>
                                    <p:cond delay="0"/>
                                  </p:stCondLst>
                                  <p:childTnLst>
                                    <p:set>
                                      <p:cBhvr>
                                        <p:cTn id="106" dur="1" fill="hold">
                                          <p:stCondLst>
                                            <p:cond delay="0"/>
                                          </p:stCondLst>
                                        </p:cTn>
                                        <p:tgtEl>
                                          <p:spTgt spid="326767"/>
                                        </p:tgtEl>
                                        <p:attrNameLst>
                                          <p:attrName>style.visibility</p:attrName>
                                        </p:attrNameLst>
                                      </p:cBhvr>
                                      <p:to>
                                        <p:strVal val="visible"/>
                                      </p:to>
                                    </p:set>
                                    <p:animEffect transition="in" filter="dissolve">
                                      <p:cBhvr>
                                        <p:cTn id="107" dur="500"/>
                                        <p:tgtEl>
                                          <p:spTgt spid="326767"/>
                                        </p:tgtEl>
                                      </p:cBhvr>
                                    </p:animEffect>
                                  </p:childTnLst>
                                </p:cTn>
                              </p:par>
                            </p:childTnLst>
                          </p:cTn>
                        </p:par>
                        <p:par>
                          <p:cTn id="108" fill="hold" nodeType="afterGroup">
                            <p:stCondLst>
                              <p:cond delay="1500"/>
                            </p:stCondLst>
                            <p:childTnLst>
                              <p:par>
                                <p:cTn id="109" presetID="9" presetClass="entr" presetSubtype="0" fill="hold" nodeType="afterEffect">
                                  <p:stCondLst>
                                    <p:cond delay="0"/>
                                  </p:stCondLst>
                                  <p:childTnLst>
                                    <p:set>
                                      <p:cBhvr>
                                        <p:cTn id="110" dur="1" fill="hold">
                                          <p:stCondLst>
                                            <p:cond delay="0"/>
                                          </p:stCondLst>
                                        </p:cTn>
                                        <p:tgtEl>
                                          <p:spTgt spid="326768"/>
                                        </p:tgtEl>
                                        <p:attrNameLst>
                                          <p:attrName>style.visibility</p:attrName>
                                        </p:attrNameLst>
                                      </p:cBhvr>
                                      <p:to>
                                        <p:strVal val="visible"/>
                                      </p:to>
                                    </p:set>
                                    <p:animEffect transition="in" filter="dissolve">
                                      <p:cBhvr>
                                        <p:cTn id="111" dur="500"/>
                                        <p:tgtEl>
                                          <p:spTgt spid="326768"/>
                                        </p:tgtEl>
                                      </p:cBhvr>
                                    </p:animEffect>
                                  </p:childTnLst>
                                </p:cTn>
                              </p:par>
                            </p:childTnLst>
                          </p:cTn>
                        </p:par>
                        <p:par>
                          <p:cTn id="112" fill="hold" nodeType="afterGroup">
                            <p:stCondLst>
                              <p:cond delay="2000"/>
                            </p:stCondLst>
                            <p:childTnLst>
                              <p:par>
                                <p:cTn id="113" presetID="9" presetClass="entr" presetSubtype="0" fill="hold" nodeType="afterEffect">
                                  <p:stCondLst>
                                    <p:cond delay="0"/>
                                  </p:stCondLst>
                                  <p:childTnLst>
                                    <p:set>
                                      <p:cBhvr>
                                        <p:cTn id="114" dur="1" fill="hold">
                                          <p:stCondLst>
                                            <p:cond delay="0"/>
                                          </p:stCondLst>
                                        </p:cTn>
                                        <p:tgtEl>
                                          <p:spTgt spid="326720"/>
                                        </p:tgtEl>
                                        <p:attrNameLst>
                                          <p:attrName>style.visibility</p:attrName>
                                        </p:attrNameLst>
                                      </p:cBhvr>
                                      <p:to>
                                        <p:strVal val="visible"/>
                                      </p:to>
                                    </p:set>
                                    <p:animEffect transition="in" filter="dissolve">
                                      <p:cBhvr>
                                        <p:cTn id="115" dur="500"/>
                                        <p:tgtEl>
                                          <p:spTgt spid="326720"/>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 presetClass="entr" presetSubtype="1" fill="hold" nodeType="clickEffect">
                                  <p:stCondLst>
                                    <p:cond delay="0"/>
                                  </p:stCondLst>
                                  <p:childTnLst>
                                    <p:set>
                                      <p:cBhvr>
                                        <p:cTn id="119" dur="1" fill="hold">
                                          <p:stCondLst>
                                            <p:cond delay="0"/>
                                          </p:stCondLst>
                                        </p:cTn>
                                        <p:tgtEl>
                                          <p:spTgt spid="326770"/>
                                        </p:tgtEl>
                                        <p:attrNameLst>
                                          <p:attrName>style.visibility</p:attrName>
                                        </p:attrNameLst>
                                      </p:cBhvr>
                                      <p:to>
                                        <p:strVal val="visible"/>
                                      </p:to>
                                    </p:set>
                                    <p:anim calcmode="lin" valueType="num">
                                      <p:cBhvr additive="base">
                                        <p:cTn id="120" dur="500" fill="hold"/>
                                        <p:tgtEl>
                                          <p:spTgt spid="326770"/>
                                        </p:tgtEl>
                                        <p:attrNameLst>
                                          <p:attrName>ppt_x</p:attrName>
                                        </p:attrNameLst>
                                      </p:cBhvr>
                                      <p:tavLst>
                                        <p:tav tm="0">
                                          <p:val>
                                            <p:strVal val="#ppt_x"/>
                                          </p:val>
                                        </p:tav>
                                        <p:tav tm="100000">
                                          <p:val>
                                            <p:strVal val="#ppt_x"/>
                                          </p:val>
                                        </p:tav>
                                      </p:tavLst>
                                    </p:anim>
                                    <p:anim calcmode="lin" valueType="num">
                                      <p:cBhvr additive="base">
                                        <p:cTn id="121" dur="500" fill="hold"/>
                                        <p:tgtEl>
                                          <p:spTgt spid="326770"/>
                                        </p:tgtEl>
                                        <p:attrNameLst>
                                          <p:attrName>ppt_y</p:attrName>
                                        </p:attrNameLst>
                                      </p:cBhvr>
                                      <p:tavLst>
                                        <p:tav tm="0">
                                          <p:val>
                                            <p:strVal val="0-#ppt_h/2"/>
                                          </p:val>
                                        </p:tav>
                                        <p:tav tm="100000">
                                          <p:val>
                                            <p:strVal val="#ppt_y"/>
                                          </p:val>
                                        </p:tav>
                                      </p:tavLst>
                                    </p:anim>
                                  </p:childTnLst>
                                </p:cTn>
                              </p:par>
                            </p:childTnLst>
                          </p:cTn>
                        </p:par>
                        <p:par>
                          <p:cTn id="122" fill="hold" nodeType="afterGroup">
                            <p:stCondLst>
                              <p:cond delay="500"/>
                            </p:stCondLst>
                            <p:childTnLst>
                              <p:par>
                                <p:cTn id="123" presetID="2" presetClass="entr" presetSubtype="2" fill="hold" nodeType="afterEffect">
                                  <p:stCondLst>
                                    <p:cond delay="0"/>
                                  </p:stCondLst>
                                  <p:childTnLst>
                                    <p:set>
                                      <p:cBhvr>
                                        <p:cTn id="124" dur="1" fill="hold">
                                          <p:stCondLst>
                                            <p:cond delay="0"/>
                                          </p:stCondLst>
                                        </p:cTn>
                                        <p:tgtEl>
                                          <p:spTgt spid="326774"/>
                                        </p:tgtEl>
                                        <p:attrNameLst>
                                          <p:attrName>style.visibility</p:attrName>
                                        </p:attrNameLst>
                                      </p:cBhvr>
                                      <p:to>
                                        <p:strVal val="visible"/>
                                      </p:to>
                                    </p:set>
                                    <p:anim calcmode="lin" valueType="num">
                                      <p:cBhvr additive="base">
                                        <p:cTn id="125" dur="500" fill="hold"/>
                                        <p:tgtEl>
                                          <p:spTgt spid="326774"/>
                                        </p:tgtEl>
                                        <p:attrNameLst>
                                          <p:attrName>ppt_x</p:attrName>
                                        </p:attrNameLst>
                                      </p:cBhvr>
                                      <p:tavLst>
                                        <p:tav tm="0">
                                          <p:val>
                                            <p:strVal val="1+#ppt_w/2"/>
                                          </p:val>
                                        </p:tav>
                                        <p:tav tm="100000">
                                          <p:val>
                                            <p:strVal val="#ppt_x"/>
                                          </p:val>
                                        </p:tav>
                                      </p:tavLst>
                                    </p:anim>
                                    <p:anim calcmode="lin" valueType="num">
                                      <p:cBhvr additive="base">
                                        <p:cTn id="126" dur="500" fill="hold"/>
                                        <p:tgtEl>
                                          <p:spTgt spid="3267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757" grpId="0" autoUpdateAnimBg="0"/>
      <p:bldP spid="326758" grpId="0" autoUpdateAnimBg="0"/>
      <p:bldP spid="326761" grpId="0" autoUpdateAnimBg="0"/>
      <p:bldP spid="326764" grpId="0" autoUpdateAnimBg="0"/>
      <p:bldP spid="326765" grpId="0" autoUpdateAnimBg="0"/>
      <p:bldP spid="326766" grpId="0" autoUpdateAnimBg="0"/>
      <p:bldP spid="326781"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53" name="AutoShape 73">
            <a:extLst>
              <a:ext uri="{FF2B5EF4-FFF2-40B4-BE49-F238E27FC236}">
                <a16:creationId xmlns:a16="http://schemas.microsoft.com/office/drawing/2014/main" id="{D8D24173-763F-852F-74EF-546078C85ADF}"/>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86018" name="Freeform 2">
            <a:extLst>
              <a:ext uri="{FF2B5EF4-FFF2-40B4-BE49-F238E27FC236}">
                <a16:creationId xmlns:a16="http://schemas.microsoft.com/office/drawing/2014/main" id="{212544CF-0728-0814-09D9-EA56A996D314}"/>
              </a:ext>
              <a:ext uri="{C183D7F6-B498-43B3-948B-1728B52AA6E4}">
                <adec:decorative xmlns:adec="http://schemas.microsoft.com/office/drawing/2017/decorative" val="1"/>
              </a:ext>
            </a:extLst>
          </p:cNvPr>
          <p:cNvSpPr>
            <a:spLocks/>
          </p:cNvSpPr>
          <p:nvPr/>
        </p:nvSpPr>
        <p:spPr bwMode="auto">
          <a:xfrm>
            <a:off x="3046413" y="2819400"/>
            <a:ext cx="3187700" cy="1016000"/>
          </a:xfrm>
          <a:custGeom>
            <a:avLst/>
            <a:gdLst>
              <a:gd name="T0" fmla="*/ 63500 w 2008"/>
              <a:gd name="T1" fmla="*/ 501650 h 640"/>
              <a:gd name="T2" fmla="*/ 1304925 w 2008"/>
              <a:gd name="T3" fmla="*/ 355600 h 640"/>
              <a:gd name="T4" fmla="*/ 1304925 w 2008"/>
              <a:gd name="T5" fmla="*/ 0 h 640"/>
              <a:gd name="T6" fmla="*/ 1835150 w 2008"/>
              <a:gd name="T7" fmla="*/ 0 h 640"/>
              <a:gd name="T8" fmla="*/ 1835150 w 2008"/>
              <a:gd name="T9" fmla="*/ 258763 h 640"/>
              <a:gd name="T10" fmla="*/ 2157413 w 2008"/>
              <a:gd name="T11" fmla="*/ 258763 h 640"/>
              <a:gd name="T12" fmla="*/ 2157413 w 2008"/>
              <a:gd name="T13" fmla="*/ 146050 h 640"/>
              <a:gd name="T14" fmla="*/ 3187700 w 2008"/>
              <a:gd name="T15" fmla="*/ 146050 h 640"/>
              <a:gd name="T16" fmla="*/ 3187700 w 2008"/>
              <a:gd name="T17" fmla="*/ 1006475 h 640"/>
              <a:gd name="T18" fmla="*/ 0 w 2008"/>
              <a:gd name="T19" fmla="*/ 1016000 h 640"/>
              <a:gd name="T20" fmla="*/ 0 w 2008"/>
              <a:gd name="T21" fmla="*/ 501650 h 640"/>
              <a:gd name="T22" fmla="*/ 63500 w 2008"/>
              <a:gd name="T23" fmla="*/ 501650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08" h="640">
                <a:moveTo>
                  <a:pt x="40" y="316"/>
                </a:moveTo>
                <a:lnTo>
                  <a:pt x="822" y="224"/>
                </a:lnTo>
                <a:lnTo>
                  <a:pt x="822" y="0"/>
                </a:lnTo>
                <a:lnTo>
                  <a:pt x="1156" y="0"/>
                </a:lnTo>
                <a:lnTo>
                  <a:pt x="1156" y="163"/>
                </a:lnTo>
                <a:lnTo>
                  <a:pt x="1359" y="163"/>
                </a:lnTo>
                <a:lnTo>
                  <a:pt x="1359" y="92"/>
                </a:lnTo>
                <a:lnTo>
                  <a:pt x="2008" y="92"/>
                </a:lnTo>
                <a:lnTo>
                  <a:pt x="2008" y="634"/>
                </a:lnTo>
                <a:lnTo>
                  <a:pt x="0" y="640"/>
                </a:lnTo>
                <a:lnTo>
                  <a:pt x="0" y="316"/>
                </a:lnTo>
                <a:lnTo>
                  <a:pt x="40" y="31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6090" name="Group 74" descr="gauge">
            <a:extLst>
              <a:ext uri="{FF2B5EF4-FFF2-40B4-BE49-F238E27FC236}">
                <a16:creationId xmlns:a16="http://schemas.microsoft.com/office/drawing/2014/main" id="{D68176B4-A3D5-9B00-F50E-39591EB1BB89}"/>
              </a:ext>
            </a:extLst>
          </p:cNvPr>
          <p:cNvGrpSpPr>
            <a:grpSpLocks/>
          </p:cNvGrpSpPr>
          <p:nvPr/>
        </p:nvGrpSpPr>
        <p:grpSpPr bwMode="auto">
          <a:xfrm>
            <a:off x="5637213" y="1724025"/>
            <a:ext cx="647700" cy="1308100"/>
            <a:chOff x="3408" y="592"/>
            <a:chExt cx="408" cy="824"/>
          </a:xfrm>
        </p:grpSpPr>
        <p:sp>
          <p:nvSpPr>
            <p:cNvPr id="86125" name="Oval 75">
              <a:extLst>
                <a:ext uri="{FF2B5EF4-FFF2-40B4-BE49-F238E27FC236}">
                  <a16:creationId xmlns:a16="http://schemas.microsoft.com/office/drawing/2014/main" id="{D4B9A9F2-0A6B-B619-5D4A-F686881B9B72}"/>
                </a:ext>
              </a:extLst>
            </p:cNvPr>
            <p:cNvSpPr>
              <a:spLocks noChangeArrowheads="1"/>
            </p:cNvSpPr>
            <p:nvPr/>
          </p:nvSpPr>
          <p:spPr bwMode="auto">
            <a:xfrm>
              <a:off x="3408" y="592"/>
              <a:ext cx="408" cy="4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126" name="Line 76">
              <a:extLst>
                <a:ext uri="{FF2B5EF4-FFF2-40B4-BE49-F238E27FC236}">
                  <a16:creationId xmlns:a16="http://schemas.microsoft.com/office/drawing/2014/main" id="{B4DB31BC-347A-3B11-4ED5-8507BD9224AC}"/>
                </a:ext>
              </a:extLst>
            </p:cNvPr>
            <p:cNvSpPr>
              <a:spLocks noChangeShapeType="1"/>
            </p:cNvSpPr>
            <p:nvPr/>
          </p:nvSpPr>
          <p:spPr bwMode="auto">
            <a:xfrm>
              <a:off x="3616" y="984"/>
              <a:ext cx="0" cy="432"/>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127" name="Line 77">
              <a:extLst>
                <a:ext uri="{FF2B5EF4-FFF2-40B4-BE49-F238E27FC236}">
                  <a16:creationId xmlns:a16="http://schemas.microsoft.com/office/drawing/2014/main" id="{9F22D3A9-3369-6041-4D61-4F73DBADE8AA}"/>
                </a:ext>
              </a:extLst>
            </p:cNvPr>
            <p:cNvSpPr>
              <a:spLocks noChangeShapeType="1"/>
            </p:cNvSpPr>
            <p:nvPr/>
          </p:nvSpPr>
          <p:spPr bwMode="auto">
            <a:xfrm flipH="1">
              <a:off x="3528" y="672"/>
              <a:ext cx="176" cy="248"/>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6093" name="Rectangle 111">
            <a:extLst>
              <a:ext uri="{FF2B5EF4-FFF2-40B4-BE49-F238E27FC236}">
                <a16:creationId xmlns:a16="http://schemas.microsoft.com/office/drawing/2014/main" id="{DADAEFDE-88ED-4F79-4D97-1505941E5296}"/>
              </a:ext>
            </a:extLst>
          </p:cNvPr>
          <p:cNvSpPr>
            <a:spLocks noGrp="1" noChangeArrowheads="1"/>
          </p:cNvSpPr>
          <p:nvPr>
            <p:ph type="title" idx="4294967295"/>
          </p:nvPr>
        </p:nvSpPr>
        <p:spPr/>
        <p:txBody>
          <a:bodyPr/>
          <a:lstStyle/>
          <a:p>
            <a:pPr eaLnBrk="1" hangingPunct="1"/>
            <a:r>
              <a:rPr lang="en-US" altLang="en-US" dirty="0"/>
              <a:t>Pressure regulator 3</a:t>
            </a:r>
            <a:endParaRPr lang="en-GB" altLang="en-US" dirty="0"/>
          </a:p>
        </p:txBody>
      </p:sp>
      <p:sp>
        <p:nvSpPr>
          <p:cNvPr id="86019" name="Freeform 3">
            <a:extLst>
              <a:ext uri="{FF2B5EF4-FFF2-40B4-BE49-F238E27FC236}">
                <a16:creationId xmlns:a16="http://schemas.microsoft.com/office/drawing/2014/main" id="{F4A6EB67-8732-54A8-4315-6433BA11CC65}"/>
              </a:ext>
              <a:ext uri="{C183D7F6-B498-43B3-948B-1728B52AA6E4}">
                <adec:decorative xmlns:adec="http://schemas.microsoft.com/office/drawing/2017/decorative" val="1"/>
              </a:ext>
            </a:extLst>
          </p:cNvPr>
          <p:cNvSpPr>
            <a:spLocks/>
          </p:cNvSpPr>
          <p:nvPr/>
        </p:nvSpPr>
        <p:spPr bwMode="auto">
          <a:xfrm>
            <a:off x="3046413" y="2244725"/>
            <a:ext cx="2173287" cy="1076325"/>
          </a:xfrm>
          <a:custGeom>
            <a:avLst/>
            <a:gdLst>
              <a:gd name="T0" fmla="*/ 2173287 w 1369"/>
              <a:gd name="T1" fmla="*/ 827088 h 678"/>
              <a:gd name="T2" fmla="*/ 1828800 w 1369"/>
              <a:gd name="T3" fmla="*/ 827088 h 678"/>
              <a:gd name="T4" fmla="*/ 1828800 w 1369"/>
              <a:gd name="T5" fmla="*/ 541338 h 678"/>
              <a:gd name="T6" fmla="*/ 1339850 w 1369"/>
              <a:gd name="T7" fmla="*/ 541338 h 678"/>
              <a:gd name="T8" fmla="*/ 1339850 w 1369"/>
              <a:gd name="T9" fmla="*/ 903288 h 678"/>
              <a:gd name="T10" fmla="*/ 0 w 1369"/>
              <a:gd name="T11" fmla="*/ 1076325 h 678"/>
              <a:gd name="T12" fmla="*/ 0 w 1369"/>
              <a:gd name="T13" fmla="*/ 733425 h 678"/>
              <a:gd name="T14" fmla="*/ 992187 w 1369"/>
              <a:gd name="T15" fmla="*/ 598488 h 678"/>
              <a:gd name="T16" fmla="*/ 1244600 w 1369"/>
              <a:gd name="T17" fmla="*/ 0 h 678"/>
              <a:gd name="T18" fmla="*/ 1966912 w 1369"/>
              <a:gd name="T19" fmla="*/ 0 h 678"/>
              <a:gd name="T20" fmla="*/ 1970087 w 1369"/>
              <a:gd name="T21" fmla="*/ 66675 h 678"/>
              <a:gd name="T22" fmla="*/ 2117725 w 1369"/>
              <a:gd name="T23" fmla="*/ 492125 h 678"/>
              <a:gd name="T24" fmla="*/ 2157412 w 1369"/>
              <a:gd name="T25" fmla="*/ 720725 h 678"/>
              <a:gd name="T26" fmla="*/ 2173287 w 1369"/>
              <a:gd name="T27" fmla="*/ 827088 h 6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69" h="678">
                <a:moveTo>
                  <a:pt x="1369" y="521"/>
                </a:moveTo>
                <a:lnTo>
                  <a:pt x="1152" y="521"/>
                </a:lnTo>
                <a:lnTo>
                  <a:pt x="1152" y="341"/>
                </a:lnTo>
                <a:lnTo>
                  <a:pt x="844" y="341"/>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5" name="Freeform 69">
            <a:extLst>
              <a:ext uri="{FF2B5EF4-FFF2-40B4-BE49-F238E27FC236}">
                <a16:creationId xmlns:a16="http://schemas.microsoft.com/office/drawing/2014/main" id="{AA8E7CDB-ED18-0997-BE35-A702FF317D23}"/>
              </a:ext>
              <a:ext uri="{C183D7F6-B498-43B3-948B-1728B52AA6E4}">
                <adec:decorative xmlns:adec="http://schemas.microsoft.com/office/drawing/2017/decorative" val="1"/>
              </a:ext>
            </a:extLst>
          </p:cNvPr>
          <p:cNvSpPr>
            <a:spLocks/>
          </p:cNvSpPr>
          <p:nvPr/>
        </p:nvSpPr>
        <p:spPr bwMode="auto">
          <a:xfrm>
            <a:off x="4383088" y="2332038"/>
            <a:ext cx="501650" cy="381000"/>
          </a:xfrm>
          <a:custGeom>
            <a:avLst/>
            <a:gdLst>
              <a:gd name="T0" fmla="*/ 7938 w 316"/>
              <a:gd name="T1" fmla="*/ 0 h 240"/>
              <a:gd name="T2" fmla="*/ 3175 w 316"/>
              <a:gd name="T3" fmla="*/ 0 h 240"/>
              <a:gd name="T4" fmla="*/ 3175 w 316"/>
              <a:gd name="T5" fmla="*/ 3175 h 240"/>
              <a:gd name="T6" fmla="*/ 0 w 316"/>
              <a:gd name="T7" fmla="*/ 3175 h 240"/>
              <a:gd name="T8" fmla="*/ 0 w 316"/>
              <a:gd name="T9" fmla="*/ 9525 h 240"/>
              <a:gd name="T10" fmla="*/ 3175 w 316"/>
              <a:gd name="T11" fmla="*/ 9525 h 240"/>
              <a:gd name="T12" fmla="*/ 3175 w 316"/>
              <a:gd name="T13" fmla="*/ 12700 h 240"/>
              <a:gd name="T14" fmla="*/ 7938 w 316"/>
              <a:gd name="T15" fmla="*/ 12700 h 240"/>
              <a:gd name="T16" fmla="*/ 7938 w 316"/>
              <a:gd name="T17" fmla="*/ 15875 h 240"/>
              <a:gd name="T18" fmla="*/ 425450 w 316"/>
              <a:gd name="T19" fmla="*/ 15875 h 240"/>
              <a:gd name="T20" fmla="*/ 7938 w 316"/>
              <a:gd name="T21" fmla="*/ 95250 h 240"/>
              <a:gd name="T22" fmla="*/ 3175 w 316"/>
              <a:gd name="T23" fmla="*/ 98425 h 240"/>
              <a:gd name="T24" fmla="*/ 3175 w 316"/>
              <a:gd name="T25" fmla="*/ 103188 h 240"/>
              <a:gd name="T26" fmla="*/ 7938 w 316"/>
              <a:gd name="T27" fmla="*/ 106363 h 240"/>
              <a:gd name="T28" fmla="*/ 458788 w 316"/>
              <a:gd name="T29" fmla="*/ 192088 h 240"/>
              <a:gd name="T30" fmla="*/ 7938 w 316"/>
              <a:gd name="T31" fmla="*/ 274638 h 240"/>
              <a:gd name="T32" fmla="*/ 3175 w 316"/>
              <a:gd name="T33" fmla="*/ 277813 h 240"/>
              <a:gd name="T34" fmla="*/ 3175 w 316"/>
              <a:gd name="T35" fmla="*/ 284163 h 240"/>
              <a:gd name="T36" fmla="*/ 7938 w 316"/>
              <a:gd name="T37" fmla="*/ 285750 h 240"/>
              <a:gd name="T38" fmla="*/ 425450 w 316"/>
              <a:gd name="T39" fmla="*/ 365125 h 240"/>
              <a:gd name="T40" fmla="*/ 7938 w 316"/>
              <a:gd name="T41" fmla="*/ 365125 h 240"/>
              <a:gd name="T42" fmla="*/ 7938 w 316"/>
              <a:gd name="T43" fmla="*/ 368300 h 240"/>
              <a:gd name="T44" fmla="*/ 3175 w 316"/>
              <a:gd name="T45" fmla="*/ 368300 h 240"/>
              <a:gd name="T46" fmla="*/ 3175 w 316"/>
              <a:gd name="T47" fmla="*/ 371475 h 240"/>
              <a:gd name="T48" fmla="*/ 0 w 316"/>
              <a:gd name="T49" fmla="*/ 371475 h 240"/>
              <a:gd name="T50" fmla="*/ 0 w 316"/>
              <a:gd name="T51" fmla="*/ 377825 h 240"/>
              <a:gd name="T52" fmla="*/ 3175 w 316"/>
              <a:gd name="T53" fmla="*/ 377825 h 240"/>
              <a:gd name="T54" fmla="*/ 3175 w 316"/>
              <a:gd name="T55" fmla="*/ 381000 h 240"/>
              <a:gd name="T56" fmla="*/ 495300 w 316"/>
              <a:gd name="T57" fmla="*/ 381000 h 240"/>
              <a:gd name="T58" fmla="*/ 501650 w 316"/>
              <a:gd name="T59" fmla="*/ 374650 h 240"/>
              <a:gd name="T60" fmla="*/ 501650 w 316"/>
              <a:gd name="T61" fmla="*/ 368300 h 240"/>
              <a:gd name="T62" fmla="*/ 495300 w 316"/>
              <a:gd name="T63" fmla="*/ 361950 h 240"/>
              <a:gd name="T64" fmla="*/ 57150 w 316"/>
              <a:gd name="T65" fmla="*/ 280988 h 240"/>
              <a:gd name="T66" fmla="*/ 495300 w 316"/>
              <a:gd name="T67" fmla="*/ 201613 h 240"/>
              <a:gd name="T68" fmla="*/ 501650 w 316"/>
              <a:gd name="T69" fmla="*/ 195263 h 240"/>
              <a:gd name="T70" fmla="*/ 501650 w 316"/>
              <a:gd name="T71" fmla="*/ 188913 h 240"/>
              <a:gd name="T72" fmla="*/ 495300 w 316"/>
              <a:gd name="T73" fmla="*/ 182563 h 240"/>
              <a:gd name="T74" fmla="*/ 57150 w 316"/>
              <a:gd name="T75" fmla="*/ 101600 h 240"/>
              <a:gd name="T76" fmla="*/ 495300 w 316"/>
              <a:gd name="T77" fmla="*/ 19050 h 240"/>
              <a:gd name="T78" fmla="*/ 498475 w 316"/>
              <a:gd name="T79" fmla="*/ 19050 h 240"/>
              <a:gd name="T80" fmla="*/ 498475 w 316"/>
              <a:gd name="T81" fmla="*/ 15875 h 240"/>
              <a:gd name="T82" fmla="*/ 501650 w 316"/>
              <a:gd name="T83" fmla="*/ 15875 h 240"/>
              <a:gd name="T84" fmla="*/ 501650 w 316"/>
              <a:gd name="T85" fmla="*/ 3175 h 240"/>
              <a:gd name="T86" fmla="*/ 498475 w 316"/>
              <a:gd name="T87" fmla="*/ 3175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6" name="Rectangle 70">
            <a:extLst>
              <a:ext uri="{FF2B5EF4-FFF2-40B4-BE49-F238E27FC236}">
                <a16:creationId xmlns:a16="http://schemas.microsoft.com/office/drawing/2014/main" id="{FEC071C4-5D55-4428-C289-811D7DAD0816}"/>
              </a:ext>
              <a:ext uri="{C183D7F6-B498-43B3-948B-1728B52AA6E4}">
                <adec:decorative xmlns:adec="http://schemas.microsoft.com/office/drawing/2017/decorative" val="1"/>
              </a:ext>
            </a:extLst>
          </p:cNvPr>
          <p:cNvSpPr>
            <a:spLocks noChangeArrowheads="1"/>
          </p:cNvSpPr>
          <p:nvPr/>
        </p:nvSpPr>
        <p:spPr bwMode="auto">
          <a:xfrm>
            <a:off x="4291013" y="2733675"/>
            <a:ext cx="688975" cy="122238"/>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87" name="Rectangle 71">
            <a:extLst>
              <a:ext uri="{FF2B5EF4-FFF2-40B4-BE49-F238E27FC236}">
                <a16:creationId xmlns:a16="http://schemas.microsoft.com/office/drawing/2014/main" id="{546EE622-FD6E-6D35-1031-ADD58686EFF4}"/>
              </a:ext>
              <a:ext uri="{C183D7F6-B498-43B3-948B-1728B52AA6E4}">
                <adec:decorative xmlns:adec="http://schemas.microsoft.com/office/drawing/2017/decorative" val="1"/>
              </a:ext>
            </a:extLst>
          </p:cNvPr>
          <p:cNvSpPr>
            <a:spLocks noChangeArrowheads="1"/>
          </p:cNvSpPr>
          <p:nvPr/>
        </p:nvSpPr>
        <p:spPr bwMode="auto">
          <a:xfrm>
            <a:off x="4346575" y="2795588"/>
            <a:ext cx="577850" cy="603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22" name="Freeform 6">
            <a:extLst>
              <a:ext uri="{FF2B5EF4-FFF2-40B4-BE49-F238E27FC236}">
                <a16:creationId xmlns:a16="http://schemas.microsoft.com/office/drawing/2014/main" id="{BFA70295-CDBE-71B8-ADE0-D10A6E77A4B5}"/>
              </a:ext>
              <a:ext uri="{C183D7F6-B498-43B3-948B-1728B52AA6E4}">
                <adec:decorative xmlns:adec="http://schemas.microsoft.com/office/drawing/2017/decorative" val="1"/>
              </a:ext>
            </a:extLst>
          </p:cNvPr>
          <p:cNvSpPr>
            <a:spLocks/>
          </p:cNvSpPr>
          <p:nvPr/>
        </p:nvSpPr>
        <p:spPr bwMode="auto">
          <a:xfrm>
            <a:off x="3046413" y="297815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86026" name="Freeform 10">
            <a:extLst>
              <a:ext uri="{FF2B5EF4-FFF2-40B4-BE49-F238E27FC236}">
                <a16:creationId xmlns:a16="http://schemas.microsoft.com/office/drawing/2014/main" id="{51B458C2-8A46-5206-B741-B724CABD59DF}"/>
              </a:ext>
              <a:ext uri="{C183D7F6-B498-43B3-948B-1728B52AA6E4}">
                <adec:decorative xmlns:adec="http://schemas.microsoft.com/office/drawing/2017/decorative" val="1"/>
              </a:ext>
            </a:extLst>
          </p:cNvPr>
          <p:cNvSpPr>
            <a:spLocks/>
          </p:cNvSpPr>
          <p:nvPr/>
        </p:nvSpPr>
        <p:spPr bwMode="auto">
          <a:xfrm>
            <a:off x="3046413" y="301466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4" name="Freeform 68">
            <a:extLst>
              <a:ext uri="{FF2B5EF4-FFF2-40B4-BE49-F238E27FC236}">
                <a16:creationId xmlns:a16="http://schemas.microsoft.com/office/drawing/2014/main" id="{99E3D015-4C02-9108-2F2A-9E2A306B09F3}"/>
              </a:ext>
              <a:ext uri="{C183D7F6-B498-43B3-948B-1728B52AA6E4}">
                <adec:decorative xmlns:adec="http://schemas.microsoft.com/office/drawing/2017/decorative" val="1"/>
              </a:ext>
            </a:extLst>
          </p:cNvPr>
          <p:cNvSpPr>
            <a:spLocks/>
          </p:cNvSpPr>
          <p:nvPr/>
        </p:nvSpPr>
        <p:spPr bwMode="auto">
          <a:xfrm>
            <a:off x="3046413" y="198278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86024" name="Freeform 8">
            <a:extLst>
              <a:ext uri="{FF2B5EF4-FFF2-40B4-BE49-F238E27FC236}">
                <a16:creationId xmlns:a16="http://schemas.microsoft.com/office/drawing/2014/main" id="{1C460A28-527B-DB9C-723B-C50A23166A88}"/>
              </a:ext>
              <a:ext uri="{C183D7F6-B498-43B3-948B-1728B52AA6E4}">
                <adec:decorative xmlns:adec="http://schemas.microsoft.com/office/drawing/2017/decorative" val="1"/>
              </a:ext>
            </a:extLst>
          </p:cNvPr>
          <p:cNvSpPr>
            <a:spLocks/>
          </p:cNvSpPr>
          <p:nvPr/>
        </p:nvSpPr>
        <p:spPr bwMode="auto">
          <a:xfrm>
            <a:off x="3965575" y="3603625"/>
            <a:ext cx="627063" cy="436563"/>
          </a:xfrm>
          <a:custGeom>
            <a:avLst/>
            <a:gdLst>
              <a:gd name="T0" fmla="*/ 544513 w 395"/>
              <a:gd name="T1" fmla="*/ 0 h 275"/>
              <a:gd name="T2" fmla="*/ 444500 w 395"/>
              <a:gd name="T3" fmla="*/ 0 h 275"/>
              <a:gd name="T4" fmla="*/ 444500 w 395"/>
              <a:gd name="T5" fmla="*/ 174625 h 275"/>
              <a:gd name="T6" fmla="*/ 554038 w 395"/>
              <a:gd name="T7" fmla="*/ 174625 h 275"/>
              <a:gd name="T8" fmla="*/ 554038 w 395"/>
              <a:gd name="T9" fmla="*/ 261938 h 275"/>
              <a:gd name="T10" fmla="*/ 0 w 395"/>
              <a:gd name="T11" fmla="*/ 261938 h 275"/>
              <a:gd name="T12" fmla="*/ 0 w 395"/>
              <a:gd name="T13" fmla="*/ 350838 h 275"/>
              <a:gd name="T14" fmla="*/ 534988 w 395"/>
              <a:gd name="T15" fmla="*/ 350838 h 275"/>
              <a:gd name="T16" fmla="*/ 534988 w 395"/>
              <a:gd name="T17" fmla="*/ 436563 h 275"/>
              <a:gd name="T18" fmla="*/ 627063 w 395"/>
              <a:gd name="T19" fmla="*/ 436563 h 275"/>
              <a:gd name="T20" fmla="*/ 627063 w 395"/>
              <a:gd name="T21" fmla="*/ 98425 h 275"/>
              <a:gd name="T22" fmla="*/ 54451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86088" name="Freeform 72">
            <a:extLst>
              <a:ext uri="{FF2B5EF4-FFF2-40B4-BE49-F238E27FC236}">
                <a16:creationId xmlns:a16="http://schemas.microsoft.com/office/drawing/2014/main" id="{09A80C93-31D3-6D7A-9648-5F0D3055925F}"/>
              </a:ext>
              <a:ext uri="{C183D7F6-B498-43B3-948B-1728B52AA6E4}">
                <adec:decorative xmlns:adec="http://schemas.microsoft.com/office/drawing/2017/decorative" val="1"/>
              </a:ext>
            </a:extLst>
          </p:cNvPr>
          <p:cNvSpPr>
            <a:spLocks/>
          </p:cNvSpPr>
          <p:nvPr/>
        </p:nvSpPr>
        <p:spPr bwMode="auto">
          <a:xfrm>
            <a:off x="4519613" y="2849563"/>
            <a:ext cx="231775" cy="812800"/>
          </a:xfrm>
          <a:custGeom>
            <a:avLst/>
            <a:gdLst>
              <a:gd name="T0" fmla="*/ 231775 w 146"/>
              <a:gd name="T1" fmla="*/ 766763 h 512"/>
              <a:gd name="T2" fmla="*/ 231775 w 146"/>
              <a:gd name="T3" fmla="*/ 773113 h 512"/>
              <a:gd name="T4" fmla="*/ 228600 w 146"/>
              <a:gd name="T5" fmla="*/ 776288 h 512"/>
              <a:gd name="T6" fmla="*/ 228600 w 146"/>
              <a:gd name="T7" fmla="*/ 779463 h 512"/>
              <a:gd name="T8" fmla="*/ 225425 w 146"/>
              <a:gd name="T9" fmla="*/ 779463 h 512"/>
              <a:gd name="T10" fmla="*/ 225425 w 146"/>
              <a:gd name="T11" fmla="*/ 782638 h 512"/>
              <a:gd name="T12" fmla="*/ 222250 w 146"/>
              <a:gd name="T13" fmla="*/ 782638 h 512"/>
              <a:gd name="T14" fmla="*/ 222250 w 146"/>
              <a:gd name="T15" fmla="*/ 785813 h 512"/>
              <a:gd name="T16" fmla="*/ 219075 w 146"/>
              <a:gd name="T17" fmla="*/ 785813 h 512"/>
              <a:gd name="T18" fmla="*/ 219075 w 146"/>
              <a:gd name="T19" fmla="*/ 788988 h 512"/>
              <a:gd name="T20" fmla="*/ 215900 w 146"/>
              <a:gd name="T21" fmla="*/ 788988 h 512"/>
              <a:gd name="T22" fmla="*/ 215900 w 146"/>
              <a:gd name="T23" fmla="*/ 792163 h 512"/>
              <a:gd name="T24" fmla="*/ 212725 w 146"/>
              <a:gd name="T25" fmla="*/ 792163 h 512"/>
              <a:gd name="T26" fmla="*/ 209550 w 146"/>
              <a:gd name="T27" fmla="*/ 793750 h 512"/>
              <a:gd name="T28" fmla="*/ 203200 w 146"/>
              <a:gd name="T29" fmla="*/ 793750 h 512"/>
              <a:gd name="T30" fmla="*/ 203200 w 146"/>
              <a:gd name="T31" fmla="*/ 796925 h 512"/>
              <a:gd name="T32" fmla="*/ 201613 w 146"/>
              <a:gd name="T33" fmla="*/ 796925 h 512"/>
              <a:gd name="T34" fmla="*/ 198438 w 146"/>
              <a:gd name="T35" fmla="*/ 800100 h 512"/>
              <a:gd name="T36" fmla="*/ 188913 w 146"/>
              <a:gd name="T37" fmla="*/ 800100 h 512"/>
              <a:gd name="T38" fmla="*/ 185738 w 146"/>
              <a:gd name="T39" fmla="*/ 803275 h 512"/>
              <a:gd name="T40" fmla="*/ 179388 w 146"/>
              <a:gd name="T41" fmla="*/ 803275 h 512"/>
              <a:gd name="T42" fmla="*/ 176213 w 146"/>
              <a:gd name="T43" fmla="*/ 806450 h 512"/>
              <a:gd name="T44" fmla="*/ 165100 w 146"/>
              <a:gd name="T45" fmla="*/ 806450 h 512"/>
              <a:gd name="T46" fmla="*/ 165100 w 146"/>
              <a:gd name="T47" fmla="*/ 809625 h 512"/>
              <a:gd name="T48" fmla="*/ 146050 w 146"/>
              <a:gd name="T49" fmla="*/ 809625 h 512"/>
              <a:gd name="T50" fmla="*/ 146050 w 146"/>
              <a:gd name="T51" fmla="*/ 812800 h 512"/>
              <a:gd name="T52" fmla="*/ 85725 w 146"/>
              <a:gd name="T53" fmla="*/ 812800 h 512"/>
              <a:gd name="T54" fmla="*/ 85725 w 146"/>
              <a:gd name="T55" fmla="*/ 809625 h 512"/>
              <a:gd name="T56" fmla="*/ 66675 w 146"/>
              <a:gd name="T57" fmla="*/ 809625 h 512"/>
              <a:gd name="T58" fmla="*/ 66675 w 146"/>
              <a:gd name="T59" fmla="*/ 806450 h 512"/>
              <a:gd name="T60" fmla="*/ 53975 w 146"/>
              <a:gd name="T61" fmla="*/ 806450 h 512"/>
              <a:gd name="T62" fmla="*/ 53975 w 146"/>
              <a:gd name="T63" fmla="*/ 803275 h 512"/>
              <a:gd name="T64" fmla="*/ 46038 w 146"/>
              <a:gd name="T65" fmla="*/ 803275 h 512"/>
              <a:gd name="T66" fmla="*/ 46038 w 146"/>
              <a:gd name="T67" fmla="*/ 800100 h 512"/>
              <a:gd name="T68" fmla="*/ 36513 w 146"/>
              <a:gd name="T69" fmla="*/ 800100 h 512"/>
              <a:gd name="T70" fmla="*/ 30163 w 146"/>
              <a:gd name="T71" fmla="*/ 796925 h 512"/>
              <a:gd name="T72" fmla="*/ 26988 w 146"/>
              <a:gd name="T73" fmla="*/ 796925 h 512"/>
              <a:gd name="T74" fmla="*/ 26988 w 146"/>
              <a:gd name="T75" fmla="*/ 793750 h 512"/>
              <a:gd name="T76" fmla="*/ 20638 w 146"/>
              <a:gd name="T77" fmla="*/ 793750 h 512"/>
              <a:gd name="T78" fmla="*/ 17463 w 146"/>
              <a:gd name="T79" fmla="*/ 792163 h 512"/>
              <a:gd name="T80" fmla="*/ 17463 w 146"/>
              <a:gd name="T81" fmla="*/ 788988 h 512"/>
              <a:gd name="T82" fmla="*/ 12700 w 146"/>
              <a:gd name="T83" fmla="*/ 788988 h 512"/>
              <a:gd name="T84" fmla="*/ 12700 w 146"/>
              <a:gd name="T85" fmla="*/ 785813 h 512"/>
              <a:gd name="T86" fmla="*/ 9525 w 146"/>
              <a:gd name="T87" fmla="*/ 785813 h 512"/>
              <a:gd name="T88" fmla="*/ 9525 w 146"/>
              <a:gd name="T89" fmla="*/ 779463 h 512"/>
              <a:gd name="T90" fmla="*/ 3175 w 146"/>
              <a:gd name="T91" fmla="*/ 779463 h 512"/>
              <a:gd name="T92" fmla="*/ 3175 w 146"/>
              <a:gd name="T93" fmla="*/ 776288 h 512"/>
              <a:gd name="T94" fmla="*/ 0 w 146"/>
              <a:gd name="T95" fmla="*/ 773113 h 512"/>
              <a:gd name="T96" fmla="*/ 0 w 146"/>
              <a:gd name="T97" fmla="*/ 0 h 512"/>
              <a:gd name="T98" fmla="*/ 231775 w 146"/>
              <a:gd name="T99" fmla="*/ 0 h 512"/>
              <a:gd name="T100" fmla="*/ 231775 w 146"/>
              <a:gd name="T101" fmla="*/ 76676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sp>
        <p:nvSpPr>
          <p:cNvPr id="86036" name="Freeform 20">
            <a:extLst>
              <a:ext uri="{FF2B5EF4-FFF2-40B4-BE49-F238E27FC236}">
                <a16:creationId xmlns:a16="http://schemas.microsoft.com/office/drawing/2014/main" id="{C1516EAF-EF69-9A51-823A-A63674A8ABFD}"/>
              </a:ext>
              <a:ext uri="{C183D7F6-B498-43B3-948B-1728B52AA6E4}">
                <adec:decorative xmlns:adec="http://schemas.microsoft.com/office/drawing/2017/decorative" val="1"/>
              </a:ext>
            </a:extLst>
          </p:cNvPr>
          <p:cNvSpPr>
            <a:spLocks/>
          </p:cNvSpPr>
          <p:nvPr/>
        </p:nvSpPr>
        <p:spPr bwMode="auto">
          <a:xfrm>
            <a:off x="4459288" y="3971925"/>
            <a:ext cx="385762" cy="1588"/>
          </a:xfrm>
          <a:custGeom>
            <a:avLst/>
            <a:gdLst>
              <a:gd name="T0" fmla="*/ 0 w 243"/>
              <a:gd name="T1" fmla="*/ 0 h 1588"/>
              <a:gd name="T2" fmla="*/ 382587 w 243"/>
              <a:gd name="T3" fmla="*/ 0 h 1588"/>
              <a:gd name="T4" fmla="*/ 385762 w 243"/>
              <a:gd name="T5" fmla="*/ 0 h 1588"/>
              <a:gd name="T6" fmla="*/ 0 60000 65536"/>
              <a:gd name="T7" fmla="*/ 0 60000 65536"/>
              <a:gd name="T8" fmla="*/ 0 60000 65536"/>
            </a:gdLst>
            <a:ahLst/>
            <a:cxnLst>
              <a:cxn ang="T6">
                <a:pos x="T0" y="T1"/>
              </a:cxn>
              <a:cxn ang="T7">
                <a:pos x="T2" y="T3"/>
              </a:cxn>
              <a:cxn ang="T8">
                <a:pos x="T4" y="T5"/>
              </a:cxn>
            </a:cxnLst>
            <a:rect l="0" t="0" r="r" b="b"/>
            <a:pathLst>
              <a:path w="243" h="1588">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7" name="Freeform 21">
            <a:extLst>
              <a:ext uri="{FF2B5EF4-FFF2-40B4-BE49-F238E27FC236}">
                <a16:creationId xmlns:a16="http://schemas.microsoft.com/office/drawing/2014/main" id="{8EAD0FC8-AFD6-0EAC-E236-060E53284991}"/>
              </a:ext>
              <a:ext uri="{C183D7F6-B498-43B3-948B-1728B52AA6E4}">
                <adec:decorative xmlns:adec="http://schemas.microsoft.com/office/drawing/2017/decorative" val="1"/>
              </a:ext>
            </a:extLst>
          </p:cNvPr>
          <p:cNvSpPr>
            <a:spLocks/>
          </p:cNvSpPr>
          <p:nvPr/>
        </p:nvSpPr>
        <p:spPr bwMode="auto">
          <a:xfrm>
            <a:off x="4456113" y="3971925"/>
            <a:ext cx="382587" cy="49213"/>
          </a:xfrm>
          <a:custGeom>
            <a:avLst/>
            <a:gdLst>
              <a:gd name="T0" fmla="*/ 382587 w 241"/>
              <a:gd name="T1" fmla="*/ 0 h 31"/>
              <a:gd name="T2" fmla="*/ 0 w 241"/>
              <a:gd name="T3" fmla="*/ 49213 h 31"/>
              <a:gd name="T4" fmla="*/ 3175 w 241"/>
              <a:gd name="T5" fmla="*/ 49213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8" name="Freeform 22">
            <a:extLst>
              <a:ext uri="{FF2B5EF4-FFF2-40B4-BE49-F238E27FC236}">
                <a16:creationId xmlns:a16="http://schemas.microsoft.com/office/drawing/2014/main" id="{4CBFCDED-E235-98E8-258E-A115BF219FDF}"/>
              </a:ext>
              <a:ext uri="{C183D7F6-B498-43B3-948B-1728B52AA6E4}">
                <adec:decorative xmlns:adec="http://schemas.microsoft.com/office/drawing/2017/decorative" val="1"/>
              </a:ext>
            </a:extLst>
          </p:cNvPr>
          <p:cNvSpPr>
            <a:spLocks/>
          </p:cNvSpPr>
          <p:nvPr/>
        </p:nvSpPr>
        <p:spPr bwMode="auto">
          <a:xfrm>
            <a:off x="4456113" y="4021138"/>
            <a:ext cx="388937" cy="52387"/>
          </a:xfrm>
          <a:custGeom>
            <a:avLst/>
            <a:gdLst>
              <a:gd name="T0" fmla="*/ 0 w 245"/>
              <a:gd name="T1" fmla="*/ 0 h 33"/>
              <a:gd name="T2" fmla="*/ 382587 w 245"/>
              <a:gd name="T3" fmla="*/ 52387 h 33"/>
              <a:gd name="T4" fmla="*/ 385762 w 245"/>
              <a:gd name="T5" fmla="*/ 52387 h 33"/>
              <a:gd name="T6" fmla="*/ 388937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0" name="Freeform 14">
            <a:extLst>
              <a:ext uri="{FF2B5EF4-FFF2-40B4-BE49-F238E27FC236}">
                <a16:creationId xmlns:a16="http://schemas.microsoft.com/office/drawing/2014/main" id="{736C3677-118D-E94E-A115-C537EF59A756}"/>
              </a:ext>
              <a:ext uri="{C183D7F6-B498-43B3-948B-1728B52AA6E4}">
                <adec:decorative xmlns:adec="http://schemas.microsoft.com/office/drawing/2017/decorative" val="1"/>
              </a:ext>
            </a:extLst>
          </p:cNvPr>
          <p:cNvSpPr>
            <a:spLocks/>
          </p:cNvSpPr>
          <p:nvPr/>
        </p:nvSpPr>
        <p:spPr bwMode="auto">
          <a:xfrm>
            <a:off x="3046413" y="3871913"/>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86023" name="Freeform 7">
            <a:extLst>
              <a:ext uri="{FF2B5EF4-FFF2-40B4-BE49-F238E27FC236}">
                <a16:creationId xmlns:a16="http://schemas.microsoft.com/office/drawing/2014/main" id="{5209D2C6-99FB-C909-64FB-60770A8E4CBD}"/>
              </a:ext>
              <a:ext uri="{C183D7F6-B498-43B3-948B-1728B52AA6E4}">
                <adec:decorative xmlns:adec="http://schemas.microsoft.com/office/drawing/2017/decorative" val="1"/>
              </a:ext>
            </a:extLst>
          </p:cNvPr>
          <p:cNvSpPr>
            <a:spLocks/>
          </p:cNvSpPr>
          <p:nvPr/>
        </p:nvSpPr>
        <p:spPr bwMode="auto">
          <a:xfrm>
            <a:off x="4692650" y="3603625"/>
            <a:ext cx="623888" cy="436563"/>
          </a:xfrm>
          <a:custGeom>
            <a:avLst/>
            <a:gdLst>
              <a:gd name="T0" fmla="*/ 69850 w 393"/>
              <a:gd name="T1" fmla="*/ 0 h 275"/>
              <a:gd name="T2" fmla="*/ 182563 w 393"/>
              <a:gd name="T3" fmla="*/ 0 h 275"/>
              <a:gd name="T4" fmla="*/ 182563 w 393"/>
              <a:gd name="T5" fmla="*/ 174625 h 275"/>
              <a:gd name="T6" fmla="*/ 73025 w 393"/>
              <a:gd name="T7" fmla="*/ 174625 h 275"/>
              <a:gd name="T8" fmla="*/ 73025 w 393"/>
              <a:gd name="T9" fmla="*/ 261938 h 275"/>
              <a:gd name="T10" fmla="*/ 623888 w 393"/>
              <a:gd name="T11" fmla="*/ 261938 h 275"/>
              <a:gd name="T12" fmla="*/ 623888 w 393"/>
              <a:gd name="T13" fmla="*/ 350838 h 275"/>
              <a:gd name="T14" fmla="*/ 92075 w 393"/>
              <a:gd name="T15" fmla="*/ 350838 h 275"/>
              <a:gd name="T16" fmla="*/ 92075 w 393"/>
              <a:gd name="T17" fmla="*/ 436563 h 275"/>
              <a:gd name="T18" fmla="*/ 0 w 393"/>
              <a:gd name="T19" fmla="*/ 436563 h 275"/>
              <a:gd name="T20" fmla="*/ 0 w 393"/>
              <a:gd name="T21" fmla="*/ 98425 h 275"/>
              <a:gd name="T22" fmla="*/ 69850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86032" name="Rectangle 16">
            <a:extLst>
              <a:ext uri="{FF2B5EF4-FFF2-40B4-BE49-F238E27FC236}">
                <a16:creationId xmlns:a16="http://schemas.microsoft.com/office/drawing/2014/main" id="{8BA7A1D0-0411-96F5-77C4-B13B76F45FF3}"/>
              </a:ext>
              <a:ext uri="{C183D7F6-B498-43B3-948B-1728B52AA6E4}">
                <adec:decorative xmlns:adec="http://schemas.microsoft.com/office/drawing/2017/decorative" val="1"/>
              </a:ext>
            </a:extLst>
          </p:cNvPr>
          <p:cNvSpPr>
            <a:spLocks noChangeArrowheads="1"/>
          </p:cNvSpPr>
          <p:nvPr/>
        </p:nvSpPr>
        <p:spPr bwMode="auto">
          <a:xfrm>
            <a:off x="4765675" y="3781425"/>
            <a:ext cx="1212850" cy="841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20" name="Freeform 4">
            <a:extLst>
              <a:ext uri="{FF2B5EF4-FFF2-40B4-BE49-F238E27FC236}">
                <a16:creationId xmlns:a16="http://schemas.microsoft.com/office/drawing/2014/main" id="{92ED4679-8596-ED9A-4949-46D77ADA96AD}"/>
              </a:ext>
              <a:ext uri="{C183D7F6-B498-43B3-948B-1728B52AA6E4}">
                <adec:decorative xmlns:adec="http://schemas.microsoft.com/office/drawing/2017/decorative" val="1"/>
              </a:ext>
            </a:extLst>
          </p:cNvPr>
          <p:cNvSpPr>
            <a:spLocks/>
          </p:cNvSpPr>
          <p:nvPr/>
        </p:nvSpPr>
        <p:spPr bwMode="auto">
          <a:xfrm>
            <a:off x="3286125" y="3632200"/>
            <a:ext cx="2692400" cy="1922463"/>
          </a:xfrm>
          <a:custGeom>
            <a:avLst/>
            <a:gdLst>
              <a:gd name="T0" fmla="*/ 2692400 w 1696"/>
              <a:gd name="T1" fmla="*/ 200025 h 1211"/>
              <a:gd name="T2" fmla="*/ 2692400 w 1696"/>
              <a:gd name="T3" fmla="*/ 398463 h 1211"/>
              <a:gd name="T4" fmla="*/ 1884363 w 1696"/>
              <a:gd name="T5" fmla="*/ 1101725 h 1211"/>
              <a:gd name="T6" fmla="*/ 1876425 w 1696"/>
              <a:gd name="T7" fmla="*/ 1922463 h 1211"/>
              <a:gd name="T8" fmla="*/ 868363 w 1696"/>
              <a:gd name="T9" fmla="*/ 1922463 h 1211"/>
              <a:gd name="T10" fmla="*/ 849313 w 1696"/>
              <a:gd name="T11" fmla="*/ 1128713 h 1211"/>
              <a:gd name="T12" fmla="*/ 0 w 1696"/>
              <a:gd name="T13" fmla="*/ 352425 h 1211"/>
              <a:gd name="T14" fmla="*/ 12700 w 1696"/>
              <a:gd name="T15" fmla="*/ 200025 h 1211"/>
              <a:gd name="T16" fmla="*/ 1243013 w 1696"/>
              <a:gd name="T17" fmla="*/ 206375 h 1211"/>
              <a:gd name="T18" fmla="*/ 1243013 w 1696"/>
              <a:gd name="T19" fmla="*/ 0 h 1211"/>
              <a:gd name="T20" fmla="*/ 1471613 w 1696"/>
              <a:gd name="T21" fmla="*/ 3175 h 1211"/>
              <a:gd name="T22" fmla="*/ 1471613 w 1696"/>
              <a:gd name="T23" fmla="*/ 200025 h 1211"/>
              <a:gd name="T24" fmla="*/ 2692400 w 1696"/>
              <a:gd name="T25" fmla="*/ 200025 h 1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211">
                <a:moveTo>
                  <a:pt x="1696" y="126"/>
                </a:moveTo>
                <a:lnTo>
                  <a:pt x="1696" y="251"/>
                </a:lnTo>
                <a:lnTo>
                  <a:pt x="1187" y="694"/>
                </a:lnTo>
                <a:lnTo>
                  <a:pt x="1182" y="1211"/>
                </a:lnTo>
                <a:lnTo>
                  <a:pt x="547" y="1211"/>
                </a:lnTo>
                <a:lnTo>
                  <a:pt x="535" y="711"/>
                </a:lnTo>
                <a:lnTo>
                  <a:pt x="0" y="222"/>
                </a:lnTo>
                <a:lnTo>
                  <a:pt x="8" y="126"/>
                </a:lnTo>
                <a:lnTo>
                  <a:pt x="783" y="130"/>
                </a:lnTo>
                <a:lnTo>
                  <a:pt x="783" y="0"/>
                </a:lnTo>
                <a:lnTo>
                  <a:pt x="927" y="2"/>
                </a:lnTo>
                <a:lnTo>
                  <a:pt x="927" y="126"/>
                </a:lnTo>
                <a:lnTo>
                  <a:pt x="1696" y="12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1" name="Rectangle 5">
            <a:extLst>
              <a:ext uri="{FF2B5EF4-FFF2-40B4-BE49-F238E27FC236}">
                <a16:creationId xmlns:a16="http://schemas.microsoft.com/office/drawing/2014/main" id="{EE4CE4FB-C492-D024-6081-CA57B8573F95}"/>
              </a:ext>
              <a:ext uri="{C183D7F6-B498-43B3-948B-1728B52AA6E4}">
                <adec:decorative xmlns:adec="http://schemas.microsoft.com/office/drawing/2017/decorative" val="1"/>
              </a:ext>
            </a:extLst>
          </p:cNvPr>
          <p:cNvSpPr>
            <a:spLocks noChangeArrowheads="1"/>
          </p:cNvSpPr>
          <p:nvPr/>
        </p:nvSpPr>
        <p:spPr bwMode="auto">
          <a:xfrm>
            <a:off x="3298825" y="3781425"/>
            <a:ext cx="1220788" cy="841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29" name="Freeform 13">
            <a:extLst>
              <a:ext uri="{FF2B5EF4-FFF2-40B4-BE49-F238E27FC236}">
                <a16:creationId xmlns:a16="http://schemas.microsoft.com/office/drawing/2014/main" id="{F26F5BCE-7AD7-C4A1-31AA-A6DB83F62232}"/>
              </a:ext>
              <a:ext uri="{C183D7F6-B498-43B3-948B-1728B52AA6E4}">
                <adec:decorative xmlns:adec="http://schemas.microsoft.com/office/drawing/2017/decorative" val="1"/>
              </a:ext>
            </a:extLst>
          </p:cNvPr>
          <p:cNvSpPr>
            <a:spLocks/>
          </p:cNvSpPr>
          <p:nvPr/>
        </p:nvSpPr>
        <p:spPr bwMode="auto">
          <a:xfrm>
            <a:off x="5494338" y="325120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86039" name="Freeform 23">
            <a:extLst>
              <a:ext uri="{FF2B5EF4-FFF2-40B4-BE49-F238E27FC236}">
                <a16:creationId xmlns:a16="http://schemas.microsoft.com/office/drawing/2014/main" id="{AC1DD5BC-739A-39AF-074F-092B9B06A213}"/>
              </a:ext>
              <a:ext uri="{C183D7F6-B498-43B3-948B-1728B52AA6E4}">
                <adec:decorative xmlns:adec="http://schemas.microsoft.com/office/drawing/2017/decorative" val="1"/>
              </a:ext>
            </a:extLst>
          </p:cNvPr>
          <p:cNvSpPr>
            <a:spLocks/>
          </p:cNvSpPr>
          <p:nvPr/>
        </p:nvSpPr>
        <p:spPr bwMode="auto">
          <a:xfrm>
            <a:off x="4456113" y="4073525"/>
            <a:ext cx="382587" cy="47625"/>
          </a:xfrm>
          <a:custGeom>
            <a:avLst/>
            <a:gdLst>
              <a:gd name="T0" fmla="*/ 382587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1" name="Freeform 15">
            <a:extLst>
              <a:ext uri="{FF2B5EF4-FFF2-40B4-BE49-F238E27FC236}">
                <a16:creationId xmlns:a16="http://schemas.microsoft.com/office/drawing/2014/main" id="{81D6F5F4-6927-F343-63AD-4CA01AF18575}"/>
              </a:ext>
              <a:ext uri="{C183D7F6-B498-43B3-948B-1728B52AA6E4}">
                <adec:decorative xmlns:adec="http://schemas.microsoft.com/office/drawing/2017/decorative" val="1"/>
              </a:ext>
            </a:extLst>
          </p:cNvPr>
          <p:cNvSpPr>
            <a:spLocks/>
          </p:cNvSpPr>
          <p:nvPr/>
        </p:nvSpPr>
        <p:spPr bwMode="auto">
          <a:xfrm>
            <a:off x="5386388" y="387191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86040" name="Freeform 24">
            <a:extLst>
              <a:ext uri="{FF2B5EF4-FFF2-40B4-BE49-F238E27FC236}">
                <a16:creationId xmlns:a16="http://schemas.microsoft.com/office/drawing/2014/main" id="{29AB263F-1F3A-FFC6-695D-1D2554AC4238}"/>
              </a:ext>
              <a:ext uri="{C183D7F6-B498-43B3-948B-1728B52AA6E4}">
                <adec:decorative xmlns:adec="http://schemas.microsoft.com/office/drawing/2017/decorative" val="1"/>
              </a:ext>
            </a:extLst>
          </p:cNvPr>
          <p:cNvSpPr>
            <a:spLocks/>
          </p:cNvSpPr>
          <p:nvPr/>
        </p:nvSpPr>
        <p:spPr bwMode="auto">
          <a:xfrm>
            <a:off x="4456113" y="4121150"/>
            <a:ext cx="388937" cy="46038"/>
          </a:xfrm>
          <a:custGeom>
            <a:avLst/>
            <a:gdLst>
              <a:gd name="T0" fmla="*/ 0 w 245"/>
              <a:gd name="T1" fmla="*/ 0 h 29"/>
              <a:gd name="T2" fmla="*/ 382587 w 245"/>
              <a:gd name="T3" fmla="*/ 46038 h 29"/>
              <a:gd name="T4" fmla="*/ 385762 w 245"/>
              <a:gd name="T5" fmla="*/ 46038 h 29"/>
              <a:gd name="T6" fmla="*/ 388937 w 245"/>
              <a:gd name="T7" fmla="*/ 4603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1" name="Freeform 25">
            <a:extLst>
              <a:ext uri="{FF2B5EF4-FFF2-40B4-BE49-F238E27FC236}">
                <a16:creationId xmlns:a16="http://schemas.microsoft.com/office/drawing/2014/main" id="{0E1C4EF1-35C9-9097-9D38-498CDAD4E119}"/>
              </a:ext>
              <a:ext uri="{C183D7F6-B498-43B3-948B-1728B52AA6E4}">
                <adec:decorative xmlns:adec="http://schemas.microsoft.com/office/drawing/2017/decorative" val="1"/>
              </a:ext>
            </a:extLst>
          </p:cNvPr>
          <p:cNvSpPr>
            <a:spLocks/>
          </p:cNvSpPr>
          <p:nvPr/>
        </p:nvSpPr>
        <p:spPr bwMode="auto">
          <a:xfrm>
            <a:off x="4456113" y="4167188"/>
            <a:ext cx="382587" cy="55562"/>
          </a:xfrm>
          <a:custGeom>
            <a:avLst/>
            <a:gdLst>
              <a:gd name="T0" fmla="*/ 382587 w 241"/>
              <a:gd name="T1" fmla="*/ 0 h 35"/>
              <a:gd name="T2" fmla="*/ 0 w 241"/>
              <a:gd name="T3" fmla="*/ 55562 h 35"/>
              <a:gd name="T4" fmla="*/ 3175 w 241"/>
              <a:gd name="T5" fmla="*/ 55562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2" name="Freeform 26">
            <a:extLst>
              <a:ext uri="{FF2B5EF4-FFF2-40B4-BE49-F238E27FC236}">
                <a16:creationId xmlns:a16="http://schemas.microsoft.com/office/drawing/2014/main" id="{2E83C2C9-8D73-AA4C-6260-D304D58D70A2}"/>
              </a:ext>
              <a:ext uri="{C183D7F6-B498-43B3-948B-1728B52AA6E4}">
                <adec:decorative xmlns:adec="http://schemas.microsoft.com/office/drawing/2017/decorative" val="1"/>
              </a:ext>
            </a:extLst>
          </p:cNvPr>
          <p:cNvSpPr>
            <a:spLocks/>
          </p:cNvSpPr>
          <p:nvPr/>
        </p:nvSpPr>
        <p:spPr bwMode="auto">
          <a:xfrm>
            <a:off x="4456113" y="4219575"/>
            <a:ext cx="388937" cy="47625"/>
          </a:xfrm>
          <a:custGeom>
            <a:avLst/>
            <a:gdLst>
              <a:gd name="T0" fmla="*/ 0 w 245"/>
              <a:gd name="T1" fmla="*/ 0 h 30"/>
              <a:gd name="T2" fmla="*/ 382587 w 245"/>
              <a:gd name="T3" fmla="*/ 47625 h 30"/>
              <a:gd name="T4" fmla="*/ 385762 w 245"/>
              <a:gd name="T5" fmla="*/ 47625 h 30"/>
              <a:gd name="T6" fmla="*/ 388937 w 245"/>
              <a:gd name="T7" fmla="*/ 47625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3" name="Freeform 27">
            <a:extLst>
              <a:ext uri="{FF2B5EF4-FFF2-40B4-BE49-F238E27FC236}">
                <a16:creationId xmlns:a16="http://schemas.microsoft.com/office/drawing/2014/main" id="{182DECAE-F514-74A8-6844-826EE9C27CD2}"/>
              </a:ext>
              <a:ext uri="{C183D7F6-B498-43B3-948B-1728B52AA6E4}">
                <adec:decorative xmlns:adec="http://schemas.microsoft.com/office/drawing/2017/decorative" val="1"/>
              </a:ext>
            </a:extLst>
          </p:cNvPr>
          <p:cNvSpPr>
            <a:spLocks/>
          </p:cNvSpPr>
          <p:nvPr/>
        </p:nvSpPr>
        <p:spPr bwMode="auto">
          <a:xfrm>
            <a:off x="4456113" y="4267200"/>
            <a:ext cx="382587" cy="49213"/>
          </a:xfrm>
          <a:custGeom>
            <a:avLst/>
            <a:gdLst>
              <a:gd name="T0" fmla="*/ 382587 w 241"/>
              <a:gd name="T1" fmla="*/ 0 h 31"/>
              <a:gd name="T2" fmla="*/ 0 w 241"/>
              <a:gd name="T3" fmla="*/ 49213 h 31"/>
              <a:gd name="T4" fmla="*/ 3175 w 241"/>
              <a:gd name="T5" fmla="*/ 49213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4" name="Freeform 28">
            <a:extLst>
              <a:ext uri="{FF2B5EF4-FFF2-40B4-BE49-F238E27FC236}">
                <a16:creationId xmlns:a16="http://schemas.microsoft.com/office/drawing/2014/main" id="{2C6F064F-04AD-CA38-1B06-752E3ECC8885}"/>
              </a:ext>
              <a:ext uri="{C183D7F6-B498-43B3-948B-1728B52AA6E4}">
                <adec:decorative xmlns:adec="http://schemas.microsoft.com/office/drawing/2017/decorative" val="1"/>
              </a:ext>
            </a:extLst>
          </p:cNvPr>
          <p:cNvSpPr>
            <a:spLocks/>
          </p:cNvSpPr>
          <p:nvPr/>
        </p:nvSpPr>
        <p:spPr bwMode="auto">
          <a:xfrm>
            <a:off x="4456113" y="4316413"/>
            <a:ext cx="388937" cy="52387"/>
          </a:xfrm>
          <a:custGeom>
            <a:avLst/>
            <a:gdLst>
              <a:gd name="T0" fmla="*/ 0 w 245"/>
              <a:gd name="T1" fmla="*/ 0 h 33"/>
              <a:gd name="T2" fmla="*/ 382587 w 245"/>
              <a:gd name="T3" fmla="*/ 52387 h 33"/>
              <a:gd name="T4" fmla="*/ 385762 w 245"/>
              <a:gd name="T5" fmla="*/ 52387 h 33"/>
              <a:gd name="T6" fmla="*/ 388937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7" name="Freeform 11">
            <a:extLst>
              <a:ext uri="{FF2B5EF4-FFF2-40B4-BE49-F238E27FC236}">
                <a16:creationId xmlns:a16="http://schemas.microsoft.com/office/drawing/2014/main" id="{A1E8D481-9798-2AAF-01E3-356311012F1A}"/>
              </a:ext>
              <a:ext uri="{C183D7F6-B498-43B3-948B-1728B52AA6E4}">
                <adec:decorative xmlns:adec="http://schemas.microsoft.com/office/drawing/2017/decorative" val="1"/>
              </a:ext>
            </a:extLst>
          </p:cNvPr>
          <p:cNvSpPr>
            <a:spLocks/>
          </p:cNvSpPr>
          <p:nvPr/>
        </p:nvSpPr>
        <p:spPr bwMode="auto">
          <a:xfrm>
            <a:off x="3763963" y="442595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3" name="Freeform 17">
            <a:extLst>
              <a:ext uri="{FF2B5EF4-FFF2-40B4-BE49-F238E27FC236}">
                <a16:creationId xmlns:a16="http://schemas.microsoft.com/office/drawing/2014/main" id="{3EEC9838-7BD6-394C-40CF-A44F04BB8597}"/>
              </a:ext>
              <a:ext uri="{C183D7F6-B498-43B3-948B-1728B52AA6E4}">
                <adec:decorative xmlns:adec="http://schemas.microsoft.com/office/drawing/2017/decorative" val="1"/>
              </a:ext>
            </a:extLst>
          </p:cNvPr>
          <p:cNvSpPr>
            <a:spLocks/>
          </p:cNvSpPr>
          <p:nvPr/>
        </p:nvSpPr>
        <p:spPr bwMode="auto">
          <a:xfrm>
            <a:off x="3836988" y="4368800"/>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86045" name="Freeform 29">
            <a:extLst>
              <a:ext uri="{FF2B5EF4-FFF2-40B4-BE49-F238E27FC236}">
                <a16:creationId xmlns:a16="http://schemas.microsoft.com/office/drawing/2014/main" id="{FA2B4803-0767-DBCA-77A4-1FF60537F059}"/>
              </a:ext>
              <a:ext uri="{C183D7F6-B498-43B3-948B-1728B52AA6E4}">
                <adec:decorative xmlns:adec="http://schemas.microsoft.com/office/drawing/2017/decorative" val="1"/>
              </a:ext>
            </a:extLst>
          </p:cNvPr>
          <p:cNvSpPr>
            <a:spLocks/>
          </p:cNvSpPr>
          <p:nvPr/>
        </p:nvSpPr>
        <p:spPr bwMode="auto">
          <a:xfrm>
            <a:off x="4456113" y="4368800"/>
            <a:ext cx="382587" cy="47625"/>
          </a:xfrm>
          <a:custGeom>
            <a:avLst/>
            <a:gdLst>
              <a:gd name="T0" fmla="*/ 382587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6" name="Freeform 30">
            <a:extLst>
              <a:ext uri="{FF2B5EF4-FFF2-40B4-BE49-F238E27FC236}">
                <a16:creationId xmlns:a16="http://schemas.microsoft.com/office/drawing/2014/main" id="{9D555432-3573-F0AE-D4F6-9432762CB132}"/>
              </a:ext>
              <a:ext uri="{C183D7F6-B498-43B3-948B-1728B52AA6E4}">
                <adec:decorative xmlns:adec="http://schemas.microsoft.com/office/drawing/2017/decorative" val="1"/>
              </a:ext>
            </a:extLst>
          </p:cNvPr>
          <p:cNvSpPr>
            <a:spLocks/>
          </p:cNvSpPr>
          <p:nvPr/>
        </p:nvSpPr>
        <p:spPr bwMode="auto">
          <a:xfrm>
            <a:off x="4456113" y="4416425"/>
            <a:ext cx="388937" cy="52388"/>
          </a:xfrm>
          <a:custGeom>
            <a:avLst/>
            <a:gdLst>
              <a:gd name="T0" fmla="*/ 0 w 245"/>
              <a:gd name="T1" fmla="*/ 0 h 33"/>
              <a:gd name="T2" fmla="*/ 382587 w 245"/>
              <a:gd name="T3" fmla="*/ 52388 h 33"/>
              <a:gd name="T4" fmla="*/ 385762 w 245"/>
              <a:gd name="T5" fmla="*/ 52388 h 33"/>
              <a:gd name="T6" fmla="*/ 388937 w 245"/>
              <a:gd name="T7" fmla="*/ 52388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7" name="Freeform 41">
            <a:extLst>
              <a:ext uri="{FF2B5EF4-FFF2-40B4-BE49-F238E27FC236}">
                <a16:creationId xmlns:a16="http://schemas.microsoft.com/office/drawing/2014/main" id="{B2C9B54A-F487-0EA0-FB54-5B4357A06183}"/>
              </a:ext>
              <a:ext uri="{C183D7F6-B498-43B3-948B-1728B52AA6E4}">
                <adec:decorative xmlns:adec="http://schemas.microsoft.com/office/drawing/2017/decorative" val="1"/>
              </a:ext>
            </a:extLst>
          </p:cNvPr>
          <p:cNvSpPr>
            <a:spLocks/>
          </p:cNvSpPr>
          <p:nvPr/>
        </p:nvSpPr>
        <p:spPr bwMode="auto">
          <a:xfrm>
            <a:off x="4456113" y="4468813"/>
            <a:ext cx="388937" cy="46037"/>
          </a:xfrm>
          <a:custGeom>
            <a:avLst/>
            <a:gdLst>
              <a:gd name="T0" fmla="*/ 0 w 245"/>
              <a:gd name="T1" fmla="*/ 46037 h 29"/>
              <a:gd name="T2" fmla="*/ 382587 w 245"/>
              <a:gd name="T3" fmla="*/ 0 h 29"/>
              <a:gd name="T4" fmla="*/ 385762 w 245"/>
              <a:gd name="T5" fmla="*/ 0 h 29"/>
              <a:gd name="T6" fmla="*/ 388937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6" name="Freeform 40">
            <a:extLst>
              <a:ext uri="{FF2B5EF4-FFF2-40B4-BE49-F238E27FC236}">
                <a16:creationId xmlns:a16="http://schemas.microsoft.com/office/drawing/2014/main" id="{CEF159D7-D6E8-D867-EA32-44F0BBD06A54}"/>
              </a:ext>
              <a:ext uri="{C183D7F6-B498-43B3-948B-1728B52AA6E4}">
                <adec:decorative xmlns:adec="http://schemas.microsoft.com/office/drawing/2017/decorative" val="1"/>
              </a:ext>
            </a:extLst>
          </p:cNvPr>
          <p:cNvSpPr>
            <a:spLocks/>
          </p:cNvSpPr>
          <p:nvPr/>
        </p:nvSpPr>
        <p:spPr bwMode="auto">
          <a:xfrm>
            <a:off x="4456113" y="4514850"/>
            <a:ext cx="382587" cy="47625"/>
          </a:xfrm>
          <a:custGeom>
            <a:avLst/>
            <a:gdLst>
              <a:gd name="T0" fmla="*/ 382587 w 241"/>
              <a:gd name="T1" fmla="*/ 47625 h 30"/>
              <a:gd name="T2" fmla="*/ 0 w 241"/>
              <a:gd name="T3" fmla="*/ 0 h 30"/>
              <a:gd name="T4" fmla="*/ 3175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5" name="Freeform 39">
            <a:extLst>
              <a:ext uri="{FF2B5EF4-FFF2-40B4-BE49-F238E27FC236}">
                <a16:creationId xmlns:a16="http://schemas.microsoft.com/office/drawing/2014/main" id="{29E73C3B-04DF-4C25-E0E6-2B8F9DCC061C}"/>
              </a:ext>
              <a:ext uri="{C183D7F6-B498-43B3-948B-1728B52AA6E4}">
                <adec:decorative xmlns:adec="http://schemas.microsoft.com/office/drawing/2017/decorative" val="1"/>
              </a:ext>
            </a:extLst>
          </p:cNvPr>
          <p:cNvSpPr>
            <a:spLocks/>
          </p:cNvSpPr>
          <p:nvPr/>
        </p:nvSpPr>
        <p:spPr bwMode="auto">
          <a:xfrm>
            <a:off x="4456113" y="4562475"/>
            <a:ext cx="388937" cy="49213"/>
          </a:xfrm>
          <a:custGeom>
            <a:avLst/>
            <a:gdLst>
              <a:gd name="T0" fmla="*/ 0 w 245"/>
              <a:gd name="T1" fmla="*/ 49213 h 31"/>
              <a:gd name="T2" fmla="*/ 382587 w 245"/>
              <a:gd name="T3" fmla="*/ 0 h 31"/>
              <a:gd name="T4" fmla="*/ 385762 w 245"/>
              <a:gd name="T5" fmla="*/ 0 h 31"/>
              <a:gd name="T6" fmla="*/ 388937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4" name="Freeform 38">
            <a:extLst>
              <a:ext uri="{FF2B5EF4-FFF2-40B4-BE49-F238E27FC236}">
                <a16:creationId xmlns:a16="http://schemas.microsoft.com/office/drawing/2014/main" id="{9D62FA70-E3D0-7075-3B85-ADCBBDBF9D7B}"/>
              </a:ext>
              <a:ext uri="{C183D7F6-B498-43B3-948B-1728B52AA6E4}">
                <adec:decorative xmlns:adec="http://schemas.microsoft.com/office/drawing/2017/decorative" val="1"/>
              </a:ext>
            </a:extLst>
          </p:cNvPr>
          <p:cNvSpPr>
            <a:spLocks/>
          </p:cNvSpPr>
          <p:nvPr/>
        </p:nvSpPr>
        <p:spPr bwMode="auto">
          <a:xfrm>
            <a:off x="4456113" y="4611688"/>
            <a:ext cx="382587" cy="49212"/>
          </a:xfrm>
          <a:custGeom>
            <a:avLst/>
            <a:gdLst>
              <a:gd name="T0" fmla="*/ 382587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2" name="Freeform 36">
            <a:extLst>
              <a:ext uri="{FF2B5EF4-FFF2-40B4-BE49-F238E27FC236}">
                <a16:creationId xmlns:a16="http://schemas.microsoft.com/office/drawing/2014/main" id="{D94B40BE-9D9E-F433-A218-95BC11616015}"/>
              </a:ext>
              <a:ext uri="{C183D7F6-B498-43B3-948B-1728B52AA6E4}">
                <adec:decorative xmlns:adec="http://schemas.microsoft.com/office/drawing/2017/decorative" val="1"/>
              </a:ext>
            </a:extLst>
          </p:cNvPr>
          <p:cNvSpPr>
            <a:spLocks/>
          </p:cNvSpPr>
          <p:nvPr/>
        </p:nvSpPr>
        <p:spPr bwMode="auto">
          <a:xfrm>
            <a:off x="4456113" y="4708525"/>
            <a:ext cx="382587" cy="49213"/>
          </a:xfrm>
          <a:custGeom>
            <a:avLst/>
            <a:gdLst>
              <a:gd name="T0" fmla="*/ 382587 w 241"/>
              <a:gd name="T1" fmla="*/ 49213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3" name="Freeform 37">
            <a:extLst>
              <a:ext uri="{FF2B5EF4-FFF2-40B4-BE49-F238E27FC236}">
                <a16:creationId xmlns:a16="http://schemas.microsoft.com/office/drawing/2014/main" id="{F2099765-8238-0920-437A-1243ACD9D6BF}"/>
              </a:ext>
              <a:ext uri="{C183D7F6-B498-43B3-948B-1728B52AA6E4}">
                <adec:decorative xmlns:adec="http://schemas.microsoft.com/office/drawing/2017/decorative" val="1"/>
              </a:ext>
            </a:extLst>
          </p:cNvPr>
          <p:cNvSpPr>
            <a:spLocks/>
          </p:cNvSpPr>
          <p:nvPr/>
        </p:nvSpPr>
        <p:spPr bwMode="auto">
          <a:xfrm>
            <a:off x="4456113" y="4660900"/>
            <a:ext cx="388937" cy="50800"/>
          </a:xfrm>
          <a:custGeom>
            <a:avLst/>
            <a:gdLst>
              <a:gd name="T0" fmla="*/ 0 w 245"/>
              <a:gd name="T1" fmla="*/ 50800 h 32"/>
              <a:gd name="T2" fmla="*/ 382587 w 245"/>
              <a:gd name="T3" fmla="*/ 0 h 32"/>
              <a:gd name="T4" fmla="*/ 385762 w 245"/>
              <a:gd name="T5" fmla="*/ 0 h 32"/>
              <a:gd name="T6" fmla="*/ 388937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0" name="Freeform 34">
            <a:extLst>
              <a:ext uri="{FF2B5EF4-FFF2-40B4-BE49-F238E27FC236}">
                <a16:creationId xmlns:a16="http://schemas.microsoft.com/office/drawing/2014/main" id="{4ECF94C7-92B0-6699-8BC8-43BC98342CDF}"/>
              </a:ext>
              <a:ext uri="{C183D7F6-B498-43B3-948B-1728B52AA6E4}">
                <adec:decorative xmlns:adec="http://schemas.microsoft.com/office/drawing/2017/decorative" val="1"/>
              </a:ext>
            </a:extLst>
          </p:cNvPr>
          <p:cNvSpPr>
            <a:spLocks/>
          </p:cNvSpPr>
          <p:nvPr/>
        </p:nvSpPr>
        <p:spPr bwMode="auto">
          <a:xfrm>
            <a:off x="4456113" y="4806950"/>
            <a:ext cx="382587" cy="50800"/>
          </a:xfrm>
          <a:custGeom>
            <a:avLst/>
            <a:gdLst>
              <a:gd name="T0" fmla="*/ 382587 w 241"/>
              <a:gd name="T1" fmla="*/ 50800 h 32"/>
              <a:gd name="T2" fmla="*/ 0 w 241"/>
              <a:gd name="T3" fmla="*/ 0 h 32"/>
              <a:gd name="T4" fmla="*/ 3175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51" name="Freeform 35">
            <a:extLst>
              <a:ext uri="{FF2B5EF4-FFF2-40B4-BE49-F238E27FC236}">
                <a16:creationId xmlns:a16="http://schemas.microsoft.com/office/drawing/2014/main" id="{5E1BA859-562D-FF90-A54C-31C075E378A6}"/>
              </a:ext>
              <a:ext uri="{C183D7F6-B498-43B3-948B-1728B52AA6E4}">
                <adec:decorative xmlns:adec="http://schemas.microsoft.com/office/drawing/2017/decorative" val="1"/>
              </a:ext>
            </a:extLst>
          </p:cNvPr>
          <p:cNvSpPr>
            <a:spLocks/>
          </p:cNvSpPr>
          <p:nvPr/>
        </p:nvSpPr>
        <p:spPr bwMode="auto">
          <a:xfrm>
            <a:off x="4456113" y="4760913"/>
            <a:ext cx="388937" cy="49212"/>
          </a:xfrm>
          <a:custGeom>
            <a:avLst/>
            <a:gdLst>
              <a:gd name="T0" fmla="*/ 0 w 245"/>
              <a:gd name="T1" fmla="*/ 49212 h 31"/>
              <a:gd name="T2" fmla="*/ 382587 w 245"/>
              <a:gd name="T3" fmla="*/ 0 h 31"/>
              <a:gd name="T4" fmla="*/ 385762 w 245"/>
              <a:gd name="T5" fmla="*/ 0 h 31"/>
              <a:gd name="T6" fmla="*/ 388937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4" name="Rectangle 18">
            <a:extLst>
              <a:ext uri="{FF2B5EF4-FFF2-40B4-BE49-F238E27FC236}">
                <a16:creationId xmlns:a16="http://schemas.microsoft.com/office/drawing/2014/main" id="{021B0465-43B6-413F-4F17-B1ED9B5267CF}"/>
              </a:ext>
              <a:ext uri="{C183D7F6-B498-43B3-948B-1728B52AA6E4}">
                <adec:decorative xmlns:adec="http://schemas.microsoft.com/office/drawing/2017/decorative" val="1"/>
              </a:ext>
            </a:extLst>
          </p:cNvPr>
          <p:cNvSpPr>
            <a:spLocks noChangeArrowheads="1"/>
          </p:cNvSpPr>
          <p:nvPr/>
        </p:nvSpPr>
        <p:spPr bwMode="auto">
          <a:xfrm>
            <a:off x="4492625" y="488315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49" name="Freeform 33">
            <a:extLst>
              <a:ext uri="{FF2B5EF4-FFF2-40B4-BE49-F238E27FC236}">
                <a16:creationId xmlns:a16="http://schemas.microsoft.com/office/drawing/2014/main" id="{25645D7C-F22E-2D5A-6E6E-BC8499888A0B}"/>
              </a:ext>
              <a:ext uri="{C183D7F6-B498-43B3-948B-1728B52AA6E4}">
                <adec:decorative xmlns:adec="http://schemas.microsoft.com/office/drawing/2017/decorative" val="1"/>
              </a:ext>
            </a:extLst>
          </p:cNvPr>
          <p:cNvSpPr>
            <a:spLocks/>
          </p:cNvSpPr>
          <p:nvPr/>
        </p:nvSpPr>
        <p:spPr bwMode="auto">
          <a:xfrm>
            <a:off x="4456113" y="4857750"/>
            <a:ext cx="388937" cy="49213"/>
          </a:xfrm>
          <a:custGeom>
            <a:avLst/>
            <a:gdLst>
              <a:gd name="T0" fmla="*/ 0 w 245"/>
              <a:gd name="T1" fmla="*/ 49213 h 31"/>
              <a:gd name="T2" fmla="*/ 382587 w 245"/>
              <a:gd name="T3" fmla="*/ 0 h 31"/>
              <a:gd name="T4" fmla="*/ 385762 w 245"/>
              <a:gd name="T5" fmla="*/ 0 h 31"/>
              <a:gd name="T6" fmla="*/ 388937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8" name="Freeform 32">
            <a:extLst>
              <a:ext uri="{FF2B5EF4-FFF2-40B4-BE49-F238E27FC236}">
                <a16:creationId xmlns:a16="http://schemas.microsoft.com/office/drawing/2014/main" id="{71E4023C-5185-49B0-2AEE-8F3F4B52D7A8}"/>
              </a:ext>
              <a:ext uri="{C183D7F6-B498-43B3-948B-1728B52AA6E4}">
                <adec:decorative xmlns:adec="http://schemas.microsoft.com/office/drawing/2017/decorative" val="1"/>
              </a:ext>
            </a:extLst>
          </p:cNvPr>
          <p:cNvSpPr>
            <a:spLocks/>
          </p:cNvSpPr>
          <p:nvPr/>
        </p:nvSpPr>
        <p:spPr bwMode="auto">
          <a:xfrm>
            <a:off x="4456113" y="4906963"/>
            <a:ext cx="382587" cy="49212"/>
          </a:xfrm>
          <a:custGeom>
            <a:avLst/>
            <a:gdLst>
              <a:gd name="T0" fmla="*/ 382587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7" name="Freeform 31">
            <a:extLst>
              <a:ext uri="{FF2B5EF4-FFF2-40B4-BE49-F238E27FC236}">
                <a16:creationId xmlns:a16="http://schemas.microsoft.com/office/drawing/2014/main" id="{B9D79F3C-1EBB-2174-E8B5-449BBBE0AEF0}"/>
              </a:ext>
              <a:ext uri="{C183D7F6-B498-43B3-948B-1728B52AA6E4}">
                <adec:decorative xmlns:adec="http://schemas.microsoft.com/office/drawing/2017/decorative" val="1"/>
              </a:ext>
            </a:extLst>
          </p:cNvPr>
          <p:cNvSpPr>
            <a:spLocks/>
          </p:cNvSpPr>
          <p:nvPr/>
        </p:nvSpPr>
        <p:spPr bwMode="auto">
          <a:xfrm>
            <a:off x="4459288" y="4956175"/>
            <a:ext cx="385762" cy="1588"/>
          </a:xfrm>
          <a:custGeom>
            <a:avLst/>
            <a:gdLst>
              <a:gd name="T0" fmla="*/ 0 w 243"/>
              <a:gd name="T1" fmla="*/ 0 h 1588"/>
              <a:gd name="T2" fmla="*/ 382587 w 243"/>
              <a:gd name="T3" fmla="*/ 0 h 1588"/>
              <a:gd name="T4" fmla="*/ 385762 w 243"/>
              <a:gd name="T5" fmla="*/ 0 h 1588"/>
              <a:gd name="T6" fmla="*/ 0 60000 65536"/>
              <a:gd name="T7" fmla="*/ 0 60000 65536"/>
              <a:gd name="T8" fmla="*/ 0 60000 65536"/>
            </a:gdLst>
            <a:ahLst/>
            <a:cxnLst>
              <a:cxn ang="T6">
                <a:pos x="T0" y="T1"/>
              </a:cxn>
              <a:cxn ang="T7">
                <a:pos x="T2" y="T3"/>
              </a:cxn>
              <a:cxn ang="T8">
                <a:pos x="T4" y="T5"/>
              </a:cxn>
            </a:cxnLst>
            <a:rect l="0" t="0" r="r" b="b"/>
            <a:pathLst>
              <a:path w="243" h="1588">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5" name="Rectangle 19">
            <a:extLst>
              <a:ext uri="{FF2B5EF4-FFF2-40B4-BE49-F238E27FC236}">
                <a16:creationId xmlns:a16="http://schemas.microsoft.com/office/drawing/2014/main" id="{9E685378-63A1-D396-ACF8-32BF1925B5FF}"/>
              </a:ext>
              <a:ext uri="{C183D7F6-B498-43B3-948B-1728B52AA6E4}">
                <adec:decorative xmlns:adec="http://schemas.microsoft.com/office/drawing/2017/decorative" val="1"/>
              </a:ext>
            </a:extLst>
          </p:cNvPr>
          <p:cNvSpPr>
            <a:spLocks noChangeArrowheads="1"/>
          </p:cNvSpPr>
          <p:nvPr/>
        </p:nvSpPr>
        <p:spPr bwMode="auto">
          <a:xfrm>
            <a:off x="4419600" y="497363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28" name="Freeform 12">
            <a:extLst>
              <a:ext uri="{FF2B5EF4-FFF2-40B4-BE49-F238E27FC236}">
                <a16:creationId xmlns:a16="http://schemas.microsoft.com/office/drawing/2014/main" id="{ECCDC243-E77A-529D-CD26-E9431D706FF7}"/>
              </a:ext>
              <a:ext uri="{C183D7F6-B498-43B3-948B-1728B52AA6E4}">
                <adec:decorative xmlns:adec="http://schemas.microsoft.com/office/drawing/2017/decorative" val="1"/>
              </a:ext>
            </a:extLst>
          </p:cNvPr>
          <p:cNvSpPr>
            <a:spLocks/>
          </p:cNvSpPr>
          <p:nvPr/>
        </p:nvSpPr>
        <p:spPr bwMode="auto">
          <a:xfrm>
            <a:off x="5445125" y="443230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5" name="Freeform 9">
            <a:extLst>
              <a:ext uri="{FF2B5EF4-FFF2-40B4-BE49-F238E27FC236}">
                <a16:creationId xmlns:a16="http://schemas.microsoft.com/office/drawing/2014/main" id="{D6793103-8531-72B4-4543-E65992D57473}"/>
              </a:ext>
              <a:ext uri="{C183D7F6-B498-43B3-948B-1728B52AA6E4}">
                <adec:decorative xmlns:adec="http://schemas.microsoft.com/office/drawing/2017/decorative" val="1"/>
              </a:ext>
            </a:extLst>
          </p:cNvPr>
          <p:cNvSpPr>
            <a:spLocks/>
          </p:cNvSpPr>
          <p:nvPr/>
        </p:nvSpPr>
        <p:spPr bwMode="auto">
          <a:xfrm>
            <a:off x="6234113" y="2795588"/>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758" name="Text Box 78">
            <a:extLst>
              <a:ext uri="{FF2B5EF4-FFF2-40B4-BE49-F238E27FC236}">
                <a16:creationId xmlns:a16="http://schemas.microsoft.com/office/drawing/2014/main" id="{7958FCEB-91C3-6123-91BA-5E6505DE554E}"/>
              </a:ext>
            </a:extLst>
          </p:cNvPr>
          <p:cNvSpPr txBox="1">
            <a:spLocks noChangeArrowheads="1"/>
          </p:cNvSpPr>
          <p:nvPr/>
        </p:nvSpPr>
        <p:spPr bwMode="auto">
          <a:xfrm>
            <a:off x="1582738" y="3429000"/>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grpSp>
        <p:nvGrpSpPr>
          <p:cNvPr id="86092" name="Group 79" descr="symbol">
            <a:extLst>
              <a:ext uri="{FF2B5EF4-FFF2-40B4-BE49-F238E27FC236}">
                <a16:creationId xmlns:a16="http://schemas.microsoft.com/office/drawing/2014/main" id="{10779F51-79D4-CE50-09E5-3A1CCE1C66BF}"/>
              </a:ext>
            </a:extLst>
          </p:cNvPr>
          <p:cNvGrpSpPr>
            <a:grpSpLocks/>
          </p:cNvGrpSpPr>
          <p:nvPr/>
        </p:nvGrpSpPr>
        <p:grpSpPr bwMode="auto">
          <a:xfrm>
            <a:off x="7443788" y="4795838"/>
            <a:ext cx="1150937" cy="1066800"/>
            <a:chOff x="4594" y="655"/>
            <a:chExt cx="725" cy="672"/>
          </a:xfrm>
        </p:grpSpPr>
        <p:sp>
          <p:nvSpPr>
            <p:cNvPr id="86094" name="Freeform 80">
              <a:extLst>
                <a:ext uri="{FF2B5EF4-FFF2-40B4-BE49-F238E27FC236}">
                  <a16:creationId xmlns:a16="http://schemas.microsoft.com/office/drawing/2014/main" id="{CC5568FC-10D2-1CDF-FB89-B77E00BDD819}"/>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5" name="Freeform 81">
              <a:extLst>
                <a:ext uri="{FF2B5EF4-FFF2-40B4-BE49-F238E27FC236}">
                  <a16:creationId xmlns:a16="http://schemas.microsoft.com/office/drawing/2014/main" id="{7CBB81E5-5BDD-9BEE-C951-F5AD845F72DC}"/>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6096" name="Group 82">
              <a:extLst>
                <a:ext uri="{FF2B5EF4-FFF2-40B4-BE49-F238E27FC236}">
                  <a16:creationId xmlns:a16="http://schemas.microsoft.com/office/drawing/2014/main" id="{6C588CB7-5A9E-35E2-9BAA-5E2F2801151F}"/>
                </a:ext>
              </a:extLst>
            </p:cNvPr>
            <p:cNvGrpSpPr>
              <a:grpSpLocks/>
            </p:cNvGrpSpPr>
            <p:nvPr/>
          </p:nvGrpSpPr>
          <p:grpSpPr bwMode="auto">
            <a:xfrm>
              <a:off x="5005" y="857"/>
              <a:ext cx="314" cy="167"/>
              <a:chOff x="5005" y="857"/>
              <a:chExt cx="314" cy="167"/>
            </a:xfrm>
          </p:grpSpPr>
          <p:sp>
            <p:nvSpPr>
              <p:cNvPr id="86117" name="Freeform 83">
                <a:extLst>
                  <a:ext uri="{FF2B5EF4-FFF2-40B4-BE49-F238E27FC236}">
                    <a16:creationId xmlns:a16="http://schemas.microsoft.com/office/drawing/2014/main" id="{0EABF57C-47BA-82C6-0056-7844746FEBD7}"/>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18" name="Freeform 84">
                <a:extLst>
                  <a:ext uri="{FF2B5EF4-FFF2-40B4-BE49-F238E27FC236}">
                    <a16:creationId xmlns:a16="http://schemas.microsoft.com/office/drawing/2014/main" id="{DE386CF6-748F-B1EC-DB90-8C3E842C9AD9}"/>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19" name="Freeform 85">
                <a:extLst>
                  <a:ext uri="{FF2B5EF4-FFF2-40B4-BE49-F238E27FC236}">
                    <a16:creationId xmlns:a16="http://schemas.microsoft.com/office/drawing/2014/main" id="{7BCD76B6-4145-61B9-FC5E-5A9B3F625FD6}"/>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20" name="Freeform 86">
                <a:extLst>
                  <a:ext uri="{FF2B5EF4-FFF2-40B4-BE49-F238E27FC236}">
                    <a16:creationId xmlns:a16="http://schemas.microsoft.com/office/drawing/2014/main" id="{7E2D0CB4-ACAC-7DEF-69AF-F67CDC119A34}"/>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21" name="Freeform 87">
                <a:extLst>
                  <a:ext uri="{FF2B5EF4-FFF2-40B4-BE49-F238E27FC236}">
                    <a16:creationId xmlns:a16="http://schemas.microsoft.com/office/drawing/2014/main" id="{C2B63C25-E0AB-5BC6-C5FB-714AF8CEC021}"/>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22" name="Freeform 88">
                <a:extLst>
                  <a:ext uri="{FF2B5EF4-FFF2-40B4-BE49-F238E27FC236}">
                    <a16:creationId xmlns:a16="http://schemas.microsoft.com/office/drawing/2014/main" id="{E92FF76D-E97A-EFFC-0814-441549A3BD54}"/>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23" name="Freeform 89">
                <a:extLst>
                  <a:ext uri="{FF2B5EF4-FFF2-40B4-BE49-F238E27FC236}">
                    <a16:creationId xmlns:a16="http://schemas.microsoft.com/office/drawing/2014/main" id="{A489F995-39F1-83A0-1106-5CA91E2582FA}"/>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24" name="Freeform 90">
                <a:extLst>
                  <a:ext uri="{FF2B5EF4-FFF2-40B4-BE49-F238E27FC236}">
                    <a16:creationId xmlns:a16="http://schemas.microsoft.com/office/drawing/2014/main" id="{CEE8C452-E141-E5B3-2D7B-C5B43112D8D6}"/>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6097" name="Group 91">
              <a:extLst>
                <a:ext uri="{FF2B5EF4-FFF2-40B4-BE49-F238E27FC236}">
                  <a16:creationId xmlns:a16="http://schemas.microsoft.com/office/drawing/2014/main" id="{7B8F9137-8243-6E53-E5CF-43B3868F9C99}"/>
                </a:ext>
              </a:extLst>
            </p:cNvPr>
            <p:cNvGrpSpPr>
              <a:grpSpLocks/>
            </p:cNvGrpSpPr>
            <p:nvPr/>
          </p:nvGrpSpPr>
          <p:grpSpPr bwMode="auto">
            <a:xfrm>
              <a:off x="4728" y="807"/>
              <a:ext cx="285" cy="300"/>
              <a:chOff x="4728" y="807"/>
              <a:chExt cx="285" cy="300"/>
            </a:xfrm>
          </p:grpSpPr>
          <p:sp>
            <p:nvSpPr>
              <p:cNvPr id="86111" name="Freeform 92">
                <a:extLst>
                  <a:ext uri="{FF2B5EF4-FFF2-40B4-BE49-F238E27FC236}">
                    <a16:creationId xmlns:a16="http://schemas.microsoft.com/office/drawing/2014/main" id="{0E15B4D2-8B13-7D96-EB30-DED50AEA02C3}"/>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12" name="Freeform 93">
                <a:extLst>
                  <a:ext uri="{FF2B5EF4-FFF2-40B4-BE49-F238E27FC236}">
                    <a16:creationId xmlns:a16="http://schemas.microsoft.com/office/drawing/2014/main" id="{23735494-0151-1C32-2B2D-C076CFC8B079}"/>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6113" name="Group 94">
                <a:extLst>
                  <a:ext uri="{FF2B5EF4-FFF2-40B4-BE49-F238E27FC236}">
                    <a16:creationId xmlns:a16="http://schemas.microsoft.com/office/drawing/2014/main" id="{C3F9E724-16C9-6694-4560-D847A46D414E}"/>
                  </a:ext>
                </a:extLst>
              </p:cNvPr>
              <p:cNvGrpSpPr>
                <a:grpSpLocks/>
              </p:cNvGrpSpPr>
              <p:nvPr/>
            </p:nvGrpSpPr>
            <p:grpSpPr bwMode="auto">
              <a:xfrm>
                <a:off x="4781" y="810"/>
                <a:ext cx="35" cy="260"/>
                <a:chOff x="4781" y="807"/>
                <a:chExt cx="35" cy="260"/>
              </a:xfrm>
            </p:grpSpPr>
            <p:sp>
              <p:nvSpPr>
                <p:cNvPr id="86114" name="Freeform 95">
                  <a:extLst>
                    <a:ext uri="{FF2B5EF4-FFF2-40B4-BE49-F238E27FC236}">
                      <a16:creationId xmlns:a16="http://schemas.microsoft.com/office/drawing/2014/main" id="{A9DA5A05-7845-3728-7429-E086B1AFD6B6}"/>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15" name="Freeform 96">
                  <a:extLst>
                    <a:ext uri="{FF2B5EF4-FFF2-40B4-BE49-F238E27FC236}">
                      <a16:creationId xmlns:a16="http://schemas.microsoft.com/office/drawing/2014/main" id="{A6AF3B90-25FC-4179-7778-717D2E78558E}"/>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86116" name="Freeform 97">
                  <a:extLst>
                    <a:ext uri="{FF2B5EF4-FFF2-40B4-BE49-F238E27FC236}">
                      <a16:creationId xmlns:a16="http://schemas.microsoft.com/office/drawing/2014/main" id="{2EFF1F35-C9EE-5A9B-0C95-B39803AF83D9}"/>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86098" name="Group 98">
              <a:extLst>
                <a:ext uri="{FF2B5EF4-FFF2-40B4-BE49-F238E27FC236}">
                  <a16:creationId xmlns:a16="http://schemas.microsoft.com/office/drawing/2014/main" id="{6F3F2A7D-6DD8-07B5-F5BE-73D6B30676B9}"/>
                </a:ext>
              </a:extLst>
            </p:cNvPr>
            <p:cNvGrpSpPr>
              <a:grpSpLocks/>
            </p:cNvGrpSpPr>
            <p:nvPr/>
          </p:nvGrpSpPr>
          <p:grpSpPr bwMode="auto">
            <a:xfrm>
              <a:off x="5112" y="777"/>
              <a:ext cx="79" cy="298"/>
              <a:chOff x="5106" y="769"/>
              <a:chExt cx="79" cy="298"/>
            </a:xfrm>
          </p:grpSpPr>
          <p:sp>
            <p:nvSpPr>
              <p:cNvPr id="86109" name="Freeform 99">
                <a:extLst>
                  <a:ext uri="{FF2B5EF4-FFF2-40B4-BE49-F238E27FC236}">
                    <a16:creationId xmlns:a16="http://schemas.microsoft.com/office/drawing/2014/main" id="{83389BE5-DFF3-BA45-BC58-77C778F1EF1E}"/>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10" name="Freeform 100">
                <a:extLst>
                  <a:ext uri="{FF2B5EF4-FFF2-40B4-BE49-F238E27FC236}">
                    <a16:creationId xmlns:a16="http://schemas.microsoft.com/office/drawing/2014/main" id="{58E2A9A0-B297-7503-7E4B-2D25607054CB}"/>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86099" name="Group 101">
              <a:extLst>
                <a:ext uri="{FF2B5EF4-FFF2-40B4-BE49-F238E27FC236}">
                  <a16:creationId xmlns:a16="http://schemas.microsoft.com/office/drawing/2014/main" id="{9FDF1714-C2FB-7FC6-2D01-582A79F4B1C7}"/>
                </a:ext>
              </a:extLst>
            </p:cNvPr>
            <p:cNvGrpSpPr>
              <a:grpSpLocks/>
            </p:cNvGrpSpPr>
            <p:nvPr/>
          </p:nvGrpSpPr>
          <p:grpSpPr bwMode="auto">
            <a:xfrm>
              <a:off x="4594" y="957"/>
              <a:ext cx="281" cy="300"/>
              <a:chOff x="4594" y="957"/>
              <a:chExt cx="281" cy="300"/>
            </a:xfrm>
          </p:grpSpPr>
          <p:sp>
            <p:nvSpPr>
              <p:cNvPr id="86105" name="Freeform 102">
                <a:extLst>
                  <a:ext uri="{FF2B5EF4-FFF2-40B4-BE49-F238E27FC236}">
                    <a16:creationId xmlns:a16="http://schemas.microsoft.com/office/drawing/2014/main" id="{333CBAA1-929B-10C5-917F-5E807C0FE854}"/>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6" name="Freeform 103">
                <a:extLst>
                  <a:ext uri="{FF2B5EF4-FFF2-40B4-BE49-F238E27FC236}">
                    <a16:creationId xmlns:a16="http://schemas.microsoft.com/office/drawing/2014/main" id="{DBC92987-FD20-30BB-20F1-92E1BAC4346A}"/>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7" name="Freeform 104">
                <a:extLst>
                  <a:ext uri="{FF2B5EF4-FFF2-40B4-BE49-F238E27FC236}">
                    <a16:creationId xmlns:a16="http://schemas.microsoft.com/office/drawing/2014/main" id="{E3233EEC-39C9-21AF-C758-5B952D7405B4}"/>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8" name="Freeform 105">
                <a:extLst>
                  <a:ext uri="{FF2B5EF4-FFF2-40B4-BE49-F238E27FC236}">
                    <a16:creationId xmlns:a16="http://schemas.microsoft.com/office/drawing/2014/main" id="{154EC340-0DC9-E75C-4C4A-958C961CA723}"/>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6100" name="Freeform 106">
              <a:extLst>
                <a:ext uri="{FF2B5EF4-FFF2-40B4-BE49-F238E27FC236}">
                  <a16:creationId xmlns:a16="http://schemas.microsoft.com/office/drawing/2014/main" id="{35981BCB-574B-9A98-CC54-68051F348894}"/>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6101" name="Group 107">
              <a:extLst>
                <a:ext uri="{FF2B5EF4-FFF2-40B4-BE49-F238E27FC236}">
                  <a16:creationId xmlns:a16="http://schemas.microsoft.com/office/drawing/2014/main" id="{AB204341-0BBC-8128-3B87-0673C6ECD64A}"/>
                </a:ext>
              </a:extLst>
            </p:cNvPr>
            <p:cNvGrpSpPr>
              <a:grpSpLocks/>
            </p:cNvGrpSpPr>
            <p:nvPr/>
          </p:nvGrpSpPr>
          <p:grpSpPr bwMode="auto">
            <a:xfrm rot="5400000">
              <a:off x="4942" y="1040"/>
              <a:ext cx="218" cy="356"/>
              <a:chOff x="4462" y="2080"/>
              <a:chExt cx="218" cy="356"/>
            </a:xfrm>
          </p:grpSpPr>
          <p:sp>
            <p:nvSpPr>
              <p:cNvPr id="86102" name="Oval 108">
                <a:extLst>
                  <a:ext uri="{FF2B5EF4-FFF2-40B4-BE49-F238E27FC236}">
                    <a16:creationId xmlns:a16="http://schemas.microsoft.com/office/drawing/2014/main" id="{E09D99AE-59F9-C458-B322-CBB8FEEF2B9E}"/>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103" name="Line 109">
                <a:extLst>
                  <a:ext uri="{FF2B5EF4-FFF2-40B4-BE49-F238E27FC236}">
                    <a16:creationId xmlns:a16="http://schemas.microsoft.com/office/drawing/2014/main" id="{733338C3-58DC-6398-C5D5-6571F21E2ED6}"/>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104" name="Line 110">
                <a:extLst>
                  <a:ext uri="{FF2B5EF4-FFF2-40B4-BE49-F238E27FC236}">
                    <a16:creationId xmlns:a16="http://schemas.microsoft.com/office/drawing/2014/main" id="{3C9FA71B-6194-2BE2-EAE5-EB0A45C1CE1A}"/>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6058" name="Rectangle 42">
            <a:extLst>
              <a:ext uri="{FF2B5EF4-FFF2-40B4-BE49-F238E27FC236}">
                <a16:creationId xmlns:a16="http://schemas.microsoft.com/office/drawing/2014/main" id="{B7E04A02-A885-DCA5-1EAF-63EF2A3684CC}"/>
              </a:ext>
              <a:ext uri="{C183D7F6-B498-43B3-948B-1728B52AA6E4}">
                <adec:decorative xmlns:adec="http://schemas.microsoft.com/office/drawing/2017/decorative" val="1"/>
              </a:ext>
            </a:extLst>
          </p:cNvPr>
          <p:cNvSpPr>
            <a:spLocks noChangeArrowheads="1"/>
          </p:cNvSpPr>
          <p:nvPr/>
        </p:nvSpPr>
        <p:spPr bwMode="auto">
          <a:xfrm>
            <a:off x="4025900" y="5895975"/>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6059" name="Freeform 43">
            <a:extLst>
              <a:ext uri="{FF2B5EF4-FFF2-40B4-BE49-F238E27FC236}">
                <a16:creationId xmlns:a16="http://schemas.microsoft.com/office/drawing/2014/main" id="{1B25032C-A68B-B049-9068-C4C6122D18F9}"/>
              </a:ext>
              <a:ext uri="{C183D7F6-B498-43B3-948B-1728B52AA6E4}">
                <adec:decorative xmlns:adec="http://schemas.microsoft.com/office/drawing/2017/decorative" val="1"/>
              </a:ext>
            </a:extLst>
          </p:cNvPr>
          <p:cNvSpPr>
            <a:spLocks/>
          </p:cNvSpPr>
          <p:nvPr/>
        </p:nvSpPr>
        <p:spPr bwMode="auto">
          <a:xfrm>
            <a:off x="458628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3" name="Freeform 67">
            <a:extLst>
              <a:ext uri="{FF2B5EF4-FFF2-40B4-BE49-F238E27FC236}">
                <a16:creationId xmlns:a16="http://schemas.microsoft.com/office/drawing/2014/main" id="{FB04A21D-204F-53FD-396A-FD5DADF5A514}"/>
              </a:ext>
              <a:ext uri="{C183D7F6-B498-43B3-948B-1728B52AA6E4}">
                <adec:decorative xmlns:adec="http://schemas.microsoft.com/office/drawing/2017/decorative" val="1"/>
              </a:ext>
            </a:extLst>
          </p:cNvPr>
          <p:cNvSpPr>
            <a:spLocks/>
          </p:cNvSpPr>
          <p:nvPr/>
        </p:nvSpPr>
        <p:spPr bwMode="auto">
          <a:xfrm>
            <a:off x="4025900" y="5853113"/>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0" name="Freeform 54">
            <a:extLst>
              <a:ext uri="{FF2B5EF4-FFF2-40B4-BE49-F238E27FC236}">
                <a16:creationId xmlns:a16="http://schemas.microsoft.com/office/drawing/2014/main" id="{1E2F8D74-3E06-5149-58F7-2A1264C47550}"/>
              </a:ext>
              <a:ext uri="{C183D7F6-B498-43B3-948B-1728B52AA6E4}">
                <adec:decorative xmlns:adec="http://schemas.microsoft.com/office/drawing/2017/decorative" val="1"/>
              </a:ext>
            </a:extLst>
          </p:cNvPr>
          <p:cNvSpPr>
            <a:spLocks/>
          </p:cNvSpPr>
          <p:nvPr/>
        </p:nvSpPr>
        <p:spPr bwMode="auto">
          <a:xfrm>
            <a:off x="403542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9" name="Freeform 53">
            <a:extLst>
              <a:ext uri="{FF2B5EF4-FFF2-40B4-BE49-F238E27FC236}">
                <a16:creationId xmlns:a16="http://schemas.microsoft.com/office/drawing/2014/main" id="{4CBC95E9-673A-03C4-58E6-A2ECCE3346D6}"/>
              </a:ext>
              <a:ext uri="{C183D7F6-B498-43B3-948B-1728B52AA6E4}">
                <adec:decorative xmlns:adec="http://schemas.microsoft.com/office/drawing/2017/decorative" val="1"/>
              </a:ext>
            </a:extLst>
          </p:cNvPr>
          <p:cNvSpPr>
            <a:spLocks/>
          </p:cNvSpPr>
          <p:nvPr/>
        </p:nvSpPr>
        <p:spPr bwMode="auto">
          <a:xfrm>
            <a:off x="4054475"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8" name="Freeform 52">
            <a:extLst>
              <a:ext uri="{FF2B5EF4-FFF2-40B4-BE49-F238E27FC236}">
                <a16:creationId xmlns:a16="http://schemas.microsoft.com/office/drawing/2014/main" id="{63414124-EDF1-B3CE-26C8-1081A9300DBF}"/>
              </a:ext>
              <a:ext uri="{C183D7F6-B498-43B3-948B-1728B52AA6E4}">
                <adec:decorative xmlns:adec="http://schemas.microsoft.com/office/drawing/2017/decorative" val="1"/>
              </a:ext>
            </a:extLst>
          </p:cNvPr>
          <p:cNvSpPr>
            <a:spLocks/>
          </p:cNvSpPr>
          <p:nvPr/>
        </p:nvSpPr>
        <p:spPr bwMode="auto">
          <a:xfrm>
            <a:off x="4081463"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7" name="Freeform 51">
            <a:extLst>
              <a:ext uri="{FF2B5EF4-FFF2-40B4-BE49-F238E27FC236}">
                <a16:creationId xmlns:a16="http://schemas.microsoft.com/office/drawing/2014/main" id="{CA2E007B-78A7-46C0-6AA6-D85FC0A9528A}"/>
              </a:ext>
              <a:ext uri="{C183D7F6-B498-43B3-948B-1728B52AA6E4}">
                <adec:decorative xmlns:adec="http://schemas.microsoft.com/office/drawing/2017/decorative" val="1"/>
              </a:ext>
            </a:extLst>
          </p:cNvPr>
          <p:cNvSpPr>
            <a:spLocks/>
          </p:cNvSpPr>
          <p:nvPr/>
        </p:nvSpPr>
        <p:spPr bwMode="auto">
          <a:xfrm>
            <a:off x="411162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6" name="Freeform 50">
            <a:extLst>
              <a:ext uri="{FF2B5EF4-FFF2-40B4-BE49-F238E27FC236}">
                <a16:creationId xmlns:a16="http://schemas.microsoft.com/office/drawing/2014/main" id="{92F47786-4B2D-F9A4-CCA3-279AE378E760}"/>
              </a:ext>
              <a:ext uri="{C183D7F6-B498-43B3-948B-1728B52AA6E4}">
                <adec:decorative xmlns:adec="http://schemas.microsoft.com/office/drawing/2017/decorative" val="1"/>
              </a:ext>
            </a:extLst>
          </p:cNvPr>
          <p:cNvSpPr>
            <a:spLocks/>
          </p:cNvSpPr>
          <p:nvPr/>
        </p:nvSpPr>
        <p:spPr bwMode="auto">
          <a:xfrm>
            <a:off x="414813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5" name="Freeform 49">
            <a:extLst>
              <a:ext uri="{FF2B5EF4-FFF2-40B4-BE49-F238E27FC236}">
                <a16:creationId xmlns:a16="http://schemas.microsoft.com/office/drawing/2014/main" id="{F9E9A22B-41E4-A16F-3520-406A375D2BF0}"/>
              </a:ext>
              <a:ext uri="{C183D7F6-B498-43B3-948B-1728B52AA6E4}">
                <adec:decorative xmlns:adec="http://schemas.microsoft.com/office/drawing/2017/decorative" val="1"/>
              </a:ext>
            </a:extLst>
          </p:cNvPr>
          <p:cNvSpPr>
            <a:spLocks/>
          </p:cNvSpPr>
          <p:nvPr/>
        </p:nvSpPr>
        <p:spPr bwMode="auto">
          <a:xfrm>
            <a:off x="419417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4" name="Freeform 48" descr="pressure regulator">
            <a:extLst>
              <a:ext uri="{FF2B5EF4-FFF2-40B4-BE49-F238E27FC236}">
                <a16:creationId xmlns:a16="http://schemas.microsoft.com/office/drawing/2014/main" id="{4F16A864-B4F3-4EB6-558A-76D3C358EB89}"/>
              </a:ext>
              <a:ext uri="{C183D7F6-B498-43B3-948B-1728B52AA6E4}">
                <adec:decorative xmlns:adec="http://schemas.microsoft.com/office/drawing/2017/decorative" val="1"/>
              </a:ext>
            </a:extLst>
          </p:cNvPr>
          <p:cNvSpPr>
            <a:spLocks/>
          </p:cNvSpPr>
          <p:nvPr/>
        </p:nvSpPr>
        <p:spPr bwMode="auto">
          <a:xfrm>
            <a:off x="4240213" y="5895975"/>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3" name="Freeform 47">
            <a:extLst>
              <a:ext uri="{FF2B5EF4-FFF2-40B4-BE49-F238E27FC236}">
                <a16:creationId xmlns:a16="http://schemas.microsoft.com/office/drawing/2014/main" id="{70B484D7-5A7A-187B-A599-547726660554}"/>
              </a:ext>
              <a:ext uri="{C183D7F6-B498-43B3-948B-1728B52AA6E4}">
                <adec:decorative xmlns:adec="http://schemas.microsoft.com/office/drawing/2017/decorative" val="1"/>
              </a:ext>
            </a:extLst>
          </p:cNvPr>
          <p:cNvSpPr>
            <a:spLocks/>
          </p:cNvSpPr>
          <p:nvPr/>
        </p:nvSpPr>
        <p:spPr bwMode="auto">
          <a:xfrm>
            <a:off x="4291013"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2" name="Freeform 46">
            <a:extLst>
              <a:ext uri="{FF2B5EF4-FFF2-40B4-BE49-F238E27FC236}">
                <a16:creationId xmlns:a16="http://schemas.microsoft.com/office/drawing/2014/main" id="{65A5B9C2-21C3-132F-4B2F-7C8355715CFB}"/>
              </a:ext>
              <a:ext uri="{C183D7F6-B498-43B3-948B-1728B52AA6E4}">
                <adec:decorative xmlns:adec="http://schemas.microsoft.com/office/drawing/2017/decorative" val="1"/>
              </a:ext>
            </a:extLst>
          </p:cNvPr>
          <p:cNvSpPr>
            <a:spLocks/>
          </p:cNvSpPr>
          <p:nvPr/>
        </p:nvSpPr>
        <p:spPr bwMode="auto">
          <a:xfrm>
            <a:off x="4346575" y="5895975"/>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1" name="Freeform 45">
            <a:extLst>
              <a:ext uri="{FF2B5EF4-FFF2-40B4-BE49-F238E27FC236}">
                <a16:creationId xmlns:a16="http://schemas.microsoft.com/office/drawing/2014/main" id="{F36A8220-FD90-070C-187B-A2EFC9D9F1C4}"/>
              </a:ext>
              <a:ext uri="{C183D7F6-B498-43B3-948B-1728B52AA6E4}">
                <adec:decorative xmlns:adec="http://schemas.microsoft.com/office/drawing/2017/decorative" val="1"/>
              </a:ext>
            </a:extLst>
          </p:cNvPr>
          <p:cNvSpPr>
            <a:spLocks/>
          </p:cNvSpPr>
          <p:nvPr/>
        </p:nvSpPr>
        <p:spPr bwMode="auto">
          <a:xfrm>
            <a:off x="441325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0" name="Freeform 44">
            <a:extLst>
              <a:ext uri="{FF2B5EF4-FFF2-40B4-BE49-F238E27FC236}">
                <a16:creationId xmlns:a16="http://schemas.microsoft.com/office/drawing/2014/main" id="{F73B4901-1256-3DCB-A0FA-52AAEAB09C3F}"/>
              </a:ext>
              <a:ext uri="{C183D7F6-B498-43B3-948B-1728B52AA6E4}">
                <adec:decorative xmlns:adec="http://schemas.microsoft.com/office/drawing/2017/decorative" val="1"/>
              </a:ext>
            </a:extLst>
          </p:cNvPr>
          <p:cNvSpPr>
            <a:spLocks/>
          </p:cNvSpPr>
          <p:nvPr/>
        </p:nvSpPr>
        <p:spPr bwMode="auto">
          <a:xfrm>
            <a:off x="44926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1" name="Freeform 55">
            <a:extLst>
              <a:ext uri="{FF2B5EF4-FFF2-40B4-BE49-F238E27FC236}">
                <a16:creationId xmlns:a16="http://schemas.microsoft.com/office/drawing/2014/main" id="{89D2C179-8B32-E9B5-6780-857492E12AA1}"/>
              </a:ext>
              <a:ext uri="{C183D7F6-B498-43B3-948B-1728B52AA6E4}">
                <adec:decorative xmlns:adec="http://schemas.microsoft.com/office/drawing/2017/decorative" val="1"/>
              </a:ext>
            </a:extLst>
          </p:cNvPr>
          <p:cNvSpPr>
            <a:spLocks/>
          </p:cNvSpPr>
          <p:nvPr/>
        </p:nvSpPr>
        <p:spPr bwMode="auto">
          <a:xfrm>
            <a:off x="46863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2" name="Freeform 56">
            <a:extLst>
              <a:ext uri="{FF2B5EF4-FFF2-40B4-BE49-F238E27FC236}">
                <a16:creationId xmlns:a16="http://schemas.microsoft.com/office/drawing/2014/main" id="{04BB2258-D377-3D28-8033-3C0E8AE993A0}"/>
              </a:ext>
              <a:ext uri="{C183D7F6-B498-43B3-948B-1728B52AA6E4}">
                <adec:decorative xmlns:adec="http://schemas.microsoft.com/office/drawing/2017/decorative" val="1"/>
              </a:ext>
            </a:extLst>
          </p:cNvPr>
          <p:cNvSpPr>
            <a:spLocks/>
          </p:cNvSpPr>
          <p:nvPr/>
        </p:nvSpPr>
        <p:spPr bwMode="auto">
          <a:xfrm>
            <a:off x="47815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3" name="Freeform 57">
            <a:extLst>
              <a:ext uri="{FF2B5EF4-FFF2-40B4-BE49-F238E27FC236}">
                <a16:creationId xmlns:a16="http://schemas.microsoft.com/office/drawing/2014/main" id="{1EAF1B98-70B6-C8EB-13EA-8AAD9C5DF8C0}"/>
              </a:ext>
              <a:ext uri="{C183D7F6-B498-43B3-948B-1728B52AA6E4}">
                <adec:decorative xmlns:adec="http://schemas.microsoft.com/office/drawing/2017/decorative" val="1"/>
              </a:ext>
            </a:extLst>
          </p:cNvPr>
          <p:cNvSpPr>
            <a:spLocks/>
          </p:cNvSpPr>
          <p:nvPr/>
        </p:nvSpPr>
        <p:spPr bwMode="auto">
          <a:xfrm>
            <a:off x="48609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4" name="Freeform 58">
            <a:extLst>
              <a:ext uri="{FF2B5EF4-FFF2-40B4-BE49-F238E27FC236}">
                <a16:creationId xmlns:a16="http://schemas.microsoft.com/office/drawing/2014/main" id="{E4DE19A2-42CE-97A9-AC46-DCD2CE6A4D4C}"/>
              </a:ext>
              <a:ext uri="{C183D7F6-B498-43B3-948B-1728B52AA6E4}">
                <adec:decorative xmlns:adec="http://schemas.microsoft.com/office/drawing/2017/decorative" val="1"/>
              </a:ext>
            </a:extLst>
          </p:cNvPr>
          <p:cNvSpPr>
            <a:spLocks/>
          </p:cNvSpPr>
          <p:nvPr/>
        </p:nvSpPr>
        <p:spPr bwMode="auto">
          <a:xfrm>
            <a:off x="49276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5" name="Freeform 59">
            <a:extLst>
              <a:ext uri="{FF2B5EF4-FFF2-40B4-BE49-F238E27FC236}">
                <a16:creationId xmlns:a16="http://schemas.microsoft.com/office/drawing/2014/main" id="{89B5512B-5358-A544-A721-9A29E79C5638}"/>
              </a:ext>
              <a:ext uri="{C183D7F6-B498-43B3-948B-1728B52AA6E4}">
                <adec:decorative xmlns:adec="http://schemas.microsoft.com/office/drawing/2017/decorative" val="1"/>
              </a:ext>
            </a:extLst>
          </p:cNvPr>
          <p:cNvSpPr>
            <a:spLocks/>
          </p:cNvSpPr>
          <p:nvPr/>
        </p:nvSpPr>
        <p:spPr bwMode="auto">
          <a:xfrm>
            <a:off x="49847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6" name="Freeform 60">
            <a:extLst>
              <a:ext uri="{FF2B5EF4-FFF2-40B4-BE49-F238E27FC236}">
                <a16:creationId xmlns:a16="http://schemas.microsoft.com/office/drawing/2014/main" id="{9B68D4BC-9DE5-0C73-8561-EB0804A7A448}"/>
              </a:ext>
              <a:ext uri="{C183D7F6-B498-43B3-948B-1728B52AA6E4}">
                <adec:decorative xmlns:adec="http://schemas.microsoft.com/office/drawing/2017/decorative" val="1"/>
              </a:ext>
            </a:extLst>
          </p:cNvPr>
          <p:cNvSpPr>
            <a:spLocks/>
          </p:cNvSpPr>
          <p:nvPr/>
        </p:nvSpPr>
        <p:spPr bwMode="auto">
          <a:xfrm>
            <a:off x="50339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7" name="Freeform 61">
            <a:extLst>
              <a:ext uri="{FF2B5EF4-FFF2-40B4-BE49-F238E27FC236}">
                <a16:creationId xmlns:a16="http://schemas.microsoft.com/office/drawing/2014/main" id="{9BADB296-49D3-3395-96B7-E6A8E318F09B}"/>
              </a:ext>
              <a:ext uri="{C183D7F6-B498-43B3-948B-1728B52AA6E4}">
                <adec:decorative xmlns:adec="http://schemas.microsoft.com/office/drawing/2017/decorative" val="1"/>
              </a:ext>
            </a:extLst>
          </p:cNvPr>
          <p:cNvSpPr>
            <a:spLocks/>
          </p:cNvSpPr>
          <p:nvPr/>
        </p:nvSpPr>
        <p:spPr bwMode="auto">
          <a:xfrm>
            <a:off x="50800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8" name="Freeform 62">
            <a:extLst>
              <a:ext uri="{FF2B5EF4-FFF2-40B4-BE49-F238E27FC236}">
                <a16:creationId xmlns:a16="http://schemas.microsoft.com/office/drawing/2014/main" id="{995239EF-6EC1-8E2E-4FB5-371B18CC27E1}"/>
              </a:ext>
              <a:ext uri="{C183D7F6-B498-43B3-948B-1728B52AA6E4}">
                <adec:decorative xmlns:adec="http://schemas.microsoft.com/office/drawing/2017/decorative" val="1"/>
              </a:ext>
            </a:extLst>
          </p:cNvPr>
          <p:cNvSpPr>
            <a:spLocks/>
          </p:cNvSpPr>
          <p:nvPr/>
        </p:nvSpPr>
        <p:spPr bwMode="auto">
          <a:xfrm>
            <a:off x="5126038"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9" name="Freeform 63">
            <a:extLst>
              <a:ext uri="{FF2B5EF4-FFF2-40B4-BE49-F238E27FC236}">
                <a16:creationId xmlns:a16="http://schemas.microsoft.com/office/drawing/2014/main" id="{BA1B77CF-CC43-876D-273E-BD23947ED2D5}"/>
              </a:ext>
              <a:ext uri="{C183D7F6-B498-43B3-948B-1728B52AA6E4}">
                <adec:decorative xmlns:adec="http://schemas.microsoft.com/office/drawing/2017/decorative" val="1"/>
              </a:ext>
            </a:extLst>
          </p:cNvPr>
          <p:cNvSpPr>
            <a:spLocks/>
          </p:cNvSpPr>
          <p:nvPr/>
        </p:nvSpPr>
        <p:spPr bwMode="auto">
          <a:xfrm>
            <a:off x="5162550"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0" name="Freeform 64">
            <a:extLst>
              <a:ext uri="{FF2B5EF4-FFF2-40B4-BE49-F238E27FC236}">
                <a16:creationId xmlns:a16="http://schemas.microsoft.com/office/drawing/2014/main" id="{FA00FD7D-C1DE-6C0C-E11A-6B88320D4667}"/>
              </a:ext>
              <a:ext uri="{C183D7F6-B498-43B3-948B-1728B52AA6E4}">
                <adec:decorative xmlns:adec="http://schemas.microsoft.com/office/drawing/2017/decorative" val="1"/>
              </a:ext>
            </a:extLst>
          </p:cNvPr>
          <p:cNvSpPr>
            <a:spLocks/>
          </p:cNvSpPr>
          <p:nvPr/>
        </p:nvSpPr>
        <p:spPr bwMode="auto">
          <a:xfrm>
            <a:off x="519588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1" name="Freeform 65">
            <a:extLst>
              <a:ext uri="{FF2B5EF4-FFF2-40B4-BE49-F238E27FC236}">
                <a16:creationId xmlns:a16="http://schemas.microsoft.com/office/drawing/2014/main" id="{7839C863-9E60-5FF0-4C76-9E50E93AAB0D}"/>
              </a:ext>
              <a:ext uri="{C183D7F6-B498-43B3-948B-1728B52AA6E4}">
                <adec:decorative xmlns:adec="http://schemas.microsoft.com/office/drawing/2017/decorative" val="1"/>
              </a:ext>
            </a:extLst>
          </p:cNvPr>
          <p:cNvSpPr>
            <a:spLocks/>
          </p:cNvSpPr>
          <p:nvPr/>
        </p:nvSpPr>
        <p:spPr bwMode="auto">
          <a:xfrm>
            <a:off x="52197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2" name="Freeform 66">
            <a:extLst>
              <a:ext uri="{FF2B5EF4-FFF2-40B4-BE49-F238E27FC236}">
                <a16:creationId xmlns:a16="http://schemas.microsoft.com/office/drawing/2014/main" id="{45D9E344-DDDA-F870-D69D-4F4573226616}"/>
              </a:ext>
              <a:ext uri="{C183D7F6-B498-43B3-948B-1728B52AA6E4}">
                <adec:decorative xmlns:adec="http://schemas.microsoft.com/office/drawing/2017/decorative" val="1"/>
              </a:ext>
            </a:extLst>
          </p:cNvPr>
          <p:cNvSpPr>
            <a:spLocks/>
          </p:cNvSpPr>
          <p:nvPr/>
        </p:nvSpPr>
        <p:spPr bwMode="auto">
          <a:xfrm>
            <a:off x="52403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27753"/>
                                        </p:tgtEl>
                                        <p:attrNameLst>
                                          <p:attrName>style.visibility</p:attrName>
                                        </p:attrNameLst>
                                      </p:cBhvr>
                                      <p:to>
                                        <p:strVal val="visible"/>
                                      </p:to>
                                    </p:set>
                                    <p:anim calcmode="lin" valueType="num">
                                      <p:cBhvr additive="base">
                                        <p:cTn id="7" dur="500" fill="hold"/>
                                        <p:tgtEl>
                                          <p:spTgt spid="327753"/>
                                        </p:tgtEl>
                                        <p:attrNameLst>
                                          <p:attrName>ppt_x</p:attrName>
                                        </p:attrNameLst>
                                      </p:cBhvr>
                                      <p:tavLst>
                                        <p:tav tm="0">
                                          <p:val>
                                            <p:strVal val="0-#ppt_w/2"/>
                                          </p:val>
                                        </p:tav>
                                        <p:tav tm="100000">
                                          <p:val>
                                            <p:strVal val="#ppt_x"/>
                                          </p:val>
                                        </p:tav>
                                      </p:tavLst>
                                    </p:anim>
                                    <p:anim calcmode="lin" valueType="num">
                                      <p:cBhvr additive="base">
                                        <p:cTn id="8" dur="500" fill="hold"/>
                                        <p:tgtEl>
                                          <p:spTgt spid="32775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327758"/>
                                        </p:tgtEl>
                                        <p:attrNameLst>
                                          <p:attrName>style.visibility</p:attrName>
                                        </p:attrNameLst>
                                      </p:cBhvr>
                                      <p:to>
                                        <p:strVal val="visible"/>
                                      </p:to>
                                    </p:set>
                                    <p:animEffect transition="in" filter="dissolve">
                                      <p:cBhvr>
                                        <p:cTn id="12" dur="500"/>
                                        <p:tgtEl>
                                          <p:spTgt spid="327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5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77C85723-E8BA-2446-0BC3-926704C7ADF0}"/>
              </a:ext>
            </a:extLst>
          </p:cNvPr>
          <p:cNvSpPr>
            <a:spLocks noGrp="1" noChangeArrowheads="1"/>
          </p:cNvSpPr>
          <p:nvPr>
            <p:ph type="title"/>
          </p:nvPr>
        </p:nvSpPr>
        <p:spPr/>
        <p:txBody>
          <a:bodyPr/>
          <a:lstStyle/>
          <a:p>
            <a:pPr eaLnBrk="1" hangingPunct="1"/>
            <a:r>
              <a:rPr lang="en-US" altLang="en-US" sz="3200"/>
              <a:t>Some industrial applictions employing pneumatics are listed below:</a:t>
            </a:r>
          </a:p>
        </p:txBody>
      </p:sp>
      <p:sp>
        <p:nvSpPr>
          <p:cNvPr id="31747" name="Rectangle 4">
            <a:extLst>
              <a:ext uri="{FF2B5EF4-FFF2-40B4-BE49-F238E27FC236}">
                <a16:creationId xmlns:a16="http://schemas.microsoft.com/office/drawing/2014/main" id="{E8B58D15-ABFB-3483-3F43-50798B4F084C}"/>
              </a:ext>
            </a:extLst>
          </p:cNvPr>
          <p:cNvSpPr>
            <a:spLocks noGrp="1" noChangeArrowheads="1"/>
          </p:cNvSpPr>
          <p:nvPr>
            <p:ph type="body" sz="half" idx="1"/>
          </p:nvPr>
        </p:nvSpPr>
        <p:spPr/>
        <p:txBody>
          <a:bodyPr/>
          <a:lstStyle/>
          <a:p>
            <a:pPr eaLnBrk="1" hangingPunct="1"/>
            <a:r>
              <a:rPr lang="en-US" altLang="en-US" sz="2800"/>
              <a:t>Clamping </a:t>
            </a:r>
          </a:p>
          <a:p>
            <a:pPr eaLnBrk="1" hangingPunct="1"/>
            <a:r>
              <a:rPr lang="en-US" altLang="en-US" sz="2800"/>
              <a:t>Shifting </a:t>
            </a:r>
          </a:p>
          <a:p>
            <a:pPr eaLnBrk="1" hangingPunct="1"/>
            <a:r>
              <a:rPr lang="en-US" altLang="en-US" sz="2800"/>
              <a:t>Positioning </a:t>
            </a:r>
          </a:p>
          <a:p>
            <a:pPr eaLnBrk="1" hangingPunct="1"/>
            <a:r>
              <a:rPr lang="en-US" altLang="en-US" sz="2800"/>
              <a:t>Orienting </a:t>
            </a:r>
          </a:p>
          <a:p>
            <a:pPr eaLnBrk="1" hangingPunct="1"/>
            <a:r>
              <a:rPr lang="en-US" altLang="en-US" sz="2800"/>
              <a:t>Branching of material flow</a:t>
            </a:r>
          </a:p>
        </p:txBody>
      </p:sp>
      <p:sp>
        <p:nvSpPr>
          <p:cNvPr id="31748" name="Rectangle 5">
            <a:extLst>
              <a:ext uri="{FF2B5EF4-FFF2-40B4-BE49-F238E27FC236}">
                <a16:creationId xmlns:a16="http://schemas.microsoft.com/office/drawing/2014/main" id="{5CAAFEF5-940C-E502-626A-94D035D8A27F}"/>
              </a:ext>
            </a:extLst>
          </p:cNvPr>
          <p:cNvSpPr>
            <a:spLocks noGrp="1" noChangeArrowheads="1"/>
          </p:cNvSpPr>
          <p:nvPr>
            <p:ph type="body" sz="half" idx="2"/>
          </p:nvPr>
        </p:nvSpPr>
        <p:spPr/>
        <p:txBody>
          <a:bodyPr/>
          <a:lstStyle/>
          <a:p>
            <a:pPr eaLnBrk="1" hangingPunct="1"/>
            <a:r>
              <a:rPr lang="en-US" altLang="en-US" sz="2800"/>
              <a:t>Packaging </a:t>
            </a:r>
          </a:p>
          <a:p>
            <a:pPr eaLnBrk="1" hangingPunct="1"/>
            <a:r>
              <a:rPr lang="en-US" altLang="en-US" sz="2800"/>
              <a:t>Filling </a:t>
            </a:r>
          </a:p>
          <a:p>
            <a:pPr eaLnBrk="1" hangingPunct="1"/>
            <a:r>
              <a:rPr lang="en-US" altLang="en-US" sz="2800"/>
              <a:t>Metering</a:t>
            </a:r>
          </a:p>
          <a:p>
            <a:pPr eaLnBrk="1" hangingPunct="1"/>
            <a:r>
              <a:rPr lang="en-US" altLang="en-US" sz="2800"/>
              <a:t>Locking </a:t>
            </a:r>
          </a:p>
          <a:p>
            <a:pPr eaLnBrk="1" hangingPunct="1"/>
            <a:r>
              <a:rPr lang="en-US" altLang="en-US" sz="2800"/>
              <a:t>Driving of axes </a:t>
            </a:r>
          </a:p>
          <a:p>
            <a:pPr eaLnBrk="1" hangingPunct="1"/>
            <a:r>
              <a:rPr lang="en-US" altLang="en-US" sz="2800"/>
              <a:t>Door or chute control </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75" name="AutoShape 71">
            <a:extLst>
              <a:ext uri="{FF2B5EF4-FFF2-40B4-BE49-F238E27FC236}">
                <a16:creationId xmlns:a16="http://schemas.microsoft.com/office/drawing/2014/main" id="{F328584E-AB7B-90B5-6780-704B83EEAFBC}"/>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87042" name="Freeform 2">
            <a:extLst>
              <a:ext uri="{FF2B5EF4-FFF2-40B4-BE49-F238E27FC236}">
                <a16:creationId xmlns:a16="http://schemas.microsoft.com/office/drawing/2014/main" id="{7E5A4DB2-06FC-ED4E-1A15-E46680943429}"/>
              </a:ext>
              <a:ext uri="{C183D7F6-B498-43B3-948B-1728B52AA6E4}">
                <adec:decorative xmlns:adec="http://schemas.microsoft.com/office/drawing/2017/decorative" val="1"/>
              </a:ext>
            </a:extLst>
          </p:cNvPr>
          <p:cNvSpPr>
            <a:spLocks/>
          </p:cNvSpPr>
          <p:nvPr/>
        </p:nvSpPr>
        <p:spPr bwMode="auto">
          <a:xfrm>
            <a:off x="3046413" y="2819400"/>
            <a:ext cx="3187700" cy="1016000"/>
          </a:xfrm>
          <a:custGeom>
            <a:avLst/>
            <a:gdLst>
              <a:gd name="T0" fmla="*/ 63500 w 2008"/>
              <a:gd name="T1" fmla="*/ 501650 h 640"/>
              <a:gd name="T2" fmla="*/ 1304925 w 2008"/>
              <a:gd name="T3" fmla="*/ 355600 h 640"/>
              <a:gd name="T4" fmla="*/ 1304925 w 2008"/>
              <a:gd name="T5" fmla="*/ 0 h 640"/>
              <a:gd name="T6" fmla="*/ 1835150 w 2008"/>
              <a:gd name="T7" fmla="*/ 0 h 640"/>
              <a:gd name="T8" fmla="*/ 1835150 w 2008"/>
              <a:gd name="T9" fmla="*/ 258763 h 640"/>
              <a:gd name="T10" fmla="*/ 2157413 w 2008"/>
              <a:gd name="T11" fmla="*/ 258763 h 640"/>
              <a:gd name="T12" fmla="*/ 2157413 w 2008"/>
              <a:gd name="T13" fmla="*/ 146050 h 640"/>
              <a:gd name="T14" fmla="*/ 3187700 w 2008"/>
              <a:gd name="T15" fmla="*/ 146050 h 640"/>
              <a:gd name="T16" fmla="*/ 3187700 w 2008"/>
              <a:gd name="T17" fmla="*/ 1006475 h 640"/>
              <a:gd name="T18" fmla="*/ 0 w 2008"/>
              <a:gd name="T19" fmla="*/ 1016000 h 640"/>
              <a:gd name="T20" fmla="*/ 0 w 2008"/>
              <a:gd name="T21" fmla="*/ 501650 h 640"/>
              <a:gd name="T22" fmla="*/ 63500 w 2008"/>
              <a:gd name="T23" fmla="*/ 501650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08" h="640">
                <a:moveTo>
                  <a:pt x="40" y="316"/>
                </a:moveTo>
                <a:lnTo>
                  <a:pt x="822" y="224"/>
                </a:lnTo>
                <a:lnTo>
                  <a:pt x="822" y="0"/>
                </a:lnTo>
                <a:lnTo>
                  <a:pt x="1156" y="0"/>
                </a:lnTo>
                <a:lnTo>
                  <a:pt x="1156" y="163"/>
                </a:lnTo>
                <a:lnTo>
                  <a:pt x="1359" y="163"/>
                </a:lnTo>
                <a:lnTo>
                  <a:pt x="1359" y="92"/>
                </a:lnTo>
                <a:lnTo>
                  <a:pt x="2008" y="92"/>
                </a:lnTo>
                <a:lnTo>
                  <a:pt x="2008" y="634"/>
                </a:lnTo>
                <a:lnTo>
                  <a:pt x="0" y="640"/>
                </a:lnTo>
                <a:lnTo>
                  <a:pt x="0" y="316"/>
                </a:lnTo>
                <a:lnTo>
                  <a:pt x="40" y="316"/>
                </a:lnTo>
                <a:close/>
              </a:path>
            </a:pathLst>
          </a:custGeom>
          <a:gradFill rotWithShape="0">
            <a:gsLst>
              <a:gs pos="0">
                <a:srgbClr val="B6C8FF"/>
              </a:gs>
              <a:gs pos="100000">
                <a:srgbClr val="537C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7115" name="Group 75" descr="gauge">
            <a:extLst>
              <a:ext uri="{FF2B5EF4-FFF2-40B4-BE49-F238E27FC236}">
                <a16:creationId xmlns:a16="http://schemas.microsoft.com/office/drawing/2014/main" id="{69933B79-49B6-0A35-902C-A954099CAE10}"/>
              </a:ext>
            </a:extLst>
          </p:cNvPr>
          <p:cNvGrpSpPr>
            <a:grpSpLocks/>
          </p:cNvGrpSpPr>
          <p:nvPr/>
        </p:nvGrpSpPr>
        <p:grpSpPr bwMode="auto">
          <a:xfrm>
            <a:off x="5637213" y="1724025"/>
            <a:ext cx="647700" cy="1308100"/>
            <a:chOff x="3408" y="592"/>
            <a:chExt cx="408" cy="824"/>
          </a:xfrm>
        </p:grpSpPr>
        <p:sp>
          <p:nvSpPr>
            <p:cNvPr id="87195" name="Oval 76">
              <a:extLst>
                <a:ext uri="{FF2B5EF4-FFF2-40B4-BE49-F238E27FC236}">
                  <a16:creationId xmlns:a16="http://schemas.microsoft.com/office/drawing/2014/main" id="{BD7FE587-15EC-81E9-3E40-D13C0BC51B1B}"/>
                </a:ext>
              </a:extLst>
            </p:cNvPr>
            <p:cNvSpPr>
              <a:spLocks noChangeArrowheads="1"/>
            </p:cNvSpPr>
            <p:nvPr/>
          </p:nvSpPr>
          <p:spPr bwMode="auto">
            <a:xfrm>
              <a:off x="3408" y="592"/>
              <a:ext cx="408" cy="4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96" name="Line 77">
              <a:extLst>
                <a:ext uri="{FF2B5EF4-FFF2-40B4-BE49-F238E27FC236}">
                  <a16:creationId xmlns:a16="http://schemas.microsoft.com/office/drawing/2014/main" id="{902947DF-848A-65BC-D909-98A09EEB48F3}"/>
                </a:ext>
              </a:extLst>
            </p:cNvPr>
            <p:cNvSpPr>
              <a:spLocks noChangeShapeType="1"/>
            </p:cNvSpPr>
            <p:nvPr/>
          </p:nvSpPr>
          <p:spPr bwMode="auto">
            <a:xfrm>
              <a:off x="3616" y="984"/>
              <a:ext cx="0" cy="432"/>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97" name="Line 78">
              <a:extLst>
                <a:ext uri="{FF2B5EF4-FFF2-40B4-BE49-F238E27FC236}">
                  <a16:creationId xmlns:a16="http://schemas.microsoft.com/office/drawing/2014/main" id="{34A27D2A-D9AD-A569-664D-11960CB4EC5D}"/>
                </a:ext>
              </a:extLst>
            </p:cNvPr>
            <p:cNvSpPr>
              <a:spLocks noChangeShapeType="1"/>
            </p:cNvSpPr>
            <p:nvPr/>
          </p:nvSpPr>
          <p:spPr bwMode="auto">
            <a:xfrm flipH="1">
              <a:off x="3528" y="672"/>
              <a:ext cx="176" cy="248"/>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7122" name="Rectangle 157">
            <a:extLst>
              <a:ext uri="{FF2B5EF4-FFF2-40B4-BE49-F238E27FC236}">
                <a16:creationId xmlns:a16="http://schemas.microsoft.com/office/drawing/2014/main" id="{539567B9-4249-E54F-F3D2-E5D5367F993E}"/>
              </a:ext>
            </a:extLst>
          </p:cNvPr>
          <p:cNvSpPr>
            <a:spLocks noGrp="1" noChangeArrowheads="1"/>
          </p:cNvSpPr>
          <p:nvPr>
            <p:ph type="title" idx="4294967295"/>
          </p:nvPr>
        </p:nvSpPr>
        <p:spPr/>
        <p:txBody>
          <a:bodyPr/>
          <a:lstStyle/>
          <a:p>
            <a:pPr eaLnBrk="1" hangingPunct="1"/>
            <a:r>
              <a:rPr lang="en-US" altLang="en-US" dirty="0"/>
              <a:t>Pressure regulator 4</a:t>
            </a:r>
            <a:endParaRPr lang="en-GB" altLang="en-US" dirty="0"/>
          </a:p>
        </p:txBody>
      </p:sp>
      <p:sp>
        <p:nvSpPr>
          <p:cNvPr id="87043" name="Freeform 3">
            <a:extLst>
              <a:ext uri="{FF2B5EF4-FFF2-40B4-BE49-F238E27FC236}">
                <a16:creationId xmlns:a16="http://schemas.microsoft.com/office/drawing/2014/main" id="{49D7EAED-E883-7C11-A544-AC8E203EE18C}"/>
              </a:ext>
              <a:ext uri="{C183D7F6-B498-43B3-948B-1728B52AA6E4}">
                <adec:decorative xmlns:adec="http://schemas.microsoft.com/office/drawing/2017/decorative" val="1"/>
              </a:ext>
            </a:extLst>
          </p:cNvPr>
          <p:cNvSpPr>
            <a:spLocks/>
          </p:cNvSpPr>
          <p:nvPr/>
        </p:nvSpPr>
        <p:spPr bwMode="auto">
          <a:xfrm>
            <a:off x="3046413" y="2244725"/>
            <a:ext cx="2173287" cy="1076325"/>
          </a:xfrm>
          <a:custGeom>
            <a:avLst/>
            <a:gdLst>
              <a:gd name="T0" fmla="*/ 2173287 w 1369"/>
              <a:gd name="T1" fmla="*/ 827088 h 678"/>
              <a:gd name="T2" fmla="*/ 1828800 w 1369"/>
              <a:gd name="T3" fmla="*/ 827088 h 678"/>
              <a:gd name="T4" fmla="*/ 1828800 w 1369"/>
              <a:gd name="T5" fmla="*/ 541338 h 678"/>
              <a:gd name="T6" fmla="*/ 1339850 w 1369"/>
              <a:gd name="T7" fmla="*/ 541338 h 678"/>
              <a:gd name="T8" fmla="*/ 1339850 w 1369"/>
              <a:gd name="T9" fmla="*/ 903288 h 678"/>
              <a:gd name="T10" fmla="*/ 0 w 1369"/>
              <a:gd name="T11" fmla="*/ 1076325 h 678"/>
              <a:gd name="T12" fmla="*/ 0 w 1369"/>
              <a:gd name="T13" fmla="*/ 733425 h 678"/>
              <a:gd name="T14" fmla="*/ 992187 w 1369"/>
              <a:gd name="T15" fmla="*/ 598488 h 678"/>
              <a:gd name="T16" fmla="*/ 1244600 w 1369"/>
              <a:gd name="T17" fmla="*/ 0 h 678"/>
              <a:gd name="T18" fmla="*/ 1966912 w 1369"/>
              <a:gd name="T19" fmla="*/ 0 h 678"/>
              <a:gd name="T20" fmla="*/ 1970087 w 1369"/>
              <a:gd name="T21" fmla="*/ 66675 h 678"/>
              <a:gd name="T22" fmla="*/ 2117725 w 1369"/>
              <a:gd name="T23" fmla="*/ 492125 h 678"/>
              <a:gd name="T24" fmla="*/ 2157412 w 1369"/>
              <a:gd name="T25" fmla="*/ 720725 h 678"/>
              <a:gd name="T26" fmla="*/ 2173287 w 1369"/>
              <a:gd name="T27" fmla="*/ 827088 h 6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69" h="678">
                <a:moveTo>
                  <a:pt x="1369" y="521"/>
                </a:moveTo>
                <a:lnTo>
                  <a:pt x="1152" y="521"/>
                </a:lnTo>
                <a:lnTo>
                  <a:pt x="1152" y="341"/>
                </a:lnTo>
                <a:lnTo>
                  <a:pt x="844" y="341"/>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rgbClr val="537CFF"/>
              </a:gs>
              <a:gs pos="100000">
                <a:srgbClr val="A1B8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7" name="Freeform 67">
            <a:extLst>
              <a:ext uri="{FF2B5EF4-FFF2-40B4-BE49-F238E27FC236}">
                <a16:creationId xmlns:a16="http://schemas.microsoft.com/office/drawing/2014/main" id="{AF712927-0B1A-ED6F-2044-63E3A51167DE}"/>
              </a:ext>
              <a:ext uri="{C183D7F6-B498-43B3-948B-1728B52AA6E4}">
                <adec:decorative xmlns:adec="http://schemas.microsoft.com/office/drawing/2017/decorative" val="1"/>
              </a:ext>
            </a:extLst>
          </p:cNvPr>
          <p:cNvSpPr>
            <a:spLocks/>
          </p:cNvSpPr>
          <p:nvPr/>
        </p:nvSpPr>
        <p:spPr bwMode="auto">
          <a:xfrm>
            <a:off x="4383088" y="2332038"/>
            <a:ext cx="501650" cy="381000"/>
          </a:xfrm>
          <a:custGeom>
            <a:avLst/>
            <a:gdLst>
              <a:gd name="T0" fmla="*/ 7938 w 316"/>
              <a:gd name="T1" fmla="*/ 0 h 240"/>
              <a:gd name="T2" fmla="*/ 3175 w 316"/>
              <a:gd name="T3" fmla="*/ 0 h 240"/>
              <a:gd name="T4" fmla="*/ 3175 w 316"/>
              <a:gd name="T5" fmla="*/ 3175 h 240"/>
              <a:gd name="T6" fmla="*/ 0 w 316"/>
              <a:gd name="T7" fmla="*/ 3175 h 240"/>
              <a:gd name="T8" fmla="*/ 0 w 316"/>
              <a:gd name="T9" fmla="*/ 9525 h 240"/>
              <a:gd name="T10" fmla="*/ 3175 w 316"/>
              <a:gd name="T11" fmla="*/ 9525 h 240"/>
              <a:gd name="T12" fmla="*/ 3175 w 316"/>
              <a:gd name="T13" fmla="*/ 12700 h 240"/>
              <a:gd name="T14" fmla="*/ 7938 w 316"/>
              <a:gd name="T15" fmla="*/ 12700 h 240"/>
              <a:gd name="T16" fmla="*/ 7938 w 316"/>
              <a:gd name="T17" fmla="*/ 15875 h 240"/>
              <a:gd name="T18" fmla="*/ 425450 w 316"/>
              <a:gd name="T19" fmla="*/ 15875 h 240"/>
              <a:gd name="T20" fmla="*/ 7938 w 316"/>
              <a:gd name="T21" fmla="*/ 95250 h 240"/>
              <a:gd name="T22" fmla="*/ 3175 w 316"/>
              <a:gd name="T23" fmla="*/ 98425 h 240"/>
              <a:gd name="T24" fmla="*/ 3175 w 316"/>
              <a:gd name="T25" fmla="*/ 103188 h 240"/>
              <a:gd name="T26" fmla="*/ 7938 w 316"/>
              <a:gd name="T27" fmla="*/ 106363 h 240"/>
              <a:gd name="T28" fmla="*/ 458788 w 316"/>
              <a:gd name="T29" fmla="*/ 192088 h 240"/>
              <a:gd name="T30" fmla="*/ 7938 w 316"/>
              <a:gd name="T31" fmla="*/ 274638 h 240"/>
              <a:gd name="T32" fmla="*/ 3175 w 316"/>
              <a:gd name="T33" fmla="*/ 277813 h 240"/>
              <a:gd name="T34" fmla="*/ 3175 w 316"/>
              <a:gd name="T35" fmla="*/ 284163 h 240"/>
              <a:gd name="T36" fmla="*/ 7938 w 316"/>
              <a:gd name="T37" fmla="*/ 285750 h 240"/>
              <a:gd name="T38" fmla="*/ 425450 w 316"/>
              <a:gd name="T39" fmla="*/ 365125 h 240"/>
              <a:gd name="T40" fmla="*/ 7938 w 316"/>
              <a:gd name="T41" fmla="*/ 365125 h 240"/>
              <a:gd name="T42" fmla="*/ 7938 w 316"/>
              <a:gd name="T43" fmla="*/ 368300 h 240"/>
              <a:gd name="T44" fmla="*/ 3175 w 316"/>
              <a:gd name="T45" fmla="*/ 368300 h 240"/>
              <a:gd name="T46" fmla="*/ 3175 w 316"/>
              <a:gd name="T47" fmla="*/ 371475 h 240"/>
              <a:gd name="T48" fmla="*/ 0 w 316"/>
              <a:gd name="T49" fmla="*/ 371475 h 240"/>
              <a:gd name="T50" fmla="*/ 0 w 316"/>
              <a:gd name="T51" fmla="*/ 377825 h 240"/>
              <a:gd name="T52" fmla="*/ 3175 w 316"/>
              <a:gd name="T53" fmla="*/ 377825 h 240"/>
              <a:gd name="T54" fmla="*/ 3175 w 316"/>
              <a:gd name="T55" fmla="*/ 381000 h 240"/>
              <a:gd name="T56" fmla="*/ 495300 w 316"/>
              <a:gd name="T57" fmla="*/ 381000 h 240"/>
              <a:gd name="T58" fmla="*/ 501650 w 316"/>
              <a:gd name="T59" fmla="*/ 374650 h 240"/>
              <a:gd name="T60" fmla="*/ 501650 w 316"/>
              <a:gd name="T61" fmla="*/ 368300 h 240"/>
              <a:gd name="T62" fmla="*/ 495300 w 316"/>
              <a:gd name="T63" fmla="*/ 361950 h 240"/>
              <a:gd name="T64" fmla="*/ 57150 w 316"/>
              <a:gd name="T65" fmla="*/ 280988 h 240"/>
              <a:gd name="T66" fmla="*/ 495300 w 316"/>
              <a:gd name="T67" fmla="*/ 201613 h 240"/>
              <a:gd name="T68" fmla="*/ 501650 w 316"/>
              <a:gd name="T69" fmla="*/ 195263 h 240"/>
              <a:gd name="T70" fmla="*/ 501650 w 316"/>
              <a:gd name="T71" fmla="*/ 188913 h 240"/>
              <a:gd name="T72" fmla="*/ 495300 w 316"/>
              <a:gd name="T73" fmla="*/ 182563 h 240"/>
              <a:gd name="T74" fmla="*/ 57150 w 316"/>
              <a:gd name="T75" fmla="*/ 101600 h 240"/>
              <a:gd name="T76" fmla="*/ 495300 w 316"/>
              <a:gd name="T77" fmla="*/ 19050 h 240"/>
              <a:gd name="T78" fmla="*/ 498475 w 316"/>
              <a:gd name="T79" fmla="*/ 19050 h 240"/>
              <a:gd name="T80" fmla="*/ 498475 w 316"/>
              <a:gd name="T81" fmla="*/ 15875 h 240"/>
              <a:gd name="T82" fmla="*/ 501650 w 316"/>
              <a:gd name="T83" fmla="*/ 15875 h 240"/>
              <a:gd name="T84" fmla="*/ 501650 w 316"/>
              <a:gd name="T85" fmla="*/ 3175 h 240"/>
              <a:gd name="T86" fmla="*/ 498475 w 316"/>
              <a:gd name="T87" fmla="*/ 3175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8" name="Rectangle 68">
            <a:extLst>
              <a:ext uri="{FF2B5EF4-FFF2-40B4-BE49-F238E27FC236}">
                <a16:creationId xmlns:a16="http://schemas.microsoft.com/office/drawing/2014/main" id="{80FEEE82-5059-3826-106B-C5BB5E72CA27}"/>
              </a:ext>
              <a:ext uri="{C183D7F6-B498-43B3-948B-1728B52AA6E4}">
                <adec:decorative xmlns:adec="http://schemas.microsoft.com/office/drawing/2017/decorative" val="1"/>
              </a:ext>
            </a:extLst>
          </p:cNvPr>
          <p:cNvSpPr>
            <a:spLocks noChangeArrowheads="1"/>
          </p:cNvSpPr>
          <p:nvPr/>
        </p:nvSpPr>
        <p:spPr bwMode="auto">
          <a:xfrm>
            <a:off x="4291013" y="2733675"/>
            <a:ext cx="688975" cy="122238"/>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09" name="Rectangle 69">
            <a:extLst>
              <a:ext uri="{FF2B5EF4-FFF2-40B4-BE49-F238E27FC236}">
                <a16:creationId xmlns:a16="http://schemas.microsoft.com/office/drawing/2014/main" id="{781D0508-2392-F17B-C8FC-9D23460E0959}"/>
              </a:ext>
              <a:ext uri="{C183D7F6-B498-43B3-948B-1728B52AA6E4}">
                <adec:decorative xmlns:adec="http://schemas.microsoft.com/office/drawing/2017/decorative" val="1"/>
              </a:ext>
            </a:extLst>
          </p:cNvPr>
          <p:cNvSpPr>
            <a:spLocks noChangeArrowheads="1"/>
          </p:cNvSpPr>
          <p:nvPr/>
        </p:nvSpPr>
        <p:spPr bwMode="auto">
          <a:xfrm>
            <a:off x="4346575" y="2795588"/>
            <a:ext cx="577850" cy="603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045" name="Freeform 5">
            <a:extLst>
              <a:ext uri="{FF2B5EF4-FFF2-40B4-BE49-F238E27FC236}">
                <a16:creationId xmlns:a16="http://schemas.microsoft.com/office/drawing/2014/main" id="{6157EA24-4BDD-B3CE-2874-299D4FC7F0BC}"/>
              </a:ext>
              <a:ext uri="{C183D7F6-B498-43B3-948B-1728B52AA6E4}">
                <adec:decorative xmlns:adec="http://schemas.microsoft.com/office/drawing/2017/decorative" val="1"/>
              </a:ext>
            </a:extLst>
          </p:cNvPr>
          <p:cNvSpPr>
            <a:spLocks/>
          </p:cNvSpPr>
          <p:nvPr/>
        </p:nvSpPr>
        <p:spPr bwMode="auto">
          <a:xfrm>
            <a:off x="3046413" y="297815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87049" name="Freeform 9">
            <a:extLst>
              <a:ext uri="{FF2B5EF4-FFF2-40B4-BE49-F238E27FC236}">
                <a16:creationId xmlns:a16="http://schemas.microsoft.com/office/drawing/2014/main" id="{F0B2D8FE-7DAB-CD7C-B047-DA0782711A6B}"/>
              </a:ext>
              <a:ext uri="{C183D7F6-B498-43B3-948B-1728B52AA6E4}">
                <adec:decorative xmlns:adec="http://schemas.microsoft.com/office/drawing/2017/decorative" val="1"/>
              </a:ext>
            </a:extLst>
          </p:cNvPr>
          <p:cNvSpPr>
            <a:spLocks/>
          </p:cNvSpPr>
          <p:nvPr/>
        </p:nvSpPr>
        <p:spPr bwMode="auto">
          <a:xfrm>
            <a:off x="3046413" y="301466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6" name="Freeform 66">
            <a:extLst>
              <a:ext uri="{FF2B5EF4-FFF2-40B4-BE49-F238E27FC236}">
                <a16:creationId xmlns:a16="http://schemas.microsoft.com/office/drawing/2014/main" id="{E97501D2-0BD7-D77F-8FFA-B42686DA8B7B}"/>
              </a:ext>
              <a:ext uri="{C183D7F6-B498-43B3-948B-1728B52AA6E4}">
                <adec:decorative xmlns:adec="http://schemas.microsoft.com/office/drawing/2017/decorative" val="1"/>
              </a:ext>
            </a:extLst>
          </p:cNvPr>
          <p:cNvSpPr>
            <a:spLocks/>
          </p:cNvSpPr>
          <p:nvPr/>
        </p:nvSpPr>
        <p:spPr bwMode="auto">
          <a:xfrm>
            <a:off x="3046413" y="198278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87047" name="Freeform 7">
            <a:extLst>
              <a:ext uri="{FF2B5EF4-FFF2-40B4-BE49-F238E27FC236}">
                <a16:creationId xmlns:a16="http://schemas.microsoft.com/office/drawing/2014/main" id="{863270B8-404E-8901-F67B-7E3E29C523F5}"/>
              </a:ext>
              <a:ext uri="{C183D7F6-B498-43B3-948B-1728B52AA6E4}">
                <adec:decorative xmlns:adec="http://schemas.microsoft.com/office/drawing/2017/decorative" val="1"/>
              </a:ext>
            </a:extLst>
          </p:cNvPr>
          <p:cNvSpPr>
            <a:spLocks/>
          </p:cNvSpPr>
          <p:nvPr/>
        </p:nvSpPr>
        <p:spPr bwMode="auto">
          <a:xfrm>
            <a:off x="3965575" y="3603625"/>
            <a:ext cx="627063" cy="436563"/>
          </a:xfrm>
          <a:custGeom>
            <a:avLst/>
            <a:gdLst>
              <a:gd name="T0" fmla="*/ 544513 w 395"/>
              <a:gd name="T1" fmla="*/ 0 h 275"/>
              <a:gd name="T2" fmla="*/ 444500 w 395"/>
              <a:gd name="T3" fmla="*/ 0 h 275"/>
              <a:gd name="T4" fmla="*/ 444500 w 395"/>
              <a:gd name="T5" fmla="*/ 174625 h 275"/>
              <a:gd name="T6" fmla="*/ 554038 w 395"/>
              <a:gd name="T7" fmla="*/ 174625 h 275"/>
              <a:gd name="T8" fmla="*/ 554038 w 395"/>
              <a:gd name="T9" fmla="*/ 261938 h 275"/>
              <a:gd name="T10" fmla="*/ 0 w 395"/>
              <a:gd name="T11" fmla="*/ 261938 h 275"/>
              <a:gd name="T12" fmla="*/ 0 w 395"/>
              <a:gd name="T13" fmla="*/ 350838 h 275"/>
              <a:gd name="T14" fmla="*/ 534988 w 395"/>
              <a:gd name="T15" fmla="*/ 350838 h 275"/>
              <a:gd name="T16" fmla="*/ 534988 w 395"/>
              <a:gd name="T17" fmla="*/ 436563 h 275"/>
              <a:gd name="T18" fmla="*/ 627063 w 395"/>
              <a:gd name="T19" fmla="*/ 436563 h 275"/>
              <a:gd name="T20" fmla="*/ 627063 w 395"/>
              <a:gd name="T21" fmla="*/ 98425 h 275"/>
              <a:gd name="T22" fmla="*/ 54451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87110" name="Freeform 70">
            <a:extLst>
              <a:ext uri="{FF2B5EF4-FFF2-40B4-BE49-F238E27FC236}">
                <a16:creationId xmlns:a16="http://schemas.microsoft.com/office/drawing/2014/main" id="{7A552F61-2A49-DAF5-6FE3-E7BD7A3395C6}"/>
              </a:ext>
              <a:ext uri="{C183D7F6-B498-43B3-948B-1728B52AA6E4}">
                <adec:decorative xmlns:adec="http://schemas.microsoft.com/office/drawing/2017/decorative" val="1"/>
              </a:ext>
            </a:extLst>
          </p:cNvPr>
          <p:cNvSpPr>
            <a:spLocks/>
          </p:cNvSpPr>
          <p:nvPr/>
        </p:nvSpPr>
        <p:spPr bwMode="auto">
          <a:xfrm>
            <a:off x="4519613" y="2849563"/>
            <a:ext cx="231775" cy="812800"/>
          </a:xfrm>
          <a:custGeom>
            <a:avLst/>
            <a:gdLst>
              <a:gd name="T0" fmla="*/ 231775 w 146"/>
              <a:gd name="T1" fmla="*/ 766763 h 512"/>
              <a:gd name="T2" fmla="*/ 231775 w 146"/>
              <a:gd name="T3" fmla="*/ 773113 h 512"/>
              <a:gd name="T4" fmla="*/ 228600 w 146"/>
              <a:gd name="T5" fmla="*/ 776288 h 512"/>
              <a:gd name="T6" fmla="*/ 228600 w 146"/>
              <a:gd name="T7" fmla="*/ 779463 h 512"/>
              <a:gd name="T8" fmla="*/ 225425 w 146"/>
              <a:gd name="T9" fmla="*/ 779463 h 512"/>
              <a:gd name="T10" fmla="*/ 225425 w 146"/>
              <a:gd name="T11" fmla="*/ 782638 h 512"/>
              <a:gd name="T12" fmla="*/ 222250 w 146"/>
              <a:gd name="T13" fmla="*/ 782638 h 512"/>
              <a:gd name="T14" fmla="*/ 222250 w 146"/>
              <a:gd name="T15" fmla="*/ 785813 h 512"/>
              <a:gd name="T16" fmla="*/ 219075 w 146"/>
              <a:gd name="T17" fmla="*/ 785813 h 512"/>
              <a:gd name="T18" fmla="*/ 219075 w 146"/>
              <a:gd name="T19" fmla="*/ 788988 h 512"/>
              <a:gd name="T20" fmla="*/ 215900 w 146"/>
              <a:gd name="T21" fmla="*/ 788988 h 512"/>
              <a:gd name="T22" fmla="*/ 215900 w 146"/>
              <a:gd name="T23" fmla="*/ 792163 h 512"/>
              <a:gd name="T24" fmla="*/ 212725 w 146"/>
              <a:gd name="T25" fmla="*/ 792163 h 512"/>
              <a:gd name="T26" fmla="*/ 209550 w 146"/>
              <a:gd name="T27" fmla="*/ 793750 h 512"/>
              <a:gd name="T28" fmla="*/ 203200 w 146"/>
              <a:gd name="T29" fmla="*/ 793750 h 512"/>
              <a:gd name="T30" fmla="*/ 203200 w 146"/>
              <a:gd name="T31" fmla="*/ 796925 h 512"/>
              <a:gd name="T32" fmla="*/ 201613 w 146"/>
              <a:gd name="T33" fmla="*/ 796925 h 512"/>
              <a:gd name="T34" fmla="*/ 198438 w 146"/>
              <a:gd name="T35" fmla="*/ 800100 h 512"/>
              <a:gd name="T36" fmla="*/ 188913 w 146"/>
              <a:gd name="T37" fmla="*/ 800100 h 512"/>
              <a:gd name="T38" fmla="*/ 185738 w 146"/>
              <a:gd name="T39" fmla="*/ 803275 h 512"/>
              <a:gd name="T40" fmla="*/ 179388 w 146"/>
              <a:gd name="T41" fmla="*/ 803275 h 512"/>
              <a:gd name="T42" fmla="*/ 176213 w 146"/>
              <a:gd name="T43" fmla="*/ 806450 h 512"/>
              <a:gd name="T44" fmla="*/ 165100 w 146"/>
              <a:gd name="T45" fmla="*/ 806450 h 512"/>
              <a:gd name="T46" fmla="*/ 165100 w 146"/>
              <a:gd name="T47" fmla="*/ 809625 h 512"/>
              <a:gd name="T48" fmla="*/ 146050 w 146"/>
              <a:gd name="T49" fmla="*/ 809625 h 512"/>
              <a:gd name="T50" fmla="*/ 146050 w 146"/>
              <a:gd name="T51" fmla="*/ 812800 h 512"/>
              <a:gd name="T52" fmla="*/ 85725 w 146"/>
              <a:gd name="T53" fmla="*/ 812800 h 512"/>
              <a:gd name="T54" fmla="*/ 85725 w 146"/>
              <a:gd name="T55" fmla="*/ 809625 h 512"/>
              <a:gd name="T56" fmla="*/ 66675 w 146"/>
              <a:gd name="T57" fmla="*/ 809625 h 512"/>
              <a:gd name="T58" fmla="*/ 66675 w 146"/>
              <a:gd name="T59" fmla="*/ 806450 h 512"/>
              <a:gd name="T60" fmla="*/ 53975 w 146"/>
              <a:gd name="T61" fmla="*/ 806450 h 512"/>
              <a:gd name="T62" fmla="*/ 53975 w 146"/>
              <a:gd name="T63" fmla="*/ 803275 h 512"/>
              <a:gd name="T64" fmla="*/ 46038 w 146"/>
              <a:gd name="T65" fmla="*/ 803275 h 512"/>
              <a:gd name="T66" fmla="*/ 46038 w 146"/>
              <a:gd name="T67" fmla="*/ 800100 h 512"/>
              <a:gd name="T68" fmla="*/ 36513 w 146"/>
              <a:gd name="T69" fmla="*/ 800100 h 512"/>
              <a:gd name="T70" fmla="*/ 30163 w 146"/>
              <a:gd name="T71" fmla="*/ 796925 h 512"/>
              <a:gd name="T72" fmla="*/ 26988 w 146"/>
              <a:gd name="T73" fmla="*/ 796925 h 512"/>
              <a:gd name="T74" fmla="*/ 26988 w 146"/>
              <a:gd name="T75" fmla="*/ 793750 h 512"/>
              <a:gd name="T76" fmla="*/ 20638 w 146"/>
              <a:gd name="T77" fmla="*/ 793750 h 512"/>
              <a:gd name="T78" fmla="*/ 17463 w 146"/>
              <a:gd name="T79" fmla="*/ 792163 h 512"/>
              <a:gd name="T80" fmla="*/ 17463 w 146"/>
              <a:gd name="T81" fmla="*/ 788988 h 512"/>
              <a:gd name="T82" fmla="*/ 12700 w 146"/>
              <a:gd name="T83" fmla="*/ 788988 h 512"/>
              <a:gd name="T84" fmla="*/ 12700 w 146"/>
              <a:gd name="T85" fmla="*/ 785813 h 512"/>
              <a:gd name="T86" fmla="*/ 9525 w 146"/>
              <a:gd name="T87" fmla="*/ 785813 h 512"/>
              <a:gd name="T88" fmla="*/ 9525 w 146"/>
              <a:gd name="T89" fmla="*/ 779463 h 512"/>
              <a:gd name="T90" fmla="*/ 3175 w 146"/>
              <a:gd name="T91" fmla="*/ 779463 h 512"/>
              <a:gd name="T92" fmla="*/ 3175 w 146"/>
              <a:gd name="T93" fmla="*/ 776288 h 512"/>
              <a:gd name="T94" fmla="*/ 0 w 146"/>
              <a:gd name="T95" fmla="*/ 773113 h 512"/>
              <a:gd name="T96" fmla="*/ 0 w 146"/>
              <a:gd name="T97" fmla="*/ 0 h 512"/>
              <a:gd name="T98" fmla="*/ 231775 w 146"/>
              <a:gd name="T99" fmla="*/ 0 h 512"/>
              <a:gd name="T100" fmla="*/ 231775 w 146"/>
              <a:gd name="T101" fmla="*/ 76676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sp>
        <p:nvSpPr>
          <p:cNvPr id="87114" name="Freeform 74">
            <a:extLst>
              <a:ext uri="{FF2B5EF4-FFF2-40B4-BE49-F238E27FC236}">
                <a16:creationId xmlns:a16="http://schemas.microsoft.com/office/drawing/2014/main" id="{71EEDDC0-5CED-8C30-D4BF-5EF74D633773}"/>
              </a:ext>
              <a:ext uri="{C183D7F6-B498-43B3-948B-1728B52AA6E4}">
                <adec:decorative xmlns:adec="http://schemas.microsoft.com/office/drawing/2017/decorative" val="1"/>
              </a:ext>
            </a:extLst>
          </p:cNvPr>
          <p:cNvSpPr>
            <a:spLocks/>
          </p:cNvSpPr>
          <p:nvPr/>
        </p:nvSpPr>
        <p:spPr bwMode="auto">
          <a:xfrm>
            <a:off x="3306763" y="3778250"/>
            <a:ext cx="1212850" cy="88900"/>
          </a:xfrm>
          <a:custGeom>
            <a:avLst/>
            <a:gdLst>
              <a:gd name="T0" fmla="*/ 0 w 764"/>
              <a:gd name="T1" fmla="*/ 88900 h 56"/>
              <a:gd name="T2" fmla="*/ 1212850 w 764"/>
              <a:gd name="T3" fmla="*/ 88900 h 56"/>
              <a:gd name="T4" fmla="*/ 1212850 w 764"/>
              <a:gd name="T5" fmla="*/ 0 h 56"/>
              <a:gd name="T6" fmla="*/ 0 w 764"/>
              <a:gd name="T7" fmla="*/ 0 h 56"/>
              <a:gd name="T8" fmla="*/ 0 w 764"/>
              <a:gd name="T9" fmla="*/ 8890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56">
                <a:moveTo>
                  <a:pt x="0" y="56"/>
                </a:moveTo>
                <a:lnTo>
                  <a:pt x="764" y="56"/>
                </a:lnTo>
                <a:lnTo>
                  <a:pt x="764" y="0"/>
                </a:lnTo>
                <a:lnTo>
                  <a:pt x="0" y="0"/>
                </a:lnTo>
                <a:lnTo>
                  <a:pt x="0" y="56"/>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058" name="Freeform 18">
            <a:extLst>
              <a:ext uri="{FF2B5EF4-FFF2-40B4-BE49-F238E27FC236}">
                <a16:creationId xmlns:a16="http://schemas.microsoft.com/office/drawing/2014/main" id="{80EC6E52-BE22-35B6-10CE-E90703DAD77D}"/>
              </a:ext>
              <a:ext uri="{C183D7F6-B498-43B3-948B-1728B52AA6E4}">
                <adec:decorative xmlns:adec="http://schemas.microsoft.com/office/drawing/2017/decorative" val="1"/>
              </a:ext>
            </a:extLst>
          </p:cNvPr>
          <p:cNvSpPr>
            <a:spLocks/>
          </p:cNvSpPr>
          <p:nvPr/>
        </p:nvSpPr>
        <p:spPr bwMode="auto">
          <a:xfrm>
            <a:off x="4459288" y="3971925"/>
            <a:ext cx="385762" cy="1588"/>
          </a:xfrm>
          <a:custGeom>
            <a:avLst/>
            <a:gdLst>
              <a:gd name="T0" fmla="*/ 0 w 243"/>
              <a:gd name="T1" fmla="*/ 0 h 1588"/>
              <a:gd name="T2" fmla="*/ 382587 w 243"/>
              <a:gd name="T3" fmla="*/ 0 h 1588"/>
              <a:gd name="T4" fmla="*/ 385762 w 243"/>
              <a:gd name="T5" fmla="*/ 0 h 1588"/>
              <a:gd name="T6" fmla="*/ 0 60000 65536"/>
              <a:gd name="T7" fmla="*/ 0 60000 65536"/>
              <a:gd name="T8" fmla="*/ 0 60000 65536"/>
            </a:gdLst>
            <a:ahLst/>
            <a:cxnLst>
              <a:cxn ang="T6">
                <a:pos x="T0" y="T1"/>
              </a:cxn>
              <a:cxn ang="T7">
                <a:pos x="T2" y="T3"/>
              </a:cxn>
              <a:cxn ang="T8">
                <a:pos x="T4" y="T5"/>
              </a:cxn>
            </a:cxnLst>
            <a:rect l="0" t="0" r="r" b="b"/>
            <a:pathLst>
              <a:path w="243" h="1588">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9" name="Freeform 19">
            <a:extLst>
              <a:ext uri="{FF2B5EF4-FFF2-40B4-BE49-F238E27FC236}">
                <a16:creationId xmlns:a16="http://schemas.microsoft.com/office/drawing/2014/main" id="{EA15FE0E-2845-BFD3-1009-7E3342895C18}"/>
              </a:ext>
              <a:ext uri="{C183D7F6-B498-43B3-948B-1728B52AA6E4}">
                <adec:decorative xmlns:adec="http://schemas.microsoft.com/office/drawing/2017/decorative" val="1"/>
              </a:ext>
            </a:extLst>
          </p:cNvPr>
          <p:cNvSpPr>
            <a:spLocks/>
          </p:cNvSpPr>
          <p:nvPr/>
        </p:nvSpPr>
        <p:spPr bwMode="auto">
          <a:xfrm>
            <a:off x="4456113" y="3971925"/>
            <a:ext cx="382587" cy="49213"/>
          </a:xfrm>
          <a:custGeom>
            <a:avLst/>
            <a:gdLst>
              <a:gd name="T0" fmla="*/ 382587 w 241"/>
              <a:gd name="T1" fmla="*/ 0 h 31"/>
              <a:gd name="T2" fmla="*/ 0 w 241"/>
              <a:gd name="T3" fmla="*/ 49213 h 31"/>
              <a:gd name="T4" fmla="*/ 3175 w 241"/>
              <a:gd name="T5" fmla="*/ 49213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0" name="Freeform 20">
            <a:extLst>
              <a:ext uri="{FF2B5EF4-FFF2-40B4-BE49-F238E27FC236}">
                <a16:creationId xmlns:a16="http://schemas.microsoft.com/office/drawing/2014/main" id="{B2BBCAE7-0D04-61DB-9630-E20085156690}"/>
              </a:ext>
              <a:ext uri="{C183D7F6-B498-43B3-948B-1728B52AA6E4}">
                <adec:decorative xmlns:adec="http://schemas.microsoft.com/office/drawing/2017/decorative" val="1"/>
              </a:ext>
            </a:extLst>
          </p:cNvPr>
          <p:cNvSpPr>
            <a:spLocks/>
          </p:cNvSpPr>
          <p:nvPr/>
        </p:nvSpPr>
        <p:spPr bwMode="auto">
          <a:xfrm>
            <a:off x="4456113" y="4021138"/>
            <a:ext cx="388937" cy="52387"/>
          </a:xfrm>
          <a:custGeom>
            <a:avLst/>
            <a:gdLst>
              <a:gd name="T0" fmla="*/ 0 w 245"/>
              <a:gd name="T1" fmla="*/ 0 h 33"/>
              <a:gd name="T2" fmla="*/ 382587 w 245"/>
              <a:gd name="T3" fmla="*/ 52387 h 33"/>
              <a:gd name="T4" fmla="*/ 385762 w 245"/>
              <a:gd name="T5" fmla="*/ 52387 h 33"/>
              <a:gd name="T6" fmla="*/ 388937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3" name="Freeform 13">
            <a:extLst>
              <a:ext uri="{FF2B5EF4-FFF2-40B4-BE49-F238E27FC236}">
                <a16:creationId xmlns:a16="http://schemas.microsoft.com/office/drawing/2014/main" id="{CAF92966-DD3D-4A5F-CB77-FB2544DC8C62}"/>
              </a:ext>
              <a:ext uri="{C183D7F6-B498-43B3-948B-1728B52AA6E4}">
                <adec:decorative xmlns:adec="http://schemas.microsoft.com/office/drawing/2017/decorative" val="1"/>
              </a:ext>
            </a:extLst>
          </p:cNvPr>
          <p:cNvSpPr>
            <a:spLocks/>
          </p:cNvSpPr>
          <p:nvPr/>
        </p:nvSpPr>
        <p:spPr bwMode="auto">
          <a:xfrm>
            <a:off x="3046413" y="3871913"/>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87046" name="Freeform 6">
            <a:extLst>
              <a:ext uri="{FF2B5EF4-FFF2-40B4-BE49-F238E27FC236}">
                <a16:creationId xmlns:a16="http://schemas.microsoft.com/office/drawing/2014/main" id="{00025D99-86D5-6E82-7C3D-274BC5694C0F}"/>
              </a:ext>
              <a:ext uri="{C183D7F6-B498-43B3-948B-1728B52AA6E4}">
                <adec:decorative xmlns:adec="http://schemas.microsoft.com/office/drawing/2017/decorative" val="1"/>
              </a:ext>
            </a:extLst>
          </p:cNvPr>
          <p:cNvSpPr>
            <a:spLocks/>
          </p:cNvSpPr>
          <p:nvPr/>
        </p:nvSpPr>
        <p:spPr bwMode="auto">
          <a:xfrm>
            <a:off x="4692650" y="3603625"/>
            <a:ext cx="623888" cy="436563"/>
          </a:xfrm>
          <a:custGeom>
            <a:avLst/>
            <a:gdLst>
              <a:gd name="T0" fmla="*/ 69850 w 393"/>
              <a:gd name="T1" fmla="*/ 0 h 275"/>
              <a:gd name="T2" fmla="*/ 182563 w 393"/>
              <a:gd name="T3" fmla="*/ 0 h 275"/>
              <a:gd name="T4" fmla="*/ 182563 w 393"/>
              <a:gd name="T5" fmla="*/ 174625 h 275"/>
              <a:gd name="T6" fmla="*/ 73025 w 393"/>
              <a:gd name="T7" fmla="*/ 174625 h 275"/>
              <a:gd name="T8" fmla="*/ 73025 w 393"/>
              <a:gd name="T9" fmla="*/ 261938 h 275"/>
              <a:gd name="T10" fmla="*/ 623888 w 393"/>
              <a:gd name="T11" fmla="*/ 261938 h 275"/>
              <a:gd name="T12" fmla="*/ 623888 w 393"/>
              <a:gd name="T13" fmla="*/ 350838 h 275"/>
              <a:gd name="T14" fmla="*/ 92075 w 393"/>
              <a:gd name="T15" fmla="*/ 350838 h 275"/>
              <a:gd name="T16" fmla="*/ 92075 w 393"/>
              <a:gd name="T17" fmla="*/ 436563 h 275"/>
              <a:gd name="T18" fmla="*/ 0 w 393"/>
              <a:gd name="T19" fmla="*/ 436563 h 275"/>
              <a:gd name="T20" fmla="*/ 0 w 393"/>
              <a:gd name="T21" fmla="*/ 98425 h 275"/>
              <a:gd name="T22" fmla="*/ 69850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87113" name="Freeform 73">
            <a:extLst>
              <a:ext uri="{FF2B5EF4-FFF2-40B4-BE49-F238E27FC236}">
                <a16:creationId xmlns:a16="http://schemas.microsoft.com/office/drawing/2014/main" id="{311654F2-D0BE-DCF2-30B0-1928D3DB471F}"/>
              </a:ext>
              <a:ext uri="{C183D7F6-B498-43B3-948B-1728B52AA6E4}">
                <adec:decorative xmlns:adec="http://schemas.microsoft.com/office/drawing/2017/decorative" val="1"/>
              </a:ext>
            </a:extLst>
          </p:cNvPr>
          <p:cNvSpPr>
            <a:spLocks/>
          </p:cNvSpPr>
          <p:nvPr/>
        </p:nvSpPr>
        <p:spPr bwMode="auto">
          <a:xfrm>
            <a:off x="4773613" y="3778250"/>
            <a:ext cx="1212850" cy="88900"/>
          </a:xfrm>
          <a:custGeom>
            <a:avLst/>
            <a:gdLst>
              <a:gd name="T0" fmla="*/ 0 w 764"/>
              <a:gd name="T1" fmla="*/ 88900 h 56"/>
              <a:gd name="T2" fmla="*/ 1212850 w 764"/>
              <a:gd name="T3" fmla="*/ 88900 h 56"/>
              <a:gd name="T4" fmla="*/ 1212850 w 764"/>
              <a:gd name="T5" fmla="*/ 0 h 56"/>
              <a:gd name="T6" fmla="*/ 0 w 764"/>
              <a:gd name="T7" fmla="*/ 0 h 56"/>
              <a:gd name="T8" fmla="*/ 0 w 764"/>
              <a:gd name="T9" fmla="*/ 8890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56">
                <a:moveTo>
                  <a:pt x="0" y="56"/>
                </a:moveTo>
                <a:lnTo>
                  <a:pt x="764" y="56"/>
                </a:lnTo>
                <a:lnTo>
                  <a:pt x="764" y="0"/>
                </a:lnTo>
                <a:lnTo>
                  <a:pt x="0" y="0"/>
                </a:lnTo>
                <a:lnTo>
                  <a:pt x="0" y="56"/>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044" name="Freeform 4">
            <a:extLst>
              <a:ext uri="{FF2B5EF4-FFF2-40B4-BE49-F238E27FC236}">
                <a16:creationId xmlns:a16="http://schemas.microsoft.com/office/drawing/2014/main" id="{AA0237EA-AEEF-16E2-EEC6-D36DE629F5D3}"/>
              </a:ext>
              <a:ext uri="{C183D7F6-B498-43B3-948B-1728B52AA6E4}">
                <adec:decorative xmlns:adec="http://schemas.microsoft.com/office/drawing/2017/decorative" val="1"/>
              </a:ext>
            </a:extLst>
          </p:cNvPr>
          <p:cNvSpPr>
            <a:spLocks/>
          </p:cNvSpPr>
          <p:nvPr/>
        </p:nvSpPr>
        <p:spPr bwMode="auto">
          <a:xfrm>
            <a:off x="3286125" y="3632200"/>
            <a:ext cx="2692400" cy="1922463"/>
          </a:xfrm>
          <a:custGeom>
            <a:avLst/>
            <a:gdLst>
              <a:gd name="T0" fmla="*/ 2692400 w 1696"/>
              <a:gd name="T1" fmla="*/ 200025 h 1211"/>
              <a:gd name="T2" fmla="*/ 2692400 w 1696"/>
              <a:gd name="T3" fmla="*/ 398463 h 1211"/>
              <a:gd name="T4" fmla="*/ 1884363 w 1696"/>
              <a:gd name="T5" fmla="*/ 1101725 h 1211"/>
              <a:gd name="T6" fmla="*/ 1876425 w 1696"/>
              <a:gd name="T7" fmla="*/ 1922463 h 1211"/>
              <a:gd name="T8" fmla="*/ 868363 w 1696"/>
              <a:gd name="T9" fmla="*/ 1922463 h 1211"/>
              <a:gd name="T10" fmla="*/ 849313 w 1696"/>
              <a:gd name="T11" fmla="*/ 1128713 h 1211"/>
              <a:gd name="T12" fmla="*/ 0 w 1696"/>
              <a:gd name="T13" fmla="*/ 352425 h 1211"/>
              <a:gd name="T14" fmla="*/ 12700 w 1696"/>
              <a:gd name="T15" fmla="*/ 200025 h 1211"/>
              <a:gd name="T16" fmla="*/ 1243013 w 1696"/>
              <a:gd name="T17" fmla="*/ 206375 h 1211"/>
              <a:gd name="T18" fmla="*/ 1243013 w 1696"/>
              <a:gd name="T19" fmla="*/ 0 h 1211"/>
              <a:gd name="T20" fmla="*/ 1471613 w 1696"/>
              <a:gd name="T21" fmla="*/ 3175 h 1211"/>
              <a:gd name="T22" fmla="*/ 1471613 w 1696"/>
              <a:gd name="T23" fmla="*/ 200025 h 1211"/>
              <a:gd name="T24" fmla="*/ 2692400 w 1696"/>
              <a:gd name="T25" fmla="*/ 200025 h 1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211">
                <a:moveTo>
                  <a:pt x="1696" y="126"/>
                </a:moveTo>
                <a:lnTo>
                  <a:pt x="1696" y="251"/>
                </a:lnTo>
                <a:lnTo>
                  <a:pt x="1187" y="694"/>
                </a:lnTo>
                <a:lnTo>
                  <a:pt x="1182" y="1211"/>
                </a:lnTo>
                <a:lnTo>
                  <a:pt x="547" y="1211"/>
                </a:lnTo>
                <a:lnTo>
                  <a:pt x="535" y="711"/>
                </a:lnTo>
                <a:lnTo>
                  <a:pt x="0" y="222"/>
                </a:lnTo>
                <a:lnTo>
                  <a:pt x="8" y="126"/>
                </a:lnTo>
                <a:lnTo>
                  <a:pt x="783" y="130"/>
                </a:lnTo>
                <a:lnTo>
                  <a:pt x="783" y="0"/>
                </a:lnTo>
                <a:lnTo>
                  <a:pt x="927" y="2"/>
                </a:lnTo>
                <a:lnTo>
                  <a:pt x="927" y="126"/>
                </a:lnTo>
                <a:lnTo>
                  <a:pt x="1696" y="12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52" name="Freeform 12">
            <a:extLst>
              <a:ext uri="{FF2B5EF4-FFF2-40B4-BE49-F238E27FC236}">
                <a16:creationId xmlns:a16="http://schemas.microsoft.com/office/drawing/2014/main" id="{9071B32A-5C90-6C86-14BB-002397707B7C}"/>
              </a:ext>
              <a:ext uri="{C183D7F6-B498-43B3-948B-1728B52AA6E4}">
                <adec:decorative xmlns:adec="http://schemas.microsoft.com/office/drawing/2017/decorative" val="1"/>
              </a:ext>
            </a:extLst>
          </p:cNvPr>
          <p:cNvSpPr>
            <a:spLocks/>
          </p:cNvSpPr>
          <p:nvPr/>
        </p:nvSpPr>
        <p:spPr bwMode="auto">
          <a:xfrm>
            <a:off x="5494338" y="325120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328776" name="AutoShape 72">
            <a:extLst>
              <a:ext uri="{FF2B5EF4-FFF2-40B4-BE49-F238E27FC236}">
                <a16:creationId xmlns:a16="http://schemas.microsoft.com/office/drawing/2014/main" id="{DFC63895-AE7D-6364-D9D0-FAF95062C92E}"/>
              </a:ext>
              <a:ext uri="{C183D7F6-B498-43B3-948B-1728B52AA6E4}">
                <adec:decorative xmlns:adec="http://schemas.microsoft.com/office/drawing/2017/decorative" val="1"/>
              </a:ext>
            </a:extLst>
          </p:cNvPr>
          <p:cNvSpPr>
            <a:spLocks noChangeArrowheads="1"/>
          </p:cNvSpPr>
          <p:nvPr/>
        </p:nvSpPr>
        <p:spPr bwMode="auto">
          <a:xfrm>
            <a:off x="6224588" y="2936875"/>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061" name="Freeform 21">
            <a:extLst>
              <a:ext uri="{FF2B5EF4-FFF2-40B4-BE49-F238E27FC236}">
                <a16:creationId xmlns:a16="http://schemas.microsoft.com/office/drawing/2014/main" id="{A3681F5F-07F6-D467-3794-6D3E033B4415}"/>
              </a:ext>
              <a:ext uri="{C183D7F6-B498-43B3-948B-1728B52AA6E4}">
                <adec:decorative xmlns:adec="http://schemas.microsoft.com/office/drawing/2017/decorative" val="1"/>
              </a:ext>
            </a:extLst>
          </p:cNvPr>
          <p:cNvSpPr>
            <a:spLocks/>
          </p:cNvSpPr>
          <p:nvPr/>
        </p:nvSpPr>
        <p:spPr bwMode="auto">
          <a:xfrm>
            <a:off x="4456113" y="4073525"/>
            <a:ext cx="382587" cy="47625"/>
          </a:xfrm>
          <a:custGeom>
            <a:avLst/>
            <a:gdLst>
              <a:gd name="T0" fmla="*/ 382587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4" name="Freeform 14">
            <a:extLst>
              <a:ext uri="{FF2B5EF4-FFF2-40B4-BE49-F238E27FC236}">
                <a16:creationId xmlns:a16="http://schemas.microsoft.com/office/drawing/2014/main" id="{DC76A66B-FAF2-AFB6-6832-95C9169A91B8}"/>
              </a:ext>
              <a:ext uri="{C183D7F6-B498-43B3-948B-1728B52AA6E4}">
                <adec:decorative xmlns:adec="http://schemas.microsoft.com/office/drawing/2017/decorative" val="1"/>
              </a:ext>
            </a:extLst>
          </p:cNvPr>
          <p:cNvSpPr>
            <a:spLocks/>
          </p:cNvSpPr>
          <p:nvPr/>
        </p:nvSpPr>
        <p:spPr bwMode="auto">
          <a:xfrm>
            <a:off x="5386388" y="387191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87062" name="Freeform 22">
            <a:extLst>
              <a:ext uri="{FF2B5EF4-FFF2-40B4-BE49-F238E27FC236}">
                <a16:creationId xmlns:a16="http://schemas.microsoft.com/office/drawing/2014/main" id="{B5A166DE-9FEA-8FA4-4374-92880EAADC1B}"/>
              </a:ext>
              <a:ext uri="{C183D7F6-B498-43B3-948B-1728B52AA6E4}">
                <adec:decorative xmlns:adec="http://schemas.microsoft.com/office/drawing/2017/decorative" val="1"/>
              </a:ext>
            </a:extLst>
          </p:cNvPr>
          <p:cNvSpPr>
            <a:spLocks/>
          </p:cNvSpPr>
          <p:nvPr/>
        </p:nvSpPr>
        <p:spPr bwMode="auto">
          <a:xfrm>
            <a:off x="4456113" y="4121150"/>
            <a:ext cx="388937" cy="46038"/>
          </a:xfrm>
          <a:custGeom>
            <a:avLst/>
            <a:gdLst>
              <a:gd name="T0" fmla="*/ 0 w 245"/>
              <a:gd name="T1" fmla="*/ 0 h 29"/>
              <a:gd name="T2" fmla="*/ 382587 w 245"/>
              <a:gd name="T3" fmla="*/ 46038 h 29"/>
              <a:gd name="T4" fmla="*/ 385762 w 245"/>
              <a:gd name="T5" fmla="*/ 46038 h 29"/>
              <a:gd name="T6" fmla="*/ 388937 w 245"/>
              <a:gd name="T7" fmla="*/ 4603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3" name="Freeform 23">
            <a:extLst>
              <a:ext uri="{FF2B5EF4-FFF2-40B4-BE49-F238E27FC236}">
                <a16:creationId xmlns:a16="http://schemas.microsoft.com/office/drawing/2014/main" id="{B524A764-D2B9-613A-8892-9DA7F5EC5953}"/>
              </a:ext>
              <a:ext uri="{C183D7F6-B498-43B3-948B-1728B52AA6E4}">
                <adec:decorative xmlns:adec="http://schemas.microsoft.com/office/drawing/2017/decorative" val="1"/>
              </a:ext>
            </a:extLst>
          </p:cNvPr>
          <p:cNvSpPr>
            <a:spLocks/>
          </p:cNvSpPr>
          <p:nvPr/>
        </p:nvSpPr>
        <p:spPr bwMode="auto">
          <a:xfrm>
            <a:off x="4456113" y="4167188"/>
            <a:ext cx="382587" cy="55562"/>
          </a:xfrm>
          <a:custGeom>
            <a:avLst/>
            <a:gdLst>
              <a:gd name="T0" fmla="*/ 382587 w 241"/>
              <a:gd name="T1" fmla="*/ 0 h 35"/>
              <a:gd name="T2" fmla="*/ 0 w 241"/>
              <a:gd name="T3" fmla="*/ 55562 h 35"/>
              <a:gd name="T4" fmla="*/ 3175 w 241"/>
              <a:gd name="T5" fmla="*/ 55562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4" name="Freeform 24">
            <a:extLst>
              <a:ext uri="{FF2B5EF4-FFF2-40B4-BE49-F238E27FC236}">
                <a16:creationId xmlns:a16="http://schemas.microsoft.com/office/drawing/2014/main" id="{7BBD6D09-FD16-DD5A-F73D-827677BDDDF1}"/>
              </a:ext>
              <a:ext uri="{C183D7F6-B498-43B3-948B-1728B52AA6E4}">
                <adec:decorative xmlns:adec="http://schemas.microsoft.com/office/drawing/2017/decorative" val="1"/>
              </a:ext>
            </a:extLst>
          </p:cNvPr>
          <p:cNvSpPr>
            <a:spLocks/>
          </p:cNvSpPr>
          <p:nvPr/>
        </p:nvSpPr>
        <p:spPr bwMode="auto">
          <a:xfrm>
            <a:off x="4456113" y="4219575"/>
            <a:ext cx="388937" cy="47625"/>
          </a:xfrm>
          <a:custGeom>
            <a:avLst/>
            <a:gdLst>
              <a:gd name="T0" fmla="*/ 0 w 245"/>
              <a:gd name="T1" fmla="*/ 0 h 30"/>
              <a:gd name="T2" fmla="*/ 382587 w 245"/>
              <a:gd name="T3" fmla="*/ 47625 h 30"/>
              <a:gd name="T4" fmla="*/ 385762 w 245"/>
              <a:gd name="T5" fmla="*/ 47625 h 30"/>
              <a:gd name="T6" fmla="*/ 388937 w 245"/>
              <a:gd name="T7" fmla="*/ 47625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5" name="Freeform 25">
            <a:extLst>
              <a:ext uri="{FF2B5EF4-FFF2-40B4-BE49-F238E27FC236}">
                <a16:creationId xmlns:a16="http://schemas.microsoft.com/office/drawing/2014/main" id="{6BCD0D3B-399A-899E-77C8-7966CA69B68E}"/>
              </a:ext>
              <a:ext uri="{C183D7F6-B498-43B3-948B-1728B52AA6E4}">
                <adec:decorative xmlns:adec="http://schemas.microsoft.com/office/drawing/2017/decorative" val="1"/>
              </a:ext>
            </a:extLst>
          </p:cNvPr>
          <p:cNvSpPr>
            <a:spLocks/>
          </p:cNvSpPr>
          <p:nvPr/>
        </p:nvSpPr>
        <p:spPr bwMode="auto">
          <a:xfrm>
            <a:off x="4456113" y="4267200"/>
            <a:ext cx="382587" cy="49213"/>
          </a:xfrm>
          <a:custGeom>
            <a:avLst/>
            <a:gdLst>
              <a:gd name="T0" fmla="*/ 382587 w 241"/>
              <a:gd name="T1" fmla="*/ 0 h 31"/>
              <a:gd name="T2" fmla="*/ 0 w 241"/>
              <a:gd name="T3" fmla="*/ 49213 h 31"/>
              <a:gd name="T4" fmla="*/ 3175 w 241"/>
              <a:gd name="T5" fmla="*/ 49213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6" name="Freeform 26">
            <a:extLst>
              <a:ext uri="{FF2B5EF4-FFF2-40B4-BE49-F238E27FC236}">
                <a16:creationId xmlns:a16="http://schemas.microsoft.com/office/drawing/2014/main" id="{F2B56531-7A2E-8866-16ED-FC5EE3D180F9}"/>
              </a:ext>
              <a:ext uri="{C183D7F6-B498-43B3-948B-1728B52AA6E4}">
                <adec:decorative xmlns:adec="http://schemas.microsoft.com/office/drawing/2017/decorative" val="1"/>
              </a:ext>
            </a:extLst>
          </p:cNvPr>
          <p:cNvSpPr>
            <a:spLocks/>
          </p:cNvSpPr>
          <p:nvPr/>
        </p:nvSpPr>
        <p:spPr bwMode="auto">
          <a:xfrm>
            <a:off x="4456113" y="4316413"/>
            <a:ext cx="388937" cy="52387"/>
          </a:xfrm>
          <a:custGeom>
            <a:avLst/>
            <a:gdLst>
              <a:gd name="T0" fmla="*/ 0 w 245"/>
              <a:gd name="T1" fmla="*/ 0 h 33"/>
              <a:gd name="T2" fmla="*/ 382587 w 245"/>
              <a:gd name="T3" fmla="*/ 52387 h 33"/>
              <a:gd name="T4" fmla="*/ 385762 w 245"/>
              <a:gd name="T5" fmla="*/ 52387 h 33"/>
              <a:gd name="T6" fmla="*/ 388937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0" name="Freeform 10">
            <a:extLst>
              <a:ext uri="{FF2B5EF4-FFF2-40B4-BE49-F238E27FC236}">
                <a16:creationId xmlns:a16="http://schemas.microsoft.com/office/drawing/2014/main" id="{4BEB2310-21D9-E08A-C1BC-FDEC57041021}"/>
              </a:ext>
              <a:ext uri="{C183D7F6-B498-43B3-948B-1728B52AA6E4}">
                <adec:decorative xmlns:adec="http://schemas.microsoft.com/office/drawing/2017/decorative" val="1"/>
              </a:ext>
            </a:extLst>
          </p:cNvPr>
          <p:cNvSpPr>
            <a:spLocks/>
          </p:cNvSpPr>
          <p:nvPr/>
        </p:nvSpPr>
        <p:spPr bwMode="auto">
          <a:xfrm>
            <a:off x="3763963" y="442595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5" name="Freeform 15">
            <a:extLst>
              <a:ext uri="{FF2B5EF4-FFF2-40B4-BE49-F238E27FC236}">
                <a16:creationId xmlns:a16="http://schemas.microsoft.com/office/drawing/2014/main" id="{CCEBA928-7AF4-482F-1EA0-FCC696758D9F}"/>
              </a:ext>
              <a:ext uri="{C183D7F6-B498-43B3-948B-1728B52AA6E4}">
                <adec:decorative xmlns:adec="http://schemas.microsoft.com/office/drawing/2017/decorative" val="1"/>
              </a:ext>
            </a:extLst>
          </p:cNvPr>
          <p:cNvSpPr>
            <a:spLocks/>
          </p:cNvSpPr>
          <p:nvPr/>
        </p:nvSpPr>
        <p:spPr bwMode="auto">
          <a:xfrm>
            <a:off x="3836988" y="4368800"/>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87067" name="Freeform 27">
            <a:extLst>
              <a:ext uri="{FF2B5EF4-FFF2-40B4-BE49-F238E27FC236}">
                <a16:creationId xmlns:a16="http://schemas.microsoft.com/office/drawing/2014/main" id="{25E2D88F-E6AC-B27E-FB39-7B45CDDCE0CB}"/>
              </a:ext>
              <a:ext uri="{C183D7F6-B498-43B3-948B-1728B52AA6E4}">
                <adec:decorative xmlns:adec="http://schemas.microsoft.com/office/drawing/2017/decorative" val="1"/>
              </a:ext>
            </a:extLst>
          </p:cNvPr>
          <p:cNvSpPr>
            <a:spLocks/>
          </p:cNvSpPr>
          <p:nvPr/>
        </p:nvSpPr>
        <p:spPr bwMode="auto">
          <a:xfrm>
            <a:off x="4456113" y="4368800"/>
            <a:ext cx="382587" cy="47625"/>
          </a:xfrm>
          <a:custGeom>
            <a:avLst/>
            <a:gdLst>
              <a:gd name="T0" fmla="*/ 382587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8" name="Freeform 28">
            <a:extLst>
              <a:ext uri="{FF2B5EF4-FFF2-40B4-BE49-F238E27FC236}">
                <a16:creationId xmlns:a16="http://schemas.microsoft.com/office/drawing/2014/main" id="{B1190054-E105-8DD1-8E6B-D371E527529E}"/>
              </a:ext>
              <a:ext uri="{C183D7F6-B498-43B3-948B-1728B52AA6E4}">
                <adec:decorative xmlns:adec="http://schemas.microsoft.com/office/drawing/2017/decorative" val="1"/>
              </a:ext>
            </a:extLst>
          </p:cNvPr>
          <p:cNvSpPr>
            <a:spLocks/>
          </p:cNvSpPr>
          <p:nvPr/>
        </p:nvSpPr>
        <p:spPr bwMode="auto">
          <a:xfrm>
            <a:off x="4456113" y="4416425"/>
            <a:ext cx="388937" cy="52388"/>
          </a:xfrm>
          <a:custGeom>
            <a:avLst/>
            <a:gdLst>
              <a:gd name="T0" fmla="*/ 0 w 245"/>
              <a:gd name="T1" fmla="*/ 0 h 33"/>
              <a:gd name="T2" fmla="*/ 382587 w 245"/>
              <a:gd name="T3" fmla="*/ 52388 h 33"/>
              <a:gd name="T4" fmla="*/ 385762 w 245"/>
              <a:gd name="T5" fmla="*/ 52388 h 33"/>
              <a:gd name="T6" fmla="*/ 388937 w 245"/>
              <a:gd name="T7" fmla="*/ 52388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9" name="Freeform 39">
            <a:extLst>
              <a:ext uri="{FF2B5EF4-FFF2-40B4-BE49-F238E27FC236}">
                <a16:creationId xmlns:a16="http://schemas.microsoft.com/office/drawing/2014/main" id="{696DB1AC-E06D-52CA-B7BA-A1894A1CAF01}"/>
              </a:ext>
              <a:ext uri="{C183D7F6-B498-43B3-948B-1728B52AA6E4}">
                <adec:decorative xmlns:adec="http://schemas.microsoft.com/office/drawing/2017/decorative" val="1"/>
              </a:ext>
            </a:extLst>
          </p:cNvPr>
          <p:cNvSpPr>
            <a:spLocks/>
          </p:cNvSpPr>
          <p:nvPr/>
        </p:nvSpPr>
        <p:spPr bwMode="auto">
          <a:xfrm>
            <a:off x="4456113" y="4468813"/>
            <a:ext cx="388937" cy="46037"/>
          </a:xfrm>
          <a:custGeom>
            <a:avLst/>
            <a:gdLst>
              <a:gd name="T0" fmla="*/ 0 w 245"/>
              <a:gd name="T1" fmla="*/ 46037 h 29"/>
              <a:gd name="T2" fmla="*/ 382587 w 245"/>
              <a:gd name="T3" fmla="*/ 0 h 29"/>
              <a:gd name="T4" fmla="*/ 385762 w 245"/>
              <a:gd name="T5" fmla="*/ 0 h 29"/>
              <a:gd name="T6" fmla="*/ 388937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8" name="Freeform 38">
            <a:extLst>
              <a:ext uri="{FF2B5EF4-FFF2-40B4-BE49-F238E27FC236}">
                <a16:creationId xmlns:a16="http://schemas.microsoft.com/office/drawing/2014/main" id="{9096C31C-B6F9-DF9A-629B-8EEC7A48AAFF}"/>
              </a:ext>
              <a:ext uri="{C183D7F6-B498-43B3-948B-1728B52AA6E4}">
                <adec:decorative xmlns:adec="http://schemas.microsoft.com/office/drawing/2017/decorative" val="1"/>
              </a:ext>
            </a:extLst>
          </p:cNvPr>
          <p:cNvSpPr>
            <a:spLocks/>
          </p:cNvSpPr>
          <p:nvPr/>
        </p:nvSpPr>
        <p:spPr bwMode="auto">
          <a:xfrm>
            <a:off x="4456113" y="4514850"/>
            <a:ext cx="382587" cy="47625"/>
          </a:xfrm>
          <a:custGeom>
            <a:avLst/>
            <a:gdLst>
              <a:gd name="T0" fmla="*/ 382587 w 241"/>
              <a:gd name="T1" fmla="*/ 47625 h 30"/>
              <a:gd name="T2" fmla="*/ 0 w 241"/>
              <a:gd name="T3" fmla="*/ 0 h 30"/>
              <a:gd name="T4" fmla="*/ 3175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7" name="Freeform 37">
            <a:extLst>
              <a:ext uri="{FF2B5EF4-FFF2-40B4-BE49-F238E27FC236}">
                <a16:creationId xmlns:a16="http://schemas.microsoft.com/office/drawing/2014/main" id="{77491B00-C506-E1E9-BA92-97CEB43637B2}"/>
              </a:ext>
              <a:ext uri="{C183D7F6-B498-43B3-948B-1728B52AA6E4}">
                <adec:decorative xmlns:adec="http://schemas.microsoft.com/office/drawing/2017/decorative" val="1"/>
              </a:ext>
            </a:extLst>
          </p:cNvPr>
          <p:cNvSpPr>
            <a:spLocks/>
          </p:cNvSpPr>
          <p:nvPr/>
        </p:nvSpPr>
        <p:spPr bwMode="auto">
          <a:xfrm>
            <a:off x="4456113" y="4562475"/>
            <a:ext cx="388937" cy="49213"/>
          </a:xfrm>
          <a:custGeom>
            <a:avLst/>
            <a:gdLst>
              <a:gd name="T0" fmla="*/ 0 w 245"/>
              <a:gd name="T1" fmla="*/ 49213 h 31"/>
              <a:gd name="T2" fmla="*/ 382587 w 245"/>
              <a:gd name="T3" fmla="*/ 0 h 31"/>
              <a:gd name="T4" fmla="*/ 385762 w 245"/>
              <a:gd name="T5" fmla="*/ 0 h 31"/>
              <a:gd name="T6" fmla="*/ 388937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6" name="Freeform 36">
            <a:extLst>
              <a:ext uri="{FF2B5EF4-FFF2-40B4-BE49-F238E27FC236}">
                <a16:creationId xmlns:a16="http://schemas.microsoft.com/office/drawing/2014/main" id="{909C67E3-AFDE-51AF-DC29-61A9E5BFA2F4}"/>
              </a:ext>
              <a:ext uri="{C183D7F6-B498-43B3-948B-1728B52AA6E4}">
                <adec:decorative xmlns:adec="http://schemas.microsoft.com/office/drawing/2017/decorative" val="1"/>
              </a:ext>
            </a:extLst>
          </p:cNvPr>
          <p:cNvSpPr>
            <a:spLocks/>
          </p:cNvSpPr>
          <p:nvPr/>
        </p:nvSpPr>
        <p:spPr bwMode="auto">
          <a:xfrm>
            <a:off x="4456113" y="4611688"/>
            <a:ext cx="382587" cy="49212"/>
          </a:xfrm>
          <a:custGeom>
            <a:avLst/>
            <a:gdLst>
              <a:gd name="T0" fmla="*/ 382587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4" name="Freeform 34">
            <a:extLst>
              <a:ext uri="{FF2B5EF4-FFF2-40B4-BE49-F238E27FC236}">
                <a16:creationId xmlns:a16="http://schemas.microsoft.com/office/drawing/2014/main" id="{C0A3820A-6204-B949-6A16-E53D96194D34}"/>
              </a:ext>
              <a:ext uri="{C183D7F6-B498-43B3-948B-1728B52AA6E4}">
                <adec:decorative xmlns:adec="http://schemas.microsoft.com/office/drawing/2017/decorative" val="1"/>
              </a:ext>
            </a:extLst>
          </p:cNvPr>
          <p:cNvSpPr>
            <a:spLocks/>
          </p:cNvSpPr>
          <p:nvPr/>
        </p:nvSpPr>
        <p:spPr bwMode="auto">
          <a:xfrm>
            <a:off x="4456113" y="4708525"/>
            <a:ext cx="382587" cy="49213"/>
          </a:xfrm>
          <a:custGeom>
            <a:avLst/>
            <a:gdLst>
              <a:gd name="T0" fmla="*/ 382587 w 241"/>
              <a:gd name="T1" fmla="*/ 49213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5" name="Freeform 35">
            <a:extLst>
              <a:ext uri="{FF2B5EF4-FFF2-40B4-BE49-F238E27FC236}">
                <a16:creationId xmlns:a16="http://schemas.microsoft.com/office/drawing/2014/main" id="{64D0706C-3268-FBA7-EC8E-456E5986869F}"/>
              </a:ext>
              <a:ext uri="{C183D7F6-B498-43B3-948B-1728B52AA6E4}">
                <adec:decorative xmlns:adec="http://schemas.microsoft.com/office/drawing/2017/decorative" val="1"/>
              </a:ext>
            </a:extLst>
          </p:cNvPr>
          <p:cNvSpPr>
            <a:spLocks/>
          </p:cNvSpPr>
          <p:nvPr/>
        </p:nvSpPr>
        <p:spPr bwMode="auto">
          <a:xfrm>
            <a:off x="4456113" y="4660900"/>
            <a:ext cx="388937" cy="50800"/>
          </a:xfrm>
          <a:custGeom>
            <a:avLst/>
            <a:gdLst>
              <a:gd name="T0" fmla="*/ 0 w 245"/>
              <a:gd name="T1" fmla="*/ 50800 h 32"/>
              <a:gd name="T2" fmla="*/ 382587 w 245"/>
              <a:gd name="T3" fmla="*/ 0 h 32"/>
              <a:gd name="T4" fmla="*/ 385762 w 245"/>
              <a:gd name="T5" fmla="*/ 0 h 32"/>
              <a:gd name="T6" fmla="*/ 388937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2" name="Freeform 32">
            <a:extLst>
              <a:ext uri="{FF2B5EF4-FFF2-40B4-BE49-F238E27FC236}">
                <a16:creationId xmlns:a16="http://schemas.microsoft.com/office/drawing/2014/main" id="{E02B9C5C-345D-CCDC-DE66-EF605286918E}"/>
              </a:ext>
              <a:ext uri="{C183D7F6-B498-43B3-948B-1728B52AA6E4}">
                <adec:decorative xmlns:adec="http://schemas.microsoft.com/office/drawing/2017/decorative" val="1"/>
              </a:ext>
            </a:extLst>
          </p:cNvPr>
          <p:cNvSpPr>
            <a:spLocks/>
          </p:cNvSpPr>
          <p:nvPr/>
        </p:nvSpPr>
        <p:spPr bwMode="auto">
          <a:xfrm>
            <a:off x="4456113" y="4806950"/>
            <a:ext cx="382587" cy="50800"/>
          </a:xfrm>
          <a:custGeom>
            <a:avLst/>
            <a:gdLst>
              <a:gd name="T0" fmla="*/ 382587 w 241"/>
              <a:gd name="T1" fmla="*/ 50800 h 32"/>
              <a:gd name="T2" fmla="*/ 0 w 241"/>
              <a:gd name="T3" fmla="*/ 0 h 32"/>
              <a:gd name="T4" fmla="*/ 3175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3" name="Freeform 33">
            <a:extLst>
              <a:ext uri="{FF2B5EF4-FFF2-40B4-BE49-F238E27FC236}">
                <a16:creationId xmlns:a16="http://schemas.microsoft.com/office/drawing/2014/main" id="{2A305DF8-4FB3-A1CB-CA7E-9A259026E9C3}"/>
              </a:ext>
              <a:ext uri="{C183D7F6-B498-43B3-948B-1728B52AA6E4}">
                <adec:decorative xmlns:adec="http://schemas.microsoft.com/office/drawing/2017/decorative" val="1"/>
              </a:ext>
            </a:extLst>
          </p:cNvPr>
          <p:cNvSpPr>
            <a:spLocks/>
          </p:cNvSpPr>
          <p:nvPr/>
        </p:nvSpPr>
        <p:spPr bwMode="auto">
          <a:xfrm>
            <a:off x="4456113" y="4760913"/>
            <a:ext cx="388937" cy="49212"/>
          </a:xfrm>
          <a:custGeom>
            <a:avLst/>
            <a:gdLst>
              <a:gd name="T0" fmla="*/ 0 w 245"/>
              <a:gd name="T1" fmla="*/ 49212 h 31"/>
              <a:gd name="T2" fmla="*/ 382587 w 245"/>
              <a:gd name="T3" fmla="*/ 0 h 31"/>
              <a:gd name="T4" fmla="*/ 385762 w 245"/>
              <a:gd name="T5" fmla="*/ 0 h 31"/>
              <a:gd name="T6" fmla="*/ 388937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6" name="Rectangle 16">
            <a:extLst>
              <a:ext uri="{FF2B5EF4-FFF2-40B4-BE49-F238E27FC236}">
                <a16:creationId xmlns:a16="http://schemas.microsoft.com/office/drawing/2014/main" id="{CE5DF8D0-D8E3-73F8-7CF7-F61D6A7EC3D6}"/>
              </a:ext>
              <a:ext uri="{C183D7F6-B498-43B3-948B-1728B52AA6E4}">
                <adec:decorative xmlns:adec="http://schemas.microsoft.com/office/drawing/2017/decorative" val="1"/>
              </a:ext>
            </a:extLst>
          </p:cNvPr>
          <p:cNvSpPr>
            <a:spLocks noChangeArrowheads="1"/>
          </p:cNvSpPr>
          <p:nvPr/>
        </p:nvSpPr>
        <p:spPr bwMode="auto">
          <a:xfrm>
            <a:off x="4492625" y="488315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071" name="Freeform 31">
            <a:extLst>
              <a:ext uri="{FF2B5EF4-FFF2-40B4-BE49-F238E27FC236}">
                <a16:creationId xmlns:a16="http://schemas.microsoft.com/office/drawing/2014/main" id="{EC445F07-09BE-8EB6-5377-D94FC10EFA67}"/>
              </a:ext>
              <a:ext uri="{C183D7F6-B498-43B3-948B-1728B52AA6E4}">
                <adec:decorative xmlns:adec="http://schemas.microsoft.com/office/drawing/2017/decorative" val="1"/>
              </a:ext>
            </a:extLst>
          </p:cNvPr>
          <p:cNvSpPr>
            <a:spLocks/>
          </p:cNvSpPr>
          <p:nvPr/>
        </p:nvSpPr>
        <p:spPr bwMode="auto">
          <a:xfrm>
            <a:off x="4456113" y="4857750"/>
            <a:ext cx="388937" cy="49213"/>
          </a:xfrm>
          <a:custGeom>
            <a:avLst/>
            <a:gdLst>
              <a:gd name="T0" fmla="*/ 0 w 245"/>
              <a:gd name="T1" fmla="*/ 49213 h 31"/>
              <a:gd name="T2" fmla="*/ 382587 w 245"/>
              <a:gd name="T3" fmla="*/ 0 h 31"/>
              <a:gd name="T4" fmla="*/ 385762 w 245"/>
              <a:gd name="T5" fmla="*/ 0 h 31"/>
              <a:gd name="T6" fmla="*/ 388937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70" name="Freeform 30">
            <a:extLst>
              <a:ext uri="{FF2B5EF4-FFF2-40B4-BE49-F238E27FC236}">
                <a16:creationId xmlns:a16="http://schemas.microsoft.com/office/drawing/2014/main" id="{19324116-80BE-D03A-F16D-058F24B9F608}"/>
              </a:ext>
              <a:ext uri="{C183D7F6-B498-43B3-948B-1728B52AA6E4}">
                <adec:decorative xmlns:adec="http://schemas.microsoft.com/office/drawing/2017/decorative" val="1"/>
              </a:ext>
            </a:extLst>
          </p:cNvPr>
          <p:cNvSpPr>
            <a:spLocks/>
          </p:cNvSpPr>
          <p:nvPr/>
        </p:nvSpPr>
        <p:spPr bwMode="auto">
          <a:xfrm>
            <a:off x="4456113" y="4906963"/>
            <a:ext cx="382587" cy="49212"/>
          </a:xfrm>
          <a:custGeom>
            <a:avLst/>
            <a:gdLst>
              <a:gd name="T0" fmla="*/ 382587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69" name="Freeform 29">
            <a:extLst>
              <a:ext uri="{FF2B5EF4-FFF2-40B4-BE49-F238E27FC236}">
                <a16:creationId xmlns:a16="http://schemas.microsoft.com/office/drawing/2014/main" id="{9D9CE6CA-504F-E07D-7F27-A33E6ACAECD1}"/>
              </a:ext>
              <a:ext uri="{C183D7F6-B498-43B3-948B-1728B52AA6E4}">
                <adec:decorative xmlns:adec="http://schemas.microsoft.com/office/drawing/2017/decorative" val="1"/>
              </a:ext>
            </a:extLst>
          </p:cNvPr>
          <p:cNvSpPr>
            <a:spLocks/>
          </p:cNvSpPr>
          <p:nvPr/>
        </p:nvSpPr>
        <p:spPr bwMode="auto">
          <a:xfrm>
            <a:off x="4459288" y="4956175"/>
            <a:ext cx="385762" cy="1588"/>
          </a:xfrm>
          <a:custGeom>
            <a:avLst/>
            <a:gdLst>
              <a:gd name="T0" fmla="*/ 0 w 243"/>
              <a:gd name="T1" fmla="*/ 0 h 1588"/>
              <a:gd name="T2" fmla="*/ 382587 w 243"/>
              <a:gd name="T3" fmla="*/ 0 h 1588"/>
              <a:gd name="T4" fmla="*/ 385762 w 243"/>
              <a:gd name="T5" fmla="*/ 0 h 1588"/>
              <a:gd name="T6" fmla="*/ 0 60000 65536"/>
              <a:gd name="T7" fmla="*/ 0 60000 65536"/>
              <a:gd name="T8" fmla="*/ 0 60000 65536"/>
            </a:gdLst>
            <a:ahLst/>
            <a:cxnLst>
              <a:cxn ang="T6">
                <a:pos x="T0" y="T1"/>
              </a:cxn>
              <a:cxn ang="T7">
                <a:pos x="T2" y="T3"/>
              </a:cxn>
              <a:cxn ang="T8">
                <a:pos x="T4" y="T5"/>
              </a:cxn>
            </a:cxnLst>
            <a:rect l="0" t="0" r="r" b="b"/>
            <a:pathLst>
              <a:path w="243" h="1588">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57" name="Rectangle 17">
            <a:extLst>
              <a:ext uri="{FF2B5EF4-FFF2-40B4-BE49-F238E27FC236}">
                <a16:creationId xmlns:a16="http://schemas.microsoft.com/office/drawing/2014/main" id="{ED23984F-9125-729C-47FA-0CB5F89D3BEF}"/>
              </a:ext>
              <a:ext uri="{C183D7F6-B498-43B3-948B-1728B52AA6E4}">
                <adec:decorative xmlns:adec="http://schemas.microsoft.com/office/drawing/2017/decorative" val="1"/>
              </a:ext>
            </a:extLst>
          </p:cNvPr>
          <p:cNvSpPr>
            <a:spLocks noChangeArrowheads="1"/>
          </p:cNvSpPr>
          <p:nvPr/>
        </p:nvSpPr>
        <p:spPr bwMode="auto">
          <a:xfrm>
            <a:off x="4419600" y="497363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051" name="Freeform 11">
            <a:extLst>
              <a:ext uri="{FF2B5EF4-FFF2-40B4-BE49-F238E27FC236}">
                <a16:creationId xmlns:a16="http://schemas.microsoft.com/office/drawing/2014/main" id="{8C861EC7-E60F-0E09-849F-755056CE2F6A}"/>
              </a:ext>
              <a:ext uri="{C183D7F6-B498-43B3-948B-1728B52AA6E4}">
                <adec:decorative xmlns:adec="http://schemas.microsoft.com/office/drawing/2017/decorative" val="1"/>
              </a:ext>
            </a:extLst>
          </p:cNvPr>
          <p:cNvSpPr>
            <a:spLocks/>
          </p:cNvSpPr>
          <p:nvPr/>
        </p:nvSpPr>
        <p:spPr bwMode="auto">
          <a:xfrm>
            <a:off x="5445125" y="443230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48" name="Freeform 8">
            <a:extLst>
              <a:ext uri="{FF2B5EF4-FFF2-40B4-BE49-F238E27FC236}">
                <a16:creationId xmlns:a16="http://schemas.microsoft.com/office/drawing/2014/main" id="{A35C8ED9-8143-8F8C-ED8F-D23889D8E321}"/>
              </a:ext>
              <a:ext uri="{C183D7F6-B498-43B3-948B-1728B52AA6E4}">
                <adec:decorative xmlns:adec="http://schemas.microsoft.com/office/drawing/2017/decorative" val="1"/>
              </a:ext>
            </a:extLst>
          </p:cNvPr>
          <p:cNvSpPr>
            <a:spLocks/>
          </p:cNvSpPr>
          <p:nvPr/>
        </p:nvSpPr>
        <p:spPr bwMode="auto">
          <a:xfrm>
            <a:off x="6234113" y="2795588"/>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8816" name="Group 112" descr="vavle">
            <a:extLst>
              <a:ext uri="{FF2B5EF4-FFF2-40B4-BE49-F238E27FC236}">
                <a16:creationId xmlns:a16="http://schemas.microsoft.com/office/drawing/2014/main" id="{0199B0B6-350B-0BB2-852D-8079606F0B74}"/>
              </a:ext>
            </a:extLst>
          </p:cNvPr>
          <p:cNvGrpSpPr>
            <a:grpSpLocks/>
          </p:cNvGrpSpPr>
          <p:nvPr/>
        </p:nvGrpSpPr>
        <p:grpSpPr bwMode="auto">
          <a:xfrm rot="5400000">
            <a:off x="6831806" y="3169445"/>
            <a:ext cx="866775" cy="430212"/>
            <a:chOff x="2460" y="2256"/>
            <a:chExt cx="546" cy="271"/>
          </a:xfrm>
        </p:grpSpPr>
        <p:grpSp>
          <p:nvGrpSpPr>
            <p:cNvPr id="87151" name="Group 113">
              <a:extLst>
                <a:ext uri="{FF2B5EF4-FFF2-40B4-BE49-F238E27FC236}">
                  <a16:creationId xmlns:a16="http://schemas.microsoft.com/office/drawing/2014/main" id="{0A09D08E-89E0-6E2E-04E2-9ECEF7FA11F5}"/>
                </a:ext>
              </a:extLst>
            </p:cNvPr>
            <p:cNvGrpSpPr>
              <a:grpSpLocks/>
            </p:cNvGrpSpPr>
            <p:nvPr/>
          </p:nvGrpSpPr>
          <p:grpSpPr bwMode="auto">
            <a:xfrm rot="-5400000">
              <a:off x="2598" y="2118"/>
              <a:ext cx="270" cy="546"/>
              <a:chOff x="2598" y="2118"/>
              <a:chExt cx="270" cy="546"/>
            </a:xfrm>
          </p:grpSpPr>
          <p:sp>
            <p:nvSpPr>
              <p:cNvPr id="87162" name="Rectangle 114">
                <a:extLst>
                  <a:ext uri="{FF2B5EF4-FFF2-40B4-BE49-F238E27FC236}">
                    <a16:creationId xmlns:a16="http://schemas.microsoft.com/office/drawing/2014/main" id="{7131C8D4-D7C7-7D1A-96B1-C8355F262548}"/>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63" name="Line 115">
                <a:extLst>
                  <a:ext uri="{FF2B5EF4-FFF2-40B4-BE49-F238E27FC236}">
                    <a16:creationId xmlns:a16="http://schemas.microsoft.com/office/drawing/2014/main" id="{948B8E7D-0124-ABBD-B8BB-B00DB80BE6C7}"/>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7152" name="Line 116">
              <a:extLst>
                <a:ext uri="{FF2B5EF4-FFF2-40B4-BE49-F238E27FC236}">
                  <a16:creationId xmlns:a16="http://schemas.microsoft.com/office/drawing/2014/main" id="{EAAC9ADB-9B95-FCF0-0B36-8F2F80C9C2E4}"/>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53" name="Line 117">
              <a:extLst>
                <a:ext uri="{FF2B5EF4-FFF2-40B4-BE49-F238E27FC236}">
                  <a16:creationId xmlns:a16="http://schemas.microsoft.com/office/drawing/2014/main" id="{CEAAD5FB-5DDF-8553-99A3-D2EA411F48CA}"/>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54" name="Line 118">
              <a:extLst>
                <a:ext uri="{FF2B5EF4-FFF2-40B4-BE49-F238E27FC236}">
                  <a16:creationId xmlns:a16="http://schemas.microsoft.com/office/drawing/2014/main" id="{425C2483-5E8F-6EC5-8788-B485EA7DD367}"/>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55" name="Line 119">
              <a:extLst>
                <a:ext uri="{FF2B5EF4-FFF2-40B4-BE49-F238E27FC236}">
                  <a16:creationId xmlns:a16="http://schemas.microsoft.com/office/drawing/2014/main" id="{B46685CC-D0DD-895E-8F0E-F09CA2A33863}"/>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7156" name="Group 120">
              <a:extLst>
                <a:ext uri="{FF2B5EF4-FFF2-40B4-BE49-F238E27FC236}">
                  <a16:creationId xmlns:a16="http://schemas.microsoft.com/office/drawing/2014/main" id="{CD1C47E6-1D47-28D2-39EA-4FF761B70A61}"/>
                </a:ext>
              </a:extLst>
            </p:cNvPr>
            <p:cNvGrpSpPr>
              <a:grpSpLocks/>
            </p:cNvGrpSpPr>
            <p:nvPr/>
          </p:nvGrpSpPr>
          <p:grpSpPr bwMode="auto">
            <a:xfrm>
              <a:off x="2917" y="2482"/>
              <a:ext cx="47" cy="44"/>
              <a:chOff x="2933" y="2482"/>
              <a:chExt cx="47" cy="44"/>
            </a:xfrm>
          </p:grpSpPr>
          <p:sp>
            <p:nvSpPr>
              <p:cNvPr id="87160" name="Line 121">
                <a:extLst>
                  <a:ext uri="{FF2B5EF4-FFF2-40B4-BE49-F238E27FC236}">
                    <a16:creationId xmlns:a16="http://schemas.microsoft.com/office/drawing/2014/main" id="{2D3FE75F-B57C-4EC3-A411-10F283022C93}"/>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61" name="Line 122">
                <a:extLst>
                  <a:ext uri="{FF2B5EF4-FFF2-40B4-BE49-F238E27FC236}">
                    <a16:creationId xmlns:a16="http://schemas.microsoft.com/office/drawing/2014/main" id="{7CBBB709-65AD-8C75-1FB7-ABB7B9C459DA}"/>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7157" name="Group 123">
              <a:extLst>
                <a:ext uri="{FF2B5EF4-FFF2-40B4-BE49-F238E27FC236}">
                  <a16:creationId xmlns:a16="http://schemas.microsoft.com/office/drawing/2014/main" id="{4FCE76E0-5C26-B84C-614C-1100D9ADD595}"/>
                </a:ext>
              </a:extLst>
            </p:cNvPr>
            <p:cNvGrpSpPr>
              <a:grpSpLocks/>
            </p:cNvGrpSpPr>
            <p:nvPr/>
          </p:nvGrpSpPr>
          <p:grpSpPr bwMode="auto">
            <a:xfrm>
              <a:off x="2499" y="2479"/>
              <a:ext cx="47" cy="44"/>
              <a:chOff x="2933" y="2482"/>
              <a:chExt cx="47" cy="44"/>
            </a:xfrm>
          </p:grpSpPr>
          <p:sp>
            <p:nvSpPr>
              <p:cNvPr id="87158" name="Line 124">
                <a:extLst>
                  <a:ext uri="{FF2B5EF4-FFF2-40B4-BE49-F238E27FC236}">
                    <a16:creationId xmlns:a16="http://schemas.microsoft.com/office/drawing/2014/main" id="{B85F6F3D-0C2C-9221-50FE-57DFB690701B}"/>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59" name="Line 125">
                <a:extLst>
                  <a:ext uri="{FF2B5EF4-FFF2-40B4-BE49-F238E27FC236}">
                    <a16:creationId xmlns:a16="http://schemas.microsoft.com/office/drawing/2014/main" id="{F3994F59-2363-B6D1-8E2E-1421BDB2919A}"/>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328834" name="Group 130">
            <a:extLst>
              <a:ext uri="{FF2B5EF4-FFF2-40B4-BE49-F238E27FC236}">
                <a16:creationId xmlns:a16="http://schemas.microsoft.com/office/drawing/2014/main" id="{288A85B6-77F6-4D45-D1CE-E9DF2354F0E6}"/>
              </a:ext>
              <a:ext uri="{C183D7F6-B498-43B3-948B-1728B52AA6E4}">
                <adec:decorative xmlns:adec="http://schemas.microsoft.com/office/drawing/2017/decorative" val="1"/>
              </a:ext>
            </a:extLst>
          </p:cNvPr>
          <p:cNvGrpSpPr>
            <a:grpSpLocks/>
          </p:cNvGrpSpPr>
          <p:nvPr/>
        </p:nvGrpSpPr>
        <p:grpSpPr bwMode="auto">
          <a:xfrm>
            <a:off x="7470775" y="3271838"/>
            <a:ext cx="790575" cy="271462"/>
            <a:chOff x="2772" y="2576"/>
            <a:chExt cx="498" cy="171"/>
          </a:xfrm>
        </p:grpSpPr>
        <p:sp>
          <p:nvSpPr>
            <p:cNvPr id="87145" name="Line 131">
              <a:extLst>
                <a:ext uri="{FF2B5EF4-FFF2-40B4-BE49-F238E27FC236}">
                  <a16:creationId xmlns:a16="http://schemas.microsoft.com/office/drawing/2014/main" id="{5DDCF3A9-6EA7-E8D2-86CF-3BE42CC1128A}"/>
                </a:ext>
              </a:extLst>
            </p:cNvPr>
            <p:cNvSpPr>
              <a:spLocks noChangeShapeType="1"/>
            </p:cNvSpPr>
            <p:nvPr/>
          </p:nvSpPr>
          <p:spPr bwMode="auto">
            <a:xfrm>
              <a:off x="2772" y="2586"/>
              <a:ext cx="150"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46" name="Line 132">
              <a:extLst>
                <a:ext uri="{FF2B5EF4-FFF2-40B4-BE49-F238E27FC236}">
                  <a16:creationId xmlns:a16="http://schemas.microsoft.com/office/drawing/2014/main" id="{A588E655-6407-6595-0E9D-9C8F42C8E918}"/>
                </a:ext>
              </a:extLst>
            </p:cNvPr>
            <p:cNvSpPr>
              <a:spLocks noChangeShapeType="1"/>
            </p:cNvSpPr>
            <p:nvPr/>
          </p:nvSpPr>
          <p:spPr bwMode="auto">
            <a:xfrm flipH="1">
              <a:off x="2922" y="2736"/>
              <a:ext cx="348"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47" name="Line 133">
              <a:extLst>
                <a:ext uri="{FF2B5EF4-FFF2-40B4-BE49-F238E27FC236}">
                  <a16:creationId xmlns:a16="http://schemas.microsoft.com/office/drawing/2014/main" id="{ADA37B0A-DB60-CD7A-2D24-D7BDA6A2390E}"/>
                </a:ext>
              </a:extLst>
            </p:cNvPr>
            <p:cNvSpPr>
              <a:spLocks noChangeShapeType="1"/>
            </p:cNvSpPr>
            <p:nvPr/>
          </p:nvSpPr>
          <p:spPr bwMode="auto">
            <a:xfrm>
              <a:off x="2920" y="2576"/>
              <a:ext cx="0" cy="171"/>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328838" name="Group 134" descr="cylinder">
            <a:extLst>
              <a:ext uri="{FF2B5EF4-FFF2-40B4-BE49-F238E27FC236}">
                <a16:creationId xmlns:a16="http://schemas.microsoft.com/office/drawing/2014/main" id="{656D25A7-B548-BF89-F9A7-EDE490ED9809}"/>
              </a:ext>
            </a:extLst>
          </p:cNvPr>
          <p:cNvGrpSpPr>
            <a:grpSpLocks/>
          </p:cNvGrpSpPr>
          <p:nvPr/>
        </p:nvGrpSpPr>
        <p:grpSpPr bwMode="auto">
          <a:xfrm>
            <a:off x="8259763" y="2314575"/>
            <a:ext cx="444500" cy="1279525"/>
            <a:chOff x="5060" y="964"/>
            <a:chExt cx="280" cy="806"/>
          </a:xfrm>
        </p:grpSpPr>
        <p:grpSp>
          <p:nvGrpSpPr>
            <p:cNvPr id="87123" name="Group 135">
              <a:extLst>
                <a:ext uri="{FF2B5EF4-FFF2-40B4-BE49-F238E27FC236}">
                  <a16:creationId xmlns:a16="http://schemas.microsoft.com/office/drawing/2014/main" id="{C8BB4E90-F97E-19E3-81A6-BBCA9232F239}"/>
                </a:ext>
              </a:extLst>
            </p:cNvPr>
            <p:cNvGrpSpPr>
              <a:grpSpLocks/>
            </p:cNvGrpSpPr>
            <p:nvPr/>
          </p:nvGrpSpPr>
          <p:grpSpPr bwMode="auto">
            <a:xfrm>
              <a:off x="5060" y="1081"/>
              <a:ext cx="280" cy="689"/>
              <a:chOff x="3269" y="2090"/>
              <a:chExt cx="280" cy="689"/>
            </a:xfrm>
          </p:grpSpPr>
          <p:sp>
            <p:nvSpPr>
              <p:cNvPr id="87129" name="Freeform 136">
                <a:extLst>
                  <a:ext uri="{FF2B5EF4-FFF2-40B4-BE49-F238E27FC236}">
                    <a16:creationId xmlns:a16="http://schemas.microsoft.com/office/drawing/2014/main" id="{E4790B42-0D62-E374-DF17-5A0D05B8FB55}"/>
                  </a:ext>
                </a:extLst>
              </p:cNvPr>
              <p:cNvSpPr>
                <a:spLocks/>
              </p:cNvSpPr>
              <p:nvPr/>
            </p:nvSpPr>
            <p:spPr bwMode="auto">
              <a:xfrm rot="16200000" flipV="1">
                <a:off x="3102" y="2339"/>
                <a:ext cx="599" cy="261"/>
              </a:xfrm>
              <a:custGeom>
                <a:avLst/>
                <a:gdLst>
                  <a:gd name="T0" fmla="*/ 0 w 1362"/>
                  <a:gd name="T1" fmla="*/ 260 h 350"/>
                  <a:gd name="T2" fmla="*/ 82 w 1362"/>
                  <a:gd name="T3" fmla="*/ 260 h 350"/>
                  <a:gd name="T4" fmla="*/ 82 w 1362"/>
                  <a:gd name="T5" fmla="*/ 242 h 350"/>
                  <a:gd name="T6" fmla="*/ 490 w 1362"/>
                  <a:gd name="T7" fmla="*/ 242 h 350"/>
                  <a:gd name="T8" fmla="*/ 490 w 1362"/>
                  <a:gd name="T9" fmla="*/ 260 h 350"/>
                  <a:gd name="T10" fmla="*/ 599 w 1362"/>
                  <a:gd name="T11" fmla="*/ 260 h 350"/>
                  <a:gd name="T12" fmla="*/ 599 w 1362"/>
                  <a:gd name="T13" fmla="*/ 0 h 350"/>
                  <a:gd name="T14" fmla="*/ 0 w 1362"/>
                  <a:gd name="T15" fmla="*/ 0 h 350"/>
                  <a:gd name="T16" fmla="*/ 0 w 1362"/>
                  <a:gd name="T17" fmla="*/ 26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CCFF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0" name="Freeform 137">
                <a:extLst>
                  <a:ext uri="{FF2B5EF4-FFF2-40B4-BE49-F238E27FC236}">
                    <a16:creationId xmlns:a16="http://schemas.microsoft.com/office/drawing/2014/main" id="{6FFF75EB-78FD-B377-FAB0-331DCA5FEE0F}"/>
                  </a:ext>
                </a:extLst>
              </p:cNvPr>
              <p:cNvSpPr>
                <a:spLocks/>
              </p:cNvSpPr>
              <p:nvPr/>
            </p:nvSpPr>
            <p:spPr bwMode="auto">
              <a:xfrm rot="16200000" flipV="1">
                <a:off x="3386" y="2159"/>
                <a:ext cx="230" cy="91"/>
              </a:xfrm>
              <a:custGeom>
                <a:avLst/>
                <a:gdLst>
                  <a:gd name="T0" fmla="*/ 0 w 524"/>
                  <a:gd name="T1" fmla="*/ 26 h 121"/>
                  <a:gd name="T2" fmla="*/ 0 w 524"/>
                  <a:gd name="T3" fmla="*/ 26 h 121"/>
                  <a:gd name="T4" fmla="*/ 29 w 524"/>
                  <a:gd name="T5" fmla="*/ 26 h 121"/>
                  <a:gd name="T6" fmla="*/ 29 w 524"/>
                  <a:gd name="T7" fmla="*/ 0 h 121"/>
                  <a:gd name="T8" fmla="*/ 165 w 524"/>
                  <a:gd name="T9" fmla="*/ 0 h 121"/>
                  <a:gd name="T10" fmla="*/ 165 w 524"/>
                  <a:gd name="T11" fmla="*/ 41 h 121"/>
                  <a:gd name="T12" fmla="*/ 230 w 524"/>
                  <a:gd name="T13" fmla="*/ 41 h 121"/>
                  <a:gd name="T14" fmla="*/ 230 w 524"/>
                  <a:gd name="T15" fmla="*/ 68 h 121"/>
                  <a:gd name="T16" fmla="*/ 187 w 524"/>
                  <a:gd name="T17" fmla="*/ 68 h 121"/>
                  <a:gd name="T18" fmla="*/ 187 w 524"/>
                  <a:gd name="T19" fmla="*/ 90 h 121"/>
                  <a:gd name="T20" fmla="*/ 137 w 524"/>
                  <a:gd name="T21" fmla="*/ 90 h 121"/>
                  <a:gd name="T22" fmla="*/ 137 w 524"/>
                  <a:gd name="T23" fmla="*/ 65 h 121"/>
                  <a:gd name="T24" fmla="*/ 0 w 524"/>
                  <a:gd name="T25" fmla="*/ 65 h 121"/>
                  <a:gd name="T26" fmla="*/ 0 w 524"/>
                  <a:gd name="T27" fmla="*/ 26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1" name="Freeform 138">
                <a:extLst>
                  <a:ext uri="{FF2B5EF4-FFF2-40B4-BE49-F238E27FC236}">
                    <a16:creationId xmlns:a16="http://schemas.microsoft.com/office/drawing/2014/main" id="{5984C90C-AE37-E5EA-1F01-5EC10ADBE9E1}"/>
                  </a:ext>
                </a:extLst>
              </p:cNvPr>
              <p:cNvSpPr>
                <a:spLocks/>
              </p:cNvSpPr>
              <p:nvPr/>
            </p:nvSpPr>
            <p:spPr bwMode="auto">
              <a:xfrm rot="16200000" flipV="1">
                <a:off x="3272" y="2256"/>
                <a:ext cx="64" cy="64"/>
              </a:xfrm>
              <a:custGeom>
                <a:avLst/>
                <a:gdLst>
                  <a:gd name="T0" fmla="*/ 29 w 146"/>
                  <a:gd name="T1" fmla="*/ 63 h 86"/>
                  <a:gd name="T2" fmla="*/ 29 w 146"/>
                  <a:gd name="T3" fmla="*/ 63 h 86"/>
                  <a:gd name="T4" fmla="*/ 29 w 146"/>
                  <a:gd name="T5" fmla="*/ 34 h 86"/>
                  <a:gd name="T6" fmla="*/ 0 w 146"/>
                  <a:gd name="T7" fmla="*/ 34 h 86"/>
                  <a:gd name="T8" fmla="*/ 0 w 146"/>
                  <a:gd name="T9" fmla="*/ 0 h 86"/>
                  <a:gd name="T10" fmla="*/ 64 w 146"/>
                  <a:gd name="T11" fmla="*/ 0 h 86"/>
                  <a:gd name="T12" fmla="*/ 64 w 146"/>
                  <a:gd name="T13" fmla="*/ 63 h 86"/>
                  <a:gd name="T14" fmla="*/ 29 w 146"/>
                  <a:gd name="T15" fmla="*/ 63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2" name="Freeform 139">
                <a:extLst>
                  <a:ext uri="{FF2B5EF4-FFF2-40B4-BE49-F238E27FC236}">
                    <a16:creationId xmlns:a16="http://schemas.microsoft.com/office/drawing/2014/main" id="{F857DC98-1298-1DB4-7463-DD6760F67DD8}"/>
                  </a:ext>
                </a:extLst>
              </p:cNvPr>
              <p:cNvSpPr>
                <a:spLocks/>
              </p:cNvSpPr>
              <p:nvPr/>
            </p:nvSpPr>
            <p:spPr bwMode="auto">
              <a:xfrm rot="16200000" flipV="1">
                <a:off x="3271" y="2626"/>
                <a:ext cx="87" cy="88"/>
              </a:xfrm>
              <a:custGeom>
                <a:avLst/>
                <a:gdLst>
                  <a:gd name="T0" fmla="*/ 57 w 199"/>
                  <a:gd name="T1" fmla="*/ 87 h 118"/>
                  <a:gd name="T2" fmla="*/ 57 w 199"/>
                  <a:gd name="T3" fmla="*/ 87 h 118"/>
                  <a:gd name="T4" fmla="*/ 57 w 199"/>
                  <a:gd name="T5" fmla="*/ 58 h 118"/>
                  <a:gd name="T6" fmla="*/ 87 w 199"/>
                  <a:gd name="T7" fmla="*/ 58 h 118"/>
                  <a:gd name="T8" fmla="*/ 87 w 199"/>
                  <a:gd name="T9" fmla="*/ 0 h 118"/>
                  <a:gd name="T10" fmla="*/ 0 w 199"/>
                  <a:gd name="T11" fmla="*/ 0 h 118"/>
                  <a:gd name="T12" fmla="*/ 0 w 199"/>
                  <a:gd name="T13" fmla="*/ 87 h 118"/>
                  <a:gd name="T14" fmla="*/ 57 w 199"/>
                  <a:gd name="T15" fmla="*/ 87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3" name="Freeform 140">
                <a:extLst>
                  <a:ext uri="{FF2B5EF4-FFF2-40B4-BE49-F238E27FC236}">
                    <a16:creationId xmlns:a16="http://schemas.microsoft.com/office/drawing/2014/main" id="{3355CE3B-25D4-B29F-67E9-B8DC85DD3254}"/>
                  </a:ext>
                </a:extLst>
              </p:cNvPr>
              <p:cNvSpPr>
                <a:spLocks/>
              </p:cNvSpPr>
              <p:nvPr/>
            </p:nvSpPr>
            <p:spPr bwMode="auto">
              <a:xfrm rot="16200000" flipV="1">
                <a:off x="3270" y="2624"/>
                <a:ext cx="88" cy="90"/>
              </a:xfrm>
              <a:custGeom>
                <a:avLst/>
                <a:gdLst>
                  <a:gd name="T0" fmla="*/ 58 w 202"/>
                  <a:gd name="T1" fmla="*/ 62 h 121"/>
                  <a:gd name="T2" fmla="*/ 88 w 202"/>
                  <a:gd name="T3" fmla="*/ 62 h 121"/>
                  <a:gd name="T4" fmla="*/ 88 w 202"/>
                  <a:gd name="T5" fmla="*/ 0 h 121"/>
                  <a:gd name="T6" fmla="*/ 0 w 202"/>
                  <a:gd name="T7" fmla="*/ 0 h 121"/>
                  <a:gd name="T8" fmla="*/ 0 w 202"/>
                  <a:gd name="T9" fmla="*/ 89 h 121"/>
                  <a:gd name="T10" fmla="*/ 58 w 202"/>
                  <a:gd name="T11" fmla="*/ 89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4" name="Freeform 141">
                <a:extLst>
                  <a:ext uri="{FF2B5EF4-FFF2-40B4-BE49-F238E27FC236}">
                    <a16:creationId xmlns:a16="http://schemas.microsoft.com/office/drawing/2014/main" id="{52504879-9FA3-4051-F3F7-C710F775E18D}"/>
                  </a:ext>
                </a:extLst>
              </p:cNvPr>
              <p:cNvSpPr>
                <a:spLocks/>
              </p:cNvSpPr>
              <p:nvPr/>
            </p:nvSpPr>
            <p:spPr bwMode="auto">
              <a:xfrm rot="16200000" flipV="1">
                <a:off x="3333" y="2564"/>
                <a:ext cx="153" cy="278"/>
              </a:xfrm>
              <a:custGeom>
                <a:avLst/>
                <a:gdLst>
                  <a:gd name="T0" fmla="*/ 0 w 347"/>
                  <a:gd name="T1" fmla="*/ 277 h 371"/>
                  <a:gd name="T2" fmla="*/ 0 w 347"/>
                  <a:gd name="T3" fmla="*/ 277 h 371"/>
                  <a:gd name="T4" fmla="*/ 0 w 347"/>
                  <a:gd name="T5" fmla="*/ 0 h 371"/>
                  <a:gd name="T6" fmla="*/ 123 w 347"/>
                  <a:gd name="T7" fmla="*/ 0 h 371"/>
                  <a:gd name="T8" fmla="*/ 123 w 347"/>
                  <a:gd name="T9" fmla="*/ 26 h 371"/>
                  <a:gd name="T10" fmla="*/ 153 w 347"/>
                  <a:gd name="T11" fmla="*/ 26 h 371"/>
                  <a:gd name="T12" fmla="*/ 153 w 347"/>
                  <a:gd name="T13" fmla="*/ 89 h 371"/>
                  <a:gd name="T14" fmla="*/ 21 w 347"/>
                  <a:gd name="T15" fmla="*/ 89 h 371"/>
                  <a:gd name="T16" fmla="*/ 21 w 347"/>
                  <a:gd name="T17" fmla="*/ 277 h 371"/>
                  <a:gd name="T18" fmla="*/ 0 w 347"/>
                  <a:gd name="T19" fmla="*/ 277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5" name="Freeform 142">
                <a:extLst>
                  <a:ext uri="{FF2B5EF4-FFF2-40B4-BE49-F238E27FC236}">
                    <a16:creationId xmlns:a16="http://schemas.microsoft.com/office/drawing/2014/main" id="{F1F6D5C0-B129-3778-50A1-30A24F0756C8}"/>
                  </a:ext>
                </a:extLst>
              </p:cNvPr>
              <p:cNvSpPr>
                <a:spLocks/>
              </p:cNvSpPr>
              <p:nvPr/>
            </p:nvSpPr>
            <p:spPr bwMode="auto">
              <a:xfrm rot="16200000" flipV="1">
                <a:off x="3332" y="2562"/>
                <a:ext cx="154" cy="280"/>
              </a:xfrm>
              <a:custGeom>
                <a:avLst/>
                <a:gdLst>
                  <a:gd name="T0" fmla="*/ 0 w 350"/>
                  <a:gd name="T1" fmla="*/ 0 h 374"/>
                  <a:gd name="T2" fmla="*/ 123 w 350"/>
                  <a:gd name="T3" fmla="*/ 0 h 374"/>
                  <a:gd name="T4" fmla="*/ 123 w 350"/>
                  <a:gd name="T5" fmla="*/ 27 h 374"/>
                  <a:gd name="T6" fmla="*/ 154 w 350"/>
                  <a:gd name="T7" fmla="*/ 27 h 374"/>
                  <a:gd name="T8" fmla="*/ 154 w 350"/>
                  <a:gd name="T9" fmla="*/ 90 h 374"/>
                  <a:gd name="T10" fmla="*/ 21 w 350"/>
                  <a:gd name="T11" fmla="*/ 90 h 374"/>
                  <a:gd name="T12" fmla="*/ 21 w 350"/>
                  <a:gd name="T13" fmla="*/ 279 h 374"/>
                  <a:gd name="T14" fmla="*/ 0 w 350"/>
                  <a:gd name="T15" fmla="*/ 279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6" name="Freeform 143">
                <a:extLst>
                  <a:ext uri="{FF2B5EF4-FFF2-40B4-BE49-F238E27FC236}">
                    <a16:creationId xmlns:a16="http://schemas.microsoft.com/office/drawing/2014/main" id="{7FB27933-A2C1-69FA-B913-F047524845DA}"/>
                  </a:ext>
                </a:extLst>
              </p:cNvPr>
              <p:cNvSpPr>
                <a:spLocks/>
              </p:cNvSpPr>
              <p:nvPr/>
            </p:nvSpPr>
            <p:spPr bwMode="auto">
              <a:xfrm rot="16200000" flipV="1">
                <a:off x="3258" y="2104"/>
                <a:ext cx="114" cy="88"/>
              </a:xfrm>
              <a:custGeom>
                <a:avLst/>
                <a:gdLst>
                  <a:gd name="T0" fmla="*/ 0 w 259"/>
                  <a:gd name="T1" fmla="*/ 23 h 118"/>
                  <a:gd name="T2" fmla="*/ 0 w 259"/>
                  <a:gd name="T3" fmla="*/ 23 h 118"/>
                  <a:gd name="T4" fmla="*/ 21 w 259"/>
                  <a:gd name="T5" fmla="*/ 23 h 118"/>
                  <a:gd name="T6" fmla="*/ 21 w 259"/>
                  <a:gd name="T7" fmla="*/ 0 h 118"/>
                  <a:gd name="T8" fmla="*/ 71 w 259"/>
                  <a:gd name="T9" fmla="*/ 0 h 118"/>
                  <a:gd name="T10" fmla="*/ 71 w 259"/>
                  <a:gd name="T11" fmla="*/ 23 h 118"/>
                  <a:gd name="T12" fmla="*/ 114 w 259"/>
                  <a:gd name="T13" fmla="*/ 23 h 118"/>
                  <a:gd name="T14" fmla="*/ 114 w 259"/>
                  <a:gd name="T15" fmla="*/ 49 h 118"/>
                  <a:gd name="T16" fmla="*/ 48 w 259"/>
                  <a:gd name="T17" fmla="*/ 49 h 118"/>
                  <a:gd name="T18" fmla="*/ 48 w 259"/>
                  <a:gd name="T19" fmla="*/ 87 h 118"/>
                  <a:gd name="T20" fmla="*/ 0 w 259"/>
                  <a:gd name="T21" fmla="*/ 87 h 118"/>
                  <a:gd name="T22" fmla="*/ 0 w 259"/>
                  <a:gd name="T23" fmla="*/ 23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7" name="Freeform 144">
                <a:extLst>
                  <a:ext uri="{FF2B5EF4-FFF2-40B4-BE49-F238E27FC236}">
                    <a16:creationId xmlns:a16="http://schemas.microsoft.com/office/drawing/2014/main" id="{AE3980A5-011B-72D1-733C-88618074686A}"/>
                  </a:ext>
                </a:extLst>
              </p:cNvPr>
              <p:cNvSpPr>
                <a:spLocks/>
              </p:cNvSpPr>
              <p:nvPr/>
            </p:nvSpPr>
            <p:spPr bwMode="auto">
              <a:xfrm rot="16200000" flipV="1">
                <a:off x="3330" y="2094"/>
                <a:ext cx="40" cy="38"/>
              </a:xfrm>
              <a:custGeom>
                <a:avLst/>
                <a:gdLst>
                  <a:gd name="T0" fmla="*/ 0 w 90"/>
                  <a:gd name="T1" fmla="*/ 0 h 51"/>
                  <a:gd name="T2" fmla="*/ 0 w 90"/>
                  <a:gd name="T3" fmla="*/ 0 h 51"/>
                  <a:gd name="T4" fmla="*/ 0 w 90"/>
                  <a:gd name="T5" fmla="*/ 5 h 51"/>
                  <a:gd name="T6" fmla="*/ 5 w 90"/>
                  <a:gd name="T7" fmla="*/ 11 h 51"/>
                  <a:gd name="T8" fmla="*/ 5 w 90"/>
                  <a:gd name="T9" fmla="*/ 16 h 51"/>
                  <a:gd name="T10" fmla="*/ 0 w 90"/>
                  <a:gd name="T11" fmla="*/ 22 h 51"/>
                  <a:gd name="T12" fmla="*/ 0 w 90"/>
                  <a:gd name="T13" fmla="*/ 31 h 51"/>
                  <a:gd name="T14" fmla="*/ 14 w 90"/>
                  <a:gd name="T15" fmla="*/ 31 h 51"/>
                  <a:gd name="T16" fmla="*/ 14 w 90"/>
                  <a:gd name="T17" fmla="*/ 37 h 51"/>
                  <a:gd name="T18" fmla="*/ 26 w 90"/>
                  <a:gd name="T19" fmla="*/ 37 h 51"/>
                  <a:gd name="T20" fmla="*/ 26 w 90"/>
                  <a:gd name="T21" fmla="*/ 31 h 51"/>
                  <a:gd name="T22" fmla="*/ 40 w 90"/>
                  <a:gd name="T23" fmla="*/ 31 h 51"/>
                  <a:gd name="T24" fmla="*/ 40 w 90"/>
                  <a:gd name="T25" fmla="*/ 22 h 51"/>
                  <a:gd name="T26" fmla="*/ 32 w 90"/>
                  <a:gd name="T27" fmla="*/ 16 h 51"/>
                  <a:gd name="T28" fmla="*/ 32 w 90"/>
                  <a:gd name="T29" fmla="*/ 11 h 51"/>
                  <a:gd name="T30" fmla="*/ 40 w 90"/>
                  <a:gd name="T31" fmla="*/ 5 h 51"/>
                  <a:gd name="T32" fmla="*/ 40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38" name="Line 145">
                <a:extLst>
                  <a:ext uri="{FF2B5EF4-FFF2-40B4-BE49-F238E27FC236}">
                    <a16:creationId xmlns:a16="http://schemas.microsoft.com/office/drawing/2014/main" id="{380E6CE6-C26A-5ED8-EBA8-C6AFCF2F3ED3}"/>
                  </a:ext>
                </a:extLst>
              </p:cNvPr>
              <p:cNvSpPr>
                <a:spLocks noChangeShapeType="1"/>
              </p:cNvSpPr>
              <p:nvPr/>
            </p:nvSpPr>
            <p:spPr bwMode="auto">
              <a:xfrm rot="16200000" flipV="1">
                <a:off x="3410" y="2640"/>
                <a:ext cx="0" cy="278"/>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87139" name="Freeform 146">
                <a:extLst>
                  <a:ext uri="{FF2B5EF4-FFF2-40B4-BE49-F238E27FC236}">
                    <a16:creationId xmlns:a16="http://schemas.microsoft.com/office/drawing/2014/main" id="{55277110-CD89-620D-E4ED-172FC91AAA5F}"/>
                  </a:ext>
                </a:extLst>
              </p:cNvPr>
              <p:cNvSpPr>
                <a:spLocks/>
              </p:cNvSpPr>
              <p:nvPr/>
            </p:nvSpPr>
            <p:spPr bwMode="auto">
              <a:xfrm rot="16200000" flipV="1">
                <a:off x="3445" y="2094"/>
                <a:ext cx="40" cy="37"/>
              </a:xfrm>
              <a:custGeom>
                <a:avLst/>
                <a:gdLst>
                  <a:gd name="T0" fmla="*/ 0 w 90"/>
                  <a:gd name="T1" fmla="*/ 36 h 50"/>
                  <a:gd name="T2" fmla="*/ 0 w 90"/>
                  <a:gd name="T3" fmla="*/ 36 h 50"/>
                  <a:gd name="T4" fmla="*/ 0 w 90"/>
                  <a:gd name="T5" fmla="*/ 30 h 50"/>
                  <a:gd name="T6" fmla="*/ 5 w 90"/>
                  <a:gd name="T7" fmla="*/ 25 h 50"/>
                  <a:gd name="T8" fmla="*/ 5 w 90"/>
                  <a:gd name="T9" fmla="*/ 19 h 50"/>
                  <a:gd name="T10" fmla="*/ 0 w 90"/>
                  <a:gd name="T11" fmla="*/ 14 h 50"/>
                  <a:gd name="T12" fmla="*/ 0 w 90"/>
                  <a:gd name="T13" fmla="*/ 5 h 50"/>
                  <a:gd name="T14" fmla="*/ 14 w 90"/>
                  <a:gd name="T15" fmla="*/ 5 h 50"/>
                  <a:gd name="T16" fmla="*/ 14 w 90"/>
                  <a:gd name="T17" fmla="*/ 0 h 50"/>
                  <a:gd name="T18" fmla="*/ 26 w 90"/>
                  <a:gd name="T19" fmla="*/ 0 h 50"/>
                  <a:gd name="T20" fmla="*/ 26 w 90"/>
                  <a:gd name="T21" fmla="*/ 5 h 50"/>
                  <a:gd name="T22" fmla="*/ 40 w 90"/>
                  <a:gd name="T23" fmla="*/ 5 h 50"/>
                  <a:gd name="T24" fmla="*/ 40 w 90"/>
                  <a:gd name="T25" fmla="*/ 14 h 50"/>
                  <a:gd name="T26" fmla="*/ 32 w 90"/>
                  <a:gd name="T27" fmla="*/ 19 h 50"/>
                  <a:gd name="T28" fmla="*/ 32 w 90"/>
                  <a:gd name="T29" fmla="*/ 25 h 50"/>
                  <a:gd name="T30" fmla="*/ 40 w 90"/>
                  <a:gd name="T31" fmla="*/ 30 h 50"/>
                  <a:gd name="T32" fmla="*/ 40 w 90"/>
                  <a:gd name="T33" fmla="*/ 36 h 50"/>
                  <a:gd name="T34" fmla="*/ 0 w 90"/>
                  <a:gd name="T35" fmla="*/ 36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40" name="Rectangle 147">
                <a:extLst>
                  <a:ext uri="{FF2B5EF4-FFF2-40B4-BE49-F238E27FC236}">
                    <a16:creationId xmlns:a16="http://schemas.microsoft.com/office/drawing/2014/main" id="{A8A2DE5D-63D1-CC0D-AF6A-FBB9633B3685}"/>
                  </a:ext>
                </a:extLst>
              </p:cNvPr>
              <p:cNvSpPr>
                <a:spLocks noChangeArrowheads="1"/>
              </p:cNvSpPr>
              <p:nvPr/>
            </p:nvSpPr>
            <p:spPr bwMode="auto">
              <a:xfrm rot="16200000" flipV="1">
                <a:off x="3351" y="2462"/>
                <a:ext cx="362" cy="21"/>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87141" name="Group 148">
                <a:extLst>
                  <a:ext uri="{FF2B5EF4-FFF2-40B4-BE49-F238E27FC236}">
                    <a16:creationId xmlns:a16="http://schemas.microsoft.com/office/drawing/2014/main" id="{08EF0621-FF1F-3034-4994-DFABBA758E82}"/>
                  </a:ext>
                </a:extLst>
              </p:cNvPr>
              <p:cNvGrpSpPr>
                <a:grpSpLocks/>
              </p:cNvGrpSpPr>
              <p:nvPr/>
            </p:nvGrpSpPr>
            <p:grpSpPr bwMode="auto">
              <a:xfrm rot="16200000" flipV="1">
                <a:off x="3383" y="2111"/>
                <a:ext cx="49" cy="95"/>
                <a:chOff x="4817" y="1051"/>
                <a:chExt cx="111" cy="126"/>
              </a:xfrm>
            </p:grpSpPr>
            <p:sp>
              <p:nvSpPr>
                <p:cNvPr id="87143" name="Rectangle 149">
                  <a:extLst>
                    <a:ext uri="{FF2B5EF4-FFF2-40B4-BE49-F238E27FC236}">
                      <a16:creationId xmlns:a16="http://schemas.microsoft.com/office/drawing/2014/main" id="{3C3BA29F-6C36-092E-1ABF-C6D7E6207033}"/>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44" name="Rectangle 150">
                  <a:extLst>
                    <a:ext uri="{FF2B5EF4-FFF2-40B4-BE49-F238E27FC236}">
                      <a16:creationId xmlns:a16="http://schemas.microsoft.com/office/drawing/2014/main" id="{2A499F56-030F-7C2A-6321-EF19651FA9FE}"/>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87142" name="Rectangle 151">
                <a:extLst>
                  <a:ext uri="{FF2B5EF4-FFF2-40B4-BE49-F238E27FC236}">
                    <a16:creationId xmlns:a16="http://schemas.microsoft.com/office/drawing/2014/main" id="{E16EA65B-999A-2D2C-9153-E26E305881BC}"/>
                  </a:ext>
                </a:extLst>
              </p:cNvPr>
              <p:cNvSpPr>
                <a:spLocks noChangeArrowheads="1"/>
              </p:cNvSpPr>
              <p:nvPr/>
            </p:nvSpPr>
            <p:spPr bwMode="auto">
              <a:xfrm rot="16200000" flipV="1">
                <a:off x="3105" y="2462"/>
                <a:ext cx="362" cy="22"/>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grpSp>
          <p:nvGrpSpPr>
            <p:cNvPr id="87124" name="Group 152">
              <a:extLst>
                <a:ext uri="{FF2B5EF4-FFF2-40B4-BE49-F238E27FC236}">
                  <a16:creationId xmlns:a16="http://schemas.microsoft.com/office/drawing/2014/main" id="{CBD66001-9926-DDA8-DEA8-3904E0024D57}"/>
                </a:ext>
              </a:extLst>
            </p:cNvPr>
            <p:cNvGrpSpPr>
              <a:grpSpLocks/>
            </p:cNvGrpSpPr>
            <p:nvPr/>
          </p:nvGrpSpPr>
          <p:grpSpPr bwMode="auto">
            <a:xfrm rot="16200000" flipV="1">
              <a:off x="4877" y="1177"/>
              <a:ext cx="645" cy="219"/>
              <a:chOff x="4108" y="965"/>
              <a:chExt cx="1467" cy="294"/>
            </a:xfrm>
          </p:grpSpPr>
          <p:sp>
            <p:nvSpPr>
              <p:cNvPr id="87125" name="Rectangle 153">
                <a:extLst>
                  <a:ext uri="{FF2B5EF4-FFF2-40B4-BE49-F238E27FC236}">
                    <a16:creationId xmlns:a16="http://schemas.microsoft.com/office/drawing/2014/main" id="{75FD0502-15E0-B748-6138-561F80C279FC}"/>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26" name="Rectangle 154">
                <a:extLst>
                  <a:ext uri="{FF2B5EF4-FFF2-40B4-BE49-F238E27FC236}">
                    <a16:creationId xmlns:a16="http://schemas.microsoft.com/office/drawing/2014/main" id="{D221BEC5-B3E0-8180-354C-B832827507C4}"/>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27" name="Freeform 155">
                <a:extLst>
                  <a:ext uri="{FF2B5EF4-FFF2-40B4-BE49-F238E27FC236}">
                    <a16:creationId xmlns:a16="http://schemas.microsoft.com/office/drawing/2014/main" id="{E23ED40F-6501-0677-EC65-3B4CD2E709C1}"/>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7128" name="Freeform 156">
                <a:extLst>
                  <a:ext uri="{FF2B5EF4-FFF2-40B4-BE49-F238E27FC236}">
                    <a16:creationId xmlns:a16="http://schemas.microsoft.com/office/drawing/2014/main" id="{2B39F1AF-77C3-4FDC-8399-D90C37778B40}"/>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grpSp>
      <p:grpSp>
        <p:nvGrpSpPr>
          <p:cNvPr id="328830" name="Group 126">
            <a:extLst>
              <a:ext uri="{FF2B5EF4-FFF2-40B4-BE49-F238E27FC236}">
                <a16:creationId xmlns:a16="http://schemas.microsoft.com/office/drawing/2014/main" id="{31D1E69A-1690-C2C6-07BF-010CBC41A13B}"/>
              </a:ext>
              <a:ext uri="{C183D7F6-B498-43B3-948B-1728B52AA6E4}">
                <adec:decorative xmlns:adec="http://schemas.microsoft.com/office/drawing/2017/decorative" val="1"/>
              </a:ext>
            </a:extLst>
          </p:cNvPr>
          <p:cNvGrpSpPr>
            <a:grpSpLocks/>
          </p:cNvGrpSpPr>
          <p:nvPr/>
        </p:nvGrpSpPr>
        <p:grpSpPr bwMode="auto">
          <a:xfrm>
            <a:off x="7480300" y="2700338"/>
            <a:ext cx="781050" cy="368300"/>
            <a:chOff x="2778" y="2216"/>
            <a:chExt cx="492" cy="232"/>
          </a:xfrm>
        </p:grpSpPr>
        <p:sp>
          <p:nvSpPr>
            <p:cNvPr id="87148" name="Line 127">
              <a:extLst>
                <a:ext uri="{FF2B5EF4-FFF2-40B4-BE49-F238E27FC236}">
                  <a16:creationId xmlns:a16="http://schemas.microsoft.com/office/drawing/2014/main" id="{B1FC9AD7-6F47-DEF1-0DD1-6273452ED246}"/>
                </a:ext>
              </a:extLst>
            </p:cNvPr>
            <p:cNvSpPr>
              <a:spLocks noChangeShapeType="1"/>
            </p:cNvSpPr>
            <p:nvPr/>
          </p:nvSpPr>
          <p:spPr bwMode="auto">
            <a:xfrm>
              <a:off x="2778" y="2436"/>
              <a:ext cx="144"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49" name="Line 128">
              <a:extLst>
                <a:ext uri="{FF2B5EF4-FFF2-40B4-BE49-F238E27FC236}">
                  <a16:creationId xmlns:a16="http://schemas.microsoft.com/office/drawing/2014/main" id="{37A23A9C-6E21-B826-9787-AFCA16FBA418}"/>
                </a:ext>
              </a:extLst>
            </p:cNvPr>
            <p:cNvSpPr>
              <a:spLocks noChangeShapeType="1"/>
            </p:cNvSpPr>
            <p:nvPr/>
          </p:nvSpPr>
          <p:spPr bwMode="auto">
            <a:xfrm flipV="1">
              <a:off x="2922" y="2216"/>
              <a:ext cx="0" cy="232"/>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50" name="Line 129">
              <a:extLst>
                <a:ext uri="{FF2B5EF4-FFF2-40B4-BE49-F238E27FC236}">
                  <a16:creationId xmlns:a16="http://schemas.microsoft.com/office/drawing/2014/main" id="{19AB4862-5FAB-8E07-C81B-13A9B996C889}"/>
                </a:ext>
              </a:extLst>
            </p:cNvPr>
            <p:cNvSpPr>
              <a:spLocks noChangeShapeType="1"/>
            </p:cNvSpPr>
            <p:nvPr/>
          </p:nvSpPr>
          <p:spPr bwMode="auto">
            <a:xfrm flipH="1">
              <a:off x="2922" y="2226"/>
              <a:ext cx="348" cy="0"/>
            </a:xfrm>
            <a:prstGeom prst="line">
              <a:avLst/>
            </a:prstGeom>
            <a:noFill/>
            <a:ln w="381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7117" name="Text Box 111">
            <a:extLst>
              <a:ext uri="{FF2B5EF4-FFF2-40B4-BE49-F238E27FC236}">
                <a16:creationId xmlns:a16="http://schemas.microsoft.com/office/drawing/2014/main" id="{3D819B91-8B0B-FEC1-0AB0-1A127970D954}"/>
              </a:ext>
            </a:extLst>
          </p:cNvPr>
          <p:cNvSpPr txBox="1">
            <a:spLocks noChangeArrowheads="1"/>
          </p:cNvSpPr>
          <p:nvPr/>
        </p:nvSpPr>
        <p:spPr bwMode="auto">
          <a:xfrm>
            <a:off x="1582738" y="3429000"/>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grpSp>
        <p:nvGrpSpPr>
          <p:cNvPr id="87116" name="Group 79" descr="symbol">
            <a:extLst>
              <a:ext uri="{FF2B5EF4-FFF2-40B4-BE49-F238E27FC236}">
                <a16:creationId xmlns:a16="http://schemas.microsoft.com/office/drawing/2014/main" id="{62A4D1BF-8E21-4544-7DD5-22708B0CF295}"/>
              </a:ext>
            </a:extLst>
          </p:cNvPr>
          <p:cNvGrpSpPr>
            <a:grpSpLocks/>
          </p:cNvGrpSpPr>
          <p:nvPr/>
        </p:nvGrpSpPr>
        <p:grpSpPr bwMode="auto">
          <a:xfrm>
            <a:off x="7443788" y="4795838"/>
            <a:ext cx="1150937" cy="1066800"/>
            <a:chOff x="4594" y="655"/>
            <a:chExt cx="725" cy="672"/>
          </a:xfrm>
        </p:grpSpPr>
        <p:sp>
          <p:nvSpPr>
            <p:cNvPr id="87164" name="Freeform 80">
              <a:extLst>
                <a:ext uri="{FF2B5EF4-FFF2-40B4-BE49-F238E27FC236}">
                  <a16:creationId xmlns:a16="http://schemas.microsoft.com/office/drawing/2014/main" id="{067527EF-66F5-08FD-E672-967E154F9839}"/>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65" name="Freeform 81">
              <a:extLst>
                <a:ext uri="{FF2B5EF4-FFF2-40B4-BE49-F238E27FC236}">
                  <a16:creationId xmlns:a16="http://schemas.microsoft.com/office/drawing/2014/main" id="{830EEF41-EC99-C7CE-2F26-50D4A0956391}"/>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7166" name="Group 82">
              <a:extLst>
                <a:ext uri="{FF2B5EF4-FFF2-40B4-BE49-F238E27FC236}">
                  <a16:creationId xmlns:a16="http://schemas.microsoft.com/office/drawing/2014/main" id="{9674D8FC-D3CC-B800-3BFB-021CDEA957F6}"/>
                </a:ext>
              </a:extLst>
            </p:cNvPr>
            <p:cNvGrpSpPr>
              <a:grpSpLocks/>
            </p:cNvGrpSpPr>
            <p:nvPr/>
          </p:nvGrpSpPr>
          <p:grpSpPr bwMode="auto">
            <a:xfrm>
              <a:off x="5005" y="857"/>
              <a:ext cx="314" cy="167"/>
              <a:chOff x="5005" y="857"/>
              <a:chExt cx="314" cy="167"/>
            </a:xfrm>
          </p:grpSpPr>
          <p:sp>
            <p:nvSpPr>
              <p:cNvPr id="87187" name="Freeform 83">
                <a:extLst>
                  <a:ext uri="{FF2B5EF4-FFF2-40B4-BE49-F238E27FC236}">
                    <a16:creationId xmlns:a16="http://schemas.microsoft.com/office/drawing/2014/main" id="{3A072A10-FF61-A022-F3A2-3C9B6CE81EC2}"/>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88" name="Freeform 84">
                <a:extLst>
                  <a:ext uri="{FF2B5EF4-FFF2-40B4-BE49-F238E27FC236}">
                    <a16:creationId xmlns:a16="http://schemas.microsoft.com/office/drawing/2014/main" id="{A22D5B66-2FE8-48F4-5A36-ED84E95B580B}"/>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89" name="Freeform 85">
                <a:extLst>
                  <a:ext uri="{FF2B5EF4-FFF2-40B4-BE49-F238E27FC236}">
                    <a16:creationId xmlns:a16="http://schemas.microsoft.com/office/drawing/2014/main" id="{4B400134-E594-EA7C-D332-33B1FD51D45F}"/>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90" name="Freeform 86">
                <a:extLst>
                  <a:ext uri="{FF2B5EF4-FFF2-40B4-BE49-F238E27FC236}">
                    <a16:creationId xmlns:a16="http://schemas.microsoft.com/office/drawing/2014/main" id="{AFD6F62C-0A94-4BB0-EAE6-447B7A36E620}"/>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91" name="Freeform 87">
                <a:extLst>
                  <a:ext uri="{FF2B5EF4-FFF2-40B4-BE49-F238E27FC236}">
                    <a16:creationId xmlns:a16="http://schemas.microsoft.com/office/drawing/2014/main" id="{4DF89591-3E0B-6881-486E-ACEE45EEF95A}"/>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92" name="Freeform 88">
                <a:extLst>
                  <a:ext uri="{FF2B5EF4-FFF2-40B4-BE49-F238E27FC236}">
                    <a16:creationId xmlns:a16="http://schemas.microsoft.com/office/drawing/2014/main" id="{C3A60590-0C8E-87EA-2FF4-9F1E53833E00}"/>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93" name="Freeform 89">
                <a:extLst>
                  <a:ext uri="{FF2B5EF4-FFF2-40B4-BE49-F238E27FC236}">
                    <a16:creationId xmlns:a16="http://schemas.microsoft.com/office/drawing/2014/main" id="{BA16FC9D-4E67-26EC-D1F3-3E030713462C}"/>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94" name="Freeform 90">
                <a:extLst>
                  <a:ext uri="{FF2B5EF4-FFF2-40B4-BE49-F238E27FC236}">
                    <a16:creationId xmlns:a16="http://schemas.microsoft.com/office/drawing/2014/main" id="{016234FE-A26D-F86D-68F3-ED8D6090B6B4}"/>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7167" name="Group 91">
              <a:extLst>
                <a:ext uri="{FF2B5EF4-FFF2-40B4-BE49-F238E27FC236}">
                  <a16:creationId xmlns:a16="http://schemas.microsoft.com/office/drawing/2014/main" id="{3ADA80AA-4879-ED69-6C9D-6A5A1FEEE56C}"/>
                </a:ext>
              </a:extLst>
            </p:cNvPr>
            <p:cNvGrpSpPr>
              <a:grpSpLocks/>
            </p:cNvGrpSpPr>
            <p:nvPr/>
          </p:nvGrpSpPr>
          <p:grpSpPr bwMode="auto">
            <a:xfrm>
              <a:off x="4728" y="807"/>
              <a:ext cx="285" cy="300"/>
              <a:chOff x="4728" y="807"/>
              <a:chExt cx="285" cy="300"/>
            </a:xfrm>
          </p:grpSpPr>
          <p:sp>
            <p:nvSpPr>
              <p:cNvPr id="87181" name="Freeform 92">
                <a:extLst>
                  <a:ext uri="{FF2B5EF4-FFF2-40B4-BE49-F238E27FC236}">
                    <a16:creationId xmlns:a16="http://schemas.microsoft.com/office/drawing/2014/main" id="{2FD9966D-08CC-5ACB-531F-D043B8CA7E87}"/>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82" name="Freeform 93">
                <a:extLst>
                  <a:ext uri="{FF2B5EF4-FFF2-40B4-BE49-F238E27FC236}">
                    <a16:creationId xmlns:a16="http://schemas.microsoft.com/office/drawing/2014/main" id="{05E5AD71-12A1-9D2E-65D6-C27A1F4C0684}"/>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7183" name="Group 94">
                <a:extLst>
                  <a:ext uri="{FF2B5EF4-FFF2-40B4-BE49-F238E27FC236}">
                    <a16:creationId xmlns:a16="http://schemas.microsoft.com/office/drawing/2014/main" id="{8A912624-129D-0CEF-9125-74DAE3C6F74B}"/>
                  </a:ext>
                </a:extLst>
              </p:cNvPr>
              <p:cNvGrpSpPr>
                <a:grpSpLocks/>
              </p:cNvGrpSpPr>
              <p:nvPr/>
            </p:nvGrpSpPr>
            <p:grpSpPr bwMode="auto">
              <a:xfrm>
                <a:off x="4781" y="810"/>
                <a:ext cx="35" cy="260"/>
                <a:chOff x="4781" y="807"/>
                <a:chExt cx="35" cy="260"/>
              </a:xfrm>
            </p:grpSpPr>
            <p:sp>
              <p:nvSpPr>
                <p:cNvPr id="87184" name="Freeform 95">
                  <a:extLst>
                    <a:ext uri="{FF2B5EF4-FFF2-40B4-BE49-F238E27FC236}">
                      <a16:creationId xmlns:a16="http://schemas.microsoft.com/office/drawing/2014/main" id="{8871124C-A897-03BF-74D8-CE59DBB3BE61}"/>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85" name="Freeform 96">
                  <a:extLst>
                    <a:ext uri="{FF2B5EF4-FFF2-40B4-BE49-F238E27FC236}">
                      <a16:creationId xmlns:a16="http://schemas.microsoft.com/office/drawing/2014/main" id="{9E359295-9084-2502-B240-5CA857014D04}"/>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87186" name="Freeform 97">
                  <a:extLst>
                    <a:ext uri="{FF2B5EF4-FFF2-40B4-BE49-F238E27FC236}">
                      <a16:creationId xmlns:a16="http://schemas.microsoft.com/office/drawing/2014/main" id="{960C2431-DBBD-AC0F-0F29-F4378178343E}"/>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87168" name="Group 98">
              <a:extLst>
                <a:ext uri="{FF2B5EF4-FFF2-40B4-BE49-F238E27FC236}">
                  <a16:creationId xmlns:a16="http://schemas.microsoft.com/office/drawing/2014/main" id="{9932EF2B-5EA8-3C4A-1E9D-2D3DF9DFFC9A}"/>
                </a:ext>
              </a:extLst>
            </p:cNvPr>
            <p:cNvGrpSpPr>
              <a:grpSpLocks/>
            </p:cNvGrpSpPr>
            <p:nvPr/>
          </p:nvGrpSpPr>
          <p:grpSpPr bwMode="auto">
            <a:xfrm>
              <a:off x="5112" y="777"/>
              <a:ext cx="79" cy="298"/>
              <a:chOff x="5106" y="769"/>
              <a:chExt cx="79" cy="298"/>
            </a:xfrm>
          </p:grpSpPr>
          <p:sp>
            <p:nvSpPr>
              <p:cNvPr id="87179" name="Freeform 99">
                <a:extLst>
                  <a:ext uri="{FF2B5EF4-FFF2-40B4-BE49-F238E27FC236}">
                    <a16:creationId xmlns:a16="http://schemas.microsoft.com/office/drawing/2014/main" id="{C4C9C14F-531D-6BCD-2296-87527440EE60}"/>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80" name="Freeform 100">
                <a:extLst>
                  <a:ext uri="{FF2B5EF4-FFF2-40B4-BE49-F238E27FC236}">
                    <a16:creationId xmlns:a16="http://schemas.microsoft.com/office/drawing/2014/main" id="{6B742027-168C-1635-9378-CC4B88D8A576}"/>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87169" name="Group 101">
              <a:extLst>
                <a:ext uri="{FF2B5EF4-FFF2-40B4-BE49-F238E27FC236}">
                  <a16:creationId xmlns:a16="http://schemas.microsoft.com/office/drawing/2014/main" id="{40059680-E4F1-52A2-8387-4186A40C04F9}"/>
                </a:ext>
              </a:extLst>
            </p:cNvPr>
            <p:cNvGrpSpPr>
              <a:grpSpLocks/>
            </p:cNvGrpSpPr>
            <p:nvPr/>
          </p:nvGrpSpPr>
          <p:grpSpPr bwMode="auto">
            <a:xfrm>
              <a:off x="4594" y="957"/>
              <a:ext cx="281" cy="300"/>
              <a:chOff x="4594" y="957"/>
              <a:chExt cx="281" cy="300"/>
            </a:xfrm>
          </p:grpSpPr>
          <p:sp>
            <p:nvSpPr>
              <p:cNvPr id="87175" name="Freeform 102">
                <a:extLst>
                  <a:ext uri="{FF2B5EF4-FFF2-40B4-BE49-F238E27FC236}">
                    <a16:creationId xmlns:a16="http://schemas.microsoft.com/office/drawing/2014/main" id="{F77653AD-A43F-E7F6-30A1-FE27EBBB943A}"/>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76" name="Freeform 103">
                <a:extLst>
                  <a:ext uri="{FF2B5EF4-FFF2-40B4-BE49-F238E27FC236}">
                    <a16:creationId xmlns:a16="http://schemas.microsoft.com/office/drawing/2014/main" id="{CCAA5439-AE44-D79E-C717-AA6FA673B62E}"/>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77" name="Freeform 104">
                <a:extLst>
                  <a:ext uri="{FF2B5EF4-FFF2-40B4-BE49-F238E27FC236}">
                    <a16:creationId xmlns:a16="http://schemas.microsoft.com/office/drawing/2014/main" id="{92EDD042-C217-5F14-24D3-AB8E162942C2}"/>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78" name="Freeform 105">
                <a:extLst>
                  <a:ext uri="{FF2B5EF4-FFF2-40B4-BE49-F238E27FC236}">
                    <a16:creationId xmlns:a16="http://schemas.microsoft.com/office/drawing/2014/main" id="{B91AF64A-0A1F-71BF-592A-7F11A9B8E848}"/>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7170" name="Freeform 106">
              <a:extLst>
                <a:ext uri="{FF2B5EF4-FFF2-40B4-BE49-F238E27FC236}">
                  <a16:creationId xmlns:a16="http://schemas.microsoft.com/office/drawing/2014/main" id="{0DC5B1D6-2FF6-83F7-86CC-38052EA0F95C}"/>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7171" name="Group 107">
              <a:extLst>
                <a:ext uri="{FF2B5EF4-FFF2-40B4-BE49-F238E27FC236}">
                  <a16:creationId xmlns:a16="http://schemas.microsoft.com/office/drawing/2014/main" id="{44BDF4BB-7F54-E43E-3D25-9DE02C61271C}"/>
                </a:ext>
              </a:extLst>
            </p:cNvPr>
            <p:cNvGrpSpPr>
              <a:grpSpLocks/>
            </p:cNvGrpSpPr>
            <p:nvPr/>
          </p:nvGrpSpPr>
          <p:grpSpPr bwMode="auto">
            <a:xfrm rot="5400000">
              <a:off x="4942" y="1040"/>
              <a:ext cx="218" cy="356"/>
              <a:chOff x="4462" y="2080"/>
              <a:chExt cx="218" cy="356"/>
            </a:xfrm>
          </p:grpSpPr>
          <p:sp>
            <p:nvSpPr>
              <p:cNvPr id="87172" name="Oval 108">
                <a:extLst>
                  <a:ext uri="{FF2B5EF4-FFF2-40B4-BE49-F238E27FC236}">
                    <a16:creationId xmlns:a16="http://schemas.microsoft.com/office/drawing/2014/main" id="{71E0C522-0CC5-7BFF-9885-51154A14AFA6}"/>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173" name="Line 109">
                <a:extLst>
                  <a:ext uri="{FF2B5EF4-FFF2-40B4-BE49-F238E27FC236}">
                    <a16:creationId xmlns:a16="http://schemas.microsoft.com/office/drawing/2014/main" id="{3C04FF61-B52D-6A86-C4D2-FCAD315B5EB4}"/>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174" name="Line 110">
                <a:extLst>
                  <a:ext uri="{FF2B5EF4-FFF2-40B4-BE49-F238E27FC236}">
                    <a16:creationId xmlns:a16="http://schemas.microsoft.com/office/drawing/2014/main" id="{3EBAA5DA-C450-2430-BFE6-9C6644FAE503}"/>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7080" name="Rectangle 40">
            <a:extLst>
              <a:ext uri="{FF2B5EF4-FFF2-40B4-BE49-F238E27FC236}">
                <a16:creationId xmlns:a16="http://schemas.microsoft.com/office/drawing/2014/main" id="{6AB07F58-AF4F-6B79-9A50-EDBA33FECB7B}"/>
              </a:ext>
              <a:ext uri="{C183D7F6-B498-43B3-948B-1728B52AA6E4}">
                <adec:decorative xmlns:adec="http://schemas.microsoft.com/office/drawing/2017/decorative" val="1"/>
              </a:ext>
            </a:extLst>
          </p:cNvPr>
          <p:cNvSpPr>
            <a:spLocks noChangeArrowheads="1"/>
          </p:cNvSpPr>
          <p:nvPr/>
        </p:nvSpPr>
        <p:spPr bwMode="auto">
          <a:xfrm>
            <a:off x="4025900" y="5895975"/>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7081" name="Freeform 41">
            <a:extLst>
              <a:ext uri="{FF2B5EF4-FFF2-40B4-BE49-F238E27FC236}">
                <a16:creationId xmlns:a16="http://schemas.microsoft.com/office/drawing/2014/main" id="{685CE92C-9863-75B0-C2A3-4AF42C974422}"/>
              </a:ext>
              <a:ext uri="{C183D7F6-B498-43B3-948B-1728B52AA6E4}">
                <adec:decorative xmlns:adec="http://schemas.microsoft.com/office/drawing/2017/decorative" val="1"/>
              </a:ext>
            </a:extLst>
          </p:cNvPr>
          <p:cNvSpPr>
            <a:spLocks/>
          </p:cNvSpPr>
          <p:nvPr/>
        </p:nvSpPr>
        <p:spPr bwMode="auto">
          <a:xfrm>
            <a:off x="458628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5" name="Freeform 65">
            <a:extLst>
              <a:ext uri="{FF2B5EF4-FFF2-40B4-BE49-F238E27FC236}">
                <a16:creationId xmlns:a16="http://schemas.microsoft.com/office/drawing/2014/main" id="{99718951-C235-94C9-9300-4491AB4047F5}"/>
              </a:ext>
              <a:ext uri="{C183D7F6-B498-43B3-948B-1728B52AA6E4}">
                <adec:decorative xmlns:adec="http://schemas.microsoft.com/office/drawing/2017/decorative" val="1"/>
              </a:ext>
            </a:extLst>
          </p:cNvPr>
          <p:cNvSpPr>
            <a:spLocks/>
          </p:cNvSpPr>
          <p:nvPr/>
        </p:nvSpPr>
        <p:spPr bwMode="auto">
          <a:xfrm>
            <a:off x="4025900" y="5853113"/>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2" name="Freeform 52">
            <a:extLst>
              <a:ext uri="{FF2B5EF4-FFF2-40B4-BE49-F238E27FC236}">
                <a16:creationId xmlns:a16="http://schemas.microsoft.com/office/drawing/2014/main" id="{8F3229C3-2C52-EFBC-98C9-F706768B012B}"/>
              </a:ext>
              <a:ext uri="{C183D7F6-B498-43B3-948B-1728B52AA6E4}">
                <adec:decorative xmlns:adec="http://schemas.microsoft.com/office/drawing/2017/decorative" val="1"/>
              </a:ext>
            </a:extLst>
          </p:cNvPr>
          <p:cNvSpPr>
            <a:spLocks/>
          </p:cNvSpPr>
          <p:nvPr/>
        </p:nvSpPr>
        <p:spPr bwMode="auto">
          <a:xfrm>
            <a:off x="403542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1" name="Freeform 51">
            <a:extLst>
              <a:ext uri="{FF2B5EF4-FFF2-40B4-BE49-F238E27FC236}">
                <a16:creationId xmlns:a16="http://schemas.microsoft.com/office/drawing/2014/main" id="{265A538E-E5A1-B465-31C9-672175B0E858}"/>
              </a:ext>
              <a:ext uri="{C183D7F6-B498-43B3-948B-1728B52AA6E4}">
                <adec:decorative xmlns:adec="http://schemas.microsoft.com/office/drawing/2017/decorative" val="1"/>
              </a:ext>
            </a:extLst>
          </p:cNvPr>
          <p:cNvSpPr>
            <a:spLocks/>
          </p:cNvSpPr>
          <p:nvPr/>
        </p:nvSpPr>
        <p:spPr bwMode="auto">
          <a:xfrm>
            <a:off x="4054475"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0" name="Freeform 50">
            <a:extLst>
              <a:ext uri="{FF2B5EF4-FFF2-40B4-BE49-F238E27FC236}">
                <a16:creationId xmlns:a16="http://schemas.microsoft.com/office/drawing/2014/main" id="{CA97C643-2CD7-BECA-9A41-1F129C30EC6B}"/>
              </a:ext>
              <a:ext uri="{C183D7F6-B498-43B3-948B-1728B52AA6E4}">
                <adec:decorative xmlns:adec="http://schemas.microsoft.com/office/drawing/2017/decorative" val="1"/>
              </a:ext>
            </a:extLst>
          </p:cNvPr>
          <p:cNvSpPr>
            <a:spLocks/>
          </p:cNvSpPr>
          <p:nvPr/>
        </p:nvSpPr>
        <p:spPr bwMode="auto">
          <a:xfrm>
            <a:off x="4081463"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9" name="Freeform 49">
            <a:extLst>
              <a:ext uri="{FF2B5EF4-FFF2-40B4-BE49-F238E27FC236}">
                <a16:creationId xmlns:a16="http://schemas.microsoft.com/office/drawing/2014/main" id="{A74D22C0-D54B-985E-E607-89E45952940F}"/>
              </a:ext>
              <a:ext uri="{C183D7F6-B498-43B3-948B-1728B52AA6E4}">
                <adec:decorative xmlns:adec="http://schemas.microsoft.com/office/drawing/2017/decorative" val="1"/>
              </a:ext>
            </a:extLst>
          </p:cNvPr>
          <p:cNvSpPr>
            <a:spLocks/>
          </p:cNvSpPr>
          <p:nvPr/>
        </p:nvSpPr>
        <p:spPr bwMode="auto">
          <a:xfrm>
            <a:off x="411162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8" name="Freeform 48">
            <a:extLst>
              <a:ext uri="{FF2B5EF4-FFF2-40B4-BE49-F238E27FC236}">
                <a16:creationId xmlns:a16="http://schemas.microsoft.com/office/drawing/2014/main" id="{7FE14293-7F24-6BF1-8BBF-3BDC0E33BDFA}"/>
              </a:ext>
              <a:ext uri="{C183D7F6-B498-43B3-948B-1728B52AA6E4}">
                <adec:decorative xmlns:adec="http://schemas.microsoft.com/office/drawing/2017/decorative" val="1"/>
              </a:ext>
            </a:extLst>
          </p:cNvPr>
          <p:cNvSpPr>
            <a:spLocks/>
          </p:cNvSpPr>
          <p:nvPr/>
        </p:nvSpPr>
        <p:spPr bwMode="auto">
          <a:xfrm>
            <a:off x="414813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7" name="Freeform 47">
            <a:extLst>
              <a:ext uri="{FF2B5EF4-FFF2-40B4-BE49-F238E27FC236}">
                <a16:creationId xmlns:a16="http://schemas.microsoft.com/office/drawing/2014/main" id="{5E2BC9FF-B387-801B-13FC-53EF1C5F1098}"/>
              </a:ext>
              <a:ext uri="{C183D7F6-B498-43B3-948B-1728B52AA6E4}">
                <adec:decorative xmlns:adec="http://schemas.microsoft.com/office/drawing/2017/decorative" val="1"/>
              </a:ext>
            </a:extLst>
          </p:cNvPr>
          <p:cNvSpPr>
            <a:spLocks/>
          </p:cNvSpPr>
          <p:nvPr/>
        </p:nvSpPr>
        <p:spPr bwMode="auto">
          <a:xfrm>
            <a:off x="419417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6" name="Freeform 46">
            <a:extLst>
              <a:ext uri="{FF2B5EF4-FFF2-40B4-BE49-F238E27FC236}">
                <a16:creationId xmlns:a16="http://schemas.microsoft.com/office/drawing/2014/main" id="{1541468C-0D00-B751-82AF-E4F0BDEB08AB}"/>
              </a:ext>
              <a:ext uri="{C183D7F6-B498-43B3-948B-1728B52AA6E4}">
                <adec:decorative xmlns:adec="http://schemas.microsoft.com/office/drawing/2017/decorative" val="1"/>
              </a:ext>
            </a:extLst>
          </p:cNvPr>
          <p:cNvSpPr>
            <a:spLocks/>
          </p:cNvSpPr>
          <p:nvPr/>
        </p:nvSpPr>
        <p:spPr bwMode="auto">
          <a:xfrm>
            <a:off x="4240213" y="5895975"/>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5" name="Freeform 45">
            <a:extLst>
              <a:ext uri="{FF2B5EF4-FFF2-40B4-BE49-F238E27FC236}">
                <a16:creationId xmlns:a16="http://schemas.microsoft.com/office/drawing/2014/main" id="{9542F5A7-1580-8AF1-6FA2-4787A14DB60A}"/>
              </a:ext>
              <a:ext uri="{C183D7F6-B498-43B3-948B-1728B52AA6E4}">
                <adec:decorative xmlns:adec="http://schemas.microsoft.com/office/drawing/2017/decorative" val="1"/>
              </a:ext>
            </a:extLst>
          </p:cNvPr>
          <p:cNvSpPr>
            <a:spLocks/>
          </p:cNvSpPr>
          <p:nvPr/>
        </p:nvSpPr>
        <p:spPr bwMode="auto">
          <a:xfrm>
            <a:off x="4291013"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4" name="Freeform 44">
            <a:extLst>
              <a:ext uri="{FF2B5EF4-FFF2-40B4-BE49-F238E27FC236}">
                <a16:creationId xmlns:a16="http://schemas.microsoft.com/office/drawing/2014/main" id="{AE12B462-5A60-5701-E8D5-F8832D542A38}"/>
              </a:ext>
              <a:ext uri="{C183D7F6-B498-43B3-948B-1728B52AA6E4}">
                <adec:decorative xmlns:adec="http://schemas.microsoft.com/office/drawing/2017/decorative" val="1"/>
              </a:ext>
            </a:extLst>
          </p:cNvPr>
          <p:cNvSpPr>
            <a:spLocks/>
          </p:cNvSpPr>
          <p:nvPr/>
        </p:nvSpPr>
        <p:spPr bwMode="auto">
          <a:xfrm>
            <a:off x="4346575" y="5895975"/>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3" name="Freeform 43">
            <a:extLst>
              <a:ext uri="{FF2B5EF4-FFF2-40B4-BE49-F238E27FC236}">
                <a16:creationId xmlns:a16="http://schemas.microsoft.com/office/drawing/2014/main" id="{86ACEB96-3585-52B3-8AB1-733D318A046F}"/>
              </a:ext>
              <a:ext uri="{C183D7F6-B498-43B3-948B-1728B52AA6E4}">
                <adec:decorative xmlns:adec="http://schemas.microsoft.com/office/drawing/2017/decorative" val="1"/>
              </a:ext>
            </a:extLst>
          </p:cNvPr>
          <p:cNvSpPr>
            <a:spLocks/>
          </p:cNvSpPr>
          <p:nvPr/>
        </p:nvSpPr>
        <p:spPr bwMode="auto">
          <a:xfrm>
            <a:off x="441325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2" name="Freeform 42">
            <a:extLst>
              <a:ext uri="{FF2B5EF4-FFF2-40B4-BE49-F238E27FC236}">
                <a16:creationId xmlns:a16="http://schemas.microsoft.com/office/drawing/2014/main" id="{224876DF-C165-F219-B3E3-38D7C21FEB0D}"/>
              </a:ext>
              <a:ext uri="{C183D7F6-B498-43B3-948B-1728B52AA6E4}">
                <adec:decorative xmlns:adec="http://schemas.microsoft.com/office/drawing/2017/decorative" val="1"/>
              </a:ext>
            </a:extLst>
          </p:cNvPr>
          <p:cNvSpPr>
            <a:spLocks/>
          </p:cNvSpPr>
          <p:nvPr/>
        </p:nvSpPr>
        <p:spPr bwMode="auto">
          <a:xfrm>
            <a:off x="44926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3" name="Freeform 53">
            <a:extLst>
              <a:ext uri="{FF2B5EF4-FFF2-40B4-BE49-F238E27FC236}">
                <a16:creationId xmlns:a16="http://schemas.microsoft.com/office/drawing/2014/main" id="{1CF19422-8B78-1436-41B0-45ACA8430057}"/>
              </a:ext>
              <a:ext uri="{C183D7F6-B498-43B3-948B-1728B52AA6E4}">
                <adec:decorative xmlns:adec="http://schemas.microsoft.com/office/drawing/2017/decorative" val="1"/>
              </a:ext>
            </a:extLst>
          </p:cNvPr>
          <p:cNvSpPr>
            <a:spLocks/>
          </p:cNvSpPr>
          <p:nvPr/>
        </p:nvSpPr>
        <p:spPr bwMode="auto">
          <a:xfrm>
            <a:off x="46863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4" name="Freeform 54">
            <a:extLst>
              <a:ext uri="{FF2B5EF4-FFF2-40B4-BE49-F238E27FC236}">
                <a16:creationId xmlns:a16="http://schemas.microsoft.com/office/drawing/2014/main" id="{5A49B57C-2F12-03D9-ABC7-AAEE3981DF40}"/>
              </a:ext>
              <a:ext uri="{C183D7F6-B498-43B3-948B-1728B52AA6E4}">
                <adec:decorative xmlns:adec="http://schemas.microsoft.com/office/drawing/2017/decorative" val="1"/>
              </a:ext>
            </a:extLst>
          </p:cNvPr>
          <p:cNvSpPr>
            <a:spLocks/>
          </p:cNvSpPr>
          <p:nvPr/>
        </p:nvSpPr>
        <p:spPr bwMode="auto">
          <a:xfrm>
            <a:off x="47815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5" name="Freeform 55">
            <a:extLst>
              <a:ext uri="{FF2B5EF4-FFF2-40B4-BE49-F238E27FC236}">
                <a16:creationId xmlns:a16="http://schemas.microsoft.com/office/drawing/2014/main" id="{25B6244F-F067-6D07-B5B1-13FD8B42C4C9}"/>
              </a:ext>
              <a:ext uri="{C183D7F6-B498-43B3-948B-1728B52AA6E4}">
                <adec:decorative xmlns:adec="http://schemas.microsoft.com/office/drawing/2017/decorative" val="1"/>
              </a:ext>
            </a:extLst>
          </p:cNvPr>
          <p:cNvSpPr>
            <a:spLocks/>
          </p:cNvSpPr>
          <p:nvPr/>
        </p:nvSpPr>
        <p:spPr bwMode="auto">
          <a:xfrm>
            <a:off x="48609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6" name="Freeform 56">
            <a:extLst>
              <a:ext uri="{FF2B5EF4-FFF2-40B4-BE49-F238E27FC236}">
                <a16:creationId xmlns:a16="http://schemas.microsoft.com/office/drawing/2014/main" id="{0A1BDFDB-03A5-9006-AD2D-6148B86FA3C1}"/>
              </a:ext>
              <a:ext uri="{C183D7F6-B498-43B3-948B-1728B52AA6E4}">
                <adec:decorative xmlns:adec="http://schemas.microsoft.com/office/drawing/2017/decorative" val="1"/>
              </a:ext>
            </a:extLst>
          </p:cNvPr>
          <p:cNvSpPr>
            <a:spLocks/>
          </p:cNvSpPr>
          <p:nvPr/>
        </p:nvSpPr>
        <p:spPr bwMode="auto">
          <a:xfrm>
            <a:off x="49276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7" name="Freeform 57">
            <a:extLst>
              <a:ext uri="{FF2B5EF4-FFF2-40B4-BE49-F238E27FC236}">
                <a16:creationId xmlns:a16="http://schemas.microsoft.com/office/drawing/2014/main" id="{F64FF229-B2AC-5DB4-0CE8-FB481A6F133A}"/>
              </a:ext>
              <a:ext uri="{C183D7F6-B498-43B3-948B-1728B52AA6E4}">
                <adec:decorative xmlns:adec="http://schemas.microsoft.com/office/drawing/2017/decorative" val="1"/>
              </a:ext>
            </a:extLst>
          </p:cNvPr>
          <p:cNvSpPr>
            <a:spLocks/>
          </p:cNvSpPr>
          <p:nvPr/>
        </p:nvSpPr>
        <p:spPr bwMode="auto">
          <a:xfrm>
            <a:off x="49847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8" name="Freeform 58">
            <a:extLst>
              <a:ext uri="{FF2B5EF4-FFF2-40B4-BE49-F238E27FC236}">
                <a16:creationId xmlns:a16="http://schemas.microsoft.com/office/drawing/2014/main" id="{7E16F1BE-70FB-C012-1A00-D480273C3A64}"/>
              </a:ext>
              <a:ext uri="{C183D7F6-B498-43B3-948B-1728B52AA6E4}">
                <adec:decorative xmlns:adec="http://schemas.microsoft.com/office/drawing/2017/decorative" val="1"/>
              </a:ext>
            </a:extLst>
          </p:cNvPr>
          <p:cNvSpPr>
            <a:spLocks/>
          </p:cNvSpPr>
          <p:nvPr/>
        </p:nvSpPr>
        <p:spPr bwMode="auto">
          <a:xfrm>
            <a:off x="50339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9" name="Freeform 59">
            <a:extLst>
              <a:ext uri="{FF2B5EF4-FFF2-40B4-BE49-F238E27FC236}">
                <a16:creationId xmlns:a16="http://schemas.microsoft.com/office/drawing/2014/main" id="{17A95662-45F1-DB20-A7A9-0FE914BAB070}"/>
              </a:ext>
              <a:ext uri="{C183D7F6-B498-43B3-948B-1728B52AA6E4}">
                <adec:decorative xmlns:adec="http://schemas.microsoft.com/office/drawing/2017/decorative" val="1"/>
              </a:ext>
            </a:extLst>
          </p:cNvPr>
          <p:cNvSpPr>
            <a:spLocks/>
          </p:cNvSpPr>
          <p:nvPr/>
        </p:nvSpPr>
        <p:spPr bwMode="auto">
          <a:xfrm>
            <a:off x="50800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0" name="Freeform 60">
            <a:extLst>
              <a:ext uri="{FF2B5EF4-FFF2-40B4-BE49-F238E27FC236}">
                <a16:creationId xmlns:a16="http://schemas.microsoft.com/office/drawing/2014/main" id="{7A0661E1-8752-1141-04C4-E3B41EF2713E}"/>
              </a:ext>
              <a:ext uri="{C183D7F6-B498-43B3-948B-1728B52AA6E4}">
                <adec:decorative xmlns:adec="http://schemas.microsoft.com/office/drawing/2017/decorative" val="1"/>
              </a:ext>
            </a:extLst>
          </p:cNvPr>
          <p:cNvSpPr>
            <a:spLocks/>
          </p:cNvSpPr>
          <p:nvPr/>
        </p:nvSpPr>
        <p:spPr bwMode="auto">
          <a:xfrm>
            <a:off x="5126038"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1" name="Freeform 61">
            <a:extLst>
              <a:ext uri="{FF2B5EF4-FFF2-40B4-BE49-F238E27FC236}">
                <a16:creationId xmlns:a16="http://schemas.microsoft.com/office/drawing/2014/main" id="{D782D163-DD73-71DA-6647-50C29D5F1802}"/>
              </a:ext>
              <a:ext uri="{C183D7F6-B498-43B3-948B-1728B52AA6E4}">
                <adec:decorative xmlns:adec="http://schemas.microsoft.com/office/drawing/2017/decorative" val="1"/>
              </a:ext>
            </a:extLst>
          </p:cNvPr>
          <p:cNvSpPr>
            <a:spLocks/>
          </p:cNvSpPr>
          <p:nvPr/>
        </p:nvSpPr>
        <p:spPr bwMode="auto">
          <a:xfrm>
            <a:off x="5162550"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2" name="Freeform 62">
            <a:extLst>
              <a:ext uri="{FF2B5EF4-FFF2-40B4-BE49-F238E27FC236}">
                <a16:creationId xmlns:a16="http://schemas.microsoft.com/office/drawing/2014/main" id="{789F5184-2FCC-CB7F-E347-6FA256687D23}"/>
              </a:ext>
              <a:ext uri="{C183D7F6-B498-43B3-948B-1728B52AA6E4}">
                <adec:decorative xmlns:adec="http://schemas.microsoft.com/office/drawing/2017/decorative" val="1"/>
              </a:ext>
            </a:extLst>
          </p:cNvPr>
          <p:cNvSpPr>
            <a:spLocks/>
          </p:cNvSpPr>
          <p:nvPr/>
        </p:nvSpPr>
        <p:spPr bwMode="auto">
          <a:xfrm>
            <a:off x="519588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3" name="Freeform 63">
            <a:extLst>
              <a:ext uri="{FF2B5EF4-FFF2-40B4-BE49-F238E27FC236}">
                <a16:creationId xmlns:a16="http://schemas.microsoft.com/office/drawing/2014/main" id="{22AC8BD0-5158-DA21-DF48-F98C0FDE130C}"/>
              </a:ext>
              <a:ext uri="{C183D7F6-B498-43B3-948B-1728B52AA6E4}">
                <adec:decorative xmlns:adec="http://schemas.microsoft.com/office/drawing/2017/decorative" val="1"/>
              </a:ext>
            </a:extLst>
          </p:cNvPr>
          <p:cNvSpPr>
            <a:spLocks/>
          </p:cNvSpPr>
          <p:nvPr/>
        </p:nvSpPr>
        <p:spPr bwMode="auto">
          <a:xfrm>
            <a:off x="52197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4" name="Freeform 64">
            <a:extLst>
              <a:ext uri="{FF2B5EF4-FFF2-40B4-BE49-F238E27FC236}">
                <a16:creationId xmlns:a16="http://schemas.microsoft.com/office/drawing/2014/main" id="{E97D44FB-B3C8-A3EF-00C2-BE9D9977E311}"/>
              </a:ext>
              <a:ext uri="{C183D7F6-B498-43B3-948B-1728B52AA6E4}">
                <adec:decorative xmlns:adec="http://schemas.microsoft.com/office/drawing/2017/decorative" val="1"/>
              </a:ext>
            </a:extLst>
          </p:cNvPr>
          <p:cNvSpPr>
            <a:spLocks/>
          </p:cNvSpPr>
          <p:nvPr/>
        </p:nvSpPr>
        <p:spPr bwMode="auto">
          <a:xfrm>
            <a:off x="52403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28776"/>
                                        </p:tgtEl>
                                        <p:attrNameLst>
                                          <p:attrName>style.visibility</p:attrName>
                                        </p:attrNameLst>
                                      </p:cBhvr>
                                      <p:to>
                                        <p:strVal val="visible"/>
                                      </p:to>
                                    </p:set>
                                    <p:animEffect transition="in" filter="dissolve">
                                      <p:cBhvr>
                                        <p:cTn id="7" dur="500"/>
                                        <p:tgtEl>
                                          <p:spTgt spid="3287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28816"/>
                                        </p:tgtEl>
                                        <p:attrNameLst>
                                          <p:attrName>style.visibility</p:attrName>
                                        </p:attrNameLst>
                                      </p:cBhvr>
                                      <p:to>
                                        <p:strVal val="visible"/>
                                      </p:to>
                                    </p:set>
                                    <p:animEffect transition="in" filter="dissolve">
                                      <p:cBhvr>
                                        <p:cTn id="12" dur="500"/>
                                        <p:tgtEl>
                                          <p:spTgt spid="3288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28838"/>
                                        </p:tgtEl>
                                        <p:attrNameLst>
                                          <p:attrName>style.visibility</p:attrName>
                                        </p:attrNameLst>
                                      </p:cBhvr>
                                      <p:to>
                                        <p:strVal val="visible"/>
                                      </p:to>
                                    </p:set>
                                    <p:animEffect transition="in" filter="dissolve">
                                      <p:cBhvr>
                                        <p:cTn id="17" dur="500"/>
                                        <p:tgtEl>
                                          <p:spTgt spid="328838"/>
                                        </p:tgtEl>
                                      </p:cBhvr>
                                    </p:animEffect>
                                  </p:childTnLst>
                                </p:cTn>
                              </p:par>
                            </p:childTnLst>
                          </p:cTn>
                        </p:par>
                        <p:par>
                          <p:cTn id="18" fill="hold" nodeType="afterGroup">
                            <p:stCondLst>
                              <p:cond delay="500"/>
                            </p:stCondLst>
                            <p:childTnLst>
                              <p:par>
                                <p:cTn id="19" presetID="9" presetClass="entr" presetSubtype="0" fill="hold" nodeType="afterEffect">
                                  <p:stCondLst>
                                    <p:cond delay="0"/>
                                  </p:stCondLst>
                                  <p:childTnLst>
                                    <p:set>
                                      <p:cBhvr>
                                        <p:cTn id="20" dur="1" fill="hold">
                                          <p:stCondLst>
                                            <p:cond delay="0"/>
                                          </p:stCondLst>
                                        </p:cTn>
                                        <p:tgtEl>
                                          <p:spTgt spid="328830"/>
                                        </p:tgtEl>
                                        <p:attrNameLst>
                                          <p:attrName>style.visibility</p:attrName>
                                        </p:attrNameLst>
                                      </p:cBhvr>
                                      <p:to>
                                        <p:strVal val="visible"/>
                                      </p:to>
                                    </p:set>
                                    <p:animEffect transition="in" filter="dissolve">
                                      <p:cBhvr>
                                        <p:cTn id="21" dur="500"/>
                                        <p:tgtEl>
                                          <p:spTgt spid="328830"/>
                                        </p:tgtEl>
                                      </p:cBhvr>
                                    </p:animEffect>
                                  </p:childTnLst>
                                </p:cTn>
                              </p:par>
                            </p:childTnLst>
                          </p:cTn>
                        </p:par>
                        <p:par>
                          <p:cTn id="22" fill="hold" nodeType="afterGroup">
                            <p:stCondLst>
                              <p:cond delay="1000"/>
                            </p:stCondLst>
                            <p:childTnLst>
                              <p:par>
                                <p:cTn id="23" presetID="9" presetClass="entr" presetSubtype="0" fill="hold" nodeType="afterEffect">
                                  <p:stCondLst>
                                    <p:cond delay="0"/>
                                  </p:stCondLst>
                                  <p:childTnLst>
                                    <p:set>
                                      <p:cBhvr>
                                        <p:cTn id="24" dur="1" fill="hold">
                                          <p:stCondLst>
                                            <p:cond delay="0"/>
                                          </p:stCondLst>
                                        </p:cTn>
                                        <p:tgtEl>
                                          <p:spTgt spid="328834"/>
                                        </p:tgtEl>
                                        <p:attrNameLst>
                                          <p:attrName>style.visibility</p:attrName>
                                        </p:attrNameLst>
                                      </p:cBhvr>
                                      <p:to>
                                        <p:strVal val="visible"/>
                                      </p:to>
                                    </p:set>
                                    <p:animEffect transition="in" filter="dissolve">
                                      <p:cBhvr>
                                        <p:cTn id="25" dur="500"/>
                                        <p:tgtEl>
                                          <p:spTgt spid="3288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39" name="Oval 75">
            <a:extLst>
              <a:ext uri="{FF2B5EF4-FFF2-40B4-BE49-F238E27FC236}">
                <a16:creationId xmlns:a16="http://schemas.microsoft.com/office/drawing/2014/main" id="{1385D0EB-C1B2-4497-5208-62B70060E73E}"/>
              </a:ext>
              <a:ext uri="{C183D7F6-B498-43B3-948B-1728B52AA6E4}">
                <adec:decorative xmlns:adec="http://schemas.microsoft.com/office/drawing/2017/decorative" val="1"/>
              </a:ext>
            </a:extLst>
          </p:cNvPr>
          <p:cNvSpPr>
            <a:spLocks noChangeArrowheads="1"/>
          </p:cNvSpPr>
          <p:nvPr/>
        </p:nvSpPr>
        <p:spPr bwMode="auto">
          <a:xfrm>
            <a:off x="5635625"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67" name="Rectangle 159">
            <a:extLst>
              <a:ext uri="{FF2B5EF4-FFF2-40B4-BE49-F238E27FC236}">
                <a16:creationId xmlns:a16="http://schemas.microsoft.com/office/drawing/2014/main" id="{4D2A7C72-0093-8085-4822-F4EAC9606BD2}"/>
              </a:ext>
            </a:extLst>
          </p:cNvPr>
          <p:cNvSpPr>
            <a:spLocks noGrp="1" noChangeArrowheads="1"/>
          </p:cNvSpPr>
          <p:nvPr>
            <p:ph type="title" idx="4294967295"/>
          </p:nvPr>
        </p:nvSpPr>
        <p:spPr/>
        <p:txBody>
          <a:bodyPr/>
          <a:lstStyle/>
          <a:p>
            <a:pPr eaLnBrk="1" hangingPunct="1"/>
            <a:r>
              <a:rPr lang="en-US" altLang="en-US" dirty="0"/>
              <a:t>Pressure regulator 5</a:t>
            </a:r>
            <a:endParaRPr lang="en-GB" altLang="en-US" dirty="0"/>
          </a:p>
        </p:txBody>
      </p:sp>
      <p:sp>
        <p:nvSpPr>
          <p:cNvPr id="88141" name="Line 77">
            <a:extLst>
              <a:ext uri="{FF2B5EF4-FFF2-40B4-BE49-F238E27FC236}">
                <a16:creationId xmlns:a16="http://schemas.microsoft.com/office/drawing/2014/main" id="{5D81141D-D3F7-4AC3-22CE-1020ABA02FE7}"/>
              </a:ext>
              <a:ext uri="{C183D7F6-B498-43B3-948B-1728B52AA6E4}">
                <adec:decorative xmlns:adec="http://schemas.microsoft.com/office/drawing/2017/decorative" val="1"/>
              </a:ext>
            </a:extLst>
          </p:cNvPr>
          <p:cNvSpPr>
            <a:spLocks noChangeShapeType="1"/>
          </p:cNvSpPr>
          <p:nvPr/>
        </p:nvSpPr>
        <p:spPr bwMode="auto">
          <a:xfrm rot="4912361" flipH="1">
            <a:off x="5826125"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8151" name="Group 134">
            <a:extLst>
              <a:ext uri="{FF2B5EF4-FFF2-40B4-BE49-F238E27FC236}">
                <a16:creationId xmlns:a16="http://schemas.microsoft.com/office/drawing/2014/main" id="{530F68F5-8C19-81A8-05F2-DD3AC856D259}"/>
              </a:ext>
              <a:ext uri="{C183D7F6-B498-43B3-948B-1728B52AA6E4}">
                <adec:decorative xmlns:adec="http://schemas.microsoft.com/office/drawing/2017/decorative" val="1"/>
              </a:ext>
            </a:extLst>
          </p:cNvPr>
          <p:cNvGrpSpPr>
            <a:grpSpLocks/>
          </p:cNvGrpSpPr>
          <p:nvPr/>
        </p:nvGrpSpPr>
        <p:grpSpPr bwMode="auto">
          <a:xfrm>
            <a:off x="7469188" y="3268663"/>
            <a:ext cx="790575" cy="271462"/>
            <a:chOff x="2772" y="2576"/>
            <a:chExt cx="498" cy="171"/>
          </a:xfrm>
        </p:grpSpPr>
        <p:sp>
          <p:nvSpPr>
            <p:cNvPr id="88174" name="Line 135">
              <a:extLst>
                <a:ext uri="{FF2B5EF4-FFF2-40B4-BE49-F238E27FC236}">
                  <a16:creationId xmlns:a16="http://schemas.microsoft.com/office/drawing/2014/main" id="{3CE417DA-A671-0228-BCE9-3BC63A890169}"/>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75" name="Line 136">
              <a:extLst>
                <a:ext uri="{FF2B5EF4-FFF2-40B4-BE49-F238E27FC236}">
                  <a16:creationId xmlns:a16="http://schemas.microsoft.com/office/drawing/2014/main" id="{901ADB62-18F1-6ACE-1FBE-0A6DE9B56024}"/>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76" name="Line 137">
              <a:extLst>
                <a:ext uri="{FF2B5EF4-FFF2-40B4-BE49-F238E27FC236}">
                  <a16:creationId xmlns:a16="http://schemas.microsoft.com/office/drawing/2014/main" id="{504216CB-9EF9-1598-62F9-E45BEA682024}"/>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8165" name="Group 153">
            <a:extLst>
              <a:ext uri="{FF2B5EF4-FFF2-40B4-BE49-F238E27FC236}">
                <a16:creationId xmlns:a16="http://schemas.microsoft.com/office/drawing/2014/main" id="{37CFE80A-4C17-82F9-5A44-DD893C1A205D}"/>
              </a:ext>
              <a:ext uri="{C183D7F6-B498-43B3-948B-1728B52AA6E4}">
                <adec:decorative xmlns:adec="http://schemas.microsoft.com/office/drawing/2017/decorative" val="1"/>
              </a:ext>
            </a:extLst>
          </p:cNvPr>
          <p:cNvGrpSpPr>
            <a:grpSpLocks/>
          </p:cNvGrpSpPr>
          <p:nvPr/>
        </p:nvGrpSpPr>
        <p:grpSpPr bwMode="auto">
          <a:xfrm rot="16200000" flipV="1">
            <a:off x="7967663" y="2649537"/>
            <a:ext cx="1023938" cy="347663"/>
            <a:chOff x="4108" y="965"/>
            <a:chExt cx="1467" cy="294"/>
          </a:xfrm>
        </p:grpSpPr>
        <p:sp>
          <p:nvSpPr>
            <p:cNvPr id="88168" name="Rectangle 154">
              <a:extLst>
                <a:ext uri="{FF2B5EF4-FFF2-40B4-BE49-F238E27FC236}">
                  <a16:creationId xmlns:a16="http://schemas.microsoft.com/office/drawing/2014/main" id="{602F6F9F-69E7-5B6F-A672-2D203B2272CA}"/>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69" name="Rectangle 155">
              <a:extLst>
                <a:ext uri="{FF2B5EF4-FFF2-40B4-BE49-F238E27FC236}">
                  <a16:creationId xmlns:a16="http://schemas.microsoft.com/office/drawing/2014/main" id="{D0E46513-D952-142B-F54F-3B53E8232104}"/>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70" name="Freeform 156">
              <a:extLst>
                <a:ext uri="{FF2B5EF4-FFF2-40B4-BE49-F238E27FC236}">
                  <a16:creationId xmlns:a16="http://schemas.microsoft.com/office/drawing/2014/main" id="{DEB58C44-7C78-BBCF-74F0-E3F7DAC16B43}"/>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71" name="Freeform 157">
              <a:extLst>
                <a:ext uri="{FF2B5EF4-FFF2-40B4-BE49-F238E27FC236}">
                  <a16:creationId xmlns:a16="http://schemas.microsoft.com/office/drawing/2014/main" id="{8EB3A97B-DBEF-EADE-F854-40C4DA3069FD}"/>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88155" name="Freeform 141">
            <a:extLst>
              <a:ext uri="{FF2B5EF4-FFF2-40B4-BE49-F238E27FC236}">
                <a16:creationId xmlns:a16="http://schemas.microsoft.com/office/drawing/2014/main" id="{1565A246-E86E-B0FC-B3E9-D98A52F84229}"/>
              </a:ext>
              <a:ext uri="{C183D7F6-B498-43B3-948B-1728B52AA6E4}">
                <adec:decorative xmlns:adec="http://schemas.microsoft.com/office/drawing/2017/decorative" val="1"/>
              </a:ext>
            </a:extLst>
          </p:cNvPr>
          <p:cNvSpPr>
            <a:spLocks/>
          </p:cNvSpPr>
          <p:nvPr/>
        </p:nvSpPr>
        <p:spPr bwMode="auto">
          <a:xfrm rot="16200000" flipV="1">
            <a:off x="8259763"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56" name="Freeform 142">
            <a:extLst>
              <a:ext uri="{FF2B5EF4-FFF2-40B4-BE49-F238E27FC236}">
                <a16:creationId xmlns:a16="http://schemas.microsoft.com/office/drawing/2014/main" id="{3CE7CE82-B471-EDA2-1D55-556109C12D30}"/>
              </a:ext>
              <a:ext uri="{C183D7F6-B498-43B3-948B-1728B52AA6E4}">
                <adec:decorative xmlns:adec="http://schemas.microsoft.com/office/drawing/2017/decorative" val="1"/>
              </a:ext>
            </a:extLst>
          </p:cNvPr>
          <p:cNvSpPr>
            <a:spLocks/>
          </p:cNvSpPr>
          <p:nvPr/>
        </p:nvSpPr>
        <p:spPr bwMode="auto">
          <a:xfrm rot="16200000" flipV="1">
            <a:off x="8360569"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57" name="Freeform 143">
            <a:extLst>
              <a:ext uri="{FF2B5EF4-FFF2-40B4-BE49-F238E27FC236}">
                <a16:creationId xmlns:a16="http://schemas.microsoft.com/office/drawing/2014/main" id="{80DCEC45-6EA2-6A4E-2A11-4A66020A1FE5}"/>
              </a:ext>
              <a:ext uri="{C183D7F6-B498-43B3-948B-1728B52AA6E4}">
                <adec:decorative xmlns:adec="http://schemas.microsoft.com/office/drawing/2017/decorative" val="1"/>
              </a:ext>
            </a:extLst>
          </p:cNvPr>
          <p:cNvSpPr>
            <a:spLocks/>
          </p:cNvSpPr>
          <p:nvPr/>
        </p:nvSpPr>
        <p:spPr bwMode="auto">
          <a:xfrm rot="16200000" flipV="1">
            <a:off x="8358187"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54" name="Freeform 140">
            <a:extLst>
              <a:ext uri="{FF2B5EF4-FFF2-40B4-BE49-F238E27FC236}">
                <a16:creationId xmlns:a16="http://schemas.microsoft.com/office/drawing/2014/main" id="{8C86A841-CE9B-E622-674F-695A1D7406F0}"/>
              </a:ext>
              <a:ext uri="{C183D7F6-B498-43B3-948B-1728B52AA6E4}">
                <adec:decorative xmlns:adec="http://schemas.microsoft.com/office/drawing/2017/decorative" val="1"/>
              </a:ext>
            </a:extLst>
          </p:cNvPr>
          <p:cNvSpPr>
            <a:spLocks/>
          </p:cNvSpPr>
          <p:nvPr/>
        </p:nvSpPr>
        <p:spPr bwMode="auto">
          <a:xfrm rot="16200000" flipV="1">
            <a:off x="8262144"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46" name="Text Box 82">
            <a:extLst>
              <a:ext uri="{FF2B5EF4-FFF2-40B4-BE49-F238E27FC236}">
                <a16:creationId xmlns:a16="http://schemas.microsoft.com/office/drawing/2014/main" id="{2AAD82CF-A75A-976C-6904-AA8D0A7E9733}"/>
              </a:ext>
            </a:extLst>
          </p:cNvPr>
          <p:cNvSpPr txBox="1">
            <a:spLocks noChangeArrowheads="1"/>
          </p:cNvSpPr>
          <p:nvPr/>
        </p:nvSpPr>
        <p:spPr bwMode="auto">
          <a:xfrm>
            <a:off x="1581150" y="3425825"/>
            <a:ext cx="1096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88160" name="Line 146">
            <a:extLst>
              <a:ext uri="{FF2B5EF4-FFF2-40B4-BE49-F238E27FC236}">
                <a16:creationId xmlns:a16="http://schemas.microsoft.com/office/drawing/2014/main" id="{C40DF648-F0D0-4E0A-CB12-2FAAFFDF6E24}"/>
              </a:ext>
              <a:ext uri="{C183D7F6-B498-43B3-948B-1728B52AA6E4}">
                <adec:decorative xmlns:adec="http://schemas.microsoft.com/office/drawing/2017/decorative" val="1"/>
              </a:ext>
            </a:extLst>
          </p:cNvPr>
          <p:cNvSpPr>
            <a:spLocks noChangeShapeType="1"/>
          </p:cNvSpPr>
          <p:nvPr/>
        </p:nvSpPr>
        <p:spPr bwMode="auto">
          <a:xfrm rot="16200000" flipV="1">
            <a:off x="8482013"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88068" name="Freeform 4">
            <a:extLst>
              <a:ext uri="{FF2B5EF4-FFF2-40B4-BE49-F238E27FC236}">
                <a16:creationId xmlns:a16="http://schemas.microsoft.com/office/drawing/2014/main" id="{478917F7-C1BB-DA52-1CCC-DA5A44A7F8C2}"/>
              </a:ext>
              <a:ext uri="{C183D7F6-B498-43B3-948B-1728B52AA6E4}">
                <adec:decorative xmlns:adec="http://schemas.microsoft.com/office/drawing/2017/decorative" val="1"/>
              </a:ext>
            </a:extLst>
          </p:cNvPr>
          <p:cNvSpPr>
            <a:spLocks/>
          </p:cNvSpPr>
          <p:nvPr/>
        </p:nvSpPr>
        <p:spPr bwMode="auto">
          <a:xfrm>
            <a:off x="3044825" y="2816225"/>
            <a:ext cx="3187700" cy="1016000"/>
          </a:xfrm>
          <a:custGeom>
            <a:avLst/>
            <a:gdLst>
              <a:gd name="T0" fmla="*/ 63500 w 2008"/>
              <a:gd name="T1" fmla="*/ 501650 h 640"/>
              <a:gd name="T2" fmla="*/ 1304925 w 2008"/>
              <a:gd name="T3" fmla="*/ 355600 h 640"/>
              <a:gd name="T4" fmla="*/ 1304925 w 2008"/>
              <a:gd name="T5" fmla="*/ 0 h 640"/>
              <a:gd name="T6" fmla="*/ 1835150 w 2008"/>
              <a:gd name="T7" fmla="*/ 0 h 640"/>
              <a:gd name="T8" fmla="*/ 1835150 w 2008"/>
              <a:gd name="T9" fmla="*/ 258763 h 640"/>
              <a:gd name="T10" fmla="*/ 2157413 w 2008"/>
              <a:gd name="T11" fmla="*/ 258763 h 640"/>
              <a:gd name="T12" fmla="*/ 2157413 w 2008"/>
              <a:gd name="T13" fmla="*/ 146050 h 640"/>
              <a:gd name="T14" fmla="*/ 3187700 w 2008"/>
              <a:gd name="T15" fmla="*/ 146050 h 640"/>
              <a:gd name="T16" fmla="*/ 3187700 w 2008"/>
              <a:gd name="T17" fmla="*/ 1006475 h 640"/>
              <a:gd name="T18" fmla="*/ 0 w 2008"/>
              <a:gd name="T19" fmla="*/ 1016000 h 640"/>
              <a:gd name="T20" fmla="*/ 0 w 2008"/>
              <a:gd name="T21" fmla="*/ 501650 h 640"/>
              <a:gd name="T22" fmla="*/ 63500 w 2008"/>
              <a:gd name="T23" fmla="*/ 501650 h 6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08" h="640">
                <a:moveTo>
                  <a:pt x="40" y="316"/>
                </a:moveTo>
                <a:lnTo>
                  <a:pt x="822" y="224"/>
                </a:lnTo>
                <a:lnTo>
                  <a:pt x="822" y="0"/>
                </a:lnTo>
                <a:lnTo>
                  <a:pt x="1156" y="0"/>
                </a:lnTo>
                <a:lnTo>
                  <a:pt x="1156" y="163"/>
                </a:lnTo>
                <a:lnTo>
                  <a:pt x="1359" y="163"/>
                </a:lnTo>
                <a:lnTo>
                  <a:pt x="1359" y="92"/>
                </a:lnTo>
                <a:lnTo>
                  <a:pt x="2008" y="92"/>
                </a:lnTo>
                <a:lnTo>
                  <a:pt x="2008" y="634"/>
                </a:lnTo>
                <a:lnTo>
                  <a:pt x="0" y="640"/>
                </a:lnTo>
                <a:lnTo>
                  <a:pt x="0" y="316"/>
                </a:lnTo>
                <a:lnTo>
                  <a:pt x="40" y="316"/>
                </a:lnTo>
                <a:close/>
              </a:path>
            </a:pathLst>
          </a:custGeom>
          <a:gradFill rotWithShape="0">
            <a:gsLst>
              <a:gs pos="0">
                <a:srgbClr val="B6C8FF"/>
              </a:gs>
              <a:gs pos="100000">
                <a:srgbClr val="537C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40" name="Line 76">
            <a:extLst>
              <a:ext uri="{FF2B5EF4-FFF2-40B4-BE49-F238E27FC236}">
                <a16:creationId xmlns:a16="http://schemas.microsoft.com/office/drawing/2014/main" id="{74650F03-F5DB-8498-2C8B-D727425A8C69}"/>
              </a:ext>
              <a:ext uri="{C183D7F6-B498-43B3-948B-1728B52AA6E4}">
                <adec:decorative xmlns:adec="http://schemas.microsoft.com/office/drawing/2017/decorative" val="1"/>
              </a:ext>
            </a:extLst>
          </p:cNvPr>
          <p:cNvSpPr>
            <a:spLocks noChangeShapeType="1"/>
          </p:cNvSpPr>
          <p:nvPr/>
        </p:nvSpPr>
        <p:spPr bwMode="auto">
          <a:xfrm>
            <a:off x="5965825"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32" name="Freeform 68">
            <a:extLst>
              <a:ext uri="{FF2B5EF4-FFF2-40B4-BE49-F238E27FC236}">
                <a16:creationId xmlns:a16="http://schemas.microsoft.com/office/drawing/2014/main" id="{2E1DD589-E388-96A6-239F-80F387091764}"/>
              </a:ext>
              <a:ext uri="{C183D7F6-B498-43B3-948B-1728B52AA6E4}">
                <adec:decorative xmlns:adec="http://schemas.microsoft.com/office/drawing/2017/decorative" val="1"/>
              </a:ext>
            </a:extLst>
          </p:cNvPr>
          <p:cNvSpPr>
            <a:spLocks/>
          </p:cNvSpPr>
          <p:nvPr/>
        </p:nvSpPr>
        <p:spPr bwMode="auto">
          <a:xfrm>
            <a:off x="3044825"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88136" name="Freeform 72">
            <a:extLst>
              <a:ext uri="{FF2B5EF4-FFF2-40B4-BE49-F238E27FC236}">
                <a16:creationId xmlns:a16="http://schemas.microsoft.com/office/drawing/2014/main" id="{AAC5CF07-421F-62E0-E6FF-FE663B49FEE4}"/>
              </a:ext>
              <a:ext uri="{C183D7F6-B498-43B3-948B-1728B52AA6E4}">
                <adec:decorative xmlns:adec="http://schemas.microsoft.com/office/drawing/2017/decorative" val="1"/>
              </a:ext>
            </a:extLst>
          </p:cNvPr>
          <p:cNvSpPr>
            <a:spLocks/>
          </p:cNvSpPr>
          <p:nvPr/>
        </p:nvSpPr>
        <p:spPr bwMode="auto">
          <a:xfrm>
            <a:off x="4518025" y="2846388"/>
            <a:ext cx="231775" cy="812800"/>
          </a:xfrm>
          <a:custGeom>
            <a:avLst/>
            <a:gdLst>
              <a:gd name="T0" fmla="*/ 231775 w 146"/>
              <a:gd name="T1" fmla="*/ 766763 h 512"/>
              <a:gd name="T2" fmla="*/ 231775 w 146"/>
              <a:gd name="T3" fmla="*/ 773113 h 512"/>
              <a:gd name="T4" fmla="*/ 228600 w 146"/>
              <a:gd name="T5" fmla="*/ 776288 h 512"/>
              <a:gd name="T6" fmla="*/ 228600 w 146"/>
              <a:gd name="T7" fmla="*/ 779463 h 512"/>
              <a:gd name="T8" fmla="*/ 225425 w 146"/>
              <a:gd name="T9" fmla="*/ 779463 h 512"/>
              <a:gd name="T10" fmla="*/ 225425 w 146"/>
              <a:gd name="T11" fmla="*/ 782638 h 512"/>
              <a:gd name="T12" fmla="*/ 222250 w 146"/>
              <a:gd name="T13" fmla="*/ 782638 h 512"/>
              <a:gd name="T14" fmla="*/ 222250 w 146"/>
              <a:gd name="T15" fmla="*/ 785813 h 512"/>
              <a:gd name="T16" fmla="*/ 219075 w 146"/>
              <a:gd name="T17" fmla="*/ 785813 h 512"/>
              <a:gd name="T18" fmla="*/ 219075 w 146"/>
              <a:gd name="T19" fmla="*/ 788988 h 512"/>
              <a:gd name="T20" fmla="*/ 215900 w 146"/>
              <a:gd name="T21" fmla="*/ 788988 h 512"/>
              <a:gd name="T22" fmla="*/ 215900 w 146"/>
              <a:gd name="T23" fmla="*/ 792163 h 512"/>
              <a:gd name="T24" fmla="*/ 212725 w 146"/>
              <a:gd name="T25" fmla="*/ 792163 h 512"/>
              <a:gd name="T26" fmla="*/ 209550 w 146"/>
              <a:gd name="T27" fmla="*/ 793750 h 512"/>
              <a:gd name="T28" fmla="*/ 203200 w 146"/>
              <a:gd name="T29" fmla="*/ 793750 h 512"/>
              <a:gd name="T30" fmla="*/ 203200 w 146"/>
              <a:gd name="T31" fmla="*/ 796925 h 512"/>
              <a:gd name="T32" fmla="*/ 201613 w 146"/>
              <a:gd name="T33" fmla="*/ 796925 h 512"/>
              <a:gd name="T34" fmla="*/ 198438 w 146"/>
              <a:gd name="T35" fmla="*/ 800100 h 512"/>
              <a:gd name="T36" fmla="*/ 188913 w 146"/>
              <a:gd name="T37" fmla="*/ 800100 h 512"/>
              <a:gd name="T38" fmla="*/ 185738 w 146"/>
              <a:gd name="T39" fmla="*/ 803275 h 512"/>
              <a:gd name="T40" fmla="*/ 179388 w 146"/>
              <a:gd name="T41" fmla="*/ 803275 h 512"/>
              <a:gd name="T42" fmla="*/ 176213 w 146"/>
              <a:gd name="T43" fmla="*/ 806450 h 512"/>
              <a:gd name="T44" fmla="*/ 165100 w 146"/>
              <a:gd name="T45" fmla="*/ 806450 h 512"/>
              <a:gd name="T46" fmla="*/ 165100 w 146"/>
              <a:gd name="T47" fmla="*/ 809625 h 512"/>
              <a:gd name="T48" fmla="*/ 146050 w 146"/>
              <a:gd name="T49" fmla="*/ 809625 h 512"/>
              <a:gd name="T50" fmla="*/ 146050 w 146"/>
              <a:gd name="T51" fmla="*/ 812800 h 512"/>
              <a:gd name="T52" fmla="*/ 85725 w 146"/>
              <a:gd name="T53" fmla="*/ 812800 h 512"/>
              <a:gd name="T54" fmla="*/ 85725 w 146"/>
              <a:gd name="T55" fmla="*/ 809625 h 512"/>
              <a:gd name="T56" fmla="*/ 66675 w 146"/>
              <a:gd name="T57" fmla="*/ 809625 h 512"/>
              <a:gd name="T58" fmla="*/ 66675 w 146"/>
              <a:gd name="T59" fmla="*/ 806450 h 512"/>
              <a:gd name="T60" fmla="*/ 53975 w 146"/>
              <a:gd name="T61" fmla="*/ 806450 h 512"/>
              <a:gd name="T62" fmla="*/ 53975 w 146"/>
              <a:gd name="T63" fmla="*/ 803275 h 512"/>
              <a:gd name="T64" fmla="*/ 46038 w 146"/>
              <a:gd name="T65" fmla="*/ 803275 h 512"/>
              <a:gd name="T66" fmla="*/ 46038 w 146"/>
              <a:gd name="T67" fmla="*/ 800100 h 512"/>
              <a:gd name="T68" fmla="*/ 36513 w 146"/>
              <a:gd name="T69" fmla="*/ 800100 h 512"/>
              <a:gd name="T70" fmla="*/ 30163 w 146"/>
              <a:gd name="T71" fmla="*/ 796925 h 512"/>
              <a:gd name="T72" fmla="*/ 26988 w 146"/>
              <a:gd name="T73" fmla="*/ 796925 h 512"/>
              <a:gd name="T74" fmla="*/ 26988 w 146"/>
              <a:gd name="T75" fmla="*/ 793750 h 512"/>
              <a:gd name="T76" fmla="*/ 20638 w 146"/>
              <a:gd name="T77" fmla="*/ 793750 h 512"/>
              <a:gd name="T78" fmla="*/ 17463 w 146"/>
              <a:gd name="T79" fmla="*/ 792163 h 512"/>
              <a:gd name="T80" fmla="*/ 17463 w 146"/>
              <a:gd name="T81" fmla="*/ 788988 h 512"/>
              <a:gd name="T82" fmla="*/ 12700 w 146"/>
              <a:gd name="T83" fmla="*/ 788988 h 512"/>
              <a:gd name="T84" fmla="*/ 12700 w 146"/>
              <a:gd name="T85" fmla="*/ 785813 h 512"/>
              <a:gd name="T86" fmla="*/ 9525 w 146"/>
              <a:gd name="T87" fmla="*/ 785813 h 512"/>
              <a:gd name="T88" fmla="*/ 9525 w 146"/>
              <a:gd name="T89" fmla="*/ 779463 h 512"/>
              <a:gd name="T90" fmla="*/ 3175 w 146"/>
              <a:gd name="T91" fmla="*/ 779463 h 512"/>
              <a:gd name="T92" fmla="*/ 3175 w 146"/>
              <a:gd name="T93" fmla="*/ 776288 h 512"/>
              <a:gd name="T94" fmla="*/ 0 w 146"/>
              <a:gd name="T95" fmla="*/ 773113 h 512"/>
              <a:gd name="T96" fmla="*/ 0 w 146"/>
              <a:gd name="T97" fmla="*/ 0 h 512"/>
              <a:gd name="T98" fmla="*/ 231775 w 146"/>
              <a:gd name="T99" fmla="*/ 0 h 512"/>
              <a:gd name="T100" fmla="*/ 231775 w 146"/>
              <a:gd name="T101" fmla="*/ 76676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sp>
        <p:nvSpPr>
          <p:cNvPr id="88078" name="Freeform 14">
            <a:extLst>
              <a:ext uri="{FF2B5EF4-FFF2-40B4-BE49-F238E27FC236}">
                <a16:creationId xmlns:a16="http://schemas.microsoft.com/office/drawing/2014/main" id="{91E04DFE-0C06-6096-EAFC-9BFE71098171}"/>
              </a:ext>
              <a:ext uri="{C183D7F6-B498-43B3-948B-1728B52AA6E4}">
                <adec:decorative xmlns:adec="http://schemas.microsoft.com/office/drawing/2017/decorative" val="1"/>
              </a:ext>
            </a:extLst>
          </p:cNvPr>
          <p:cNvSpPr>
            <a:spLocks/>
          </p:cNvSpPr>
          <p:nvPr/>
        </p:nvSpPr>
        <p:spPr bwMode="auto">
          <a:xfrm>
            <a:off x="5492750"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88148" name="AutoShape 115">
            <a:extLst>
              <a:ext uri="{FF2B5EF4-FFF2-40B4-BE49-F238E27FC236}">
                <a16:creationId xmlns:a16="http://schemas.microsoft.com/office/drawing/2014/main" id="{993ED6EE-3613-4C49-B8F8-ADD597A1F4C7}"/>
              </a:ext>
              <a:ext uri="{C183D7F6-B498-43B3-948B-1728B52AA6E4}">
                <adec:decorative xmlns:adec="http://schemas.microsoft.com/office/drawing/2017/decorative" val="1"/>
              </a:ext>
            </a:extLst>
          </p:cNvPr>
          <p:cNvSpPr>
            <a:spLocks noChangeArrowheads="1"/>
          </p:cNvSpPr>
          <p:nvPr/>
        </p:nvSpPr>
        <p:spPr bwMode="auto">
          <a:xfrm>
            <a:off x="6223000" y="2933700"/>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069" name="Freeform 5">
            <a:extLst>
              <a:ext uri="{FF2B5EF4-FFF2-40B4-BE49-F238E27FC236}">
                <a16:creationId xmlns:a16="http://schemas.microsoft.com/office/drawing/2014/main" id="{C6015B98-9435-7A7E-13CA-DAD99385A970}"/>
              </a:ext>
              <a:ext uri="{C183D7F6-B498-43B3-948B-1728B52AA6E4}">
                <adec:decorative xmlns:adec="http://schemas.microsoft.com/office/drawing/2017/decorative" val="1"/>
              </a:ext>
            </a:extLst>
          </p:cNvPr>
          <p:cNvSpPr>
            <a:spLocks/>
          </p:cNvSpPr>
          <p:nvPr/>
        </p:nvSpPr>
        <p:spPr bwMode="auto">
          <a:xfrm>
            <a:off x="3044825" y="2241550"/>
            <a:ext cx="2173288" cy="1076325"/>
          </a:xfrm>
          <a:custGeom>
            <a:avLst/>
            <a:gdLst>
              <a:gd name="T0" fmla="*/ 2173288 w 1369"/>
              <a:gd name="T1" fmla="*/ 827088 h 678"/>
              <a:gd name="T2" fmla="*/ 1828800 w 1369"/>
              <a:gd name="T3" fmla="*/ 827088 h 678"/>
              <a:gd name="T4" fmla="*/ 1828800 w 1369"/>
              <a:gd name="T5" fmla="*/ 541338 h 678"/>
              <a:gd name="T6" fmla="*/ 1339850 w 1369"/>
              <a:gd name="T7" fmla="*/ 541338 h 678"/>
              <a:gd name="T8" fmla="*/ 1339850 w 1369"/>
              <a:gd name="T9" fmla="*/ 903288 h 678"/>
              <a:gd name="T10" fmla="*/ 0 w 1369"/>
              <a:gd name="T11" fmla="*/ 1076325 h 678"/>
              <a:gd name="T12" fmla="*/ 0 w 1369"/>
              <a:gd name="T13" fmla="*/ 733425 h 678"/>
              <a:gd name="T14" fmla="*/ 992188 w 1369"/>
              <a:gd name="T15" fmla="*/ 598488 h 678"/>
              <a:gd name="T16" fmla="*/ 1244600 w 1369"/>
              <a:gd name="T17" fmla="*/ 0 h 678"/>
              <a:gd name="T18" fmla="*/ 1966913 w 1369"/>
              <a:gd name="T19" fmla="*/ 0 h 678"/>
              <a:gd name="T20" fmla="*/ 1970088 w 1369"/>
              <a:gd name="T21" fmla="*/ 66675 h 678"/>
              <a:gd name="T22" fmla="*/ 2117725 w 1369"/>
              <a:gd name="T23" fmla="*/ 492125 h 678"/>
              <a:gd name="T24" fmla="*/ 2157413 w 1369"/>
              <a:gd name="T25" fmla="*/ 720725 h 678"/>
              <a:gd name="T26" fmla="*/ 2173288 w 1369"/>
              <a:gd name="T27" fmla="*/ 827088 h 6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69" h="678">
                <a:moveTo>
                  <a:pt x="1369" y="521"/>
                </a:moveTo>
                <a:lnTo>
                  <a:pt x="1152" y="521"/>
                </a:lnTo>
                <a:lnTo>
                  <a:pt x="1152" y="341"/>
                </a:lnTo>
                <a:lnTo>
                  <a:pt x="844" y="341"/>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rgbClr val="537CFF"/>
              </a:gs>
              <a:gs pos="100000">
                <a:srgbClr val="A1B8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33" name="Freeform 69">
            <a:extLst>
              <a:ext uri="{FF2B5EF4-FFF2-40B4-BE49-F238E27FC236}">
                <a16:creationId xmlns:a16="http://schemas.microsoft.com/office/drawing/2014/main" id="{103081EA-EB27-50D9-6E7D-9024CF374876}"/>
              </a:ext>
              <a:ext uri="{C183D7F6-B498-43B3-948B-1728B52AA6E4}">
                <adec:decorative xmlns:adec="http://schemas.microsoft.com/office/drawing/2017/decorative" val="1"/>
              </a:ext>
            </a:extLst>
          </p:cNvPr>
          <p:cNvSpPr>
            <a:spLocks/>
          </p:cNvSpPr>
          <p:nvPr/>
        </p:nvSpPr>
        <p:spPr bwMode="auto">
          <a:xfrm>
            <a:off x="4381500" y="2328863"/>
            <a:ext cx="501650" cy="381000"/>
          </a:xfrm>
          <a:custGeom>
            <a:avLst/>
            <a:gdLst>
              <a:gd name="T0" fmla="*/ 7938 w 316"/>
              <a:gd name="T1" fmla="*/ 0 h 240"/>
              <a:gd name="T2" fmla="*/ 3175 w 316"/>
              <a:gd name="T3" fmla="*/ 0 h 240"/>
              <a:gd name="T4" fmla="*/ 3175 w 316"/>
              <a:gd name="T5" fmla="*/ 3175 h 240"/>
              <a:gd name="T6" fmla="*/ 0 w 316"/>
              <a:gd name="T7" fmla="*/ 3175 h 240"/>
              <a:gd name="T8" fmla="*/ 0 w 316"/>
              <a:gd name="T9" fmla="*/ 9525 h 240"/>
              <a:gd name="T10" fmla="*/ 3175 w 316"/>
              <a:gd name="T11" fmla="*/ 9525 h 240"/>
              <a:gd name="T12" fmla="*/ 3175 w 316"/>
              <a:gd name="T13" fmla="*/ 12700 h 240"/>
              <a:gd name="T14" fmla="*/ 7938 w 316"/>
              <a:gd name="T15" fmla="*/ 12700 h 240"/>
              <a:gd name="T16" fmla="*/ 7938 w 316"/>
              <a:gd name="T17" fmla="*/ 15875 h 240"/>
              <a:gd name="T18" fmla="*/ 425450 w 316"/>
              <a:gd name="T19" fmla="*/ 15875 h 240"/>
              <a:gd name="T20" fmla="*/ 7938 w 316"/>
              <a:gd name="T21" fmla="*/ 95250 h 240"/>
              <a:gd name="T22" fmla="*/ 3175 w 316"/>
              <a:gd name="T23" fmla="*/ 98425 h 240"/>
              <a:gd name="T24" fmla="*/ 3175 w 316"/>
              <a:gd name="T25" fmla="*/ 103188 h 240"/>
              <a:gd name="T26" fmla="*/ 7938 w 316"/>
              <a:gd name="T27" fmla="*/ 106363 h 240"/>
              <a:gd name="T28" fmla="*/ 458788 w 316"/>
              <a:gd name="T29" fmla="*/ 192088 h 240"/>
              <a:gd name="T30" fmla="*/ 7938 w 316"/>
              <a:gd name="T31" fmla="*/ 274638 h 240"/>
              <a:gd name="T32" fmla="*/ 3175 w 316"/>
              <a:gd name="T33" fmla="*/ 277813 h 240"/>
              <a:gd name="T34" fmla="*/ 3175 w 316"/>
              <a:gd name="T35" fmla="*/ 284163 h 240"/>
              <a:gd name="T36" fmla="*/ 7938 w 316"/>
              <a:gd name="T37" fmla="*/ 285750 h 240"/>
              <a:gd name="T38" fmla="*/ 425450 w 316"/>
              <a:gd name="T39" fmla="*/ 365125 h 240"/>
              <a:gd name="T40" fmla="*/ 7938 w 316"/>
              <a:gd name="T41" fmla="*/ 365125 h 240"/>
              <a:gd name="T42" fmla="*/ 7938 w 316"/>
              <a:gd name="T43" fmla="*/ 368300 h 240"/>
              <a:gd name="T44" fmla="*/ 3175 w 316"/>
              <a:gd name="T45" fmla="*/ 368300 h 240"/>
              <a:gd name="T46" fmla="*/ 3175 w 316"/>
              <a:gd name="T47" fmla="*/ 371475 h 240"/>
              <a:gd name="T48" fmla="*/ 0 w 316"/>
              <a:gd name="T49" fmla="*/ 371475 h 240"/>
              <a:gd name="T50" fmla="*/ 0 w 316"/>
              <a:gd name="T51" fmla="*/ 377825 h 240"/>
              <a:gd name="T52" fmla="*/ 3175 w 316"/>
              <a:gd name="T53" fmla="*/ 377825 h 240"/>
              <a:gd name="T54" fmla="*/ 3175 w 316"/>
              <a:gd name="T55" fmla="*/ 381000 h 240"/>
              <a:gd name="T56" fmla="*/ 495300 w 316"/>
              <a:gd name="T57" fmla="*/ 381000 h 240"/>
              <a:gd name="T58" fmla="*/ 501650 w 316"/>
              <a:gd name="T59" fmla="*/ 374650 h 240"/>
              <a:gd name="T60" fmla="*/ 501650 w 316"/>
              <a:gd name="T61" fmla="*/ 368300 h 240"/>
              <a:gd name="T62" fmla="*/ 495300 w 316"/>
              <a:gd name="T63" fmla="*/ 361950 h 240"/>
              <a:gd name="T64" fmla="*/ 57150 w 316"/>
              <a:gd name="T65" fmla="*/ 280988 h 240"/>
              <a:gd name="T66" fmla="*/ 495300 w 316"/>
              <a:gd name="T67" fmla="*/ 201613 h 240"/>
              <a:gd name="T68" fmla="*/ 501650 w 316"/>
              <a:gd name="T69" fmla="*/ 195263 h 240"/>
              <a:gd name="T70" fmla="*/ 501650 w 316"/>
              <a:gd name="T71" fmla="*/ 188913 h 240"/>
              <a:gd name="T72" fmla="*/ 495300 w 316"/>
              <a:gd name="T73" fmla="*/ 182563 h 240"/>
              <a:gd name="T74" fmla="*/ 57150 w 316"/>
              <a:gd name="T75" fmla="*/ 101600 h 240"/>
              <a:gd name="T76" fmla="*/ 495300 w 316"/>
              <a:gd name="T77" fmla="*/ 19050 h 240"/>
              <a:gd name="T78" fmla="*/ 498475 w 316"/>
              <a:gd name="T79" fmla="*/ 19050 h 240"/>
              <a:gd name="T80" fmla="*/ 498475 w 316"/>
              <a:gd name="T81" fmla="*/ 15875 h 240"/>
              <a:gd name="T82" fmla="*/ 501650 w 316"/>
              <a:gd name="T83" fmla="*/ 15875 h 240"/>
              <a:gd name="T84" fmla="*/ 501650 w 316"/>
              <a:gd name="T85" fmla="*/ 3175 h 240"/>
              <a:gd name="T86" fmla="*/ 498475 w 316"/>
              <a:gd name="T87" fmla="*/ 3175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34" name="Rectangle 70">
            <a:extLst>
              <a:ext uri="{FF2B5EF4-FFF2-40B4-BE49-F238E27FC236}">
                <a16:creationId xmlns:a16="http://schemas.microsoft.com/office/drawing/2014/main" id="{2B0D1AAE-F762-32D8-0F50-45132A62AD0A}"/>
              </a:ext>
              <a:ext uri="{C183D7F6-B498-43B3-948B-1728B52AA6E4}">
                <adec:decorative xmlns:adec="http://schemas.microsoft.com/office/drawing/2017/decorative" val="1"/>
              </a:ext>
            </a:extLst>
          </p:cNvPr>
          <p:cNvSpPr>
            <a:spLocks noChangeArrowheads="1"/>
          </p:cNvSpPr>
          <p:nvPr/>
        </p:nvSpPr>
        <p:spPr bwMode="auto">
          <a:xfrm>
            <a:off x="4289425" y="2730500"/>
            <a:ext cx="688975" cy="122238"/>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35" name="Rectangle 71">
            <a:extLst>
              <a:ext uri="{FF2B5EF4-FFF2-40B4-BE49-F238E27FC236}">
                <a16:creationId xmlns:a16="http://schemas.microsoft.com/office/drawing/2014/main" id="{A7021D35-8B31-D747-BEB3-C10B07E9A4CA}"/>
              </a:ext>
              <a:ext uri="{C183D7F6-B498-43B3-948B-1728B52AA6E4}">
                <adec:decorative xmlns:adec="http://schemas.microsoft.com/office/drawing/2017/decorative" val="1"/>
              </a:ext>
            </a:extLst>
          </p:cNvPr>
          <p:cNvSpPr>
            <a:spLocks noChangeArrowheads="1"/>
          </p:cNvSpPr>
          <p:nvPr/>
        </p:nvSpPr>
        <p:spPr bwMode="auto">
          <a:xfrm>
            <a:off x="4344988" y="2792413"/>
            <a:ext cx="577850" cy="603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071" name="Freeform 7">
            <a:extLst>
              <a:ext uri="{FF2B5EF4-FFF2-40B4-BE49-F238E27FC236}">
                <a16:creationId xmlns:a16="http://schemas.microsoft.com/office/drawing/2014/main" id="{8D9C2196-AB2C-6979-B3FB-EF3B349E3803}"/>
              </a:ext>
              <a:ext uri="{C183D7F6-B498-43B3-948B-1728B52AA6E4}">
                <adec:decorative xmlns:adec="http://schemas.microsoft.com/office/drawing/2017/decorative" val="1"/>
              </a:ext>
            </a:extLst>
          </p:cNvPr>
          <p:cNvSpPr>
            <a:spLocks/>
          </p:cNvSpPr>
          <p:nvPr/>
        </p:nvSpPr>
        <p:spPr bwMode="auto">
          <a:xfrm>
            <a:off x="3044825"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88075" name="Freeform 11">
            <a:extLst>
              <a:ext uri="{FF2B5EF4-FFF2-40B4-BE49-F238E27FC236}">
                <a16:creationId xmlns:a16="http://schemas.microsoft.com/office/drawing/2014/main" id="{3E5CD62D-28B7-1A98-82DC-D14122A8F913}"/>
              </a:ext>
              <a:ext uri="{C183D7F6-B498-43B3-948B-1728B52AA6E4}">
                <adec:decorative xmlns:adec="http://schemas.microsoft.com/office/drawing/2017/decorative" val="1"/>
              </a:ext>
            </a:extLst>
          </p:cNvPr>
          <p:cNvSpPr>
            <a:spLocks/>
          </p:cNvSpPr>
          <p:nvPr/>
        </p:nvSpPr>
        <p:spPr bwMode="auto">
          <a:xfrm>
            <a:off x="3044825"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73" name="Freeform 9">
            <a:extLst>
              <a:ext uri="{FF2B5EF4-FFF2-40B4-BE49-F238E27FC236}">
                <a16:creationId xmlns:a16="http://schemas.microsoft.com/office/drawing/2014/main" id="{30A374A2-4D82-E6AF-5883-90155C3B7DC0}"/>
              </a:ext>
              <a:ext uri="{C183D7F6-B498-43B3-948B-1728B52AA6E4}">
                <adec:decorative xmlns:adec="http://schemas.microsoft.com/office/drawing/2017/decorative" val="1"/>
              </a:ext>
            </a:extLst>
          </p:cNvPr>
          <p:cNvSpPr>
            <a:spLocks/>
          </p:cNvSpPr>
          <p:nvPr/>
        </p:nvSpPr>
        <p:spPr bwMode="auto">
          <a:xfrm>
            <a:off x="3963988" y="3600450"/>
            <a:ext cx="627062" cy="436563"/>
          </a:xfrm>
          <a:custGeom>
            <a:avLst/>
            <a:gdLst>
              <a:gd name="T0" fmla="*/ 544512 w 395"/>
              <a:gd name="T1" fmla="*/ 0 h 275"/>
              <a:gd name="T2" fmla="*/ 444500 w 395"/>
              <a:gd name="T3" fmla="*/ 0 h 275"/>
              <a:gd name="T4" fmla="*/ 444500 w 395"/>
              <a:gd name="T5" fmla="*/ 174625 h 275"/>
              <a:gd name="T6" fmla="*/ 554037 w 395"/>
              <a:gd name="T7" fmla="*/ 174625 h 275"/>
              <a:gd name="T8" fmla="*/ 554037 w 395"/>
              <a:gd name="T9" fmla="*/ 261938 h 275"/>
              <a:gd name="T10" fmla="*/ 0 w 395"/>
              <a:gd name="T11" fmla="*/ 261938 h 275"/>
              <a:gd name="T12" fmla="*/ 0 w 395"/>
              <a:gd name="T13" fmla="*/ 350838 h 275"/>
              <a:gd name="T14" fmla="*/ 534987 w 395"/>
              <a:gd name="T15" fmla="*/ 350838 h 275"/>
              <a:gd name="T16" fmla="*/ 534987 w 395"/>
              <a:gd name="T17" fmla="*/ 436563 h 275"/>
              <a:gd name="T18" fmla="*/ 627062 w 395"/>
              <a:gd name="T19" fmla="*/ 436563 h 275"/>
              <a:gd name="T20" fmla="*/ 627062 w 395"/>
              <a:gd name="T21" fmla="*/ 98425 h 275"/>
              <a:gd name="T22" fmla="*/ 544512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329806" name="AutoShape 78">
            <a:extLst>
              <a:ext uri="{FF2B5EF4-FFF2-40B4-BE49-F238E27FC236}">
                <a16:creationId xmlns:a16="http://schemas.microsoft.com/office/drawing/2014/main" id="{0E9E0599-B361-454E-B59B-3379D8206A40}"/>
              </a:ext>
              <a:ext uri="{C183D7F6-B498-43B3-948B-1728B52AA6E4}">
                <adec:decorative xmlns:adec="http://schemas.microsoft.com/office/drawing/2017/decorative" val="1"/>
              </a:ext>
            </a:extLst>
          </p:cNvPr>
          <p:cNvSpPr>
            <a:spLocks noChangeArrowheads="1"/>
          </p:cNvSpPr>
          <p:nvPr/>
        </p:nvSpPr>
        <p:spPr bwMode="auto">
          <a:xfrm>
            <a:off x="39020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070" name="Freeform 6">
            <a:extLst>
              <a:ext uri="{FF2B5EF4-FFF2-40B4-BE49-F238E27FC236}">
                <a16:creationId xmlns:a16="http://schemas.microsoft.com/office/drawing/2014/main" id="{2B1F4808-EFD8-226E-A323-01CBCA63860A}"/>
              </a:ext>
              <a:ext uri="{C183D7F6-B498-43B3-948B-1728B52AA6E4}">
                <adec:decorative xmlns:adec="http://schemas.microsoft.com/office/drawing/2017/decorative" val="1"/>
              </a:ext>
            </a:extLst>
          </p:cNvPr>
          <p:cNvSpPr>
            <a:spLocks/>
          </p:cNvSpPr>
          <p:nvPr/>
        </p:nvSpPr>
        <p:spPr bwMode="auto">
          <a:xfrm>
            <a:off x="3284538" y="3629025"/>
            <a:ext cx="2692400" cy="1922463"/>
          </a:xfrm>
          <a:custGeom>
            <a:avLst/>
            <a:gdLst>
              <a:gd name="T0" fmla="*/ 2692400 w 1696"/>
              <a:gd name="T1" fmla="*/ 200025 h 1211"/>
              <a:gd name="T2" fmla="*/ 2692400 w 1696"/>
              <a:gd name="T3" fmla="*/ 398463 h 1211"/>
              <a:gd name="T4" fmla="*/ 1884363 w 1696"/>
              <a:gd name="T5" fmla="*/ 1101725 h 1211"/>
              <a:gd name="T6" fmla="*/ 1876425 w 1696"/>
              <a:gd name="T7" fmla="*/ 1922463 h 1211"/>
              <a:gd name="T8" fmla="*/ 868363 w 1696"/>
              <a:gd name="T9" fmla="*/ 1922463 h 1211"/>
              <a:gd name="T10" fmla="*/ 849313 w 1696"/>
              <a:gd name="T11" fmla="*/ 1128713 h 1211"/>
              <a:gd name="T12" fmla="*/ 0 w 1696"/>
              <a:gd name="T13" fmla="*/ 352425 h 1211"/>
              <a:gd name="T14" fmla="*/ 12700 w 1696"/>
              <a:gd name="T15" fmla="*/ 200025 h 1211"/>
              <a:gd name="T16" fmla="*/ 1243013 w 1696"/>
              <a:gd name="T17" fmla="*/ 206375 h 1211"/>
              <a:gd name="T18" fmla="*/ 1243013 w 1696"/>
              <a:gd name="T19" fmla="*/ 0 h 1211"/>
              <a:gd name="T20" fmla="*/ 1471613 w 1696"/>
              <a:gd name="T21" fmla="*/ 3175 h 1211"/>
              <a:gd name="T22" fmla="*/ 1471613 w 1696"/>
              <a:gd name="T23" fmla="*/ 200025 h 1211"/>
              <a:gd name="T24" fmla="*/ 2692400 w 1696"/>
              <a:gd name="T25" fmla="*/ 200025 h 1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211">
                <a:moveTo>
                  <a:pt x="1696" y="126"/>
                </a:moveTo>
                <a:lnTo>
                  <a:pt x="1696" y="251"/>
                </a:lnTo>
                <a:lnTo>
                  <a:pt x="1187" y="694"/>
                </a:lnTo>
                <a:lnTo>
                  <a:pt x="1182" y="1211"/>
                </a:lnTo>
                <a:lnTo>
                  <a:pt x="547" y="1211"/>
                </a:lnTo>
                <a:lnTo>
                  <a:pt x="535" y="711"/>
                </a:lnTo>
                <a:lnTo>
                  <a:pt x="0" y="222"/>
                </a:lnTo>
                <a:lnTo>
                  <a:pt x="8" y="126"/>
                </a:lnTo>
                <a:lnTo>
                  <a:pt x="783" y="130"/>
                </a:lnTo>
                <a:lnTo>
                  <a:pt x="783" y="0"/>
                </a:lnTo>
                <a:lnTo>
                  <a:pt x="927" y="2"/>
                </a:lnTo>
                <a:lnTo>
                  <a:pt x="927" y="126"/>
                </a:lnTo>
                <a:lnTo>
                  <a:pt x="1696" y="12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807" name="AutoShape 79">
            <a:extLst>
              <a:ext uri="{FF2B5EF4-FFF2-40B4-BE49-F238E27FC236}">
                <a16:creationId xmlns:a16="http://schemas.microsoft.com/office/drawing/2014/main" id="{4F6CAAD8-7ACA-429D-9869-55F6F6BD4328}"/>
              </a:ext>
              <a:ext uri="{C183D7F6-B498-43B3-948B-1728B52AA6E4}">
                <adec:decorative xmlns:adec="http://schemas.microsoft.com/office/drawing/2017/decorative" val="1"/>
              </a:ext>
            </a:extLst>
          </p:cNvPr>
          <p:cNvSpPr>
            <a:spLocks noChangeArrowheads="1"/>
          </p:cNvSpPr>
          <p:nvPr/>
        </p:nvSpPr>
        <p:spPr bwMode="auto">
          <a:xfrm>
            <a:off x="416401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38" name="Freeform 74">
            <a:extLst>
              <a:ext uri="{FF2B5EF4-FFF2-40B4-BE49-F238E27FC236}">
                <a16:creationId xmlns:a16="http://schemas.microsoft.com/office/drawing/2014/main" id="{F97DE3C7-014F-C474-AFA6-41DADFF78043}"/>
              </a:ext>
              <a:ext uri="{C183D7F6-B498-43B3-948B-1728B52AA6E4}">
                <adec:decorative xmlns:adec="http://schemas.microsoft.com/office/drawing/2017/decorative" val="1"/>
              </a:ext>
            </a:extLst>
          </p:cNvPr>
          <p:cNvSpPr>
            <a:spLocks/>
          </p:cNvSpPr>
          <p:nvPr/>
        </p:nvSpPr>
        <p:spPr bwMode="auto">
          <a:xfrm>
            <a:off x="3305175" y="3775075"/>
            <a:ext cx="1212850" cy="88900"/>
          </a:xfrm>
          <a:custGeom>
            <a:avLst/>
            <a:gdLst>
              <a:gd name="T0" fmla="*/ 0 w 764"/>
              <a:gd name="T1" fmla="*/ 88900 h 56"/>
              <a:gd name="T2" fmla="*/ 1212850 w 764"/>
              <a:gd name="T3" fmla="*/ 88900 h 56"/>
              <a:gd name="T4" fmla="*/ 1212850 w 764"/>
              <a:gd name="T5" fmla="*/ 0 h 56"/>
              <a:gd name="T6" fmla="*/ 0 w 764"/>
              <a:gd name="T7" fmla="*/ 0 h 56"/>
              <a:gd name="T8" fmla="*/ 0 w 764"/>
              <a:gd name="T9" fmla="*/ 8890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56">
                <a:moveTo>
                  <a:pt x="0" y="56"/>
                </a:moveTo>
                <a:lnTo>
                  <a:pt x="764" y="56"/>
                </a:lnTo>
                <a:lnTo>
                  <a:pt x="764" y="0"/>
                </a:lnTo>
                <a:lnTo>
                  <a:pt x="0" y="0"/>
                </a:lnTo>
                <a:lnTo>
                  <a:pt x="0" y="56"/>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072" name="Freeform 8">
            <a:extLst>
              <a:ext uri="{FF2B5EF4-FFF2-40B4-BE49-F238E27FC236}">
                <a16:creationId xmlns:a16="http://schemas.microsoft.com/office/drawing/2014/main" id="{8A75CACF-B298-9677-CB06-DB1A400C0008}"/>
              </a:ext>
              <a:ext uri="{C183D7F6-B498-43B3-948B-1728B52AA6E4}">
                <adec:decorative xmlns:adec="http://schemas.microsoft.com/office/drawing/2017/decorative" val="1"/>
              </a:ext>
            </a:extLst>
          </p:cNvPr>
          <p:cNvSpPr>
            <a:spLocks/>
          </p:cNvSpPr>
          <p:nvPr/>
        </p:nvSpPr>
        <p:spPr bwMode="auto">
          <a:xfrm>
            <a:off x="4691063" y="3600450"/>
            <a:ext cx="623887" cy="436563"/>
          </a:xfrm>
          <a:custGeom>
            <a:avLst/>
            <a:gdLst>
              <a:gd name="T0" fmla="*/ 69850 w 393"/>
              <a:gd name="T1" fmla="*/ 0 h 275"/>
              <a:gd name="T2" fmla="*/ 182562 w 393"/>
              <a:gd name="T3" fmla="*/ 0 h 275"/>
              <a:gd name="T4" fmla="*/ 182562 w 393"/>
              <a:gd name="T5" fmla="*/ 174625 h 275"/>
              <a:gd name="T6" fmla="*/ 73025 w 393"/>
              <a:gd name="T7" fmla="*/ 174625 h 275"/>
              <a:gd name="T8" fmla="*/ 73025 w 393"/>
              <a:gd name="T9" fmla="*/ 261938 h 275"/>
              <a:gd name="T10" fmla="*/ 623887 w 393"/>
              <a:gd name="T11" fmla="*/ 261938 h 275"/>
              <a:gd name="T12" fmla="*/ 623887 w 393"/>
              <a:gd name="T13" fmla="*/ 350838 h 275"/>
              <a:gd name="T14" fmla="*/ 92075 w 393"/>
              <a:gd name="T15" fmla="*/ 350838 h 275"/>
              <a:gd name="T16" fmla="*/ 92075 w 393"/>
              <a:gd name="T17" fmla="*/ 436563 h 275"/>
              <a:gd name="T18" fmla="*/ 0 w 393"/>
              <a:gd name="T19" fmla="*/ 436563 h 275"/>
              <a:gd name="T20" fmla="*/ 0 w 393"/>
              <a:gd name="T21" fmla="*/ 98425 h 275"/>
              <a:gd name="T22" fmla="*/ 69850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329808" name="AutoShape 80">
            <a:extLst>
              <a:ext uri="{FF2B5EF4-FFF2-40B4-BE49-F238E27FC236}">
                <a16:creationId xmlns:a16="http://schemas.microsoft.com/office/drawing/2014/main" id="{35B1EE2C-C329-438A-B67C-77B289F5C9A6}"/>
              </a:ext>
              <a:ext uri="{C183D7F6-B498-43B3-948B-1728B52AA6E4}">
                <adec:decorative xmlns:adec="http://schemas.microsoft.com/office/drawing/2017/decorative" val="1"/>
              </a:ext>
            </a:extLst>
          </p:cNvPr>
          <p:cNvSpPr>
            <a:spLocks noChangeArrowheads="1"/>
          </p:cNvSpPr>
          <p:nvPr/>
        </p:nvSpPr>
        <p:spPr bwMode="auto">
          <a:xfrm>
            <a:off x="499586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9809" name="AutoShape 81">
            <a:extLst>
              <a:ext uri="{FF2B5EF4-FFF2-40B4-BE49-F238E27FC236}">
                <a16:creationId xmlns:a16="http://schemas.microsoft.com/office/drawing/2014/main" id="{53D7B98E-B326-2715-F74B-7949EF26BF45}"/>
              </a:ext>
              <a:ext uri="{C183D7F6-B498-43B3-948B-1728B52AA6E4}">
                <adec:decorative xmlns:adec="http://schemas.microsoft.com/office/drawing/2017/decorative" val="1"/>
              </a:ext>
            </a:extLst>
          </p:cNvPr>
          <p:cNvSpPr>
            <a:spLocks noChangeArrowheads="1"/>
          </p:cNvSpPr>
          <p:nvPr/>
        </p:nvSpPr>
        <p:spPr bwMode="auto">
          <a:xfrm>
            <a:off x="528796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37" name="Freeform 73">
            <a:extLst>
              <a:ext uri="{FF2B5EF4-FFF2-40B4-BE49-F238E27FC236}">
                <a16:creationId xmlns:a16="http://schemas.microsoft.com/office/drawing/2014/main" id="{9442F326-CD8B-2952-F00A-2D06521A49BF}"/>
              </a:ext>
              <a:ext uri="{C183D7F6-B498-43B3-948B-1728B52AA6E4}">
                <adec:decorative xmlns:adec="http://schemas.microsoft.com/office/drawing/2017/decorative" val="1"/>
              </a:ext>
            </a:extLst>
          </p:cNvPr>
          <p:cNvSpPr>
            <a:spLocks/>
          </p:cNvSpPr>
          <p:nvPr/>
        </p:nvSpPr>
        <p:spPr bwMode="auto">
          <a:xfrm>
            <a:off x="4772025" y="3775075"/>
            <a:ext cx="1212850" cy="88900"/>
          </a:xfrm>
          <a:custGeom>
            <a:avLst/>
            <a:gdLst>
              <a:gd name="T0" fmla="*/ 0 w 764"/>
              <a:gd name="T1" fmla="*/ 88900 h 56"/>
              <a:gd name="T2" fmla="*/ 1212850 w 764"/>
              <a:gd name="T3" fmla="*/ 88900 h 56"/>
              <a:gd name="T4" fmla="*/ 1212850 w 764"/>
              <a:gd name="T5" fmla="*/ 0 h 56"/>
              <a:gd name="T6" fmla="*/ 0 w 764"/>
              <a:gd name="T7" fmla="*/ 0 h 56"/>
              <a:gd name="T8" fmla="*/ 0 w 764"/>
              <a:gd name="T9" fmla="*/ 8890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56">
                <a:moveTo>
                  <a:pt x="0" y="56"/>
                </a:moveTo>
                <a:lnTo>
                  <a:pt x="764" y="56"/>
                </a:lnTo>
                <a:lnTo>
                  <a:pt x="764" y="0"/>
                </a:lnTo>
                <a:lnTo>
                  <a:pt x="0" y="0"/>
                </a:lnTo>
                <a:lnTo>
                  <a:pt x="0" y="56"/>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59" name="Freeform 145">
            <a:extLst>
              <a:ext uri="{FF2B5EF4-FFF2-40B4-BE49-F238E27FC236}">
                <a16:creationId xmlns:a16="http://schemas.microsoft.com/office/drawing/2014/main" id="{5F2D2D13-5CA5-67E7-4F34-1FB6C2F78A61}"/>
              </a:ext>
              <a:ext uri="{C183D7F6-B498-43B3-948B-1728B52AA6E4}">
                <adec:decorative xmlns:adec="http://schemas.microsoft.com/office/drawing/2017/decorative" val="1"/>
              </a:ext>
            </a:extLst>
          </p:cNvPr>
          <p:cNvSpPr>
            <a:spLocks/>
          </p:cNvSpPr>
          <p:nvPr/>
        </p:nvSpPr>
        <p:spPr bwMode="auto">
          <a:xfrm rot="16200000" flipV="1">
            <a:off x="8355013"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58" name="Freeform 144">
            <a:extLst>
              <a:ext uri="{FF2B5EF4-FFF2-40B4-BE49-F238E27FC236}">
                <a16:creationId xmlns:a16="http://schemas.microsoft.com/office/drawing/2014/main" id="{E42EEA6F-56E7-83B2-56E1-6DB4D8436A2E}"/>
              </a:ext>
              <a:ext uri="{C183D7F6-B498-43B3-948B-1728B52AA6E4}">
                <adec:decorative xmlns:adec="http://schemas.microsoft.com/office/drawing/2017/decorative" val="1"/>
              </a:ext>
            </a:extLst>
          </p:cNvPr>
          <p:cNvSpPr>
            <a:spLocks/>
          </p:cNvSpPr>
          <p:nvPr/>
        </p:nvSpPr>
        <p:spPr bwMode="auto">
          <a:xfrm rot="16200000" flipV="1">
            <a:off x="8240712"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88163" name="Group 149">
            <a:extLst>
              <a:ext uri="{FF2B5EF4-FFF2-40B4-BE49-F238E27FC236}">
                <a16:creationId xmlns:a16="http://schemas.microsoft.com/office/drawing/2014/main" id="{3C7FDA9C-8AD5-B6E0-EEB2-05533FF444A1}"/>
              </a:ext>
              <a:ext uri="{C183D7F6-B498-43B3-948B-1728B52AA6E4}">
                <adec:decorative xmlns:adec="http://schemas.microsoft.com/office/drawing/2017/decorative" val="1"/>
              </a:ext>
            </a:extLst>
          </p:cNvPr>
          <p:cNvGrpSpPr>
            <a:grpSpLocks/>
          </p:cNvGrpSpPr>
          <p:nvPr/>
        </p:nvGrpSpPr>
        <p:grpSpPr bwMode="auto">
          <a:xfrm rot="16200000" flipV="1">
            <a:off x="8439150" y="2530476"/>
            <a:ext cx="77787" cy="150812"/>
            <a:chOff x="4817" y="1051"/>
            <a:chExt cx="111" cy="126"/>
          </a:xfrm>
        </p:grpSpPr>
        <p:sp>
          <p:nvSpPr>
            <p:cNvPr id="88172" name="Rectangle 150">
              <a:extLst>
                <a:ext uri="{FF2B5EF4-FFF2-40B4-BE49-F238E27FC236}">
                  <a16:creationId xmlns:a16="http://schemas.microsoft.com/office/drawing/2014/main" id="{58AB96B3-57E7-05FD-3179-2E320D4A5EB3}"/>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73" name="Rectangle 151">
              <a:extLst>
                <a:ext uri="{FF2B5EF4-FFF2-40B4-BE49-F238E27FC236}">
                  <a16:creationId xmlns:a16="http://schemas.microsoft.com/office/drawing/2014/main" id="{3088CEDA-D11F-E01B-5F38-D9D03798BBAE}"/>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88161" name="Freeform 147">
            <a:extLst>
              <a:ext uri="{FF2B5EF4-FFF2-40B4-BE49-F238E27FC236}">
                <a16:creationId xmlns:a16="http://schemas.microsoft.com/office/drawing/2014/main" id="{5E93A624-A3C6-D16F-DC03-C360B7AFD0E9}"/>
              </a:ext>
              <a:ext uri="{C183D7F6-B498-43B3-948B-1728B52AA6E4}">
                <adec:decorative xmlns:adec="http://schemas.microsoft.com/office/drawing/2017/decorative" val="1"/>
              </a:ext>
            </a:extLst>
          </p:cNvPr>
          <p:cNvSpPr>
            <a:spLocks/>
          </p:cNvSpPr>
          <p:nvPr/>
        </p:nvSpPr>
        <p:spPr bwMode="auto">
          <a:xfrm rot="16200000" flipV="1">
            <a:off x="8536782" y="2504281"/>
            <a:ext cx="63500" cy="58737"/>
          </a:xfrm>
          <a:custGeom>
            <a:avLst/>
            <a:gdLst>
              <a:gd name="T0" fmla="*/ 0 w 90"/>
              <a:gd name="T1" fmla="*/ 57562 h 50"/>
              <a:gd name="T2" fmla="*/ 0 w 90"/>
              <a:gd name="T3" fmla="*/ 57562 h 50"/>
              <a:gd name="T4" fmla="*/ 0 w 90"/>
              <a:gd name="T5" fmla="*/ 48164 h 50"/>
              <a:gd name="T6" fmla="*/ 7761 w 90"/>
              <a:gd name="T7" fmla="*/ 39941 h 50"/>
              <a:gd name="T8" fmla="*/ 7761 w 90"/>
              <a:gd name="T9" fmla="*/ 30543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3 h 50"/>
              <a:gd name="T28" fmla="*/ 51506 w 90"/>
              <a:gd name="T29" fmla="*/ 39941 h 50"/>
              <a:gd name="T30" fmla="*/ 62794 w 90"/>
              <a:gd name="T31" fmla="*/ 48164 h 50"/>
              <a:gd name="T32" fmla="*/ 62794 w 90"/>
              <a:gd name="T33" fmla="*/ 57562 h 50"/>
              <a:gd name="T34" fmla="*/ 0 w 90"/>
              <a:gd name="T35" fmla="*/ 57562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52" name="Freeform 138">
            <a:extLst>
              <a:ext uri="{FF2B5EF4-FFF2-40B4-BE49-F238E27FC236}">
                <a16:creationId xmlns:a16="http://schemas.microsoft.com/office/drawing/2014/main" id="{3FBA7934-8BE7-CBDD-0742-2C1BE16A3AF1}"/>
              </a:ext>
              <a:ext uri="{C183D7F6-B498-43B3-948B-1728B52AA6E4}">
                <adec:decorative xmlns:adec="http://schemas.microsoft.com/office/drawing/2017/decorative" val="1"/>
              </a:ext>
            </a:extLst>
          </p:cNvPr>
          <p:cNvSpPr>
            <a:spLocks/>
          </p:cNvSpPr>
          <p:nvPr/>
        </p:nvSpPr>
        <p:spPr bwMode="auto">
          <a:xfrm rot="16200000" flipV="1">
            <a:off x="8443119" y="2607469"/>
            <a:ext cx="365125" cy="144463"/>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2 h 121"/>
              <a:gd name="T16" fmla="*/ 297535 w 524"/>
              <a:gd name="T17" fmla="*/ 107452 h 121"/>
              <a:gd name="T18" fmla="*/ 297535 w 524"/>
              <a:gd name="T19" fmla="*/ 143269 h 121"/>
              <a:gd name="T20" fmla="*/ 216706 w 524"/>
              <a:gd name="T21" fmla="*/ 143269 h 121"/>
              <a:gd name="T22" fmla="*/ 216706 w 524"/>
              <a:gd name="T23" fmla="*/ 102676 h 121"/>
              <a:gd name="T24" fmla="*/ 0 w 524"/>
              <a:gd name="T25" fmla="*/ 102676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62" name="Rectangle 148">
            <a:extLst>
              <a:ext uri="{FF2B5EF4-FFF2-40B4-BE49-F238E27FC236}">
                <a16:creationId xmlns:a16="http://schemas.microsoft.com/office/drawing/2014/main" id="{CCDAF30D-18B4-5C1C-9366-0FD836937B49}"/>
              </a:ext>
              <a:ext uri="{C183D7F6-B498-43B3-948B-1728B52AA6E4}">
                <adec:decorative xmlns:adec="http://schemas.microsoft.com/office/drawing/2017/decorative" val="1"/>
              </a:ext>
            </a:extLst>
          </p:cNvPr>
          <p:cNvSpPr>
            <a:spLocks noChangeArrowheads="1"/>
          </p:cNvSpPr>
          <p:nvPr/>
        </p:nvSpPr>
        <p:spPr bwMode="auto">
          <a:xfrm rot="16200000" flipV="1">
            <a:off x="8387556" y="3088482"/>
            <a:ext cx="574675" cy="33338"/>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29886" name="AutoShape 158">
            <a:extLst>
              <a:ext uri="{FF2B5EF4-FFF2-40B4-BE49-F238E27FC236}">
                <a16:creationId xmlns:a16="http://schemas.microsoft.com/office/drawing/2014/main" id="{CC868FB9-5FEC-ED43-5A73-F11B4CEB05BC}"/>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88074" name="Freeform 10">
            <a:extLst>
              <a:ext uri="{FF2B5EF4-FFF2-40B4-BE49-F238E27FC236}">
                <a16:creationId xmlns:a16="http://schemas.microsoft.com/office/drawing/2014/main" id="{985FAEB6-7DAD-CF72-ADA4-417A5B56A200}"/>
              </a:ext>
              <a:ext uri="{C183D7F6-B498-43B3-948B-1728B52AA6E4}">
                <adec:decorative xmlns:adec="http://schemas.microsoft.com/office/drawing/2017/decorative" val="1"/>
              </a:ext>
            </a:extLst>
          </p:cNvPr>
          <p:cNvSpPr>
            <a:spLocks/>
          </p:cNvSpPr>
          <p:nvPr/>
        </p:nvSpPr>
        <p:spPr bwMode="auto">
          <a:xfrm>
            <a:off x="6232525" y="2792413"/>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8149" name="Group 116" descr="valve">
            <a:extLst>
              <a:ext uri="{FF2B5EF4-FFF2-40B4-BE49-F238E27FC236}">
                <a16:creationId xmlns:a16="http://schemas.microsoft.com/office/drawing/2014/main" id="{DD6F7C30-6C1B-4C0C-BE2F-1714144CC16C}"/>
              </a:ext>
            </a:extLst>
          </p:cNvPr>
          <p:cNvGrpSpPr>
            <a:grpSpLocks/>
          </p:cNvGrpSpPr>
          <p:nvPr/>
        </p:nvGrpSpPr>
        <p:grpSpPr bwMode="auto">
          <a:xfrm rot="5400000">
            <a:off x="6830219" y="3166269"/>
            <a:ext cx="866775" cy="430213"/>
            <a:chOff x="2460" y="2256"/>
            <a:chExt cx="546" cy="271"/>
          </a:xfrm>
        </p:grpSpPr>
        <p:grpSp>
          <p:nvGrpSpPr>
            <p:cNvPr id="88180" name="Group 117">
              <a:extLst>
                <a:ext uri="{FF2B5EF4-FFF2-40B4-BE49-F238E27FC236}">
                  <a16:creationId xmlns:a16="http://schemas.microsoft.com/office/drawing/2014/main" id="{51CBA79F-8BCD-AD67-718C-4FE29FD9398A}"/>
                </a:ext>
              </a:extLst>
            </p:cNvPr>
            <p:cNvGrpSpPr>
              <a:grpSpLocks/>
            </p:cNvGrpSpPr>
            <p:nvPr/>
          </p:nvGrpSpPr>
          <p:grpSpPr bwMode="auto">
            <a:xfrm rot="-5400000">
              <a:off x="2598" y="2118"/>
              <a:ext cx="270" cy="546"/>
              <a:chOff x="2598" y="2118"/>
              <a:chExt cx="270" cy="546"/>
            </a:xfrm>
          </p:grpSpPr>
          <p:sp>
            <p:nvSpPr>
              <p:cNvPr id="88191" name="Rectangle 118">
                <a:extLst>
                  <a:ext uri="{FF2B5EF4-FFF2-40B4-BE49-F238E27FC236}">
                    <a16:creationId xmlns:a16="http://schemas.microsoft.com/office/drawing/2014/main" id="{EB3020A4-EBB5-F0B1-EB6F-2D863F75D955}"/>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92" name="Line 119">
                <a:extLst>
                  <a:ext uri="{FF2B5EF4-FFF2-40B4-BE49-F238E27FC236}">
                    <a16:creationId xmlns:a16="http://schemas.microsoft.com/office/drawing/2014/main" id="{2445E0C5-CF19-C1CA-2E0C-92F0C1BFCEBE}"/>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8181" name="Line 120">
              <a:extLst>
                <a:ext uri="{FF2B5EF4-FFF2-40B4-BE49-F238E27FC236}">
                  <a16:creationId xmlns:a16="http://schemas.microsoft.com/office/drawing/2014/main" id="{F4F4F4FE-C683-8EFA-F50C-D5003911D053}"/>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82" name="Line 121">
              <a:extLst>
                <a:ext uri="{FF2B5EF4-FFF2-40B4-BE49-F238E27FC236}">
                  <a16:creationId xmlns:a16="http://schemas.microsoft.com/office/drawing/2014/main" id="{D4A3CD85-5EC7-947F-3356-BA156F0B2826}"/>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83" name="Line 122">
              <a:extLst>
                <a:ext uri="{FF2B5EF4-FFF2-40B4-BE49-F238E27FC236}">
                  <a16:creationId xmlns:a16="http://schemas.microsoft.com/office/drawing/2014/main" id="{7A588951-3C26-53DD-C335-141B9E3AE100}"/>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84" name="Line 123">
              <a:extLst>
                <a:ext uri="{FF2B5EF4-FFF2-40B4-BE49-F238E27FC236}">
                  <a16:creationId xmlns:a16="http://schemas.microsoft.com/office/drawing/2014/main" id="{F702EE12-1EC6-8CD7-5FAA-A164C808BF84}"/>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8185" name="Group 124">
              <a:extLst>
                <a:ext uri="{FF2B5EF4-FFF2-40B4-BE49-F238E27FC236}">
                  <a16:creationId xmlns:a16="http://schemas.microsoft.com/office/drawing/2014/main" id="{DFD23D8E-9A8F-7E28-CC31-9732952BE382}"/>
                </a:ext>
              </a:extLst>
            </p:cNvPr>
            <p:cNvGrpSpPr>
              <a:grpSpLocks/>
            </p:cNvGrpSpPr>
            <p:nvPr/>
          </p:nvGrpSpPr>
          <p:grpSpPr bwMode="auto">
            <a:xfrm>
              <a:off x="2917" y="2482"/>
              <a:ext cx="47" cy="44"/>
              <a:chOff x="2933" y="2482"/>
              <a:chExt cx="47" cy="44"/>
            </a:xfrm>
          </p:grpSpPr>
          <p:sp>
            <p:nvSpPr>
              <p:cNvPr id="88189" name="Line 125">
                <a:extLst>
                  <a:ext uri="{FF2B5EF4-FFF2-40B4-BE49-F238E27FC236}">
                    <a16:creationId xmlns:a16="http://schemas.microsoft.com/office/drawing/2014/main" id="{A7167822-B7EC-E54B-ACF4-429477535F5D}"/>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90" name="Line 126">
                <a:extLst>
                  <a:ext uri="{FF2B5EF4-FFF2-40B4-BE49-F238E27FC236}">
                    <a16:creationId xmlns:a16="http://schemas.microsoft.com/office/drawing/2014/main" id="{5DAA76E0-B622-264A-820D-83B8B1B3C6B3}"/>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8186" name="Group 127">
              <a:extLst>
                <a:ext uri="{FF2B5EF4-FFF2-40B4-BE49-F238E27FC236}">
                  <a16:creationId xmlns:a16="http://schemas.microsoft.com/office/drawing/2014/main" id="{58DBA056-FB9E-303E-D607-8188E5199357}"/>
                </a:ext>
              </a:extLst>
            </p:cNvPr>
            <p:cNvGrpSpPr>
              <a:grpSpLocks/>
            </p:cNvGrpSpPr>
            <p:nvPr/>
          </p:nvGrpSpPr>
          <p:grpSpPr bwMode="auto">
            <a:xfrm>
              <a:off x="2499" y="2479"/>
              <a:ext cx="47" cy="44"/>
              <a:chOff x="2933" y="2482"/>
              <a:chExt cx="47" cy="44"/>
            </a:xfrm>
          </p:grpSpPr>
          <p:sp>
            <p:nvSpPr>
              <p:cNvPr id="88187" name="Line 128">
                <a:extLst>
                  <a:ext uri="{FF2B5EF4-FFF2-40B4-BE49-F238E27FC236}">
                    <a16:creationId xmlns:a16="http://schemas.microsoft.com/office/drawing/2014/main" id="{A4ABA897-EF76-D9D0-18D4-EC8062826263}"/>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88" name="Line 129">
                <a:extLst>
                  <a:ext uri="{FF2B5EF4-FFF2-40B4-BE49-F238E27FC236}">
                    <a16:creationId xmlns:a16="http://schemas.microsoft.com/office/drawing/2014/main" id="{0BDA7369-87BE-DA52-B1A3-68F65E0A6B6C}"/>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8066" name="Freeform 2">
            <a:extLst>
              <a:ext uri="{FF2B5EF4-FFF2-40B4-BE49-F238E27FC236}">
                <a16:creationId xmlns:a16="http://schemas.microsoft.com/office/drawing/2014/main" id="{C8579A8D-4C0E-C3EC-6973-D3B6A6203E5D}"/>
              </a:ext>
              <a:ext uri="{C183D7F6-B498-43B3-948B-1728B52AA6E4}">
                <adec:decorative xmlns:adec="http://schemas.microsoft.com/office/drawing/2017/decorative" val="1"/>
              </a:ext>
            </a:extLst>
          </p:cNvPr>
          <p:cNvSpPr>
            <a:spLocks/>
          </p:cNvSpPr>
          <p:nvPr/>
        </p:nvSpPr>
        <p:spPr bwMode="auto">
          <a:xfrm rot="16200000" flipV="1">
            <a:off x="7991476" y="2890837"/>
            <a:ext cx="950912" cy="417513"/>
          </a:xfrm>
          <a:custGeom>
            <a:avLst/>
            <a:gdLst>
              <a:gd name="T0" fmla="*/ 0 w 1362"/>
              <a:gd name="T1" fmla="*/ 416320 h 350"/>
              <a:gd name="T2" fmla="*/ 129860 w 1362"/>
              <a:gd name="T3" fmla="*/ 416320 h 350"/>
              <a:gd name="T4" fmla="*/ 129860 w 1362"/>
              <a:gd name="T5" fmla="*/ 386498 h 350"/>
              <a:gd name="T6" fmla="*/ 777765 w 1362"/>
              <a:gd name="T7" fmla="*/ 386498 h 350"/>
              <a:gd name="T8" fmla="*/ 777765 w 1362"/>
              <a:gd name="T9" fmla="*/ 416320 h 350"/>
              <a:gd name="T10" fmla="*/ 950214 w 1362"/>
              <a:gd name="T11" fmla="*/ 416320 h 350"/>
              <a:gd name="T12" fmla="*/ 950214 w 1362"/>
              <a:gd name="T13" fmla="*/ 0 h 350"/>
              <a:gd name="T14" fmla="*/ 0 w 1362"/>
              <a:gd name="T15" fmla="*/ 0 h 350"/>
              <a:gd name="T16" fmla="*/ 0 w 1362"/>
              <a:gd name="T17" fmla="*/ 41632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CCFF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329731" name="Rectangle 3">
            <a:extLst>
              <a:ext uri="{FF2B5EF4-FFF2-40B4-BE49-F238E27FC236}">
                <a16:creationId xmlns:a16="http://schemas.microsoft.com/office/drawing/2014/main" id="{F9C3170F-365F-4BEB-A08C-3A4225ED8BD9}"/>
              </a:ext>
              <a:ext uri="{C183D7F6-B498-43B3-948B-1728B52AA6E4}">
                <adec:decorative xmlns:adec="http://schemas.microsoft.com/office/drawing/2017/decorative" val="1"/>
              </a:ext>
            </a:extLst>
          </p:cNvPr>
          <p:cNvSpPr>
            <a:spLocks noChangeArrowheads="1"/>
          </p:cNvSpPr>
          <p:nvPr/>
        </p:nvSpPr>
        <p:spPr bwMode="auto">
          <a:xfrm>
            <a:off x="8258175" y="2628900"/>
            <a:ext cx="428625" cy="673100"/>
          </a:xfrm>
          <a:prstGeom prst="rect">
            <a:avLst/>
          </a:prstGeom>
          <a:gradFill rotWithShape="0">
            <a:gsLst>
              <a:gs pos="0">
                <a:schemeClr val="accent2">
                  <a:gamma/>
                  <a:tint val="45490"/>
                  <a:invGamma/>
                </a:schemeClr>
              </a:gs>
              <a:gs pos="100000">
                <a:schemeClr val="accent2"/>
              </a:gs>
            </a:gsLst>
            <a:lin ang="5400000" scaled="1"/>
          </a:gradFill>
          <a:ln>
            <a:noFill/>
          </a:ln>
          <a:effectLst/>
        </p:spPr>
        <p:txBody>
          <a:bodyPr wrap="none" anchor="ctr"/>
          <a:lstStyle/>
          <a:p>
            <a:pPr>
              <a:defRPr/>
            </a:pPr>
            <a:endParaRPr lang="en-US"/>
          </a:p>
        </p:txBody>
      </p:sp>
      <p:grpSp>
        <p:nvGrpSpPr>
          <p:cNvPr id="88150" name="Group 130">
            <a:extLst>
              <a:ext uri="{FF2B5EF4-FFF2-40B4-BE49-F238E27FC236}">
                <a16:creationId xmlns:a16="http://schemas.microsoft.com/office/drawing/2014/main" id="{2067C305-B83F-007C-CCFB-3A03C5A9D045}"/>
              </a:ext>
              <a:ext uri="{C183D7F6-B498-43B3-948B-1728B52AA6E4}">
                <adec:decorative xmlns:adec="http://schemas.microsoft.com/office/drawing/2017/decorative" val="1"/>
              </a:ext>
            </a:extLst>
          </p:cNvPr>
          <p:cNvGrpSpPr>
            <a:grpSpLocks/>
          </p:cNvGrpSpPr>
          <p:nvPr/>
        </p:nvGrpSpPr>
        <p:grpSpPr bwMode="auto">
          <a:xfrm>
            <a:off x="7478713" y="2697163"/>
            <a:ext cx="781050" cy="368300"/>
            <a:chOff x="2778" y="2216"/>
            <a:chExt cx="492" cy="232"/>
          </a:xfrm>
        </p:grpSpPr>
        <p:sp>
          <p:nvSpPr>
            <p:cNvPr id="88177" name="Line 131">
              <a:extLst>
                <a:ext uri="{FF2B5EF4-FFF2-40B4-BE49-F238E27FC236}">
                  <a16:creationId xmlns:a16="http://schemas.microsoft.com/office/drawing/2014/main" id="{E2AB306A-C644-2E7B-FBAC-6FBC34FFF478}"/>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78" name="Line 132">
              <a:extLst>
                <a:ext uri="{FF2B5EF4-FFF2-40B4-BE49-F238E27FC236}">
                  <a16:creationId xmlns:a16="http://schemas.microsoft.com/office/drawing/2014/main" id="{EFD90104-551D-501B-2FC4-071F051981A7}"/>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179" name="Line 133">
              <a:extLst>
                <a:ext uri="{FF2B5EF4-FFF2-40B4-BE49-F238E27FC236}">
                  <a16:creationId xmlns:a16="http://schemas.microsoft.com/office/drawing/2014/main" id="{074C7CAF-9C2C-236E-19E4-78DF3311AD3B}"/>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8153" name="Freeform 139">
            <a:extLst>
              <a:ext uri="{FF2B5EF4-FFF2-40B4-BE49-F238E27FC236}">
                <a16:creationId xmlns:a16="http://schemas.microsoft.com/office/drawing/2014/main" id="{EE93145A-029F-8C43-2480-2057EAD92F31}"/>
              </a:ext>
              <a:ext uri="{C183D7F6-B498-43B3-948B-1728B52AA6E4}">
                <adec:decorative xmlns:adec="http://schemas.microsoft.com/office/drawing/2017/decorative" val="1"/>
              </a:ext>
            </a:extLst>
          </p:cNvPr>
          <p:cNvSpPr>
            <a:spLocks/>
          </p:cNvSpPr>
          <p:nvPr/>
        </p:nvSpPr>
        <p:spPr bwMode="auto">
          <a:xfrm rot="16200000" flipV="1">
            <a:off x="8262938"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8164" name="Rectangle 152">
            <a:extLst>
              <a:ext uri="{FF2B5EF4-FFF2-40B4-BE49-F238E27FC236}">
                <a16:creationId xmlns:a16="http://schemas.microsoft.com/office/drawing/2014/main" id="{8B543ADA-E65E-6D39-BF93-3E4ACBDA75FE}"/>
              </a:ext>
              <a:ext uri="{C183D7F6-B498-43B3-948B-1728B52AA6E4}">
                <adec:decorative xmlns:adec="http://schemas.microsoft.com/office/drawing/2017/decorative" val="1"/>
              </a:ext>
            </a:extLst>
          </p:cNvPr>
          <p:cNvSpPr>
            <a:spLocks noChangeArrowheads="1"/>
          </p:cNvSpPr>
          <p:nvPr/>
        </p:nvSpPr>
        <p:spPr bwMode="auto">
          <a:xfrm rot="16200000" flipV="1">
            <a:off x="7997825"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079" name="Freeform 15">
            <a:extLst>
              <a:ext uri="{FF2B5EF4-FFF2-40B4-BE49-F238E27FC236}">
                <a16:creationId xmlns:a16="http://schemas.microsoft.com/office/drawing/2014/main" id="{4CE1C56D-8BDA-CAC1-EA72-D28C36E1BF57}"/>
              </a:ext>
              <a:ext uri="{C183D7F6-B498-43B3-948B-1728B52AA6E4}">
                <adec:decorative xmlns:adec="http://schemas.microsoft.com/office/drawing/2017/decorative" val="1"/>
              </a:ext>
            </a:extLst>
          </p:cNvPr>
          <p:cNvSpPr>
            <a:spLocks/>
          </p:cNvSpPr>
          <p:nvPr/>
        </p:nvSpPr>
        <p:spPr bwMode="auto">
          <a:xfrm>
            <a:off x="3044825" y="3868738"/>
            <a:ext cx="846138" cy="560387"/>
          </a:xfrm>
          <a:custGeom>
            <a:avLst/>
            <a:gdLst>
              <a:gd name="T0" fmla="*/ 508000 w 533"/>
              <a:gd name="T1" fmla="*/ 374650 h 353"/>
              <a:gd name="T2" fmla="*/ 717550 w 533"/>
              <a:gd name="T3" fmla="*/ 560387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88076" name="Freeform 12">
            <a:extLst>
              <a:ext uri="{FF2B5EF4-FFF2-40B4-BE49-F238E27FC236}">
                <a16:creationId xmlns:a16="http://schemas.microsoft.com/office/drawing/2014/main" id="{CECD312B-2C47-8BEA-06F7-0AA47D8197D4}"/>
              </a:ext>
              <a:ext uri="{C183D7F6-B498-43B3-948B-1728B52AA6E4}">
                <adec:decorative xmlns:adec="http://schemas.microsoft.com/office/drawing/2017/decorative" val="1"/>
              </a:ext>
            </a:extLst>
          </p:cNvPr>
          <p:cNvSpPr>
            <a:spLocks/>
          </p:cNvSpPr>
          <p:nvPr/>
        </p:nvSpPr>
        <p:spPr bwMode="auto">
          <a:xfrm>
            <a:off x="3762375"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1" name="Freeform 17">
            <a:extLst>
              <a:ext uri="{FF2B5EF4-FFF2-40B4-BE49-F238E27FC236}">
                <a16:creationId xmlns:a16="http://schemas.microsoft.com/office/drawing/2014/main" id="{681831E2-C4AD-3F5F-03DE-7E855B21A7EF}"/>
              </a:ext>
              <a:ext uri="{C183D7F6-B498-43B3-948B-1728B52AA6E4}">
                <adec:decorative xmlns:adec="http://schemas.microsoft.com/office/drawing/2017/decorative" val="1"/>
              </a:ext>
            </a:extLst>
          </p:cNvPr>
          <p:cNvSpPr>
            <a:spLocks/>
          </p:cNvSpPr>
          <p:nvPr/>
        </p:nvSpPr>
        <p:spPr bwMode="auto">
          <a:xfrm>
            <a:off x="3835400" y="4365625"/>
            <a:ext cx="1608138" cy="1277938"/>
          </a:xfrm>
          <a:custGeom>
            <a:avLst/>
            <a:gdLst>
              <a:gd name="T0" fmla="*/ 795338 w 1013"/>
              <a:gd name="T1" fmla="*/ 1103313 h 805"/>
              <a:gd name="T2" fmla="*/ 1200150 w 1013"/>
              <a:gd name="T3" fmla="*/ 1103313 h 805"/>
              <a:gd name="T4" fmla="*/ 1200150 w 1013"/>
              <a:gd name="T5" fmla="*/ 258763 h 805"/>
              <a:gd name="T6" fmla="*/ 1479550 w 1013"/>
              <a:gd name="T7" fmla="*/ 3175 h 805"/>
              <a:gd name="T8" fmla="*/ 1608138 w 1013"/>
              <a:gd name="T9" fmla="*/ 127000 h 805"/>
              <a:gd name="T10" fmla="*/ 1373188 w 1013"/>
              <a:gd name="T11" fmla="*/ 333375 h 805"/>
              <a:gd name="T12" fmla="*/ 1373188 w 1013"/>
              <a:gd name="T13" fmla="*/ 1277938 h 805"/>
              <a:gd name="T14" fmla="*/ 795338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8 w 1013"/>
              <a:gd name="T25" fmla="*/ 0 h 805"/>
              <a:gd name="T26" fmla="*/ 407988 w 1013"/>
              <a:gd name="T27" fmla="*/ 258763 h 805"/>
              <a:gd name="T28" fmla="*/ 407988 w 1013"/>
              <a:gd name="T29" fmla="*/ 1103313 h 805"/>
              <a:gd name="T30" fmla="*/ 809625 w 1013"/>
              <a:gd name="T31" fmla="*/ 1103313 h 805"/>
              <a:gd name="T32" fmla="*/ 795338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88084" name="Freeform 20">
            <a:extLst>
              <a:ext uri="{FF2B5EF4-FFF2-40B4-BE49-F238E27FC236}">
                <a16:creationId xmlns:a16="http://schemas.microsoft.com/office/drawing/2014/main" id="{E9C065F2-6E9B-893A-1D32-9EC8FB184FAB}"/>
              </a:ext>
              <a:ext uri="{C183D7F6-B498-43B3-948B-1728B52AA6E4}">
                <adec:decorative xmlns:adec="http://schemas.microsoft.com/office/drawing/2017/decorative" val="1"/>
              </a:ext>
            </a:extLst>
          </p:cNvPr>
          <p:cNvSpPr>
            <a:spLocks/>
          </p:cNvSpPr>
          <p:nvPr/>
        </p:nvSpPr>
        <p:spPr bwMode="auto">
          <a:xfrm>
            <a:off x="4457700" y="3968750"/>
            <a:ext cx="385763" cy="1588"/>
          </a:xfrm>
          <a:custGeom>
            <a:avLst/>
            <a:gdLst>
              <a:gd name="T0" fmla="*/ 0 w 243"/>
              <a:gd name="T1" fmla="*/ 0 h 1588"/>
              <a:gd name="T2" fmla="*/ 382588 w 243"/>
              <a:gd name="T3" fmla="*/ 0 h 1588"/>
              <a:gd name="T4" fmla="*/ 385763 w 243"/>
              <a:gd name="T5" fmla="*/ 0 h 1588"/>
              <a:gd name="T6" fmla="*/ 0 60000 65536"/>
              <a:gd name="T7" fmla="*/ 0 60000 65536"/>
              <a:gd name="T8" fmla="*/ 0 60000 65536"/>
            </a:gdLst>
            <a:ahLst/>
            <a:cxnLst>
              <a:cxn ang="T6">
                <a:pos x="T0" y="T1"/>
              </a:cxn>
              <a:cxn ang="T7">
                <a:pos x="T2" y="T3"/>
              </a:cxn>
              <a:cxn ang="T8">
                <a:pos x="T4" y="T5"/>
              </a:cxn>
            </a:cxnLst>
            <a:rect l="0" t="0" r="r" b="b"/>
            <a:pathLst>
              <a:path w="243" h="1588">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5" name="Freeform 21">
            <a:extLst>
              <a:ext uri="{FF2B5EF4-FFF2-40B4-BE49-F238E27FC236}">
                <a16:creationId xmlns:a16="http://schemas.microsoft.com/office/drawing/2014/main" id="{BAFAEC59-61A3-26DA-64B5-0B1BBB64E7DF}"/>
              </a:ext>
              <a:ext uri="{C183D7F6-B498-43B3-948B-1728B52AA6E4}">
                <adec:decorative xmlns:adec="http://schemas.microsoft.com/office/drawing/2017/decorative" val="1"/>
              </a:ext>
            </a:extLst>
          </p:cNvPr>
          <p:cNvSpPr>
            <a:spLocks/>
          </p:cNvSpPr>
          <p:nvPr/>
        </p:nvSpPr>
        <p:spPr bwMode="auto">
          <a:xfrm>
            <a:off x="4454525" y="3968750"/>
            <a:ext cx="382588" cy="49213"/>
          </a:xfrm>
          <a:custGeom>
            <a:avLst/>
            <a:gdLst>
              <a:gd name="T0" fmla="*/ 382588 w 241"/>
              <a:gd name="T1" fmla="*/ 0 h 31"/>
              <a:gd name="T2" fmla="*/ 0 w 241"/>
              <a:gd name="T3" fmla="*/ 49213 h 31"/>
              <a:gd name="T4" fmla="*/ 3175 w 241"/>
              <a:gd name="T5" fmla="*/ 49213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0" name="Freeform 16">
            <a:extLst>
              <a:ext uri="{FF2B5EF4-FFF2-40B4-BE49-F238E27FC236}">
                <a16:creationId xmlns:a16="http://schemas.microsoft.com/office/drawing/2014/main" id="{C6F98822-E337-FC89-8403-DF9E7693F9D5}"/>
              </a:ext>
              <a:ext uri="{C183D7F6-B498-43B3-948B-1728B52AA6E4}">
                <adec:decorative xmlns:adec="http://schemas.microsoft.com/office/drawing/2017/decorative" val="1"/>
              </a:ext>
            </a:extLst>
          </p:cNvPr>
          <p:cNvSpPr>
            <a:spLocks/>
          </p:cNvSpPr>
          <p:nvPr/>
        </p:nvSpPr>
        <p:spPr bwMode="auto">
          <a:xfrm>
            <a:off x="5384800"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88086" name="Freeform 22">
            <a:extLst>
              <a:ext uri="{FF2B5EF4-FFF2-40B4-BE49-F238E27FC236}">
                <a16:creationId xmlns:a16="http://schemas.microsoft.com/office/drawing/2014/main" id="{440AD82A-4477-209F-1790-59E13A720C34}"/>
              </a:ext>
              <a:ext uri="{C183D7F6-B498-43B3-948B-1728B52AA6E4}">
                <adec:decorative xmlns:adec="http://schemas.microsoft.com/office/drawing/2017/decorative" val="1"/>
              </a:ext>
            </a:extLst>
          </p:cNvPr>
          <p:cNvSpPr>
            <a:spLocks/>
          </p:cNvSpPr>
          <p:nvPr/>
        </p:nvSpPr>
        <p:spPr bwMode="auto">
          <a:xfrm>
            <a:off x="4454525" y="4017963"/>
            <a:ext cx="388938" cy="52387"/>
          </a:xfrm>
          <a:custGeom>
            <a:avLst/>
            <a:gdLst>
              <a:gd name="T0" fmla="*/ 0 w 245"/>
              <a:gd name="T1" fmla="*/ 0 h 33"/>
              <a:gd name="T2" fmla="*/ 382588 w 245"/>
              <a:gd name="T3" fmla="*/ 52387 h 33"/>
              <a:gd name="T4" fmla="*/ 385763 w 245"/>
              <a:gd name="T5" fmla="*/ 52387 h 33"/>
              <a:gd name="T6" fmla="*/ 388938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7" name="Freeform 23">
            <a:extLst>
              <a:ext uri="{FF2B5EF4-FFF2-40B4-BE49-F238E27FC236}">
                <a16:creationId xmlns:a16="http://schemas.microsoft.com/office/drawing/2014/main" id="{B1ED27C3-F368-BE9B-DBB7-C999D159D0E6}"/>
              </a:ext>
              <a:ext uri="{C183D7F6-B498-43B3-948B-1728B52AA6E4}">
                <adec:decorative xmlns:adec="http://schemas.microsoft.com/office/drawing/2017/decorative" val="1"/>
              </a:ext>
            </a:extLst>
          </p:cNvPr>
          <p:cNvSpPr>
            <a:spLocks/>
          </p:cNvSpPr>
          <p:nvPr/>
        </p:nvSpPr>
        <p:spPr bwMode="auto">
          <a:xfrm>
            <a:off x="4454525" y="4070350"/>
            <a:ext cx="382588" cy="47625"/>
          </a:xfrm>
          <a:custGeom>
            <a:avLst/>
            <a:gdLst>
              <a:gd name="T0" fmla="*/ 382588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8" name="Freeform 24">
            <a:extLst>
              <a:ext uri="{FF2B5EF4-FFF2-40B4-BE49-F238E27FC236}">
                <a16:creationId xmlns:a16="http://schemas.microsoft.com/office/drawing/2014/main" id="{655DFF3E-6CF6-40E1-4E64-1C3895CE6640}"/>
              </a:ext>
              <a:ext uri="{C183D7F6-B498-43B3-948B-1728B52AA6E4}">
                <adec:decorative xmlns:adec="http://schemas.microsoft.com/office/drawing/2017/decorative" val="1"/>
              </a:ext>
            </a:extLst>
          </p:cNvPr>
          <p:cNvSpPr>
            <a:spLocks/>
          </p:cNvSpPr>
          <p:nvPr/>
        </p:nvSpPr>
        <p:spPr bwMode="auto">
          <a:xfrm>
            <a:off x="4454525" y="4117975"/>
            <a:ext cx="388938" cy="46038"/>
          </a:xfrm>
          <a:custGeom>
            <a:avLst/>
            <a:gdLst>
              <a:gd name="T0" fmla="*/ 0 w 245"/>
              <a:gd name="T1" fmla="*/ 0 h 29"/>
              <a:gd name="T2" fmla="*/ 382588 w 245"/>
              <a:gd name="T3" fmla="*/ 46038 h 29"/>
              <a:gd name="T4" fmla="*/ 385763 w 245"/>
              <a:gd name="T5" fmla="*/ 46038 h 29"/>
              <a:gd name="T6" fmla="*/ 388938 w 245"/>
              <a:gd name="T7" fmla="*/ 4603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9" name="Freeform 25">
            <a:extLst>
              <a:ext uri="{FF2B5EF4-FFF2-40B4-BE49-F238E27FC236}">
                <a16:creationId xmlns:a16="http://schemas.microsoft.com/office/drawing/2014/main" id="{E62D47F4-5920-97AB-8763-C0FDB901468C}"/>
              </a:ext>
              <a:ext uri="{C183D7F6-B498-43B3-948B-1728B52AA6E4}">
                <adec:decorative xmlns:adec="http://schemas.microsoft.com/office/drawing/2017/decorative" val="1"/>
              </a:ext>
            </a:extLst>
          </p:cNvPr>
          <p:cNvSpPr>
            <a:spLocks/>
          </p:cNvSpPr>
          <p:nvPr/>
        </p:nvSpPr>
        <p:spPr bwMode="auto">
          <a:xfrm>
            <a:off x="4454525" y="4164013"/>
            <a:ext cx="382588" cy="55562"/>
          </a:xfrm>
          <a:custGeom>
            <a:avLst/>
            <a:gdLst>
              <a:gd name="T0" fmla="*/ 382588 w 241"/>
              <a:gd name="T1" fmla="*/ 0 h 35"/>
              <a:gd name="T2" fmla="*/ 0 w 241"/>
              <a:gd name="T3" fmla="*/ 55562 h 35"/>
              <a:gd name="T4" fmla="*/ 3175 w 241"/>
              <a:gd name="T5" fmla="*/ 55562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0" name="Freeform 26">
            <a:extLst>
              <a:ext uri="{FF2B5EF4-FFF2-40B4-BE49-F238E27FC236}">
                <a16:creationId xmlns:a16="http://schemas.microsoft.com/office/drawing/2014/main" id="{06B2D8C3-E42E-7E1E-DE88-1625A9E6B042}"/>
              </a:ext>
              <a:ext uri="{C183D7F6-B498-43B3-948B-1728B52AA6E4}">
                <adec:decorative xmlns:adec="http://schemas.microsoft.com/office/drawing/2017/decorative" val="1"/>
              </a:ext>
            </a:extLst>
          </p:cNvPr>
          <p:cNvSpPr>
            <a:spLocks/>
          </p:cNvSpPr>
          <p:nvPr/>
        </p:nvSpPr>
        <p:spPr bwMode="auto">
          <a:xfrm>
            <a:off x="4454525" y="4216400"/>
            <a:ext cx="388938" cy="47625"/>
          </a:xfrm>
          <a:custGeom>
            <a:avLst/>
            <a:gdLst>
              <a:gd name="T0" fmla="*/ 0 w 245"/>
              <a:gd name="T1" fmla="*/ 0 h 30"/>
              <a:gd name="T2" fmla="*/ 382588 w 245"/>
              <a:gd name="T3" fmla="*/ 47625 h 30"/>
              <a:gd name="T4" fmla="*/ 385763 w 245"/>
              <a:gd name="T5" fmla="*/ 47625 h 30"/>
              <a:gd name="T6" fmla="*/ 388938 w 245"/>
              <a:gd name="T7" fmla="*/ 47625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1" name="Freeform 27">
            <a:extLst>
              <a:ext uri="{FF2B5EF4-FFF2-40B4-BE49-F238E27FC236}">
                <a16:creationId xmlns:a16="http://schemas.microsoft.com/office/drawing/2014/main" id="{C7D47D0C-9C02-0055-4722-11CB44F5AD6B}"/>
              </a:ext>
              <a:ext uri="{C183D7F6-B498-43B3-948B-1728B52AA6E4}">
                <adec:decorative xmlns:adec="http://schemas.microsoft.com/office/drawing/2017/decorative" val="1"/>
              </a:ext>
            </a:extLst>
          </p:cNvPr>
          <p:cNvSpPr>
            <a:spLocks/>
          </p:cNvSpPr>
          <p:nvPr/>
        </p:nvSpPr>
        <p:spPr bwMode="auto">
          <a:xfrm>
            <a:off x="4454525" y="4264025"/>
            <a:ext cx="382588" cy="49213"/>
          </a:xfrm>
          <a:custGeom>
            <a:avLst/>
            <a:gdLst>
              <a:gd name="T0" fmla="*/ 382588 w 241"/>
              <a:gd name="T1" fmla="*/ 0 h 31"/>
              <a:gd name="T2" fmla="*/ 0 w 241"/>
              <a:gd name="T3" fmla="*/ 49213 h 31"/>
              <a:gd name="T4" fmla="*/ 3175 w 241"/>
              <a:gd name="T5" fmla="*/ 49213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2" name="Freeform 28">
            <a:extLst>
              <a:ext uri="{FF2B5EF4-FFF2-40B4-BE49-F238E27FC236}">
                <a16:creationId xmlns:a16="http://schemas.microsoft.com/office/drawing/2014/main" id="{CA2CD18C-E4E5-AF17-10DC-FB043E00BE06}"/>
              </a:ext>
              <a:ext uri="{C183D7F6-B498-43B3-948B-1728B52AA6E4}">
                <adec:decorative xmlns:adec="http://schemas.microsoft.com/office/drawing/2017/decorative" val="1"/>
              </a:ext>
            </a:extLst>
          </p:cNvPr>
          <p:cNvSpPr>
            <a:spLocks/>
          </p:cNvSpPr>
          <p:nvPr/>
        </p:nvSpPr>
        <p:spPr bwMode="auto">
          <a:xfrm>
            <a:off x="4454525" y="4313238"/>
            <a:ext cx="388938" cy="52387"/>
          </a:xfrm>
          <a:custGeom>
            <a:avLst/>
            <a:gdLst>
              <a:gd name="T0" fmla="*/ 0 w 245"/>
              <a:gd name="T1" fmla="*/ 0 h 33"/>
              <a:gd name="T2" fmla="*/ 382588 w 245"/>
              <a:gd name="T3" fmla="*/ 52387 h 33"/>
              <a:gd name="T4" fmla="*/ 385763 w 245"/>
              <a:gd name="T5" fmla="*/ 52387 h 33"/>
              <a:gd name="T6" fmla="*/ 388938 w 245"/>
              <a:gd name="T7" fmla="*/ 5238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3" name="Freeform 29">
            <a:extLst>
              <a:ext uri="{FF2B5EF4-FFF2-40B4-BE49-F238E27FC236}">
                <a16:creationId xmlns:a16="http://schemas.microsoft.com/office/drawing/2014/main" id="{D43FC30A-AD30-4E70-884A-55D64B9C6E8C}"/>
              </a:ext>
              <a:ext uri="{C183D7F6-B498-43B3-948B-1728B52AA6E4}">
                <adec:decorative xmlns:adec="http://schemas.microsoft.com/office/drawing/2017/decorative" val="1"/>
              </a:ext>
            </a:extLst>
          </p:cNvPr>
          <p:cNvSpPr>
            <a:spLocks/>
          </p:cNvSpPr>
          <p:nvPr/>
        </p:nvSpPr>
        <p:spPr bwMode="auto">
          <a:xfrm>
            <a:off x="4454525" y="4365625"/>
            <a:ext cx="382588" cy="47625"/>
          </a:xfrm>
          <a:custGeom>
            <a:avLst/>
            <a:gdLst>
              <a:gd name="T0" fmla="*/ 382588 w 241"/>
              <a:gd name="T1" fmla="*/ 0 h 30"/>
              <a:gd name="T2" fmla="*/ 0 w 241"/>
              <a:gd name="T3" fmla="*/ 47625 h 30"/>
              <a:gd name="T4" fmla="*/ 3175 w 241"/>
              <a:gd name="T5" fmla="*/ 47625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4" name="Freeform 30">
            <a:extLst>
              <a:ext uri="{FF2B5EF4-FFF2-40B4-BE49-F238E27FC236}">
                <a16:creationId xmlns:a16="http://schemas.microsoft.com/office/drawing/2014/main" id="{F88D667F-E404-DAEC-910A-E88A1B5DFBE5}"/>
              </a:ext>
              <a:ext uri="{C183D7F6-B498-43B3-948B-1728B52AA6E4}">
                <adec:decorative xmlns:adec="http://schemas.microsoft.com/office/drawing/2017/decorative" val="1"/>
              </a:ext>
            </a:extLst>
          </p:cNvPr>
          <p:cNvSpPr>
            <a:spLocks/>
          </p:cNvSpPr>
          <p:nvPr/>
        </p:nvSpPr>
        <p:spPr bwMode="auto">
          <a:xfrm>
            <a:off x="4454525" y="4413250"/>
            <a:ext cx="388938" cy="52388"/>
          </a:xfrm>
          <a:custGeom>
            <a:avLst/>
            <a:gdLst>
              <a:gd name="T0" fmla="*/ 0 w 245"/>
              <a:gd name="T1" fmla="*/ 0 h 33"/>
              <a:gd name="T2" fmla="*/ 382588 w 245"/>
              <a:gd name="T3" fmla="*/ 52388 h 33"/>
              <a:gd name="T4" fmla="*/ 385763 w 245"/>
              <a:gd name="T5" fmla="*/ 52388 h 33"/>
              <a:gd name="T6" fmla="*/ 388938 w 245"/>
              <a:gd name="T7" fmla="*/ 52388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77" name="Freeform 13">
            <a:extLst>
              <a:ext uri="{FF2B5EF4-FFF2-40B4-BE49-F238E27FC236}">
                <a16:creationId xmlns:a16="http://schemas.microsoft.com/office/drawing/2014/main" id="{6859263A-9A63-F381-4A33-DD788C53A255}"/>
              </a:ext>
              <a:ext uri="{C183D7F6-B498-43B3-948B-1728B52AA6E4}">
                <adec:decorative xmlns:adec="http://schemas.microsoft.com/office/drawing/2017/decorative" val="1"/>
              </a:ext>
            </a:extLst>
          </p:cNvPr>
          <p:cNvSpPr>
            <a:spLocks/>
          </p:cNvSpPr>
          <p:nvPr/>
        </p:nvSpPr>
        <p:spPr bwMode="auto">
          <a:xfrm>
            <a:off x="5443538"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5" name="Freeform 41">
            <a:extLst>
              <a:ext uri="{FF2B5EF4-FFF2-40B4-BE49-F238E27FC236}">
                <a16:creationId xmlns:a16="http://schemas.microsoft.com/office/drawing/2014/main" id="{9AF9BE32-A867-67F7-2282-88B15E35A739}"/>
              </a:ext>
              <a:ext uri="{C183D7F6-B498-43B3-948B-1728B52AA6E4}">
                <adec:decorative xmlns:adec="http://schemas.microsoft.com/office/drawing/2017/decorative" val="1"/>
              </a:ext>
            </a:extLst>
          </p:cNvPr>
          <p:cNvSpPr>
            <a:spLocks/>
          </p:cNvSpPr>
          <p:nvPr/>
        </p:nvSpPr>
        <p:spPr bwMode="auto">
          <a:xfrm>
            <a:off x="4454525" y="4465638"/>
            <a:ext cx="388938" cy="46037"/>
          </a:xfrm>
          <a:custGeom>
            <a:avLst/>
            <a:gdLst>
              <a:gd name="T0" fmla="*/ 0 w 245"/>
              <a:gd name="T1" fmla="*/ 46037 h 29"/>
              <a:gd name="T2" fmla="*/ 382588 w 245"/>
              <a:gd name="T3" fmla="*/ 0 h 29"/>
              <a:gd name="T4" fmla="*/ 385763 w 245"/>
              <a:gd name="T5" fmla="*/ 0 h 29"/>
              <a:gd name="T6" fmla="*/ 388938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4" name="Freeform 40">
            <a:extLst>
              <a:ext uri="{FF2B5EF4-FFF2-40B4-BE49-F238E27FC236}">
                <a16:creationId xmlns:a16="http://schemas.microsoft.com/office/drawing/2014/main" id="{FB9EB8F1-17EE-ADBA-4E4D-844D3AB1AF99}"/>
              </a:ext>
              <a:ext uri="{C183D7F6-B498-43B3-948B-1728B52AA6E4}">
                <adec:decorative xmlns:adec="http://schemas.microsoft.com/office/drawing/2017/decorative" val="1"/>
              </a:ext>
            </a:extLst>
          </p:cNvPr>
          <p:cNvSpPr>
            <a:spLocks/>
          </p:cNvSpPr>
          <p:nvPr/>
        </p:nvSpPr>
        <p:spPr bwMode="auto">
          <a:xfrm>
            <a:off x="4454525" y="4511675"/>
            <a:ext cx="382588" cy="47625"/>
          </a:xfrm>
          <a:custGeom>
            <a:avLst/>
            <a:gdLst>
              <a:gd name="T0" fmla="*/ 382588 w 241"/>
              <a:gd name="T1" fmla="*/ 47625 h 30"/>
              <a:gd name="T2" fmla="*/ 0 w 241"/>
              <a:gd name="T3" fmla="*/ 0 h 30"/>
              <a:gd name="T4" fmla="*/ 3175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3" name="Freeform 39">
            <a:extLst>
              <a:ext uri="{FF2B5EF4-FFF2-40B4-BE49-F238E27FC236}">
                <a16:creationId xmlns:a16="http://schemas.microsoft.com/office/drawing/2014/main" id="{828D644F-3FC6-0D2F-4706-F9C369E1CAAA}"/>
              </a:ext>
              <a:ext uri="{C183D7F6-B498-43B3-948B-1728B52AA6E4}">
                <adec:decorative xmlns:adec="http://schemas.microsoft.com/office/drawing/2017/decorative" val="1"/>
              </a:ext>
            </a:extLst>
          </p:cNvPr>
          <p:cNvSpPr>
            <a:spLocks/>
          </p:cNvSpPr>
          <p:nvPr/>
        </p:nvSpPr>
        <p:spPr bwMode="auto">
          <a:xfrm>
            <a:off x="4454525" y="4559300"/>
            <a:ext cx="388938" cy="49213"/>
          </a:xfrm>
          <a:custGeom>
            <a:avLst/>
            <a:gdLst>
              <a:gd name="T0" fmla="*/ 0 w 245"/>
              <a:gd name="T1" fmla="*/ 49213 h 31"/>
              <a:gd name="T2" fmla="*/ 382588 w 245"/>
              <a:gd name="T3" fmla="*/ 0 h 31"/>
              <a:gd name="T4" fmla="*/ 385763 w 245"/>
              <a:gd name="T5" fmla="*/ 0 h 31"/>
              <a:gd name="T6" fmla="*/ 388938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2" name="Freeform 38">
            <a:extLst>
              <a:ext uri="{FF2B5EF4-FFF2-40B4-BE49-F238E27FC236}">
                <a16:creationId xmlns:a16="http://schemas.microsoft.com/office/drawing/2014/main" id="{9C5BFCA4-48F5-9104-B9D0-42EE032C25EF}"/>
              </a:ext>
              <a:ext uri="{C183D7F6-B498-43B3-948B-1728B52AA6E4}">
                <adec:decorative xmlns:adec="http://schemas.microsoft.com/office/drawing/2017/decorative" val="1"/>
              </a:ext>
            </a:extLst>
          </p:cNvPr>
          <p:cNvSpPr>
            <a:spLocks/>
          </p:cNvSpPr>
          <p:nvPr/>
        </p:nvSpPr>
        <p:spPr bwMode="auto">
          <a:xfrm>
            <a:off x="4454525" y="4608513"/>
            <a:ext cx="382588" cy="49212"/>
          </a:xfrm>
          <a:custGeom>
            <a:avLst/>
            <a:gdLst>
              <a:gd name="T0" fmla="*/ 382588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0" name="Freeform 36">
            <a:extLst>
              <a:ext uri="{FF2B5EF4-FFF2-40B4-BE49-F238E27FC236}">
                <a16:creationId xmlns:a16="http://schemas.microsoft.com/office/drawing/2014/main" id="{F0756EA5-37F7-28E7-0980-6765BCC25F96}"/>
              </a:ext>
              <a:ext uri="{C183D7F6-B498-43B3-948B-1728B52AA6E4}">
                <adec:decorative xmlns:adec="http://schemas.microsoft.com/office/drawing/2017/decorative" val="1"/>
              </a:ext>
            </a:extLst>
          </p:cNvPr>
          <p:cNvSpPr>
            <a:spLocks/>
          </p:cNvSpPr>
          <p:nvPr/>
        </p:nvSpPr>
        <p:spPr bwMode="auto">
          <a:xfrm>
            <a:off x="4454525" y="4705350"/>
            <a:ext cx="382588" cy="49213"/>
          </a:xfrm>
          <a:custGeom>
            <a:avLst/>
            <a:gdLst>
              <a:gd name="T0" fmla="*/ 382588 w 241"/>
              <a:gd name="T1" fmla="*/ 49213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1" name="Freeform 37">
            <a:extLst>
              <a:ext uri="{FF2B5EF4-FFF2-40B4-BE49-F238E27FC236}">
                <a16:creationId xmlns:a16="http://schemas.microsoft.com/office/drawing/2014/main" id="{2C1966FB-C95E-D0F5-1412-45E539C27F5B}"/>
              </a:ext>
              <a:ext uri="{C183D7F6-B498-43B3-948B-1728B52AA6E4}">
                <adec:decorative xmlns:adec="http://schemas.microsoft.com/office/drawing/2017/decorative" val="1"/>
              </a:ext>
            </a:extLst>
          </p:cNvPr>
          <p:cNvSpPr>
            <a:spLocks/>
          </p:cNvSpPr>
          <p:nvPr/>
        </p:nvSpPr>
        <p:spPr bwMode="auto">
          <a:xfrm>
            <a:off x="4454525" y="4657725"/>
            <a:ext cx="388938" cy="50800"/>
          </a:xfrm>
          <a:custGeom>
            <a:avLst/>
            <a:gdLst>
              <a:gd name="T0" fmla="*/ 0 w 245"/>
              <a:gd name="T1" fmla="*/ 50800 h 32"/>
              <a:gd name="T2" fmla="*/ 382588 w 245"/>
              <a:gd name="T3" fmla="*/ 0 h 32"/>
              <a:gd name="T4" fmla="*/ 385763 w 245"/>
              <a:gd name="T5" fmla="*/ 0 h 32"/>
              <a:gd name="T6" fmla="*/ 388938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8" name="Freeform 34">
            <a:extLst>
              <a:ext uri="{FF2B5EF4-FFF2-40B4-BE49-F238E27FC236}">
                <a16:creationId xmlns:a16="http://schemas.microsoft.com/office/drawing/2014/main" id="{72D47925-6AA5-624F-FCDD-62D0CCBB2D9C}"/>
              </a:ext>
              <a:ext uri="{C183D7F6-B498-43B3-948B-1728B52AA6E4}">
                <adec:decorative xmlns:adec="http://schemas.microsoft.com/office/drawing/2017/decorative" val="1"/>
              </a:ext>
            </a:extLst>
          </p:cNvPr>
          <p:cNvSpPr>
            <a:spLocks/>
          </p:cNvSpPr>
          <p:nvPr/>
        </p:nvSpPr>
        <p:spPr bwMode="auto">
          <a:xfrm>
            <a:off x="4454525" y="4803775"/>
            <a:ext cx="382588" cy="50800"/>
          </a:xfrm>
          <a:custGeom>
            <a:avLst/>
            <a:gdLst>
              <a:gd name="T0" fmla="*/ 382588 w 241"/>
              <a:gd name="T1" fmla="*/ 50800 h 32"/>
              <a:gd name="T2" fmla="*/ 0 w 241"/>
              <a:gd name="T3" fmla="*/ 0 h 32"/>
              <a:gd name="T4" fmla="*/ 3175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9" name="Freeform 35">
            <a:extLst>
              <a:ext uri="{FF2B5EF4-FFF2-40B4-BE49-F238E27FC236}">
                <a16:creationId xmlns:a16="http://schemas.microsoft.com/office/drawing/2014/main" id="{4B305133-D7AB-E77D-5724-D884514FB1D3}"/>
              </a:ext>
              <a:ext uri="{C183D7F6-B498-43B3-948B-1728B52AA6E4}">
                <adec:decorative xmlns:adec="http://schemas.microsoft.com/office/drawing/2017/decorative" val="1"/>
              </a:ext>
            </a:extLst>
          </p:cNvPr>
          <p:cNvSpPr>
            <a:spLocks/>
          </p:cNvSpPr>
          <p:nvPr/>
        </p:nvSpPr>
        <p:spPr bwMode="auto">
          <a:xfrm>
            <a:off x="4454525" y="4757738"/>
            <a:ext cx="388938" cy="49212"/>
          </a:xfrm>
          <a:custGeom>
            <a:avLst/>
            <a:gdLst>
              <a:gd name="T0" fmla="*/ 0 w 245"/>
              <a:gd name="T1" fmla="*/ 49212 h 31"/>
              <a:gd name="T2" fmla="*/ 382588 w 245"/>
              <a:gd name="T3" fmla="*/ 0 h 31"/>
              <a:gd name="T4" fmla="*/ 385763 w 245"/>
              <a:gd name="T5" fmla="*/ 0 h 31"/>
              <a:gd name="T6" fmla="*/ 388938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8147" name="Group 83" descr="symbol">
            <a:extLst>
              <a:ext uri="{FF2B5EF4-FFF2-40B4-BE49-F238E27FC236}">
                <a16:creationId xmlns:a16="http://schemas.microsoft.com/office/drawing/2014/main" id="{E73B4213-83CE-70A2-2599-2F9635D2A082}"/>
              </a:ext>
            </a:extLst>
          </p:cNvPr>
          <p:cNvGrpSpPr>
            <a:grpSpLocks/>
          </p:cNvGrpSpPr>
          <p:nvPr/>
        </p:nvGrpSpPr>
        <p:grpSpPr bwMode="auto">
          <a:xfrm>
            <a:off x="7442200" y="4792663"/>
            <a:ext cx="1150938" cy="1066800"/>
            <a:chOff x="4594" y="655"/>
            <a:chExt cx="725" cy="672"/>
          </a:xfrm>
        </p:grpSpPr>
        <p:sp>
          <p:nvSpPr>
            <p:cNvPr id="88193" name="Freeform 84">
              <a:extLst>
                <a:ext uri="{FF2B5EF4-FFF2-40B4-BE49-F238E27FC236}">
                  <a16:creationId xmlns:a16="http://schemas.microsoft.com/office/drawing/2014/main" id="{B6062A44-1BDE-25C1-3EC3-CF205A30EF61}"/>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94" name="Freeform 85">
              <a:extLst>
                <a:ext uri="{FF2B5EF4-FFF2-40B4-BE49-F238E27FC236}">
                  <a16:creationId xmlns:a16="http://schemas.microsoft.com/office/drawing/2014/main" id="{02725D0A-4148-14D0-099F-611956FB408A}"/>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8195" name="Group 86">
              <a:extLst>
                <a:ext uri="{FF2B5EF4-FFF2-40B4-BE49-F238E27FC236}">
                  <a16:creationId xmlns:a16="http://schemas.microsoft.com/office/drawing/2014/main" id="{5C66158E-92A8-79B9-152E-ADDC540D7603}"/>
                </a:ext>
              </a:extLst>
            </p:cNvPr>
            <p:cNvGrpSpPr>
              <a:grpSpLocks/>
            </p:cNvGrpSpPr>
            <p:nvPr/>
          </p:nvGrpSpPr>
          <p:grpSpPr bwMode="auto">
            <a:xfrm>
              <a:off x="5005" y="857"/>
              <a:ext cx="314" cy="167"/>
              <a:chOff x="5005" y="857"/>
              <a:chExt cx="314" cy="167"/>
            </a:xfrm>
          </p:grpSpPr>
          <p:sp>
            <p:nvSpPr>
              <p:cNvPr id="88216" name="Freeform 87">
                <a:extLst>
                  <a:ext uri="{FF2B5EF4-FFF2-40B4-BE49-F238E27FC236}">
                    <a16:creationId xmlns:a16="http://schemas.microsoft.com/office/drawing/2014/main" id="{267F9574-473A-F777-5892-CF8AE44607B2}"/>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7" name="Freeform 88">
                <a:extLst>
                  <a:ext uri="{FF2B5EF4-FFF2-40B4-BE49-F238E27FC236}">
                    <a16:creationId xmlns:a16="http://schemas.microsoft.com/office/drawing/2014/main" id="{1DA2FB8E-19D6-C683-D959-3A2FE3160359}"/>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8" name="Freeform 89">
                <a:extLst>
                  <a:ext uri="{FF2B5EF4-FFF2-40B4-BE49-F238E27FC236}">
                    <a16:creationId xmlns:a16="http://schemas.microsoft.com/office/drawing/2014/main" id="{D95EB5C0-2332-6054-97D6-F5C6579E1A40}"/>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9" name="Freeform 90">
                <a:extLst>
                  <a:ext uri="{FF2B5EF4-FFF2-40B4-BE49-F238E27FC236}">
                    <a16:creationId xmlns:a16="http://schemas.microsoft.com/office/drawing/2014/main" id="{48B4F4ED-28B9-BB5F-19FE-D7D403AE7723}"/>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20" name="Freeform 91">
                <a:extLst>
                  <a:ext uri="{FF2B5EF4-FFF2-40B4-BE49-F238E27FC236}">
                    <a16:creationId xmlns:a16="http://schemas.microsoft.com/office/drawing/2014/main" id="{ED66908A-75BB-4528-EC5D-D9CC698F8F46}"/>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21" name="Freeform 92">
                <a:extLst>
                  <a:ext uri="{FF2B5EF4-FFF2-40B4-BE49-F238E27FC236}">
                    <a16:creationId xmlns:a16="http://schemas.microsoft.com/office/drawing/2014/main" id="{09DFB059-B33C-BBF8-815E-F1C6025D0DEF}"/>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22" name="Freeform 93">
                <a:extLst>
                  <a:ext uri="{FF2B5EF4-FFF2-40B4-BE49-F238E27FC236}">
                    <a16:creationId xmlns:a16="http://schemas.microsoft.com/office/drawing/2014/main" id="{4622B4F1-9AF7-5133-87A9-E4F9C7A23DC7}"/>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23" name="Freeform 94">
                <a:extLst>
                  <a:ext uri="{FF2B5EF4-FFF2-40B4-BE49-F238E27FC236}">
                    <a16:creationId xmlns:a16="http://schemas.microsoft.com/office/drawing/2014/main" id="{BF2BFB94-D421-BB19-C95A-0F01B3F3CE38}"/>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8196" name="Group 95">
              <a:extLst>
                <a:ext uri="{FF2B5EF4-FFF2-40B4-BE49-F238E27FC236}">
                  <a16:creationId xmlns:a16="http://schemas.microsoft.com/office/drawing/2014/main" id="{6AED5993-ED81-FBFB-AFED-B0155212FE0E}"/>
                </a:ext>
              </a:extLst>
            </p:cNvPr>
            <p:cNvGrpSpPr>
              <a:grpSpLocks/>
            </p:cNvGrpSpPr>
            <p:nvPr/>
          </p:nvGrpSpPr>
          <p:grpSpPr bwMode="auto">
            <a:xfrm>
              <a:off x="4728" y="807"/>
              <a:ext cx="285" cy="300"/>
              <a:chOff x="4728" y="807"/>
              <a:chExt cx="285" cy="300"/>
            </a:xfrm>
          </p:grpSpPr>
          <p:sp>
            <p:nvSpPr>
              <p:cNvPr id="88210" name="Freeform 96">
                <a:extLst>
                  <a:ext uri="{FF2B5EF4-FFF2-40B4-BE49-F238E27FC236}">
                    <a16:creationId xmlns:a16="http://schemas.microsoft.com/office/drawing/2014/main" id="{48D61A4C-27DB-6525-F789-7C6AA0972058}"/>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1" name="Freeform 97">
                <a:extLst>
                  <a:ext uri="{FF2B5EF4-FFF2-40B4-BE49-F238E27FC236}">
                    <a16:creationId xmlns:a16="http://schemas.microsoft.com/office/drawing/2014/main" id="{3029D426-A412-08DD-10C1-97EE3299C4F8}"/>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8212" name="Group 98">
                <a:extLst>
                  <a:ext uri="{FF2B5EF4-FFF2-40B4-BE49-F238E27FC236}">
                    <a16:creationId xmlns:a16="http://schemas.microsoft.com/office/drawing/2014/main" id="{5C8087C9-3C12-1DF1-E49A-AB41A0AFE1CE}"/>
                  </a:ext>
                </a:extLst>
              </p:cNvPr>
              <p:cNvGrpSpPr>
                <a:grpSpLocks/>
              </p:cNvGrpSpPr>
              <p:nvPr/>
            </p:nvGrpSpPr>
            <p:grpSpPr bwMode="auto">
              <a:xfrm>
                <a:off x="4781" y="810"/>
                <a:ext cx="35" cy="260"/>
                <a:chOff x="4781" y="807"/>
                <a:chExt cx="35" cy="260"/>
              </a:xfrm>
            </p:grpSpPr>
            <p:sp>
              <p:nvSpPr>
                <p:cNvPr id="88213" name="Freeform 99">
                  <a:extLst>
                    <a:ext uri="{FF2B5EF4-FFF2-40B4-BE49-F238E27FC236}">
                      <a16:creationId xmlns:a16="http://schemas.microsoft.com/office/drawing/2014/main" id="{BB60C2B1-6D65-7CAA-FE6E-C526A32955DD}"/>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4" name="Freeform 100">
                  <a:extLst>
                    <a:ext uri="{FF2B5EF4-FFF2-40B4-BE49-F238E27FC236}">
                      <a16:creationId xmlns:a16="http://schemas.microsoft.com/office/drawing/2014/main" id="{91407CD1-9B2D-674F-1CE4-E239DF481FD5}"/>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88215" name="Freeform 101">
                  <a:extLst>
                    <a:ext uri="{FF2B5EF4-FFF2-40B4-BE49-F238E27FC236}">
                      <a16:creationId xmlns:a16="http://schemas.microsoft.com/office/drawing/2014/main" id="{80AE06B1-1205-D265-E510-63DAB72D44F2}"/>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88197" name="Group 102">
              <a:extLst>
                <a:ext uri="{FF2B5EF4-FFF2-40B4-BE49-F238E27FC236}">
                  <a16:creationId xmlns:a16="http://schemas.microsoft.com/office/drawing/2014/main" id="{D98A90DF-8CF1-DE66-5183-93E2804AC8C0}"/>
                </a:ext>
              </a:extLst>
            </p:cNvPr>
            <p:cNvGrpSpPr>
              <a:grpSpLocks/>
            </p:cNvGrpSpPr>
            <p:nvPr/>
          </p:nvGrpSpPr>
          <p:grpSpPr bwMode="auto">
            <a:xfrm>
              <a:off x="5112" y="777"/>
              <a:ext cx="79" cy="298"/>
              <a:chOff x="5106" y="769"/>
              <a:chExt cx="79" cy="298"/>
            </a:xfrm>
          </p:grpSpPr>
          <p:sp>
            <p:nvSpPr>
              <p:cNvPr id="88208" name="Freeform 103">
                <a:extLst>
                  <a:ext uri="{FF2B5EF4-FFF2-40B4-BE49-F238E27FC236}">
                    <a16:creationId xmlns:a16="http://schemas.microsoft.com/office/drawing/2014/main" id="{6DE8F5B8-48B0-0D98-F535-C5A85AF25DF1}"/>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9" name="Freeform 104">
                <a:extLst>
                  <a:ext uri="{FF2B5EF4-FFF2-40B4-BE49-F238E27FC236}">
                    <a16:creationId xmlns:a16="http://schemas.microsoft.com/office/drawing/2014/main" id="{3E6DC736-5D94-F821-37CA-543F8155703D}"/>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88198" name="Group 105">
              <a:extLst>
                <a:ext uri="{FF2B5EF4-FFF2-40B4-BE49-F238E27FC236}">
                  <a16:creationId xmlns:a16="http://schemas.microsoft.com/office/drawing/2014/main" id="{E2905D68-A640-8FB2-FA58-E7DC4159B079}"/>
                </a:ext>
              </a:extLst>
            </p:cNvPr>
            <p:cNvGrpSpPr>
              <a:grpSpLocks/>
            </p:cNvGrpSpPr>
            <p:nvPr/>
          </p:nvGrpSpPr>
          <p:grpSpPr bwMode="auto">
            <a:xfrm>
              <a:off x="4594" y="957"/>
              <a:ext cx="281" cy="300"/>
              <a:chOff x="4594" y="957"/>
              <a:chExt cx="281" cy="300"/>
            </a:xfrm>
          </p:grpSpPr>
          <p:sp>
            <p:nvSpPr>
              <p:cNvPr id="88204" name="Freeform 106">
                <a:extLst>
                  <a:ext uri="{FF2B5EF4-FFF2-40B4-BE49-F238E27FC236}">
                    <a16:creationId xmlns:a16="http://schemas.microsoft.com/office/drawing/2014/main" id="{5838E399-0AEF-50E2-2FE6-9581ACD09371}"/>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5" name="Freeform 107">
                <a:extLst>
                  <a:ext uri="{FF2B5EF4-FFF2-40B4-BE49-F238E27FC236}">
                    <a16:creationId xmlns:a16="http://schemas.microsoft.com/office/drawing/2014/main" id="{B0C548B8-BB16-E638-35DA-B17C03ED3E49}"/>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6" name="Freeform 108">
                <a:extLst>
                  <a:ext uri="{FF2B5EF4-FFF2-40B4-BE49-F238E27FC236}">
                    <a16:creationId xmlns:a16="http://schemas.microsoft.com/office/drawing/2014/main" id="{B82DB46D-688D-482E-0719-B9B48DE60BF8}"/>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7" name="Freeform 109">
                <a:extLst>
                  <a:ext uri="{FF2B5EF4-FFF2-40B4-BE49-F238E27FC236}">
                    <a16:creationId xmlns:a16="http://schemas.microsoft.com/office/drawing/2014/main" id="{E2E3BA35-B42A-5359-93EF-DA46BA652995}"/>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8199" name="Freeform 110">
              <a:extLst>
                <a:ext uri="{FF2B5EF4-FFF2-40B4-BE49-F238E27FC236}">
                  <a16:creationId xmlns:a16="http://schemas.microsoft.com/office/drawing/2014/main" id="{4486B075-0133-0E27-8C5F-12FD565F64A6}"/>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8200" name="Group 111">
              <a:extLst>
                <a:ext uri="{FF2B5EF4-FFF2-40B4-BE49-F238E27FC236}">
                  <a16:creationId xmlns:a16="http://schemas.microsoft.com/office/drawing/2014/main" id="{0CD4EF01-B0AD-F26F-B39C-62C76C7423DA}"/>
                </a:ext>
              </a:extLst>
            </p:cNvPr>
            <p:cNvGrpSpPr>
              <a:grpSpLocks/>
            </p:cNvGrpSpPr>
            <p:nvPr/>
          </p:nvGrpSpPr>
          <p:grpSpPr bwMode="auto">
            <a:xfrm rot="5400000">
              <a:off x="4942" y="1040"/>
              <a:ext cx="218" cy="356"/>
              <a:chOff x="4462" y="2080"/>
              <a:chExt cx="218" cy="356"/>
            </a:xfrm>
          </p:grpSpPr>
          <p:sp>
            <p:nvSpPr>
              <p:cNvPr id="88201" name="Oval 112">
                <a:extLst>
                  <a:ext uri="{FF2B5EF4-FFF2-40B4-BE49-F238E27FC236}">
                    <a16:creationId xmlns:a16="http://schemas.microsoft.com/office/drawing/2014/main" id="{8F6E7E8C-473C-A12F-6D0D-59D3A29544DA}"/>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202" name="Line 113">
                <a:extLst>
                  <a:ext uri="{FF2B5EF4-FFF2-40B4-BE49-F238E27FC236}">
                    <a16:creationId xmlns:a16="http://schemas.microsoft.com/office/drawing/2014/main" id="{9D3CEB54-6373-047C-1AF4-D13C706CF0DB}"/>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203" name="Line 114">
                <a:extLst>
                  <a:ext uri="{FF2B5EF4-FFF2-40B4-BE49-F238E27FC236}">
                    <a16:creationId xmlns:a16="http://schemas.microsoft.com/office/drawing/2014/main" id="{377666C6-5CDD-23A9-6A39-D210E9229DE2}"/>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8082" name="Rectangle 18">
            <a:extLst>
              <a:ext uri="{FF2B5EF4-FFF2-40B4-BE49-F238E27FC236}">
                <a16:creationId xmlns:a16="http://schemas.microsoft.com/office/drawing/2014/main" id="{85827FC4-C876-F25E-F8BF-DD830ADB4F13}"/>
              </a:ext>
              <a:ext uri="{C183D7F6-B498-43B3-948B-1728B52AA6E4}">
                <adec:decorative xmlns:adec="http://schemas.microsoft.com/office/drawing/2017/decorative" val="1"/>
              </a:ext>
            </a:extLst>
          </p:cNvPr>
          <p:cNvSpPr>
            <a:spLocks noChangeArrowheads="1"/>
          </p:cNvSpPr>
          <p:nvPr/>
        </p:nvSpPr>
        <p:spPr bwMode="auto">
          <a:xfrm>
            <a:off x="4491038"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097" name="Freeform 33">
            <a:extLst>
              <a:ext uri="{FF2B5EF4-FFF2-40B4-BE49-F238E27FC236}">
                <a16:creationId xmlns:a16="http://schemas.microsoft.com/office/drawing/2014/main" id="{8A30316E-F416-6862-B9FC-BE36341F1DA1}"/>
              </a:ext>
              <a:ext uri="{C183D7F6-B498-43B3-948B-1728B52AA6E4}">
                <adec:decorative xmlns:adec="http://schemas.microsoft.com/office/drawing/2017/decorative" val="1"/>
              </a:ext>
            </a:extLst>
          </p:cNvPr>
          <p:cNvSpPr>
            <a:spLocks/>
          </p:cNvSpPr>
          <p:nvPr/>
        </p:nvSpPr>
        <p:spPr bwMode="auto">
          <a:xfrm>
            <a:off x="4454525" y="4854575"/>
            <a:ext cx="388938" cy="49213"/>
          </a:xfrm>
          <a:custGeom>
            <a:avLst/>
            <a:gdLst>
              <a:gd name="T0" fmla="*/ 0 w 245"/>
              <a:gd name="T1" fmla="*/ 49213 h 31"/>
              <a:gd name="T2" fmla="*/ 382588 w 245"/>
              <a:gd name="T3" fmla="*/ 0 h 31"/>
              <a:gd name="T4" fmla="*/ 385763 w 245"/>
              <a:gd name="T5" fmla="*/ 0 h 31"/>
              <a:gd name="T6" fmla="*/ 388938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6" name="Freeform 32">
            <a:extLst>
              <a:ext uri="{FF2B5EF4-FFF2-40B4-BE49-F238E27FC236}">
                <a16:creationId xmlns:a16="http://schemas.microsoft.com/office/drawing/2014/main" id="{82239D67-499B-0CBD-285E-1B6D13E04084}"/>
              </a:ext>
              <a:ext uri="{C183D7F6-B498-43B3-948B-1728B52AA6E4}">
                <adec:decorative xmlns:adec="http://schemas.microsoft.com/office/drawing/2017/decorative" val="1"/>
              </a:ext>
            </a:extLst>
          </p:cNvPr>
          <p:cNvSpPr>
            <a:spLocks/>
          </p:cNvSpPr>
          <p:nvPr/>
        </p:nvSpPr>
        <p:spPr bwMode="auto">
          <a:xfrm>
            <a:off x="4454525" y="4903788"/>
            <a:ext cx="382588" cy="49212"/>
          </a:xfrm>
          <a:custGeom>
            <a:avLst/>
            <a:gdLst>
              <a:gd name="T0" fmla="*/ 382588 w 241"/>
              <a:gd name="T1" fmla="*/ 49212 h 31"/>
              <a:gd name="T2" fmla="*/ 0 w 241"/>
              <a:gd name="T3" fmla="*/ 0 h 31"/>
              <a:gd name="T4" fmla="*/ 3175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95" name="Freeform 31">
            <a:extLst>
              <a:ext uri="{FF2B5EF4-FFF2-40B4-BE49-F238E27FC236}">
                <a16:creationId xmlns:a16="http://schemas.microsoft.com/office/drawing/2014/main" id="{83C46707-D86E-B93C-16BF-0C45E4685D63}"/>
              </a:ext>
              <a:ext uri="{C183D7F6-B498-43B3-948B-1728B52AA6E4}">
                <adec:decorative xmlns:adec="http://schemas.microsoft.com/office/drawing/2017/decorative" val="1"/>
              </a:ext>
            </a:extLst>
          </p:cNvPr>
          <p:cNvSpPr>
            <a:spLocks/>
          </p:cNvSpPr>
          <p:nvPr/>
        </p:nvSpPr>
        <p:spPr bwMode="auto">
          <a:xfrm>
            <a:off x="4457700" y="4953000"/>
            <a:ext cx="385763" cy="1588"/>
          </a:xfrm>
          <a:custGeom>
            <a:avLst/>
            <a:gdLst>
              <a:gd name="T0" fmla="*/ 0 w 243"/>
              <a:gd name="T1" fmla="*/ 0 h 1588"/>
              <a:gd name="T2" fmla="*/ 382588 w 243"/>
              <a:gd name="T3" fmla="*/ 0 h 1588"/>
              <a:gd name="T4" fmla="*/ 385763 w 243"/>
              <a:gd name="T5" fmla="*/ 0 h 1588"/>
              <a:gd name="T6" fmla="*/ 0 60000 65536"/>
              <a:gd name="T7" fmla="*/ 0 60000 65536"/>
              <a:gd name="T8" fmla="*/ 0 60000 65536"/>
            </a:gdLst>
            <a:ahLst/>
            <a:cxnLst>
              <a:cxn ang="T6">
                <a:pos x="T0" y="T1"/>
              </a:cxn>
              <a:cxn ang="T7">
                <a:pos x="T2" y="T3"/>
              </a:cxn>
              <a:cxn ang="T8">
                <a:pos x="T4" y="T5"/>
              </a:cxn>
            </a:cxnLst>
            <a:rect l="0" t="0" r="r" b="b"/>
            <a:pathLst>
              <a:path w="243" h="1588">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083" name="Rectangle 19">
            <a:extLst>
              <a:ext uri="{FF2B5EF4-FFF2-40B4-BE49-F238E27FC236}">
                <a16:creationId xmlns:a16="http://schemas.microsoft.com/office/drawing/2014/main" id="{FBB30189-827F-3082-7E12-3D43B6DF6D1D}"/>
              </a:ext>
              <a:ext uri="{C183D7F6-B498-43B3-948B-1728B52AA6E4}">
                <adec:decorative xmlns:adec="http://schemas.microsoft.com/office/drawing/2017/decorative" val="1"/>
              </a:ext>
            </a:extLst>
          </p:cNvPr>
          <p:cNvSpPr>
            <a:spLocks noChangeArrowheads="1"/>
          </p:cNvSpPr>
          <p:nvPr/>
        </p:nvSpPr>
        <p:spPr bwMode="auto">
          <a:xfrm>
            <a:off x="4418013"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06" name="Rectangle 42">
            <a:extLst>
              <a:ext uri="{FF2B5EF4-FFF2-40B4-BE49-F238E27FC236}">
                <a16:creationId xmlns:a16="http://schemas.microsoft.com/office/drawing/2014/main" id="{CD232EAA-0108-39FD-6760-8A473BE5A628}"/>
              </a:ext>
              <a:ext uri="{C183D7F6-B498-43B3-948B-1728B52AA6E4}">
                <adec:decorative xmlns:adec="http://schemas.microsoft.com/office/drawing/2017/decorative" val="1"/>
              </a:ext>
            </a:extLst>
          </p:cNvPr>
          <p:cNvSpPr>
            <a:spLocks noChangeArrowheads="1"/>
          </p:cNvSpPr>
          <p:nvPr/>
        </p:nvSpPr>
        <p:spPr bwMode="auto">
          <a:xfrm>
            <a:off x="4024313" y="5892800"/>
            <a:ext cx="1230312"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8107" name="Freeform 43">
            <a:extLst>
              <a:ext uri="{FF2B5EF4-FFF2-40B4-BE49-F238E27FC236}">
                <a16:creationId xmlns:a16="http://schemas.microsoft.com/office/drawing/2014/main" id="{FFA09183-3E1B-BA92-4569-C3E092D18285}"/>
              </a:ext>
              <a:ext uri="{C183D7F6-B498-43B3-948B-1728B52AA6E4}">
                <adec:decorative xmlns:adec="http://schemas.microsoft.com/office/drawing/2017/decorative" val="1"/>
              </a:ext>
            </a:extLst>
          </p:cNvPr>
          <p:cNvSpPr>
            <a:spLocks/>
          </p:cNvSpPr>
          <p:nvPr/>
        </p:nvSpPr>
        <p:spPr bwMode="auto">
          <a:xfrm>
            <a:off x="458470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1" name="Freeform 67">
            <a:extLst>
              <a:ext uri="{FF2B5EF4-FFF2-40B4-BE49-F238E27FC236}">
                <a16:creationId xmlns:a16="http://schemas.microsoft.com/office/drawing/2014/main" id="{B1C3DC17-DDB7-39DB-1FED-17DD905A6DFD}"/>
              </a:ext>
              <a:ext uri="{C183D7F6-B498-43B3-948B-1728B52AA6E4}">
                <adec:decorative xmlns:adec="http://schemas.microsoft.com/office/drawing/2017/decorative" val="1"/>
              </a:ext>
            </a:extLst>
          </p:cNvPr>
          <p:cNvSpPr>
            <a:spLocks/>
          </p:cNvSpPr>
          <p:nvPr/>
        </p:nvSpPr>
        <p:spPr bwMode="auto">
          <a:xfrm>
            <a:off x="4024313" y="5849938"/>
            <a:ext cx="1230312" cy="265112"/>
          </a:xfrm>
          <a:custGeom>
            <a:avLst/>
            <a:gdLst>
              <a:gd name="T0" fmla="*/ 0 w 775"/>
              <a:gd name="T1" fmla="*/ 15875 h 167"/>
              <a:gd name="T2" fmla="*/ 0 w 775"/>
              <a:gd name="T3" fmla="*/ 252412 h 167"/>
              <a:gd name="T4" fmla="*/ 9525 w 775"/>
              <a:gd name="T5" fmla="*/ 265112 h 167"/>
              <a:gd name="T6" fmla="*/ 1214437 w 775"/>
              <a:gd name="T7" fmla="*/ 265112 h 167"/>
              <a:gd name="T8" fmla="*/ 1230312 w 775"/>
              <a:gd name="T9" fmla="*/ 252412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8" name="Freeform 54">
            <a:extLst>
              <a:ext uri="{FF2B5EF4-FFF2-40B4-BE49-F238E27FC236}">
                <a16:creationId xmlns:a16="http://schemas.microsoft.com/office/drawing/2014/main" id="{C09E0373-457A-E1E0-2E2A-9B7B5D99913D}"/>
              </a:ext>
              <a:ext uri="{C183D7F6-B498-43B3-948B-1728B52AA6E4}">
                <adec:decorative xmlns:adec="http://schemas.microsoft.com/office/drawing/2017/decorative" val="1"/>
              </a:ext>
            </a:extLst>
          </p:cNvPr>
          <p:cNvSpPr>
            <a:spLocks/>
          </p:cNvSpPr>
          <p:nvPr/>
        </p:nvSpPr>
        <p:spPr bwMode="auto">
          <a:xfrm>
            <a:off x="403383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7" name="Freeform 53">
            <a:extLst>
              <a:ext uri="{FF2B5EF4-FFF2-40B4-BE49-F238E27FC236}">
                <a16:creationId xmlns:a16="http://schemas.microsoft.com/office/drawing/2014/main" id="{02149073-129D-E201-64B6-2053654864C8}"/>
              </a:ext>
              <a:ext uri="{C183D7F6-B498-43B3-948B-1728B52AA6E4}">
                <adec:decorative xmlns:adec="http://schemas.microsoft.com/office/drawing/2017/decorative" val="1"/>
              </a:ext>
            </a:extLst>
          </p:cNvPr>
          <p:cNvSpPr>
            <a:spLocks/>
          </p:cNvSpPr>
          <p:nvPr/>
        </p:nvSpPr>
        <p:spPr bwMode="auto">
          <a:xfrm>
            <a:off x="4052888"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6" name="Freeform 52">
            <a:extLst>
              <a:ext uri="{FF2B5EF4-FFF2-40B4-BE49-F238E27FC236}">
                <a16:creationId xmlns:a16="http://schemas.microsoft.com/office/drawing/2014/main" id="{E51B1A3A-A45F-EE18-A325-F633D791EC78}"/>
              </a:ext>
              <a:ext uri="{C183D7F6-B498-43B3-948B-1728B52AA6E4}">
                <adec:decorative xmlns:adec="http://schemas.microsoft.com/office/drawing/2017/decorative" val="1"/>
              </a:ext>
            </a:extLst>
          </p:cNvPr>
          <p:cNvSpPr>
            <a:spLocks/>
          </p:cNvSpPr>
          <p:nvPr/>
        </p:nvSpPr>
        <p:spPr bwMode="auto">
          <a:xfrm>
            <a:off x="407987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5" name="Freeform 51">
            <a:extLst>
              <a:ext uri="{FF2B5EF4-FFF2-40B4-BE49-F238E27FC236}">
                <a16:creationId xmlns:a16="http://schemas.microsoft.com/office/drawing/2014/main" id="{D2CB6352-E13F-6EE5-110D-8D8BBDA9E613}"/>
              </a:ext>
              <a:ext uri="{C183D7F6-B498-43B3-948B-1728B52AA6E4}">
                <adec:decorative xmlns:adec="http://schemas.microsoft.com/office/drawing/2017/decorative" val="1"/>
              </a:ext>
            </a:extLst>
          </p:cNvPr>
          <p:cNvSpPr>
            <a:spLocks/>
          </p:cNvSpPr>
          <p:nvPr/>
        </p:nvSpPr>
        <p:spPr bwMode="auto">
          <a:xfrm>
            <a:off x="411003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4" name="Freeform 50">
            <a:extLst>
              <a:ext uri="{FF2B5EF4-FFF2-40B4-BE49-F238E27FC236}">
                <a16:creationId xmlns:a16="http://schemas.microsoft.com/office/drawing/2014/main" id="{36261522-959D-0A99-9190-94CFFDA85F31}"/>
              </a:ext>
              <a:ext uri="{C183D7F6-B498-43B3-948B-1728B52AA6E4}">
                <adec:decorative xmlns:adec="http://schemas.microsoft.com/office/drawing/2017/decorative" val="1"/>
              </a:ext>
            </a:extLst>
          </p:cNvPr>
          <p:cNvSpPr>
            <a:spLocks/>
          </p:cNvSpPr>
          <p:nvPr/>
        </p:nvSpPr>
        <p:spPr bwMode="auto">
          <a:xfrm>
            <a:off x="414655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3" name="Freeform 49">
            <a:extLst>
              <a:ext uri="{FF2B5EF4-FFF2-40B4-BE49-F238E27FC236}">
                <a16:creationId xmlns:a16="http://schemas.microsoft.com/office/drawing/2014/main" id="{3763E269-7A74-B1FA-069F-E3A4ED94E636}"/>
              </a:ext>
              <a:ext uri="{C183D7F6-B498-43B3-948B-1728B52AA6E4}">
                <adec:decorative xmlns:adec="http://schemas.microsoft.com/office/drawing/2017/decorative" val="1"/>
              </a:ext>
            </a:extLst>
          </p:cNvPr>
          <p:cNvSpPr>
            <a:spLocks/>
          </p:cNvSpPr>
          <p:nvPr/>
        </p:nvSpPr>
        <p:spPr bwMode="auto">
          <a:xfrm>
            <a:off x="419258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2" name="Freeform 48">
            <a:extLst>
              <a:ext uri="{FF2B5EF4-FFF2-40B4-BE49-F238E27FC236}">
                <a16:creationId xmlns:a16="http://schemas.microsoft.com/office/drawing/2014/main" id="{E1192999-2126-74A5-E1DC-6B1BEFC6605A}"/>
              </a:ext>
              <a:ext uri="{C183D7F6-B498-43B3-948B-1728B52AA6E4}">
                <adec:decorative xmlns:adec="http://schemas.microsoft.com/office/drawing/2017/decorative" val="1"/>
              </a:ext>
            </a:extLst>
          </p:cNvPr>
          <p:cNvSpPr>
            <a:spLocks/>
          </p:cNvSpPr>
          <p:nvPr/>
        </p:nvSpPr>
        <p:spPr bwMode="auto">
          <a:xfrm>
            <a:off x="4238625" y="5892800"/>
            <a:ext cx="7938" cy="176213"/>
          </a:xfrm>
          <a:custGeom>
            <a:avLst/>
            <a:gdLst>
              <a:gd name="T0" fmla="*/ 0 w 5"/>
              <a:gd name="T1" fmla="*/ 0 h 111"/>
              <a:gd name="T2" fmla="*/ 0 w 5"/>
              <a:gd name="T3" fmla="*/ 176213 h 111"/>
              <a:gd name="T4" fmla="*/ 4763 w 5"/>
              <a:gd name="T5" fmla="*/ 176213 h 111"/>
              <a:gd name="T6" fmla="*/ 7938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1" name="Freeform 47">
            <a:extLst>
              <a:ext uri="{FF2B5EF4-FFF2-40B4-BE49-F238E27FC236}">
                <a16:creationId xmlns:a16="http://schemas.microsoft.com/office/drawing/2014/main" id="{F880077E-63C2-E2BB-C253-60F98A170AD5}"/>
              </a:ext>
              <a:ext uri="{C183D7F6-B498-43B3-948B-1728B52AA6E4}">
                <adec:decorative xmlns:adec="http://schemas.microsoft.com/office/drawing/2017/decorative" val="1"/>
              </a:ext>
            </a:extLst>
          </p:cNvPr>
          <p:cNvSpPr>
            <a:spLocks/>
          </p:cNvSpPr>
          <p:nvPr/>
        </p:nvSpPr>
        <p:spPr bwMode="auto">
          <a:xfrm>
            <a:off x="428942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0" name="Freeform 46">
            <a:extLst>
              <a:ext uri="{FF2B5EF4-FFF2-40B4-BE49-F238E27FC236}">
                <a16:creationId xmlns:a16="http://schemas.microsoft.com/office/drawing/2014/main" id="{7DF5A6BC-CDCA-DED1-50E4-A762D4B9D2B5}"/>
              </a:ext>
              <a:ext uri="{C183D7F6-B498-43B3-948B-1728B52AA6E4}">
                <adec:decorative xmlns:adec="http://schemas.microsoft.com/office/drawing/2017/decorative" val="1"/>
              </a:ext>
            </a:extLst>
          </p:cNvPr>
          <p:cNvSpPr>
            <a:spLocks/>
          </p:cNvSpPr>
          <p:nvPr/>
        </p:nvSpPr>
        <p:spPr bwMode="auto">
          <a:xfrm>
            <a:off x="4344988" y="5892800"/>
            <a:ext cx="4762" cy="176213"/>
          </a:xfrm>
          <a:custGeom>
            <a:avLst/>
            <a:gdLst>
              <a:gd name="T0" fmla="*/ 0 w 3"/>
              <a:gd name="T1" fmla="*/ 0 h 111"/>
              <a:gd name="T2" fmla="*/ 0 w 3"/>
              <a:gd name="T3" fmla="*/ 176213 h 111"/>
              <a:gd name="T4" fmla="*/ 3175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9" name="Freeform 45">
            <a:extLst>
              <a:ext uri="{FF2B5EF4-FFF2-40B4-BE49-F238E27FC236}">
                <a16:creationId xmlns:a16="http://schemas.microsoft.com/office/drawing/2014/main" id="{E431F92F-9F5D-08B6-D749-A483ECFBADFF}"/>
              </a:ext>
              <a:ext uri="{C183D7F6-B498-43B3-948B-1728B52AA6E4}">
                <adec:decorative xmlns:adec="http://schemas.microsoft.com/office/drawing/2017/decorative" val="1"/>
              </a:ext>
            </a:extLst>
          </p:cNvPr>
          <p:cNvSpPr>
            <a:spLocks/>
          </p:cNvSpPr>
          <p:nvPr/>
        </p:nvSpPr>
        <p:spPr bwMode="auto">
          <a:xfrm>
            <a:off x="441166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8" name="Freeform 44">
            <a:extLst>
              <a:ext uri="{FF2B5EF4-FFF2-40B4-BE49-F238E27FC236}">
                <a16:creationId xmlns:a16="http://schemas.microsoft.com/office/drawing/2014/main" id="{85C80875-DB78-7A8B-FFE4-AC7E51BB2B0C}"/>
              </a:ext>
              <a:ext uri="{C183D7F6-B498-43B3-948B-1728B52AA6E4}">
                <adec:decorative xmlns:adec="http://schemas.microsoft.com/office/drawing/2017/decorative" val="1"/>
              </a:ext>
            </a:extLst>
          </p:cNvPr>
          <p:cNvSpPr>
            <a:spLocks/>
          </p:cNvSpPr>
          <p:nvPr/>
        </p:nvSpPr>
        <p:spPr bwMode="auto">
          <a:xfrm>
            <a:off x="44910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9" name="Freeform 55">
            <a:extLst>
              <a:ext uri="{FF2B5EF4-FFF2-40B4-BE49-F238E27FC236}">
                <a16:creationId xmlns:a16="http://schemas.microsoft.com/office/drawing/2014/main" id="{C2AF3089-1E20-4B82-A1B8-EC1FA8E858AE}"/>
              </a:ext>
              <a:ext uri="{C183D7F6-B498-43B3-948B-1728B52AA6E4}">
                <adec:decorative xmlns:adec="http://schemas.microsoft.com/office/drawing/2017/decorative" val="1"/>
              </a:ext>
            </a:extLst>
          </p:cNvPr>
          <p:cNvSpPr>
            <a:spLocks/>
          </p:cNvSpPr>
          <p:nvPr/>
        </p:nvSpPr>
        <p:spPr bwMode="auto">
          <a:xfrm>
            <a:off x="46847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0" name="Freeform 56">
            <a:extLst>
              <a:ext uri="{FF2B5EF4-FFF2-40B4-BE49-F238E27FC236}">
                <a16:creationId xmlns:a16="http://schemas.microsoft.com/office/drawing/2014/main" id="{3BA968C5-0DDD-4D55-6E8F-4E731F04067C}"/>
              </a:ext>
              <a:ext uri="{C183D7F6-B498-43B3-948B-1728B52AA6E4}">
                <adec:decorative xmlns:adec="http://schemas.microsoft.com/office/drawing/2017/decorative" val="1"/>
              </a:ext>
            </a:extLst>
          </p:cNvPr>
          <p:cNvSpPr>
            <a:spLocks/>
          </p:cNvSpPr>
          <p:nvPr/>
        </p:nvSpPr>
        <p:spPr bwMode="auto">
          <a:xfrm>
            <a:off x="47799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1" name="Freeform 57">
            <a:extLst>
              <a:ext uri="{FF2B5EF4-FFF2-40B4-BE49-F238E27FC236}">
                <a16:creationId xmlns:a16="http://schemas.microsoft.com/office/drawing/2014/main" id="{0018F835-4DB3-C734-2FD2-2FF831765533}"/>
              </a:ext>
              <a:ext uri="{C183D7F6-B498-43B3-948B-1728B52AA6E4}">
                <adec:decorative xmlns:adec="http://schemas.microsoft.com/office/drawing/2017/decorative" val="1"/>
              </a:ext>
            </a:extLst>
          </p:cNvPr>
          <p:cNvSpPr>
            <a:spLocks/>
          </p:cNvSpPr>
          <p:nvPr/>
        </p:nvSpPr>
        <p:spPr bwMode="auto">
          <a:xfrm>
            <a:off x="48593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2" name="Freeform 58">
            <a:extLst>
              <a:ext uri="{FF2B5EF4-FFF2-40B4-BE49-F238E27FC236}">
                <a16:creationId xmlns:a16="http://schemas.microsoft.com/office/drawing/2014/main" id="{A8804087-A2F2-D577-8C83-DF7C99B4AF4F}"/>
              </a:ext>
              <a:ext uri="{C183D7F6-B498-43B3-948B-1728B52AA6E4}">
                <adec:decorative xmlns:adec="http://schemas.microsoft.com/office/drawing/2017/decorative" val="1"/>
              </a:ext>
            </a:extLst>
          </p:cNvPr>
          <p:cNvSpPr>
            <a:spLocks/>
          </p:cNvSpPr>
          <p:nvPr/>
        </p:nvSpPr>
        <p:spPr bwMode="auto">
          <a:xfrm>
            <a:off x="49260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3" name="Freeform 59">
            <a:extLst>
              <a:ext uri="{FF2B5EF4-FFF2-40B4-BE49-F238E27FC236}">
                <a16:creationId xmlns:a16="http://schemas.microsoft.com/office/drawing/2014/main" id="{D58DEF02-37CE-B08F-3D17-76ABA987E570}"/>
              </a:ext>
              <a:ext uri="{C183D7F6-B498-43B3-948B-1728B52AA6E4}">
                <adec:decorative xmlns:adec="http://schemas.microsoft.com/office/drawing/2017/decorative" val="1"/>
              </a:ext>
            </a:extLst>
          </p:cNvPr>
          <p:cNvSpPr>
            <a:spLocks/>
          </p:cNvSpPr>
          <p:nvPr/>
        </p:nvSpPr>
        <p:spPr bwMode="auto">
          <a:xfrm>
            <a:off x="49831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4" name="Freeform 60">
            <a:extLst>
              <a:ext uri="{FF2B5EF4-FFF2-40B4-BE49-F238E27FC236}">
                <a16:creationId xmlns:a16="http://schemas.microsoft.com/office/drawing/2014/main" id="{A62125F7-9AC2-8A42-E655-8FD177E151B8}"/>
              </a:ext>
              <a:ext uri="{C183D7F6-B498-43B3-948B-1728B52AA6E4}">
                <adec:decorative xmlns:adec="http://schemas.microsoft.com/office/drawing/2017/decorative" val="1"/>
              </a:ext>
            </a:extLst>
          </p:cNvPr>
          <p:cNvSpPr>
            <a:spLocks/>
          </p:cNvSpPr>
          <p:nvPr/>
        </p:nvSpPr>
        <p:spPr bwMode="auto">
          <a:xfrm>
            <a:off x="50323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5" name="Freeform 61">
            <a:extLst>
              <a:ext uri="{FF2B5EF4-FFF2-40B4-BE49-F238E27FC236}">
                <a16:creationId xmlns:a16="http://schemas.microsoft.com/office/drawing/2014/main" id="{8D43C0EB-77DE-AE29-BFB7-CF2DE96EB7CF}"/>
              </a:ext>
              <a:ext uri="{C183D7F6-B498-43B3-948B-1728B52AA6E4}">
                <adec:decorative xmlns:adec="http://schemas.microsoft.com/office/drawing/2017/decorative" val="1"/>
              </a:ext>
            </a:extLst>
          </p:cNvPr>
          <p:cNvSpPr>
            <a:spLocks/>
          </p:cNvSpPr>
          <p:nvPr/>
        </p:nvSpPr>
        <p:spPr bwMode="auto">
          <a:xfrm>
            <a:off x="50784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6" name="Freeform 62">
            <a:extLst>
              <a:ext uri="{FF2B5EF4-FFF2-40B4-BE49-F238E27FC236}">
                <a16:creationId xmlns:a16="http://schemas.microsoft.com/office/drawing/2014/main" id="{530AC9D2-BB95-29C5-DCE2-228AE523F70F}"/>
              </a:ext>
              <a:ext uri="{C183D7F6-B498-43B3-948B-1728B52AA6E4}">
                <adec:decorative xmlns:adec="http://schemas.microsoft.com/office/drawing/2017/decorative" val="1"/>
              </a:ext>
            </a:extLst>
          </p:cNvPr>
          <p:cNvSpPr>
            <a:spLocks/>
          </p:cNvSpPr>
          <p:nvPr/>
        </p:nvSpPr>
        <p:spPr bwMode="auto">
          <a:xfrm>
            <a:off x="5124450"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7" name="Freeform 63">
            <a:extLst>
              <a:ext uri="{FF2B5EF4-FFF2-40B4-BE49-F238E27FC236}">
                <a16:creationId xmlns:a16="http://schemas.microsoft.com/office/drawing/2014/main" id="{1C236059-A086-EF2F-D9B6-06C23E1A0D2D}"/>
              </a:ext>
              <a:ext uri="{C183D7F6-B498-43B3-948B-1728B52AA6E4}">
                <adec:decorative xmlns:adec="http://schemas.microsoft.com/office/drawing/2017/decorative" val="1"/>
              </a:ext>
            </a:extLst>
          </p:cNvPr>
          <p:cNvSpPr>
            <a:spLocks/>
          </p:cNvSpPr>
          <p:nvPr/>
        </p:nvSpPr>
        <p:spPr bwMode="auto">
          <a:xfrm>
            <a:off x="5160963"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8" name="Freeform 64">
            <a:extLst>
              <a:ext uri="{FF2B5EF4-FFF2-40B4-BE49-F238E27FC236}">
                <a16:creationId xmlns:a16="http://schemas.microsoft.com/office/drawing/2014/main" id="{5F844F49-24DC-9D76-62FC-10E7D5E2039D}"/>
              </a:ext>
              <a:ext uri="{C183D7F6-B498-43B3-948B-1728B52AA6E4}">
                <adec:decorative xmlns:adec="http://schemas.microsoft.com/office/drawing/2017/decorative" val="1"/>
              </a:ext>
            </a:extLst>
          </p:cNvPr>
          <p:cNvSpPr>
            <a:spLocks/>
          </p:cNvSpPr>
          <p:nvPr/>
        </p:nvSpPr>
        <p:spPr bwMode="auto">
          <a:xfrm>
            <a:off x="51943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9" name="Freeform 65">
            <a:extLst>
              <a:ext uri="{FF2B5EF4-FFF2-40B4-BE49-F238E27FC236}">
                <a16:creationId xmlns:a16="http://schemas.microsoft.com/office/drawing/2014/main" id="{CE017E50-B8BD-525D-2487-0EDAD8BC8529}"/>
              </a:ext>
              <a:ext uri="{C183D7F6-B498-43B3-948B-1728B52AA6E4}">
                <adec:decorative xmlns:adec="http://schemas.microsoft.com/office/drawing/2017/decorative" val="1"/>
              </a:ext>
            </a:extLst>
          </p:cNvPr>
          <p:cNvSpPr>
            <a:spLocks/>
          </p:cNvSpPr>
          <p:nvPr/>
        </p:nvSpPr>
        <p:spPr bwMode="auto">
          <a:xfrm>
            <a:off x="52181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0" name="Freeform 66">
            <a:extLst>
              <a:ext uri="{FF2B5EF4-FFF2-40B4-BE49-F238E27FC236}">
                <a16:creationId xmlns:a16="http://schemas.microsoft.com/office/drawing/2014/main" id="{31A223D0-E536-C3A3-F09F-4D2B7B44A4DD}"/>
              </a:ext>
              <a:ext uri="{C183D7F6-B498-43B3-948B-1728B52AA6E4}">
                <adec:decorative xmlns:adec="http://schemas.microsoft.com/office/drawing/2017/decorative" val="1"/>
              </a:ext>
            </a:extLst>
          </p:cNvPr>
          <p:cNvSpPr>
            <a:spLocks/>
          </p:cNvSpPr>
          <p:nvPr/>
        </p:nvSpPr>
        <p:spPr bwMode="auto">
          <a:xfrm>
            <a:off x="52387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29806"/>
                                        </p:tgtEl>
                                        <p:attrNameLst>
                                          <p:attrName>style.visibility</p:attrName>
                                        </p:attrNameLst>
                                      </p:cBhvr>
                                      <p:to>
                                        <p:strVal val="visible"/>
                                      </p:to>
                                    </p:set>
                                    <p:animEffect transition="in" filter="dissolve">
                                      <p:cBhvr>
                                        <p:cTn id="7" dur="500"/>
                                        <p:tgtEl>
                                          <p:spTgt spid="32980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29807"/>
                                        </p:tgtEl>
                                        <p:attrNameLst>
                                          <p:attrName>style.visibility</p:attrName>
                                        </p:attrNameLst>
                                      </p:cBhvr>
                                      <p:to>
                                        <p:strVal val="visible"/>
                                      </p:to>
                                    </p:set>
                                    <p:animEffect transition="in" filter="dissolve">
                                      <p:cBhvr>
                                        <p:cTn id="11" dur="500"/>
                                        <p:tgtEl>
                                          <p:spTgt spid="329807"/>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29808"/>
                                        </p:tgtEl>
                                        <p:attrNameLst>
                                          <p:attrName>style.visibility</p:attrName>
                                        </p:attrNameLst>
                                      </p:cBhvr>
                                      <p:to>
                                        <p:strVal val="visible"/>
                                      </p:to>
                                    </p:set>
                                    <p:animEffect transition="in" filter="dissolve">
                                      <p:cBhvr>
                                        <p:cTn id="15" dur="500"/>
                                        <p:tgtEl>
                                          <p:spTgt spid="329808"/>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29809"/>
                                        </p:tgtEl>
                                        <p:attrNameLst>
                                          <p:attrName>style.visibility</p:attrName>
                                        </p:attrNameLst>
                                      </p:cBhvr>
                                      <p:to>
                                        <p:strVal val="visible"/>
                                      </p:to>
                                    </p:set>
                                    <p:animEffect transition="in" filter="dissolve">
                                      <p:cBhvr>
                                        <p:cTn id="19" dur="500"/>
                                        <p:tgtEl>
                                          <p:spTgt spid="32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66" name="Rectangle 161">
            <a:extLst>
              <a:ext uri="{FF2B5EF4-FFF2-40B4-BE49-F238E27FC236}">
                <a16:creationId xmlns:a16="http://schemas.microsoft.com/office/drawing/2014/main" id="{260DD8EF-5F7B-2573-818E-26E2BFA4C652}"/>
              </a:ext>
            </a:extLst>
          </p:cNvPr>
          <p:cNvSpPr>
            <a:spLocks noGrp="1" noChangeArrowheads="1"/>
          </p:cNvSpPr>
          <p:nvPr>
            <p:ph type="title" idx="4294967295"/>
          </p:nvPr>
        </p:nvSpPr>
        <p:spPr/>
        <p:txBody>
          <a:bodyPr/>
          <a:lstStyle/>
          <a:p>
            <a:pPr eaLnBrk="1" hangingPunct="1"/>
            <a:r>
              <a:rPr lang="en-US" altLang="en-US" dirty="0"/>
              <a:t>Pressure regulator 6</a:t>
            </a:r>
            <a:endParaRPr lang="en-GB" altLang="en-US" dirty="0"/>
          </a:p>
        </p:txBody>
      </p:sp>
      <p:sp>
        <p:nvSpPr>
          <p:cNvPr id="330912" name="AutoShape 160">
            <a:extLst>
              <a:ext uri="{FF2B5EF4-FFF2-40B4-BE49-F238E27FC236}">
                <a16:creationId xmlns:a16="http://schemas.microsoft.com/office/drawing/2014/main" id="{F755AE55-AD78-8DF1-8303-1B6DBAC457EC}"/>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330755" name="Freeform 3">
            <a:extLst>
              <a:ext uri="{FF2B5EF4-FFF2-40B4-BE49-F238E27FC236}">
                <a16:creationId xmlns:a16="http://schemas.microsoft.com/office/drawing/2014/main" id="{7DD5CF90-B1F6-2B31-EC36-F4C88FCA5FE0}"/>
              </a:ext>
              <a:ext uri="{C183D7F6-B498-43B3-948B-1728B52AA6E4}">
                <adec:decorative xmlns:adec="http://schemas.microsoft.com/office/drawing/2017/decorative" val="1"/>
              </a:ext>
            </a:extLst>
          </p:cNvPr>
          <p:cNvSpPr>
            <a:spLocks/>
          </p:cNvSpPr>
          <p:nvPr/>
        </p:nvSpPr>
        <p:spPr bwMode="auto">
          <a:xfrm>
            <a:off x="3044825" y="2244725"/>
            <a:ext cx="2173288" cy="1076325"/>
          </a:xfrm>
          <a:custGeom>
            <a:avLst/>
            <a:gdLst>
              <a:gd name="T0" fmla="*/ 1369 w 1369"/>
              <a:gd name="T1" fmla="*/ 521 h 678"/>
              <a:gd name="T2" fmla="*/ 1152 w 1369"/>
              <a:gd name="T3" fmla="*/ 521 h 678"/>
              <a:gd name="T4" fmla="*/ 1152 w 1369"/>
              <a:gd name="T5" fmla="*/ 341 h 678"/>
              <a:gd name="T6" fmla="*/ 844 w 1369"/>
              <a:gd name="T7" fmla="*/ 341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41"/>
                </a:lnTo>
                <a:lnTo>
                  <a:pt x="844" y="341"/>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89131" name="Freeform 43">
            <a:extLst>
              <a:ext uri="{FF2B5EF4-FFF2-40B4-BE49-F238E27FC236}">
                <a16:creationId xmlns:a16="http://schemas.microsoft.com/office/drawing/2014/main" id="{17E08907-00EF-714F-FF2B-547AE60D9DDA}"/>
              </a:ext>
              <a:ext uri="{C183D7F6-B498-43B3-948B-1728B52AA6E4}">
                <adec:decorative xmlns:adec="http://schemas.microsoft.com/office/drawing/2017/decorative" val="1"/>
              </a:ext>
            </a:extLst>
          </p:cNvPr>
          <p:cNvSpPr>
            <a:spLocks/>
          </p:cNvSpPr>
          <p:nvPr/>
        </p:nvSpPr>
        <p:spPr bwMode="auto">
          <a:xfrm>
            <a:off x="4381500" y="2332038"/>
            <a:ext cx="501650" cy="466725"/>
          </a:xfrm>
          <a:custGeom>
            <a:avLst/>
            <a:gdLst>
              <a:gd name="T0" fmla="*/ 7938 w 316"/>
              <a:gd name="T1" fmla="*/ 0 h 240"/>
              <a:gd name="T2" fmla="*/ 3175 w 316"/>
              <a:gd name="T3" fmla="*/ 0 h 240"/>
              <a:gd name="T4" fmla="*/ 3175 w 316"/>
              <a:gd name="T5" fmla="*/ 3889 h 240"/>
              <a:gd name="T6" fmla="*/ 0 w 316"/>
              <a:gd name="T7" fmla="*/ 3889 h 240"/>
              <a:gd name="T8" fmla="*/ 0 w 316"/>
              <a:gd name="T9" fmla="*/ 11668 h 240"/>
              <a:gd name="T10" fmla="*/ 3175 w 316"/>
              <a:gd name="T11" fmla="*/ 11668 h 240"/>
              <a:gd name="T12" fmla="*/ 3175 w 316"/>
              <a:gd name="T13" fmla="*/ 15558 h 240"/>
              <a:gd name="T14" fmla="*/ 7938 w 316"/>
              <a:gd name="T15" fmla="*/ 15558 h 240"/>
              <a:gd name="T16" fmla="*/ 7938 w 316"/>
              <a:gd name="T17" fmla="*/ 19447 h 240"/>
              <a:gd name="T18" fmla="*/ 425450 w 316"/>
              <a:gd name="T19" fmla="*/ 19447 h 240"/>
              <a:gd name="T20" fmla="*/ 7938 w 316"/>
              <a:gd name="T21" fmla="*/ 116681 h 240"/>
              <a:gd name="T22" fmla="*/ 3175 w 316"/>
              <a:gd name="T23" fmla="*/ 120571 h 240"/>
              <a:gd name="T24" fmla="*/ 3175 w 316"/>
              <a:gd name="T25" fmla="*/ 126405 h 240"/>
              <a:gd name="T26" fmla="*/ 7938 w 316"/>
              <a:gd name="T27" fmla="*/ 130294 h 240"/>
              <a:gd name="T28" fmla="*/ 458788 w 316"/>
              <a:gd name="T29" fmla="*/ 235307 h 240"/>
              <a:gd name="T30" fmla="*/ 7938 w 316"/>
              <a:gd name="T31" fmla="*/ 336431 h 240"/>
              <a:gd name="T32" fmla="*/ 3175 w 316"/>
              <a:gd name="T33" fmla="*/ 340320 h 240"/>
              <a:gd name="T34" fmla="*/ 3175 w 316"/>
              <a:gd name="T35" fmla="*/ 348099 h 240"/>
              <a:gd name="T36" fmla="*/ 7938 w 316"/>
              <a:gd name="T37" fmla="*/ 350044 h 240"/>
              <a:gd name="T38" fmla="*/ 425450 w 316"/>
              <a:gd name="T39" fmla="*/ 447278 h 240"/>
              <a:gd name="T40" fmla="*/ 7938 w 316"/>
              <a:gd name="T41" fmla="*/ 447278 h 240"/>
              <a:gd name="T42" fmla="*/ 7938 w 316"/>
              <a:gd name="T43" fmla="*/ 451168 h 240"/>
              <a:gd name="T44" fmla="*/ 3175 w 316"/>
              <a:gd name="T45" fmla="*/ 451168 h 240"/>
              <a:gd name="T46" fmla="*/ 3175 w 316"/>
              <a:gd name="T47" fmla="*/ 455057 h 240"/>
              <a:gd name="T48" fmla="*/ 0 w 316"/>
              <a:gd name="T49" fmla="*/ 455057 h 240"/>
              <a:gd name="T50" fmla="*/ 0 w 316"/>
              <a:gd name="T51" fmla="*/ 462836 h 240"/>
              <a:gd name="T52" fmla="*/ 3175 w 316"/>
              <a:gd name="T53" fmla="*/ 462836 h 240"/>
              <a:gd name="T54" fmla="*/ 3175 w 316"/>
              <a:gd name="T55" fmla="*/ 466725 h 240"/>
              <a:gd name="T56" fmla="*/ 495300 w 316"/>
              <a:gd name="T57" fmla="*/ 466725 h 240"/>
              <a:gd name="T58" fmla="*/ 501650 w 316"/>
              <a:gd name="T59" fmla="*/ 458946 h 240"/>
              <a:gd name="T60" fmla="*/ 501650 w 316"/>
              <a:gd name="T61" fmla="*/ 451168 h 240"/>
              <a:gd name="T62" fmla="*/ 495300 w 316"/>
              <a:gd name="T63" fmla="*/ 443389 h 240"/>
              <a:gd name="T64" fmla="*/ 57150 w 316"/>
              <a:gd name="T65" fmla="*/ 344210 h 240"/>
              <a:gd name="T66" fmla="*/ 495300 w 316"/>
              <a:gd name="T67" fmla="*/ 246975 h 240"/>
              <a:gd name="T68" fmla="*/ 501650 w 316"/>
              <a:gd name="T69" fmla="*/ 239197 h 240"/>
              <a:gd name="T70" fmla="*/ 501650 w 316"/>
              <a:gd name="T71" fmla="*/ 231418 h 240"/>
              <a:gd name="T72" fmla="*/ 495300 w 316"/>
              <a:gd name="T73" fmla="*/ 223639 h 240"/>
              <a:gd name="T74" fmla="*/ 57150 w 316"/>
              <a:gd name="T75" fmla="*/ 124460 h 240"/>
              <a:gd name="T76" fmla="*/ 495300 w 316"/>
              <a:gd name="T77" fmla="*/ 23336 h 240"/>
              <a:gd name="T78" fmla="*/ 498475 w 316"/>
              <a:gd name="T79" fmla="*/ 23336 h 240"/>
              <a:gd name="T80" fmla="*/ 498475 w 316"/>
              <a:gd name="T81" fmla="*/ 19447 h 240"/>
              <a:gd name="T82" fmla="*/ 501650 w 316"/>
              <a:gd name="T83" fmla="*/ 19447 h 240"/>
              <a:gd name="T84" fmla="*/ 501650 w 316"/>
              <a:gd name="T85" fmla="*/ 3889 h 240"/>
              <a:gd name="T86" fmla="*/ 498475 w 316"/>
              <a:gd name="T87" fmla="*/ 3889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3" name="Freeform 5">
            <a:extLst>
              <a:ext uri="{FF2B5EF4-FFF2-40B4-BE49-F238E27FC236}">
                <a16:creationId xmlns:a16="http://schemas.microsoft.com/office/drawing/2014/main" id="{C62567A7-CE78-5EDD-93B3-B05D30F1B468}"/>
              </a:ext>
              <a:ext uri="{C183D7F6-B498-43B3-948B-1728B52AA6E4}">
                <adec:decorative xmlns:adec="http://schemas.microsoft.com/office/drawing/2017/decorative" val="1"/>
              </a:ext>
            </a:extLst>
          </p:cNvPr>
          <p:cNvSpPr>
            <a:spLocks/>
          </p:cNvSpPr>
          <p:nvPr/>
        </p:nvSpPr>
        <p:spPr bwMode="auto">
          <a:xfrm>
            <a:off x="3044825" y="297815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89095" name="Freeform 7">
            <a:extLst>
              <a:ext uri="{FF2B5EF4-FFF2-40B4-BE49-F238E27FC236}">
                <a16:creationId xmlns:a16="http://schemas.microsoft.com/office/drawing/2014/main" id="{FCE23B5B-C324-A117-0FE3-0AC2E83DE989}"/>
              </a:ext>
              <a:ext uri="{C183D7F6-B498-43B3-948B-1728B52AA6E4}">
                <adec:decorative xmlns:adec="http://schemas.microsoft.com/office/drawing/2017/decorative" val="1"/>
              </a:ext>
            </a:extLst>
          </p:cNvPr>
          <p:cNvSpPr>
            <a:spLocks/>
          </p:cNvSpPr>
          <p:nvPr/>
        </p:nvSpPr>
        <p:spPr bwMode="auto">
          <a:xfrm>
            <a:off x="3044825" y="301466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132" name="Group 44">
            <a:extLst>
              <a:ext uri="{FF2B5EF4-FFF2-40B4-BE49-F238E27FC236}">
                <a16:creationId xmlns:a16="http://schemas.microsoft.com/office/drawing/2014/main" id="{577BDE22-64A8-11E5-C3A4-19AC6D08212E}"/>
              </a:ext>
              <a:ext uri="{C183D7F6-B498-43B3-948B-1728B52AA6E4}">
                <adec:decorative xmlns:adec="http://schemas.microsoft.com/office/drawing/2017/decorative" val="1"/>
              </a:ext>
            </a:extLst>
          </p:cNvPr>
          <p:cNvGrpSpPr>
            <a:grpSpLocks/>
          </p:cNvGrpSpPr>
          <p:nvPr/>
        </p:nvGrpSpPr>
        <p:grpSpPr bwMode="auto">
          <a:xfrm>
            <a:off x="3963988" y="2797175"/>
            <a:ext cx="1350962" cy="1306513"/>
            <a:chOff x="2355" y="1228"/>
            <a:chExt cx="851" cy="823"/>
          </a:xfrm>
        </p:grpSpPr>
        <p:sp>
          <p:nvSpPr>
            <p:cNvPr id="89245" name="Freeform 45">
              <a:extLst>
                <a:ext uri="{FF2B5EF4-FFF2-40B4-BE49-F238E27FC236}">
                  <a16:creationId xmlns:a16="http://schemas.microsoft.com/office/drawing/2014/main" id="{6B3D5C99-3C63-7F01-CDCF-06BBF33D89E1}"/>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89246" name="Freeform 46">
              <a:extLst>
                <a:ext uri="{FF2B5EF4-FFF2-40B4-BE49-F238E27FC236}">
                  <a16:creationId xmlns:a16="http://schemas.microsoft.com/office/drawing/2014/main" id="{A10A0B98-97F9-60A3-C2FE-19955BD40EA7}"/>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89247" name="Rectangle 47">
              <a:extLst>
                <a:ext uri="{FF2B5EF4-FFF2-40B4-BE49-F238E27FC236}">
                  <a16:creationId xmlns:a16="http://schemas.microsoft.com/office/drawing/2014/main" id="{58633FEC-D584-B4F5-0EC2-C3B0EED512B2}"/>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248" name="Rectangle 48">
              <a:extLst>
                <a:ext uri="{FF2B5EF4-FFF2-40B4-BE49-F238E27FC236}">
                  <a16:creationId xmlns:a16="http://schemas.microsoft.com/office/drawing/2014/main" id="{E5F05DC5-357A-874B-C5AA-B3E19E17D343}"/>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249" name="Freeform 49">
              <a:extLst>
                <a:ext uri="{FF2B5EF4-FFF2-40B4-BE49-F238E27FC236}">
                  <a16:creationId xmlns:a16="http://schemas.microsoft.com/office/drawing/2014/main" id="{27CF9B7F-CD0B-4E81-577F-567D82CDE7C2}"/>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89134" name="Oval 51">
            <a:extLst>
              <a:ext uri="{FF2B5EF4-FFF2-40B4-BE49-F238E27FC236}">
                <a16:creationId xmlns:a16="http://schemas.microsoft.com/office/drawing/2014/main" id="{62C9522F-1F7B-3847-32B0-AD047301F9A4}"/>
              </a:ext>
              <a:ext uri="{C183D7F6-B498-43B3-948B-1728B52AA6E4}">
                <adec:decorative xmlns:adec="http://schemas.microsoft.com/office/drawing/2017/decorative" val="1"/>
              </a:ext>
            </a:extLst>
          </p:cNvPr>
          <p:cNvSpPr>
            <a:spLocks noChangeArrowheads="1"/>
          </p:cNvSpPr>
          <p:nvPr/>
        </p:nvSpPr>
        <p:spPr bwMode="auto">
          <a:xfrm>
            <a:off x="5635625" y="1724025"/>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35" name="Line 52">
            <a:extLst>
              <a:ext uri="{FF2B5EF4-FFF2-40B4-BE49-F238E27FC236}">
                <a16:creationId xmlns:a16="http://schemas.microsoft.com/office/drawing/2014/main" id="{8FCE5820-DDE9-4942-60BD-E4587772CB6A}"/>
              </a:ext>
              <a:ext uri="{C183D7F6-B498-43B3-948B-1728B52AA6E4}">
                <adec:decorative xmlns:adec="http://schemas.microsoft.com/office/drawing/2017/decorative" val="1"/>
              </a:ext>
            </a:extLst>
          </p:cNvPr>
          <p:cNvSpPr>
            <a:spLocks noChangeShapeType="1"/>
          </p:cNvSpPr>
          <p:nvPr/>
        </p:nvSpPr>
        <p:spPr bwMode="auto">
          <a:xfrm>
            <a:off x="5965825" y="2346325"/>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30" name="Freeform 42">
            <a:extLst>
              <a:ext uri="{FF2B5EF4-FFF2-40B4-BE49-F238E27FC236}">
                <a16:creationId xmlns:a16="http://schemas.microsoft.com/office/drawing/2014/main" id="{B897763C-95DE-D10D-CD4A-2BB76BAB24E2}"/>
              </a:ext>
              <a:ext uri="{C183D7F6-B498-43B3-948B-1728B52AA6E4}">
                <adec:decorative xmlns:adec="http://schemas.microsoft.com/office/drawing/2017/decorative" val="1"/>
              </a:ext>
            </a:extLst>
          </p:cNvPr>
          <p:cNvSpPr>
            <a:spLocks/>
          </p:cNvSpPr>
          <p:nvPr/>
        </p:nvSpPr>
        <p:spPr bwMode="auto">
          <a:xfrm>
            <a:off x="3044825" y="198278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89136" name="Line 53">
            <a:extLst>
              <a:ext uri="{FF2B5EF4-FFF2-40B4-BE49-F238E27FC236}">
                <a16:creationId xmlns:a16="http://schemas.microsoft.com/office/drawing/2014/main" id="{473CCE5E-66BE-8688-0F22-927C886E5B01}"/>
              </a:ext>
              <a:ext uri="{C183D7F6-B498-43B3-948B-1728B52AA6E4}">
                <adec:decorative xmlns:adec="http://schemas.microsoft.com/office/drawing/2017/decorative" val="1"/>
              </a:ext>
            </a:extLst>
          </p:cNvPr>
          <p:cNvSpPr>
            <a:spLocks noChangeShapeType="1"/>
          </p:cNvSpPr>
          <p:nvPr/>
        </p:nvSpPr>
        <p:spPr bwMode="auto">
          <a:xfrm rot="4912361" flipH="1">
            <a:off x="5826125" y="1851025"/>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0754" name="Freeform 2">
            <a:extLst>
              <a:ext uri="{FF2B5EF4-FFF2-40B4-BE49-F238E27FC236}">
                <a16:creationId xmlns:a16="http://schemas.microsoft.com/office/drawing/2014/main" id="{F05900DB-EEE5-2F90-B957-2CCBAE8ADD0B}"/>
              </a:ext>
              <a:ext uri="{C183D7F6-B498-43B3-948B-1728B52AA6E4}">
                <adec:decorative xmlns:adec="http://schemas.microsoft.com/office/drawing/2017/decorative" val="1"/>
              </a:ext>
            </a:extLst>
          </p:cNvPr>
          <p:cNvSpPr>
            <a:spLocks/>
          </p:cNvSpPr>
          <p:nvPr/>
        </p:nvSpPr>
        <p:spPr bwMode="auto">
          <a:xfrm>
            <a:off x="3044825" y="2819400"/>
            <a:ext cx="3187700" cy="1060450"/>
          </a:xfrm>
          <a:custGeom>
            <a:avLst/>
            <a:gdLst>
              <a:gd name="T0" fmla="*/ 40 w 2008"/>
              <a:gd name="T1" fmla="*/ 316 h 668"/>
              <a:gd name="T2" fmla="*/ 822 w 2008"/>
              <a:gd name="T3" fmla="*/ 224 h 668"/>
              <a:gd name="T4" fmla="*/ 822 w 2008"/>
              <a:gd name="T5" fmla="*/ 0 h 668"/>
              <a:gd name="T6" fmla="*/ 1156 w 2008"/>
              <a:gd name="T7" fmla="*/ 0 h 668"/>
              <a:gd name="T8" fmla="*/ 1156 w 2008"/>
              <a:gd name="T9" fmla="*/ 163 h 668"/>
              <a:gd name="T10" fmla="*/ 1359 w 2008"/>
              <a:gd name="T11" fmla="*/ 163 h 668"/>
              <a:gd name="T12" fmla="*/ 1359 w 2008"/>
              <a:gd name="T13" fmla="*/ 92 h 668"/>
              <a:gd name="T14" fmla="*/ 2008 w 2008"/>
              <a:gd name="T15" fmla="*/ 92 h 668"/>
              <a:gd name="T16" fmla="*/ 2008 w 2008"/>
              <a:gd name="T17" fmla="*/ 634 h 668"/>
              <a:gd name="T18" fmla="*/ 1197 w 2008"/>
              <a:gd name="T19" fmla="*/ 668 h 668"/>
              <a:gd name="T20" fmla="*/ 0 w 2008"/>
              <a:gd name="T21" fmla="*/ 640 h 668"/>
              <a:gd name="T22" fmla="*/ 0 w 2008"/>
              <a:gd name="T23" fmla="*/ 316 h 668"/>
              <a:gd name="T24" fmla="*/ 40 w 2008"/>
              <a:gd name="T25" fmla="*/ 316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8" h="668">
                <a:moveTo>
                  <a:pt x="40" y="316"/>
                </a:moveTo>
                <a:lnTo>
                  <a:pt x="822" y="224"/>
                </a:lnTo>
                <a:lnTo>
                  <a:pt x="822" y="0"/>
                </a:lnTo>
                <a:lnTo>
                  <a:pt x="1156" y="0"/>
                </a:lnTo>
                <a:lnTo>
                  <a:pt x="1156" y="163"/>
                </a:lnTo>
                <a:lnTo>
                  <a:pt x="1359" y="163"/>
                </a:lnTo>
                <a:lnTo>
                  <a:pt x="1359" y="92"/>
                </a:lnTo>
                <a:lnTo>
                  <a:pt x="2008" y="92"/>
                </a:lnTo>
                <a:lnTo>
                  <a:pt x="2008" y="634"/>
                </a:lnTo>
                <a:lnTo>
                  <a:pt x="1197" y="668"/>
                </a:lnTo>
                <a:lnTo>
                  <a:pt x="0" y="640"/>
                </a:lnTo>
                <a:lnTo>
                  <a:pt x="0" y="316"/>
                </a:lnTo>
                <a:lnTo>
                  <a:pt x="40" y="316"/>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89147" name="AutoShape 117">
            <a:extLst>
              <a:ext uri="{FF2B5EF4-FFF2-40B4-BE49-F238E27FC236}">
                <a16:creationId xmlns:a16="http://schemas.microsoft.com/office/drawing/2014/main" id="{BA8D927C-F064-9086-3A7A-D60D7AF22CED}"/>
              </a:ext>
              <a:ext uri="{C183D7F6-B498-43B3-948B-1728B52AA6E4}">
                <adec:decorative xmlns:adec="http://schemas.microsoft.com/office/drawing/2017/decorative" val="1"/>
              </a:ext>
            </a:extLst>
          </p:cNvPr>
          <p:cNvSpPr>
            <a:spLocks noChangeArrowheads="1"/>
          </p:cNvSpPr>
          <p:nvPr/>
        </p:nvSpPr>
        <p:spPr bwMode="auto">
          <a:xfrm>
            <a:off x="6223000" y="2936875"/>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098" name="Freeform 10">
            <a:extLst>
              <a:ext uri="{FF2B5EF4-FFF2-40B4-BE49-F238E27FC236}">
                <a16:creationId xmlns:a16="http://schemas.microsoft.com/office/drawing/2014/main" id="{D657FF12-CB71-FCCE-33FF-D4B3BAB1A35B}"/>
              </a:ext>
              <a:ext uri="{C183D7F6-B498-43B3-948B-1728B52AA6E4}">
                <adec:decorative xmlns:adec="http://schemas.microsoft.com/office/drawing/2017/decorative" val="1"/>
              </a:ext>
            </a:extLst>
          </p:cNvPr>
          <p:cNvSpPr>
            <a:spLocks/>
          </p:cNvSpPr>
          <p:nvPr/>
        </p:nvSpPr>
        <p:spPr bwMode="auto">
          <a:xfrm>
            <a:off x="5492750" y="325120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89094" name="Freeform 6">
            <a:extLst>
              <a:ext uri="{FF2B5EF4-FFF2-40B4-BE49-F238E27FC236}">
                <a16:creationId xmlns:a16="http://schemas.microsoft.com/office/drawing/2014/main" id="{24891E51-CD96-AFAE-5AAA-E2BB089D0AFA}"/>
              </a:ext>
              <a:ext uri="{C183D7F6-B498-43B3-948B-1728B52AA6E4}">
                <adec:decorative xmlns:adec="http://schemas.microsoft.com/office/drawing/2017/decorative" val="1"/>
              </a:ext>
            </a:extLst>
          </p:cNvPr>
          <p:cNvSpPr>
            <a:spLocks/>
          </p:cNvSpPr>
          <p:nvPr/>
        </p:nvSpPr>
        <p:spPr bwMode="auto">
          <a:xfrm>
            <a:off x="6232525" y="2795588"/>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164" name="Group 155">
            <a:extLst>
              <a:ext uri="{FF2B5EF4-FFF2-40B4-BE49-F238E27FC236}">
                <a16:creationId xmlns:a16="http://schemas.microsoft.com/office/drawing/2014/main" id="{75A8A15C-9677-5C6B-24B9-1F13A4EE07FB}"/>
              </a:ext>
              <a:ext uri="{C183D7F6-B498-43B3-948B-1728B52AA6E4}">
                <adec:decorative xmlns:adec="http://schemas.microsoft.com/office/drawing/2017/decorative" val="1"/>
              </a:ext>
            </a:extLst>
          </p:cNvPr>
          <p:cNvGrpSpPr>
            <a:grpSpLocks/>
          </p:cNvGrpSpPr>
          <p:nvPr/>
        </p:nvGrpSpPr>
        <p:grpSpPr bwMode="auto">
          <a:xfrm rot="16200000" flipV="1">
            <a:off x="7967663" y="2652712"/>
            <a:ext cx="1023938" cy="347663"/>
            <a:chOff x="4108" y="965"/>
            <a:chExt cx="1467" cy="294"/>
          </a:xfrm>
        </p:grpSpPr>
        <p:sp>
          <p:nvSpPr>
            <p:cNvPr id="89167" name="Rectangle 156">
              <a:extLst>
                <a:ext uri="{FF2B5EF4-FFF2-40B4-BE49-F238E27FC236}">
                  <a16:creationId xmlns:a16="http://schemas.microsoft.com/office/drawing/2014/main" id="{B765E7CE-BD84-0858-2FF4-1268D8FCD1DF}"/>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68" name="Rectangle 157">
              <a:extLst>
                <a:ext uri="{FF2B5EF4-FFF2-40B4-BE49-F238E27FC236}">
                  <a16:creationId xmlns:a16="http://schemas.microsoft.com/office/drawing/2014/main" id="{B0E87112-3B63-B75D-F55E-94E6832D8792}"/>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69" name="Freeform 158">
              <a:extLst>
                <a:ext uri="{FF2B5EF4-FFF2-40B4-BE49-F238E27FC236}">
                  <a16:creationId xmlns:a16="http://schemas.microsoft.com/office/drawing/2014/main" id="{731429BD-80A0-E967-67B5-9186F8D8EF23}"/>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70" name="Freeform 159">
              <a:extLst>
                <a:ext uri="{FF2B5EF4-FFF2-40B4-BE49-F238E27FC236}">
                  <a16:creationId xmlns:a16="http://schemas.microsoft.com/office/drawing/2014/main" id="{94226CD9-4655-FBFD-2456-3D92D3116DE8}"/>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89158" name="Freeform 147">
            <a:extLst>
              <a:ext uri="{FF2B5EF4-FFF2-40B4-BE49-F238E27FC236}">
                <a16:creationId xmlns:a16="http://schemas.microsoft.com/office/drawing/2014/main" id="{68F06454-6218-2424-DF87-11466B0EC776}"/>
              </a:ext>
              <a:ext uri="{C183D7F6-B498-43B3-948B-1728B52AA6E4}">
                <adec:decorative xmlns:adec="http://schemas.microsoft.com/office/drawing/2017/decorative" val="1"/>
              </a:ext>
            </a:extLst>
          </p:cNvPr>
          <p:cNvSpPr>
            <a:spLocks/>
          </p:cNvSpPr>
          <p:nvPr/>
        </p:nvSpPr>
        <p:spPr bwMode="auto">
          <a:xfrm rot="16200000" flipV="1">
            <a:off x="8355013" y="2506662"/>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57" name="Freeform 146">
            <a:extLst>
              <a:ext uri="{FF2B5EF4-FFF2-40B4-BE49-F238E27FC236}">
                <a16:creationId xmlns:a16="http://schemas.microsoft.com/office/drawing/2014/main" id="{85E9ED66-4C71-CCF7-1C1A-B3A2F471E30C}"/>
              </a:ext>
              <a:ext uri="{C183D7F6-B498-43B3-948B-1728B52AA6E4}">
                <adec:decorative xmlns:adec="http://schemas.microsoft.com/office/drawing/2017/decorative" val="1"/>
              </a:ext>
            </a:extLst>
          </p:cNvPr>
          <p:cNvSpPr>
            <a:spLocks/>
          </p:cNvSpPr>
          <p:nvPr/>
        </p:nvSpPr>
        <p:spPr bwMode="auto">
          <a:xfrm rot="16200000" flipV="1">
            <a:off x="8240712" y="2522538"/>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46" name="Rectangle 116">
            <a:extLst>
              <a:ext uri="{FF2B5EF4-FFF2-40B4-BE49-F238E27FC236}">
                <a16:creationId xmlns:a16="http://schemas.microsoft.com/office/drawing/2014/main" id="{6FDAA35D-54FC-F710-2938-E88F383CFC18}"/>
              </a:ext>
              <a:ext uri="{C183D7F6-B498-43B3-948B-1728B52AA6E4}">
                <adec:decorative xmlns:adec="http://schemas.microsoft.com/office/drawing/2017/decorative" val="1"/>
              </a:ext>
            </a:extLst>
          </p:cNvPr>
          <p:cNvSpPr>
            <a:spLocks noChangeArrowheads="1"/>
          </p:cNvSpPr>
          <p:nvPr/>
        </p:nvSpPr>
        <p:spPr bwMode="auto">
          <a:xfrm>
            <a:off x="8258175" y="2632075"/>
            <a:ext cx="428625" cy="673100"/>
          </a:xfrm>
          <a:prstGeom prst="rect">
            <a:avLst/>
          </a:prstGeom>
          <a:solidFill>
            <a:schemeClr val="accent2"/>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89162" name="Group 151">
            <a:extLst>
              <a:ext uri="{FF2B5EF4-FFF2-40B4-BE49-F238E27FC236}">
                <a16:creationId xmlns:a16="http://schemas.microsoft.com/office/drawing/2014/main" id="{2FCF5742-0B98-BD8D-A26E-9D46BF9D23D7}"/>
              </a:ext>
              <a:ext uri="{C183D7F6-B498-43B3-948B-1728B52AA6E4}">
                <adec:decorative xmlns:adec="http://schemas.microsoft.com/office/drawing/2017/decorative" val="1"/>
              </a:ext>
            </a:extLst>
          </p:cNvPr>
          <p:cNvGrpSpPr>
            <a:grpSpLocks/>
          </p:cNvGrpSpPr>
          <p:nvPr/>
        </p:nvGrpSpPr>
        <p:grpSpPr bwMode="auto">
          <a:xfrm rot="16200000" flipV="1">
            <a:off x="8439150" y="2533651"/>
            <a:ext cx="77787" cy="150812"/>
            <a:chOff x="4817" y="1051"/>
            <a:chExt cx="111" cy="126"/>
          </a:xfrm>
        </p:grpSpPr>
        <p:sp>
          <p:nvSpPr>
            <p:cNvPr id="89171" name="Rectangle 152">
              <a:extLst>
                <a:ext uri="{FF2B5EF4-FFF2-40B4-BE49-F238E27FC236}">
                  <a16:creationId xmlns:a16="http://schemas.microsoft.com/office/drawing/2014/main" id="{DB8996D8-6E99-A0D6-1883-41DCB91242D7}"/>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72" name="Rectangle 153">
              <a:extLst>
                <a:ext uri="{FF2B5EF4-FFF2-40B4-BE49-F238E27FC236}">
                  <a16:creationId xmlns:a16="http://schemas.microsoft.com/office/drawing/2014/main" id="{B7240685-D0E6-0B5C-C309-CBD55A71F92D}"/>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89145" name="Freeform 115">
            <a:extLst>
              <a:ext uri="{FF2B5EF4-FFF2-40B4-BE49-F238E27FC236}">
                <a16:creationId xmlns:a16="http://schemas.microsoft.com/office/drawing/2014/main" id="{627F022A-B74C-A8A0-E3FD-C41CE963F79D}"/>
              </a:ext>
              <a:ext uri="{C183D7F6-B498-43B3-948B-1728B52AA6E4}">
                <adec:decorative xmlns:adec="http://schemas.microsoft.com/office/drawing/2017/decorative" val="1"/>
              </a:ext>
            </a:extLst>
          </p:cNvPr>
          <p:cNvSpPr>
            <a:spLocks/>
          </p:cNvSpPr>
          <p:nvPr/>
        </p:nvSpPr>
        <p:spPr bwMode="auto">
          <a:xfrm rot="16200000" flipV="1">
            <a:off x="7991476" y="2894012"/>
            <a:ext cx="950912" cy="417513"/>
          </a:xfrm>
          <a:custGeom>
            <a:avLst/>
            <a:gdLst>
              <a:gd name="T0" fmla="*/ 0 w 1362"/>
              <a:gd name="T1" fmla="*/ 416320 h 350"/>
              <a:gd name="T2" fmla="*/ 129860 w 1362"/>
              <a:gd name="T3" fmla="*/ 416320 h 350"/>
              <a:gd name="T4" fmla="*/ 129860 w 1362"/>
              <a:gd name="T5" fmla="*/ 386498 h 350"/>
              <a:gd name="T6" fmla="*/ 777765 w 1362"/>
              <a:gd name="T7" fmla="*/ 386498 h 350"/>
              <a:gd name="T8" fmla="*/ 777765 w 1362"/>
              <a:gd name="T9" fmla="*/ 416320 h 350"/>
              <a:gd name="T10" fmla="*/ 950214 w 1362"/>
              <a:gd name="T11" fmla="*/ 416320 h 350"/>
              <a:gd name="T12" fmla="*/ 950214 w 1362"/>
              <a:gd name="T13" fmla="*/ 0 h 350"/>
              <a:gd name="T14" fmla="*/ 0 w 1362"/>
              <a:gd name="T15" fmla="*/ 0 h 350"/>
              <a:gd name="T16" fmla="*/ 0 w 1362"/>
              <a:gd name="T17" fmla="*/ 41632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CCFF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51" name="Freeform 140">
            <a:extLst>
              <a:ext uri="{FF2B5EF4-FFF2-40B4-BE49-F238E27FC236}">
                <a16:creationId xmlns:a16="http://schemas.microsoft.com/office/drawing/2014/main" id="{82E25279-0E9B-E6C7-08F0-CCF536E54893}"/>
              </a:ext>
              <a:ext uri="{C183D7F6-B498-43B3-948B-1728B52AA6E4}">
                <adec:decorative xmlns:adec="http://schemas.microsoft.com/office/drawing/2017/decorative" val="1"/>
              </a:ext>
            </a:extLst>
          </p:cNvPr>
          <p:cNvSpPr>
            <a:spLocks/>
          </p:cNvSpPr>
          <p:nvPr/>
        </p:nvSpPr>
        <p:spPr bwMode="auto">
          <a:xfrm rot="16200000" flipV="1">
            <a:off x="8443119" y="2610644"/>
            <a:ext cx="365125" cy="144463"/>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2 h 121"/>
              <a:gd name="T16" fmla="*/ 297535 w 524"/>
              <a:gd name="T17" fmla="*/ 107452 h 121"/>
              <a:gd name="T18" fmla="*/ 297535 w 524"/>
              <a:gd name="T19" fmla="*/ 143269 h 121"/>
              <a:gd name="T20" fmla="*/ 216706 w 524"/>
              <a:gd name="T21" fmla="*/ 143269 h 121"/>
              <a:gd name="T22" fmla="*/ 216706 w 524"/>
              <a:gd name="T23" fmla="*/ 102676 h 121"/>
              <a:gd name="T24" fmla="*/ 0 w 524"/>
              <a:gd name="T25" fmla="*/ 102676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60" name="Freeform 149">
            <a:extLst>
              <a:ext uri="{FF2B5EF4-FFF2-40B4-BE49-F238E27FC236}">
                <a16:creationId xmlns:a16="http://schemas.microsoft.com/office/drawing/2014/main" id="{5B0B8D16-31AB-B8EA-414D-72D249D09FD4}"/>
              </a:ext>
              <a:ext uri="{C183D7F6-B498-43B3-948B-1728B52AA6E4}">
                <adec:decorative xmlns:adec="http://schemas.microsoft.com/office/drawing/2017/decorative" val="1"/>
              </a:ext>
            </a:extLst>
          </p:cNvPr>
          <p:cNvSpPr>
            <a:spLocks/>
          </p:cNvSpPr>
          <p:nvPr/>
        </p:nvSpPr>
        <p:spPr bwMode="auto">
          <a:xfrm rot="16200000" flipV="1">
            <a:off x="8536782" y="2507456"/>
            <a:ext cx="63500" cy="58737"/>
          </a:xfrm>
          <a:custGeom>
            <a:avLst/>
            <a:gdLst>
              <a:gd name="T0" fmla="*/ 0 w 90"/>
              <a:gd name="T1" fmla="*/ 57562 h 50"/>
              <a:gd name="T2" fmla="*/ 0 w 90"/>
              <a:gd name="T3" fmla="*/ 57562 h 50"/>
              <a:gd name="T4" fmla="*/ 0 w 90"/>
              <a:gd name="T5" fmla="*/ 48164 h 50"/>
              <a:gd name="T6" fmla="*/ 7761 w 90"/>
              <a:gd name="T7" fmla="*/ 39941 h 50"/>
              <a:gd name="T8" fmla="*/ 7761 w 90"/>
              <a:gd name="T9" fmla="*/ 30543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3 h 50"/>
              <a:gd name="T28" fmla="*/ 51506 w 90"/>
              <a:gd name="T29" fmla="*/ 39941 h 50"/>
              <a:gd name="T30" fmla="*/ 62794 w 90"/>
              <a:gd name="T31" fmla="*/ 48164 h 50"/>
              <a:gd name="T32" fmla="*/ 62794 w 90"/>
              <a:gd name="T33" fmla="*/ 57562 h 50"/>
              <a:gd name="T34" fmla="*/ 0 w 90"/>
              <a:gd name="T35" fmla="*/ 57562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61" name="Rectangle 150">
            <a:extLst>
              <a:ext uri="{FF2B5EF4-FFF2-40B4-BE49-F238E27FC236}">
                <a16:creationId xmlns:a16="http://schemas.microsoft.com/office/drawing/2014/main" id="{08131ECD-FCCB-1F63-1DB5-6A3BC4C48B9C}"/>
              </a:ext>
              <a:ext uri="{C183D7F6-B498-43B3-948B-1728B52AA6E4}">
                <adec:decorative xmlns:adec="http://schemas.microsoft.com/office/drawing/2017/decorative" val="1"/>
              </a:ext>
            </a:extLst>
          </p:cNvPr>
          <p:cNvSpPr>
            <a:spLocks noChangeArrowheads="1"/>
          </p:cNvSpPr>
          <p:nvPr/>
        </p:nvSpPr>
        <p:spPr bwMode="auto">
          <a:xfrm rot="16200000" flipV="1">
            <a:off x="8387556" y="3091657"/>
            <a:ext cx="574675" cy="33338"/>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56" name="Freeform 145">
            <a:extLst>
              <a:ext uri="{FF2B5EF4-FFF2-40B4-BE49-F238E27FC236}">
                <a16:creationId xmlns:a16="http://schemas.microsoft.com/office/drawing/2014/main" id="{A7BF2CB8-D5B8-5E84-F89D-CD408CFFF06F}"/>
              </a:ext>
              <a:ext uri="{C183D7F6-B498-43B3-948B-1728B52AA6E4}">
                <adec:decorative xmlns:adec="http://schemas.microsoft.com/office/drawing/2017/decorative" val="1"/>
              </a:ext>
            </a:extLst>
          </p:cNvPr>
          <p:cNvSpPr>
            <a:spLocks/>
          </p:cNvSpPr>
          <p:nvPr/>
        </p:nvSpPr>
        <p:spPr bwMode="auto">
          <a:xfrm rot="16200000" flipV="1">
            <a:off x="8358187" y="3249613"/>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52" name="Freeform 141">
            <a:extLst>
              <a:ext uri="{FF2B5EF4-FFF2-40B4-BE49-F238E27FC236}">
                <a16:creationId xmlns:a16="http://schemas.microsoft.com/office/drawing/2014/main" id="{887546DC-7109-F44C-9DE3-8BDD4703CF5F}"/>
              </a:ext>
              <a:ext uri="{C183D7F6-B498-43B3-948B-1728B52AA6E4}">
                <adec:decorative xmlns:adec="http://schemas.microsoft.com/office/drawing/2017/decorative" val="1"/>
              </a:ext>
            </a:extLst>
          </p:cNvPr>
          <p:cNvSpPr>
            <a:spLocks/>
          </p:cNvSpPr>
          <p:nvPr/>
        </p:nvSpPr>
        <p:spPr bwMode="auto">
          <a:xfrm rot="16200000" flipV="1">
            <a:off x="8262938" y="2763838"/>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63" name="Rectangle 154">
            <a:extLst>
              <a:ext uri="{FF2B5EF4-FFF2-40B4-BE49-F238E27FC236}">
                <a16:creationId xmlns:a16="http://schemas.microsoft.com/office/drawing/2014/main" id="{75C644DC-E4A0-CA9A-6B6B-A372C0F6559C}"/>
              </a:ext>
              <a:ext uri="{C183D7F6-B498-43B3-948B-1728B52AA6E4}">
                <adec:decorative xmlns:adec="http://schemas.microsoft.com/office/drawing/2017/decorative" val="1"/>
              </a:ext>
            </a:extLst>
          </p:cNvPr>
          <p:cNvSpPr>
            <a:spLocks noChangeArrowheads="1"/>
          </p:cNvSpPr>
          <p:nvPr/>
        </p:nvSpPr>
        <p:spPr bwMode="auto">
          <a:xfrm rot="16200000" flipV="1">
            <a:off x="7997825" y="3090863"/>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89149" name="Group 132">
            <a:extLst>
              <a:ext uri="{FF2B5EF4-FFF2-40B4-BE49-F238E27FC236}">
                <a16:creationId xmlns:a16="http://schemas.microsoft.com/office/drawing/2014/main" id="{A7FFFE96-FD60-8E54-4843-C6B40335D382}"/>
              </a:ext>
              <a:ext uri="{C183D7F6-B498-43B3-948B-1728B52AA6E4}">
                <adec:decorative xmlns:adec="http://schemas.microsoft.com/office/drawing/2017/decorative" val="1"/>
              </a:ext>
            </a:extLst>
          </p:cNvPr>
          <p:cNvGrpSpPr>
            <a:grpSpLocks/>
          </p:cNvGrpSpPr>
          <p:nvPr/>
        </p:nvGrpSpPr>
        <p:grpSpPr bwMode="auto">
          <a:xfrm>
            <a:off x="7478713" y="2700338"/>
            <a:ext cx="781050" cy="368300"/>
            <a:chOff x="2778" y="2216"/>
            <a:chExt cx="492" cy="232"/>
          </a:xfrm>
        </p:grpSpPr>
        <p:sp>
          <p:nvSpPr>
            <p:cNvPr id="89176" name="Line 133">
              <a:extLst>
                <a:ext uri="{FF2B5EF4-FFF2-40B4-BE49-F238E27FC236}">
                  <a16:creationId xmlns:a16="http://schemas.microsoft.com/office/drawing/2014/main" id="{0B2EF4C5-B68A-ABBB-C0D7-6FF0D79D137B}"/>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77" name="Line 134">
              <a:extLst>
                <a:ext uri="{FF2B5EF4-FFF2-40B4-BE49-F238E27FC236}">
                  <a16:creationId xmlns:a16="http://schemas.microsoft.com/office/drawing/2014/main" id="{6EBAF79D-030E-F155-D088-0D6DCD1C8D6C}"/>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78" name="Line 135">
              <a:extLst>
                <a:ext uri="{FF2B5EF4-FFF2-40B4-BE49-F238E27FC236}">
                  <a16:creationId xmlns:a16="http://schemas.microsoft.com/office/drawing/2014/main" id="{8C26D62B-AB93-CE72-0839-7E9F1D84D170}"/>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9150" name="Group 136">
            <a:extLst>
              <a:ext uri="{FF2B5EF4-FFF2-40B4-BE49-F238E27FC236}">
                <a16:creationId xmlns:a16="http://schemas.microsoft.com/office/drawing/2014/main" id="{5145401F-9D52-5695-0C3B-A818973404FC}"/>
              </a:ext>
              <a:ext uri="{C183D7F6-B498-43B3-948B-1728B52AA6E4}">
                <adec:decorative xmlns:adec="http://schemas.microsoft.com/office/drawing/2017/decorative" val="1"/>
              </a:ext>
            </a:extLst>
          </p:cNvPr>
          <p:cNvGrpSpPr>
            <a:grpSpLocks/>
          </p:cNvGrpSpPr>
          <p:nvPr/>
        </p:nvGrpSpPr>
        <p:grpSpPr bwMode="auto">
          <a:xfrm>
            <a:off x="7469188" y="3271838"/>
            <a:ext cx="790575" cy="271462"/>
            <a:chOff x="2772" y="2576"/>
            <a:chExt cx="498" cy="171"/>
          </a:xfrm>
        </p:grpSpPr>
        <p:sp>
          <p:nvSpPr>
            <p:cNvPr id="89173" name="Line 137">
              <a:extLst>
                <a:ext uri="{FF2B5EF4-FFF2-40B4-BE49-F238E27FC236}">
                  <a16:creationId xmlns:a16="http://schemas.microsoft.com/office/drawing/2014/main" id="{B7335A2B-8DE6-A3A4-8AF0-7DA5BFE7CC23}"/>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74" name="Line 138">
              <a:extLst>
                <a:ext uri="{FF2B5EF4-FFF2-40B4-BE49-F238E27FC236}">
                  <a16:creationId xmlns:a16="http://schemas.microsoft.com/office/drawing/2014/main" id="{0D49B762-35A0-BC2C-5D3B-4169F2D9C61F}"/>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75" name="Line 139">
              <a:extLst>
                <a:ext uri="{FF2B5EF4-FFF2-40B4-BE49-F238E27FC236}">
                  <a16:creationId xmlns:a16="http://schemas.microsoft.com/office/drawing/2014/main" id="{381BDB83-58B1-B1B5-6673-428FB45E99B9}"/>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9154" name="Freeform 143">
            <a:extLst>
              <a:ext uri="{FF2B5EF4-FFF2-40B4-BE49-F238E27FC236}">
                <a16:creationId xmlns:a16="http://schemas.microsoft.com/office/drawing/2014/main" id="{C54BFD21-B7E2-3205-2ECC-09D725426B67}"/>
              </a:ext>
              <a:ext uri="{C183D7F6-B498-43B3-948B-1728B52AA6E4}">
                <adec:decorative xmlns:adec="http://schemas.microsoft.com/office/drawing/2017/decorative" val="1"/>
              </a:ext>
            </a:extLst>
          </p:cNvPr>
          <p:cNvSpPr>
            <a:spLocks/>
          </p:cNvSpPr>
          <p:nvPr/>
        </p:nvSpPr>
        <p:spPr bwMode="auto">
          <a:xfrm rot="16200000" flipV="1">
            <a:off x="8259763" y="3348037"/>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42" name="Text Box 59">
            <a:extLst>
              <a:ext uri="{FF2B5EF4-FFF2-40B4-BE49-F238E27FC236}">
                <a16:creationId xmlns:a16="http://schemas.microsoft.com/office/drawing/2014/main" id="{2E09B76F-3458-C2A7-340A-CF9368ACF9CD}"/>
              </a:ext>
            </a:extLst>
          </p:cNvPr>
          <p:cNvSpPr txBox="1">
            <a:spLocks noChangeArrowheads="1"/>
          </p:cNvSpPr>
          <p:nvPr/>
        </p:nvSpPr>
        <p:spPr bwMode="auto">
          <a:xfrm>
            <a:off x="1581150" y="3429000"/>
            <a:ext cx="1096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89141" name="AutoShape 58">
            <a:extLst>
              <a:ext uri="{FF2B5EF4-FFF2-40B4-BE49-F238E27FC236}">
                <a16:creationId xmlns:a16="http://schemas.microsoft.com/office/drawing/2014/main" id="{8D8DBEEB-26A6-42A8-0058-1111B08BF01E}"/>
              </a:ext>
              <a:ext uri="{C183D7F6-B498-43B3-948B-1728B52AA6E4}">
                <adec:decorative xmlns:adec="http://schemas.microsoft.com/office/drawing/2017/decorative" val="1"/>
              </a:ext>
            </a:extLst>
          </p:cNvPr>
          <p:cNvSpPr>
            <a:spLocks noChangeArrowheads="1"/>
          </p:cNvSpPr>
          <p:nvPr/>
        </p:nvSpPr>
        <p:spPr bwMode="auto">
          <a:xfrm>
            <a:off x="5287963"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89148" name="Group 118" descr="valve">
            <a:extLst>
              <a:ext uri="{FF2B5EF4-FFF2-40B4-BE49-F238E27FC236}">
                <a16:creationId xmlns:a16="http://schemas.microsoft.com/office/drawing/2014/main" id="{48BA357D-F918-A7B0-4122-9ED5FB3D57BC}"/>
              </a:ext>
            </a:extLst>
          </p:cNvPr>
          <p:cNvGrpSpPr>
            <a:grpSpLocks/>
          </p:cNvGrpSpPr>
          <p:nvPr/>
        </p:nvGrpSpPr>
        <p:grpSpPr bwMode="auto">
          <a:xfrm rot="5400000">
            <a:off x="6830219" y="3169444"/>
            <a:ext cx="866775" cy="430213"/>
            <a:chOff x="2460" y="2256"/>
            <a:chExt cx="546" cy="271"/>
          </a:xfrm>
        </p:grpSpPr>
        <p:grpSp>
          <p:nvGrpSpPr>
            <p:cNvPr id="89179" name="Group 119">
              <a:extLst>
                <a:ext uri="{FF2B5EF4-FFF2-40B4-BE49-F238E27FC236}">
                  <a16:creationId xmlns:a16="http://schemas.microsoft.com/office/drawing/2014/main" id="{ECC3F529-15FD-788F-5CD3-CA386A76EA05}"/>
                </a:ext>
              </a:extLst>
            </p:cNvPr>
            <p:cNvGrpSpPr>
              <a:grpSpLocks/>
            </p:cNvGrpSpPr>
            <p:nvPr/>
          </p:nvGrpSpPr>
          <p:grpSpPr bwMode="auto">
            <a:xfrm rot="-5400000">
              <a:off x="2598" y="2118"/>
              <a:ext cx="270" cy="546"/>
              <a:chOff x="2598" y="2118"/>
              <a:chExt cx="270" cy="546"/>
            </a:xfrm>
          </p:grpSpPr>
          <p:sp>
            <p:nvSpPr>
              <p:cNvPr id="89190" name="Rectangle 120">
                <a:extLst>
                  <a:ext uri="{FF2B5EF4-FFF2-40B4-BE49-F238E27FC236}">
                    <a16:creationId xmlns:a16="http://schemas.microsoft.com/office/drawing/2014/main" id="{7EAD3448-1AED-1403-C8A6-A2F7D3A61DD0}"/>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91" name="Line 121">
                <a:extLst>
                  <a:ext uri="{FF2B5EF4-FFF2-40B4-BE49-F238E27FC236}">
                    <a16:creationId xmlns:a16="http://schemas.microsoft.com/office/drawing/2014/main" id="{C9A5E147-9D64-8DB0-B1C3-FEA7C6A15361}"/>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89180" name="Line 122">
              <a:extLst>
                <a:ext uri="{FF2B5EF4-FFF2-40B4-BE49-F238E27FC236}">
                  <a16:creationId xmlns:a16="http://schemas.microsoft.com/office/drawing/2014/main" id="{C9360EF1-639C-B9E3-4B2F-9840FCDE2425}"/>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81" name="Line 123">
              <a:extLst>
                <a:ext uri="{FF2B5EF4-FFF2-40B4-BE49-F238E27FC236}">
                  <a16:creationId xmlns:a16="http://schemas.microsoft.com/office/drawing/2014/main" id="{FD4EA0B6-0C9B-30A8-FDBB-33FB88374C07}"/>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82" name="Line 124">
              <a:extLst>
                <a:ext uri="{FF2B5EF4-FFF2-40B4-BE49-F238E27FC236}">
                  <a16:creationId xmlns:a16="http://schemas.microsoft.com/office/drawing/2014/main" id="{95F7813D-D8D0-295C-5A39-17AA6BD8C9AA}"/>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83" name="Line 125">
              <a:extLst>
                <a:ext uri="{FF2B5EF4-FFF2-40B4-BE49-F238E27FC236}">
                  <a16:creationId xmlns:a16="http://schemas.microsoft.com/office/drawing/2014/main" id="{B4AB37B2-4C98-06E1-4BDB-D92D18483C0E}"/>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9184" name="Group 126">
              <a:extLst>
                <a:ext uri="{FF2B5EF4-FFF2-40B4-BE49-F238E27FC236}">
                  <a16:creationId xmlns:a16="http://schemas.microsoft.com/office/drawing/2014/main" id="{31E32FE6-6A89-2D75-2132-8C8E685A253A}"/>
                </a:ext>
              </a:extLst>
            </p:cNvPr>
            <p:cNvGrpSpPr>
              <a:grpSpLocks/>
            </p:cNvGrpSpPr>
            <p:nvPr/>
          </p:nvGrpSpPr>
          <p:grpSpPr bwMode="auto">
            <a:xfrm>
              <a:off x="2917" y="2482"/>
              <a:ext cx="47" cy="44"/>
              <a:chOff x="2933" y="2482"/>
              <a:chExt cx="47" cy="44"/>
            </a:xfrm>
          </p:grpSpPr>
          <p:sp>
            <p:nvSpPr>
              <p:cNvPr id="89188" name="Line 127">
                <a:extLst>
                  <a:ext uri="{FF2B5EF4-FFF2-40B4-BE49-F238E27FC236}">
                    <a16:creationId xmlns:a16="http://schemas.microsoft.com/office/drawing/2014/main" id="{197C638C-1A75-066B-D3F3-A8FF7D635C21}"/>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89" name="Line 128">
                <a:extLst>
                  <a:ext uri="{FF2B5EF4-FFF2-40B4-BE49-F238E27FC236}">
                    <a16:creationId xmlns:a16="http://schemas.microsoft.com/office/drawing/2014/main" id="{BCADC20C-183C-B373-C7D5-C3A8926B3E9C}"/>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89185" name="Group 129">
              <a:extLst>
                <a:ext uri="{FF2B5EF4-FFF2-40B4-BE49-F238E27FC236}">
                  <a16:creationId xmlns:a16="http://schemas.microsoft.com/office/drawing/2014/main" id="{8BCBE34F-8706-C03C-9EDA-D8275CD51F4E}"/>
                </a:ext>
              </a:extLst>
            </p:cNvPr>
            <p:cNvGrpSpPr>
              <a:grpSpLocks/>
            </p:cNvGrpSpPr>
            <p:nvPr/>
          </p:nvGrpSpPr>
          <p:grpSpPr bwMode="auto">
            <a:xfrm>
              <a:off x="2499" y="2479"/>
              <a:ext cx="47" cy="44"/>
              <a:chOff x="2933" y="2482"/>
              <a:chExt cx="47" cy="44"/>
            </a:xfrm>
          </p:grpSpPr>
          <p:sp>
            <p:nvSpPr>
              <p:cNvPr id="89186" name="Line 130">
                <a:extLst>
                  <a:ext uri="{FF2B5EF4-FFF2-40B4-BE49-F238E27FC236}">
                    <a16:creationId xmlns:a16="http://schemas.microsoft.com/office/drawing/2014/main" id="{0E433184-FF80-BDA1-0016-21D588A1E52F}"/>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87" name="Line 131">
                <a:extLst>
                  <a:ext uri="{FF2B5EF4-FFF2-40B4-BE49-F238E27FC236}">
                    <a16:creationId xmlns:a16="http://schemas.microsoft.com/office/drawing/2014/main" id="{4C34D231-DBCD-7294-EB93-1B89FBA7C7B6}"/>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9155" name="Freeform 144">
            <a:extLst>
              <a:ext uri="{FF2B5EF4-FFF2-40B4-BE49-F238E27FC236}">
                <a16:creationId xmlns:a16="http://schemas.microsoft.com/office/drawing/2014/main" id="{DDE8C609-C645-FA20-F692-E7FBCF315CF1}"/>
              </a:ext>
              <a:ext uri="{C183D7F6-B498-43B3-948B-1728B52AA6E4}">
                <adec:decorative xmlns:adec="http://schemas.microsoft.com/office/drawing/2017/decorative" val="1"/>
              </a:ext>
            </a:extLst>
          </p:cNvPr>
          <p:cNvSpPr>
            <a:spLocks/>
          </p:cNvSpPr>
          <p:nvPr/>
        </p:nvSpPr>
        <p:spPr bwMode="auto">
          <a:xfrm rot="16200000" flipV="1">
            <a:off x="8360569" y="3251994"/>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53" name="Freeform 142">
            <a:extLst>
              <a:ext uri="{FF2B5EF4-FFF2-40B4-BE49-F238E27FC236}">
                <a16:creationId xmlns:a16="http://schemas.microsoft.com/office/drawing/2014/main" id="{6AD3D9F8-7BF0-58D6-11BA-CD6AE9F45E57}"/>
              </a:ext>
              <a:ext uri="{C183D7F6-B498-43B3-948B-1728B52AA6E4}">
                <adec:decorative xmlns:adec="http://schemas.microsoft.com/office/drawing/2017/decorative" val="1"/>
              </a:ext>
            </a:extLst>
          </p:cNvPr>
          <p:cNvSpPr>
            <a:spLocks/>
          </p:cNvSpPr>
          <p:nvPr/>
        </p:nvSpPr>
        <p:spPr bwMode="auto">
          <a:xfrm rot="16200000" flipV="1">
            <a:off x="8262144" y="3350419"/>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89159" name="Line 148">
            <a:extLst>
              <a:ext uri="{FF2B5EF4-FFF2-40B4-BE49-F238E27FC236}">
                <a16:creationId xmlns:a16="http://schemas.microsoft.com/office/drawing/2014/main" id="{F5BEA4C8-9C32-4CBA-A5F9-DD0060DA1009}"/>
              </a:ext>
              <a:ext uri="{C183D7F6-B498-43B3-948B-1728B52AA6E4}">
                <adec:decorative xmlns:adec="http://schemas.microsoft.com/office/drawing/2017/decorative" val="1"/>
              </a:ext>
            </a:extLst>
          </p:cNvPr>
          <p:cNvSpPr>
            <a:spLocks noChangeShapeType="1"/>
          </p:cNvSpPr>
          <p:nvPr/>
        </p:nvSpPr>
        <p:spPr bwMode="auto">
          <a:xfrm rot="16200000" flipV="1">
            <a:off x="8482013" y="3373437"/>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89138" name="AutoShape 55">
            <a:extLst>
              <a:ext uri="{FF2B5EF4-FFF2-40B4-BE49-F238E27FC236}">
                <a16:creationId xmlns:a16="http://schemas.microsoft.com/office/drawing/2014/main" id="{ABAA4BB4-A60F-BD24-5D07-7FE7D2011C08}"/>
              </a:ext>
              <a:ext uri="{C183D7F6-B498-43B3-948B-1728B52AA6E4}">
                <adec:decorative xmlns:adec="http://schemas.microsoft.com/office/drawing/2017/decorative" val="1"/>
              </a:ext>
            </a:extLst>
          </p:cNvPr>
          <p:cNvSpPr>
            <a:spLocks noChangeArrowheads="1"/>
          </p:cNvSpPr>
          <p:nvPr/>
        </p:nvSpPr>
        <p:spPr bwMode="auto">
          <a:xfrm>
            <a:off x="3902075"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092" name="Freeform 4">
            <a:extLst>
              <a:ext uri="{FF2B5EF4-FFF2-40B4-BE49-F238E27FC236}">
                <a16:creationId xmlns:a16="http://schemas.microsoft.com/office/drawing/2014/main" id="{F4D8E06D-478A-EA88-BE29-4DB5624B7EC6}"/>
              </a:ext>
              <a:ext uri="{C183D7F6-B498-43B3-948B-1728B52AA6E4}">
                <adec:decorative xmlns:adec="http://schemas.microsoft.com/office/drawing/2017/decorative" val="1"/>
              </a:ext>
            </a:extLst>
          </p:cNvPr>
          <p:cNvSpPr>
            <a:spLocks/>
          </p:cNvSpPr>
          <p:nvPr/>
        </p:nvSpPr>
        <p:spPr bwMode="auto">
          <a:xfrm>
            <a:off x="3284538" y="3632200"/>
            <a:ext cx="2692400" cy="1922463"/>
          </a:xfrm>
          <a:custGeom>
            <a:avLst/>
            <a:gdLst>
              <a:gd name="T0" fmla="*/ 2692400 w 1696"/>
              <a:gd name="T1" fmla="*/ 200025 h 1211"/>
              <a:gd name="T2" fmla="*/ 2692400 w 1696"/>
              <a:gd name="T3" fmla="*/ 398463 h 1211"/>
              <a:gd name="T4" fmla="*/ 1884363 w 1696"/>
              <a:gd name="T5" fmla="*/ 1101725 h 1211"/>
              <a:gd name="T6" fmla="*/ 1876425 w 1696"/>
              <a:gd name="T7" fmla="*/ 1922463 h 1211"/>
              <a:gd name="T8" fmla="*/ 868363 w 1696"/>
              <a:gd name="T9" fmla="*/ 1922463 h 1211"/>
              <a:gd name="T10" fmla="*/ 849313 w 1696"/>
              <a:gd name="T11" fmla="*/ 1128713 h 1211"/>
              <a:gd name="T12" fmla="*/ 0 w 1696"/>
              <a:gd name="T13" fmla="*/ 352425 h 1211"/>
              <a:gd name="T14" fmla="*/ 12700 w 1696"/>
              <a:gd name="T15" fmla="*/ 200025 h 1211"/>
              <a:gd name="T16" fmla="*/ 1252538 w 1696"/>
              <a:gd name="T17" fmla="*/ 295275 h 1211"/>
              <a:gd name="T18" fmla="*/ 1243013 w 1696"/>
              <a:gd name="T19" fmla="*/ 0 h 1211"/>
              <a:gd name="T20" fmla="*/ 1452563 w 1696"/>
              <a:gd name="T21" fmla="*/ 0 h 1211"/>
              <a:gd name="T22" fmla="*/ 1455738 w 1696"/>
              <a:gd name="T23" fmla="*/ 244475 h 1211"/>
              <a:gd name="T24" fmla="*/ 2692400 w 1696"/>
              <a:gd name="T25" fmla="*/ 200025 h 1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211">
                <a:moveTo>
                  <a:pt x="1696" y="126"/>
                </a:moveTo>
                <a:lnTo>
                  <a:pt x="1696" y="251"/>
                </a:lnTo>
                <a:lnTo>
                  <a:pt x="1187" y="694"/>
                </a:lnTo>
                <a:lnTo>
                  <a:pt x="1182" y="1211"/>
                </a:lnTo>
                <a:lnTo>
                  <a:pt x="547" y="1211"/>
                </a:lnTo>
                <a:lnTo>
                  <a:pt x="535" y="711"/>
                </a:lnTo>
                <a:lnTo>
                  <a:pt x="0" y="222"/>
                </a:lnTo>
                <a:lnTo>
                  <a:pt x="8" y="126"/>
                </a:lnTo>
                <a:lnTo>
                  <a:pt x="789" y="186"/>
                </a:lnTo>
                <a:lnTo>
                  <a:pt x="783" y="0"/>
                </a:lnTo>
                <a:lnTo>
                  <a:pt x="915" y="0"/>
                </a:lnTo>
                <a:lnTo>
                  <a:pt x="917" y="154"/>
                </a:lnTo>
                <a:lnTo>
                  <a:pt x="1696" y="12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9" name="AutoShape 56">
            <a:extLst>
              <a:ext uri="{FF2B5EF4-FFF2-40B4-BE49-F238E27FC236}">
                <a16:creationId xmlns:a16="http://schemas.microsoft.com/office/drawing/2014/main" id="{F5DDC12C-465B-5E7D-F378-B0720F4A73F2}"/>
              </a:ext>
              <a:ext uri="{C183D7F6-B498-43B3-948B-1728B52AA6E4}">
                <adec:decorative xmlns:adec="http://schemas.microsoft.com/office/drawing/2017/decorative" val="1"/>
              </a:ext>
            </a:extLst>
          </p:cNvPr>
          <p:cNvSpPr>
            <a:spLocks noChangeArrowheads="1"/>
          </p:cNvSpPr>
          <p:nvPr/>
        </p:nvSpPr>
        <p:spPr bwMode="auto">
          <a:xfrm>
            <a:off x="4164013"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40" name="AutoShape 57">
            <a:extLst>
              <a:ext uri="{FF2B5EF4-FFF2-40B4-BE49-F238E27FC236}">
                <a16:creationId xmlns:a16="http://schemas.microsoft.com/office/drawing/2014/main" id="{0207C45D-071D-3E7A-2002-2D0266F87513}"/>
              </a:ext>
              <a:ext uri="{C183D7F6-B498-43B3-948B-1728B52AA6E4}">
                <adec:decorative xmlns:adec="http://schemas.microsoft.com/office/drawing/2017/decorative" val="1"/>
              </a:ext>
            </a:extLst>
          </p:cNvPr>
          <p:cNvSpPr>
            <a:spLocks noChangeArrowheads="1"/>
          </p:cNvSpPr>
          <p:nvPr/>
        </p:nvSpPr>
        <p:spPr bwMode="auto">
          <a:xfrm>
            <a:off x="4995863"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37" name="Freeform 54">
            <a:extLst>
              <a:ext uri="{FF2B5EF4-FFF2-40B4-BE49-F238E27FC236}">
                <a16:creationId xmlns:a16="http://schemas.microsoft.com/office/drawing/2014/main" id="{A531D055-773F-BABD-E431-C9A6161885E3}"/>
              </a:ext>
              <a:ext uri="{C183D7F6-B498-43B3-948B-1728B52AA6E4}">
                <adec:decorative xmlns:adec="http://schemas.microsoft.com/office/drawing/2017/decorative" val="1"/>
              </a:ext>
            </a:extLst>
          </p:cNvPr>
          <p:cNvSpPr>
            <a:spLocks/>
          </p:cNvSpPr>
          <p:nvPr/>
        </p:nvSpPr>
        <p:spPr bwMode="auto">
          <a:xfrm flipH="1">
            <a:off x="3298825" y="3786188"/>
            <a:ext cx="1212850" cy="142875"/>
          </a:xfrm>
          <a:custGeom>
            <a:avLst/>
            <a:gdLst>
              <a:gd name="T0" fmla="*/ 0 w 764"/>
              <a:gd name="T1" fmla="*/ 142875 h 90"/>
              <a:gd name="T2" fmla="*/ 660400 w 764"/>
              <a:gd name="T3" fmla="*/ 130175 h 90"/>
              <a:gd name="T4" fmla="*/ 1073150 w 764"/>
              <a:gd name="T5" fmla="*/ 88900 h 90"/>
              <a:gd name="T6" fmla="*/ 1212850 w 764"/>
              <a:gd name="T7" fmla="*/ 88900 h 90"/>
              <a:gd name="T8" fmla="*/ 1212850 w 764"/>
              <a:gd name="T9" fmla="*/ 0 h 90"/>
              <a:gd name="T10" fmla="*/ 1069975 w 764"/>
              <a:gd name="T11" fmla="*/ 0 h 90"/>
              <a:gd name="T12" fmla="*/ 657225 w 764"/>
              <a:gd name="T13" fmla="*/ 47625 h 90"/>
              <a:gd name="T14" fmla="*/ 0 w 764"/>
              <a:gd name="T15" fmla="*/ 60325 h 90"/>
              <a:gd name="T16" fmla="*/ 0 w 764"/>
              <a:gd name="T17" fmla="*/ 142875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4" h="90">
                <a:moveTo>
                  <a:pt x="0" y="90"/>
                </a:moveTo>
                <a:lnTo>
                  <a:pt x="416" y="82"/>
                </a:lnTo>
                <a:lnTo>
                  <a:pt x="676" y="56"/>
                </a:lnTo>
                <a:lnTo>
                  <a:pt x="764" y="56"/>
                </a:lnTo>
                <a:lnTo>
                  <a:pt x="764" y="0"/>
                </a:lnTo>
                <a:lnTo>
                  <a:pt x="674" y="0"/>
                </a:lnTo>
                <a:lnTo>
                  <a:pt x="414" y="30"/>
                </a:lnTo>
                <a:lnTo>
                  <a:pt x="0" y="38"/>
                </a:lnTo>
                <a:lnTo>
                  <a:pt x="0" y="90"/>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099" name="Freeform 11">
            <a:extLst>
              <a:ext uri="{FF2B5EF4-FFF2-40B4-BE49-F238E27FC236}">
                <a16:creationId xmlns:a16="http://schemas.microsoft.com/office/drawing/2014/main" id="{A7862D78-36A7-A629-E3DB-306DC6A13AB7}"/>
              </a:ext>
              <a:ext uri="{C183D7F6-B498-43B3-948B-1728B52AA6E4}">
                <adec:decorative xmlns:adec="http://schemas.microsoft.com/office/drawing/2017/decorative" val="1"/>
              </a:ext>
            </a:extLst>
          </p:cNvPr>
          <p:cNvSpPr>
            <a:spLocks/>
          </p:cNvSpPr>
          <p:nvPr/>
        </p:nvSpPr>
        <p:spPr bwMode="auto">
          <a:xfrm>
            <a:off x="3044825" y="3871913"/>
            <a:ext cx="846138" cy="560387"/>
          </a:xfrm>
          <a:custGeom>
            <a:avLst/>
            <a:gdLst>
              <a:gd name="T0" fmla="*/ 508000 w 533"/>
              <a:gd name="T1" fmla="*/ 374650 h 353"/>
              <a:gd name="T2" fmla="*/ 717550 w 533"/>
              <a:gd name="T3" fmla="*/ 560387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89101" name="Freeform 13">
            <a:extLst>
              <a:ext uri="{FF2B5EF4-FFF2-40B4-BE49-F238E27FC236}">
                <a16:creationId xmlns:a16="http://schemas.microsoft.com/office/drawing/2014/main" id="{2554EFEA-8EF2-F294-44F8-B2BCCBCE311B}"/>
              </a:ext>
              <a:ext uri="{C183D7F6-B498-43B3-948B-1728B52AA6E4}">
                <adec:decorative xmlns:adec="http://schemas.microsoft.com/office/drawing/2017/decorative" val="1"/>
              </a:ext>
            </a:extLst>
          </p:cNvPr>
          <p:cNvSpPr>
            <a:spLocks/>
          </p:cNvSpPr>
          <p:nvPr/>
        </p:nvSpPr>
        <p:spPr bwMode="auto">
          <a:xfrm>
            <a:off x="3835400" y="4368800"/>
            <a:ext cx="1608138" cy="1277938"/>
          </a:xfrm>
          <a:custGeom>
            <a:avLst/>
            <a:gdLst>
              <a:gd name="T0" fmla="*/ 795338 w 1013"/>
              <a:gd name="T1" fmla="*/ 1103313 h 805"/>
              <a:gd name="T2" fmla="*/ 1200150 w 1013"/>
              <a:gd name="T3" fmla="*/ 1103313 h 805"/>
              <a:gd name="T4" fmla="*/ 1200150 w 1013"/>
              <a:gd name="T5" fmla="*/ 258763 h 805"/>
              <a:gd name="T6" fmla="*/ 1479550 w 1013"/>
              <a:gd name="T7" fmla="*/ 3175 h 805"/>
              <a:gd name="T8" fmla="*/ 1608138 w 1013"/>
              <a:gd name="T9" fmla="*/ 127000 h 805"/>
              <a:gd name="T10" fmla="*/ 1373188 w 1013"/>
              <a:gd name="T11" fmla="*/ 333375 h 805"/>
              <a:gd name="T12" fmla="*/ 1373188 w 1013"/>
              <a:gd name="T13" fmla="*/ 1277938 h 805"/>
              <a:gd name="T14" fmla="*/ 795338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8 w 1013"/>
              <a:gd name="T25" fmla="*/ 0 h 805"/>
              <a:gd name="T26" fmla="*/ 407988 w 1013"/>
              <a:gd name="T27" fmla="*/ 258763 h 805"/>
              <a:gd name="T28" fmla="*/ 407988 w 1013"/>
              <a:gd name="T29" fmla="*/ 1103313 h 805"/>
              <a:gd name="T30" fmla="*/ 809625 w 1013"/>
              <a:gd name="T31" fmla="*/ 1103313 h 805"/>
              <a:gd name="T32" fmla="*/ 795338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89096" name="Freeform 8">
            <a:extLst>
              <a:ext uri="{FF2B5EF4-FFF2-40B4-BE49-F238E27FC236}">
                <a16:creationId xmlns:a16="http://schemas.microsoft.com/office/drawing/2014/main" id="{1BD21BC3-7A61-3E7B-DB20-9D3A505167ED}"/>
              </a:ext>
              <a:ext uri="{C183D7F6-B498-43B3-948B-1728B52AA6E4}">
                <adec:decorative xmlns:adec="http://schemas.microsoft.com/office/drawing/2017/decorative" val="1"/>
              </a:ext>
            </a:extLst>
          </p:cNvPr>
          <p:cNvSpPr>
            <a:spLocks/>
          </p:cNvSpPr>
          <p:nvPr/>
        </p:nvSpPr>
        <p:spPr bwMode="auto">
          <a:xfrm>
            <a:off x="3762375" y="442595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144" name="Group 92">
            <a:extLst>
              <a:ext uri="{FF2B5EF4-FFF2-40B4-BE49-F238E27FC236}">
                <a16:creationId xmlns:a16="http://schemas.microsoft.com/office/drawing/2014/main" id="{FA83E717-759E-F3A3-56D5-A36DF04A032A}"/>
              </a:ext>
              <a:ext uri="{C183D7F6-B498-43B3-948B-1728B52AA6E4}">
                <adec:decorative xmlns:adec="http://schemas.microsoft.com/office/drawing/2017/decorative" val="1"/>
              </a:ext>
            </a:extLst>
          </p:cNvPr>
          <p:cNvGrpSpPr>
            <a:grpSpLocks/>
          </p:cNvGrpSpPr>
          <p:nvPr/>
        </p:nvGrpSpPr>
        <p:grpSpPr bwMode="auto">
          <a:xfrm>
            <a:off x="4454525" y="4019550"/>
            <a:ext cx="388938" cy="947738"/>
            <a:chOff x="2664" y="2008"/>
            <a:chExt cx="245" cy="621"/>
          </a:xfrm>
        </p:grpSpPr>
        <p:sp>
          <p:nvSpPr>
            <p:cNvPr id="89192" name="Freeform 93">
              <a:extLst>
                <a:ext uri="{FF2B5EF4-FFF2-40B4-BE49-F238E27FC236}">
                  <a16:creationId xmlns:a16="http://schemas.microsoft.com/office/drawing/2014/main" id="{3A3B5120-5AC8-CC15-CEF9-F23238E43CDB}"/>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3" name="Freeform 94">
              <a:extLst>
                <a:ext uri="{FF2B5EF4-FFF2-40B4-BE49-F238E27FC236}">
                  <a16:creationId xmlns:a16="http://schemas.microsoft.com/office/drawing/2014/main" id="{0969782C-C6C4-734D-A671-E28EE1C9CC20}"/>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4" name="Freeform 95">
              <a:extLst>
                <a:ext uri="{FF2B5EF4-FFF2-40B4-BE49-F238E27FC236}">
                  <a16:creationId xmlns:a16="http://schemas.microsoft.com/office/drawing/2014/main" id="{4DD84349-76E3-2678-1B72-EE60DB50252C}"/>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5" name="Freeform 96">
              <a:extLst>
                <a:ext uri="{FF2B5EF4-FFF2-40B4-BE49-F238E27FC236}">
                  <a16:creationId xmlns:a16="http://schemas.microsoft.com/office/drawing/2014/main" id="{21E4C909-EE2F-B459-73C5-890D1D37E8D6}"/>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6" name="Freeform 97">
              <a:extLst>
                <a:ext uri="{FF2B5EF4-FFF2-40B4-BE49-F238E27FC236}">
                  <a16:creationId xmlns:a16="http://schemas.microsoft.com/office/drawing/2014/main" id="{2CCBE75E-8DAD-95AC-5921-E68D48EE3584}"/>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7" name="Freeform 98">
              <a:extLst>
                <a:ext uri="{FF2B5EF4-FFF2-40B4-BE49-F238E27FC236}">
                  <a16:creationId xmlns:a16="http://schemas.microsoft.com/office/drawing/2014/main" id="{8F1BC93A-3E81-8242-C4C5-08D7E8933C19}"/>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8" name="Freeform 99">
              <a:extLst>
                <a:ext uri="{FF2B5EF4-FFF2-40B4-BE49-F238E27FC236}">
                  <a16:creationId xmlns:a16="http://schemas.microsoft.com/office/drawing/2014/main" id="{84E4B55D-A9F9-3F59-3484-83C38C8508C7}"/>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9" name="Freeform 100">
              <a:extLst>
                <a:ext uri="{FF2B5EF4-FFF2-40B4-BE49-F238E27FC236}">
                  <a16:creationId xmlns:a16="http://schemas.microsoft.com/office/drawing/2014/main" id="{356568E2-FB63-A81A-D5A2-F7AD688D6FAD}"/>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0" name="Freeform 101">
              <a:extLst>
                <a:ext uri="{FF2B5EF4-FFF2-40B4-BE49-F238E27FC236}">
                  <a16:creationId xmlns:a16="http://schemas.microsoft.com/office/drawing/2014/main" id="{E9586410-4E69-6A3B-2FAA-DB3F50D5EA8E}"/>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1" name="Freeform 102">
              <a:extLst>
                <a:ext uri="{FF2B5EF4-FFF2-40B4-BE49-F238E27FC236}">
                  <a16:creationId xmlns:a16="http://schemas.microsoft.com/office/drawing/2014/main" id="{CED9DF08-55BC-3F3A-80A8-B5F3958AF08F}"/>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2" name="Freeform 103">
              <a:extLst>
                <a:ext uri="{FF2B5EF4-FFF2-40B4-BE49-F238E27FC236}">
                  <a16:creationId xmlns:a16="http://schemas.microsoft.com/office/drawing/2014/main" id="{A47CBBC4-2B65-F79E-9705-63E82DB820EC}"/>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3" name="Freeform 104">
              <a:extLst>
                <a:ext uri="{FF2B5EF4-FFF2-40B4-BE49-F238E27FC236}">
                  <a16:creationId xmlns:a16="http://schemas.microsoft.com/office/drawing/2014/main" id="{08D12325-F17C-F1AE-064D-CC76446057B1}"/>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4" name="Freeform 105">
              <a:extLst>
                <a:ext uri="{FF2B5EF4-FFF2-40B4-BE49-F238E27FC236}">
                  <a16:creationId xmlns:a16="http://schemas.microsoft.com/office/drawing/2014/main" id="{0D7D168F-95CE-7839-BE5B-95E6B3ECDD36}"/>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5" name="Freeform 106">
              <a:extLst>
                <a:ext uri="{FF2B5EF4-FFF2-40B4-BE49-F238E27FC236}">
                  <a16:creationId xmlns:a16="http://schemas.microsoft.com/office/drawing/2014/main" id="{0FCEB712-3B7F-7DE4-DD7C-3DAB0E27A30C}"/>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6" name="Freeform 107">
              <a:extLst>
                <a:ext uri="{FF2B5EF4-FFF2-40B4-BE49-F238E27FC236}">
                  <a16:creationId xmlns:a16="http://schemas.microsoft.com/office/drawing/2014/main" id="{5F058A73-1092-CDF4-766F-B65BAB406FEB}"/>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7" name="Freeform 108">
              <a:extLst>
                <a:ext uri="{FF2B5EF4-FFF2-40B4-BE49-F238E27FC236}">
                  <a16:creationId xmlns:a16="http://schemas.microsoft.com/office/drawing/2014/main" id="{EDD871B6-7A27-6B4B-0084-491A51C6D4C5}"/>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8" name="Freeform 109">
              <a:extLst>
                <a:ext uri="{FF2B5EF4-FFF2-40B4-BE49-F238E27FC236}">
                  <a16:creationId xmlns:a16="http://schemas.microsoft.com/office/drawing/2014/main" id="{260FAB55-3FAE-316B-1756-F46C22ACC0D7}"/>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9" name="Freeform 110">
              <a:extLst>
                <a:ext uri="{FF2B5EF4-FFF2-40B4-BE49-F238E27FC236}">
                  <a16:creationId xmlns:a16="http://schemas.microsoft.com/office/drawing/2014/main" id="{9E2F85F2-7FA8-E87D-E2FA-B7901DD5DA09}"/>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0" name="Freeform 111">
              <a:extLst>
                <a:ext uri="{FF2B5EF4-FFF2-40B4-BE49-F238E27FC236}">
                  <a16:creationId xmlns:a16="http://schemas.microsoft.com/office/drawing/2014/main" id="{700A3891-0734-3898-8DE6-E84B322A33C2}"/>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1" name="Freeform 112">
              <a:extLst>
                <a:ext uri="{FF2B5EF4-FFF2-40B4-BE49-F238E27FC236}">
                  <a16:creationId xmlns:a16="http://schemas.microsoft.com/office/drawing/2014/main" id="{AA8D7335-CCFD-CE2F-1DF4-889DD2983582}"/>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2" name="Freeform 113">
              <a:extLst>
                <a:ext uri="{FF2B5EF4-FFF2-40B4-BE49-F238E27FC236}">
                  <a16:creationId xmlns:a16="http://schemas.microsoft.com/office/drawing/2014/main" id="{A7594525-1183-8DC2-D420-7051BD3109D4}"/>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3" name="Freeform 114">
              <a:extLst>
                <a:ext uri="{FF2B5EF4-FFF2-40B4-BE49-F238E27FC236}">
                  <a16:creationId xmlns:a16="http://schemas.microsoft.com/office/drawing/2014/main" id="{A98440C5-AB5F-D42C-E59E-372A43BD859D}"/>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9133" name="Freeform 50">
            <a:extLst>
              <a:ext uri="{FF2B5EF4-FFF2-40B4-BE49-F238E27FC236}">
                <a16:creationId xmlns:a16="http://schemas.microsoft.com/office/drawing/2014/main" id="{69ED5FB0-D185-EBD5-F288-CB0EBE78E599}"/>
              </a:ext>
              <a:ext uri="{C183D7F6-B498-43B3-948B-1728B52AA6E4}">
                <adec:decorative xmlns:adec="http://schemas.microsoft.com/office/drawing/2017/decorative" val="1"/>
              </a:ext>
            </a:extLst>
          </p:cNvPr>
          <p:cNvSpPr>
            <a:spLocks/>
          </p:cNvSpPr>
          <p:nvPr/>
        </p:nvSpPr>
        <p:spPr bwMode="auto">
          <a:xfrm>
            <a:off x="4772025" y="3778250"/>
            <a:ext cx="1212850" cy="142875"/>
          </a:xfrm>
          <a:custGeom>
            <a:avLst/>
            <a:gdLst>
              <a:gd name="T0" fmla="*/ 0 w 764"/>
              <a:gd name="T1" fmla="*/ 142875 h 90"/>
              <a:gd name="T2" fmla="*/ 660400 w 764"/>
              <a:gd name="T3" fmla="*/ 130175 h 90"/>
              <a:gd name="T4" fmla="*/ 1073150 w 764"/>
              <a:gd name="T5" fmla="*/ 88900 h 90"/>
              <a:gd name="T6" fmla="*/ 1212850 w 764"/>
              <a:gd name="T7" fmla="*/ 88900 h 90"/>
              <a:gd name="T8" fmla="*/ 1212850 w 764"/>
              <a:gd name="T9" fmla="*/ 0 h 90"/>
              <a:gd name="T10" fmla="*/ 1069975 w 764"/>
              <a:gd name="T11" fmla="*/ 0 h 90"/>
              <a:gd name="T12" fmla="*/ 657225 w 764"/>
              <a:gd name="T13" fmla="*/ 47625 h 90"/>
              <a:gd name="T14" fmla="*/ 0 w 764"/>
              <a:gd name="T15" fmla="*/ 60325 h 90"/>
              <a:gd name="T16" fmla="*/ 0 w 764"/>
              <a:gd name="T17" fmla="*/ 142875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4" h="90">
                <a:moveTo>
                  <a:pt x="0" y="90"/>
                </a:moveTo>
                <a:lnTo>
                  <a:pt x="416" y="82"/>
                </a:lnTo>
                <a:lnTo>
                  <a:pt x="676" y="56"/>
                </a:lnTo>
                <a:lnTo>
                  <a:pt x="764" y="56"/>
                </a:lnTo>
                <a:lnTo>
                  <a:pt x="764" y="0"/>
                </a:lnTo>
                <a:lnTo>
                  <a:pt x="674" y="0"/>
                </a:lnTo>
                <a:lnTo>
                  <a:pt x="414" y="30"/>
                </a:lnTo>
                <a:lnTo>
                  <a:pt x="0" y="38"/>
                </a:lnTo>
                <a:lnTo>
                  <a:pt x="0" y="90"/>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100" name="Freeform 12">
            <a:extLst>
              <a:ext uri="{FF2B5EF4-FFF2-40B4-BE49-F238E27FC236}">
                <a16:creationId xmlns:a16="http://schemas.microsoft.com/office/drawing/2014/main" id="{01F51F43-C749-EB9B-954A-89FD50013282}"/>
              </a:ext>
              <a:ext uri="{C183D7F6-B498-43B3-948B-1728B52AA6E4}">
                <adec:decorative xmlns:adec="http://schemas.microsoft.com/office/drawing/2017/decorative" val="1"/>
              </a:ext>
            </a:extLst>
          </p:cNvPr>
          <p:cNvSpPr>
            <a:spLocks/>
          </p:cNvSpPr>
          <p:nvPr/>
        </p:nvSpPr>
        <p:spPr bwMode="auto">
          <a:xfrm>
            <a:off x="5384800" y="387191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89097" name="Freeform 9">
            <a:extLst>
              <a:ext uri="{FF2B5EF4-FFF2-40B4-BE49-F238E27FC236}">
                <a16:creationId xmlns:a16="http://schemas.microsoft.com/office/drawing/2014/main" id="{92791FBE-B9F5-9204-0290-CED52956BC62}"/>
              </a:ext>
              <a:ext uri="{C183D7F6-B498-43B3-948B-1728B52AA6E4}">
                <adec:decorative xmlns:adec="http://schemas.microsoft.com/office/drawing/2017/decorative" val="1"/>
              </a:ext>
            </a:extLst>
          </p:cNvPr>
          <p:cNvSpPr>
            <a:spLocks/>
          </p:cNvSpPr>
          <p:nvPr/>
        </p:nvSpPr>
        <p:spPr bwMode="auto">
          <a:xfrm>
            <a:off x="5443538" y="443230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2" name="Rectangle 14">
            <a:extLst>
              <a:ext uri="{FF2B5EF4-FFF2-40B4-BE49-F238E27FC236}">
                <a16:creationId xmlns:a16="http://schemas.microsoft.com/office/drawing/2014/main" id="{514E2A57-CBF2-E0FC-DBE3-5F27F32BAE37}"/>
              </a:ext>
              <a:ext uri="{C183D7F6-B498-43B3-948B-1728B52AA6E4}">
                <adec:decorative xmlns:adec="http://schemas.microsoft.com/office/drawing/2017/decorative" val="1"/>
              </a:ext>
            </a:extLst>
          </p:cNvPr>
          <p:cNvSpPr>
            <a:spLocks noChangeArrowheads="1"/>
          </p:cNvSpPr>
          <p:nvPr/>
        </p:nvSpPr>
        <p:spPr bwMode="auto">
          <a:xfrm>
            <a:off x="4491038" y="488315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03" name="Rectangle 15">
            <a:extLst>
              <a:ext uri="{FF2B5EF4-FFF2-40B4-BE49-F238E27FC236}">
                <a16:creationId xmlns:a16="http://schemas.microsoft.com/office/drawing/2014/main" id="{9F9FB24B-0B45-1289-0D9A-8501561F1538}"/>
              </a:ext>
              <a:ext uri="{C183D7F6-B498-43B3-948B-1728B52AA6E4}">
                <adec:decorative xmlns:adec="http://schemas.microsoft.com/office/drawing/2017/decorative" val="1"/>
              </a:ext>
            </a:extLst>
          </p:cNvPr>
          <p:cNvSpPr>
            <a:spLocks noChangeArrowheads="1"/>
          </p:cNvSpPr>
          <p:nvPr/>
        </p:nvSpPr>
        <p:spPr bwMode="auto">
          <a:xfrm>
            <a:off x="4418013" y="497363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89143" name="Group 60" descr="symbol">
            <a:extLst>
              <a:ext uri="{FF2B5EF4-FFF2-40B4-BE49-F238E27FC236}">
                <a16:creationId xmlns:a16="http://schemas.microsoft.com/office/drawing/2014/main" id="{62851D99-9896-289B-E8C3-780E2F58CC53}"/>
              </a:ext>
            </a:extLst>
          </p:cNvPr>
          <p:cNvGrpSpPr>
            <a:grpSpLocks/>
          </p:cNvGrpSpPr>
          <p:nvPr/>
        </p:nvGrpSpPr>
        <p:grpSpPr bwMode="auto">
          <a:xfrm>
            <a:off x="7442200" y="4795838"/>
            <a:ext cx="1150938" cy="1066800"/>
            <a:chOff x="4594" y="655"/>
            <a:chExt cx="725" cy="672"/>
          </a:xfrm>
        </p:grpSpPr>
        <p:sp>
          <p:nvSpPr>
            <p:cNvPr id="89214" name="Freeform 61">
              <a:extLst>
                <a:ext uri="{FF2B5EF4-FFF2-40B4-BE49-F238E27FC236}">
                  <a16:creationId xmlns:a16="http://schemas.microsoft.com/office/drawing/2014/main" id="{E4740FB7-C314-57B6-3649-8F4DE2DB434E}"/>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5" name="Freeform 62">
              <a:extLst>
                <a:ext uri="{FF2B5EF4-FFF2-40B4-BE49-F238E27FC236}">
                  <a16:creationId xmlns:a16="http://schemas.microsoft.com/office/drawing/2014/main" id="{4B1DCB88-723A-F683-4E49-CA5676A0B1D5}"/>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216" name="Group 63">
              <a:extLst>
                <a:ext uri="{FF2B5EF4-FFF2-40B4-BE49-F238E27FC236}">
                  <a16:creationId xmlns:a16="http://schemas.microsoft.com/office/drawing/2014/main" id="{E508A23A-3679-C693-6D2A-6B4E22679FC3}"/>
                </a:ext>
              </a:extLst>
            </p:cNvPr>
            <p:cNvGrpSpPr>
              <a:grpSpLocks/>
            </p:cNvGrpSpPr>
            <p:nvPr/>
          </p:nvGrpSpPr>
          <p:grpSpPr bwMode="auto">
            <a:xfrm>
              <a:off x="5005" y="857"/>
              <a:ext cx="314" cy="167"/>
              <a:chOff x="5005" y="857"/>
              <a:chExt cx="314" cy="167"/>
            </a:xfrm>
          </p:grpSpPr>
          <p:sp>
            <p:nvSpPr>
              <p:cNvPr id="89237" name="Freeform 64">
                <a:extLst>
                  <a:ext uri="{FF2B5EF4-FFF2-40B4-BE49-F238E27FC236}">
                    <a16:creationId xmlns:a16="http://schemas.microsoft.com/office/drawing/2014/main" id="{616EB6C4-8830-1458-539D-525BA1E727A0}"/>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8" name="Freeform 65">
                <a:extLst>
                  <a:ext uri="{FF2B5EF4-FFF2-40B4-BE49-F238E27FC236}">
                    <a16:creationId xmlns:a16="http://schemas.microsoft.com/office/drawing/2014/main" id="{F89FC6CA-85D3-F593-30C7-E4969F235D2C}"/>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Freeform 66">
                <a:extLst>
                  <a:ext uri="{FF2B5EF4-FFF2-40B4-BE49-F238E27FC236}">
                    <a16:creationId xmlns:a16="http://schemas.microsoft.com/office/drawing/2014/main" id="{F2CA3E79-6E46-9B2A-78A8-1D0E9396E7F7}"/>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0" name="Freeform 67">
                <a:extLst>
                  <a:ext uri="{FF2B5EF4-FFF2-40B4-BE49-F238E27FC236}">
                    <a16:creationId xmlns:a16="http://schemas.microsoft.com/office/drawing/2014/main" id="{3409A1BB-9195-6076-4BA5-79EFD83EE70C}"/>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1" name="Freeform 68">
                <a:extLst>
                  <a:ext uri="{FF2B5EF4-FFF2-40B4-BE49-F238E27FC236}">
                    <a16:creationId xmlns:a16="http://schemas.microsoft.com/office/drawing/2014/main" id="{85C40DFE-BA69-9FFF-F6F9-960EE2834E82}"/>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2" name="Freeform 69">
                <a:extLst>
                  <a:ext uri="{FF2B5EF4-FFF2-40B4-BE49-F238E27FC236}">
                    <a16:creationId xmlns:a16="http://schemas.microsoft.com/office/drawing/2014/main" id="{6F8BED2B-D56F-97E6-BD42-2853CD197534}"/>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3" name="Freeform 70">
                <a:extLst>
                  <a:ext uri="{FF2B5EF4-FFF2-40B4-BE49-F238E27FC236}">
                    <a16:creationId xmlns:a16="http://schemas.microsoft.com/office/drawing/2014/main" id="{840AD97E-D2F5-ABAF-13E3-890C2AE07E4D}"/>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4" name="Freeform 71">
                <a:extLst>
                  <a:ext uri="{FF2B5EF4-FFF2-40B4-BE49-F238E27FC236}">
                    <a16:creationId xmlns:a16="http://schemas.microsoft.com/office/drawing/2014/main" id="{06B1895A-CC32-61D1-0B0C-ECBEE5830DEC}"/>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9217" name="Group 72">
              <a:extLst>
                <a:ext uri="{FF2B5EF4-FFF2-40B4-BE49-F238E27FC236}">
                  <a16:creationId xmlns:a16="http://schemas.microsoft.com/office/drawing/2014/main" id="{9D7857BF-9938-80B7-F9CA-9EBF4B5A98E4}"/>
                </a:ext>
              </a:extLst>
            </p:cNvPr>
            <p:cNvGrpSpPr>
              <a:grpSpLocks/>
            </p:cNvGrpSpPr>
            <p:nvPr/>
          </p:nvGrpSpPr>
          <p:grpSpPr bwMode="auto">
            <a:xfrm>
              <a:off x="4728" y="807"/>
              <a:ext cx="285" cy="300"/>
              <a:chOff x="4728" y="807"/>
              <a:chExt cx="285" cy="300"/>
            </a:xfrm>
          </p:grpSpPr>
          <p:sp>
            <p:nvSpPr>
              <p:cNvPr id="89231" name="Freeform 73">
                <a:extLst>
                  <a:ext uri="{FF2B5EF4-FFF2-40B4-BE49-F238E27FC236}">
                    <a16:creationId xmlns:a16="http://schemas.microsoft.com/office/drawing/2014/main" id="{CFDD39F7-C762-A792-1E6E-E41E95C890F3}"/>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2" name="Freeform 74">
                <a:extLst>
                  <a:ext uri="{FF2B5EF4-FFF2-40B4-BE49-F238E27FC236}">
                    <a16:creationId xmlns:a16="http://schemas.microsoft.com/office/drawing/2014/main" id="{503839ED-937B-FD17-54D5-22589602F6B3}"/>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233" name="Group 75">
                <a:extLst>
                  <a:ext uri="{FF2B5EF4-FFF2-40B4-BE49-F238E27FC236}">
                    <a16:creationId xmlns:a16="http://schemas.microsoft.com/office/drawing/2014/main" id="{906FCA1F-4984-D887-39B1-6BE908512E80}"/>
                  </a:ext>
                </a:extLst>
              </p:cNvPr>
              <p:cNvGrpSpPr>
                <a:grpSpLocks/>
              </p:cNvGrpSpPr>
              <p:nvPr/>
            </p:nvGrpSpPr>
            <p:grpSpPr bwMode="auto">
              <a:xfrm>
                <a:off x="4781" y="810"/>
                <a:ext cx="35" cy="260"/>
                <a:chOff x="4781" y="807"/>
                <a:chExt cx="35" cy="260"/>
              </a:xfrm>
            </p:grpSpPr>
            <p:sp>
              <p:nvSpPr>
                <p:cNvPr id="89234" name="Freeform 76">
                  <a:extLst>
                    <a:ext uri="{FF2B5EF4-FFF2-40B4-BE49-F238E27FC236}">
                      <a16:creationId xmlns:a16="http://schemas.microsoft.com/office/drawing/2014/main" id="{F6C99F3D-E093-AA50-521B-675BE521BE74}"/>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5" name="Freeform 77">
                  <a:extLst>
                    <a:ext uri="{FF2B5EF4-FFF2-40B4-BE49-F238E27FC236}">
                      <a16:creationId xmlns:a16="http://schemas.microsoft.com/office/drawing/2014/main" id="{850E06DB-36E4-2BBC-E934-32B275567980}"/>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89236" name="Freeform 78">
                  <a:extLst>
                    <a:ext uri="{FF2B5EF4-FFF2-40B4-BE49-F238E27FC236}">
                      <a16:creationId xmlns:a16="http://schemas.microsoft.com/office/drawing/2014/main" id="{684E955F-90FE-8692-50E6-102E636DEA8B}"/>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89218" name="Group 79">
              <a:extLst>
                <a:ext uri="{FF2B5EF4-FFF2-40B4-BE49-F238E27FC236}">
                  <a16:creationId xmlns:a16="http://schemas.microsoft.com/office/drawing/2014/main" id="{FD9B7541-BE6D-F3F0-F564-C1ACB918C009}"/>
                </a:ext>
              </a:extLst>
            </p:cNvPr>
            <p:cNvGrpSpPr>
              <a:grpSpLocks/>
            </p:cNvGrpSpPr>
            <p:nvPr/>
          </p:nvGrpSpPr>
          <p:grpSpPr bwMode="auto">
            <a:xfrm>
              <a:off x="5112" y="777"/>
              <a:ext cx="79" cy="298"/>
              <a:chOff x="5106" y="769"/>
              <a:chExt cx="79" cy="298"/>
            </a:xfrm>
          </p:grpSpPr>
          <p:sp>
            <p:nvSpPr>
              <p:cNvPr id="89229" name="Freeform 80">
                <a:extLst>
                  <a:ext uri="{FF2B5EF4-FFF2-40B4-BE49-F238E27FC236}">
                    <a16:creationId xmlns:a16="http://schemas.microsoft.com/office/drawing/2014/main" id="{3D48F990-9E8D-F316-CC0B-C95F5FD5C8DC}"/>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0" name="Freeform 81">
                <a:extLst>
                  <a:ext uri="{FF2B5EF4-FFF2-40B4-BE49-F238E27FC236}">
                    <a16:creationId xmlns:a16="http://schemas.microsoft.com/office/drawing/2014/main" id="{E0277BB1-75AC-6176-77F4-8E152FCBC678}"/>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89219" name="Group 82">
              <a:extLst>
                <a:ext uri="{FF2B5EF4-FFF2-40B4-BE49-F238E27FC236}">
                  <a16:creationId xmlns:a16="http://schemas.microsoft.com/office/drawing/2014/main" id="{A9956C69-BC29-13FF-BF95-2FBECB3AAFFB}"/>
                </a:ext>
              </a:extLst>
            </p:cNvPr>
            <p:cNvGrpSpPr>
              <a:grpSpLocks/>
            </p:cNvGrpSpPr>
            <p:nvPr/>
          </p:nvGrpSpPr>
          <p:grpSpPr bwMode="auto">
            <a:xfrm>
              <a:off x="4594" y="957"/>
              <a:ext cx="281" cy="300"/>
              <a:chOff x="4594" y="957"/>
              <a:chExt cx="281" cy="300"/>
            </a:xfrm>
          </p:grpSpPr>
          <p:sp>
            <p:nvSpPr>
              <p:cNvPr id="89225" name="Freeform 83">
                <a:extLst>
                  <a:ext uri="{FF2B5EF4-FFF2-40B4-BE49-F238E27FC236}">
                    <a16:creationId xmlns:a16="http://schemas.microsoft.com/office/drawing/2014/main" id="{67ACCC99-79F5-5536-CED9-5AF9B3886418}"/>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6" name="Freeform 84">
                <a:extLst>
                  <a:ext uri="{FF2B5EF4-FFF2-40B4-BE49-F238E27FC236}">
                    <a16:creationId xmlns:a16="http://schemas.microsoft.com/office/drawing/2014/main" id="{E66635ED-0AF6-4B07-1638-7140EF77238F}"/>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7" name="Freeform 85">
                <a:extLst>
                  <a:ext uri="{FF2B5EF4-FFF2-40B4-BE49-F238E27FC236}">
                    <a16:creationId xmlns:a16="http://schemas.microsoft.com/office/drawing/2014/main" id="{13054B15-AA36-56F0-CF87-413FE9219776}"/>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8" name="Freeform 86">
                <a:extLst>
                  <a:ext uri="{FF2B5EF4-FFF2-40B4-BE49-F238E27FC236}">
                    <a16:creationId xmlns:a16="http://schemas.microsoft.com/office/drawing/2014/main" id="{E3BCF17C-BD7C-9F6E-654A-800DBAEABE6C}"/>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9220" name="Freeform 87">
              <a:extLst>
                <a:ext uri="{FF2B5EF4-FFF2-40B4-BE49-F238E27FC236}">
                  <a16:creationId xmlns:a16="http://schemas.microsoft.com/office/drawing/2014/main" id="{B3FC11EB-D052-01DE-223C-BA6BB156F220}"/>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221" name="Group 88">
              <a:extLst>
                <a:ext uri="{FF2B5EF4-FFF2-40B4-BE49-F238E27FC236}">
                  <a16:creationId xmlns:a16="http://schemas.microsoft.com/office/drawing/2014/main" id="{A072EDED-FA5D-64BC-5CFD-D22B06AE4CB1}"/>
                </a:ext>
              </a:extLst>
            </p:cNvPr>
            <p:cNvGrpSpPr>
              <a:grpSpLocks/>
            </p:cNvGrpSpPr>
            <p:nvPr/>
          </p:nvGrpSpPr>
          <p:grpSpPr bwMode="auto">
            <a:xfrm rot="5400000">
              <a:off x="4942" y="1040"/>
              <a:ext cx="218" cy="356"/>
              <a:chOff x="4462" y="2080"/>
              <a:chExt cx="218" cy="356"/>
            </a:xfrm>
          </p:grpSpPr>
          <p:sp>
            <p:nvSpPr>
              <p:cNvPr id="89222" name="Oval 89">
                <a:extLst>
                  <a:ext uri="{FF2B5EF4-FFF2-40B4-BE49-F238E27FC236}">
                    <a16:creationId xmlns:a16="http://schemas.microsoft.com/office/drawing/2014/main" id="{3BE3E307-924A-2C31-7FC5-1DE48D64E4A2}"/>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223" name="Line 90">
                <a:extLst>
                  <a:ext uri="{FF2B5EF4-FFF2-40B4-BE49-F238E27FC236}">
                    <a16:creationId xmlns:a16="http://schemas.microsoft.com/office/drawing/2014/main" id="{932152A0-E7AB-F8F1-3046-09BE0A9F8186}"/>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224" name="Line 91">
                <a:extLst>
                  <a:ext uri="{FF2B5EF4-FFF2-40B4-BE49-F238E27FC236}">
                    <a16:creationId xmlns:a16="http://schemas.microsoft.com/office/drawing/2014/main" id="{3C8F6DBA-023B-9F8A-73CF-2ABBD9581687}"/>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9104" name="Rectangle 16">
            <a:extLst>
              <a:ext uri="{FF2B5EF4-FFF2-40B4-BE49-F238E27FC236}">
                <a16:creationId xmlns:a16="http://schemas.microsoft.com/office/drawing/2014/main" id="{ED4BBA58-CDAE-BF8F-7326-B283779D0FC1}"/>
              </a:ext>
              <a:ext uri="{C183D7F6-B498-43B3-948B-1728B52AA6E4}">
                <adec:decorative xmlns:adec="http://schemas.microsoft.com/office/drawing/2017/decorative" val="1"/>
              </a:ext>
            </a:extLst>
          </p:cNvPr>
          <p:cNvSpPr>
            <a:spLocks noChangeArrowheads="1"/>
          </p:cNvSpPr>
          <p:nvPr/>
        </p:nvSpPr>
        <p:spPr bwMode="auto">
          <a:xfrm>
            <a:off x="4024313" y="5895975"/>
            <a:ext cx="1230312"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89105" name="Freeform 17">
            <a:extLst>
              <a:ext uri="{FF2B5EF4-FFF2-40B4-BE49-F238E27FC236}">
                <a16:creationId xmlns:a16="http://schemas.microsoft.com/office/drawing/2014/main" id="{5DB057E5-F0A9-0D54-CFAF-EA7F810DDDD1}"/>
              </a:ext>
              <a:ext uri="{C183D7F6-B498-43B3-948B-1728B52AA6E4}">
                <adec:decorative xmlns:adec="http://schemas.microsoft.com/office/drawing/2017/decorative" val="1"/>
              </a:ext>
            </a:extLst>
          </p:cNvPr>
          <p:cNvSpPr>
            <a:spLocks/>
          </p:cNvSpPr>
          <p:nvPr/>
        </p:nvSpPr>
        <p:spPr bwMode="auto">
          <a:xfrm>
            <a:off x="458470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9" name="Freeform 41">
            <a:extLst>
              <a:ext uri="{FF2B5EF4-FFF2-40B4-BE49-F238E27FC236}">
                <a16:creationId xmlns:a16="http://schemas.microsoft.com/office/drawing/2014/main" id="{75F15BBA-257A-2347-FD5E-2581872D236C}"/>
              </a:ext>
              <a:ext uri="{C183D7F6-B498-43B3-948B-1728B52AA6E4}">
                <adec:decorative xmlns:adec="http://schemas.microsoft.com/office/drawing/2017/decorative" val="1"/>
              </a:ext>
            </a:extLst>
          </p:cNvPr>
          <p:cNvSpPr>
            <a:spLocks/>
          </p:cNvSpPr>
          <p:nvPr/>
        </p:nvSpPr>
        <p:spPr bwMode="auto">
          <a:xfrm>
            <a:off x="4024313" y="5853113"/>
            <a:ext cx="1230312" cy="265112"/>
          </a:xfrm>
          <a:custGeom>
            <a:avLst/>
            <a:gdLst>
              <a:gd name="T0" fmla="*/ 0 w 775"/>
              <a:gd name="T1" fmla="*/ 15875 h 167"/>
              <a:gd name="T2" fmla="*/ 0 w 775"/>
              <a:gd name="T3" fmla="*/ 252412 h 167"/>
              <a:gd name="T4" fmla="*/ 9525 w 775"/>
              <a:gd name="T5" fmla="*/ 265112 h 167"/>
              <a:gd name="T6" fmla="*/ 1214437 w 775"/>
              <a:gd name="T7" fmla="*/ 265112 h 167"/>
              <a:gd name="T8" fmla="*/ 1230312 w 775"/>
              <a:gd name="T9" fmla="*/ 252412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6" name="Freeform 28">
            <a:extLst>
              <a:ext uri="{FF2B5EF4-FFF2-40B4-BE49-F238E27FC236}">
                <a16:creationId xmlns:a16="http://schemas.microsoft.com/office/drawing/2014/main" id="{07FDF1ED-11B4-6C4B-17B0-B2B9DA44A38F}"/>
              </a:ext>
              <a:ext uri="{C183D7F6-B498-43B3-948B-1728B52AA6E4}">
                <adec:decorative xmlns:adec="http://schemas.microsoft.com/office/drawing/2017/decorative" val="1"/>
              </a:ext>
            </a:extLst>
          </p:cNvPr>
          <p:cNvSpPr>
            <a:spLocks/>
          </p:cNvSpPr>
          <p:nvPr/>
        </p:nvSpPr>
        <p:spPr bwMode="auto">
          <a:xfrm>
            <a:off x="4033838"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5" name="Freeform 27">
            <a:extLst>
              <a:ext uri="{FF2B5EF4-FFF2-40B4-BE49-F238E27FC236}">
                <a16:creationId xmlns:a16="http://schemas.microsoft.com/office/drawing/2014/main" id="{DDF4C2B0-68B2-A8D0-A277-FE9BDC9127A5}"/>
              </a:ext>
              <a:ext uri="{C183D7F6-B498-43B3-948B-1728B52AA6E4}">
                <adec:decorative xmlns:adec="http://schemas.microsoft.com/office/drawing/2017/decorative" val="1"/>
              </a:ext>
            </a:extLst>
          </p:cNvPr>
          <p:cNvSpPr>
            <a:spLocks/>
          </p:cNvSpPr>
          <p:nvPr/>
        </p:nvSpPr>
        <p:spPr bwMode="auto">
          <a:xfrm>
            <a:off x="4052888"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4" name="Freeform 26">
            <a:extLst>
              <a:ext uri="{FF2B5EF4-FFF2-40B4-BE49-F238E27FC236}">
                <a16:creationId xmlns:a16="http://schemas.microsoft.com/office/drawing/2014/main" id="{C273394A-1BB8-14BB-3CF5-0FD0983AF787}"/>
              </a:ext>
              <a:ext uri="{C183D7F6-B498-43B3-948B-1728B52AA6E4}">
                <adec:decorative xmlns:adec="http://schemas.microsoft.com/office/drawing/2017/decorative" val="1"/>
              </a:ext>
            </a:extLst>
          </p:cNvPr>
          <p:cNvSpPr>
            <a:spLocks/>
          </p:cNvSpPr>
          <p:nvPr/>
        </p:nvSpPr>
        <p:spPr bwMode="auto">
          <a:xfrm>
            <a:off x="407987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3" name="Freeform 25">
            <a:extLst>
              <a:ext uri="{FF2B5EF4-FFF2-40B4-BE49-F238E27FC236}">
                <a16:creationId xmlns:a16="http://schemas.microsoft.com/office/drawing/2014/main" id="{B3AA5A5F-AEAE-58F8-70DF-9FD3F5E28222}"/>
              </a:ext>
              <a:ext uri="{C183D7F6-B498-43B3-948B-1728B52AA6E4}">
                <adec:decorative xmlns:adec="http://schemas.microsoft.com/office/drawing/2017/decorative" val="1"/>
              </a:ext>
            </a:extLst>
          </p:cNvPr>
          <p:cNvSpPr>
            <a:spLocks/>
          </p:cNvSpPr>
          <p:nvPr/>
        </p:nvSpPr>
        <p:spPr bwMode="auto">
          <a:xfrm>
            <a:off x="411003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2" name="Freeform 24">
            <a:extLst>
              <a:ext uri="{FF2B5EF4-FFF2-40B4-BE49-F238E27FC236}">
                <a16:creationId xmlns:a16="http://schemas.microsoft.com/office/drawing/2014/main" id="{10432DC6-3276-AE36-F630-1FD78638C289}"/>
              </a:ext>
              <a:ext uri="{C183D7F6-B498-43B3-948B-1728B52AA6E4}">
                <adec:decorative xmlns:adec="http://schemas.microsoft.com/office/drawing/2017/decorative" val="1"/>
              </a:ext>
            </a:extLst>
          </p:cNvPr>
          <p:cNvSpPr>
            <a:spLocks/>
          </p:cNvSpPr>
          <p:nvPr/>
        </p:nvSpPr>
        <p:spPr bwMode="auto">
          <a:xfrm>
            <a:off x="414655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1" name="Freeform 23">
            <a:extLst>
              <a:ext uri="{FF2B5EF4-FFF2-40B4-BE49-F238E27FC236}">
                <a16:creationId xmlns:a16="http://schemas.microsoft.com/office/drawing/2014/main" id="{AD170B1C-E05C-EB30-B8E2-659E14D8AE08}"/>
              </a:ext>
              <a:ext uri="{C183D7F6-B498-43B3-948B-1728B52AA6E4}">
                <adec:decorative xmlns:adec="http://schemas.microsoft.com/office/drawing/2017/decorative" val="1"/>
              </a:ext>
            </a:extLst>
          </p:cNvPr>
          <p:cNvSpPr>
            <a:spLocks/>
          </p:cNvSpPr>
          <p:nvPr/>
        </p:nvSpPr>
        <p:spPr bwMode="auto">
          <a:xfrm>
            <a:off x="419258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0" name="Freeform 22">
            <a:extLst>
              <a:ext uri="{FF2B5EF4-FFF2-40B4-BE49-F238E27FC236}">
                <a16:creationId xmlns:a16="http://schemas.microsoft.com/office/drawing/2014/main" id="{4FEF98A1-A9FD-9FA4-3B9A-786595324AE1}"/>
              </a:ext>
              <a:ext uri="{C183D7F6-B498-43B3-948B-1728B52AA6E4}">
                <adec:decorative xmlns:adec="http://schemas.microsoft.com/office/drawing/2017/decorative" val="1"/>
              </a:ext>
            </a:extLst>
          </p:cNvPr>
          <p:cNvSpPr>
            <a:spLocks/>
          </p:cNvSpPr>
          <p:nvPr/>
        </p:nvSpPr>
        <p:spPr bwMode="auto">
          <a:xfrm>
            <a:off x="4238625" y="5895975"/>
            <a:ext cx="7938" cy="176213"/>
          </a:xfrm>
          <a:custGeom>
            <a:avLst/>
            <a:gdLst>
              <a:gd name="T0" fmla="*/ 0 w 5"/>
              <a:gd name="T1" fmla="*/ 0 h 111"/>
              <a:gd name="T2" fmla="*/ 0 w 5"/>
              <a:gd name="T3" fmla="*/ 176213 h 111"/>
              <a:gd name="T4" fmla="*/ 4763 w 5"/>
              <a:gd name="T5" fmla="*/ 176213 h 111"/>
              <a:gd name="T6" fmla="*/ 7938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9" name="Freeform 21">
            <a:extLst>
              <a:ext uri="{FF2B5EF4-FFF2-40B4-BE49-F238E27FC236}">
                <a16:creationId xmlns:a16="http://schemas.microsoft.com/office/drawing/2014/main" id="{B0870D5C-3A83-FC6A-5683-3ACC97539CDE}"/>
              </a:ext>
              <a:ext uri="{C183D7F6-B498-43B3-948B-1728B52AA6E4}">
                <adec:decorative xmlns:adec="http://schemas.microsoft.com/office/drawing/2017/decorative" val="1"/>
              </a:ext>
            </a:extLst>
          </p:cNvPr>
          <p:cNvSpPr>
            <a:spLocks/>
          </p:cNvSpPr>
          <p:nvPr/>
        </p:nvSpPr>
        <p:spPr bwMode="auto">
          <a:xfrm>
            <a:off x="428942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8" name="Freeform 20">
            <a:extLst>
              <a:ext uri="{FF2B5EF4-FFF2-40B4-BE49-F238E27FC236}">
                <a16:creationId xmlns:a16="http://schemas.microsoft.com/office/drawing/2014/main" id="{D230EC82-B7D9-18DA-8169-D46D3EBEE54B}"/>
              </a:ext>
              <a:ext uri="{C183D7F6-B498-43B3-948B-1728B52AA6E4}">
                <adec:decorative xmlns:adec="http://schemas.microsoft.com/office/drawing/2017/decorative" val="1"/>
              </a:ext>
            </a:extLst>
          </p:cNvPr>
          <p:cNvSpPr>
            <a:spLocks/>
          </p:cNvSpPr>
          <p:nvPr/>
        </p:nvSpPr>
        <p:spPr bwMode="auto">
          <a:xfrm>
            <a:off x="4344988" y="5895975"/>
            <a:ext cx="4762" cy="176213"/>
          </a:xfrm>
          <a:custGeom>
            <a:avLst/>
            <a:gdLst>
              <a:gd name="T0" fmla="*/ 0 w 3"/>
              <a:gd name="T1" fmla="*/ 0 h 111"/>
              <a:gd name="T2" fmla="*/ 0 w 3"/>
              <a:gd name="T3" fmla="*/ 176213 h 111"/>
              <a:gd name="T4" fmla="*/ 3175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7" name="Freeform 19">
            <a:extLst>
              <a:ext uri="{FF2B5EF4-FFF2-40B4-BE49-F238E27FC236}">
                <a16:creationId xmlns:a16="http://schemas.microsoft.com/office/drawing/2014/main" id="{16D2CD13-A188-621F-80D6-924E33A1FE61}"/>
              </a:ext>
              <a:ext uri="{C183D7F6-B498-43B3-948B-1728B52AA6E4}">
                <adec:decorative xmlns:adec="http://schemas.microsoft.com/office/drawing/2017/decorative" val="1"/>
              </a:ext>
            </a:extLst>
          </p:cNvPr>
          <p:cNvSpPr>
            <a:spLocks/>
          </p:cNvSpPr>
          <p:nvPr/>
        </p:nvSpPr>
        <p:spPr bwMode="auto">
          <a:xfrm>
            <a:off x="4411663"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6" name="Freeform 18">
            <a:extLst>
              <a:ext uri="{FF2B5EF4-FFF2-40B4-BE49-F238E27FC236}">
                <a16:creationId xmlns:a16="http://schemas.microsoft.com/office/drawing/2014/main" id="{03037628-BB0B-D404-CBB1-88D51B8FB223}"/>
              </a:ext>
              <a:ext uri="{C183D7F6-B498-43B3-948B-1728B52AA6E4}">
                <adec:decorative xmlns:adec="http://schemas.microsoft.com/office/drawing/2017/decorative" val="1"/>
              </a:ext>
            </a:extLst>
          </p:cNvPr>
          <p:cNvSpPr>
            <a:spLocks/>
          </p:cNvSpPr>
          <p:nvPr/>
        </p:nvSpPr>
        <p:spPr bwMode="auto">
          <a:xfrm>
            <a:off x="44910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7" name="Freeform 29">
            <a:extLst>
              <a:ext uri="{FF2B5EF4-FFF2-40B4-BE49-F238E27FC236}">
                <a16:creationId xmlns:a16="http://schemas.microsoft.com/office/drawing/2014/main" id="{1DDBB7A3-61FC-6DF4-62A5-3138F3891FBE}"/>
              </a:ext>
              <a:ext uri="{C183D7F6-B498-43B3-948B-1728B52AA6E4}">
                <adec:decorative xmlns:adec="http://schemas.microsoft.com/office/drawing/2017/decorative" val="1"/>
              </a:ext>
            </a:extLst>
          </p:cNvPr>
          <p:cNvSpPr>
            <a:spLocks/>
          </p:cNvSpPr>
          <p:nvPr/>
        </p:nvSpPr>
        <p:spPr bwMode="auto">
          <a:xfrm>
            <a:off x="46847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8" name="Freeform 30">
            <a:extLst>
              <a:ext uri="{FF2B5EF4-FFF2-40B4-BE49-F238E27FC236}">
                <a16:creationId xmlns:a16="http://schemas.microsoft.com/office/drawing/2014/main" id="{78DD05BD-D628-948F-E1F2-324A4C4EDAC2}"/>
              </a:ext>
              <a:ext uri="{C183D7F6-B498-43B3-948B-1728B52AA6E4}">
                <adec:decorative xmlns:adec="http://schemas.microsoft.com/office/drawing/2017/decorative" val="1"/>
              </a:ext>
            </a:extLst>
          </p:cNvPr>
          <p:cNvSpPr>
            <a:spLocks/>
          </p:cNvSpPr>
          <p:nvPr/>
        </p:nvSpPr>
        <p:spPr bwMode="auto">
          <a:xfrm>
            <a:off x="47799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9" name="Freeform 31">
            <a:extLst>
              <a:ext uri="{FF2B5EF4-FFF2-40B4-BE49-F238E27FC236}">
                <a16:creationId xmlns:a16="http://schemas.microsoft.com/office/drawing/2014/main" id="{B7760620-9098-551E-8EB4-74A4AB6DFA61}"/>
              </a:ext>
              <a:ext uri="{C183D7F6-B498-43B3-948B-1728B52AA6E4}">
                <adec:decorative xmlns:adec="http://schemas.microsoft.com/office/drawing/2017/decorative" val="1"/>
              </a:ext>
            </a:extLst>
          </p:cNvPr>
          <p:cNvSpPr>
            <a:spLocks/>
          </p:cNvSpPr>
          <p:nvPr/>
        </p:nvSpPr>
        <p:spPr bwMode="auto">
          <a:xfrm>
            <a:off x="48593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0" name="Freeform 32">
            <a:extLst>
              <a:ext uri="{FF2B5EF4-FFF2-40B4-BE49-F238E27FC236}">
                <a16:creationId xmlns:a16="http://schemas.microsoft.com/office/drawing/2014/main" id="{795F67C1-0A66-5D62-BE62-777E6FBF81C6}"/>
              </a:ext>
              <a:ext uri="{C183D7F6-B498-43B3-948B-1728B52AA6E4}">
                <adec:decorative xmlns:adec="http://schemas.microsoft.com/office/drawing/2017/decorative" val="1"/>
              </a:ext>
            </a:extLst>
          </p:cNvPr>
          <p:cNvSpPr>
            <a:spLocks/>
          </p:cNvSpPr>
          <p:nvPr/>
        </p:nvSpPr>
        <p:spPr bwMode="auto">
          <a:xfrm>
            <a:off x="49260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1" name="Freeform 33">
            <a:extLst>
              <a:ext uri="{FF2B5EF4-FFF2-40B4-BE49-F238E27FC236}">
                <a16:creationId xmlns:a16="http://schemas.microsoft.com/office/drawing/2014/main" id="{FD47CC98-5AFD-2308-BE6A-85C2255FE388}"/>
              </a:ext>
              <a:ext uri="{C183D7F6-B498-43B3-948B-1728B52AA6E4}">
                <adec:decorative xmlns:adec="http://schemas.microsoft.com/office/drawing/2017/decorative" val="1"/>
              </a:ext>
            </a:extLst>
          </p:cNvPr>
          <p:cNvSpPr>
            <a:spLocks/>
          </p:cNvSpPr>
          <p:nvPr/>
        </p:nvSpPr>
        <p:spPr bwMode="auto">
          <a:xfrm>
            <a:off x="49831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2" name="Freeform 34">
            <a:extLst>
              <a:ext uri="{FF2B5EF4-FFF2-40B4-BE49-F238E27FC236}">
                <a16:creationId xmlns:a16="http://schemas.microsoft.com/office/drawing/2014/main" id="{9D200C54-8FA1-D7AF-2351-733D39007A11}"/>
              </a:ext>
              <a:ext uri="{C183D7F6-B498-43B3-948B-1728B52AA6E4}">
                <adec:decorative xmlns:adec="http://schemas.microsoft.com/office/drawing/2017/decorative" val="1"/>
              </a:ext>
            </a:extLst>
          </p:cNvPr>
          <p:cNvSpPr>
            <a:spLocks/>
          </p:cNvSpPr>
          <p:nvPr/>
        </p:nvSpPr>
        <p:spPr bwMode="auto">
          <a:xfrm>
            <a:off x="503237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3" name="Freeform 35">
            <a:extLst>
              <a:ext uri="{FF2B5EF4-FFF2-40B4-BE49-F238E27FC236}">
                <a16:creationId xmlns:a16="http://schemas.microsoft.com/office/drawing/2014/main" id="{32EE12AF-7A5E-1532-D653-46E917B5287C}"/>
              </a:ext>
              <a:ext uri="{C183D7F6-B498-43B3-948B-1728B52AA6E4}">
                <adec:decorative xmlns:adec="http://schemas.microsoft.com/office/drawing/2017/decorative" val="1"/>
              </a:ext>
            </a:extLst>
          </p:cNvPr>
          <p:cNvSpPr>
            <a:spLocks/>
          </p:cNvSpPr>
          <p:nvPr/>
        </p:nvSpPr>
        <p:spPr bwMode="auto">
          <a:xfrm>
            <a:off x="50784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4" name="Freeform 36">
            <a:extLst>
              <a:ext uri="{FF2B5EF4-FFF2-40B4-BE49-F238E27FC236}">
                <a16:creationId xmlns:a16="http://schemas.microsoft.com/office/drawing/2014/main" id="{A0843193-740B-F103-5194-F473A92795FC}"/>
              </a:ext>
              <a:ext uri="{C183D7F6-B498-43B3-948B-1728B52AA6E4}">
                <adec:decorative xmlns:adec="http://schemas.microsoft.com/office/drawing/2017/decorative" val="1"/>
              </a:ext>
            </a:extLst>
          </p:cNvPr>
          <p:cNvSpPr>
            <a:spLocks/>
          </p:cNvSpPr>
          <p:nvPr/>
        </p:nvSpPr>
        <p:spPr bwMode="auto">
          <a:xfrm>
            <a:off x="5124450"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5" name="Freeform 37">
            <a:extLst>
              <a:ext uri="{FF2B5EF4-FFF2-40B4-BE49-F238E27FC236}">
                <a16:creationId xmlns:a16="http://schemas.microsoft.com/office/drawing/2014/main" id="{93F7F958-A2E7-F117-F997-E55D1092F0B5}"/>
              </a:ext>
              <a:ext uri="{C183D7F6-B498-43B3-948B-1728B52AA6E4}">
                <adec:decorative xmlns:adec="http://schemas.microsoft.com/office/drawing/2017/decorative" val="1"/>
              </a:ext>
            </a:extLst>
          </p:cNvPr>
          <p:cNvSpPr>
            <a:spLocks/>
          </p:cNvSpPr>
          <p:nvPr/>
        </p:nvSpPr>
        <p:spPr bwMode="auto">
          <a:xfrm>
            <a:off x="5160963"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6" name="Freeform 38">
            <a:extLst>
              <a:ext uri="{FF2B5EF4-FFF2-40B4-BE49-F238E27FC236}">
                <a16:creationId xmlns:a16="http://schemas.microsoft.com/office/drawing/2014/main" id="{435B43F3-7487-13A5-2BD9-6A3E3B2FBDFF}"/>
              </a:ext>
              <a:ext uri="{C183D7F6-B498-43B3-948B-1728B52AA6E4}">
                <adec:decorative xmlns:adec="http://schemas.microsoft.com/office/drawing/2017/decorative" val="1"/>
              </a:ext>
            </a:extLst>
          </p:cNvPr>
          <p:cNvSpPr>
            <a:spLocks/>
          </p:cNvSpPr>
          <p:nvPr/>
        </p:nvSpPr>
        <p:spPr bwMode="auto">
          <a:xfrm>
            <a:off x="51943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7" name="Freeform 39">
            <a:extLst>
              <a:ext uri="{FF2B5EF4-FFF2-40B4-BE49-F238E27FC236}">
                <a16:creationId xmlns:a16="http://schemas.microsoft.com/office/drawing/2014/main" id="{C15E93CF-9B1B-7860-B63A-0FE2A75DBE0D}"/>
              </a:ext>
              <a:ext uri="{C183D7F6-B498-43B3-948B-1728B52AA6E4}">
                <adec:decorative xmlns:adec="http://schemas.microsoft.com/office/drawing/2017/decorative" val="1"/>
              </a:ext>
            </a:extLst>
          </p:cNvPr>
          <p:cNvSpPr>
            <a:spLocks/>
          </p:cNvSpPr>
          <p:nvPr/>
        </p:nvSpPr>
        <p:spPr bwMode="auto">
          <a:xfrm>
            <a:off x="52181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8" name="Freeform 40">
            <a:extLst>
              <a:ext uri="{FF2B5EF4-FFF2-40B4-BE49-F238E27FC236}">
                <a16:creationId xmlns:a16="http://schemas.microsoft.com/office/drawing/2014/main" id="{8AB17A32-A1D4-9DF7-C7ED-FE412BDB1E8B}"/>
              </a:ext>
              <a:ext uri="{C183D7F6-B498-43B3-948B-1728B52AA6E4}">
                <adec:decorative xmlns:adec="http://schemas.microsoft.com/office/drawing/2017/decorative" val="1"/>
              </a:ext>
            </a:extLst>
          </p:cNvPr>
          <p:cNvSpPr>
            <a:spLocks/>
          </p:cNvSpPr>
          <p:nvPr/>
        </p:nvSpPr>
        <p:spPr bwMode="auto">
          <a:xfrm>
            <a:off x="52387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39" name="Rectangle 161">
            <a:extLst>
              <a:ext uri="{FF2B5EF4-FFF2-40B4-BE49-F238E27FC236}">
                <a16:creationId xmlns:a16="http://schemas.microsoft.com/office/drawing/2014/main" id="{B83FD2F7-FEB8-FF77-F5BF-9DF8C3B82303}"/>
              </a:ext>
              <a:ext uri="{C183D7F6-B498-43B3-948B-1728B52AA6E4}">
                <adec:decorative xmlns:adec="http://schemas.microsoft.com/office/drawing/2017/decorative" val="1"/>
              </a:ext>
            </a:extLst>
          </p:cNvPr>
          <p:cNvSpPr>
            <a:spLocks noGrp="1" noChangeArrowheads="1"/>
          </p:cNvSpPr>
          <p:nvPr>
            <p:ph type="ctrTitle"/>
          </p:nvPr>
        </p:nvSpPr>
        <p:spPr>
          <a:xfrm>
            <a:off x="381000" y="838200"/>
            <a:ext cx="7772400" cy="320675"/>
          </a:xfrm>
        </p:spPr>
        <p:txBody>
          <a:bodyPr anchor="ctr"/>
          <a:lstStyle/>
          <a:p>
            <a:pPr eaLnBrk="1" hangingPunct="1"/>
            <a:r>
              <a:rPr lang="en-US" altLang="en-US" sz="4400" dirty="0"/>
              <a:t>Pressure regulator 8</a:t>
            </a:r>
            <a:endParaRPr lang="en-GB" altLang="en-US" sz="4400" dirty="0"/>
          </a:p>
        </p:txBody>
      </p:sp>
      <p:sp>
        <p:nvSpPr>
          <p:cNvPr id="332802" name="Freeform 2">
            <a:extLst>
              <a:ext uri="{FF2B5EF4-FFF2-40B4-BE49-F238E27FC236}">
                <a16:creationId xmlns:a16="http://schemas.microsoft.com/office/drawing/2014/main" id="{6F644B36-C783-9B2F-4C00-4291945D79C9}"/>
              </a:ext>
              <a:ext uri="{C183D7F6-B498-43B3-948B-1728B52AA6E4}">
                <adec:decorative xmlns:adec="http://schemas.microsoft.com/office/drawing/2017/decorative" val="1"/>
              </a:ext>
            </a:extLst>
          </p:cNvPr>
          <p:cNvSpPr>
            <a:spLocks/>
          </p:cNvSpPr>
          <p:nvPr/>
        </p:nvSpPr>
        <p:spPr bwMode="auto">
          <a:xfrm>
            <a:off x="3048000" y="2241550"/>
            <a:ext cx="2173288"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92207" name="Oval 51">
            <a:extLst>
              <a:ext uri="{FF2B5EF4-FFF2-40B4-BE49-F238E27FC236}">
                <a16:creationId xmlns:a16="http://schemas.microsoft.com/office/drawing/2014/main" id="{00F2CE5B-4FF1-AFEC-71D5-38E90B03D8C6}"/>
              </a:ext>
              <a:ext uri="{C183D7F6-B498-43B3-948B-1728B52AA6E4}">
                <adec:decorative xmlns:adec="http://schemas.microsoft.com/office/drawing/2017/decorative" val="1"/>
              </a:ext>
            </a:extLst>
          </p:cNvPr>
          <p:cNvSpPr>
            <a:spLocks noChangeArrowheads="1"/>
          </p:cNvSpPr>
          <p:nvPr/>
        </p:nvSpPr>
        <p:spPr bwMode="auto">
          <a:xfrm>
            <a:off x="5638800"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16" name="Line 91">
            <a:extLst>
              <a:ext uri="{FF2B5EF4-FFF2-40B4-BE49-F238E27FC236}">
                <a16:creationId xmlns:a16="http://schemas.microsoft.com/office/drawing/2014/main" id="{049E47ED-5DC7-4D4C-E407-E0685615043F}"/>
              </a:ext>
              <a:ext uri="{C183D7F6-B498-43B3-948B-1728B52AA6E4}">
                <adec:decorative xmlns:adec="http://schemas.microsoft.com/office/drawing/2017/decorative" val="1"/>
              </a:ext>
            </a:extLst>
          </p:cNvPr>
          <p:cNvSpPr>
            <a:spLocks noChangeShapeType="1"/>
          </p:cNvSpPr>
          <p:nvPr/>
        </p:nvSpPr>
        <p:spPr bwMode="auto">
          <a:xfrm rot="4912361" flipH="1">
            <a:off x="5829300"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04" name="Freeform 43">
            <a:extLst>
              <a:ext uri="{FF2B5EF4-FFF2-40B4-BE49-F238E27FC236}">
                <a16:creationId xmlns:a16="http://schemas.microsoft.com/office/drawing/2014/main" id="{1E2F52B9-FEDB-07BC-1D1D-E25FF9598CD6}"/>
              </a:ext>
              <a:ext uri="{C183D7F6-B498-43B3-948B-1728B52AA6E4}">
                <adec:decorative xmlns:adec="http://schemas.microsoft.com/office/drawing/2017/decorative" val="1"/>
              </a:ext>
            </a:extLst>
          </p:cNvPr>
          <p:cNvSpPr>
            <a:spLocks/>
          </p:cNvSpPr>
          <p:nvPr/>
        </p:nvSpPr>
        <p:spPr bwMode="auto">
          <a:xfrm>
            <a:off x="4384675" y="2316163"/>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03" name="Freeform 3">
            <a:extLst>
              <a:ext uri="{FF2B5EF4-FFF2-40B4-BE49-F238E27FC236}">
                <a16:creationId xmlns:a16="http://schemas.microsoft.com/office/drawing/2014/main" id="{96BE6057-443B-6FC6-BC09-84A5B91A37D2}"/>
              </a:ext>
              <a:ext uri="{C183D7F6-B498-43B3-948B-1728B52AA6E4}">
                <adec:decorative xmlns:adec="http://schemas.microsoft.com/office/drawing/2017/decorative" val="1"/>
              </a:ext>
            </a:extLst>
          </p:cNvPr>
          <p:cNvSpPr>
            <a:spLocks/>
          </p:cNvSpPr>
          <p:nvPr/>
        </p:nvSpPr>
        <p:spPr bwMode="auto">
          <a:xfrm>
            <a:off x="3048000" y="2889250"/>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92165" name="Freeform 4">
            <a:extLst>
              <a:ext uri="{FF2B5EF4-FFF2-40B4-BE49-F238E27FC236}">
                <a16:creationId xmlns:a16="http://schemas.microsoft.com/office/drawing/2014/main" id="{CDFA5938-AF07-5A62-7DC8-6981D07053BC}"/>
              </a:ext>
              <a:ext uri="{C183D7F6-B498-43B3-948B-1728B52AA6E4}">
                <adec:decorative xmlns:adec="http://schemas.microsoft.com/office/drawing/2017/decorative" val="1"/>
              </a:ext>
            </a:extLst>
          </p:cNvPr>
          <p:cNvSpPr>
            <a:spLocks/>
          </p:cNvSpPr>
          <p:nvPr/>
        </p:nvSpPr>
        <p:spPr bwMode="auto">
          <a:xfrm>
            <a:off x="3287713" y="3708400"/>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1249363 w 1696"/>
              <a:gd name="T17" fmla="*/ 257175 h 1161"/>
              <a:gd name="T18" fmla="*/ 1239838 w 1696"/>
              <a:gd name="T19" fmla="*/ 3175 h 1161"/>
              <a:gd name="T20" fmla="*/ 1458913 w 1696"/>
              <a:gd name="T21" fmla="*/ 0 h 1161"/>
              <a:gd name="T22" fmla="*/ 1465263 w 1696"/>
              <a:gd name="T23" fmla="*/ 254000 h 1161"/>
              <a:gd name="T24" fmla="*/ 2692400 w 1696"/>
              <a:gd name="T25" fmla="*/ 120650 h 1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787" y="162"/>
                </a:lnTo>
                <a:lnTo>
                  <a:pt x="781" y="2"/>
                </a:lnTo>
                <a:lnTo>
                  <a:pt x="919" y="0"/>
                </a:lnTo>
                <a:lnTo>
                  <a:pt x="923" y="160"/>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08" name="Line 52">
            <a:extLst>
              <a:ext uri="{FF2B5EF4-FFF2-40B4-BE49-F238E27FC236}">
                <a16:creationId xmlns:a16="http://schemas.microsoft.com/office/drawing/2014/main" id="{280179DC-2934-EF86-4226-90ED12090CAC}"/>
              </a:ext>
              <a:ext uri="{C183D7F6-B498-43B3-948B-1728B52AA6E4}">
                <adec:decorative xmlns:adec="http://schemas.microsoft.com/office/drawing/2017/decorative" val="1"/>
              </a:ext>
            </a:extLst>
          </p:cNvPr>
          <p:cNvSpPr>
            <a:spLocks noChangeShapeType="1"/>
          </p:cNvSpPr>
          <p:nvPr/>
        </p:nvSpPr>
        <p:spPr bwMode="auto">
          <a:xfrm>
            <a:off x="5969000"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166" name="Freeform 5">
            <a:extLst>
              <a:ext uri="{FF2B5EF4-FFF2-40B4-BE49-F238E27FC236}">
                <a16:creationId xmlns:a16="http://schemas.microsoft.com/office/drawing/2014/main" id="{5F80BFC5-21A0-3C48-29E7-4117C3DB5F62}"/>
              </a:ext>
              <a:ext uri="{C183D7F6-B498-43B3-948B-1728B52AA6E4}">
                <adec:decorative xmlns:adec="http://schemas.microsoft.com/office/drawing/2017/decorative" val="1"/>
              </a:ext>
            </a:extLst>
          </p:cNvPr>
          <p:cNvSpPr>
            <a:spLocks/>
          </p:cNvSpPr>
          <p:nvPr/>
        </p:nvSpPr>
        <p:spPr bwMode="auto">
          <a:xfrm>
            <a:off x="3048000"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92168" name="Freeform 7">
            <a:extLst>
              <a:ext uri="{FF2B5EF4-FFF2-40B4-BE49-F238E27FC236}">
                <a16:creationId xmlns:a16="http://schemas.microsoft.com/office/drawing/2014/main" id="{0322829B-F19B-0008-AC44-5E990DD96957}"/>
              </a:ext>
              <a:ext uri="{C183D7F6-B498-43B3-948B-1728B52AA6E4}">
                <adec:decorative xmlns:adec="http://schemas.microsoft.com/office/drawing/2017/decorative" val="1"/>
              </a:ext>
            </a:extLst>
          </p:cNvPr>
          <p:cNvSpPr>
            <a:spLocks/>
          </p:cNvSpPr>
          <p:nvPr/>
        </p:nvSpPr>
        <p:spPr bwMode="auto">
          <a:xfrm>
            <a:off x="3048000"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3" name="Freeform 42">
            <a:extLst>
              <a:ext uri="{FF2B5EF4-FFF2-40B4-BE49-F238E27FC236}">
                <a16:creationId xmlns:a16="http://schemas.microsoft.com/office/drawing/2014/main" id="{8B276659-66D2-1822-4D41-69BC9DFDBC91}"/>
              </a:ext>
              <a:ext uri="{C183D7F6-B498-43B3-948B-1728B52AA6E4}">
                <adec:decorative xmlns:adec="http://schemas.microsoft.com/office/drawing/2017/decorative" val="1"/>
              </a:ext>
            </a:extLst>
          </p:cNvPr>
          <p:cNvSpPr>
            <a:spLocks/>
          </p:cNvSpPr>
          <p:nvPr/>
        </p:nvSpPr>
        <p:spPr bwMode="auto">
          <a:xfrm>
            <a:off x="3048000"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92205" name="Group 44">
            <a:extLst>
              <a:ext uri="{FF2B5EF4-FFF2-40B4-BE49-F238E27FC236}">
                <a16:creationId xmlns:a16="http://schemas.microsoft.com/office/drawing/2014/main" id="{45E0D939-04B7-E099-CDCF-C2770B5ED700}"/>
              </a:ext>
              <a:ext uri="{C183D7F6-B498-43B3-948B-1728B52AA6E4}">
                <adec:decorative xmlns:adec="http://schemas.microsoft.com/office/drawing/2017/decorative" val="1"/>
              </a:ext>
            </a:extLst>
          </p:cNvPr>
          <p:cNvGrpSpPr>
            <a:grpSpLocks/>
          </p:cNvGrpSpPr>
          <p:nvPr/>
        </p:nvGrpSpPr>
        <p:grpSpPr bwMode="auto">
          <a:xfrm>
            <a:off x="3967163" y="2855913"/>
            <a:ext cx="1350962" cy="1306512"/>
            <a:chOff x="2355" y="1228"/>
            <a:chExt cx="851" cy="823"/>
          </a:xfrm>
        </p:grpSpPr>
        <p:sp>
          <p:nvSpPr>
            <p:cNvPr id="92318" name="Freeform 45">
              <a:extLst>
                <a:ext uri="{FF2B5EF4-FFF2-40B4-BE49-F238E27FC236}">
                  <a16:creationId xmlns:a16="http://schemas.microsoft.com/office/drawing/2014/main" id="{453F6FAC-585C-2926-3BAC-AC9C860063F4}"/>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92319" name="Freeform 46">
              <a:extLst>
                <a:ext uri="{FF2B5EF4-FFF2-40B4-BE49-F238E27FC236}">
                  <a16:creationId xmlns:a16="http://schemas.microsoft.com/office/drawing/2014/main" id="{91547243-559A-8031-A9BE-3E05A735F0CA}"/>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92320" name="Rectangle 47">
              <a:extLst>
                <a:ext uri="{FF2B5EF4-FFF2-40B4-BE49-F238E27FC236}">
                  <a16:creationId xmlns:a16="http://schemas.microsoft.com/office/drawing/2014/main" id="{FC57E599-87D2-134B-A830-044AE1DEE38A}"/>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321" name="Rectangle 48">
              <a:extLst>
                <a:ext uri="{FF2B5EF4-FFF2-40B4-BE49-F238E27FC236}">
                  <a16:creationId xmlns:a16="http://schemas.microsoft.com/office/drawing/2014/main" id="{6F173E5F-FBC8-808F-3F77-E261D8AB2739}"/>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322" name="Freeform 49">
              <a:extLst>
                <a:ext uri="{FF2B5EF4-FFF2-40B4-BE49-F238E27FC236}">
                  <a16:creationId xmlns:a16="http://schemas.microsoft.com/office/drawing/2014/main" id="{3331731B-36EA-49DC-6878-02767552FAD2}"/>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92209" name="AutoShape 53">
            <a:extLst>
              <a:ext uri="{FF2B5EF4-FFF2-40B4-BE49-F238E27FC236}">
                <a16:creationId xmlns:a16="http://schemas.microsoft.com/office/drawing/2014/main" id="{FC099A7E-8663-EA6E-0EEE-4B2F48CDFB96}"/>
              </a:ext>
              <a:ext uri="{C183D7F6-B498-43B3-948B-1728B52AA6E4}">
                <adec:decorative xmlns:adec="http://schemas.microsoft.com/office/drawing/2017/decorative" val="1"/>
              </a:ext>
            </a:extLst>
          </p:cNvPr>
          <p:cNvSpPr>
            <a:spLocks noChangeArrowheads="1"/>
          </p:cNvSpPr>
          <p:nvPr/>
        </p:nvSpPr>
        <p:spPr bwMode="auto">
          <a:xfrm>
            <a:off x="3905250"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10" name="AutoShape 54">
            <a:extLst>
              <a:ext uri="{FF2B5EF4-FFF2-40B4-BE49-F238E27FC236}">
                <a16:creationId xmlns:a16="http://schemas.microsoft.com/office/drawing/2014/main" id="{DB6997C9-27C3-669A-D12C-EC3BE1B1FDBD}"/>
              </a:ext>
              <a:ext uri="{C183D7F6-B498-43B3-948B-1728B52AA6E4}">
                <adec:decorative xmlns:adec="http://schemas.microsoft.com/office/drawing/2017/decorative" val="1"/>
              </a:ext>
            </a:extLst>
          </p:cNvPr>
          <p:cNvSpPr>
            <a:spLocks noChangeArrowheads="1"/>
          </p:cNvSpPr>
          <p:nvPr/>
        </p:nvSpPr>
        <p:spPr bwMode="auto">
          <a:xfrm>
            <a:off x="4167188"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13" name="Freeform 57">
            <a:extLst>
              <a:ext uri="{FF2B5EF4-FFF2-40B4-BE49-F238E27FC236}">
                <a16:creationId xmlns:a16="http://schemas.microsoft.com/office/drawing/2014/main" id="{C1EA5DCC-9556-9B88-BF87-81B49AC08AD2}"/>
              </a:ext>
              <a:ext uri="{C183D7F6-B498-43B3-948B-1728B52AA6E4}">
                <adec:decorative xmlns:adec="http://schemas.microsoft.com/office/drawing/2017/decorative" val="1"/>
              </a:ext>
            </a:extLst>
          </p:cNvPr>
          <p:cNvSpPr>
            <a:spLocks/>
          </p:cNvSpPr>
          <p:nvPr/>
        </p:nvSpPr>
        <p:spPr bwMode="auto">
          <a:xfrm flipH="1">
            <a:off x="3295650" y="3775075"/>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171" name="Freeform 10">
            <a:extLst>
              <a:ext uri="{FF2B5EF4-FFF2-40B4-BE49-F238E27FC236}">
                <a16:creationId xmlns:a16="http://schemas.microsoft.com/office/drawing/2014/main" id="{0F4B07CD-FE7D-83BD-FE1B-925F9AA8DE94}"/>
              </a:ext>
              <a:ext uri="{C183D7F6-B498-43B3-948B-1728B52AA6E4}">
                <adec:decorative xmlns:adec="http://schemas.microsoft.com/office/drawing/2017/decorative" val="1"/>
              </a:ext>
            </a:extLst>
          </p:cNvPr>
          <p:cNvSpPr>
            <a:spLocks/>
          </p:cNvSpPr>
          <p:nvPr/>
        </p:nvSpPr>
        <p:spPr bwMode="auto">
          <a:xfrm>
            <a:off x="5495925"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92220" name="AutoShape 117">
            <a:extLst>
              <a:ext uri="{FF2B5EF4-FFF2-40B4-BE49-F238E27FC236}">
                <a16:creationId xmlns:a16="http://schemas.microsoft.com/office/drawing/2014/main" id="{A4C0C893-0192-E6E3-A2DF-3BDE860D8C14}"/>
              </a:ext>
              <a:ext uri="{C183D7F6-B498-43B3-948B-1728B52AA6E4}">
                <adec:decorative xmlns:adec="http://schemas.microsoft.com/office/drawing/2017/decorative" val="1"/>
              </a:ext>
            </a:extLst>
          </p:cNvPr>
          <p:cNvSpPr>
            <a:spLocks noChangeArrowheads="1"/>
          </p:cNvSpPr>
          <p:nvPr/>
        </p:nvSpPr>
        <p:spPr bwMode="auto">
          <a:xfrm>
            <a:off x="6226175" y="2933700"/>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11" name="AutoShape 55">
            <a:extLst>
              <a:ext uri="{FF2B5EF4-FFF2-40B4-BE49-F238E27FC236}">
                <a16:creationId xmlns:a16="http://schemas.microsoft.com/office/drawing/2014/main" id="{81120D1C-12AC-C671-5610-06EA2F1FE919}"/>
              </a:ext>
              <a:ext uri="{C183D7F6-B498-43B3-948B-1728B52AA6E4}">
                <adec:decorative xmlns:adec="http://schemas.microsoft.com/office/drawing/2017/decorative" val="1"/>
              </a:ext>
            </a:extLst>
          </p:cNvPr>
          <p:cNvSpPr>
            <a:spLocks noChangeArrowheads="1"/>
          </p:cNvSpPr>
          <p:nvPr/>
        </p:nvSpPr>
        <p:spPr bwMode="auto">
          <a:xfrm>
            <a:off x="4999038"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12" name="AutoShape 56">
            <a:extLst>
              <a:ext uri="{FF2B5EF4-FFF2-40B4-BE49-F238E27FC236}">
                <a16:creationId xmlns:a16="http://schemas.microsoft.com/office/drawing/2014/main" id="{C089D78D-3D66-7E06-1393-CE75C9CD4B78}"/>
              </a:ext>
              <a:ext uri="{C183D7F6-B498-43B3-948B-1728B52AA6E4}">
                <adec:decorative xmlns:adec="http://schemas.microsoft.com/office/drawing/2017/decorative" val="1"/>
              </a:ext>
            </a:extLst>
          </p:cNvPr>
          <p:cNvSpPr>
            <a:spLocks noChangeArrowheads="1"/>
          </p:cNvSpPr>
          <p:nvPr/>
        </p:nvSpPr>
        <p:spPr bwMode="auto">
          <a:xfrm>
            <a:off x="5291138"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06" name="Freeform 50">
            <a:extLst>
              <a:ext uri="{FF2B5EF4-FFF2-40B4-BE49-F238E27FC236}">
                <a16:creationId xmlns:a16="http://schemas.microsoft.com/office/drawing/2014/main" id="{F48114A1-351F-D11D-0205-54D98AE37C8E}"/>
              </a:ext>
              <a:ext uri="{C183D7F6-B498-43B3-948B-1728B52AA6E4}">
                <adec:decorative xmlns:adec="http://schemas.microsoft.com/office/drawing/2017/decorative" val="1"/>
              </a:ext>
            </a:extLst>
          </p:cNvPr>
          <p:cNvSpPr>
            <a:spLocks/>
          </p:cNvSpPr>
          <p:nvPr/>
        </p:nvSpPr>
        <p:spPr bwMode="auto">
          <a:xfrm>
            <a:off x="4765675" y="3775075"/>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172" name="Freeform 11">
            <a:extLst>
              <a:ext uri="{FF2B5EF4-FFF2-40B4-BE49-F238E27FC236}">
                <a16:creationId xmlns:a16="http://schemas.microsoft.com/office/drawing/2014/main" id="{B2F4B805-6542-AA44-029C-701E9245F95F}"/>
              </a:ext>
              <a:ext uri="{C183D7F6-B498-43B3-948B-1728B52AA6E4}">
                <adec:decorative xmlns:adec="http://schemas.microsoft.com/office/drawing/2017/decorative" val="1"/>
              </a:ext>
            </a:extLst>
          </p:cNvPr>
          <p:cNvSpPr>
            <a:spLocks/>
          </p:cNvSpPr>
          <p:nvPr/>
        </p:nvSpPr>
        <p:spPr bwMode="auto">
          <a:xfrm>
            <a:off x="3048000" y="3868738"/>
            <a:ext cx="846138" cy="560387"/>
          </a:xfrm>
          <a:custGeom>
            <a:avLst/>
            <a:gdLst>
              <a:gd name="T0" fmla="*/ 508000 w 533"/>
              <a:gd name="T1" fmla="*/ 374650 h 353"/>
              <a:gd name="T2" fmla="*/ 717550 w 533"/>
              <a:gd name="T3" fmla="*/ 560387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92173" name="Freeform 12">
            <a:extLst>
              <a:ext uri="{FF2B5EF4-FFF2-40B4-BE49-F238E27FC236}">
                <a16:creationId xmlns:a16="http://schemas.microsoft.com/office/drawing/2014/main" id="{E25C3F1D-CB22-C66C-3AAE-7EBED7FCCC69}"/>
              </a:ext>
              <a:ext uri="{C183D7F6-B498-43B3-948B-1728B52AA6E4}">
                <adec:decorative xmlns:adec="http://schemas.microsoft.com/office/drawing/2017/decorative" val="1"/>
              </a:ext>
            </a:extLst>
          </p:cNvPr>
          <p:cNvSpPr>
            <a:spLocks/>
          </p:cNvSpPr>
          <p:nvPr/>
        </p:nvSpPr>
        <p:spPr bwMode="auto">
          <a:xfrm>
            <a:off x="5387975"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grpSp>
        <p:nvGrpSpPr>
          <p:cNvPr id="92221" name="Group 118" descr="valve">
            <a:extLst>
              <a:ext uri="{FF2B5EF4-FFF2-40B4-BE49-F238E27FC236}">
                <a16:creationId xmlns:a16="http://schemas.microsoft.com/office/drawing/2014/main" id="{DBF0960A-052A-A2D5-9254-E3342D42CE27}"/>
              </a:ext>
            </a:extLst>
          </p:cNvPr>
          <p:cNvGrpSpPr>
            <a:grpSpLocks/>
          </p:cNvGrpSpPr>
          <p:nvPr/>
        </p:nvGrpSpPr>
        <p:grpSpPr bwMode="auto">
          <a:xfrm rot="5400000">
            <a:off x="6833394" y="2723356"/>
            <a:ext cx="866775" cy="430213"/>
            <a:chOff x="2460" y="2256"/>
            <a:chExt cx="546" cy="271"/>
          </a:xfrm>
        </p:grpSpPr>
        <p:grpSp>
          <p:nvGrpSpPr>
            <p:cNvPr id="92252" name="Group 119">
              <a:extLst>
                <a:ext uri="{FF2B5EF4-FFF2-40B4-BE49-F238E27FC236}">
                  <a16:creationId xmlns:a16="http://schemas.microsoft.com/office/drawing/2014/main" id="{8D0CBD58-0700-2682-6239-6BFC6EB1FD47}"/>
                </a:ext>
              </a:extLst>
            </p:cNvPr>
            <p:cNvGrpSpPr>
              <a:grpSpLocks/>
            </p:cNvGrpSpPr>
            <p:nvPr/>
          </p:nvGrpSpPr>
          <p:grpSpPr bwMode="auto">
            <a:xfrm rot="-5400000">
              <a:off x="2598" y="2118"/>
              <a:ext cx="270" cy="546"/>
              <a:chOff x="2598" y="2118"/>
              <a:chExt cx="270" cy="546"/>
            </a:xfrm>
          </p:grpSpPr>
          <p:sp>
            <p:nvSpPr>
              <p:cNvPr id="92263" name="Rectangle 120">
                <a:extLst>
                  <a:ext uri="{FF2B5EF4-FFF2-40B4-BE49-F238E27FC236}">
                    <a16:creationId xmlns:a16="http://schemas.microsoft.com/office/drawing/2014/main" id="{38B6253D-67A2-42FA-E3C7-CFA70FFC17B4}"/>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64" name="Line 121">
                <a:extLst>
                  <a:ext uri="{FF2B5EF4-FFF2-40B4-BE49-F238E27FC236}">
                    <a16:creationId xmlns:a16="http://schemas.microsoft.com/office/drawing/2014/main" id="{5500FF54-FD9C-BC82-CF6C-36441BA9DBAA}"/>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2253" name="Line 122">
              <a:extLst>
                <a:ext uri="{FF2B5EF4-FFF2-40B4-BE49-F238E27FC236}">
                  <a16:creationId xmlns:a16="http://schemas.microsoft.com/office/drawing/2014/main" id="{4360932F-0EE5-6EC9-52A9-31DC1D15BC35}"/>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4" name="Line 123">
              <a:extLst>
                <a:ext uri="{FF2B5EF4-FFF2-40B4-BE49-F238E27FC236}">
                  <a16:creationId xmlns:a16="http://schemas.microsoft.com/office/drawing/2014/main" id="{0E2D701B-BF1B-2F6A-2227-37BA1CC6A4A9}"/>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5" name="Line 124">
              <a:extLst>
                <a:ext uri="{FF2B5EF4-FFF2-40B4-BE49-F238E27FC236}">
                  <a16:creationId xmlns:a16="http://schemas.microsoft.com/office/drawing/2014/main" id="{1E6E4C75-BE05-BCF7-E01E-762EB9B75A99}"/>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6" name="Line 125">
              <a:extLst>
                <a:ext uri="{FF2B5EF4-FFF2-40B4-BE49-F238E27FC236}">
                  <a16:creationId xmlns:a16="http://schemas.microsoft.com/office/drawing/2014/main" id="{170C42ED-4DCA-9C48-8FC9-01377CD76498}"/>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92257" name="Group 126">
              <a:extLst>
                <a:ext uri="{FF2B5EF4-FFF2-40B4-BE49-F238E27FC236}">
                  <a16:creationId xmlns:a16="http://schemas.microsoft.com/office/drawing/2014/main" id="{E3BED7FF-0F8C-96E8-1ACE-4AE7939FDA79}"/>
                </a:ext>
              </a:extLst>
            </p:cNvPr>
            <p:cNvGrpSpPr>
              <a:grpSpLocks/>
            </p:cNvGrpSpPr>
            <p:nvPr/>
          </p:nvGrpSpPr>
          <p:grpSpPr bwMode="auto">
            <a:xfrm>
              <a:off x="2917" y="2482"/>
              <a:ext cx="47" cy="44"/>
              <a:chOff x="2933" y="2482"/>
              <a:chExt cx="47" cy="44"/>
            </a:xfrm>
          </p:grpSpPr>
          <p:sp>
            <p:nvSpPr>
              <p:cNvPr id="92261" name="Line 127">
                <a:extLst>
                  <a:ext uri="{FF2B5EF4-FFF2-40B4-BE49-F238E27FC236}">
                    <a16:creationId xmlns:a16="http://schemas.microsoft.com/office/drawing/2014/main" id="{7A846609-8F14-2F55-0EC7-ABFB2D6B7F09}"/>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62" name="Line 128">
                <a:extLst>
                  <a:ext uri="{FF2B5EF4-FFF2-40B4-BE49-F238E27FC236}">
                    <a16:creationId xmlns:a16="http://schemas.microsoft.com/office/drawing/2014/main" id="{1BA79324-3A0C-CDB6-6E68-A50B8C60F05F}"/>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2258" name="Group 129">
              <a:extLst>
                <a:ext uri="{FF2B5EF4-FFF2-40B4-BE49-F238E27FC236}">
                  <a16:creationId xmlns:a16="http://schemas.microsoft.com/office/drawing/2014/main" id="{E964803C-6C0F-B001-EE32-771B26099EFE}"/>
                </a:ext>
              </a:extLst>
            </p:cNvPr>
            <p:cNvGrpSpPr>
              <a:grpSpLocks/>
            </p:cNvGrpSpPr>
            <p:nvPr/>
          </p:nvGrpSpPr>
          <p:grpSpPr bwMode="auto">
            <a:xfrm>
              <a:off x="2499" y="2479"/>
              <a:ext cx="47" cy="44"/>
              <a:chOff x="2933" y="2482"/>
              <a:chExt cx="47" cy="44"/>
            </a:xfrm>
          </p:grpSpPr>
          <p:sp>
            <p:nvSpPr>
              <p:cNvPr id="92259" name="Line 130">
                <a:extLst>
                  <a:ext uri="{FF2B5EF4-FFF2-40B4-BE49-F238E27FC236}">
                    <a16:creationId xmlns:a16="http://schemas.microsoft.com/office/drawing/2014/main" id="{EDF382E8-20F1-D632-BED7-E5B6D6909A84}"/>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60" name="Line 131">
                <a:extLst>
                  <a:ext uri="{FF2B5EF4-FFF2-40B4-BE49-F238E27FC236}">
                    <a16:creationId xmlns:a16="http://schemas.microsoft.com/office/drawing/2014/main" id="{3A8A99B9-98E1-A668-8B4D-9E7BB4D94995}"/>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2231" name="Freeform 147">
            <a:extLst>
              <a:ext uri="{FF2B5EF4-FFF2-40B4-BE49-F238E27FC236}">
                <a16:creationId xmlns:a16="http://schemas.microsoft.com/office/drawing/2014/main" id="{A674842D-1858-3546-9B56-684FC86E9BC8}"/>
              </a:ext>
              <a:ext uri="{C183D7F6-B498-43B3-948B-1728B52AA6E4}">
                <adec:decorative xmlns:adec="http://schemas.microsoft.com/office/drawing/2017/decorative" val="1"/>
              </a:ext>
            </a:extLst>
          </p:cNvPr>
          <p:cNvSpPr>
            <a:spLocks/>
          </p:cNvSpPr>
          <p:nvPr/>
        </p:nvSpPr>
        <p:spPr bwMode="auto">
          <a:xfrm rot="16200000" flipV="1">
            <a:off x="8358188"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33" name="Freeform 149">
            <a:extLst>
              <a:ext uri="{FF2B5EF4-FFF2-40B4-BE49-F238E27FC236}">
                <a16:creationId xmlns:a16="http://schemas.microsoft.com/office/drawing/2014/main" id="{877891C5-D9C7-100F-6404-A8174456081B}"/>
              </a:ext>
              <a:ext uri="{C183D7F6-B498-43B3-948B-1728B52AA6E4}">
                <adec:decorative xmlns:adec="http://schemas.microsoft.com/office/drawing/2017/decorative" val="1"/>
              </a:ext>
            </a:extLst>
          </p:cNvPr>
          <p:cNvSpPr>
            <a:spLocks/>
          </p:cNvSpPr>
          <p:nvPr/>
        </p:nvSpPr>
        <p:spPr bwMode="auto">
          <a:xfrm rot="16200000" flipV="1">
            <a:off x="8539957" y="2504281"/>
            <a:ext cx="63500" cy="58737"/>
          </a:xfrm>
          <a:custGeom>
            <a:avLst/>
            <a:gdLst>
              <a:gd name="T0" fmla="*/ 0 w 90"/>
              <a:gd name="T1" fmla="*/ 57562 h 50"/>
              <a:gd name="T2" fmla="*/ 0 w 90"/>
              <a:gd name="T3" fmla="*/ 57562 h 50"/>
              <a:gd name="T4" fmla="*/ 0 w 90"/>
              <a:gd name="T5" fmla="*/ 48164 h 50"/>
              <a:gd name="T6" fmla="*/ 7761 w 90"/>
              <a:gd name="T7" fmla="*/ 39941 h 50"/>
              <a:gd name="T8" fmla="*/ 7761 w 90"/>
              <a:gd name="T9" fmla="*/ 30543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3 h 50"/>
              <a:gd name="T28" fmla="*/ 51506 w 90"/>
              <a:gd name="T29" fmla="*/ 39941 h 50"/>
              <a:gd name="T30" fmla="*/ 62794 w 90"/>
              <a:gd name="T31" fmla="*/ 48164 h 50"/>
              <a:gd name="T32" fmla="*/ 62794 w 90"/>
              <a:gd name="T33" fmla="*/ 57562 h 50"/>
              <a:gd name="T34" fmla="*/ 0 w 90"/>
              <a:gd name="T35" fmla="*/ 57562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332960" name="AutoShape 160">
            <a:extLst>
              <a:ext uri="{FF2B5EF4-FFF2-40B4-BE49-F238E27FC236}">
                <a16:creationId xmlns:a16="http://schemas.microsoft.com/office/drawing/2014/main" id="{C4CB9FEC-6FAD-B6CA-9956-913D507C1741}"/>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92167" name="Freeform 6">
            <a:extLst>
              <a:ext uri="{FF2B5EF4-FFF2-40B4-BE49-F238E27FC236}">
                <a16:creationId xmlns:a16="http://schemas.microsoft.com/office/drawing/2014/main" id="{65088A73-9360-312B-9EC2-7DE602A9098F}"/>
              </a:ext>
              <a:ext uri="{C183D7F6-B498-43B3-948B-1728B52AA6E4}">
                <adec:decorative xmlns:adec="http://schemas.microsoft.com/office/drawing/2017/decorative" val="1"/>
              </a:ext>
            </a:extLst>
          </p:cNvPr>
          <p:cNvSpPr>
            <a:spLocks/>
          </p:cNvSpPr>
          <p:nvPr/>
        </p:nvSpPr>
        <p:spPr bwMode="auto">
          <a:xfrm>
            <a:off x="6235700" y="2792413"/>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18" name="Freeform 115">
            <a:extLst>
              <a:ext uri="{FF2B5EF4-FFF2-40B4-BE49-F238E27FC236}">
                <a16:creationId xmlns:a16="http://schemas.microsoft.com/office/drawing/2014/main" id="{2A760474-975B-5DA4-6DBE-620C2BE998E4}"/>
              </a:ext>
              <a:ext uri="{C183D7F6-B498-43B3-948B-1728B52AA6E4}">
                <adec:decorative xmlns:adec="http://schemas.microsoft.com/office/drawing/2017/decorative" val="1"/>
              </a:ext>
            </a:extLst>
          </p:cNvPr>
          <p:cNvSpPr>
            <a:spLocks/>
          </p:cNvSpPr>
          <p:nvPr/>
        </p:nvSpPr>
        <p:spPr bwMode="auto">
          <a:xfrm rot="16200000" flipV="1">
            <a:off x="7994651" y="2890837"/>
            <a:ext cx="950912" cy="417513"/>
          </a:xfrm>
          <a:custGeom>
            <a:avLst/>
            <a:gdLst>
              <a:gd name="T0" fmla="*/ 0 w 1362"/>
              <a:gd name="T1" fmla="*/ 416320 h 350"/>
              <a:gd name="T2" fmla="*/ 129860 w 1362"/>
              <a:gd name="T3" fmla="*/ 416320 h 350"/>
              <a:gd name="T4" fmla="*/ 129860 w 1362"/>
              <a:gd name="T5" fmla="*/ 386498 h 350"/>
              <a:gd name="T6" fmla="*/ 777765 w 1362"/>
              <a:gd name="T7" fmla="*/ 386498 h 350"/>
              <a:gd name="T8" fmla="*/ 777765 w 1362"/>
              <a:gd name="T9" fmla="*/ 416320 h 350"/>
              <a:gd name="T10" fmla="*/ 950214 w 1362"/>
              <a:gd name="T11" fmla="*/ 416320 h 350"/>
              <a:gd name="T12" fmla="*/ 950214 w 1362"/>
              <a:gd name="T13" fmla="*/ 0 h 350"/>
              <a:gd name="T14" fmla="*/ 0 w 1362"/>
              <a:gd name="T15" fmla="*/ 0 h 350"/>
              <a:gd name="T16" fmla="*/ 0 w 1362"/>
              <a:gd name="T17" fmla="*/ 41632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CCFF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19" name="Rectangle 116">
            <a:extLst>
              <a:ext uri="{FF2B5EF4-FFF2-40B4-BE49-F238E27FC236}">
                <a16:creationId xmlns:a16="http://schemas.microsoft.com/office/drawing/2014/main" id="{EB156776-9797-F822-7A58-63208FE43E6C}"/>
              </a:ext>
              <a:ext uri="{C183D7F6-B498-43B3-948B-1728B52AA6E4}">
                <adec:decorative xmlns:adec="http://schemas.microsoft.com/office/drawing/2017/decorative" val="1"/>
              </a:ext>
            </a:extLst>
          </p:cNvPr>
          <p:cNvSpPr>
            <a:spLocks noChangeArrowheads="1"/>
          </p:cNvSpPr>
          <p:nvPr/>
        </p:nvSpPr>
        <p:spPr bwMode="auto">
          <a:xfrm>
            <a:off x="8261350" y="2628900"/>
            <a:ext cx="428625" cy="673100"/>
          </a:xfrm>
          <a:prstGeom prst="rect">
            <a:avLst/>
          </a:prstGeom>
          <a:solidFill>
            <a:schemeClr val="accent2"/>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30" name="Freeform 146">
            <a:extLst>
              <a:ext uri="{FF2B5EF4-FFF2-40B4-BE49-F238E27FC236}">
                <a16:creationId xmlns:a16="http://schemas.microsoft.com/office/drawing/2014/main" id="{C1DD55B7-6F11-F196-C798-408CAED1312B}"/>
              </a:ext>
              <a:ext uri="{C183D7F6-B498-43B3-948B-1728B52AA6E4}">
                <adec:decorative xmlns:adec="http://schemas.microsoft.com/office/drawing/2017/decorative" val="1"/>
              </a:ext>
            </a:extLst>
          </p:cNvPr>
          <p:cNvSpPr>
            <a:spLocks/>
          </p:cNvSpPr>
          <p:nvPr/>
        </p:nvSpPr>
        <p:spPr bwMode="auto">
          <a:xfrm rot="16200000" flipV="1">
            <a:off x="8243887"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24" name="Freeform 140">
            <a:extLst>
              <a:ext uri="{FF2B5EF4-FFF2-40B4-BE49-F238E27FC236}">
                <a16:creationId xmlns:a16="http://schemas.microsoft.com/office/drawing/2014/main" id="{B575399B-6807-E607-4197-6B9D3F522861}"/>
              </a:ext>
              <a:ext uri="{C183D7F6-B498-43B3-948B-1728B52AA6E4}">
                <adec:decorative xmlns:adec="http://schemas.microsoft.com/office/drawing/2017/decorative" val="1"/>
              </a:ext>
            </a:extLst>
          </p:cNvPr>
          <p:cNvSpPr>
            <a:spLocks/>
          </p:cNvSpPr>
          <p:nvPr/>
        </p:nvSpPr>
        <p:spPr bwMode="auto">
          <a:xfrm rot="16200000" flipV="1">
            <a:off x="8446294" y="2607469"/>
            <a:ext cx="365125" cy="144463"/>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2 h 121"/>
              <a:gd name="T16" fmla="*/ 297535 w 524"/>
              <a:gd name="T17" fmla="*/ 107452 h 121"/>
              <a:gd name="T18" fmla="*/ 297535 w 524"/>
              <a:gd name="T19" fmla="*/ 143269 h 121"/>
              <a:gd name="T20" fmla="*/ 216706 w 524"/>
              <a:gd name="T21" fmla="*/ 143269 h 121"/>
              <a:gd name="T22" fmla="*/ 216706 w 524"/>
              <a:gd name="T23" fmla="*/ 102676 h 121"/>
              <a:gd name="T24" fmla="*/ 0 w 524"/>
              <a:gd name="T25" fmla="*/ 102676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92235" name="Group 151">
            <a:extLst>
              <a:ext uri="{FF2B5EF4-FFF2-40B4-BE49-F238E27FC236}">
                <a16:creationId xmlns:a16="http://schemas.microsoft.com/office/drawing/2014/main" id="{7BF73813-0755-6D37-74EC-85511E13C032}"/>
              </a:ext>
              <a:ext uri="{C183D7F6-B498-43B3-948B-1728B52AA6E4}">
                <adec:decorative xmlns:adec="http://schemas.microsoft.com/office/drawing/2017/decorative" val="1"/>
              </a:ext>
            </a:extLst>
          </p:cNvPr>
          <p:cNvGrpSpPr>
            <a:grpSpLocks/>
          </p:cNvGrpSpPr>
          <p:nvPr/>
        </p:nvGrpSpPr>
        <p:grpSpPr bwMode="auto">
          <a:xfrm rot="16200000" flipV="1">
            <a:off x="8442325" y="2530476"/>
            <a:ext cx="77787" cy="150812"/>
            <a:chOff x="4817" y="1051"/>
            <a:chExt cx="111" cy="126"/>
          </a:xfrm>
        </p:grpSpPr>
        <p:sp>
          <p:nvSpPr>
            <p:cNvPr id="92244" name="Rectangle 152">
              <a:extLst>
                <a:ext uri="{FF2B5EF4-FFF2-40B4-BE49-F238E27FC236}">
                  <a16:creationId xmlns:a16="http://schemas.microsoft.com/office/drawing/2014/main" id="{5BF21799-15FB-9E3E-FC74-4311D3D79F52}"/>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45" name="Rectangle 153">
              <a:extLst>
                <a:ext uri="{FF2B5EF4-FFF2-40B4-BE49-F238E27FC236}">
                  <a16:creationId xmlns:a16="http://schemas.microsoft.com/office/drawing/2014/main" id="{51195774-CE2D-B162-B248-128BB621773C}"/>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92234" name="Rectangle 150">
            <a:extLst>
              <a:ext uri="{FF2B5EF4-FFF2-40B4-BE49-F238E27FC236}">
                <a16:creationId xmlns:a16="http://schemas.microsoft.com/office/drawing/2014/main" id="{25B93572-C7DD-A59F-DD66-95B11D976E0A}"/>
              </a:ext>
              <a:ext uri="{C183D7F6-B498-43B3-948B-1728B52AA6E4}">
                <adec:decorative xmlns:adec="http://schemas.microsoft.com/office/drawing/2017/decorative" val="1"/>
              </a:ext>
            </a:extLst>
          </p:cNvPr>
          <p:cNvSpPr>
            <a:spLocks noChangeArrowheads="1"/>
          </p:cNvSpPr>
          <p:nvPr/>
        </p:nvSpPr>
        <p:spPr bwMode="auto">
          <a:xfrm rot="16200000" flipV="1">
            <a:off x="8390731" y="3088482"/>
            <a:ext cx="574675" cy="33338"/>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2222" name="Group 132">
            <a:extLst>
              <a:ext uri="{FF2B5EF4-FFF2-40B4-BE49-F238E27FC236}">
                <a16:creationId xmlns:a16="http://schemas.microsoft.com/office/drawing/2014/main" id="{7BDF0F80-EC6F-E77D-4033-F252E3D9E8E4}"/>
              </a:ext>
              <a:ext uri="{C183D7F6-B498-43B3-948B-1728B52AA6E4}">
                <adec:decorative xmlns:adec="http://schemas.microsoft.com/office/drawing/2017/decorative" val="1"/>
              </a:ext>
            </a:extLst>
          </p:cNvPr>
          <p:cNvGrpSpPr>
            <a:grpSpLocks/>
          </p:cNvGrpSpPr>
          <p:nvPr/>
        </p:nvGrpSpPr>
        <p:grpSpPr bwMode="auto">
          <a:xfrm>
            <a:off x="7481888" y="2697163"/>
            <a:ext cx="781050" cy="368300"/>
            <a:chOff x="2778" y="2216"/>
            <a:chExt cx="492" cy="232"/>
          </a:xfrm>
        </p:grpSpPr>
        <p:sp>
          <p:nvSpPr>
            <p:cNvPr id="92249" name="Line 133">
              <a:extLst>
                <a:ext uri="{FF2B5EF4-FFF2-40B4-BE49-F238E27FC236}">
                  <a16:creationId xmlns:a16="http://schemas.microsoft.com/office/drawing/2014/main" id="{03FCFFEE-734C-67C3-F0E3-1AE965D1F44C}"/>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0" name="Line 134">
              <a:extLst>
                <a:ext uri="{FF2B5EF4-FFF2-40B4-BE49-F238E27FC236}">
                  <a16:creationId xmlns:a16="http://schemas.microsoft.com/office/drawing/2014/main" id="{1C1FC799-5721-A03B-3A1C-F30ACCFDF7D1}"/>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1" name="Line 135">
              <a:extLst>
                <a:ext uri="{FF2B5EF4-FFF2-40B4-BE49-F238E27FC236}">
                  <a16:creationId xmlns:a16="http://schemas.microsoft.com/office/drawing/2014/main" id="{27129EFE-89F3-60A9-3A4D-6FF730BB648F}"/>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2225" name="Freeform 141">
            <a:extLst>
              <a:ext uri="{FF2B5EF4-FFF2-40B4-BE49-F238E27FC236}">
                <a16:creationId xmlns:a16="http://schemas.microsoft.com/office/drawing/2014/main" id="{7509E8F9-8F47-8E14-E6BF-3B12379E6401}"/>
              </a:ext>
              <a:ext uri="{C183D7F6-B498-43B3-948B-1728B52AA6E4}">
                <adec:decorative xmlns:adec="http://schemas.microsoft.com/office/drawing/2017/decorative" val="1"/>
              </a:ext>
            </a:extLst>
          </p:cNvPr>
          <p:cNvSpPr>
            <a:spLocks/>
          </p:cNvSpPr>
          <p:nvPr/>
        </p:nvSpPr>
        <p:spPr bwMode="auto">
          <a:xfrm rot="16200000" flipV="1">
            <a:off x="8266113"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36" name="Rectangle 154">
            <a:extLst>
              <a:ext uri="{FF2B5EF4-FFF2-40B4-BE49-F238E27FC236}">
                <a16:creationId xmlns:a16="http://schemas.microsoft.com/office/drawing/2014/main" id="{08014C42-F28D-B142-F284-47FD73D69404}"/>
              </a:ext>
              <a:ext uri="{C183D7F6-B498-43B3-948B-1728B52AA6E4}">
                <adec:decorative xmlns:adec="http://schemas.microsoft.com/office/drawing/2017/decorative" val="1"/>
              </a:ext>
            </a:extLst>
          </p:cNvPr>
          <p:cNvSpPr>
            <a:spLocks noChangeArrowheads="1"/>
          </p:cNvSpPr>
          <p:nvPr/>
        </p:nvSpPr>
        <p:spPr bwMode="auto">
          <a:xfrm rot="16200000" flipV="1">
            <a:off x="8001000"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2237" name="Group 155">
            <a:extLst>
              <a:ext uri="{FF2B5EF4-FFF2-40B4-BE49-F238E27FC236}">
                <a16:creationId xmlns:a16="http://schemas.microsoft.com/office/drawing/2014/main" id="{DEFAA05B-4032-D833-EC91-3B4B3D2D67AF}"/>
              </a:ext>
              <a:ext uri="{C183D7F6-B498-43B3-948B-1728B52AA6E4}">
                <adec:decorative xmlns:adec="http://schemas.microsoft.com/office/drawing/2017/decorative" val="1"/>
              </a:ext>
            </a:extLst>
          </p:cNvPr>
          <p:cNvGrpSpPr>
            <a:grpSpLocks/>
          </p:cNvGrpSpPr>
          <p:nvPr/>
        </p:nvGrpSpPr>
        <p:grpSpPr bwMode="auto">
          <a:xfrm rot="16200000" flipV="1">
            <a:off x="7970838" y="2649537"/>
            <a:ext cx="1023938" cy="347663"/>
            <a:chOff x="4108" y="965"/>
            <a:chExt cx="1467" cy="294"/>
          </a:xfrm>
        </p:grpSpPr>
        <p:sp>
          <p:nvSpPr>
            <p:cNvPr id="92240" name="Rectangle 156">
              <a:extLst>
                <a:ext uri="{FF2B5EF4-FFF2-40B4-BE49-F238E27FC236}">
                  <a16:creationId xmlns:a16="http://schemas.microsoft.com/office/drawing/2014/main" id="{34532F89-1409-D63C-40A3-324CB99258A7}"/>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41" name="Rectangle 157">
              <a:extLst>
                <a:ext uri="{FF2B5EF4-FFF2-40B4-BE49-F238E27FC236}">
                  <a16:creationId xmlns:a16="http://schemas.microsoft.com/office/drawing/2014/main" id="{29665D9B-10D2-2921-5BC1-6CFA64A56346}"/>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42" name="Freeform 158">
              <a:extLst>
                <a:ext uri="{FF2B5EF4-FFF2-40B4-BE49-F238E27FC236}">
                  <a16:creationId xmlns:a16="http://schemas.microsoft.com/office/drawing/2014/main" id="{A8457AF1-AB6A-366E-A0C0-C349D053D6B0}"/>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43" name="Freeform 159">
              <a:extLst>
                <a:ext uri="{FF2B5EF4-FFF2-40B4-BE49-F238E27FC236}">
                  <a16:creationId xmlns:a16="http://schemas.microsoft.com/office/drawing/2014/main" id="{48141B5F-3330-6A5A-73DA-52301B508D87}"/>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grpSp>
        <p:nvGrpSpPr>
          <p:cNvPr id="92223" name="Group 136">
            <a:extLst>
              <a:ext uri="{FF2B5EF4-FFF2-40B4-BE49-F238E27FC236}">
                <a16:creationId xmlns:a16="http://schemas.microsoft.com/office/drawing/2014/main" id="{FCF8621D-3021-4D24-6011-2002E4833133}"/>
              </a:ext>
              <a:ext uri="{C183D7F6-B498-43B3-948B-1728B52AA6E4}">
                <adec:decorative xmlns:adec="http://schemas.microsoft.com/office/drawing/2017/decorative" val="1"/>
              </a:ext>
            </a:extLst>
          </p:cNvPr>
          <p:cNvGrpSpPr>
            <a:grpSpLocks/>
          </p:cNvGrpSpPr>
          <p:nvPr/>
        </p:nvGrpSpPr>
        <p:grpSpPr bwMode="auto">
          <a:xfrm>
            <a:off x="7472363" y="3268663"/>
            <a:ext cx="790575" cy="271462"/>
            <a:chOff x="2772" y="2576"/>
            <a:chExt cx="498" cy="171"/>
          </a:xfrm>
        </p:grpSpPr>
        <p:sp>
          <p:nvSpPr>
            <p:cNvPr id="92246" name="Line 137">
              <a:extLst>
                <a:ext uri="{FF2B5EF4-FFF2-40B4-BE49-F238E27FC236}">
                  <a16:creationId xmlns:a16="http://schemas.microsoft.com/office/drawing/2014/main" id="{00A672DB-3D66-0E33-6210-D9CD1FCCEADD}"/>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47" name="Line 138">
              <a:extLst>
                <a:ext uri="{FF2B5EF4-FFF2-40B4-BE49-F238E27FC236}">
                  <a16:creationId xmlns:a16="http://schemas.microsoft.com/office/drawing/2014/main" id="{E1059280-37C4-A12E-3339-A48344B23434}"/>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48" name="Line 139">
              <a:extLst>
                <a:ext uri="{FF2B5EF4-FFF2-40B4-BE49-F238E27FC236}">
                  <a16:creationId xmlns:a16="http://schemas.microsoft.com/office/drawing/2014/main" id="{A6733FE9-D692-59CD-12EA-4DEE5D6E70B1}"/>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2227" name="Freeform 143">
            <a:extLst>
              <a:ext uri="{FF2B5EF4-FFF2-40B4-BE49-F238E27FC236}">
                <a16:creationId xmlns:a16="http://schemas.microsoft.com/office/drawing/2014/main" id="{F4CCE637-5192-534C-9258-C0B161985564}"/>
              </a:ext>
              <a:ext uri="{C183D7F6-B498-43B3-948B-1728B52AA6E4}">
                <adec:decorative xmlns:adec="http://schemas.microsoft.com/office/drawing/2017/decorative" val="1"/>
              </a:ext>
            </a:extLst>
          </p:cNvPr>
          <p:cNvSpPr>
            <a:spLocks/>
          </p:cNvSpPr>
          <p:nvPr/>
        </p:nvSpPr>
        <p:spPr bwMode="auto">
          <a:xfrm rot="16200000" flipV="1">
            <a:off x="8262938"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28" name="Freeform 144">
            <a:extLst>
              <a:ext uri="{FF2B5EF4-FFF2-40B4-BE49-F238E27FC236}">
                <a16:creationId xmlns:a16="http://schemas.microsoft.com/office/drawing/2014/main" id="{20258541-FDE8-CF99-6541-6A39CBB5E2DB}"/>
              </a:ext>
              <a:ext uri="{C183D7F6-B498-43B3-948B-1728B52AA6E4}">
                <adec:decorative xmlns:adec="http://schemas.microsoft.com/office/drawing/2017/decorative" val="1"/>
              </a:ext>
            </a:extLst>
          </p:cNvPr>
          <p:cNvSpPr>
            <a:spLocks/>
          </p:cNvSpPr>
          <p:nvPr/>
        </p:nvSpPr>
        <p:spPr bwMode="auto">
          <a:xfrm rot="16200000" flipV="1">
            <a:off x="8363744"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29" name="Freeform 145">
            <a:extLst>
              <a:ext uri="{FF2B5EF4-FFF2-40B4-BE49-F238E27FC236}">
                <a16:creationId xmlns:a16="http://schemas.microsoft.com/office/drawing/2014/main" id="{5B8EB0A3-4F8C-01FE-63C0-565F758A8727}"/>
              </a:ext>
              <a:ext uri="{C183D7F6-B498-43B3-948B-1728B52AA6E4}">
                <adec:decorative xmlns:adec="http://schemas.microsoft.com/office/drawing/2017/decorative" val="1"/>
              </a:ext>
            </a:extLst>
          </p:cNvPr>
          <p:cNvSpPr>
            <a:spLocks/>
          </p:cNvSpPr>
          <p:nvPr/>
        </p:nvSpPr>
        <p:spPr bwMode="auto">
          <a:xfrm rot="16200000" flipV="1">
            <a:off x="8361362"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26" name="Freeform 142">
            <a:extLst>
              <a:ext uri="{FF2B5EF4-FFF2-40B4-BE49-F238E27FC236}">
                <a16:creationId xmlns:a16="http://schemas.microsoft.com/office/drawing/2014/main" id="{05252A0E-B761-FC71-1472-631D1DD43AF4}"/>
              </a:ext>
              <a:ext uri="{C183D7F6-B498-43B3-948B-1728B52AA6E4}">
                <adec:decorative xmlns:adec="http://schemas.microsoft.com/office/drawing/2017/decorative" val="1"/>
              </a:ext>
            </a:extLst>
          </p:cNvPr>
          <p:cNvSpPr>
            <a:spLocks/>
          </p:cNvSpPr>
          <p:nvPr/>
        </p:nvSpPr>
        <p:spPr bwMode="auto">
          <a:xfrm rot="16200000" flipV="1">
            <a:off x="8265319"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2214" name="Text Box 58">
            <a:extLst>
              <a:ext uri="{FF2B5EF4-FFF2-40B4-BE49-F238E27FC236}">
                <a16:creationId xmlns:a16="http://schemas.microsoft.com/office/drawing/2014/main" id="{DA13B9F4-F32C-D0EA-B10D-D085460B0F2B}"/>
              </a:ext>
            </a:extLst>
          </p:cNvPr>
          <p:cNvSpPr txBox="1">
            <a:spLocks noChangeArrowheads="1"/>
          </p:cNvSpPr>
          <p:nvPr/>
        </p:nvSpPr>
        <p:spPr bwMode="auto">
          <a:xfrm>
            <a:off x="1584325" y="3425825"/>
            <a:ext cx="1096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92232" name="Line 148">
            <a:extLst>
              <a:ext uri="{FF2B5EF4-FFF2-40B4-BE49-F238E27FC236}">
                <a16:creationId xmlns:a16="http://schemas.microsoft.com/office/drawing/2014/main" id="{A88DC029-46A7-032F-5454-A7BFEE609F3C}"/>
              </a:ext>
              <a:ext uri="{C183D7F6-B498-43B3-948B-1728B52AA6E4}">
                <adec:decorative xmlns:adec="http://schemas.microsoft.com/office/drawing/2017/decorative" val="1"/>
              </a:ext>
            </a:extLst>
          </p:cNvPr>
          <p:cNvSpPr>
            <a:spLocks noChangeShapeType="1"/>
          </p:cNvSpPr>
          <p:nvPr/>
        </p:nvSpPr>
        <p:spPr bwMode="auto">
          <a:xfrm rot="16200000" flipV="1">
            <a:off x="8485188"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92169" name="Freeform 8">
            <a:extLst>
              <a:ext uri="{FF2B5EF4-FFF2-40B4-BE49-F238E27FC236}">
                <a16:creationId xmlns:a16="http://schemas.microsoft.com/office/drawing/2014/main" id="{7AD3F1BF-427A-1174-AADF-E1AF11F70218}"/>
              </a:ext>
              <a:ext uri="{C183D7F6-B498-43B3-948B-1728B52AA6E4}">
                <adec:decorative xmlns:adec="http://schemas.microsoft.com/office/drawing/2017/decorative" val="1"/>
              </a:ext>
            </a:extLst>
          </p:cNvPr>
          <p:cNvSpPr>
            <a:spLocks/>
          </p:cNvSpPr>
          <p:nvPr/>
        </p:nvSpPr>
        <p:spPr bwMode="auto">
          <a:xfrm>
            <a:off x="3765550"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4" name="Freeform 13">
            <a:extLst>
              <a:ext uri="{FF2B5EF4-FFF2-40B4-BE49-F238E27FC236}">
                <a16:creationId xmlns:a16="http://schemas.microsoft.com/office/drawing/2014/main" id="{9155C384-DDCA-7CE7-1CC8-CF9EEE67DB83}"/>
              </a:ext>
              <a:ext uri="{C183D7F6-B498-43B3-948B-1728B52AA6E4}">
                <adec:decorative xmlns:adec="http://schemas.microsoft.com/office/drawing/2017/decorative" val="1"/>
              </a:ext>
            </a:extLst>
          </p:cNvPr>
          <p:cNvSpPr>
            <a:spLocks/>
          </p:cNvSpPr>
          <p:nvPr/>
        </p:nvSpPr>
        <p:spPr bwMode="auto">
          <a:xfrm>
            <a:off x="3838575" y="4365625"/>
            <a:ext cx="1608138" cy="1277938"/>
          </a:xfrm>
          <a:custGeom>
            <a:avLst/>
            <a:gdLst>
              <a:gd name="T0" fmla="*/ 795338 w 1013"/>
              <a:gd name="T1" fmla="*/ 1103313 h 805"/>
              <a:gd name="T2" fmla="*/ 1200150 w 1013"/>
              <a:gd name="T3" fmla="*/ 1103313 h 805"/>
              <a:gd name="T4" fmla="*/ 1200150 w 1013"/>
              <a:gd name="T5" fmla="*/ 258763 h 805"/>
              <a:gd name="T6" fmla="*/ 1479550 w 1013"/>
              <a:gd name="T7" fmla="*/ 3175 h 805"/>
              <a:gd name="T8" fmla="*/ 1608138 w 1013"/>
              <a:gd name="T9" fmla="*/ 127000 h 805"/>
              <a:gd name="T10" fmla="*/ 1373188 w 1013"/>
              <a:gd name="T11" fmla="*/ 333375 h 805"/>
              <a:gd name="T12" fmla="*/ 1373188 w 1013"/>
              <a:gd name="T13" fmla="*/ 1277938 h 805"/>
              <a:gd name="T14" fmla="*/ 795338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8 w 1013"/>
              <a:gd name="T25" fmla="*/ 0 h 805"/>
              <a:gd name="T26" fmla="*/ 407988 w 1013"/>
              <a:gd name="T27" fmla="*/ 258763 h 805"/>
              <a:gd name="T28" fmla="*/ 407988 w 1013"/>
              <a:gd name="T29" fmla="*/ 1103313 h 805"/>
              <a:gd name="T30" fmla="*/ 809625 w 1013"/>
              <a:gd name="T31" fmla="*/ 1103313 h 805"/>
              <a:gd name="T32" fmla="*/ 795338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92175" name="Rectangle 14">
            <a:extLst>
              <a:ext uri="{FF2B5EF4-FFF2-40B4-BE49-F238E27FC236}">
                <a16:creationId xmlns:a16="http://schemas.microsoft.com/office/drawing/2014/main" id="{96C593ED-9F9F-BF4E-38D3-B5416AB17B00}"/>
              </a:ext>
              <a:ext uri="{C183D7F6-B498-43B3-948B-1728B52AA6E4}">
                <adec:decorative xmlns:adec="http://schemas.microsoft.com/office/drawing/2017/decorative" val="1"/>
              </a:ext>
            </a:extLst>
          </p:cNvPr>
          <p:cNvSpPr>
            <a:spLocks noChangeArrowheads="1"/>
          </p:cNvSpPr>
          <p:nvPr/>
        </p:nvSpPr>
        <p:spPr bwMode="auto">
          <a:xfrm>
            <a:off x="4494213"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2217" name="Group 92">
            <a:extLst>
              <a:ext uri="{FF2B5EF4-FFF2-40B4-BE49-F238E27FC236}">
                <a16:creationId xmlns:a16="http://schemas.microsoft.com/office/drawing/2014/main" id="{DC40EB07-8F34-25F1-9F36-51F97AC32DE0}"/>
              </a:ext>
              <a:ext uri="{C183D7F6-B498-43B3-948B-1728B52AA6E4}">
                <adec:decorative xmlns:adec="http://schemas.microsoft.com/office/drawing/2017/decorative" val="1"/>
              </a:ext>
            </a:extLst>
          </p:cNvPr>
          <p:cNvGrpSpPr>
            <a:grpSpLocks/>
          </p:cNvGrpSpPr>
          <p:nvPr/>
        </p:nvGrpSpPr>
        <p:grpSpPr bwMode="auto">
          <a:xfrm>
            <a:off x="4457700" y="4083050"/>
            <a:ext cx="388938" cy="881063"/>
            <a:chOff x="2664" y="2008"/>
            <a:chExt cx="245" cy="621"/>
          </a:xfrm>
        </p:grpSpPr>
        <p:sp>
          <p:nvSpPr>
            <p:cNvPr id="92265" name="Freeform 93">
              <a:extLst>
                <a:ext uri="{FF2B5EF4-FFF2-40B4-BE49-F238E27FC236}">
                  <a16:creationId xmlns:a16="http://schemas.microsoft.com/office/drawing/2014/main" id="{05001B56-390A-F64A-DDBB-F0A13E3B815C}"/>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66" name="Freeform 94">
              <a:extLst>
                <a:ext uri="{FF2B5EF4-FFF2-40B4-BE49-F238E27FC236}">
                  <a16:creationId xmlns:a16="http://schemas.microsoft.com/office/drawing/2014/main" id="{A98D12A6-704F-97A2-29ED-03BEA9730F37}"/>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67" name="Freeform 95">
              <a:extLst>
                <a:ext uri="{FF2B5EF4-FFF2-40B4-BE49-F238E27FC236}">
                  <a16:creationId xmlns:a16="http://schemas.microsoft.com/office/drawing/2014/main" id="{56E765A3-D3CA-E7BC-90A5-4D9F85AE7E6B}"/>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68" name="Freeform 96">
              <a:extLst>
                <a:ext uri="{FF2B5EF4-FFF2-40B4-BE49-F238E27FC236}">
                  <a16:creationId xmlns:a16="http://schemas.microsoft.com/office/drawing/2014/main" id="{2D91BF1B-4C21-B608-D3A7-F91FB2E4DA40}"/>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69" name="Freeform 97">
              <a:extLst>
                <a:ext uri="{FF2B5EF4-FFF2-40B4-BE49-F238E27FC236}">
                  <a16:creationId xmlns:a16="http://schemas.microsoft.com/office/drawing/2014/main" id="{B5287F24-E66B-D794-7F1E-817BF0874756}"/>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0" name="Freeform 98">
              <a:extLst>
                <a:ext uri="{FF2B5EF4-FFF2-40B4-BE49-F238E27FC236}">
                  <a16:creationId xmlns:a16="http://schemas.microsoft.com/office/drawing/2014/main" id="{7278C599-C8E9-36D6-D689-97F5BCA8F0A8}"/>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1" name="Freeform 99">
              <a:extLst>
                <a:ext uri="{FF2B5EF4-FFF2-40B4-BE49-F238E27FC236}">
                  <a16:creationId xmlns:a16="http://schemas.microsoft.com/office/drawing/2014/main" id="{3D9BDAAA-E8CC-714C-E813-3DD040978163}"/>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2" name="Freeform 100">
              <a:extLst>
                <a:ext uri="{FF2B5EF4-FFF2-40B4-BE49-F238E27FC236}">
                  <a16:creationId xmlns:a16="http://schemas.microsoft.com/office/drawing/2014/main" id="{3964EC9C-3E44-B728-C44D-2600F7DBB402}"/>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3" name="Freeform 101">
              <a:extLst>
                <a:ext uri="{FF2B5EF4-FFF2-40B4-BE49-F238E27FC236}">
                  <a16:creationId xmlns:a16="http://schemas.microsoft.com/office/drawing/2014/main" id="{D2D78174-2AEE-2936-6B0C-589278901C76}"/>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4" name="Freeform 102">
              <a:extLst>
                <a:ext uri="{FF2B5EF4-FFF2-40B4-BE49-F238E27FC236}">
                  <a16:creationId xmlns:a16="http://schemas.microsoft.com/office/drawing/2014/main" id="{B6FA6037-D6C5-5ADE-89B7-A73FFF61FC78}"/>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5" name="Freeform 103">
              <a:extLst>
                <a:ext uri="{FF2B5EF4-FFF2-40B4-BE49-F238E27FC236}">
                  <a16:creationId xmlns:a16="http://schemas.microsoft.com/office/drawing/2014/main" id="{640C9752-2A43-A6F8-813B-01F60A9AE631}"/>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6" name="Freeform 104">
              <a:extLst>
                <a:ext uri="{FF2B5EF4-FFF2-40B4-BE49-F238E27FC236}">
                  <a16:creationId xmlns:a16="http://schemas.microsoft.com/office/drawing/2014/main" id="{90E83C1E-83E7-8551-7964-EEBFE10CF6A6}"/>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7" name="Freeform 105">
              <a:extLst>
                <a:ext uri="{FF2B5EF4-FFF2-40B4-BE49-F238E27FC236}">
                  <a16:creationId xmlns:a16="http://schemas.microsoft.com/office/drawing/2014/main" id="{A05B38FD-0619-1FEA-9606-700C888237A1}"/>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8" name="Freeform 106">
              <a:extLst>
                <a:ext uri="{FF2B5EF4-FFF2-40B4-BE49-F238E27FC236}">
                  <a16:creationId xmlns:a16="http://schemas.microsoft.com/office/drawing/2014/main" id="{92372030-0CB8-E4C2-54F5-CA4117E7E1E5}"/>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79" name="Freeform 107">
              <a:extLst>
                <a:ext uri="{FF2B5EF4-FFF2-40B4-BE49-F238E27FC236}">
                  <a16:creationId xmlns:a16="http://schemas.microsoft.com/office/drawing/2014/main" id="{C79F0512-666C-6C95-01D1-FD959E0C6041}"/>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0" name="Freeform 108">
              <a:extLst>
                <a:ext uri="{FF2B5EF4-FFF2-40B4-BE49-F238E27FC236}">
                  <a16:creationId xmlns:a16="http://schemas.microsoft.com/office/drawing/2014/main" id="{69732E98-65C4-25FA-2E8F-F145E7CEB7EC}"/>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1" name="Freeform 109">
              <a:extLst>
                <a:ext uri="{FF2B5EF4-FFF2-40B4-BE49-F238E27FC236}">
                  <a16:creationId xmlns:a16="http://schemas.microsoft.com/office/drawing/2014/main" id="{34CD2363-9102-502C-D722-A35EDC9F961C}"/>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2" name="Freeform 110">
              <a:extLst>
                <a:ext uri="{FF2B5EF4-FFF2-40B4-BE49-F238E27FC236}">
                  <a16:creationId xmlns:a16="http://schemas.microsoft.com/office/drawing/2014/main" id="{DBD8F51B-CAA5-8DB0-D43C-1862DA3C7A48}"/>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3" name="Freeform 111">
              <a:extLst>
                <a:ext uri="{FF2B5EF4-FFF2-40B4-BE49-F238E27FC236}">
                  <a16:creationId xmlns:a16="http://schemas.microsoft.com/office/drawing/2014/main" id="{D8C1CF5E-D7B7-12C5-DDD4-018A14580B91}"/>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4" name="Freeform 112">
              <a:extLst>
                <a:ext uri="{FF2B5EF4-FFF2-40B4-BE49-F238E27FC236}">
                  <a16:creationId xmlns:a16="http://schemas.microsoft.com/office/drawing/2014/main" id="{440B3803-9224-3234-3B8A-1B501BC82115}"/>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5" name="Freeform 113">
              <a:extLst>
                <a:ext uri="{FF2B5EF4-FFF2-40B4-BE49-F238E27FC236}">
                  <a16:creationId xmlns:a16="http://schemas.microsoft.com/office/drawing/2014/main" id="{8E213C25-BCF5-D70A-6468-593B723BD734}"/>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6" name="Freeform 114">
              <a:extLst>
                <a:ext uri="{FF2B5EF4-FFF2-40B4-BE49-F238E27FC236}">
                  <a16:creationId xmlns:a16="http://schemas.microsoft.com/office/drawing/2014/main" id="{CFB41A64-754B-47C4-19C7-E111C9FE5721}"/>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176" name="Rectangle 15">
            <a:extLst>
              <a:ext uri="{FF2B5EF4-FFF2-40B4-BE49-F238E27FC236}">
                <a16:creationId xmlns:a16="http://schemas.microsoft.com/office/drawing/2014/main" id="{7FB9C968-483D-E4F3-C7F1-5171F9EDEACF}"/>
              </a:ext>
              <a:ext uri="{C183D7F6-B498-43B3-948B-1728B52AA6E4}">
                <adec:decorative xmlns:adec="http://schemas.microsoft.com/office/drawing/2017/decorative" val="1"/>
              </a:ext>
            </a:extLst>
          </p:cNvPr>
          <p:cNvSpPr>
            <a:spLocks noChangeArrowheads="1"/>
          </p:cNvSpPr>
          <p:nvPr/>
        </p:nvSpPr>
        <p:spPr bwMode="auto">
          <a:xfrm>
            <a:off x="4421188"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170" name="Freeform 9">
            <a:extLst>
              <a:ext uri="{FF2B5EF4-FFF2-40B4-BE49-F238E27FC236}">
                <a16:creationId xmlns:a16="http://schemas.microsoft.com/office/drawing/2014/main" id="{05960A82-B2C9-E3F0-22AB-94F0AB67ABAC}"/>
              </a:ext>
              <a:ext uri="{C183D7F6-B498-43B3-948B-1728B52AA6E4}">
                <adec:decorative xmlns:adec="http://schemas.microsoft.com/office/drawing/2017/decorative" val="1"/>
              </a:ext>
            </a:extLst>
          </p:cNvPr>
          <p:cNvSpPr>
            <a:spLocks/>
          </p:cNvSpPr>
          <p:nvPr/>
        </p:nvSpPr>
        <p:spPr bwMode="auto">
          <a:xfrm>
            <a:off x="5446713"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215" name="Group 59" descr="symbol">
            <a:extLst>
              <a:ext uri="{FF2B5EF4-FFF2-40B4-BE49-F238E27FC236}">
                <a16:creationId xmlns:a16="http://schemas.microsoft.com/office/drawing/2014/main" id="{9441B4F3-6100-BB87-93C4-422929A5BCAC}"/>
              </a:ext>
            </a:extLst>
          </p:cNvPr>
          <p:cNvGrpSpPr>
            <a:grpSpLocks/>
          </p:cNvGrpSpPr>
          <p:nvPr/>
        </p:nvGrpSpPr>
        <p:grpSpPr bwMode="auto">
          <a:xfrm>
            <a:off x="7445375" y="4792663"/>
            <a:ext cx="1150938" cy="1066800"/>
            <a:chOff x="4594" y="655"/>
            <a:chExt cx="725" cy="672"/>
          </a:xfrm>
        </p:grpSpPr>
        <p:sp>
          <p:nvSpPr>
            <p:cNvPr id="92287" name="Freeform 60">
              <a:extLst>
                <a:ext uri="{FF2B5EF4-FFF2-40B4-BE49-F238E27FC236}">
                  <a16:creationId xmlns:a16="http://schemas.microsoft.com/office/drawing/2014/main" id="{E02FE617-8D94-31B5-05AC-33A6B8D2392F}"/>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8" name="Freeform 61">
              <a:extLst>
                <a:ext uri="{FF2B5EF4-FFF2-40B4-BE49-F238E27FC236}">
                  <a16:creationId xmlns:a16="http://schemas.microsoft.com/office/drawing/2014/main" id="{457F41F3-431E-E684-519A-33B195BF5E3C}"/>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289" name="Group 62">
              <a:extLst>
                <a:ext uri="{FF2B5EF4-FFF2-40B4-BE49-F238E27FC236}">
                  <a16:creationId xmlns:a16="http://schemas.microsoft.com/office/drawing/2014/main" id="{3FE4126B-D2E3-9A1F-DA55-7047B53FD156}"/>
                </a:ext>
              </a:extLst>
            </p:cNvPr>
            <p:cNvGrpSpPr>
              <a:grpSpLocks/>
            </p:cNvGrpSpPr>
            <p:nvPr/>
          </p:nvGrpSpPr>
          <p:grpSpPr bwMode="auto">
            <a:xfrm>
              <a:off x="5005" y="857"/>
              <a:ext cx="314" cy="167"/>
              <a:chOff x="5005" y="857"/>
              <a:chExt cx="314" cy="167"/>
            </a:xfrm>
          </p:grpSpPr>
          <p:sp>
            <p:nvSpPr>
              <p:cNvPr id="92310" name="Freeform 63">
                <a:extLst>
                  <a:ext uri="{FF2B5EF4-FFF2-40B4-BE49-F238E27FC236}">
                    <a16:creationId xmlns:a16="http://schemas.microsoft.com/office/drawing/2014/main" id="{086640FA-FD07-733F-8678-AAD0C4422F19}"/>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1" name="Freeform 64">
                <a:extLst>
                  <a:ext uri="{FF2B5EF4-FFF2-40B4-BE49-F238E27FC236}">
                    <a16:creationId xmlns:a16="http://schemas.microsoft.com/office/drawing/2014/main" id="{88351E37-97DD-E5DC-C32E-98FC19DEF0DC}"/>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2" name="Freeform 65">
                <a:extLst>
                  <a:ext uri="{FF2B5EF4-FFF2-40B4-BE49-F238E27FC236}">
                    <a16:creationId xmlns:a16="http://schemas.microsoft.com/office/drawing/2014/main" id="{0EC020F3-0FD1-0050-84B0-7AE158CE9BD9}"/>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3" name="Freeform 66">
                <a:extLst>
                  <a:ext uri="{FF2B5EF4-FFF2-40B4-BE49-F238E27FC236}">
                    <a16:creationId xmlns:a16="http://schemas.microsoft.com/office/drawing/2014/main" id="{9CFD7278-A3E6-563F-5BDE-E672A8D3FFBC}"/>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4" name="Freeform 67">
                <a:extLst>
                  <a:ext uri="{FF2B5EF4-FFF2-40B4-BE49-F238E27FC236}">
                    <a16:creationId xmlns:a16="http://schemas.microsoft.com/office/drawing/2014/main" id="{24A874B0-99B3-434A-E12D-40733E529B9B}"/>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5" name="Freeform 68">
                <a:extLst>
                  <a:ext uri="{FF2B5EF4-FFF2-40B4-BE49-F238E27FC236}">
                    <a16:creationId xmlns:a16="http://schemas.microsoft.com/office/drawing/2014/main" id="{6EC40408-A93A-F64E-73CC-CF72AE958CFE}"/>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6" name="Freeform 69">
                <a:extLst>
                  <a:ext uri="{FF2B5EF4-FFF2-40B4-BE49-F238E27FC236}">
                    <a16:creationId xmlns:a16="http://schemas.microsoft.com/office/drawing/2014/main" id="{1B7FD1AF-A3BC-CB77-0443-4226D7F013FB}"/>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17" name="Freeform 70">
                <a:extLst>
                  <a:ext uri="{FF2B5EF4-FFF2-40B4-BE49-F238E27FC236}">
                    <a16:creationId xmlns:a16="http://schemas.microsoft.com/office/drawing/2014/main" id="{A4AC1FF1-2762-2F99-BD82-323EF7DD18C2}"/>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2290" name="Group 71">
              <a:extLst>
                <a:ext uri="{FF2B5EF4-FFF2-40B4-BE49-F238E27FC236}">
                  <a16:creationId xmlns:a16="http://schemas.microsoft.com/office/drawing/2014/main" id="{816AD21F-BC2B-919C-0363-E7576E047EA5}"/>
                </a:ext>
              </a:extLst>
            </p:cNvPr>
            <p:cNvGrpSpPr>
              <a:grpSpLocks/>
            </p:cNvGrpSpPr>
            <p:nvPr/>
          </p:nvGrpSpPr>
          <p:grpSpPr bwMode="auto">
            <a:xfrm>
              <a:off x="4728" y="807"/>
              <a:ext cx="285" cy="300"/>
              <a:chOff x="4728" y="807"/>
              <a:chExt cx="285" cy="300"/>
            </a:xfrm>
          </p:grpSpPr>
          <p:sp>
            <p:nvSpPr>
              <p:cNvPr id="92304" name="Freeform 72">
                <a:extLst>
                  <a:ext uri="{FF2B5EF4-FFF2-40B4-BE49-F238E27FC236}">
                    <a16:creationId xmlns:a16="http://schemas.microsoft.com/office/drawing/2014/main" id="{EC53D672-8A0B-8A55-6E04-7DEDD1D01E93}"/>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05" name="Freeform 73">
                <a:extLst>
                  <a:ext uri="{FF2B5EF4-FFF2-40B4-BE49-F238E27FC236}">
                    <a16:creationId xmlns:a16="http://schemas.microsoft.com/office/drawing/2014/main" id="{0E931D42-6E03-62CF-36C3-343DF6B307DB}"/>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306" name="Group 74">
                <a:extLst>
                  <a:ext uri="{FF2B5EF4-FFF2-40B4-BE49-F238E27FC236}">
                    <a16:creationId xmlns:a16="http://schemas.microsoft.com/office/drawing/2014/main" id="{78FD3EEA-084F-C5D1-303B-E5FCF71AE27F}"/>
                  </a:ext>
                </a:extLst>
              </p:cNvPr>
              <p:cNvGrpSpPr>
                <a:grpSpLocks/>
              </p:cNvGrpSpPr>
              <p:nvPr/>
            </p:nvGrpSpPr>
            <p:grpSpPr bwMode="auto">
              <a:xfrm>
                <a:off x="4781" y="810"/>
                <a:ext cx="35" cy="260"/>
                <a:chOff x="4781" y="807"/>
                <a:chExt cx="35" cy="260"/>
              </a:xfrm>
            </p:grpSpPr>
            <p:sp>
              <p:nvSpPr>
                <p:cNvPr id="92307" name="Freeform 75">
                  <a:extLst>
                    <a:ext uri="{FF2B5EF4-FFF2-40B4-BE49-F238E27FC236}">
                      <a16:creationId xmlns:a16="http://schemas.microsoft.com/office/drawing/2014/main" id="{313382C4-94C3-1DA5-039F-F1334F225288}"/>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08" name="Freeform 76">
                  <a:extLst>
                    <a:ext uri="{FF2B5EF4-FFF2-40B4-BE49-F238E27FC236}">
                      <a16:creationId xmlns:a16="http://schemas.microsoft.com/office/drawing/2014/main" id="{DE7E8C88-AEFD-935F-CA58-1B3E3D41045D}"/>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92309" name="Freeform 77">
                  <a:extLst>
                    <a:ext uri="{FF2B5EF4-FFF2-40B4-BE49-F238E27FC236}">
                      <a16:creationId xmlns:a16="http://schemas.microsoft.com/office/drawing/2014/main" id="{5A021B7B-5C73-202E-0195-84278DFA7531}"/>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92291" name="Group 78">
              <a:extLst>
                <a:ext uri="{FF2B5EF4-FFF2-40B4-BE49-F238E27FC236}">
                  <a16:creationId xmlns:a16="http://schemas.microsoft.com/office/drawing/2014/main" id="{D1A03C86-4ECE-1885-2520-0A78A0CB55E5}"/>
                </a:ext>
              </a:extLst>
            </p:cNvPr>
            <p:cNvGrpSpPr>
              <a:grpSpLocks/>
            </p:cNvGrpSpPr>
            <p:nvPr/>
          </p:nvGrpSpPr>
          <p:grpSpPr bwMode="auto">
            <a:xfrm>
              <a:off x="5112" y="777"/>
              <a:ext cx="79" cy="298"/>
              <a:chOff x="5106" y="769"/>
              <a:chExt cx="79" cy="298"/>
            </a:xfrm>
          </p:grpSpPr>
          <p:sp>
            <p:nvSpPr>
              <p:cNvPr id="92302" name="Freeform 79">
                <a:extLst>
                  <a:ext uri="{FF2B5EF4-FFF2-40B4-BE49-F238E27FC236}">
                    <a16:creationId xmlns:a16="http://schemas.microsoft.com/office/drawing/2014/main" id="{D87AC56E-90F0-2CFD-D1BE-6F90CE234840}"/>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03" name="Freeform 80">
                <a:extLst>
                  <a:ext uri="{FF2B5EF4-FFF2-40B4-BE49-F238E27FC236}">
                    <a16:creationId xmlns:a16="http://schemas.microsoft.com/office/drawing/2014/main" id="{BF2971B1-89AB-69B1-AED5-202EA443FF4C}"/>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92292" name="Group 81">
              <a:extLst>
                <a:ext uri="{FF2B5EF4-FFF2-40B4-BE49-F238E27FC236}">
                  <a16:creationId xmlns:a16="http://schemas.microsoft.com/office/drawing/2014/main" id="{1D965696-787A-D4D0-D094-EB50B6ED639E}"/>
                </a:ext>
              </a:extLst>
            </p:cNvPr>
            <p:cNvGrpSpPr>
              <a:grpSpLocks/>
            </p:cNvGrpSpPr>
            <p:nvPr/>
          </p:nvGrpSpPr>
          <p:grpSpPr bwMode="auto">
            <a:xfrm>
              <a:off x="4594" y="957"/>
              <a:ext cx="281" cy="300"/>
              <a:chOff x="4594" y="957"/>
              <a:chExt cx="281" cy="300"/>
            </a:xfrm>
          </p:grpSpPr>
          <p:sp>
            <p:nvSpPr>
              <p:cNvPr id="92298" name="Freeform 82">
                <a:extLst>
                  <a:ext uri="{FF2B5EF4-FFF2-40B4-BE49-F238E27FC236}">
                    <a16:creationId xmlns:a16="http://schemas.microsoft.com/office/drawing/2014/main" id="{08C728B6-3DDD-8C18-DD0D-493ACECBA8E4}"/>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99" name="Freeform 83">
                <a:extLst>
                  <a:ext uri="{FF2B5EF4-FFF2-40B4-BE49-F238E27FC236}">
                    <a16:creationId xmlns:a16="http://schemas.microsoft.com/office/drawing/2014/main" id="{9B6AC5DC-5F67-555A-EEFE-0B42B228F7FD}"/>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00" name="Freeform 84">
                <a:extLst>
                  <a:ext uri="{FF2B5EF4-FFF2-40B4-BE49-F238E27FC236}">
                    <a16:creationId xmlns:a16="http://schemas.microsoft.com/office/drawing/2014/main" id="{E8037133-1662-9F15-EC40-4CB69B2AE7AF}"/>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301" name="Freeform 85">
                <a:extLst>
                  <a:ext uri="{FF2B5EF4-FFF2-40B4-BE49-F238E27FC236}">
                    <a16:creationId xmlns:a16="http://schemas.microsoft.com/office/drawing/2014/main" id="{F1DFED01-2E0C-95CE-ADF3-C82646E8F77B}"/>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2293" name="Freeform 86">
              <a:extLst>
                <a:ext uri="{FF2B5EF4-FFF2-40B4-BE49-F238E27FC236}">
                  <a16:creationId xmlns:a16="http://schemas.microsoft.com/office/drawing/2014/main" id="{BE6F3BB0-EE4E-1BE2-58BB-A494D8E827CC}"/>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294" name="Group 87">
              <a:extLst>
                <a:ext uri="{FF2B5EF4-FFF2-40B4-BE49-F238E27FC236}">
                  <a16:creationId xmlns:a16="http://schemas.microsoft.com/office/drawing/2014/main" id="{156A99A9-5B97-2D3B-EDC7-0CB25369E41C}"/>
                </a:ext>
              </a:extLst>
            </p:cNvPr>
            <p:cNvGrpSpPr>
              <a:grpSpLocks/>
            </p:cNvGrpSpPr>
            <p:nvPr/>
          </p:nvGrpSpPr>
          <p:grpSpPr bwMode="auto">
            <a:xfrm rot="5400000">
              <a:off x="4942" y="1040"/>
              <a:ext cx="218" cy="356"/>
              <a:chOff x="4462" y="2080"/>
              <a:chExt cx="218" cy="356"/>
            </a:xfrm>
          </p:grpSpPr>
          <p:sp>
            <p:nvSpPr>
              <p:cNvPr id="92295" name="Oval 88">
                <a:extLst>
                  <a:ext uri="{FF2B5EF4-FFF2-40B4-BE49-F238E27FC236}">
                    <a16:creationId xmlns:a16="http://schemas.microsoft.com/office/drawing/2014/main" id="{E5811B24-BC4F-B26E-D9BD-E598B4C31EF4}"/>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296" name="Line 89">
                <a:extLst>
                  <a:ext uri="{FF2B5EF4-FFF2-40B4-BE49-F238E27FC236}">
                    <a16:creationId xmlns:a16="http://schemas.microsoft.com/office/drawing/2014/main" id="{D1BB65B0-83DB-A84B-5F27-E5D73345C971}"/>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97" name="Line 90">
                <a:extLst>
                  <a:ext uri="{FF2B5EF4-FFF2-40B4-BE49-F238E27FC236}">
                    <a16:creationId xmlns:a16="http://schemas.microsoft.com/office/drawing/2014/main" id="{9F3FF4A0-5EDF-ADFB-F9CE-D39FCAA42597}"/>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2177" name="Rectangle 16">
            <a:extLst>
              <a:ext uri="{FF2B5EF4-FFF2-40B4-BE49-F238E27FC236}">
                <a16:creationId xmlns:a16="http://schemas.microsoft.com/office/drawing/2014/main" id="{A3D6260D-4F53-B59B-3345-492158ACF4EA}"/>
              </a:ext>
              <a:ext uri="{C183D7F6-B498-43B3-948B-1728B52AA6E4}">
                <adec:decorative xmlns:adec="http://schemas.microsoft.com/office/drawing/2017/decorative" val="1"/>
              </a:ext>
            </a:extLst>
          </p:cNvPr>
          <p:cNvSpPr>
            <a:spLocks noChangeArrowheads="1"/>
          </p:cNvSpPr>
          <p:nvPr/>
        </p:nvSpPr>
        <p:spPr bwMode="auto">
          <a:xfrm>
            <a:off x="4027488" y="5892800"/>
            <a:ext cx="1230312"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2178" name="Freeform 17">
            <a:extLst>
              <a:ext uri="{FF2B5EF4-FFF2-40B4-BE49-F238E27FC236}">
                <a16:creationId xmlns:a16="http://schemas.microsoft.com/office/drawing/2014/main" id="{47FF31D4-64AF-33BB-8250-F3EDC0AC66A3}"/>
              </a:ext>
              <a:ext uri="{C183D7F6-B498-43B3-948B-1728B52AA6E4}">
                <adec:decorative xmlns:adec="http://schemas.microsoft.com/office/drawing/2017/decorative" val="1"/>
              </a:ext>
            </a:extLst>
          </p:cNvPr>
          <p:cNvSpPr>
            <a:spLocks/>
          </p:cNvSpPr>
          <p:nvPr/>
        </p:nvSpPr>
        <p:spPr bwMode="auto">
          <a:xfrm>
            <a:off x="4587875"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2" name="Freeform 41">
            <a:extLst>
              <a:ext uri="{FF2B5EF4-FFF2-40B4-BE49-F238E27FC236}">
                <a16:creationId xmlns:a16="http://schemas.microsoft.com/office/drawing/2014/main" id="{7A895E5A-246A-337C-FB3A-E929472B6867}"/>
              </a:ext>
              <a:ext uri="{C183D7F6-B498-43B3-948B-1728B52AA6E4}">
                <adec:decorative xmlns:adec="http://schemas.microsoft.com/office/drawing/2017/decorative" val="1"/>
              </a:ext>
            </a:extLst>
          </p:cNvPr>
          <p:cNvSpPr>
            <a:spLocks/>
          </p:cNvSpPr>
          <p:nvPr/>
        </p:nvSpPr>
        <p:spPr bwMode="auto">
          <a:xfrm>
            <a:off x="4027488" y="5849938"/>
            <a:ext cx="1230312" cy="265112"/>
          </a:xfrm>
          <a:custGeom>
            <a:avLst/>
            <a:gdLst>
              <a:gd name="T0" fmla="*/ 0 w 775"/>
              <a:gd name="T1" fmla="*/ 15875 h 167"/>
              <a:gd name="T2" fmla="*/ 0 w 775"/>
              <a:gd name="T3" fmla="*/ 252412 h 167"/>
              <a:gd name="T4" fmla="*/ 9525 w 775"/>
              <a:gd name="T5" fmla="*/ 265112 h 167"/>
              <a:gd name="T6" fmla="*/ 1214437 w 775"/>
              <a:gd name="T7" fmla="*/ 265112 h 167"/>
              <a:gd name="T8" fmla="*/ 1230312 w 775"/>
              <a:gd name="T9" fmla="*/ 252412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9" name="Freeform 28">
            <a:extLst>
              <a:ext uri="{FF2B5EF4-FFF2-40B4-BE49-F238E27FC236}">
                <a16:creationId xmlns:a16="http://schemas.microsoft.com/office/drawing/2014/main" id="{A10455BB-78E7-0979-88C5-0F774361681E}"/>
              </a:ext>
              <a:ext uri="{C183D7F6-B498-43B3-948B-1728B52AA6E4}">
                <adec:decorative xmlns:adec="http://schemas.microsoft.com/office/drawing/2017/decorative" val="1"/>
              </a:ext>
            </a:extLst>
          </p:cNvPr>
          <p:cNvSpPr>
            <a:spLocks/>
          </p:cNvSpPr>
          <p:nvPr/>
        </p:nvSpPr>
        <p:spPr bwMode="auto">
          <a:xfrm>
            <a:off x="4037013"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8" name="Freeform 27">
            <a:extLst>
              <a:ext uri="{FF2B5EF4-FFF2-40B4-BE49-F238E27FC236}">
                <a16:creationId xmlns:a16="http://schemas.microsoft.com/office/drawing/2014/main" id="{C229816B-7761-65C2-A79E-934AC25DC36E}"/>
              </a:ext>
              <a:ext uri="{C183D7F6-B498-43B3-948B-1728B52AA6E4}">
                <adec:decorative xmlns:adec="http://schemas.microsoft.com/office/drawing/2017/decorative" val="1"/>
              </a:ext>
            </a:extLst>
          </p:cNvPr>
          <p:cNvSpPr>
            <a:spLocks/>
          </p:cNvSpPr>
          <p:nvPr/>
        </p:nvSpPr>
        <p:spPr bwMode="auto">
          <a:xfrm>
            <a:off x="4056063"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7" name="Freeform 26">
            <a:extLst>
              <a:ext uri="{FF2B5EF4-FFF2-40B4-BE49-F238E27FC236}">
                <a16:creationId xmlns:a16="http://schemas.microsoft.com/office/drawing/2014/main" id="{493F54F2-60D0-6698-F58E-3230F24A0214}"/>
              </a:ext>
              <a:ext uri="{C183D7F6-B498-43B3-948B-1728B52AA6E4}">
                <adec:decorative xmlns:adec="http://schemas.microsoft.com/office/drawing/2017/decorative" val="1"/>
              </a:ext>
            </a:extLst>
          </p:cNvPr>
          <p:cNvSpPr>
            <a:spLocks/>
          </p:cNvSpPr>
          <p:nvPr/>
        </p:nvSpPr>
        <p:spPr bwMode="auto">
          <a:xfrm>
            <a:off x="4083050"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6" name="Freeform 25">
            <a:extLst>
              <a:ext uri="{FF2B5EF4-FFF2-40B4-BE49-F238E27FC236}">
                <a16:creationId xmlns:a16="http://schemas.microsoft.com/office/drawing/2014/main" id="{EE4B75D6-20A7-FBB1-B416-3201310E7E23}"/>
              </a:ext>
              <a:ext uri="{C183D7F6-B498-43B3-948B-1728B52AA6E4}">
                <adec:decorative xmlns:adec="http://schemas.microsoft.com/office/drawing/2017/decorative" val="1"/>
              </a:ext>
            </a:extLst>
          </p:cNvPr>
          <p:cNvSpPr>
            <a:spLocks/>
          </p:cNvSpPr>
          <p:nvPr/>
        </p:nvSpPr>
        <p:spPr bwMode="auto">
          <a:xfrm>
            <a:off x="411321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5" name="Freeform 24">
            <a:extLst>
              <a:ext uri="{FF2B5EF4-FFF2-40B4-BE49-F238E27FC236}">
                <a16:creationId xmlns:a16="http://schemas.microsoft.com/office/drawing/2014/main" id="{0C2B4C1D-D455-8FC2-DDF6-019E13823955}"/>
              </a:ext>
              <a:ext uri="{C183D7F6-B498-43B3-948B-1728B52AA6E4}">
                <adec:decorative xmlns:adec="http://schemas.microsoft.com/office/drawing/2017/decorative" val="1"/>
              </a:ext>
            </a:extLst>
          </p:cNvPr>
          <p:cNvSpPr>
            <a:spLocks/>
          </p:cNvSpPr>
          <p:nvPr/>
        </p:nvSpPr>
        <p:spPr bwMode="auto">
          <a:xfrm>
            <a:off x="4149725"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4" name="Freeform 23">
            <a:extLst>
              <a:ext uri="{FF2B5EF4-FFF2-40B4-BE49-F238E27FC236}">
                <a16:creationId xmlns:a16="http://schemas.microsoft.com/office/drawing/2014/main" id="{7DC2848E-DBA3-9B09-097E-30C132CCBE01}"/>
              </a:ext>
              <a:ext uri="{C183D7F6-B498-43B3-948B-1728B52AA6E4}">
                <adec:decorative xmlns:adec="http://schemas.microsoft.com/office/drawing/2017/decorative" val="1"/>
              </a:ext>
            </a:extLst>
          </p:cNvPr>
          <p:cNvSpPr>
            <a:spLocks/>
          </p:cNvSpPr>
          <p:nvPr/>
        </p:nvSpPr>
        <p:spPr bwMode="auto">
          <a:xfrm>
            <a:off x="419576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3" name="Freeform 22">
            <a:extLst>
              <a:ext uri="{FF2B5EF4-FFF2-40B4-BE49-F238E27FC236}">
                <a16:creationId xmlns:a16="http://schemas.microsoft.com/office/drawing/2014/main" id="{8B9ADC18-56CB-F2B4-FBBA-011EA0BBA7D3}"/>
              </a:ext>
              <a:ext uri="{C183D7F6-B498-43B3-948B-1728B52AA6E4}">
                <adec:decorative xmlns:adec="http://schemas.microsoft.com/office/drawing/2017/decorative" val="1"/>
              </a:ext>
            </a:extLst>
          </p:cNvPr>
          <p:cNvSpPr>
            <a:spLocks/>
          </p:cNvSpPr>
          <p:nvPr/>
        </p:nvSpPr>
        <p:spPr bwMode="auto">
          <a:xfrm>
            <a:off x="4241800" y="5892800"/>
            <a:ext cx="7938" cy="176213"/>
          </a:xfrm>
          <a:custGeom>
            <a:avLst/>
            <a:gdLst>
              <a:gd name="T0" fmla="*/ 0 w 5"/>
              <a:gd name="T1" fmla="*/ 0 h 111"/>
              <a:gd name="T2" fmla="*/ 0 w 5"/>
              <a:gd name="T3" fmla="*/ 176213 h 111"/>
              <a:gd name="T4" fmla="*/ 4763 w 5"/>
              <a:gd name="T5" fmla="*/ 176213 h 111"/>
              <a:gd name="T6" fmla="*/ 7938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2" name="Freeform 21">
            <a:extLst>
              <a:ext uri="{FF2B5EF4-FFF2-40B4-BE49-F238E27FC236}">
                <a16:creationId xmlns:a16="http://schemas.microsoft.com/office/drawing/2014/main" id="{AA02530A-4A0E-3369-A212-A1EF1D5CA643}"/>
              </a:ext>
              <a:ext uri="{C183D7F6-B498-43B3-948B-1728B52AA6E4}">
                <adec:decorative xmlns:adec="http://schemas.microsoft.com/office/drawing/2017/decorative" val="1"/>
              </a:ext>
            </a:extLst>
          </p:cNvPr>
          <p:cNvSpPr>
            <a:spLocks/>
          </p:cNvSpPr>
          <p:nvPr/>
        </p:nvSpPr>
        <p:spPr bwMode="auto">
          <a:xfrm>
            <a:off x="4292600"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1" name="Freeform 20">
            <a:extLst>
              <a:ext uri="{FF2B5EF4-FFF2-40B4-BE49-F238E27FC236}">
                <a16:creationId xmlns:a16="http://schemas.microsoft.com/office/drawing/2014/main" id="{8B88486A-5595-1E43-933A-89FFAD964F18}"/>
              </a:ext>
              <a:ext uri="{C183D7F6-B498-43B3-948B-1728B52AA6E4}">
                <adec:decorative xmlns:adec="http://schemas.microsoft.com/office/drawing/2017/decorative" val="1"/>
              </a:ext>
            </a:extLst>
          </p:cNvPr>
          <p:cNvSpPr>
            <a:spLocks/>
          </p:cNvSpPr>
          <p:nvPr/>
        </p:nvSpPr>
        <p:spPr bwMode="auto">
          <a:xfrm>
            <a:off x="4348163" y="5892800"/>
            <a:ext cx="4762" cy="176213"/>
          </a:xfrm>
          <a:custGeom>
            <a:avLst/>
            <a:gdLst>
              <a:gd name="T0" fmla="*/ 0 w 3"/>
              <a:gd name="T1" fmla="*/ 0 h 111"/>
              <a:gd name="T2" fmla="*/ 0 w 3"/>
              <a:gd name="T3" fmla="*/ 176213 h 111"/>
              <a:gd name="T4" fmla="*/ 3175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0" name="Freeform 19">
            <a:extLst>
              <a:ext uri="{FF2B5EF4-FFF2-40B4-BE49-F238E27FC236}">
                <a16:creationId xmlns:a16="http://schemas.microsoft.com/office/drawing/2014/main" id="{2BCE3AD2-0E4F-6A27-F4BB-3196162FE65C}"/>
              </a:ext>
              <a:ext uri="{C183D7F6-B498-43B3-948B-1728B52AA6E4}">
                <adec:decorative xmlns:adec="http://schemas.microsoft.com/office/drawing/2017/decorative" val="1"/>
              </a:ext>
            </a:extLst>
          </p:cNvPr>
          <p:cNvSpPr>
            <a:spLocks/>
          </p:cNvSpPr>
          <p:nvPr/>
        </p:nvSpPr>
        <p:spPr bwMode="auto">
          <a:xfrm>
            <a:off x="441483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9" name="Freeform 18">
            <a:extLst>
              <a:ext uri="{FF2B5EF4-FFF2-40B4-BE49-F238E27FC236}">
                <a16:creationId xmlns:a16="http://schemas.microsoft.com/office/drawing/2014/main" id="{8E8FF424-549A-1A3C-ABB3-1B48C9D05252}"/>
              </a:ext>
              <a:ext uri="{C183D7F6-B498-43B3-948B-1728B52AA6E4}">
                <adec:decorative xmlns:adec="http://schemas.microsoft.com/office/drawing/2017/decorative" val="1"/>
              </a:ext>
            </a:extLst>
          </p:cNvPr>
          <p:cNvSpPr>
            <a:spLocks/>
          </p:cNvSpPr>
          <p:nvPr/>
        </p:nvSpPr>
        <p:spPr bwMode="auto">
          <a:xfrm>
            <a:off x="44942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0" name="Freeform 29">
            <a:extLst>
              <a:ext uri="{FF2B5EF4-FFF2-40B4-BE49-F238E27FC236}">
                <a16:creationId xmlns:a16="http://schemas.microsoft.com/office/drawing/2014/main" id="{0B95F930-27E6-BF45-EB60-84A4E7BD43DE}"/>
              </a:ext>
              <a:ext uri="{C183D7F6-B498-43B3-948B-1728B52AA6E4}">
                <adec:decorative xmlns:adec="http://schemas.microsoft.com/office/drawing/2017/decorative" val="1"/>
              </a:ext>
            </a:extLst>
          </p:cNvPr>
          <p:cNvSpPr>
            <a:spLocks/>
          </p:cNvSpPr>
          <p:nvPr/>
        </p:nvSpPr>
        <p:spPr bwMode="auto">
          <a:xfrm>
            <a:off x="46878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1" name="Freeform 30">
            <a:extLst>
              <a:ext uri="{FF2B5EF4-FFF2-40B4-BE49-F238E27FC236}">
                <a16:creationId xmlns:a16="http://schemas.microsoft.com/office/drawing/2014/main" id="{E7F56B9C-54D8-7764-D028-26D15968FAC6}"/>
              </a:ext>
              <a:ext uri="{C183D7F6-B498-43B3-948B-1728B52AA6E4}">
                <adec:decorative xmlns:adec="http://schemas.microsoft.com/office/drawing/2017/decorative" val="1"/>
              </a:ext>
            </a:extLst>
          </p:cNvPr>
          <p:cNvSpPr>
            <a:spLocks/>
          </p:cNvSpPr>
          <p:nvPr/>
        </p:nvSpPr>
        <p:spPr bwMode="auto">
          <a:xfrm>
            <a:off x="47831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2" name="Freeform 31">
            <a:extLst>
              <a:ext uri="{FF2B5EF4-FFF2-40B4-BE49-F238E27FC236}">
                <a16:creationId xmlns:a16="http://schemas.microsoft.com/office/drawing/2014/main" id="{CE47132D-E885-567F-B194-CA786F7C7A31}"/>
              </a:ext>
              <a:ext uri="{C183D7F6-B498-43B3-948B-1728B52AA6E4}">
                <adec:decorative xmlns:adec="http://schemas.microsoft.com/office/drawing/2017/decorative" val="1"/>
              </a:ext>
            </a:extLst>
          </p:cNvPr>
          <p:cNvSpPr>
            <a:spLocks/>
          </p:cNvSpPr>
          <p:nvPr/>
        </p:nvSpPr>
        <p:spPr bwMode="auto">
          <a:xfrm>
            <a:off x="48625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3" name="Freeform 32">
            <a:extLst>
              <a:ext uri="{FF2B5EF4-FFF2-40B4-BE49-F238E27FC236}">
                <a16:creationId xmlns:a16="http://schemas.microsoft.com/office/drawing/2014/main" id="{1C150271-94C1-B6F2-3156-47CA09EDA14C}"/>
              </a:ext>
              <a:ext uri="{C183D7F6-B498-43B3-948B-1728B52AA6E4}">
                <adec:decorative xmlns:adec="http://schemas.microsoft.com/office/drawing/2017/decorative" val="1"/>
              </a:ext>
            </a:extLst>
          </p:cNvPr>
          <p:cNvSpPr>
            <a:spLocks/>
          </p:cNvSpPr>
          <p:nvPr/>
        </p:nvSpPr>
        <p:spPr bwMode="auto">
          <a:xfrm>
            <a:off x="49291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4" name="Freeform 33">
            <a:extLst>
              <a:ext uri="{FF2B5EF4-FFF2-40B4-BE49-F238E27FC236}">
                <a16:creationId xmlns:a16="http://schemas.microsoft.com/office/drawing/2014/main" id="{89524449-1924-3163-BD0C-4CFB9131B092}"/>
              </a:ext>
              <a:ext uri="{C183D7F6-B498-43B3-948B-1728B52AA6E4}">
                <adec:decorative xmlns:adec="http://schemas.microsoft.com/office/drawing/2017/decorative" val="1"/>
              </a:ext>
            </a:extLst>
          </p:cNvPr>
          <p:cNvSpPr>
            <a:spLocks/>
          </p:cNvSpPr>
          <p:nvPr/>
        </p:nvSpPr>
        <p:spPr bwMode="auto">
          <a:xfrm>
            <a:off x="49863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5" name="Freeform 34">
            <a:extLst>
              <a:ext uri="{FF2B5EF4-FFF2-40B4-BE49-F238E27FC236}">
                <a16:creationId xmlns:a16="http://schemas.microsoft.com/office/drawing/2014/main" id="{72204947-64AA-37CB-54BC-C361B2083404}"/>
              </a:ext>
              <a:ext uri="{C183D7F6-B498-43B3-948B-1728B52AA6E4}">
                <adec:decorative xmlns:adec="http://schemas.microsoft.com/office/drawing/2017/decorative" val="1"/>
              </a:ext>
            </a:extLst>
          </p:cNvPr>
          <p:cNvSpPr>
            <a:spLocks/>
          </p:cNvSpPr>
          <p:nvPr/>
        </p:nvSpPr>
        <p:spPr bwMode="auto">
          <a:xfrm>
            <a:off x="50355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6" name="Freeform 35">
            <a:extLst>
              <a:ext uri="{FF2B5EF4-FFF2-40B4-BE49-F238E27FC236}">
                <a16:creationId xmlns:a16="http://schemas.microsoft.com/office/drawing/2014/main" id="{A3A52AB2-2D5E-869D-D42B-4FD383D2FF74}"/>
              </a:ext>
              <a:ext uri="{C183D7F6-B498-43B3-948B-1728B52AA6E4}">
                <adec:decorative xmlns:adec="http://schemas.microsoft.com/office/drawing/2017/decorative" val="1"/>
              </a:ext>
            </a:extLst>
          </p:cNvPr>
          <p:cNvSpPr>
            <a:spLocks/>
          </p:cNvSpPr>
          <p:nvPr/>
        </p:nvSpPr>
        <p:spPr bwMode="auto">
          <a:xfrm>
            <a:off x="50815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7" name="Freeform 36">
            <a:extLst>
              <a:ext uri="{FF2B5EF4-FFF2-40B4-BE49-F238E27FC236}">
                <a16:creationId xmlns:a16="http://schemas.microsoft.com/office/drawing/2014/main" id="{657B104C-88D3-74F4-BD2B-2FBC855F4C59}"/>
              </a:ext>
              <a:ext uri="{C183D7F6-B498-43B3-948B-1728B52AA6E4}">
                <adec:decorative xmlns:adec="http://schemas.microsoft.com/office/drawing/2017/decorative" val="1"/>
              </a:ext>
            </a:extLst>
          </p:cNvPr>
          <p:cNvSpPr>
            <a:spLocks/>
          </p:cNvSpPr>
          <p:nvPr/>
        </p:nvSpPr>
        <p:spPr bwMode="auto">
          <a:xfrm>
            <a:off x="5127625"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8" name="Freeform 37">
            <a:extLst>
              <a:ext uri="{FF2B5EF4-FFF2-40B4-BE49-F238E27FC236}">
                <a16:creationId xmlns:a16="http://schemas.microsoft.com/office/drawing/2014/main" id="{C49E8112-5C99-4196-E0EA-60CEC7C2798E}"/>
              </a:ext>
              <a:ext uri="{C183D7F6-B498-43B3-948B-1728B52AA6E4}">
                <adec:decorative xmlns:adec="http://schemas.microsoft.com/office/drawing/2017/decorative" val="1"/>
              </a:ext>
            </a:extLst>
          </p:cNvPr>
          <p:cNvSpPr>
            <a:spLocks/>
          </p:cNvSpPr>
          <p:nvPr/>
        </p:nvSpPr>
        <p:spPr bwMode="auto">
          <a:xfrm>
            <a:off x="5164138"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9" name="Freeform 38">
            <a:extLst>
              <a:ext uri="{FF2B5EF4-FFF2-40B4-BE49-F238E27FC236}">
                <a16:creationId xmlns:a16="http://schemas.microsoft.com/office/drawing/2014/main" id="{2672EA6B-421C-7615-42E1-9909E6438717}"/>
              </a:ext>
              <a:ext uri="{C183D7F6-B498-43B3-948B-1728B52AA6E4}">
                <adec:decorative xmlns:adec="http://schemas.microsoft.com/office/drawing/2017/decorative" val="1"/>
              </a:ext>
            </a:extLst>
          </p:cNvPr>
          <p:cNvSpPr>
            <a:spLocks/>
          </p:cNvSpPr>
          <p:nvPr/>
        </p:nvSpPr>
        <p:spPr bwMode="auto">
          <a:xfrm>
            <a:off x="51974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0" name="Freeform 39">
            <a:extLst>
              <a:ext uri="{FF2B5EF4-FFF2-40B4-BE49-F238E27FC236}">
                <a16:creationId xmlns:a16="http://schemas.microsoft.com/office/drawing/2014/main" id="{9228465A-5C5F-17AC-EA3C-249D2C30EB04}"/>
              </a:ext>
              <a:ext uri="{C183D7F6-B498-43B3-948B-1728B52AA6E4}">
                <adec:decorative xmlns:adec="http://schemas.microsoft.com/office/drawing/2017/decorative" val="1"/>
              </a:ext>
            </a:extLst>
          </p:cNvPr>
          <p:cNvSpPr>
            <a:spLocks/>
          </p:cNvSpPr>
          <p:nvPr/>
        </p:nvSpPr>
        <p:spPr bwMode="auto">
          <a:xfrm>
            <a:off x="52212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1" name="Freeform 40">
            <a:extLst>
              <a:ext uri="{FF2B5EF4-FFF2-40B4-BE49-F238E27FC236}">
                <a16:creationId xmlns:a16="http://schemas.microsoft.com/office/drawing/2014/main" id="{2D7FCB24-4916-00E3-7C67-9D6CB217A023}"/>
              </a:ext>
              <a:ext uri="{C183D7F6-B498-43B3-948B-1728B52AA6E4}">
                <adec:decorative xmlns:adec="http://schemas.microsoft.com/office/drawing/2017/decorative" val="1"/>
              </a:ext>
            </a:extLst>
          </p:cNvPr>
          <p:cNvSpPr>
            <a:spLocks/>
          </p:cNvSpPr>
          <p:nvPr/>
        </p:nvSpPr>
        <p:spPr bwMode="auto">
          <a:xfrm>
            <a:off x="52419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62" name="Slide Number Placeholder 5">
            <a:extLst>
              <a:ext uri="{FF2B5EF4-FFF2-40B4-BE49-F238E27FC236}">
                <a16:creationId xmlns:a16="http://schemas.microsoft.com/office/drawing/2014/main" id="{03A9D70C-CC8A-2B0F-4AEE-8956E3A21427}"/>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2D813D7-CBA9-4D1B-9701-3B0831A1AE36}" type="slidenum">
              <a:rPr lang="en-US" altLang="en-US"/>
              <a:pPr/>
              <a:t>63</a:t>
            </a:fld>
            <a:endParaRPr lang="en-US" altLang="en-US"/>
          </a:p>
        </p:txBody>
      </p:sp>
    </p:spTree>
  </p:cSld>
  <p:clrMapOvr>
    <a:masterClrMapping/>
  </p:clrMapOvr>
  <p:transition>
    <p:wipe dir="d"/>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85" name="Rectangle 159">
            <a:extLst>
              <a:ext uri="{FF2B5EF4-FFF2-40B4-BE49-F238E27FC236}">
                <a16:creationId xmlns:a16="http://schemas.microsoft.com/office/drawing/2014/main" id="{916FDB80-636F-E0EE-5433-4C204897B18A}"/>
              </a:ext>
            </a:extLst>
          </p:cNvPr>
          <p:cNvSpPr>
            <a:spLocks noGrp="1" noChangeArrowheads="1"/>
          </p:cNvSpPr>
          <p:nvPr>
            <p:ph type="ctrTitle"/>
          </p:nvPr>
        </p:nvSpPr>
        <p:spPr>
          <a:xfrm>
            <a:off x="381000" y="990600"/>
            <a:ext cx="7772400" cy="320675"/>
          </a:xfrm>
        </p:spPr>
        <p:txBody>
          <a:bodyPr anchor="ctr"/>
          <a:lstStyle/>
          <a:p>
            <a:pPr eaLnBrk="1" hangingPunct="1"/>
            <a:r>
              <a:rPr lang="en-US" altLang="en-US" sz="4400" dirty="0"/>
              <a:t>Pressure regulator 9</a:t>
            </a:r>
            <a:endParaRPr lang="en-GB" altLang="en-US" sz="4400" dirty="0"/>
          </a:p>
        </p:txBody>
      </p:sp>
      <p:sp>
        <p:nvSpPr>
          <p:cNvPr id="333982" name="AutoShape 158">
            <a:extLst>
              <a:ext uri="{FF2B5EF4-FFF2-40B4-BE49-F238E27FC236}">
                <a16:creationId xmlns:a16="http://schemas.microsoft.com/office/drawing/2014/main" id="{98640BB0-029F-E72A-1BB9-092C0663527F}"/>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94260" name="Text Box 56">
            <a:extLst>
              <a:ext uri="{FF2B5EF4-FFF2-40B4-BE49-F238E27FC236}">
                <a16:creationId xmlns:a16="http://schemas.microsoft.com/office/drawing/2014/main" id="{70DEFB36-F102-3935-3D2B-1EC5AAFAAEE2}"/>
              </a:ext>
            </a:extLst>
          </p:cNvPr>
          <p:cNvSpPr txBox="1">
            <a:spLocks noChangeArrowheads="1"/>
          </p:cNvSpPr>
          <p:nvPr/>
        </p:nvSpPr>
        <p:spPr bwMode="auto">
          <a:xfrm>
            <a:off x="1581150" y="3429000"/>
            <a:ext cx="1096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33826" name="Freeform 2">
            <a:extLst>
              <a:ext uri="{FF2B5EF4-FFF2-40B4-BE49-F238E27FC236}">
                <a16:creationId xmlns:a16="http://schemas.microsoft.com/office/drawing/2014/main" id="{DA3A1865-3AB8-1A87-9761-7E386043D42A}"/>
              </a:ext>
              <a:ext uri="{C183D7F6-B498-43B3-948B-1728B52AA6E4}">
                <adec:decorative xmlns:adec="http://schemas.microsoft.com/office/drawing/2017/decorative" val="1"/>
              </a:ext>
            </a:extLst>
          </p:cNvPr>
          <p:cNvSpPr>
            <a:spLocks/>
          </p:cNvSpPr>
          <p:nvPr/>
        </p:nvSpPr>
        <p:spPr bwMode="auto">
          <a:xfrm>
            <a:off x="3044825" y="2244725"/>
            <a:ext cx="2173288"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33827" name="Freeform 3">
            <a:extLst>
              <a:ext uri="{FF2B5EF4-FFF2-40B4-BE49-F238E27FC236}">
                <a16:creationId xmlns:a16="http://schemas.microsoft.com/office/drawing/2014/main" id="{03A84B1F-8309-0C60-FA4A-A0230E83E1D6}"/>
              </a:ext>
              <a:ext uri="{C183D7F6-B498-43B3-948B-1728B52AA6E4}">
                <adec:decorative xmlns:adec="http://schemas.microsoft.com/office/drawing/2017/decorative" val="1"/>
              </a:ext>
            </a:extLst>
          </p:cNvPr>
          <p:cNvSpPr>
            <a:spLocks/>
          </p:cNvSpPr>
          <p:nvPr/>
        </p:nvSpPr>
        <p:spPr bwMode="auto">
          <a:xfrm>
            <a:off x="3044825" y="2892425"/>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94213" name="Freeform 4">
            <a:extLst>
              <a:ext uri="{FF2B5EF4-FFF2-40B4-BE49-F238E27FC236}">
                <a16:creationId xmlns:a16="http://schemas.microsoft.com/office/drawing/2014/main" id="{55FA1CAD-DE8E-4777-7CFD-230D684B7363}"/>
              </a:ext>
              <a:ext uri="{C183D7F6-B498-43B3-948B-1728B52AA6E4}">
                <adec:decorative xmlns:adec="http://schemas.microsoft.com/office/drawing/2017/decorative" val="1"/>
              </a:ext>
            </a:extLst>
          </p:cNvPr>
          <p:cNvSpPr>
            <a:spLocks/>
          </p:cNvSpPr>
          <p:nvPr/>
        </p:nvSpPr>
        <p:spPr bwMode="auto">
          <a:xfrm>
            <a:off x="3284538" y="3711575"/>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1249363 w 1696"/>
              <a:gd name="T17" fmla="*/ 257175 h 1161"/>
              <a:gd name="T18" fmla="*/ 1239838 w 1696"/>
              <a:gd name="T19" fmla="*/ 3175 h 1161"/>
              <a:gd name="T20" fmla="*/ 1458913 w 1696"/>
              <a:gd name="T21" fmla="*/ 0 h 1161"/>
              <a:gd name="T22" fmla="*/ 1465263 w 1696"/>
              <a:gd name="T23" fmla="*/ 254000 h 1161"/>
              <a:gd name="T24" fmla="*/ 2692400 w 1696"/>
              <a:gd name="T25" fmla="*/ 120650 h 1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787" y="162"/>
                </a:lnTo>
                <a:lnTo>
                  <a:pt x="781" y="2"/>
                </a:lnTo>
                <a:lnTo>
                  <a:pt x="919" y="0"/>
                </a:lnTo>
                <a:lnTo>
                  <a:pt x="923" y="160"/>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14" name="Freeform 5">
            <a:extLst>
              <a:ext uri="{FF2B5EF4-FFF2-40B4-BE49-F238E27FC236}">
                <a16:creationId xmlns:a16="http://schemas.microsoft.com/office/drawing/2014/main" id="{346370F8-5094-7CE2-557F-69B1EAFFA267}"/>
              </a:ext>
              <a:ext uri="{C183D7F6-B498-43B3-948B-1728B52AA6E4}">
                <adec:decorative xmlns:adec="http://schemas.microsoft.com/office/drawing/2017/decorative" val="1"/>
              </a:ext>
            </a:extLst>
          </p:cNvPr>
          <p:cNvSpPr>
            <a:spLocks/>
          </p:cNvSpPr>
          <p:nvPr/>
        </p:nvSpPr>
        <p:spPr bwMode="auto">
          <a:xfrm>
            <a:off x="3044825" y="297815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94216" name="Freeform 7">
            <a:extLst>
              <a:ext uri="{FF2B5EF4-FFF2-40B4-BE49-F238E27FC236}">
                <a16:creationId xmlns:a16="http://schemas.microsoft.com/office/drawing/2014/main" id="{37D3ABF0-7525-D5F2-890D-B5529208AFB7}"/>
              </a:ext>
              <a:ext uri="{C183D7F6-B498-43B3-948B-1728B52AA6E4}">
                <adec:decorative xmlns:adec="http://schemas.microsoft.com/office/drawing/2017/decorative" val="1"/>
              </a:ext>
            </a:extLst>
          </p:cNvPr>
          <p:cNvSpPr>
            <a:spLocks/>
          </p:cNvSpPr>
          <p:nvPr/>
        </p:nvSpPr>
        <p:spPr bwMode="auto">
          <a:xfrm>
            <a:off x="3044825" y="301466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1" name="Freeform 42">
            <a:extLst>
              <a:ext uri="{FF2B5EF4-FFF2-40B4-BE49-F238E27FC236}">
                <a16:creationId xmlns:a16="http://schemas.microsoft.com/office/drawing/2014/main" id="{A8351731-7835-B6A5-2394-B5702196A07E}"/>
              </a:ext>
              <a:ext uri="{C183D7F6-B498-43B3-948B-1728B52AA6E4}">
                <adec:decorative xmlns:adec="http://schemas.microsoft.com/office/drawing/2017/decorative" val="1"/>
              </a:ext>
            </a:extLst>
          </p:cNvPr>
          <p:cNvSpPr>
            <a:spLocks/>
          </p:cNvSpPr>
          <p:nvPr/>
        </p:nvSpPr>
        <p:spPr bwMode="auto">
          <a:xfrm>
            <a:off x="3044825" y="198278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94253" name="Group 44">
            <a:extLst>
              <a:ext uri="{FF2B5EF4-FFF2-40B4-BE49-F238E27FC236}">
                <a16:creationId xmlns:a16="http://schemas.microsoft.com/office/drawing/2014/main" id="{10F6CE65-3AAE-ABF4-8D0A-5CF3CB236B0F}"/>
              </a:ext>
              <a:ext uri="{C183D7F6-B498-43B3-948B-1728B52AA6E4}">
                <adec:decorative xmlns:adec="http://schemas.microsoft.com/office/drawing/2017/decorative" val="1"/>
              </a:ext>
            </a:extLst>
          </p:cNvPr>
          <p:cNvGrpSpPr>
            <a:grpSpLocks/>
          </p:cNvGrpSpPr>
          <p:nvPr/>
        </p:nvGrpSpPr>
        <p:grpSpPr bwMode="auto">
          <a:xfrm>
            <a:off x="3963988" y="2859088"/>
            <a:ext cx="1350962" cy="1306512"/>
            <a:chOff x="2355" y="1228"/>
            <a:chExt cx="851" cy="823"/>
          </a:xfrm>
        </p:grpSpPr>
        <p:sp>
          <p:nvSpPr>
            <p:cNvPr id="94364" name="Freeform 45">
              <a:extLst>
                <a:ext uri="{FF2B5EF4-FFF2-40B4-BE49-F238E27FC236}">
                  <a16:creationId xmlns:a16="http://schemas.microsoft.com/office/drawing/2014/main" id="{ACFC115C-B681-9167-5167-9BB6CE39C34E}"/>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94365" name="Freeform 46">
              <a:extLst>
                <a:ext uri="{FF2B5EF4-FFF2-40B4-BE49-F238E27FC236}">
                  <a16:creationId xmlns:a16="http://schemas.microsoft.com/office/drawing/2014/main" id="{FCBAA54E-98B5-6B38-4D05-2E80FC6A1AAD}"/>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94366" name="Rectangle 47">
              <a:extLst>
                <a:ext uri="{FF2B5EF4-FFF2-40B4-BE49-F238E27FC236}">
                  <a16:creationId xmlns:a16="http://schemas.microsoft.com/office/drawing/2014/main" id="{1BE592CF-ABAE-B345-EAA7-4B9B1AB1E57A}"/>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367" name="Rectangle 48">
              <a:extLst>
                <a:ext uri="{FF2B5EF4-FFF2-40B4-BE49-F238E27FC236}">
                  <a16:creationId xmlns:a16="http://schemas.microsoft.com/office/drawing/2014/main" id="{E49C7EE8-2BCD-4A92-7F72-7A1F370C6C50}"/>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368" name="Freeform 49">
              <a:extLst>
                <a:ext uri="{FF2B5EF4-FFF2-40B4-BE49-F238E27FC236}">
                  <a16:creationId xmlns:a16="http://schemas.microsoft.com/office/drawing/2014/main" id="{702A0FE6-D1AD-B720-61DE-A7DEFF884A09}"/>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94259" name="Freeform 55">
            <a:extLst>
              <a:ext uri="{FF2B5EF4-FFF2-40B4-BE49-F238E27FC236}">
                <a16:creationId xmlns:a16="http://schemas.microsoft.com/office/drawing/2014/main" id="{EA6023CE-FD73-480D-72B9-5FFCE3BB4738}"/>
              </a:ext>
              <a:ext uri="{C183D7F6-B498-43B3-948B-1728B52AA6E4}">
                <adec:decorative xmlns:adec="http://schemas.microsoft.com/office/drawing/2017/decorative" val="1"/>
              </a:ext>
            </a:extLst>
          </p:cNvPr>
          <p:cNvSpPr>
            <a:spLocks/>
          </p:cNvSpPr>
          <p:nvPr/>
        </p:nvSpPr>
        <p:spPr bwMode="auto">
          <a:xfrm flipH="1">
            <a:off x="3292475" y="3778250"/>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57" name="AutoShape 53">
            <a:extLst>
              <a:ext uri="{FF2B5EF4-FFF2-40B4-BE49-F238E27FC236}">
                <a16:creationId xmlns:a16="http://schemas.microsoft.com/office/drawing/2014/main" id="{0D908E28-9EB0-C523-F705-2D8BBF97B5DC}"/>
              </a:ext>
              <a:ext uri="{C183D7F6-B498-43B3-948B-1728B52AA6E4}">
                <adec:decorative xmlns:adec="http://schemas.microsoft.com/office/drawing/2017/decorative" val="1"/>
              </a:ext>
            </a:extLst>
          </p:cNvPr>
          <p:cNvSpPr>
            <a:spLocks noChangeArrowheads="1"/>
          </p:cNvSpPr>
          <p:nvPr/>
        </p:nvSpPr>
        <p:spPr bwMode="auto">
          <a:xfrm>
            <a:off x="4164013"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20" name="Freeform 11">
            <a:extLst>
              <a:ext uri="{FF2B5EF4-FFF2-40B4-BE49-F238E27FC236}">
                <a16:creationId xmlns:a16="http://schemas.microsoft.com/office/drawing/2014/main" id="{A4C36C72-AFA4-803C-F964-0DA732F54511}"/>
              </a:ext>
              <a:ext uri="{C183D7F6-B498-43B3-948B-1728B52AA6E4}">
                <adec:decorative xmlns:adec="http://schemas.microsoft.com/office/drawing/2017/decorative" val="1"/>
              </a:ext>
            </a:extLst>
          </p:cNvPr>
          <p:cNvSpPr>
            <a:spLocks/>
          </p:cNvSpPr>
          <p:nvPr/>
        </p:nvSpPr>
        <p:spPr bwMode="auto">
          <a:xfrm>
            <a:off x="3044825" y="3871913"/>
            <a:ext cx="846138" cy="560387"/>
          </a:xfrm>
          <a:custGeom>
            <a:avLst/>
            <a:gdLst>
              <a:gd name="T0" fmla="*/ 508000 w 533"/>
              <a:gd name="T1" fmla="*/ 374650 h 353"/>
              <a:gd name="T2" fmla="*/ 717550 w 533"/>
              <a:gd name="T3" fmla="*/ 560387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94219" name="Freeform 10">
            <a:extLst>
              <a:ext uri="{FF2B5EF4-FFF2-40B4-BE49-F238E27FC236}">
                <a16:creationId xmlns:a16="http://schemas.microsoft.com/office/drawing/2014/main" id="{A626821A-2204-35E0-DF35-03FFA1C3553B}"/>
              </a:ext>
              <a:ext uri="{C183D7F6-B498-43B3-948B-1728B52AA6E4}">
                <adec:decorative xmlns:adec="http://schemas.microsoft.com/office/drawing/2017/decorative" val="1"/>
              </a:ext>
            </a:extLst>
          </p:cNvPr>
          <p:cNvSpPr>
            <a:spLocks/>
          </p:cNvSpPr>
          <p:nvPr/>
        </p:nvSpPr>
        <p:spPr bwMode="auto">
          <a:xfrm>
            <a:off x="5492750" y="325120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94254" name="Freeform 50">
            <a:extLst>
              <a:ext uri="{FF2B5EF4-FFF2-40B4-BE49-F238E27FC236}">
                <a16:creationId xmlns:a16="http://schemas.microsoft.com/office/drawing/2014/main" id="{7EAB6CCE-D9EC-5FBB-9AB9-FA764740E7BD}"/>
              </a:ext>
              <a:ext uri="{C183D7F6-B498-43B3-948B-1728B52AA6E4}">
                <adec:decorative xmlns:adec="http://schemas.microsoft.com/office/drawing/2017/decorative" val="1"/>
              </a:ext>
            </a:extLst>
          </p:cNvPr>
          <p:cNvSpPr>
            <a:spLocks/>
          </p:cNvSpPr>
          <p:nvPr/>
        </p:nvSpPr>
        <p:spPr bwMode="auto">
          <a:xfrm>
            <a:off x="4762500" y="3778250"/>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58" name="AutoShape 54">
            <a:extLst>
              <a:ext uri="{FF2B5EF4-FFF2-40B4-BE49-F238E27FC236}">
                <a16:creationId xmlns:a16="http://schemas.microsoft.com/office/drawing/2014/main" id="{77292EA4-CCC2-3A0A-9AD4-AB987FB81CDA}"/>
              </a:ext>
              <a:ext uri="{C183D7F6-B498-43B3-948B-1728B52AA6E4}">
                <adec:decorative xmlns:adec="http://schemas.microsoft.com/office/drawing/2017/decorative" val="1"/>
              </a:ext>
            </a:extLst>
          </p:cNvPr>
          <p:cNvSpPr>
            <a:spLocks noChangeArrowheads="1"/>
          </p:cNvSpPr>
          <p:nvPr/>
        </p:nvSpPr>
        <p:spPr bwMode="auto">
          <a:xfrm>
            <a:off x="4995863"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66" name="AutoShape 115">
            <a:extLst>
              <a:ext uri="{FF2B5EF4-FFF2-40B4-BE49-F238E27FC236}">
                <a16:creationId xmlns:a16="http://schemas.microsoft.com/office/drawing/2014/main" id="{89A448D2-ADAF-7F7F-E7B8-B0C74933D149}"/>
              </a:ext>
              <a:ext uri="{C183D7F6-B498-43B3-948B-1728B52AA6E4}">
                <adec:decorative xmlns:adec="http://schemas.microsoft.com/office/drawing/2017/decorative" val="1"/>
              </a:ext>
            </a:extLst>
          </p:cNvPr>
          <p:cNvSpPr>
            <a:spLocks noChangeArrowheads="1"/>
          </p:cNvSpPr>
          <p:nvPr/>
        </p:nvSpPr>
        <p:spPr bwMode="auto">
          <a:xfrm>
            <a:off x="6223000" y="2936875"/>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21" name="Freeform 12">
            <a:extLst>
              <a:ext uri="{FF2B5EF4-FFF2-40B4-BE49-F238E27FC236}">
                <a16:creationId xmlns:a16="http://schemas.microsoft.com/office/drawing/2014/main" id="{D7F942BC-062C-E43B-48D3-0E580CA56133}"/>
              </a:ext>
              <a:ext uri="{C183D7F6-B498-43B3-948B-1728B52AA6E4}">
                <adec:decorative xmlns:adec="http://schemas.microsoft.com/office/drawing/2017/decorative" val="1"/>
              </a:ext>
            </a:extLst>
          </p:cNvPr>
          <p:cNvSpPr>
            <a:spLocks/>
          </p:cNvSpPr>
          <p:nvPr/>
        </p:nvSpPr>
        <p:spPr bwMode="auto">
          <a:xfrm>
            <a:off x="5384800" y="387191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94256" name="Line 52">
            <a:extLst>
              <a:ext uri="{FF2B5EF4-FFF2-40B4-BE49-F238E27FC236}">
                <a16:creationId xmlns:a16="http://schemas.microsoft.com/office/drawing/2014/main" id="{5DCDCF9E-8C3A-8F93-8A44-10B5903F34D1}"/>
              </a:ext>
              <a:ext uri="{C183D7F6-B498-43B3-948B-1728B52AA6E4}">
                <adec:decorative xmlns:adec="http://schemas.microsoft.com/office/drawing/2017/decorative" val="1"/>
              </a:ext>
            </a:extLst>
          </p:cNvPr>
          <p:cNvSpPr>
            <a:spLocks noChangeShapeType="1"/>
          </p:cNvSpPr>
          <p:nvPr/>
        </p:nvSpPr>
        <p:spPr bwMode="auto">
          <a:xfrm>
            <a:off x="5965825" y="2346325"/>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52" name="Freeform 43">
            <a:extLst>
              <a:ext uri="{FF2B5EF4-FFF2-40B4-BE49-F238E27FC236}">
                <a16:creationId xmlns:a16="http://schemas.microsoft.com/office/drawing/2014/main" id="{A5A6324E-D122-8509-77D2-15B1CDF90CCD}"/>
              </a:ext>
              <a:ext uri="{C183D7F6-B498-43B3-948B-1728B52AA6E4}">
                <adec:decorative xmlns:adec="http://schemas.microsoft.com/office/drawing/2017/decorative" val="1"/>
              </a:ext>
            </a:extLst>
          </p:cNvPr>
          <p:cNvSpPr>
            <a:spLocks/>
          </p:cNvSpPr>
          <p:nvPr/>
        </p:nvSpPr>
        <p:spPr bwMode="auto">
          <a:xfrm>
            <a:off x="4381500" y="2319338"/>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55" name="Oval 51">
            <a:extLst>
              <a:ext uri="{FF2B5EF4-FFF2-40B4-BE49-F238E27FC236}">
                <a16:creationId xmlns:a16="http://schemas.microsoft.com/office/drawing/2014/main" id="{9A7F897A-4E30-9EB2-A5CE-7A206941FD16}"/>
              </a:ext>
              <a:ext uri="{C183D7F6-B498-43B3-948B-1728B52AA6E4}">
                <adec:decorative xmlns:adec="http://schemas.microsoft.com/office/drawing/2017/decorative" val="1"/>
              </a:ext>
            </a:extLst>
          </p:cNvPr>
          <p:cNvSpPr>
            <a:spLocks noChangeArrowheads="1"/>
          </p:cNvSpPr>
          <p:nvPr/>
        </p:nvSpPr>
        <p:spPr bwMode="auto">
          <a:xfrm>
            <a:off x="5635625" y="1724025"/>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62" name="Line 89">
            <a:extLst>
              <a:ext uri="{FF2B5EF4-FFF2-40B4-BE49-F238E27FC236}">
                <a16:creationId xmlns:a16="http://schemas.microsoft.com/office/drawing/2014/main" id="{A215C5E1-D4C8-A2E1-63A4-2D716E6F71E2}"/>
              </a:ext>
              <a:ext uri="{C183D7F6-B498-43B3-948B-1728B52AA6E4}">
                <adec:decorative xmlns:adec="http://schemas.microsoft.com/office/drawing/2017/decorative" val="1"/>
              </a:ext>
            </a:extLst>
          </p:cNvPr>
          <p:cNvSpPr>
            <a:spLocks noChangeShapeType="1"/>
          </p:cNvSpPr>
          <p:nvPr/>
        </p:nvSpPr>
        <p:spPr bwMode="auto">
          <a:xfrm rot="4912361" flipH="1">
            <a:off x="5826125" y="1851025"/>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17" name="Freeform 8">
            <a:extLst>
              <a:ext uri="{FF2B5EF4-FFF2-40B4-BE49-F238E27FC236}">
                <a16:creationId xmlns:a16="http://schemas.microsoft.com/office/drawing/2014/main" id="{391DD5F0-E9AA-4C11-F8AA-4795A176DBF0}"/>
              </a:ext>
              <a:ext uri="{C183D7F6-B498-43B3-948B-1728B52AA6E4}">
                <adec:decorative xmlns:adec="http://schemas.microsoft.com/office/drawing/2017/decorative" val="1"/>
              </a:ext>
            </a:extLst>
          </p:cNvPr>
          <p:cNvSpPr>
            <a:spLocks/>
          </p:cNvSpPr>
          <p:nvPr/>
        </p:nvSpPr>
        <p:spPr bwMode="auto">
          <a:xfrm>
            <a:off x="3762375" y="442595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2" name="Freeform 13">
            <a:extLst>
              <a:ext uri="{FF2B5EF4-FFF2-40B4-BE49-F238E27FC236}">
                <a16:creationId xmlns:a16="http://schemas.microsoft.com/office/drawing/2014/main" id="{F428F388-441A-C847-25D6-871AF8E79043}"/>
              </a:ext>
              <a:ext uri="{C183D7F6-B498-43B3-948B-1728B52AA6E4}">
                <adec:decorative xmlns:adec="http://schemas.microsoft.com/office/drawing/2017/decorative" val="1"/>
              </a:ext>
            </a:extLst>
          </p:cNvPr>
          <p:cNvSpPr>
            <a:spLocks/>
          </p:cNvSpPr>
          <p:nvPr/>
        </p:nvSpPr>
        <p:spPr bwMode="auto">
          <a:xfrm>
            <a:off x="3835400" y="4368800"/>
            <a:ext cx="1608138" cy="1277938"/>
          </a:xfrm>
          <a:custGeom>
            <a:avLst/>
            <a:gdLst>
              <a:gd name="T0" fmla="*/ 795338 w 1013"/>
              <a:gd name="T1" fmla="*/ 1103313 h 805"/>
              <a:gd name="T2" fmla="*/ 1200150 w 1013"/>
              <a:gd name="T3" fmla="*/ 1103313 h 805"/>
              <a:gd name="T4" fmla="*/ 1200150 w 1013"/>
              <a:gd name="T5" fmla="*/ 258763 h 805"/>
              <a:gd name="T6" fmla="*/ 1479550 w 1013"/>
              <a:gd name="T7" fmla="*/ 3175 h 805"/>
              <a:gd name="T8" fmla="*/ 1608138 w 1013"/>
              <a:gd name="T9" fmla="*/ 127000 h 805"/>
              <a:gd name="T10" fmla="*/ 1373188 w 1013"/>
              <a:gd name="T11" fmla="*/ 333375 h 805"/>
              <a:gd name="T12" fmla="*/ 1373188 w 1013"/>
              <a:gd name="T13" fmla="*/ 1277938 h 805"/>
              <a:gd name="T14" fmla="*/ 795338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8 w 1013"/>
              <a:gd name="T25" fmla="*/ 0 h 805"/>
              <a:gd name="T26" fmla="*/ 407988 w 1013"/>
              <a:gd name="T27" fmla="*/ 258763 h 805"/>
              <a:gd name="T28" fmla="*/ 407988 w 1013"/>
              <a:gd name="T29" fmla="*/ 1103313 h 805"/>
              <a:gd name="T30" fmla="*/ 809625 w 1013"/>
              <a:gd name="T31" fmla="*/ 1103313 h 805"/>
              <a:gd name="T32" fmla="*/ 795338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94223" name="Rectangle 14">
            <a:extLst>
              <a:ext uri="{FF2B5EF4-FFF2-40B4-BE49-F238E27FC236}">
                <a16:creationId xmlns:a16="http://schemas.microsoft.com/office/drawing/2014/main" id="{B850FFB1-2C19-47DB-3D52-30FAFBD70C6F}"/>
              </a:ext>
              <a:ext uri="{C183D7F6-B498-43B3-948B-1728B52AA6E4}">
                <adec:decorative xmlns:adec="http://schemas.microsoft.com/office/drawing/2017/decorative" val="1"/>
              </a:ext>
            </a:extLst>
          </p:cNvPr>
          <p:cNvSpPr>
            <a:spLocks noChangeArrowheads="1"/>
          </p:cNvSpPr>
          <p:nvPr/>
        </p:nvSpPr>
        <p:spPr bwMode="auto">
          <a:xfrm>
            <a:off x="4491038" y="488315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4263" name="Group 90">
            <a:extLst>
              <a:ext uri="{FF2B5EF4-FFF2-40B4-BE49-F238E27FC236}">
                <a16:creationId xmlns:a16="http://schemas.microsoft.com/office/drawing/2014/main" id="{2F6A064A-4E03-6EB7-C8FF-72812F1904D8}"/>
              </a:ext>
              <a:ext uri="{C183D7F6-B498-43B3-948B-1728B52AA6E4}">
                <adec:decorative xmlns:adec="http://schemas.microsoft.com/office/drawing/2017/decorative" val="1"/>
              </a:ext>
            </a:extLst>
          </p:cNvPr>
          <p:cNvGrpSpPr>
            <a:grpSpLocks/>
          </p:cNvGrpSpPr>
          <p:nvPr/>
        </p:nvGrpSpPr>
        <p:grpSpPr bwMode="auto">
          <a:xfrm>
            <a:off x="4454525" y="4086225"/>
            <a:ext cx="388938" cy="881063"/>
            <a:chOff x="2664" y="2008"/>
            <a:chExt cx="245" cy="621"/>
          </a:xfrm>
        </p:grpSpPr>
        <p:sp>
          <p:nvSpPr>
            <p:cNvPr id="94311" name="Freeform 91">
              <a:extLst>
                <a:ext uri="{FF2B5EF4-FFF2-40B4-BE49-F238E27FC236}">
                  <a16:creationId xmlns:a16="http://schemas.microsoft.com/office/drawing/2014/main" id="{4BE4E15C-735F-917C-80ED-D9407ABED83A}"/>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2" name="Freeform 92">
              <a:extLst>
                <a:ext uri="{FF2B5EF4-FFF2-40B4-BE49-F238E27FC236}">
                  <a16:creationId xmlns:a16="http://schemas.microsoft.com/office/drawing/2014/main" id="{8153FB2E-050C-D288-D433-4B9720A47C84}"/>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3" name="Freeform 93">
              <a:extLst>
                <a:ext uri="{FF2B5EF4-FFF2-40B4-BE49-F238E27FC236}">
                  <a16:creationId xmlns:a16="http://schemas.microsoft.com/office/drawing/2014/main" id="{2D97334A-E23A-EB1C-16D1-6F015520D46D}"/>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4" name="Freeform 94">
              <a:extLst>
                <a:ext uri="{FF2B5EF4-FFF2-40B4-BE49-F238E27FC236}">
                  <a16:creationId xmlns:a16="http://schemas.microsoft.com/office/drawing/2014/main" id="{EDC6300B-789C-2E8D-F8B9-5BADC447C7F9}"/>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5" name="Freeform 95">
              <a:extLst>
                <a:ext uri="{FF2B5EF4-FFF2-40B4-BE49-F238E27FC236}">
                  <a16:creationId xmlns:a16="http://schemas.microsoft.com/office/drawing/2014/main" id="{2462A329-146F-AB07-EE34-D41556655711}"/>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6" name="Freeform 96">
              <a:extLst>
                <a:ext uri="{FF2B5EF4-FFF2-40B4-BE49-F238E27FC236}">
                  <a16:creationId xmlns:a16="http://schemas.microsoft.com/office/drawing/2014/main" id="{39FFB39E-1A4B-7A2E-4ACC-3343455747A3}"/>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7" name="Freeform 97">
              <a:extLst>
                <a:ext uri="{FF2B5EF4-FFF2-40B4-BE49-F238E27FC236}">
                  <a16:creationId xmlns:a16="http://schemas.microsoft.com/office/drawing/2014/main" id="{F3DEFC1F-75F4-9D27-DDC0-4347C0196476}"/>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8" name="Freeform 98">
              <a:extLst>
                <a:ext uri="{FF2B5EF4-FFF2-40B4-BE49-F238E27FC236}">
                  <a16:creationId xmlns:a16="http://schemas.microsoft.com/office/drawing/2014/main" id="{9D50E356-CC2D-6178-A33F-05B453593984}"/>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19" name="Freeform 99">
              <a:extLst>
                <a:ext uri="{FF2B5EF4-FFF2-40B4-BE49-F238E27FC236}">
                  <a16:creationId xmlns:a16="http://schemas.microsoft.com/office/drawing/2014/main" id="{50544236-0F8F-C5D9-1A5E-2D07A8996C8B}"/>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0" name="Freeform 100">
              <a:extLst>
                <a:ext uri="{FF2B5EF4-FFF2-40B4-BE49-F238E27FC236}">
                  <a16:creationId xmlns:a16="http://schemas.microsoft.com/office/drawing/2014/main" id="{6301B1A9-1827-4628-08E4-444183EAC8FE}"/>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1" name="Freeform 101">
              <a:extLst>
                <a:ext uri="{FF2B5EF4-FFF2-40B4-BE49-F238E27FC236}">
                  <a16:creationId xmlns:a16="http://schemas.microsoft.com/office/drawing/2014/main" id="{0D81A920-D200-ECD2-F5AC-032231C14CF6}"/>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2" name="Freeform 102">
              <a:extLst>
                <a:ext uri="{FF2B5EF4-FFF2-40B4-BE49-F238E27FC236}">
                  <a16:creationId xmlns:a16="http://schemas.microsoft.com/office/drawing/2014/main" id="{5D444689-E97E-F984-E99E-9F33820CAE9A}"/>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3" name="Freeform 103">
              <a:extLst>
                <a:ext uri="{FF2B5EF4-FFF2-40B4-BE49-F238E27FC236}">
                  <a16:creationId xmlns:a16="http://schemas.microsoft.com/office/drawing/2014/main" id="{007A9ECB-9373-D8EC-F415-2075DABB82A1}"/>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4" name="Freeform 104">
              <a:extLst>
                <a:ext uri="{FF2B5EF4-FFF2-40B4-BE49-F238E27FC236}">
                  <a16:creationId xmlns:a16="http://schemas.microsoft.com/office/drawing/2014/main" id="{9B8EFA0B-46E7-52E5-09F0-724A606D13A8}"/>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5" name="Freeform 105">
              <a:extLst>
                <a:ext uri="{FF2B5EF4-FFF2-40B4-BE49-F238E27FC236}">
                  <a16:creationId xmlns:a16="http://schemas.microsoft.com/office/drawing/2014/main" id="{923F2349-A85C-F7FC-1987-426658CAFA78}"/>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6" name="Freeform 106">
              <a:extLst>
                <a:ext uri="{FF2B5EF4-FFF2-40B4-BE49-F238E27FC236}">
                  <a16:creationId xmlns:a16="http://schemas.microsoft.com/office/drawing/2014/main" id="{47A155D3-AF0E-93EE-6528-A03DA667618F}"/>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7" name="Freeform 107">
              <a:extLst>
                <a:ext uri="{FF2B5EF4-FFF2-40B4-BE49-F238E27FC236}">
                  <a16:creationId xmlns:a16="http://schemas.microsoft.com/office/drawing/2014/main" id="{80045394-1A6A-0314-6952-93F29BDF07B3}"/>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8" name="Freeform 108">
              <a:extLst>
                <a:ext uri="{FF2B5EF4-FFF2-40B4-BE49-F238E27FC236}">
                  <a16:creationId xmlns:a16="http://schemas.microsoft.com/office/drawing/2014/main" id="{FBDF2884-542F-17B6-FEB9-A4B192BC541E}"/>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29" name="Freeform 109">
              <a:extLst>
                <a:ext uri="{FF2B5EF4-FFF2-40B4-BE49-F238E27FC236}">
                  <a16:creationId xmlns:a16="http://schemas.microsoft.com/office/drawing/2014/main" id="{732A28CA-0402-FE52-0D8C-168FF28D9BED}"/>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30" name="Freeform 110">
              <a:extLst>
                <a:ext uri="{FF2B5EF4-FFF2-40B4-BE49-F238E27FC236}">
                  <a16:creationId xmlns:a16="http://schemas.microsoft.com/office/drawing/2014/main" id="{4E2ADA2C-7A63-5853-57AC-0DBF8CFD1D2E}"/>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31" name="Freeform 111">
              <a:extLst>
                <a:ext uri="{FF2B5EF4-FFF2-40B4-BE49-F238E27FC236}">
                  <a16:creationId xmlns:a16="http://schemas.microsoft.com/office/drawing/2014/main" id="{2D0A6C58-276F-0C6D-05ED-40F364A06C56}"/>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32" name="Freeform 112">
              <a:extLst>
                <a:ext uri="{FF2B5EF4-FFF2-40B4-BE49-F238E27FC236}">
                  <a16:creationId xmlns:a16="http://schemas.microsoft.com/office/drawing/2014/main" id="{E1BE1B0E-4260-97D8-3D14-5190F1076169}"/>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4224" name="Rectangle 15">
            <a:extLst>
              <a:ext uri="{FF2B5EF4-FFF2-40B4-BE49-F238E27FC236}">
                <a16:creationId xmlns:a16="http://schemas.microsoft.com/office/drawing/2014/main" id="{779C6266-9E3B-20B3-0073-D3D1F5524CF0}"/>
              </a:ext>
              <a:ext uri="{C183D7F6-B498-43B3-948B-1728B52AA6E4}">
                <adec:decorative xmlns:adec="http://schemas.microsoft.com/office/drawing/2017/decorative" val="1"/>
              </a:ext>
            </a:extLst>
          </p:cNvPr>
          <p:cNvSpPr>
            <a:spLocks noChangeArrowheads="1"/>
          </p:cNvSpPr>
          <p:nvPr/>
        </p:nvSpPr>
        <p:spPr bwMode="auto">
          <a:xfrm>
            <a:off x="4418013" y="497363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25" name="Rectangle 16">
            <a:extLst>
              <a:ext uri="{FF2B5EF4-FFF2-40B4-BE49-F238E27FC236}">
                <a16:creationId xmlns:a16="http://schemas.microsoft.com/office/drawing/2014/main" id="{2849D3CD-1C8E-6F14-FC93-E70C0CF19942}"/>
              </a:ext>
              <a:ext uri="{C183D7F6-B498-43B3-948B-1728B52AA6E4}">
                <adec:decorative xmlns:adec="http://schemas.microsoft.com/office/drawing/2017/decorative" val="1"/>
              </a:ext>
            </a:extLst>
          </p:cNvPr>
          <p:cNvSpPr>
            <a:spLocks noChangeArrowheads="1"/>
          </p:cNvSpPr>
          <p:nvPr/>
        </p:nvSpPr>
        <p:spPr bwMode="auto">
          <a:xfrm>
            <a:off x="4024313" y="5895975"/>
            <a:ext cx="1230312"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26" name="Freeform 17">
            <a:extLst>
              <a:ext uri="{FF2B5EF4-FFF2-40B4-BE49-F238E27FC236}">
                <a16:creationId xmlns:a16="http://schemas.microsoft.com/office/drawing/2014/main" id="{581E7A3A-9A98-BD0E-4EF5-E1E0A0894F9D}"/>
              </a:ext>
              <a:ext uri="{C183D7F6-B498-43B3-948B-1728B52AA6E4}">
                <adec:decorative xmlns:adec="http://schemas.microsoft.com/office/drawing/2017/decorative" val="1"/>
              </a:ext>
            </a:extLst>
          </p:cNvPr>
          <p:cNvSpPr>
            <a:spLocks/>
          </p:cNvSpPr>
          <p:nvPr/>
        </p:nvSpPr>
        <p:spPr bwMode="auto">
          <a:xfrm>
            <a:off x="458470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0" name="Freeform 41">
            <a:extLst>
              <a:ext uri="{FF2B5EF4-FFF2-40B4-BE49-F238E27FC236}">
                <a16:creationId xmlns:a16="http://schemas.microsoft.com/office/drawing/2014/main" id="{5AECC995-0ABE-1B77-90C5-76D65AD8444C}"/>
              </a:ext>
              <a:ext uri="{C183D7F6-B498-43B3-948B-1728B52AA6E4}">
                <adec:decorative xmlns:adec="http://schemas.microsoft.com/office/drawing/2017/decorative" val="1"/>
              </a:ext>
            </a:extLst>
          </p:cNvPr>
          <p:cNvSpPr>
            <a:spLocks/>
          </p:cNvSpPr>
          <p:nvPr/>
        </p:nvSpPr>
        <p:spPr bwMode="auto">
          <a:xfrm>
            <a:off x="4024313" y="5853113"/>
            <a:ext cx="1230312" cy="265112"/>
          </a:xfrm>
          <a:custGeom>
            <a:avLst/>
            <a:gdLst>
              <a:gd name="T0" fmla="*/ 0 w 775"/>
              <a:gd name="T1" fmla="*/ 15875 h 167"/>
              <a:gd name="T2" fmla="*/ 0 w 775"/>
              <a:gd name="T3" fmla="*/ 252412 h 167"/>
              <a:gd name="T4" fmla="*/ 9525 w 775"/>
              <a:gd name="T5" fmla="*/ 265112 h 167"/>
              <a:gd name="T6" fmla="*/ 1214437 w 775"/>
              <a:gd name="T7" fmla="*/ 265112 h 167"/>
              <a:gd name="T8" fmla="*/ 1230312 w 775"/>
              <a:gd name="T9" fmla="*/ 252412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7" name="Freeform 28">
            <a:extLst>
              <a:ext uri="{FF2B5EF4-FFF2-40B4-BE49-F238E27FC236}">
                <a16:creationId xmlns:a16="http://schemas.microsoft.com/office/drawing/2014/main" id="{AA745B43-A58F-F7F2-B15C-996292FCD26E}"/>
              </a:ext>
              <a:ext uri="{C183D7F6-B498-43B3-948B-1728B52AA6E4}">
                <adec:decorative xmlns:adec="http://schemas.microsoft.com/office/drawing/2017/decorative" val="1"/>
              </a:ext>
            </a:extLst>
          </p:cNvPr>
          <p:cNvSpPr>
            <a:spLocks/>
          </p:cNvSpPr>
          <p:nvPr/>
        </p:nvSpPr>
        <p:spPr bwMode="auto">
          <a:xfrm>
            <a:off x="4033838"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6" name="Freeform 27">
            <a:extLst>
              <a:ext uri="{FF2B5EF4-FFF2-40B4-BE49-F238E27FC236}">
                <a16:creationId xmlns:a16="http://schemas.microsoft.com/office/drawing/2014/main" id="{4620EA68-A0DA-7CD9-E368-6329BEEC7428}"/>
              </a:ext>
              <a:ext uri="{C183D7F6-B498-43B3-948B-1728B52AA6E4}">
                <adec:decorative xmlns:adec="http://schemas.microsoft.com/office/drawing/2017/decorative" val="1"/>
              </a:ext>
            </a:extLst>
          </p:cNvPr>
          <p:cNvSpPr>
            <a:spLocks/>
          </p:cNvSpPr>
          <p:nvPr/>
        </p:nvSpPr>
        <p:spPr bwMode="auto">
          <a:xfrm>
            <a:off x="4052888"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5" name="Freeform 26">
            <a:extLst>
              <a:ext uri="{FF2B5EF4-FFF2-40B4-BE49-F238E27FC236}">
                <a16:creationId xmlns:a16="http://schemas.microsoft.com/office/drawing/2014/main" id="{3ED171AD-9173-4A9B-6317-351EA985B1B2}"/>
              </a:ext>
              <a:ext uri="{C183D7F6-B498-43B3-948B-1728B52AA6E4}">
                <adec:decorative xmlns:adec="http://schemas.microsoft.com/office/drawing/2017/decorative" val="1"/>
              </a:ext>
            </a:extLst>
          </p:cNvPr>
          <p:cNvSpPr>
            <a:spLocks/>
          </p:cNvSpPr>
          <p:nvPr/>
        </p:nvSpPr>
        <p:spPr bwMode="auto">
          <a:xfrm>
            <a:off x="407987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4" name="Freeform 25">
            <a:extLst>
              <a:ext uri="{FF2B5EF4-FFF2-40B4-BE49-F238E27FC236}">
                <a16:creationId xmlns:a16="http://schemas.microsoft.com/office/drawing/2014/main" id="{911D8155-EDBA-28D6-1F83-86CB8682F66B}"/>
              </a:ext>
              <a:ext uri="{C183D7F6-B498-43B3-948B-1728B52AA6E4}">
                <adec:decorative xmlns:adec="http://schemas.microsoft.com/office/drawing/2017/decorative" val="1"/>
              </a:ext>
            </a:extLst>
          </p:cNvPr>
          <p:cNvSpPr>
            <a:spLocks/>
          </p:cNvSpPr>
          <p:nvPr/>
        </p:nvSpPr>
        <p:spPr bwMode="auto">
          <a:xfrm>
            <a:off x="411003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3" name="Freeform 24">
            <a:extLst>
              <a:ext uri="{FF2B5EF4-FFF2-40B4-BE49-F238E27FC236}">
                <a16:creationId xmlns:a16="http://schemas.microsoft.com/office/drawing/2014/main" id="{C71D9453-1FA9-77C7-D736-5B57FFCF0346}"/>
              </a:ext>
              <a:ext uri="{C183D7F6-B498-43B3-948B-1728B52AA6E4}">
                <adec:decorative xmlns:adec="http://schemas.microsoft.com/office/drawing/2017/decorative" val="1"/>
              </a:ext>
            </a:extLst>
          </p:cNvPr>
          <p:cNvSpPr>
            <a:spLocks/>
          </p:cNvSpPr>
          <p:nvPr/>
        </p:nvSpPr>
        <p:spPr bwMode="auto">
          <a:xfrm>
            <a:off x="414655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2" name="Freeform 23">
            <a:extLst>
              <a:ext uri="{FF2B5EF4-FFF2-40B4-BE49-F238E27FC236}">
                <a16:creationId xmlns:a16="http://schemas.microsoft.com/office/drawing/2014/main" id="{AF235ED8-5550-A549-92E2-AB73D8E010AB}"/>
              </a:ext>
              <a:ext uri="{C183D7F6-B498-43B3-948B-1728B52AA6E4}">
                <adec:decorative xmlns:adec="http://schemas.microsoft.com/office/drawing/2017/decorative" val="1"/>
              </a:ext>
            </a:extLst>
          </p:cNvPr>
          <p:cNvSpPr>
            <a:spLocks/>
          </p:cNvSpPr>
          <p:nvPr/>
        </p:nvSpPr>
        <p:spPr bwMode="auto">
          <a:xfrm>
            <a:off x="419258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1" name="Freeform 22">
            <a:extLst>
              <a:ext uri="{FF2B5EF4-FFF2-40B4-BE49-F238E27FC236}">
                <a16:creationId xmlns:a16="http://schemas.microsoft.com/office/drawing/2014/main" id="{F3BB2934-26DC-0B2B-29CC-34AD7E9B7710}"/>
              </a:ext>
              <a:ext uri="{C183D7F6-B498-43B3-948B-1728B52AA6E4}">
                <adec:decorative xmlns:adec="http://schemas.microsoft.com/office/drawing/2017/decorative" val="1"/>
              </a:ext>
            </a:extLst>
          </p:cNvPr>
          <p:cNvSpPr>
            <a:spLocks/>
          </p:cNvSpPr>
          <p:nvPr/>
        </p:nvSpPr>
        <p:spPr bwMode="auto">
          <a:xfrm>
            <a:off x="4238625" y="5895975"/>
            <a:ext cx="7938" cy="176213"/>
          </a:xfrm>
          <a:custGeom>
            <a:avLst/>
            <a:gdLst>
              <a:gd name="T0" fmla="*/ 0 w 5"/>
              <a:gd name="T1" fmla="*/ 0 h 111"/>
              <a:gd name="T2" fmla="*/ 0 w 5"/>
              <a:gd name="T3" fmla="*/ 176213 h 111"/>
              <a:gd name="T4" fmla="*/ 4763 w 5"/>
              <a:gd name="T5" fmla="*/ 176213 h 111"/>
              <a:gd name="T6" fmla="*/ 7938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0" name="Freeform 21">
            <a:extLst>
              <a:ext uri="{FF2B5EF4-FFF2-40B4-BE49-F238E27FC236}">
                <a16:creationId xmlns:a16="http://schemas.microsoft.com/office/drawing/2014/main" id="{EE1C211D-8F58-EA43-E05C-DF248F19C01F}"/>
              </a:ext>
              <a:ext uri="{C183D7F6-B498-43B3-948B-1728B52AA6E4}">
                <adec:decorative xmlns:adec="http://schemas.microsoft.com/office/drawing/2017/decorative" val="1"/>
              </a:ext>
            </a:extLst>
          </p:cNvPr>
          <p:cNvSpPr>
            <a:spLocks/>
          </p:cNvSpPr>
          <p:nvPr/>
        </p:nvSpPr>
        <p:spPr bwMode="auto">
          <a:xfrm>
            <a:off x="428942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9" name="Freeform 20">
            <a:extLst>
              <a:ext uri="{FF2B5EF4-FFF2-40B4-BE49-F238E27FC236}">
                <a16:creationId xmlns:a16="http://schemas.microsoft.com/office/drawing/2014/main" id="{23E4D672-8549-6371-24E6-8535C04CB99C}"/>
              </a:ext>
              <a:ext uri="{C183D7F6-B498-43B3-948B-1728B52AA6E4}">
                <adec:decorative xmlns:adec="http://schemas.microsoft.com/office/drawing/2017/decorative" val="1"/>
              </a:ext>
            </a:extLst>
          </p:cNvPr>
          <p:cNvSpPr>
            <a:spLocks/>
          </p:cNvSpPr>
          <p:nvPr/>
        </p:nvSpPr>
        <p:spPr bwMode="auto">
          <a:xfrm>
            <a:off x="4344988" y="5895975"/>
            <a:ext cx="4762" cy="176213"/>
          </a:xfrm>
          <a:custGeom>
            <a:avLst/>
            <a:gdLst>
              <a:gd name="T0" fmla="*/ 0 w 3"/>
              <a:gd name="T1" fmla="*/ 0 h 111"/>
              <a:gd name="T2" fmla="*/ 0 w 3"/>
              <a:gd name="T3" fmla="*/ 176213 h 111"/>
              <a:gd name="T4" fmla="*/ 3175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8" name="Freeform 19">
            <a:extLst>
              <a:ext uri="{FF2B5EF4-FFF2-40B4-BE49-F238E27FC236}">
                <a16:creationId xmlns:a16="http://schemas.microsoft.com/office/drawing/2014/main" id="{82B55695-5A73-FA21-96DA-4CFBE3356653}"/>
              </a:ext>
              <a:ext uri="{C183D7F6-B498-43B3-948B-1728B52AA6E4}">
                <adec:decorative xmlns:adec="http://schemas.microsoft.com/office/drawing/2017/decorative" val="1"/>
              </a:ext>
            </a:extLst>
          </p:cNvPr>
          <p:cNvSpPr>
            <a:spLocks/>
          </p:cNvSpPr>
          <p:nvPr/>
        </p:nvSpPr>
        <p:spPr bwMode="auto">
          <a:xfrm>
            <a:off x="4411663"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7" name="Freeform 18">
            <a:extLst>
              <a:ext uri="{FF2B5EF4-FFF2-40B4-BE49-F238E27FC236}">
                <a16:creationId xmlns:a16="http://schemas.microsoft.com/office/drawing/2014/main" id="{75B6EA18-EB92-E9AA-9811-B23BA14E7F69}"/>
              </a:ext>
              <a:ext uri="{C183D7F6-B498-43B3-948B-1728B52AA6E4}">
                <adec:decorative xmlns:adec="http://schemas.microsoft.com/office/drawing/2017/decorative" val="1"/>
              </a:ext>
            </a:extLst>
          </p:cNvPr>
          <p:cNvSpPr>
            <a:spLocks/>
          </p:cNvSpPr>
          <p:nvPr/>
        </p:nvSpPr>
        <p:spPr bwMode="auto">
          <a:xfrm>
            <a:off x="44910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8" name="Freeform 29">
            <a:extLst>
              <a:ext uri="{FF2B5EF4-FFF2-40B4-BE49-F238E27FC236}">
                <a16:creationId xmlns:a16="http://schemas.microsoft.com/office/drawing/2014/main" id="{9A6CBFE8-CD0E-91D1-C495-06E4F85C6FA9}"/>
              </a:ext>
              <a:ext uri="{C183D7F6-B498-43B3-948B-1728B52AA6E4}">
                <adec:decorative xmlns:adec="http://schemas.microsoft.com/office/drawing/2017/decorative" val="1"/>
              </a:ext>
            </a:extLst>
          </p:cNvPr>
          <p:cNvSpPr>
            <a:spLocks/>
          </p:cNvSpPr>
          <p:nvPr/>
        </p:nvSpPr>
        <p:spPr bwMode="auto">
          <a:xfrm>
            <a:off x="46847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9" name="Freeform 30">
            <a:extLst>
              <a:ext uri="{FF2B5EF4-FFF2-40B4-BE49-F238E27FC236}">
                <a16:creationId xmlns:a16="http://schemas.microsoft.com/office/drawing/2014/main" id="{225FA3DF-64FD-5720-F8BD-AA6454581AE1}"/>
              </a:ext>
              <a:ext uri="{C183D7F6-B498-43B3-948B-1728B52AA6E4}">
                <adec:decorative xmlns:adec="http://schemas.microsoft.com/office/drawing/2017/decorative" val="1"/>
              </a:ext>
            </a:extLst>
          </p:cNvPr>
          <p:cNvSpPr>
            <a:spLocks/>
          </p:cNvSpPr>
          <p:nvPr/>
        </p:nvSpPr>
        <p:spPr bwMode="auto">
          <a:xfrm>
            <a:off x="47799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0" name="Freeform 31">
            <a:extLst>
              <a:ext uri="{FF2B5EF4-FFF2-40B4-BE49-F238E27FC236}">
                <a16:creationId xmlns:a16="http://schemas.microsoft.com/office/drawing/2014/main" id="{2F99B427-67E1-9225-89A5-A7A8A0A73374}"/>
              </a:ext>
              <a:ext uri="{C183D7F6-B498-43B3-948B-1728B52AA6E4}">
                <adec:decorative xmlns:adec="http://schemas.microsoft.com/office/drawing/2017/decorative" val="1"/>
              </a:ext>
            </a:extLst>
          </p:cNvPr>
          <p:cNvSpPr>
            <a:spLocks/>
          </p:cNvSpPr>
          <p:nvPr/>
        </p:nvSpPr>
        <p:spPr bwMode="auto">
          <a:xfrm>
            <a:off x="48593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1" name="Freeform 32">
            <a:extLst>
              <a:ext uri="{FF2B5EF4-FFF2-40B4-BE49-F238E27FC236}">
                <a16:creationId xmlns:a16="http://schemas.microsoft.com/office/drawing/2014/main" id="{868303A7-241C-53B6-69D5-AAE85A567311}"/>
              </a:ext>
              <a:ext uri="{C183D7F6-B498-43B3-948B-1728B52AA6E4}">
                <adec:decorative xmlns:adec="http://schemas.microsoft.com/office/drawing/2017/decorative" val="1"/>
              </a:ext>
            </a:extLst>
          </p:cNvPr>
          <p:cNvSpPr>
            <a:spLocks/>
          </p:cNvSpPr>
          <p:nvPr/>
        </p:nvSpPr>
        <p:spPr bwMode="auto">
          <a:xfrm>
            <a:off x="49260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2" name="Freeform 33">
            <a:extLst>
              <a:ext uri="{FF2B5EF4-FFF2-40B4-BE49-F238E27FC236}">
                <a16:creationId xmlns:a16="http://schemas.microsoft.com/office/drawing/2014/main" id="{A37BDAB5-C3B7-89DA-C181-C64BB91BD6A8}"/>
              </a:ext>
              <a:ext uri="{C183D7F6-B498-43B3-948B-1728B52AA6E4}">
                <adec:decorative xmlns:adec="http://schemas.microsoft.com/office/drawing/2017/decorative" val="1"/>
              </a:ext>
            </a:extLst>
          </p:cNvPr>
          <p:cNvSpPr>
            <a:spLocks/>
          </p:cNvSpPr>
          <p:nvPr/>
        </p:nvSpPr>
        <p:spPr bwMode="auto">
          <a:xfrm>
            <a:off x="49831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3" name="Freeform 34">
            <a:extLst>
              <a:ext uri="{FF2B5EF4-FFF2-40B4-BE49-F238E27FC236}">
                <a16:creationId xmlns:a16="http://schemas.microsoft.com/office/drawing/2014/main" id="{0D04EBC3-03B3-9FF9-34E9-EEB30A5FDC66}"/>
              </a:ext>
              <a:ext uri="{C183D7F6-B498-43B3-948B-1728B52AA6E4}">
                <adec:decorative xmlns:adec="http://schemas.microsoft.com/office/drawing/2017/decorative" val="1"/>
              </a:ext>
            </a:extLst>
          </p:cNvPr>
          <p:cNvSpPr>
            <a:spLocks/>
          </p:cNvSpPr>
          <p:nvPr/>
        </p:nvSpPr>
        <p:spPr bwMode="auto">
          <a:xfrm>
            <a:off x="503237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4" name="Freeform 35">
            <a:extLst>
              <a:ext uri="{FF2B5EF4-FFF2-40B4-BE49-F238E27FC236}">
                <a16:creationId xmlns:a16="http://schemas.microsoft.com/office/drawing/2014/main" id="{1D8F8557-A775-2B29-0D1E-9B8DADFBC066}"/>
              </a:ext>
              <a:ext uri="{C183D7F6-B498-43B3-948B-1728B52AA6E4}">
                <adec:decorative xmlns:adec="http://schemas.microsoft.com/office/drawing/2017/decorative" val="1"/>
              </a:ext>
            </a:extLst>
          </p:cNvPr>
          <p:cNvSpPr>
            <a:spLocks/>
          </p:cNvSpPr>
          <p:nvPr/>
        </p:nvSpPr>
        <p:spPr bwMode="auto">
          <a:xfrm>
            <a:off x="50784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5" name="Freeform 36">
            <a:extLst>
              <a:ext uri="{FF2B5EF4-FFF2-40B4-BE49-F238E27FC236}">
                <a16:creationId xmlns:a16="http://schemas.microsoft.com/office/drawing/2014/main" id="{35078991-BC7F-F67D-63F6-E8CF0AB00858}"/>
              </a:ext>
              <a:ext uri="{C183D7F6-B498-43B3-948B-1728B52AA6E4}">
                <adec:decorative xmlns:adec="http://schemas.microsoft.com/office/drawing/2017/decorative" val="1"/>
              </a:ext>
            </a:extLst>
          </p:cNvPr>
          <p:cNvSpPr>
            <a:spLocks/>
          </p:cNvSpPr>
          <p:nvPr/>
        </p:nvSpPr>
        <p:spPr bwMode="auto">
          <a:xfrm>
            <a:off x="5124450"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6" name="Freeform 37">
            <a:extLst>
              <a:ext uri="{FF2B5EF4-FFF2-40B4-BE49-F238E27FC236}">
                <a16:creationId xmlns:a16="http://schemas.microsoft.com/office/drawing/2014/main" id="{FD0E3E34-32A6-D09B-6AD0-4E00F1246A58}"/>
              </a:ext>
              <a:ext uri="{C183D7F6-B498-43B3-948B-1728B52AA6E4}">
                <adec:decorative xmlns:adec="http://schemas.microsoft.com/office/drawing/2017/decorative" val="1"/>
              </a:ext>
            </a:extLst>
          </p:cNvPr>
          <p:cNvSpPr>
            <a:spLocks/>
          </p:cNvSpPr>
          <p:nvPr/>
        </p:nvSpPr>
        <p:spPr bwMode="auto">
          <a:xfrm>
            <a:off x="5160963"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7" name="Freeform 38">
            <a:extLst>
              <a:ext uri="{FF2B5EF4-FFF2-40B4-BE49-F238E27FC236}">
                <a16:creationId xmlns:a16="http://schemas.microsoft.com/office/drawing/2014/main" id="{9B01CBD2-59C3-992F-6BFD-8E64296A47C7}"/>
              </a:ext>
              <a:ext uri="{C183D7F6-B498-43B3-948B-1728B52AA6E4}">
                <adec:decorative xmlns:adec="http://schemas.microsoft.com/office/drawing/2017/decorative" val="1"/>
              </a:ext>
            </a:extLst>
          </p:cNvPr>
          <p:cNvSpPr>
            <a:spLocks/>
          </p:cNvSpPr>
          <p:nvPr/>
        </p:nvSpPr>
        <p:spPr bwMode="auto">
          <a:xfrm>
            <a:off x="51943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8" name="Freeform 39">
            <a:extLst>
              <a:ext uri="{FF2B5EF4-FFF2-40B4-BE49-F238E27FC236}">
                <a16:creationId xmlns:a16="http://schemas.microsoft.com/office/drawing/2014/main" id="{97C80920-3FFD-E9E2-89DE-D8C3ABCF064F}"/>
              </a:ext>
              <a:ext uri="{C183D7F6-B498-43B3-948B-1728B52AA6E4}">
                <adec:decorative xmlns:adec="http://schemas.microsoft.com/office/drawing/2017/decorative" val="1"/>
              </a:ext>
            </a:extLst>
          </p:cNvPr>
          <p:cNvSpPr>
            <a:spLocks/>
          </p:cNvSpPr>
          <p:nvPr/>
        </p:nvSpPr>
        <p:spPr bwMode="auto">
          <a:xfrm>
            <a:off x="52181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9" name="Freeform 40">
            <a:extLst>
              <a:ext uri="{FF2B5EF4-FFF2-40B4-BE49-F238E27FC236}">
                <a16:creationId xmlns:a16="http://schemas.microsoft.com/office/drawing/2014/main" id="{41D44425-C8B9-ACA2-4D2F-5284DCEFCABB}"/>
              </a:ext>
              <a:ext uri="{C183D7F6-B498-43B3-948B-1728B52AA6E4}">
                <adec:decorative xmlns:adec="http://schemas.microsoft.com/office/drawing/2017/decorative" val="1"/>
              </a:ext>
            </a:extLst>
          </p:cNvPr>
          <p:cNvSpPr>
            <a:spLocks/>
          </p:cNvSpPr>
          <p:nvPr/>
        </p:nvSpPr>
        <p:spPr bwMode="auto">
          <a:xfrm>
            <a:off x="52387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8" name="Freeform 9">
            <a:extLst>
              <a:ext uri="{FF2B5EF4-FFF2-40B4-BE49-F238E27FC236}">
                <a16:creationId xmlns:a16="http://schemas.microsoft.com/office/drawing/2014/main" id="{E79EC9D5-4502-F8AF-BF38-6CDEC6DC0E10}"/>
              </a:ext>
              <a:ext uri="{C183D7F6-B498-43B3-948B-1728B52AA6E4}">
                <adec:decorative xmlns:adec="http://schemas.microsoft.com/office/drawing/2017/decorative" val="1"/>
              </a:ext>
            </a:extLst>
          </p:cNvPr>
          <p:cNvSpPr>
            <a:spLocks/>
          </p:cNvSpPr>
          <p:nvPr/>
        </p:nvSpPr>
        <p:spPr bwMode="auto">
          <a:xfrm>
            <a:off x="5443538" y="443230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5" name="Freeform 6">
            <a:extLst>
              <a:ext uri="{FF2B5EF4-FFF2-40B4-BE49-F238E27FC236}">
                <a16:creationId xmlns:a16="http://schemas.microsoft.com/office/drawing/2014/main" id="{FC0924CD-11DD-89DD-9B33-C674918B99B8}"/>
              </a:ext>
              <a:ext uri="{C183D7F6-B498-43B3-948B-1728B52AA6E4}">
                <adec:decorative xmlns:adec="http://schemas.microsoft.com/office/drawing/2017/decorative" val="1"/>
              </a:ext>
            </a:extLst>
          </p:cNvPr>
          <p:cNvSpPr>
            <a:spLocks/>
          </p:cNvSpPr>
          <p:nvPr/>
        </p:nvSpPr>
        <p:spPr bwMode="auto">
          <a:xfrm>
            <a:off x="6232525" y="2795588"/>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0" name="Slide Number Placeholder 5">
            <a:extLst>
              <a:ext uri="{FF2B5EF4-FFF2-40B4-BE49-F238E27FC236}">
                <a16:creationId xmlns:a16="http://schemas.microsoft.com/office/drawing/2014/main" id="{4290578B-F28A-C3D3-DE26-DF304958CC00}"/>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F3BC6D7-AF62-4BBA-B12A-CBE6DEDDD6EE}" type="slidenum">
              <a:rPr lang="en-US" altLang="en-US"/>
              <a:pPr/>
              <a:t>64</a:t>
            </a:fld>
            <a:endParaRPr lang="en-US" altLang="en-US"/>
          </a:p>
        </p:txBody>
      </p:sp>
      <p:grpSp>
        <p:nvGrpSpPr>
          <p:cNvPr id="94267" name="Group 116" descr="valve">
            <a:extLst>
              <a:ext uri="{FF2B5EF4-FFF2-40B4-BE49-F238E27FC236}">
                <a16:creationId xmlns:a16="http://schemas.microsoft.com/office/drawing/2014/main" id="{FC962E92-E5F9-AF2D-CC8F-B4E22C018E8A}"/>
              </a:ext>
            </a:extLst>
          </p:cNvPr>
          <p:cNvGrpSpPr>
            <a:grpSpLocks/>
          </p:cNvGrpSpPr>
          <p:nvPr/>
        </p:nvGrpSpPr>
        <p:grpSpPr bwMode="auto">
          <a:xfrm rot="5400000">
            <a:off x="6830219" y="2726531"/>
            <a:ext cx="866775" cy="430213"/>
            <a:chOff x="2460" y="2256"/>
            <a:chExt cx="546" cy="271"/>
          </a:xfrm>
        </p:grpSpPr>
        <p:grpSp>
          <p:nvGrpSpPr>
            <p:cNvPr id="94298" name="Group 117">
              <a:extLst>
                <a:ext uri="{FF2B5EF4-FFF2-40B4-BE49-F238E27FC236}">
                  <a16:creationId xmlns:a16="http://schemas.microsoft.com/office/drawing/2014/main" id="{452C617C-20A3-5122-8D3F-0C55A3297DDF}"/>
                </a:ext>
              </a:extLst>
            </p:cNvPr>
            <p:cNvGrpSpPr>
              <a:grpSpLocks/>
            </p:cNvGrpSpPr>
            <p:nvPr/>
          </p:nvGrpSpPr>
          <p:grpSpPr bwMode="auto">
            <a:xfrm rot="-5400000">
              <a:off x="2598" y="2118"/>
              <a:ext cx="270" cy="546"/>
              <a:chOff x="2598" y="2118"/>
              <a:chExt cx="270" cy="546"/>
            </a:xfrm>
          </p:grpSpPr>
          <p:sp>
            <p:nvSpPr>
              <p:cNvPr id="94309" name="Rectangle 118">
                <a:extLst>
                  <a:ext uri="{FF2B5EF4-FFF2-40B4-BE49-F238E27FC236}">
                    <a16:creationId xmlns:a16="http://schemas.microsoft.com/office/drawing/2014/main" id="{88D58274-B4DF-22C9-0840-8D36A63052C9}"/>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310" name="Line 119">
                <a:extLst>
                  <a:ext uri="{FF2B5EF4-FFF2-40B4-BE49-F238E27FC236}">
                    <a16:creationId xmlns:a16="http://schemas.microsoft.com/office/drawing/2014/main" id="{78A10E0D-2957-7672-6552-FB48573DB0E5}"/>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4299" name="Line 120">
              <a:extLst>
                <a:ext uri="{FF2B5EF4-FFF2-40B4-BE49-F238E27FC236}">
                  <a16:creationId xmlns:a16="http://schemas.microsoft.com/office/drawing/2014/main" id="{9831F112-672C-9B0A-3CDD-A5367029DA4D}"/>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300" name="Line 121">
              <a:extLst>
                <a:ext uri="{FF2B5EF4-FFF2-40B4-BE49-F238E27FC236}">
                  <a16:creationId xmlns:a16="http://schemas.microsoft.com/office/drawing/2014/main" id="{EFF27603-EAEF-902A-0F8C-33B5F6C91C92}"/>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301" name="Line 122">
              <a:extLst>
                <a:ext uri="{FF2B5EF4-FFF2-40B4-BE49-F238E27FC236}">
                  <a16:creationId xmlns:a16="http://schemas.microsoft.com/office/drawing/2014/main" id="{6A5D0366-7AFB-384C-F735-9F67A77BC2E2}"/>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302" name="Line 123">
              <a:extLst>
                <a:ext uri="{FF2B5EF4-FFF2-40B4-BE49-F238E27FC236}">
                  <a16:creationId xmlns:a16="http://schemas.microsoft.com/office/drawing/2014/main" id="{0A2ECE59-D85B-BD99-4064-705E0A55DCBF}"/>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94303" name="Group 124">
              <a:extLst>
                <a:ext uri="{FF2B5EF4-FFF2-40B4-BE49-F238E27FC236}">
                  <a16:creationId xmlns:a16="http://schemas.microsoft.com/office/drawing/2014/main" id="{83356D56-E5DC-1110-29DC-66CA32390C27}"/>
                </a:ext>
              </a:extLst>
            </p:cNvPr>
            <p:cNvGrpSpPr>
              <a:grpSpLocks/>
            </p:cNvGrpSpPr>
            <p:nvPr/>
          </p:nvGrpSpPr>
          <p:grpSpPr bwMode="auto">
            <a:xfrm>
              <a:off x="2917" y="2482"/>
              <a:ext cx="47" cy="44"/>
              <a:chOff x="2933" y="2482"/>
              <a:chExt cx="47" cy="44"/>
            </a:xfrm>
          </p:grpSpPr>
          <p:sp>
            <p:nvSpPr>
              <p:cNvPr id="94307" name="Line 125">
                <a:extLst>
                  <a:ext uri="{FF2B5EF4-FFF2-40B4-BE49-F238E27FC236}">
                    <a16:creationId xmlns:a16="http://schemas.microsoft.com/office/drawing/2014/main" id="{A686D846-0616-0A4E-4689-AE2A82995BDD}"/>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308" name="Line 126">
                <a:extLst>
                  <a:ext uri="{FF2B5EF4-FFF2-40B4-BE49-F238E27FC236}">
                    <a16:creationId xmlns:a16="http://schemas.microsoft.com/office/drawing/2014/main" id="{56942F6A-8447-0FC0-9C6B-EA0738488E29}"/>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4304" name="Group 127">
              <a:extLst>
                <a:ext uri="{FF2B5EF4-FFF2-40B4-BE49-F238E27FC236}">
                  <a16:creationId xmlns:a16="http://schemas.microsoft.com/office/drawing/2014/main" id="{324708E5-514B-C4F4-5862-2CB51B7D019E}"/>
                </a:ext>
              </a:extLst>
            </p:cNvPr>
            <p:cNvGrpSpPr>
              <a:grpSpLocks/>
            </p:cNvGrpSpPr>
            <p:nvPr/>
          </p:nvGrpSpPr>
          <p:grpSpPr bwMode="auto">
            <a:xfrm>
              <a:off x="2499" y="2479"/>
              <a:ext cx="47" cy="44"/>
              <a:chOff x="2933" y="2482"/>
              <a:chExt cx="47" cy="44"/>
            </a:xfrm>
          </p:grpSpPr>
          <p:sp>
            <p:nvSpPr>
              <p:cNvPr id="94305" name="Line 128">
                <a:extLst>
                  <a:ext uri="{FF2B5EF4-FFF2-40B4-BE49-F238E27FC236}">
                    <a16:creationId xmlns:a16="http://schemas.microsoft.com/office/drawing/2014/main" id="{26E4013C-31FA-8993-1B7C-D19D64584C93}"/>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306" name="Line 129">
                <a:extLst>
                  <a:ext uri="{FF2B5EF4-FFF2-40B4-BE49-F238E27FC236}">
                    <a16:creationId xmlns:a16="http://schemas.microsoft.com/office/drawing/2014/main" id="{A6A4C48E-A338-2BB8-77D2-F2244EB4A16B}"/>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94261" name="Group 57" descr="symbol">
            <a:extLst>
              <a:ext uri="{FF2B5EF4-FFF2-40B4-BE49-F238E27FC236}">
                <a16:creationId xmlns:a16="http://schemas.microsoft.com/office/drawing/2014/main" id="{022E07C6-6167-56A2-A1E8-45DA1B1BFD9E}"/>
              </a:ext>
            </a:extLst>
          </p:cNvPr>
          <p:cNvGrpSpPr>
            <a:grpSpLocks/>
          </p:cNvGrpSpPr>
          <p:nvPr/>
        </p:nvGrpSpPr>
        <p:grpSpPr bwMode="auto">
          <a:xfrm>
            <a:off x="7442200" y="4795838"/>
            <a:ext cx="1150938" cy="1066800"/>
            <a:chOff x="4594" y="655"/>
            <a:chExt cx="725" cy="672"/>
          </a:xfrm>
        </p:grpSpPr>
        <p:sp>
          <p:nvSpPr>
            <p:cNvPr id="94333" name="Freeform 58">
              <a:extLst>
                <a:ext uri="{FF2B5EF4-FFF2-40B4-BE49-F238E27FC236}">
                  <a16:creationId xmlns:a16="http://schemas.microsoft.com/office/drawing/2014/main" id="{9ABBD20B-6D9A-01CA-20F2-47C193D68767}"/>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34" name="Freeform 59">
              <a:extLst>
                <a:ext uri="{FF2B5EF4-FFF2-40B4-BE49-F238E27FC236}">
                  <a16:creationId xmlns:a16="http://schemas.microsoft.com/office/drawing/2014/main" id="{B1860B8F-9FE0-C065-4768-B21413F78811}"/>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4335" name="Group 60">
              <a:extLst>
                <a:ext uri="{FF2B5EF4-FFF2-40B4-BE49-F238E27FC236}">
                  <a16:creationId xmlns:a16="http://schemas.microsoft.com/office/drawing/2014/main" id="{6404D271-02EE-4268-2A71-319E4ED5F1F5}"/>
                </a:ext>
              </a:extLst>
            </p:cNvPr>
            <p:cNvGrpSpPr>
              <a:grpSpLocks/>
            </p:cNvGrpSpPr>
            <p:nvPr/>
          </p:nvGrpSpPr>
          <p:grpSpPr bwMode="auto">
            <a:xfrm>
              <a:off x="5005" y="857"/>
              <a:ext cx="314" cy="167"/>
              <a:chOff x="5005" y="857"/>
              <a:chExt cx="314" cy="167"/>
            </a:xfrm>
          </p:grpSpPr>
          <p:sp>
            <p:nvSpPr>
              <p:cNvPr id="94356" name="Freeform 61">
                <a:extLst>
                  <a:ext uri="{FF2B5EF4-FFF2-40B4-BE49-F238E27FC236}">
                    <a16:creationId xmlns:a16="http://schemas.microsoft.com/office/drawing/2014/main" id="{A6CA13B6-AE83-9D66-AE82-4A042DFF4C4D}"/>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57" name="Freeform 62">
                <a:extLst>
                  <a:ext uri="{FF2B5EF4-FFF2-40B4-BE49-F238E27FC236}">
                    <a16:creationId xmlns:a16="http://schemas.microsoft.com/office/drawing/2014/main" id="{CF9CFFFE-0416-7023-1D02-D6BC0EAE7E78}"/>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58" name="Freeform 63">
                <a:extLst>
                  <a:ext uri="{FF2B5EF4-FFF2-40B4-BE49-F238E27FC236}">
                    <a16:creationId xmlns:a16="http://schemas.microsoft.com/office/drawing/2014/main" id="{02F895A5-512A-D051-3A15-1CB48F757086}"/>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59" name="Freeform 64">
                <a:extLst>
                  <a:ext uri="{FF2B5EF4-FFF2-40B4-BE49-F238E27FC236}">
                    <a16:creationId xmlns:a16="http://schemas.microsoft.com/office/drawing/2014/main" id="{DDB18892-7F0E-06B6-FE39-80E4B91E49EF}"/>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60" name="Freeform 65">
                <a:extLst>
                  <a:ext uri="{FF2B5EF4-FFF2-40B4-BE49-F238E27FC236}">
                    <a16:creationId xmlns:a16="http://schemas.microsoft.com/office/drawing/2014/main" id="{52AD58CD-6CFC-812B-A97C-37C5A816668D}"/>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61" name="Freeform 66">
                <a:extLst>
                  <a:ext uri="{FF2B5EF4-FFF2-40B4-BE49-F238E27FC236}">
                    <a16:creationId xmlns:a16="http://schemas.microsoft.com/office/drawing/2014/main" id="{889A51E2-698D-4083-6093-A71757B2FD72}"/>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62" name="Freeform 67">
                <a:extLst>
                  <a:ext uri="{FF2B5EF4-FFF2-40B4-BE49-F238E27FC236}">
                    <a16:creationId xmlns:a16="http://schemas.microsoft.com/office/drawing/2014/main" id="{FCEB5AF3-9D30-3E91-5B8E-0499B807BD2D}"/>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63" name="Freeform 68">
                <a:extLst>
                  <a:ext uri="{FF2B5EF4-FFF2-40B4-BE49-F238E27FC236}">
                    <a16:creationId xmlns:a16="http://schemas.microsoft.com/office/drawing/2014/main" id="{2B7F58BE-AFFF-18FB-EB63-92405F609F6F}"/>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4336" name="Group 69">
              <a:extLst>
                <a:ext uri="{FF2B5EF4-FFF2-40B4-BE49-F238E27FC236}">
                  <a16:creationId xmlns:a16="http://schemas.microsoft.com/office/drawing/2014/main" id="{BC519D20-C02D-E167-821F-12E3CDD09BA8}"/>
                </a:ext>
              </a:extLst>
            </p:cNvPr>
            <p:cNvGrpSpPr>
              <a:grpSpLocks/>
            </p:cNvGrpSpPr>
            <p:nvPr/>
          </p:nvGrpSpPr>
          <p:grpSpPr bwMode="auto">
            <a:xfrm>
              <a:off x="4728" y="807"/>
              <a:ext cx="285" cy="300"/>
              <a:chOff x="4728" y="807"/>
              <a:chExt cx="285" cy="300"/>
            </a:xfrm>
          </p:grpSpPr>
          <p:sp>
            <p:nvSpPr>
              <p:cNvPr id="94350" name="Freeform 70">
                <a:extLst>
                  <a:ext uri="{FF2B5EF4-FFF2-40B4-BE49-F238E27FC236}">
                    <a16:creationId xmlns:a16="http://schemas.microsoft.com/office/drawing/2014/main" id="{CEF261EC-B74C-A760-B93B-91756A85F706}"/>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51" name="Freeform 71">
                <a:extLst>
                  <a:ext uri="{FF2B5EF4-FFF2-40B4-BE49-F238E27FC236}">
                    <a16:creationId xmlns:a16="http://schemas.microsoft.com/office/drawing/2014/main" id="{BBC5E1BA-D46B-3E3A-6777-B37755B7689E}"/>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4352" name="Group 72">
                <a:extLst>
                  <a:ext uri="{FF2B5EF4-FFF2-40B4-BE49-F238E27FC236}">
                    <a16:creationId xmlns:a16="http://schemas.microsoft.com/office/drawing/2014/main" id="{3AD54D52-E4C4-5BDD-9E6D-2363F5BD0AB3}"/>
                  </a:ext>
                </a:extLst>
              </p:cNvPr>
              <p:cNvGrpSpPr>
                <a:grpSpLocks/>
              </p:cNvGrpSpPr>
              <p:nvPr/>
            </p:nvGrpSpPr>
            <p:grpSpPr bwMode="auto">
              <a:xfrm>
                <a:off x="4781" y="810"/>
                <a:ext cx="35" cy="260"/>
                <a:chOff x="4781" y="807"/>
                <a:chExt cx="35" cy="260"/>
              </a:xfrm>
            </p:grpSpPr>
            <p:sp>
              <p:nvSpPr>
                <p:cNvPr id="94353" name="Freeform 73">
                  <a:extLst>
                    <a:ext uri="{FF2B5EF4-FFF2-40B4-BE49-F238E27FC236}">
                      <a16:creationId xmlns:a16="http://schemas.microsoft.com/office/drawing/2014/main" id="{DE2067A3-E3CB-5528-DF93-B0F9ABD54094}"/>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54" name="Freeform 74">
                  <a:extLst>
                    <a:ext uri="{FF2B5EF4-FFF2-40B4-BE49-F238E27FC236}">
                      <a16:creationId xmlns:a16="http://schemas.microsoft.com/office/drawing/2014/main" id="{9699DBD8-4CBA-4A56-350D-804849972D43}"/>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94355" name="Freeform 75">
                  <a:extLst>
                    <a:ext uri="{FF2B5EF4-FFF2-40B4-BE49-F238E27FC236}">
                      <a16:creationId xmlns:a16="http://schemas.microsoft.com/office/drawing/2014/main" id="{AE01B5FC-70D2-A43B-7887-9389A3F110B7}"/>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94337" name="Group 76">
              <a:extLst>
                <a:ext uri="{FF2B5EF4-FFF2-40B4-BE49-F238E27FC236}">
                  <a16:creationId xmlns:a16="http://schemas.microsoft.com/office/drawing/2014/main" id="{10DD0752-27FD-2E7A-15AB-584065CA4945}"/>
                </a:ext>
              </a:extLst>
            </p:cNvPr>
            <p:cNvGrpSpPr>
              <a:grpSpLocks/>
            </p:cNvGrpSpPr>
            <p:nvPr/>
          </p:nvGrpSpPr>
          <p:grpSpPr bwMode="auto">
            <a:xfrm>
              <a:off x="5112" y="777"/>
              <a:ext cx="79" cy="298"/>
              <a:chOff x="5106" y="769"/>
              <a:chExt cx="79" cy="298"/>
            </a:xfrm>
          </p:grpSpPr>
          <p:sp>
            <p:nvSpPr>
              <p:cNvPr id="94348" name="Freeform 77">
                <a:extLst>
                  <a:ext uri="{FF2B5EF4-FFF2-40B4-BE49-F238E27FC236}">
                    <a16:creationId xmlns:a16="http://schemas.microsoft.com/office/drawing/2014/main" id="{2322771C-A783-AA62-B309-B63B371B762F}"/>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49" name="Freeform 78">
                <a:extLst>
                  <a:ext uri="{FF2B5EF4-FFF2-40B4-BE49-F238E27FC236}">
                    <a16:creationId xmlns:a16="http://schemas.microsoft.com/office/drawing/2014/main" id="{7ACE8086-A2CA-24D8-58C8-11B71321CE0F}"/>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94338" name="Group 79">
              <a:extLst>
                <a:ext uri="{FF2B5EF4-FFF2-40B4-BE49-F238E27FC236}">
                  <a16:creationId xmlns:a16="http://schemas.microsoft.com/office/drawing/2014/main" id="{A61CC3A1-F266-1A11-7BB6-2FF616A7C8E9}"/>
                </a:ext>
              </a:extLst>
            </p:cNvPr>
            <p:cNvGrpSpPr>
              <a:grpSpLocks/>
            </p:cNvGrpSpPr>
            <p:nvPr/>
          </p:nvGrpSpPr>
          <p:grpSpPr bwMode="auto">
            <a:xfrm>
              <a:off x="4594" y="957"/>
              <a:ext cx="281" cy="300"/>
              <a:chOff x="4594" y="957"/>
              <a:chExt cx="281" cy="300"/>
            </a:xfrm>
          </p:grpSpPr>
          <p:sp>
            <p:nvSpPr>
              <p:cNvPr id="94344" name="Freeform 80">
                <a:extLst>
                  <a:ext uri="{FF2B5EF4-FFF2-40B4-BE49-F238E27FC236}">
                    <a16:creationId xmlns:a16="http://schemas.microsoft.com/office/drawing/2014/main" id="{B1C96A72-2847-D37E-DE30-4FC7A5B89518}"/>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45" name="Freeform 81">
                <a:extLst>
                  <a:ext uri="{FF2B5EF4-FFF2-40B4-BE49-F238E27FC236}">
                    <a16:creationId xmlns:a16="http://schemas.microsoft.com/office/drawing/2014/main" id="{4144689F-5BFE-63E1-9368-AB4ACB29D075}"/>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46" name="Freeform 82">
                <a:extLst>
                  <a:ext uri="{FF2B5EF4-FFF2-40B4-BE49-F238E27FC236}">
                    <a16:creationId xmlns:a16="http://schemas.microsoft.com/office/drawing/2014/main" id="{B48197B4-71CC-BD13-9CC0-84D5F28E1D59}"/>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347" name="Freeform 83">
                <a:extLst>
                  <a:ext uri="{FF2B5EF4-FFF2-40B4-BE49-F238E27FC236}">
                    <a16:creationId xmlns:a16="http://schemas.microsoft.com/office/drawing/2014/main" id="{F2704419-51AE-2F95-1809-5161E441A5F7}"/>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4339" name="Freeform 84">
              <a:extLst>
                <a:ext uri="{FF2B5EF4-FFF2-40B4-BE49-F238E27FC236}">
                  <a16:creationId xmlns:a16="http://schemas.microsoft.com/office/drawing/2014/main" id="{88C49C91-0DD7-7C3D-37EE-BAFB90042877}"/>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4340" name="Group 85">
              <a:extLst>
                <a:ext uri="{FF2B5EF4-FFF2-40B4-BE49-F238E27FC236}">
                  <a16:creationId xmlns:a16="http://schemas.microsoft.com/office/drawing/2014/main" id="{BBC5C3D8-33D4-5BBB-000C-0996A0A884D1}"/>
                </a:ext>
              </a:extLst>
            </p:cNvPr>
            <p:cNvGrpSpPr>
              <a:grpSpLocks/>
            </p:cNvGrpSpPr>
            <p:nvPr/>
          </p:nvGrpSpPr>
          <p:grpSpPr bwMode="auto">
            <a:xfrm rot="5400000">
              <a:off x="4942" y="1040"/>
              <a:ext cx="218" cy="356"/>
              <a:chOff x="4462" y="2080"/>
              <a:chExt cx="218" cy="356"/>
            </a:xfrm>
          </p:grpSpPr>
          <p:sp>
            <p:nvSpPr>
              <p:cNvPr id="94341" name="Oval 86">
                <a:extLst>
                  <a:ext uri="{FF2B5EF4-FFF2-40B4-BE49-F238E27FC236}">
                    <a16:creationId xmlns:a16="http://schemas.microsoft.com/office/drawing/2014/main" id="{578B091B-0FF5-D774-7C34-90F80CE0D3B4}"/>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342" name="Line 87">
                <a:extLst>
                  <a:ext uri="{FF2B5EF4-FFF2-40B4-BE49-F238E27FC236}">
                    <a16:creationId xmlns:a16="http://schemas.microsoft.com/office/drawing/2014/main" id="{CFD66857-505B-2E9F-D8B0-DD34A3350932}"/>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343" name="Line 88">
                <a:extLst>
                  <a:ext uri="{FF2B5EF4-FFF2-40B4-BE49-F238E27FC236}">
                    <a16:creationId xmlns:a16="http://schemas.microsoft.com/office/drawing/2014/main" id="{104D4F93-B2A8-0C59-D326-D25C1B69CC96}"/>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4264" name="Freeform 113">
            <a:extLst>
              <a:ext uri="{FF2B5EF4-FFF2-40B4-BE49-F238E27FC236}">
                <a16:creationId xmlns:a16="http://schemas.microsoft.com/office/drawing/2014/main" id="{C7590BFD-7A92-5AFC-1EBE-3E0DF0E74331}"/>
              </a:ext>
              <a:ext uri="{C183D7F6-B498-43B3-948B-1728B52AA6E4}">
                <adec:decorative xmlns:adec="http://schemas.microsoft.com/office/drawing/2017/decorative" val="1"/>
              </a:ext>
            </a:extLst>
          </p:cNvPr>
          <p:cNvSpPr>
            <a:spLocks/>
          </p:cNvSpPr>
          <p:nvPr/>
        </p:nvSpPr>
        <p:spPr bwMode="auto">
          <a:xfrm rot="16200000" flipV="1">
            <a:off x="7991476" y="2894012"/>
            <a:ext cx="950912" cy="417513"/>
          </a:xfrm>
          <a:custGeom>
            <a:avLst/>
            <a:gdLst>
              <a:gd name="T0" fmla="*/ 0 w 1362"/>
              <a:gd name="T1" fmla="*/ 416320 h 350"/>
              <a:gd name="T2" fmla="*/ 129860 w 1362"/>
              <a:gd name="T3" fmla="*/ 416320 h 350"/>
              <a:gd name="T4" fmla="*/ 129860 w 1362"/>
              <a:gd name="T5" fmla="*/ 386498 h 350"/>
              <a:gd name="T6" fmla="*/ 777765 w 1362"/>
              <a:gd name="T7" fmla="*/ 386498 h 350"/>
              <a:gd name="T8" fmla="*/ 777765 w 1362"/>
              <a:gd name="T9" fmla="*/ 416320 h 350"/>
              <a:gd name="T10" fmla="*/ 950214 w 1362"/>
              <a:gd name="T11" fmla="*/ 416320 h 350"/>
              <a:gd name="T12" fmla="*/ 950214 w 1362"/>
              <a:gd name="T13" fmla="*/ 0 h 350"/>
              <a:gd name="T14" fmla="*/ 0 w 1362"/>
              <a:gd name="T15" fmla="*/ 0 h 350"/>
              <a:gd name="T16" fmla="*/ 0 w 1362"/>
              <a:gd name="T17" fmla="*/ 41632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CCFF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65" name="Rectangle 114">
            <a:extLst>
              <a:ext uri="{FF2B5EF4-FFF2-40B4-BE49-F238E27FC236}">
                <a16:creationId xmlns:a16="http://schemas.microsoft.com/office/drawing/2014/main" id="{BD917DF8-8B74-3953-025F-BA562217C7E6}"/>
              </a:ext>
              <a:ext uri="{C183D7F6-B498-43B3-948B-1728B52AA6E4}">
                <adec:decorative xmlns:adec="http://schemas.microsoft.com/office/drawing/2017/decorative" val="1"/>
              </a:ext>
            </a:extLst>
          </p:cNvPr>
          <p:cNvSpPr>
            <a:spLocks noChangeArrowheads="1"/>
          </p:cNvSpPr>
          <p:nvPr/>
        </p:nvSpPr>
        <p:spPr bwMode="auto">
          <a:xfrm>
            <a:off x="8258175" y="2632075"/>
            <a:ext cx="428625" cy="673100"/>
          </a:xfrm>
          <a:prstGeom prst="rect">
            <a:avLst/>
          </a:prstGeom>
          <a:solidFill>
            <a:schemeClr val="accent2"/>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4268" name="Group 130">
            <a:extLst>
              <a:ext uri="{FF2B5EF4-FFF2-40B4-BE49-F238E27FC236}">
                <a16:creationId xmlns:a16="http://schemas.microsoft.com/office/drawing/2014/main" id="{866A0398-2AEB-68F2-86CD-2B6D84534058}"/>
              </a:ext>
              <a:ext uri="{C183D7F6-B498-43B3-948B-1728B52AA6E4}">
                <adec:decorative xmlns:adec="http://schemas.microsoft.com/office/drawing/2017/decorative" val="1"/>
              </a:ext>
            </a:extLst>
          </p:cNvPr>
          <p:cNvGrpSpPr>
            <a:grpSpLocks/>
          </p:cNvGrpSpPr>
          <p:nvPr/>
        </p:nvGrpSpPr>
        <p:grpSpPr bwMode="auto">
          <a:xfrm>
            <a:off x="7478713" y="2700338"/>
            <a:ext cx="781050" cy="368300"/>
            <a:chOff x="2778" y="2216"/>
            <a:chExt cx="492" cy="232"/>
          </a:xfrm>
        </p:grpSpPr>
        <p:sp>
          <p:nvSpPr>
            <p:cNvPr id="94295" name="Line 131">
              <a:extLst>
                <a:ext uri="{FF2B5EF4-FFF2-40B4-BE49-F238E27FC236}">
                  <a16:creationId xmlns:a16="http://schemas.microsoft.com/office/drawing/2014/main" id="{B825E886-7318-7C51-B44F-B130EA898A8E}"/>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96" name="Line 132">
              <a:extLst>
                <a:ext uri="{FF2B5EF4-FFF2-40B4-BE49-F238E27FC236}">
                  <a16:creationId xmlns:a16="http://schemas.microsoft.com/office/drawing/2014/main" id="{6A28C1E5-19FD-E7F9-A8D4-4995FCAE3EEC}"/>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97" name="Line 133">
              <a:extLst>
                <a:ext uri="{FF2B5EF4-FFF2-40B4-BE49-F238E27FC236}">
                  <a16:creationId xmlns:a16="http://schemas.microsoft.com/office/drawing/2014/main" id="{7D6199AB-719B-1429-9E8D-4DDB8DF22888}"/>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4271" name="Freeform 139">
            <a:extLst>
              <a:ext uri="{FF2B5EF4-FFF2-40B4-BE49-F238E27FC236}">
                <a16:creationId xmlns:a16="http://schemas.microsoft.com/office/drawing/2014/main" id="{75612753-AB50-CCC6-BDBB-138100259A40}"/>
              </a:ext>
              <a:ext uri="{C183D7F6-B498-43B3-948B-1728B52AA6E4}">
                <adec:decorative xmlns:adec="http://schemas.microsoft.com/office/drawing/2017/decorative" val="1"/>
              </a:ext>
            </a:extLst>
          </p:cNvPr>
          <p:cNvSpPr>
            <a:spLocks/>
          </p:cNvSpPr>
          <p:nvPr/>
        </p:nvSpPr>
        <p:spPr bwMode="auto">
          <a:xfrm rot="16200000" flipV="1">
            <a:off x="8262938" y="2763838"/>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82" name="Rectangle 152">
            <a:extLst>
              <a:ext uri="{FF2B5EF4-FFF2-40B4-BE49-F238E27FC236}">
                <a16:creationId xmlns:a16="http://schemas.microsoft.com/office/drawing/2014/main" id="{1F12252D-A200-85F8-C29B-D0B1438E2452}"/>
              </a:ext>
              <a:ext uri="{C183D7F6-B498-43B3-948B-1728B52AA6E4}">
                <adec:decorative xmlns:adec="http://schemas.microsoft.com/office/drawing/2017/decorative" val="1"/>
              </a:ext>
            </a:extLst>
          </p:cNvPr>
          <p:cNvSpPr>
            <a:spLocks noChangeArrowheads="1"/>
          </p:cNvSpPr>
          <p:nvPr/>
        </p:nvSpPr>
        <p:spPr bwMode="auto">
          <a:xfrm rot="16200000" flipV="1">
            <a:off x="7997825" y="3090863"/>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4283" name="Group 153">
            <a:extLst>
              <a:ext uri="{FF2B5EF4-FFF2-40B4-BE49-F238E27FC236}">
                <a16:creationId xmlns:a16="http://schemas.microsoft.com/office/drawing/2014/main" id="{4AAA7CA5-F341-517B-1BEF-43D520221FA8}"/>
              </a:ext>
              <a:ext uri="{C183D7F6-B498-43B3-948B-1728B52AA6E4}">
                <adec:decorative xmlns:adec="http://schemas.microsoft.com/office/drawing/2017/decorative" val="1"/>
              </a:ext>
            </a:extLst>
          </p:cNvPr>
          <p:cNvGrpSpPr>
            <a:grpSpLocks/>
          </p:cNvGrpSpPr>
          <p:nvPr/>
        </p:nvGrpSpPr>
        <p:grpSpPr bwMode="auto">
          <a:xfrm rot="16200000" flipV="1">
            <a:off x="7967663" y="2652712"/>
            <a:ext cx="1023938" cy="347663"/>
            <a:chOff x="4108" y="965"/>
            <a:chExt cx="1467" cy="294"/>
          </a:xfrm>
        </p:grpSpPr>
        <p:sp>
          <p:nvSpPr>
            <p:cNvPr id="94286" name="Rectangle 154">
              <a:extLst>
                <a:ext uri="{FF2B5EF4-FFF2-40B4-BE49-F238E27FC236}">
                  <a16:creationId xmlns:a16="http://schemas.microsoft.com/office/drawing/2014/main" id="{AC2CB897-7558-2AA9-1C85-C4CD08A28A05}"/>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87" name="Rectangle 155">
              <a:extLst>
                <a:ext uri="{FF2B5EF4-FFF2-40B4-BE49-F238E27FC236}">
                  <a16:creationId xmlns:a16="http://schemas.microsoft.com/office/drawing/2014/main" id="{6567DF1B-FF5C-4235-C97C-5AE80536190A}"/>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88" name="Freeform 156">
              <a:extLst>
                <a:ext uri="{FF2B5EF4-FFF2-40B4-BE49-F238E27FC236}">
                  <a16:creationId xmlns:a16="http://schemas.microsoft.com/office/drawing/2014/main" id="{66D39F3C-C1BD-3D2D-6652-7EA6662B8178}"/>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89" name="Freeform 157">
              <a:extLst>
                <a:ext uri="{FF2B5EF4-FFF2-40B4-BE49-F238E27FC236}">
                  <a16:creationId xmlns:a16="http://schemas.microsoft.com/office/drawing/2014/main" id="{FF4A6E2E-34D0-C3C6-B8C9-89759C1ACCF5}"/>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grpSp>
        <p:nvGrpSpPr>
          <p:cNvPr id="94269" name="Group 134">
            <a:extLst>
              <a:ext uri="{FF2B5EF4-FFF2-40B4-BE49-F238E27FC236}">
                <a16:creationId xmlns:a16="http://schemas.microsoft.com/office/drawing/2014/main" id="{21508963-751A-8494-D5E1-E6FD7C6CB589}"/>
              </a:ext>
              <a:ext uri="{C183D7F6-B498-43B3-948B-1728B52AA6E4}">
                <adec:decorative xmlns:adec="http://schemas.microsoft.com/office/drawing/2017/decorative" val="1"/>
              </a:ext>
            </a:extLst>
          </p:cNvPr>
          <p:cNvGrpSpPr>
            <a:grpSpLocks/>
          </p:cNvGrpSpPr>
          <p:nvPr/>
        </p:nvGrpSpPr>
        <p:grpSpPr bwMode="auto">
          <a:xfrm>
            <a:off x="7469188" y="3271838"/>
            <a:ext cx="790575" cy="271462"/>
            <a:chOff x="2772" y="2576"/>
            <a:chExt cx="498" cy="171"/>
          </a:xfrm>
        </p:grpSpPr>
        <p:sp>
          <p:nvSpPr>
            <p:cNvPr id="94292" name="Line 135">
              <a:extLst>
                <a:ext uri="{FF2B5EF4-FFF2-40B4-BE49-F238E27FC236}">
                  <a16:creationId xmlns:a16="http://schemas.microsoft.com/office/drawing/2014/main" id="{A51C556F-39AA-DE5F-4BA6-B94AF018BC20}"/>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93" name="Line 136">
              <a:extLst>
                <a:ext uri="{FF2B5EF4-FFF2-40B4-BE49-F238E27FC236}">
                  <a16:creationId xmlns:a16="http://schemas.microsoft.com/office/drawing/2014/main" id="{4954B5C2-568C-2DF9-D576-C72D5A754EC5}"/>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94" name="Line 137">
              <a:extLst>
                <a:ext uri="{FF2B5EF4-FFF2-40B4-BE49-F238E27FC236}">
                  <a16:creationId xmlns:a16="http://schemas.microsoft.com/office/drawing/2014/main" id="{0A3F5913-ABD1-2968-28E2-933454AC90E7}"/>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4273" name="Freeform 141">
            <a:extLst>
              <a:ext uri="{FF2B5EF4-FFF2-40B4-BE49-F238E27FC236}">
                <a16:creationId xmlns:a16="http://schemas.microsoft.com/office/drawing/2014/main" id="{CDFA1187-422C-1314-72AA-88DEC6FE380C}"/>
              </a:ext>
              <a:ext uri="{C183D7F6-B498-43B3-948B-1728B52AA6E4}">
                <adec:decorative xmlns:adec="http://schemas.microsoft.com/office/drawing/2017/decorative" val="1"/>
              </a:ext>
            </a:extLst>
          </p:cNvPr>
          <p:cNvSpPr>
            <a:spLocks/>
          </p:cNvSpPr>
          <p:nvPr/>
        </p:nvSpPr>
        <p:spPr bwMode="auto">
          <a:xfrm rot="16200000" flipV="1">
            <a:off x="8259763" y="3348037"/>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74" name="Freeform 142">
            <a:extLst>
              <a:ext uri="{FF2B5EF4-FFF2-40B4-BE49-F238E27FC236}">
                <a16:creationId xmlns:a16="http://schemas.microsoft.com/office/drawing/2014/main" id="{396AC5C5-95E1-2CF4-FDBC-9ED2ACB0BB49}"/>
              </a:ext>
              <a:ext uri="{C183D7F6-B498-43B3-948B-1728B52AA6E4}">
                <adec:decorative xmlns:adec="http://schemas.microsoft.com/office/drawing/2017/decorative" val="1"/>
              </a:ext>
            </a:extLst>
          </p:cNvPr>
          <p:cNvSpPr>
            <a:spLocks/>
          </p:cNvSpPr>
          <p:nvPr/>
        </p:nvSpPr>
        <p:spPr bwMode="auto">
          <a:xfrm rot="16200000" flipV="1">
            <a:off x="8360569" y="3251994"/>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75" name="Freeform 143">
            <a:extLst>
              <a:ext uri="{FF2B5EF4-FFF2-40B4-BE49-F238E27FC236}">
                <a16:creationId xmlns:a16="http://schemas.microsoft.com/office/drawing/2014/main" id="{4B2CD743-B3A9-30AB-B676-66FF687FF812}"/>
              </a:ext>
              <a:ext uri="{C183D7F6-B498-43B3-948B-1728B52AA6E4}">
                <adec:decorative xmlns:adec="http://schemas.microsoft.com/office/drawing/2017/decorative" val="1"/>
              </a:ext>
            </a:extLst>
          </p:cNvPr>
          <p:cNvSpPr>
            <a:spLocks/>
          </p:cNvSpPr>
          <p:nvPr/>
        </p:nvSpPr>
        <p:spPr bwMode="auto">
          <a:xfrm rot="16200000" flipV="1">
            <a:off x="8358187" y="3249613"/>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76" name="Freeform 144">
            <a:extLst>
              <a:ext uri="{FF2B5EF4-FFF2-40B4-BE49-F238E27FC236}">
                <a16:creationId xmlns:a16="http://schemas.microsoft.com/office/drawing/2014/main" id="{D85BA848-74FD-FBB0-77BD-3C55731766A2}"/>
              </a:ext>
              <a:ext uri="{C183D7F6-B498-43B3-948B-1728B52AA6E4}">
                <adec:decorative xmlns:adec="http://schemas.microsoft.com/office/drawing/2017/decorative" val="1"/>
              </a:ext>
            </a:extLst>
          </p:cNvPr>
          <p:cNvSpPr>
            <a:spLocks/>
          </p:cNvSpPr>
          <p:nvPr/>
        </p:nvSpPr>
        <p:spPr bwMode="auto">
          <a:xfrm rot="16200000" flipV="1">
            <a:off x="8240712" y="2522538"/>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72" name="Freeform 140">
            <a:extLst>
              <a:ext uri="{FF2B5EF4-FFF2-40B4-BE49-F238E27FC236}">
                <a16:creationId xmlns:a16="http://schemas.microsoft.com/office/drawing/2014/main" id="{8F6B2546-EEC7-5A52-737C-7A51C0EA27A3}"/>
              </a:ext>
              <a:ext uri="{C183D7F6-B498-43B3-948B-1728B52AA6E4}">
                <adec:decorative xmlns:adec="http://schemas.microsoft.com/office/drawing/2017/decorative" val="1"/>
              </a:ext>
            </a:extLst>
          </p:cNvPr>
          <p:cNvSpPr>
            <a:spLocks/>
          </p:cNvSpPr>
          <p:nvPr/>
        </p:nvSpPr>
        <p:spPr bwMode="auto">
          <a:xfrm rot="16200000" flipV="1">
            <a:off x="8262144" y="3350419"/>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70" name="Freeform 138">
            <a:extLst>
              <a:ext uri="{FF2B5EF4-FFF2-40B4-BE49-F238E27FC236}">
                <a16:creationId xmlns:a16="http://schemas.microsoft.com/office/drawing/2014/main" id="{40FF2800-2A0E-B7E8-35F2-672BC1FC447F}"/>
              </a:ext>
              <a:ext uri="{C183D7F6-B498-43B3-948B-1728B52AA6E4}">
                <adec:decorative xmlns:adec="http://schemas.microsoft.com/office/drawing/2017/decorative" val="1"/>
              </a:ext>
            </a:extLst>
          </p:cNvPr>
          <p:cNvSpPr>
            <a:spLocks/>
          </p:cNvSpPr>
          <p:nvPr/>
        </p:nvSpPr>
        <p:spPr bwMode="auto">
          <a:xfrm rot="16200000" flipV="1">
            <a:off x="8443119" y="2610644"/>
            <a:ext cx="365125" cy="144463"/>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2 h 121"/>
              <a:gd name="T16" fmla="*/ 297535 w 524"/>
              <a:gd name="T17" fmla="*/ 107452 h 121"/>
              <a:gd name="T18" fmla="*/ 297535 w 524"/>
              <a:gd name="T19" fmla="*/ 143269 h 121"/>
              <a:gd name="T20" fmla="*/ 216706 w 524"/>
              <a:gd name="T21" fmla="*/ 143269 h 121"/>
              <a:gd name="T22" fmla="*/ 216706 w 524"/>
              <a:gd name="T23" fmla="*/ 102676 h 121"/>
              <a:gd name="T24" fmla="*/ 0 w 524"/>
              <a:gd name="T25" fmla="*/ 102676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94281" name="Group 149">
            <a:extLst>
              <a:ext uri="{FF2B5EF4-FFF2-40B4-BE49-F238E27FC236}">
                <a16:creationId xmlns:a16="http://schemas.microsoft.com/office/drawing/2014/main" id="{91119E7C-5505-E8E8-9956-9F876F0B9ECC}"/>
              </a:ext>
              <a:ext uri="{C183D7F6-B498-43B3-948B-1728B52AA6E4}">
                <adec:decorative xmlns:adec="http://schemas.microsoft.com/office/drawing/2017/decorative" val="1"/>
              </a:ext>
            </a:extLst>
          </p:cNvPr>
          <p:cNvGrpSpPr>
            <a:grpSpLocks/>
          </p:cNvGrpSpPr>
          <p:nvPr/>
        </p:nvGrpSpPr>
        <p:grpSpPr bwMode="auto">
          <a:xfrm rot="16200000" flipV="1">
            <a:off x="8439150" y="2533651"/>
            <a:ext cx="77787" cy="150812"/>
            <a:chOff x="4817" y="1051"/>
            <a:chExt cx="111" cy="126"/>
          </a:xfrm>
        </p:grpSpPr>
        <p:sp>
          <p:nvSpPr>
            <p:cNvPr id="94290" name="Rectangle 150">
              <a:extLst>
                <a:ext uri="{FF2B5EF4-FFF2-40B4-BE49-F238E27FC236}">
                  <a16:creationId xmlns:a16="http://schemas.microsoft.com/office/drawing/2014/main" id="{16C89378-2ED6-C471-48CB-C88774B08207}"/>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91" name="Rectangle 151">
              <a:extLst>
                <a:ext uri="{FF2B5EF4-FFF2-40B4-BE49-F238E27FC236}">
                  <a16:creationId xmlns:a16="http://schemas.microsoft.com/office/drawing/2014/main" id="{E9F656B4-2878-F3BF-B454-E2B1EF73E4E1}"/>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94280" name="Rectangle 148">
            <a:extLst>
              <a:ext uri="{FF2B5EF4-FFF2-40B4-BE49-F238E27FC236}">
                <a16:creationId xmlns:a16="http://schemas.microsoft.com/office/drawing/2014/main" id="{B8F58DAB-5C24-CC25-AAB0-B7AF17CD8069}"/>
              </a:ext>
              <a:ext uri="{C183D7F6-B498-43B3-948B-1728B52AA6E4}">
                <adec:decorative xmlns:adec="http://schemas.microsoft.com/office/drawing/2017/decorative" val="1"/>
              </a:ext>
            </a:extLst>
          </p:cNvPr>
          <p:cNvSpPr>
            <a:spLocks noChangeArrowheads="1"/>
          </p:cNvSpPr>
          <p:nvPr/>
        </p:nvSpPr>
        <p:spPr bwMode="auto">
          <a:xfrm rot="16200000" flipV="1">
            <a:off x="8387556" y="3091657"/>
            <a:ext cx="574675" cy="33338"/>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4278" name="Line 146">
            <a:extLst>
              <a:ext uri="{FF2B5EF4-FFF2-40B4-BE49-F238E27FC236}">
                <a16:creationId xmlns:a16="http://schemas.microsoft.com/office/drawing/2014/main" id="{6AC1EEBB-7A83-9BEC-A0B2-DDAF478364D9}"/>
              </a:ext>
              <a:ext uri="{C183D7F6-B498-43B3-948B-1728B52AA6E4}">
                <adec:decorative xmlns:adec="http://schemas.microsoft.com/office/drawing/2017/decorative" val="1"/>
              </a:ext>
            </a:extLst>
          </p:cNvPr>
          <p:cNvSpPr>
            <a:spLocks noChangeShapeType="1"/>
          </p:cNvSpPr>
          <p:nvPr/>
        </p:nvSpPr>
        <p:spPr bwMode="auto">
          <a:xfrm rot="16200000" flipV="1">
            <a:off x="8482013" y="3373437"/>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94277" name="Freeform 145">
            <a:extLst>
              <a:ext uri="{FF2B5EF4-FFF2-40B4-BE49-F238E27FC236}">
                <a16:creationId xmlns:a16="http://schemas.microsoft.com/office/drawing/2014/main" id="{FF8E9593-5578-D5F3-4244-6333BED98A6F}"/>
              </a:ext>
              <a:ext uri="{C183D7F6-B498-43B3-948B-1728B52AA6E4}">
                <adec:decorative xmlns:adec="http://schemas.microsoft.com/office/drawing/2017/decorative" val="1"/>
              </a:ext>
            </a:extLst>
          </p:cNvPr>
          <p:cNvSpPr>
            <a:spLocks/>
          </p:cNvSpPr>
          <p:nvPr/>
        </p:nvSpPr>
        <p:spPr bwMode="auto">
          <a:xfrm rot="16200000" flipV="1">
            <a:off x="8355013" y="2506662"/>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4279" name="Freeform 147">
            <a:extLst>
              <a:ext uri="{FF2B5EF4-FFF2-40B4-BE49-F238E27FC236}">
                <a16:creationId xmlns:a16="http://schemas.microsoft.com/office/drawing/2014/main" id="{470383B3-39E3-85F4-E69B-2A0ADB0A8923}"/>
              </a:ext>
              <a:ext uri="{C183D7F6-B498-43B3-948B-1728B52AA6E4}">
                <adec:decorative xmlns:adec="http://schemas.microsoft.com/office/drawing/2017/decorative" val="1"/>
              </a:ext>
            </a:extLst>
          </p:cNvPr>
          <p:cNvSpPr>
            <a:spLocks/>
          </p:cNvSpPr>
          <p:nvPr/>
        </p:nvSpPr>
        <p:spPr bwMode="auto">
          <a:xfrm rot="16200000" flipV="1">
            <a:off x="8536782" y="2507456"/>
            <a:ext cx="63500" cy="58737"/>
          </a:xfrm>
          <a:custGeom>
            <a:avLst/>
            <a:gdLst>
              <a:gd name="T0" fmla="*/ 0 w 90"/>
              <a:gd name="T1" fmla="*/ 57562 h 50"/>
              <a:gd name="T2" fmla="*/ 0 w 90"/>
              <a:gd name="T3" fmla="*/ 57562 h 50"/>
              <a:gd name="T4" fmla="*/ 0 w 90"/>
              <a:gd name="T5" fmla="*/ 48164 h 50"/>
              <a:gd name="T6" fmla="*/ 7761 w 90"/>
              <a:gd name="T7" fmla="*/ 39941 h 50"/>
              <a:gd name="T8" fmla="*/ 7761 w 90"/>
              <a:gd name="T9" fmla="*/ 30543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3 h 50"/>
              <a:gd name="T28" fmla="*/ 51506 w 90"/>
              <a:gd name="T29" fmla="*/ 39941 h 50"/>
              <a:gd name="T30" fmla="*/ 62794 w 90"/>
              <a:gd name="T31" fmla="*/ 48164 h 50"/>
              <a:gd name="T32" fmla="*/ 62794 w 90"/>
              <a:gd name="T33" fmla="*/ 57562 h 50"/>
              <a:gd name="T34" fmla="*/ 0 w 90"/>
              <a:gd name="T35" fmla="*/ 57562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33" name="Rectangle 159">
            <a:extLst>
              <a:ext uri="{FF2B5EF4-FFF2-40B4-BE49-F238E27FC236}">
                <a16:creationId xmlns:a16="http://schemas.microsoft.com/office/drawing/2014/main" id="{89C2DC4B-4187-ECF1-BC01-D22B5ACEF5FE}"/>
              </a:ext>
            </a:extLst>
          </p:cNvPr>
          <p:cNvSpPr>
            <a:spLocks noGrp="1" noChangeArrowheads="1"/>
          </p:cNvSpPr>
          <p:nvPr>
            <p:ph type="ctrTitle"/>
          </p:nvPr>
        </p:nvSpPr>
        <p:spPr>
          <a:xfrm>
            <a:off x="381000" y="990600"/>
            <a:ext cx="7772400" cy="320675"/>
          </a:xfrm>
        </p:spPr>
        <p:txBody>
          <a:bodyPr anchor="ctr"/>
          <a:lstStyle/>
          <a:p>
            <a:pPr eaLnBrk="1" hangingPunct="1"/>
            <a:r>
              <a:rPr lang="en-US" altLang="en-US" sz="4400" dirty="0"/>
              <a:t>Pressure regulator 10</a:t>
            </a:r>
            <a:endParaRPr lang="en-GB" altLang="en-US" sz="4400" dirty="0"/>
          </a:p>
        </p:txBody>
      </p:sp>
      <p:sp>
        <p:nvSpPr>
          <p:cNvPr id="335006" name="AutoShape 158">
            <a:extLst>
              <a:ext uri="{FF2B5EF4-FFF2-40B4-BE49-F238E27FC236}">
                <a16:creationId xmlns:a16="http://schemas.microsoft.com/office/drawing/2014/main" id="{C6B6D738-32BE-4D60-D5FE-06DBEE05D89B}"/>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96306" name="Text Box 54">
            <a:extLst>
              <a:ext uri="{FF2B5EF4-FFF2-40B4-BE49-F238E27FC236}">
                <a16:creationId xmlns:a16="http://schemas.microsoft.com/office/drawing/2014/main" id="{09F2A2E4-B4B8-62CD-31E7-017889037770}"/>
              </a:ext>
            </a:extLst>
          </p:cNvPr>
          <p:cNvSpPr txBox="1">
            <a:spLocks noChangeArrowheads="1"/>
          </p:cNvSpPr>
          <p:nvPr/>
        </p:nvSpPr>
        <p:spPr bwMode="auto">
          <a:xfrm>
            <a:off x="1582738" y="3429000"/>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34850" name="Freeform 2">
            <a:extLst>
              <a:ext uri="{FF2B5EF4-FFF2-40B4-BE49-F238E27FC236}">
                <a16:creationId xmlns:a16="http://schemas.microsoft.com/office/drawing/2014/main" id="{C53D29ED-EA2A-741B-2827-BE1B27C21CC6}"/>
              </a:ext>
              <a:ext uri="{C183D7F6-B498-43B3-948B-1728B52AA6E4}">
                <adec:decorative xmlns:adec="http://schemas.microsoft.com/office/drawing/2017/decorative" val="1"/>
              </a:ext>
            </a:extLst>
          </p:cNvPr>
          <p:cNvSpPr>
            <a:spLocks/>
          </p:cNvSpPr>
          <p:nvPr/>
        </p:nvSpPr>
        <p:spPr bwMode="auto">
          <a:xfrm>
            <a:off x="3046413" y="2244725"/>
            <a:ext cx="2173287"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34851" name="Freeform 3">
            <a:extLst>
              <a:ext uri="{FF2B5EF4-FFF2-40B4-BE49-F238E27FC236}">
                <a16:creationId xmlns:a16="http://schemas.microsoft.com/office/drawing/2014/main" id="{D47C0D12-C778-160D-D7E4-CE741B4B69B3}"/>
              </a:ext>
              <a:ext uri="{C183D7F6-B498-43B3-948B-1728B52AA6E4}">
                <adec:decorative xmlns:adec="http://schemas.microsoft.com/office/drawing/2017/decorative" val="1"/>
              </a:ext>
            </a:extLst>
          </p:cNvPr>
          <p:cNvSpPr>
            <a:spLocks/>
          </p:cNvSpPr>
          <p:nvPr/>
        </p:nvSpPr>
        <p:spPr bwMode="auto">
          <a:xfrm>
            <a:off x="3046413" y="2892425"/>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96261" name="Freeform 4">
            <a:extLst>
              <a:ext uri="{FF2B5EF4-FFF2-40B4-BE49-F238E27FC236}">
                <a16:creationId xmlns:a16="http://schemas.microsoft.com/office/drawing/2014/main" id="{F0E42210-1DBD-8398-08BD-E070EEB536D0}"/>
              </a:ext>
              <a:ext uri="{C183D7F6-B498-43B3-948B-1728B52AA6E4}">
                <adec:decorative xmlns:adec="http://schemas.microsoft.com/office/drawing/2017/decorative" val="1"/>
              </a:ext>
            </a:extLst>
          </p:cNvPr>
          <p:cNvSpPr>
            <a:spLocks/>
          </p:cNvSpPr>
          <p:nvPr/>
        </p:nvSpPr>
        <p:spPr bwMode="auto">
          <a:xfrm>
            <a:off x="3286125" y="3665538"/>
            <a:ext cx="2692400" cy="1889125"/>
          </a:xfrm>
          <a:custGeom>
            <a:avLst/>
            <a:gdLst>
              <a:gd name="T0" fmla="*/ 2692400 w 1696"/>
              <a:gd name="T1" fmla="*/ 166688 h 1190"/>
              <a:gd name="T2" fmla="*/ 2692400 w 1696"/>
              <a:gd name="T3" fmla="*/ 365125 h 1190"/>
              <a:gd name="T4" fmla="*/ 1884363 w 1696"/>
              <a:gd name="T5" fmla="*/ 1068388 h 1190"/>
              <a:gd name="T6" fmla="*/ 1876425 w 1696"/>
              <a:gd name="T7" fmla="*/ 1889125 h 1190"/>
              <a:gd name="T8" fmla="*/ 868363 w 1696"/>
              <a:gd name="T9" fmla="*/ 1889125 h 1190"/>
              <a:gd name="T10" fmla="*/ 849313 w 1696"/>
              <a:gd name="T11" fmla="*/ 1095375 h 1190"/>
              <a:gd name="T12" fmla="*/ 0 w 1696"/>
              <a:gd name="T13" fmla="*/ 319088 h 1190"/>
              <a:gd name="T14" fmla="*/ 12700 w 1696"/>
              <a:gd name="T15" fmla="*/ 166688 h 1190"/>
              <a:gd name="T16" fmla="*/ 1260475 w 1696"/>
              <a:gd name="T17" fmla="*/ 204788 h 1190"/>
              <a:gd name="T18" fmla="*/ 1241425 w 1696"/>
              <a:gd name="T19" fmla="*/ 0 h 1190"/>
              <a:gd name="T20" fmla="*/ 1460500 w 1696"/>
              <a:gd name="T21" fmla="*/ 0 h 1190"/>
              <a:gd name="T22" fmla="*/ 1450975 w 1696"/>
              <a:gd name="T23" fmla="*/ 204788 h 1190"/>
              <a:gd name="T24" fmla="*/ 2692400 w 1696"/>
              <a:gd name="T25" fmla="*/ 166688 h 11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90">
                <a:moveTo>
                  <a:pt x="1696" y="105"/>
                </a:moveTo>
                <a:lnTo>
                  <a:pt x="1696" y="230"/>
                </a:lnTo>
                <a:lnTo>
                  <a:pt x="1187" y="673"/>
                </a:lnTo>
                <a:lnTo>
                  <a:pt x="1182" y="1190"/>
                </a:lnTo>
                <a:lnTo>
                  <a:pt x="547" y="1190"/>
                </a:lnTo>
                <a:lnTo>
                  <a:pt x="535" y="690"/>
                </a:lnTo>
                <a:lnTo>
                  <a:pt x="0" y="201"/>
                </a:lnTo>
                <a:lnTo>
                  <a:pt x="8" y="105"/>
                </a:lnTo>
                <a:lnTo>
                  <a:pt x="794" y="129"/>
                </a:lnTo>
                <a:lnTo>
                  <a:pt x="782" y="0"/>
                </a:lnTo>
                <a:lnTo>
                  <a:pt x="920" y="0"/>
                </a:lnTo>
                <a:lnTo>
                  <a:pt x="914" y="129"/>
                </a:lnTo>
                <a:lnTo>
                  <a:pt x="1696" y="105"/>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62" name="Freeform 5">
            <a:extLst>
              <a:ext uri="{FF2B5EF4-FFF2-40B4-BE49-F238E27FC236}">
                <a16:creationId xmlns:a16="http://schemas.microsoft.com/office/drawing/2014/main" id="{99030559-CD19-6C04-0AEB-A8174BADDEBA}"/>
              </a:ext>
              <a:ext uri="{C183D7F6-B498-43B3-948B-1728B52AA6E4}">
                <adec:decorative xmlns:adec="http://schemas.microsoft.com/office/drawing/2017/decorative" val="1"/>
              </a:ext>
            </a:extLst>
          </p:cNvPr>
          <p:cNvSpPr>
            <a:spLocks/>
          </p:cNvSpPr>
          <p:nvPr/>
        </p:nvSpPr>
        <p:spPr bwMode="auto">
          <a:xfrm>
            <a:off x="3046413" y="297815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96264" name="Freeform 7">
            <a:extLst>
              <a:ext uri="{FF2B5EF4-FFF2-40B4-BE49-F238E27FC236}">
                <a16:creationId xmlns:a16="http://schemas.microsoft.com/office/drawing/2014/main" id="{6281EC33-D1B7-D00B-4B90-3A4DDF63508D}"/>
              </a:ext>
              <a:ext uri="{C183D7F6-B498-43B3-948B-1728B52AA6E4}">
                <adec:decorative xmlns:adec="http://schemas.microsoft.com/office/drawing/2017/decorative" val="1"/>
              </a:ext>
            </a:extLst>
          </p:cNvPr>
          <p:cNvSpPr>
            <a:spLocks/>
          </p:cNvSpPr>
          <p:nvPr/>
        </p:nvSpPr>
        <p:spPr bwMode="auto">
          <a:xfrm>
            <a:off x="3046413" y="301466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9" name="Freeform 42">
            <a:extLst>
              <a:ext uri="{FF2B5EF4-FFF2-40B4-BE49-F238E27FC236}">
                <a16:creationId xmlns:a16="http://schemas.microsoft.com/office/drawing/2014/main" id="{09F1728C-5647-F9D2-0B56-A26DCC3992BC}"/>
              </a:ext>
              <a:ext uri="{C183D7F6-B498-43B3-948B-1728B52AA6E4}">
                <adec:decorative xmlns:adec="http://schemas.microsoft.com/office/drawing/2017/decorative" val="1"/>
              </a:ext>
            </a:extLst>
          </p:cNvPr>
          <p:cNvSpPr>
            <a:spLocks/>
          </p:cNvSpPr>
          <p:nvPr/>
        </p:nvSpPr>
        <p:spPr bwMode="auto">
          <a:xfrm>
            <a:off x="3046413" y="198278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96301" name="Group 44">
            <a:extLst>
              <a:ext uri="{FF2B5EF4-FFF2-40B4-BE49-F238E27FC236}">
                <a16:creationId xmlns:a16="http://schemas.microsoft.com/office/drawing/2014/main" id="{80CFD98C-9A2A-3B46-6EBF-D96024D1BDBC}"/>
              </a:ext>
              <a:ext uri="{C183D7F6-B498-43B3-948B-1728B52AA6E4}">
                <adec:decorative xmlns:adec="http://schemas.microsoft.com/office/drawing/2017/decorative" val="1"/>
              </a:ext>
            </a:extLst>
          </p:cNvPr>
          <p:cNvGrpSpPr>
            <a:grpSpLocks/>
          </p:cNvGrpSpPr>
          <p:nvPr/>
        </p:nvGrpSpPr>
        <p:grpSpPr bwMode="auto">
          <a:xfrm>
            <a:off x="3965575" y="2768600"/>
            <a:ext cx="1350963" cy="1306513"/>
            <a:chOff x="2355" y="1228"/>
            <a:chExt cx="851" cy="823"/>
          </a:xfrm>
        </p:grpSpPr>
        <p:sp>
          <p:nvSpPr>
            <p:cNvPr id="96412" name="Freeform 45">
              <a:extLst>
                <a:ext uri="{FF2B5EF4-FFF2-40B4-BE49-F238E27FC236}">
                  <a16:creationId xmlns:a16="http://schemas.microsoft.com/office/drawing/2014/main" id="{08A0A142-4401-CDD8-4C4A-B2CB7F48797A}"/>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96413" name="Freeform 46">
              <a:extLst>
                <a:ext uri="{FF2B5EF4-FFF2-40B4-BE49-F238E27FC236}">
                  <a16:creationId xmlns:a16="http://schemas.microsoft.com/office/drawing/2014/main" id="{7C78045F-C868-FE0A-9EC7-976DD2178933}"/>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96414" name="Rectangle 47">
              <a:extLst>
                <a:ext uri="{FF2B5EF4-FFF2-40B4-BE49-F238E27FC236}">
                  <a16:creationId xmlns:a16="http://schemas.microsoft.com/office/drawing/2014/main" id="{B3B8FB51-E7D1-FE33-4434-AEED48D3D98C}"/>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415" name="Rectangle 48">
              <a:extLst>
                <a:ext uri="{FF2B5EF4-FFF2-40B4-BE49-F238E27FC236}">
                  <a16:creationId xmlns:a16="http://schemas.microsoft.com/office/drawing/2014/main" id="{88EF7F17-81FF-A2CE-A845-9A75C5041700}"/>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416" name="Freeform 49">
              <a:extLst>
                <a:ext uri="{FF2B5EF4-FFF2-40B4-BE49-F238E27FC236}">
                  <a16:creationId xmlns:a16="http://schemas.microsoft.com/office/drawing/2014/main" id="{6947AD27-D3D4-29B2-A0AD-B2C305DF8543}"/>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96309" name="Freeform 88">
            <a:extLst>
              <a:ext uri="{FF2B5EF4-FFF2-40B4-BE49-F238E27FC236}">
                <a16:creationId xmlns:a16="http://schemas.microsoft.com/office/drawing/2014/main" id="{EB3D0DF8-BC31-D8A1-1CCB-7543FF3F0B9E}"/>
              </a:ext>
              <a:ext uri="{C183D7F6-B498-43B3-948B-1728B52AA6E4}">
                <adec:decorative xmlns:adec="http://schemas.microsoft.com/office/drawing/2017/decorative" val="1"/>
              </a:ext>
            </a:extLst>
          </p:cNvPr>
          <p:cNvSpPr>
            <a:spLocks/>
          </p:cNvSpPr>
          <p:nvPr/>
        </p:nvSpPr>
        <p:spPr bwMode="auto">
          <a:xfrm>
            <a:off x="3300413" y="3786188"/>
            <a:ext cx="1212850" cy="107950"/>
          </a:xfrm>
          <a:custGeom>
            <a:avLst/>
            <a:gdLst>
              <a:gd name="T0" fmla="*/ 1208088 w 764"/>
              <a:gd name="T1" fmla="*/ 107950 h 68"/>
              <a:gd name="T2" fmla="*/ 522288 w 764"/>
              <a:gd name="T3" fmla="*/ 107950 h 68"/>
              <a:gd name="T4" fmla="*/ 139700 w 764"/>
              <a:gd name="T5" fmla="*/ 88900 h 68"/>
              <a:gd name="T6" fmla="*/ 0 w 764"/>
              <a:gd name="T7" fmla="*/ 88900 h 68"/>
              <a:gd name="T8" fmla="*/ 0 w 764"/>
              <a:gd name="T9" fmla="*/ 0 h 68"/>
              <a:gd name="T10" fmla="*/ 142875 w 764"/>
              <a:gd name="T11" fmla="*/ 0 h 68"/>
              <a:gd name="T12" fmla="*/ 546100 w 764"/>
              <a:gd name="T13" fmla="*/ 26988 h 68"/>
              <a:gd name="T14" fmla="*/ 1212850 w 764"/>
              <a:gd name="T15" fmla="*/ 31750 h 68"/>
              <a:gd name="T16" fmla="*/ 1208088 w 764"/>
              <a:gd name="T17" fmla="*/ 10795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4" h="68">
                <a:moveTo>
                  <a:pt x="761" y="68"/>
                </a:moveTo>
                <a:lnTo>
                  <a:pt x="329" y="68"/>
                </a:lnTo>
                <a:lnTo>
                  <a:pt x="88" y="56"/>
                </a:lnTo>
                <a:lnTo>
                  <a:pt x="0" y="56"/>
                </a:lnTo>
                <a:lnTo>
                  <a:pt x="0" y="0"/>
                </a:lnTo>
                <a:lnTo>
                  <a:pt x="90" y="0"/>
                </a:lnTo>
                <a:lnTo>
                  <a:pt x="344" y="17"/>
                </a:lnTo>
                <a:lnTo>
                  <a:pt x="764" y="20"/>
                </a:lnTo>
                <a:lnTo>
                  <a:pt x="761" y="6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04" name="AutoShape 52">
            <a:extLst>
              <a:ext uri="{FF2B5EF4-FFF2-40B4-BE49-F238E27FC236}">
                <a16:creationId xmlns:a16="http://schemas.microsoft.com/office/drawing/2014/main" id="{E5028B52-D99A-FFFB-82D3-A2D82D34BC23}"/>
              </a:ext>
              <a:ext uri="{C183D7F6-B498-43B3-948B-1728B52AA6E4}">
                <adec:decorative xmlns:adec="http://schemas.microsoft.com/office/drawing/2017/decorative" val="1"/>
              </a:ext>
            </a:extLst>
          </p:cNvPr>
          <p:cNvSpPr>
            <a:spLocks noChangeArrowheads="1"/>
          </p:cNvSpPr>
          <p:nvPr/>
        </p:nvSpPr>
        <p:spPr bwMode="auto">
          <a:xfrm>
            <a:off x="4165600"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268" name="Freeform 11">
            <a:extLst>
              <a:ext uri="{FF2B5EF4-FFF2-40B4-BE49-F238E27FC236}">
                <a16:creationId xmlns:a16="http://schemas.microsoft.com/office/drawing/2014/main" id="{9ADE0E19-3A07-0C70-5D38-995DB60D2D8B}"/>
              </a:ext>
              <a:ext uri="{C183D7F6-B498-43B3-948B-1728B52AA6E4}">
                <adec:decorative xmlns:adec="http://schemas.microsoft.com/office/drawing/2017/decorative" val="1"/>
              </a:ext>
            </a:extLst>
          </p:cNvPr>
          <p:cNvSpPr>
            <a:spLocks/>
          </p:cNvSpPr>
          <p:nvPr/>
        </p:nvSpPr>
        <p:spPr bwMode="auto">
          <a:xfrm>
            <a:off x="3046413" y="3871913"/>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96267" name="Freeform 10">
            <a:extLst>
              <a:ext uri="{FF2B5EF4-FFF2-40B4-BE49-F238E27FC236}">
                <a16:creationId xmlns:a16="http://schemas.microsoft.com/office/drawing/2014/main" id="{B1D03691-1A19-05B6-F372-FCE0A7DA4DF8}"/>
              </a:ext>
              <a:ext uri="{C183D7F6-B498-43B3-948B-1728B52AA6E4}">
                <adec:decorative xmlns:adec="http://schemas.microsoft.com/office/drawing/2017/decorative" val="1"/>
              </a:ext>
            </a:extLst>
          </p:cNvPr>
          <p:cNvSpPr>
            <a:spLocks/>
          </p:cNvSpPr>
          <p:nvPr/>
        </p:nvSpPr>
        <p:spPr bwMode="auto">
          <a:xfrm>
            <a:off x="5494338" y="325120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96308" name="Freeform 87">
            <a:extLst>
              <a:ext uri="{FF2B5EF4-FFF2-40B4-BE49-F238E27FC236}">
                <a16:creationId xmlns:a16="http://schemas.microsoft.com/office/drawing/2014/main" id="{4C35D6A0-42A7-64C3-83BD-D39745322B17}"/>
              </a:ext>
              <a:ext uri="{C183D7F6-B498-43B3-948B-1728B52AA6E4}">
                <adec:decorative xmlns:adec="http://schemas.microsoft.com/office/drawing/2017/decorative" val="1"/>
              </a:ext>
            </a:extLst>
          </p:cNvPr>
          <p:cNvSpPr>
            <a:spLocks/>
          </p:cNvSpPr>
          <p:nvPr/>
        </p:nvSpPr>
        <p:spPr bwMode="auto">
          <a:xfrm>
            <a:off x="4775200" y="3778250"/>
            <a:ext cx="1211263" cy="115888"/>
          </a:xfrm>
          <a:custGeom>
            <a:avLst/>
            <a:gdLst>
              <a:gd name="T0" fmla="*/ 0 w 763"/>
              <a:gd name="T1" fmla="*/ 115888 h 73"/>
              <a:gd name="T2" fmla="*/ 657225 w 763"/>
              <a:gd name="T3" fmla="*/ 115888 h 73"/>
              <a:gd name="T4" fmla="*/ 1071563 w 763"/>
              <a:gd name="T5" fmla="*/ 88900 h 73"/>
              <a:gd name="T6" fmla="*/ 1211263 w 763"/>
              <a:gd name="T7" fmla="*/ 88900 h 73"/>
              <a:gd name="T8" fmla="*/ 1211263 w 763"/>
              <a:gd name="T9" fmla="*/ 0 h 73"/>
              <a:gd name="T10" fmla="*/ 1068388 w 763"/>
              <a:gd name="T11" fmla="*/ 0 h 73"/>
              <a:gd name="T12" fmla="*/ 657225 w 763"/>
              <a:gd name="T13" fmla="*/ 34925 h 73"/>
              <a:gd name="T14" fmla="*/ 0 w 763"/>
              <a:gd name="T15" fmla="*/ 39688 h 73"/>
              <a:gd name="T16" fmla="*/ 0 w 763"/>
              <a:gd name="T17" fmla="*/ 115888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3" h="73">
                <a:moveTo>
                  <a:pt x="0" y="73"/>
                </a:moveTo>
                <a:lnTo>
                  <a:pt x="414" y="73"/>
                </a:lnTo>
                <a:lnTo>
                  <a:pt x="675" y="56"/>
                </a:lnTo>
                <a:lnTo>
                  <a:pt x="763" y="56"/>
                </a:lnTo>
                <a:lnTo>
                  <a:pt x="763" y="0"/>
                </a:lnTo>
                <a:lnTo>
                  <a:pt x="673" y="0"/>
                </a:lnTo>
                <a:lnTo>
                  <a:pt x="414" y="22"/>
                </a:lnTo>
                <a:lnTo>
                  <a:pt x="0" y="25"/>
                </a:lnTo>
                <a:lnTo>
                  <a:pt x="0" y="73"/>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14" name="AutoShape 115">
            <a:extLst>
              <a:ext uri="{FF2B5EF4-FFF2-40B4-BE49-F238E27FC236}">
                <a16:creationId xmlns:a16="http://schemas.microsoft.com/office/drawing/2014/main" id="{6EF2AF61-C79B-5A2E-9135-75075479F5E9}"/>
              </a:ext>
              <a:ext uri="{C183D7F6-B498-43B3-948B-1728B52AA6E4}">
                <adec:decorative xmlns:adec="http://schemas.microsoft.com/office/drawing/2017/decorative" val="1"/>
              </a:ext>
            </a:extLst>
          </p:cNvPr>
          <p:cNvSpPr>
            <a:spLocks noChangeArrowheads="1"/>
          </p:cNvSpPr>
          <p:nvPr/>
        </p:nvSpPr>
        <p:spPr bwMode="auto">
          <a:xfrm>
            <a:off x="6224588" y="2936875"/>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05" name="AutoShape 53">
            <a:extLst>
              <a:ext uri="{FF2B5EF4-FFF2-40B4-BE49-F238E27FC236}">
                <a16:creationId xmlns:a16="http://schemas.microsoft.com/office/drawing/2014/main" id="{332B0516-2AAD-8D26-7CBE-4073C56B143C}"/>
              </a:ext>
              <a:ext uri="{C183D7F6-B498-43B3-948B-1728B52AA6E4}">
                <adec:decorative xmlns:adec="http://schemas.microsoft.com/office/drawing/2017/decorative" val="1"/>
              </a:ext>
            </a:extLst>
          </p:cNvPr>
          <p:cNvSpPr>
            <a:spLocks noChangeArrowheads="1"/>
          </p:cNvSpPr>
          <p:nvPr/>
        </p:nvSpPr>
        <p:spPr bwMode="auto">
          <a:xfrm>
            <a:off x="4997450"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269" name="Freeform 12">
            <a:extLst>
              <a:ext uri="{FF2B5EF4-FFF2-40B4-BE49-F238E27FC236}">
                <a16:creationId xmlns:a16="http://schemas.microsoft.com/office/drawing/2014/main" id="{9193AF20-F615-98DF-152B-4BB0557081FD}"/>
              </a:ext>
              <a:ext uri="{C183D7F6-B498-43B3-948B-1728B52AA6E4}">
                <adec:decorative xmlns:adec="http://schemas.microsoft.com/office/drawing/2017/decorative" val="1"/>
              </a:ext>
            </a:extLst>
          </p:cNvPr>
          <p:cNvSpPr>
            <a:spLocks/>
          </p:cNvSpPr>
          <p:nvPr/>
        </p:nvSpPr>
        <p:spPr bwMode="auto">
          <a:xfrm>
            <a:off x="5386388" y="387191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96303" name="Line 51">
            <a:extLst>
              <a:ext uri="{FF2B5EF4-FFF2-40B4-BE49-F238E27FC236}">
                <a16:creationId xmlns:a16="http://schemas.microsoft.com/office/drawing/2014/main" id="{4A5332B4-89CD-488C-D4DF-FD7FBCECCFC8}"/>
              </a:ext>
              <a:ext uri="{C183D7F6-B498-43B3-948B-1728B52AA6E4}">
                <adec:decorative xmlns:adec="http://schemas.microsoft.com/office/drawing/2017/decorative" val="1"/>
              </a:ext>
            </a:extLst>
          </p:cNvPr>
          <p:cNvSpPr>
            <a:spLocks noChangeShapeType="1"/>
          </p:cNvSpPr>
          <p:nvPr/>
        </p:nvSpPr>
        <p:spPr bwMode="auto">
          <a:xfrm>
            <a:off x="5967413" y="2346325"/>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00" name="Freeform 43">
            <a:extLst>
              <a:ext uri="{FF2B5EF4-FFF2-40B4-BE49-F238E27FC236}">
                <a16:creationId xmlns:a16="http://schemas.microsoft.com/office/drawing/2014/main" id="{4EB87892-9140-FA43-3D15-4F715C7736DD}"/>
              </a:ext>
              <a:ext uri="{C183D7F6-B498-43B3-948B-1728B52AA6E4}">
                <adec:decorative xmlns:adec="http://schemas.microsoft.com/office/drawing/2017/decorative" val="1"/>
              </a:ext>
            </a:extLst>
          </p:cNvPr>
          <p:cNvSpPr>
            <a:spLocks/>
          </p:cNvSpPr>
          <p:nvPr/>
        </p:nvSpPr>
        <p:spPr bwMode="auto">
          <a:xfrm>
            <a:off x="4383088" y="2319338"/>
            <a:ext cx="501650" cy="446087"/>
          </a:xfrm>
          <a:custGeom>
            <a:avLst/>
            <a:gdLst>
              <a:gd name="T0" fmla="*/ 7938 w 316"/>
              <a:gd name="T1" fmla="*/ 0 h 240"/>
              <a:gd name="T2" fmla="*/ 3175 w 316"/>
              <a:gd name="T3" fmla="*/ 0 h 240"/>
              <a:gd name="T4" fmla="*/ 3175 w 316"/>
              <a:gd name="T5" fmla="*/ 3717 h 240"/>
              <a:gd name="T6" fmla="*/ 0 w 316"/>
              <a:gd name="T7" fmla="*/ 3717 h 240"/>
              <a:gd name="T8" fmla="*/ 0 w 316"/>
              <a:gd name="T9" fmla="*/ 11152 h 240"/>
              <a:gd name="T10" fmla="*/ 3175 w 316"/>
              <a:gd name="T11" fmla="*/ 11152 h 240"/>
              <a:gd name="T12" fmla="*/ 3175 w 316"/>
              <a:gd name="T13" fmla="*/ 14870 h 240"/>
              <a:gd name="T14" fmla="*/ 7938 w 316"/>
              <a:gd name="T15" fmla="*/ 14870 h 240"/>
              <a:gd name="T16" fmla="*/ 7938 w 316"/>
              <a:gd name="T17" fmla="*/ 18587 h 240"/>
              <a:gd name="T18" fmla="*/ 425450 w 316"/>
              <a:gd name="T19" fmla="*/ 18587 h 240"/>
              <a:gd name="T20" fmla="*/ 7938 w 316"/>
              <a:gd name="T21" fmla="*/ 111522 h 240"/>
              <a:gd name="T22" fmla="*/ 3175 w 316"/>
              <a:gd name="T23" fmla="*/ 115239 h 240"/>
              <a:gd name="T24" fmla="*/ 3175 w 316"/>
              <a:gd name="T25" fmla="*/ 120815 h 240"/>
              <a:gd name="T26" fmla="*/ 7938 w 316"/>
              <a:gd name="T27" fmla="*/ 124533 h 240"/>
              <a:gd name="T28" fmla="*/ 458788 w 316"/>
              <a:gd name="T29" fmla="*/ 224902 h 240"/>
              <a:gd name="T30" fmla="*/ 7938 w 316"/>
              <a:gd name="T31" fmla="*/ 321554 h 240"/>
              <a:gd name="T32" fmla="*/ 3175 w 316"/>
              <a:gd name="T33" fmla="*/ 325272 h 240"/>
              <a:gd name="T34" fmla="*/ 3175 w 316"/>
              <a:gd name="T35" fmla="*/ 332707 h 240"/>
              <a:gd name="T36" fmla="*/ 7938 w 316"/>
              <a:gd name="T37" fmla="*/ 334565 h 240"/>
              <a:gd name="T38" fmla="*/ 425450 w 316"/>
              <a:gd name="T39" fmla="*/ 427500 h 240"/>
              <a:gd name="T40" fmla="*/ 7938 w 316"/>
              <a:gd name="T41" fmla="*/ 427500 h 240"/>
              <a:gd name="T42" fmla="*/ 7938 w 316"/>
              <a:gd name="T43" fmla="*/ 431217 h 240"/>
              <a:gd name="T44" fmla="*/ 3175 w 316"/>
              <a:gd name="T45" fmla="*/ 431217 h 240"/>
              <a:gd name="T46" fmla="*/ 3175 w 316"/>
              <a:gd name="T47" fmla="*/ 434935 h 240"/>
              <a:gd name="T48" fmla="*/ 0 w 316"/>
              <a:gd name="T49" fmla="*/ 434935 h 240"/>
              <a:gd name="T50" fmla="*/ 0 w 316"/>
              <a:gd name="T51" fmla="*/ 442370 h 240"/>
              <a:gd name="T52" fmla="*/ 3175 w 316"/>
              <a:gd name="T53" fmla="*/ 442370 h 240"/>
              <a:gd name="T54" fmla="*/ 3175 w 316"/>
              <a:gd name="T55" fmla="*/ 446087 h 240"/>
              <a:gd name="T56" fmla="*/ 495300 w 316"/>
              <a:gd name="T57" fmla="*/ 446087 h 240"/>
              <a:gd name="T58" fmla="*/ 501650 w 316"/>
              <a:gd name="T59" fmla="*/ 438652 h 240"/>
              <a:gd name="T60" fmla="*/ 501650 w 316"/>
              <a:gd name="T61" fmla="*/ 431217 h 240"/>
              <a:gd name="T62" fmla="*/ 495300 w 316"/>
              <a:gd name="T63" fmla="*/ 423783 h 240"/>
              <a:gd name="T64" fmla="*/ 57150 w 316"/>
              <a:gd name="T65" fmla="*/ 328989 h 240"/>
              <a:gd name="T66" fmla="*/ 495300 w 316"/>
              <a:gd name="T67" fmla="*/ 236054 h 240"/>
              <a:gd name="T68" fmla="*/ 501650 w 316"/>
              <a:gd name="T69" fmla="*/ 228620 h 240"/>
              <a:gd name="T70" fmla="*/ 501650 w 316"/>
              <a:gd name="T71" fmla="*/ 221185 h 240"/>
              <a:gd name="T72" fmla="*/ 495300 w 316"/>
              <a:gd name="T73" fmla="*/ 213750 h 240"/>
              <a:gd name="T74" fmla="*/ 57150 w 316"/>
              <a:gd name="T75" fmla="*/ 118957 h 240"/>
              <a:gd name="T76" fmla="*/ 495300 w 316"/>
              <a:gd name="T77" fmla="*/ 22304 h 240"/>
              <a:gd name="T78" fmla="*/ 498475 w 316"/>
              <a:gd name="T79" fmla="*/ 22304 h 240"/>
              <a:gd name="T80" fmla="*/ 498475 w 316"/>
              <a:gd name="T81" fmla="*/ 18587 h 240"/>
              <a:gd name="T82" fmla="*/ 501650 w 316"/>
              <a:gd name="T83" fmla="*/ 18587 h 240"/>
              <a:gd name="T84" fmla="*/ 501650 w 316"/>
              <a:gd name="T85" fmla="*/ 3717 h 240"/>
              <a:gd name="T86" fmla="*/ 498475 w 316"/>
              <a:gd name="T87" fmla="*/ 3717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2" name="Oval 50">
            <a:extLst>
              <a:ext uri="{FF2B5EF4-FFF2-40B4-BE49-F238E27FC236}">
                <a16:creationId xmlns:a16="http://schemas.microsoft.com/office/drawing/2014/main" id="{10D84881-9E6C-0227-8CC6-FCF96A43BA0C}"/>
              </a:ext>
              <a:ext uri="{C183D7F6-B498-43B3-948B-1728B52AA6E4}">
                <adec:decorative xmlns:adec="http://schemas.microsoft.com/office/drawing/2017/decorative" val="1"/>
              </a:ext>
            </a:extLst>
          </p:cNvPr>
          <p:cNvSpPr>
            <a:spLocks noChangeArrowheads="1"/>
          </p:cNvSpPr>
          <p:nvPr/>
        </p:nvSpPr>
        <p:spPr bwMode="auto">
          <a:xfrm>
            <a:off x="5637213" y="1724025"/>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10" name="Line 89">
            <a:extLst>
              <a:ext uri="{FF2B5EF4-FFF2-40B4-BE49-F238E27FC236}">
                <a16:creationId xmlns:a16="http://schemas.microsoft.com/office/drawing/2014/main" id="{F387AEBF-218D-33A1-91E7-A3094F8D06CF}"/>
              </a:ext>
              <a:ext uri="{C183D7F6-B498-43B3-948B-1728B52AA6E4}">
                <adec:decorative xmlns:adec="http://schemas.microsoft.com/office/drawing/2017/decorative" val="1"/>
              </a:ext>
            </a:extLst>
          </p:cNvPr>
          <p:cNvSpPr>
            <a:spLocks noChangeShapeType="1"/>
          </p:cNvSpPr>
          <p:nvPr/>
        </p:nvSpPr>
        <p:spPr bwMode="auto">
          <a:xfrm rot="4912361" flipH="1">
            <a:off x="5827713" y="1851025"/>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265" name="Freeform 8">
            <a:extLst>
              <a:ext uri="{FF2B5EF4-FFF2-40B4-BE49-F238E27FC236}">
                <a16:creationId xmlns:a16="http://schemas.microsoft.com/office/drawing/2014/main" id="{41586E6E-413D-18DB-63F8-401D0954A224}"/>
              </a:ext>
              <a:ext uri="{C183D7F6-B498-43B3-948B-1728B52AA6E4}">
                <adec:decorative xmlns:adec="http://schemas.microsoft.com/office/drawing/2017/decorative" val="1"/>
              </a:ext>
            </a:extLst>
          </p:cNvPr>
          <p:cNvSpPr>
            <a:spLocks/>
          </p:cNvSpPr>
          <p:nvPr/>
        </p:nvSpPr>
        <p:spPr bwMode="auto">
          <a:xfrm>
            <a:off x="3763963" y="442595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0" name="Freeform 13">
            <a:extLst>
              <a:ext uri="{FF2B5EF4-FFF2-40B4-BE49-F238E27FC236}">
                <a16:creationId xmlns:a16="http://schemas.microsoft.com/office/drawing/2014/main" id="{B1C045F8-8A45-F30D-8C9C-B2171D21555A}"/>
              </a:ext>
              <a:ext uri="{C183D7F6-B498-43B3-948B-1728B52AA6E4}">
                <adec:decorative xmlns:adec="http://schemas.microsoft.com/office/drawing/2017/decorative" val="1"/>
              </a:ext>
            </a:extLst>
          </p:cNvPr>
          <p:cNvSpPr>
            <a:spLocks/>
          </p:cNvSpPr>
          <p:nvPr/>
        </p:nvSpPr>
        <p:spPr bwMode="auto">
          <a:xfrm>
            <a:off x="3836988" y="4368800"/>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96271" name="Rectangle 14">
            <a:extLst>
              <a:ext uri="{FF2B5EF4-FFF2-40B4-BE49-F238E27FC236}">
                <a16:creationId xmlns:a16="http://schemas.microsoft.com/office/drawing/2014/main" id="{C3A61481-E5DD-6FF4-1A54-1C4C91D415C5}"/>
              </a:ext>
              <a:ext uri="{C183D7F6-B498-43B3-948B-1728B52AA6E4}">
                <adec:decorative xmlns:adec="http://schemas.microsoft.com/office/drawing/2017/decorative" val="1"/>
              </a:ext>
            </a:extLst>
          </p:cNvPr>
          <p:cNvSpPr>
            <a:spLocks noChangeArrowheads="1"/>
          </p:cNvSpPr>
          <p:nvPr/>
        </p:nvSpPr>
        <p:spPr bwMode="auto">
          <a:xfrm>
            <a:off x="4492625" y="488315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6311" name="Group 90">
            <a:extLst>
              <a:ext uri="{FF2B5EF4-FFF2-40B4-BE49-F238E27FC236}">
                <a16:creationId xmlns:a16="http://schemas.microsoft.com/office/drawing/2014/main" id="{0CA74B27-8549-C749-C8F6-D87B1268648C}"/>
              </a:ext>
              <a:ext uri="{C183D7F6-B498-43B3-948B-1728B52AA6E4}">
                <adec:decorative xmlns:adec="http://schemas.microsoft.com/office/drawing/2017/decorative" val="1"/>
              </a:ext>
            </a:extLst>
          </p:cNvPr>
          <p:cNvGrpSpPr>
            <a:grpSpLocks/>
          </p:cNvGrpSpPr>
          <p:nvPr/>
        </p:nvGrpSpPr>
        <p:grpSpPr bwMode="auto">
          <a:xfrm>
            <a:off x="4456113" y="3995738"/>
            <a:ext cx="388937" cy="971550"/>
            <a:chOff x="2664" y="2008"/>
            <a:chExt cx="245" cy="621"/>
          </a:xfrm>
        </p:grpSpPr>
        <p:sp>
          <p:nvSpPr>
            <p:cNvPr id="96359" name="Freeform 91">
              <a:extLst>
                <a:ext uri="{FF2B5EF4-FFF2-40B4-BE49-F238E27FC236}">
                  <a16:creationId xmlns:a16="http://schemas.microsoft.com/office/drawing/2014/main" id="{40C8DAAE-7597-97CE-B2B8-A7E2AA82DFE0}"/>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0" name="Freeform 92">
              <a:extLst>
                <a:ext uri="{FF2B5EF4-FFF2-40B4-BE49-F238E27FC236}">
                  <a16:creationId xmlns:a16="http://schemas.microsoft.com/office/drawing/2014/main" id="{1624ED8B-35C1-3746-A5A4-A3D3B029D891}"/>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1" name="Freeform 93">
              <a:extLst>
                <a:ext uri="{FF2B5EF4-FFF2-40B4-BE49-F238E27FC236}">
                  <a16:creationId xmlns:a16="http://schemas.microsoft.com/office/drawing/2014/main" id="{2E959F4E-2BD1-A3C1-EE7B-63AF0BAE013A}"/>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2" name="Freeform 94">
              <a:extLst>
                <a:ext uri="{FF2B5EF4-FFF2-40B4-BE49-F238E27FC236}">
                  <a16:creationId xmlns:a16="http://schemas.microsoft.com/office/drawing/2014/main" id="{76220B80-6B89-6F17-E68E-ABB081B98C5F}"/>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3" name="Freeform 95">
              <a:extLst>
                <a:ext uri="{FF2B5EF4-FFF2-40B4-BE49-F238E27FC236}">
                  <a16:creationId xmlns:a16="http://schemas.microsoft.com/office/drawing/2014/main" id="{CFEB601F-E837-9EB1-C92C-FE12F785235B}"/>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4" name="Freeform 96">
              <a:extLst>
                <a:ext uri="{FF2B5EF4-FFF2-40B4-BE49-F238E27FC236}">
                  <a16:creationId xmlns:a16="http://schemas.microsoft.com/office/drawing/2014/main" id="{309F4731-CF75-A2A6-C730-863582D24B72}"/>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5" name="Freeform 97">
              <a:extLst>
                <a:ext uri="{FF2B5EF4-FFF2-40B4-BE49-F238E27FC236}">
                  <a16:creationId xmlns:a16="http://schemas.microsoft.com/office/drawing/2014/main" id="{377AE714-6B76-EB03-1EFE-4B1177B1C87E}"/>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6" name="Freeform 98">
              <a:extLst>
                <a:ext uri="{FF2B5EF4-FFF2-40B4-BE49-F238E27FC236}">
                  <a16:creationId xmlns:a16="http://schemas.microsoft.com/office/drawing/2014/main" id="{CA210D03-1C31-555E-F250-4137F8957EE0}"/>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7" name="Freeform 99">
              <a:extLst>
                <a:ext uri="{FF2B5EF4-FFF2-40B4-BE49-F238E27FC236}">
                  <a16:creationId xmlns:a16="http://schemas.microsoft.com/office/drawing/2014/main" id="{D57399E9-0915-CD80-9622-542C91256BA8}"/>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8" name="Freeform 100">
              <a:extLst>
                <a:ext uri="{FF2B5EF4-FFF2-40B4-BE49-F238E27FC236}">
                  <a16:creationId xmlns:a16="http://schemas.microsoft.com/office/drawing/2014/main" id="{E1DF56CA-17B8-326B-E2A5-FF6DF03E2472}"/>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69" name="Freeform 101">
              <a:extLst>
                <a:ext uri="{FF2B5EF4-FFF2-40B4-BE49-F238E27FC236}">
                  <a16:creationId xmlns:a16="http://schemas.microsoft.com/office/drawing/2014/main" id="{47225683-CCA4-514E-EFF4-756704D9C45D}"/>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0" name="Freeform 102">
              <a:extLst>
                <a:ext uri="{FF2B5EF4-FFF2-40B4-BE49-F238E27FC236}">
                  <a16:creationId xmlns:a16="http://schemas.microsoft.com/office/drawing/2014/main" id="{D558E480-CAB5-C951-D9A9-83AAD6FF9E2C}"/>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1" name="Freeform 103">
              <a:extLst>
                <a:ext uri="{FF2B5EF4-FFF2-40B4-BE49-F238E27FC236}">
                  <a16:creationId xmlns:a16="http://schemas.microsoft.com/office/drawing/2014/main" id="{E4048DBF-E671-437C-F717-319D2F4D8873}"/>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2" name="Freeform 104">
              <a:extLst>
                <a:ext uri="{FF2B5EF4-FFF2-40B4-BE49-F238E27FC236}">
                  <a16:creationId xmlns:a16="http://schemas.microsoft.com/office/drawing/2014/main" id="{A8F0C447-E639-A97A-BB04-4F77AD232DA4}"/>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3" name="Freeform 105">
              <a:extLst>
                <a:ext uri="{FF2B5EF4-FFF2-40B4-BE49-F238E27FC236}">
                  <a16:creationId xmlns:a16="http://schemas.microsoft.com/office/drawing/2014/main" id="{E3FE8595-8F3A-A986-E2A6-13C0026A7EAB}"/>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4" name="Freeform 106">
              <a:extLst>
                <a:ext uri="{FF2B5EF4-FFF2-40B4-BE49-F238E27FC236}">
                  <a16:creationId xmlns:a16="http://schemas.microsoft.com/office/drawing/2014/main" id="{1943BFA0-7035-5C94-4619-1C6EF4AEF793}"/>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5" name="Freeform 107">
              <a:extLst>
                <a:ext uri="{FF2B5EF4-FFF2-40B4-BE49-F238E27FC236}">
                  <a16:creationId xmlns:a16="http://schemas.microsoft.com/office/drawing/2014/main" id="{33916C11-6739-9B7D-73DB-D1D1AAAB0F91}"/>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6" name="Freeform 108">
              <a:extLst>
                <a:ext uri="{FF2B5EF4-FFF2-40B4-BE49-F238E27FC236}">
                  <a16:creationId xmlns:a16="http://schemas.microsoft.com/office/drawing/2014/main" id="{45C341BF-0EC4-C9BE-DCB7-265C1AFD1145}"/>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7" name="Freeform 109">
              <a:extLst>
                <a:ext uri="{FF2B5EF4-FFF2-40B4-BE49-F238E27FC236}">
                  <a16:creationId xmlns:a16="http://schemas.microsoft.com/office/drawing/2014/main" id="{796E40B4-C4BB-6F82-476C-D3894377628F}"/>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8" name="Freeform 110">
              <a:extLst>
                <a:ext uri="{FF2B5EF4-FFF2-40B4-BE49-F238E27FC236}">
                  <a16:creationId xmlns:a16="http://schemas.microsoft.com/office/drawing/2014/main" id="{F25DE6DC-82BB-D863-9FA5-9427CDD58B43}"/>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79" name="Freeform 111">
              <a:extLst>
                <a:ext uri="{FF2B5EF4-FFF2-40B4-BE49-F238E27FC236}">
                  <a16:creationId xmlns:a16="http://schemas.microsoft.com/office/drawing/2014/main" id="{4EBDAD53-689F-FF0A-04B0-F1A7C7B1FA27}"/>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80" name="Freeform 112">
              <a:extLst>
                <a:ext uri="{FF2B5EF4-FFF2-40B4-BE49-F238E27FC236}">
                  <a16:creationId xmlns:a16="http://schemas.microsoft.com/office/drawing/2014/main" id="{D0746ABE-C697-EA60-FA2F-73EB57837611}"/>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6272" name="Rectangle 15">
            <a:extLst>
              <a:ext uri="{FF2B5EF4-FFF2-40B4-BE49-F238E27FC236}">
                <a16:creationId xmlns:a16="http://schemas.microsoft.com/office/drawing/2014/main" id="{75E79559-565F-0334-65C7-E5A8760B3D6A}"/>
              </a:ext>
              <a:ext uri="{C183D7F6-B498-43B3-948B-1728B52AA6E4}">
                <adec:decorative xmlns:adec="http://schemas.microsoft.com/office/drawing/2017/decorative" val="1"/>
              </a:ext>
            </a:extLst>
          </p:cNvPr>
          <p:cNvSpPr>
            <a:spLocks noChangeArrowheads="1"/>
          </p:cNvSpPr>
          <p:nvPr/>
        </p:nvSpPr>
        <p:spPr bwMode="auto">
          <a:xfrm>
            <a:off x="4419600" y="497363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273" name="Rectangle 16">
            <a:extLst>
              <a:ext uri="{FF2B5EF4-FFF2-40B4-BE49-F238E27FC236}">
                <a16:creationId xmlns:a16="http://schemas.microsoft.com/office/drawing/2014/main" id="{0DCBD7F3-1D01-CC56-12B5-DB1F4F209822}"/>
              </a:ext>
              <a:ext uri="{C183D7F6-B498-43B3-948B-1728B52AA6E4}">
                <adec:decorative xmlns:adec="http://schemas.microsoft.com/office/drawing/2017/decorative" val="1"/>
              </a:ext>
            </a:extLst>
          </p:cNvPr>
          <p:cNvSpPr>
            <a:spLocks noChangeArrowheads="1"/>
          </p:cNvSpPr>
          <p:nvPr/>
        </p:nvSpPr>
        <p:spPr bwMode="auto">
          <a:xfrm>
            <a:off x="4025900" y="5895975"/>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274" name="Freeform 17">
            <a:extLst>
              <a:ext uri="{FF2B5EF4-FFF2-40B4-BE49-F238E27FC236}">
                <a16:creationId xmlns:a16="http://schemas.microsoft.com/office/drawing/2014/main" id="{5DE35A13-4B89-7D2C-5B2F-E44DFF6E6B98}"/>
              </a:ext>
              <a:ext uri="{C183D7F6-B498-43B3-948B-1728B52AA6E4}">
                <adec:decorative xmlns:adec="http://schemas.microsoft.com/office/drawing/2017/decorative" val="1"/>
              </a:ext>
            </a:extLst>
          </p:cNvPr>
          <p:cNvSpPr>
            <a:spLocks/>
          </p:cNvSpPr>
          <p:nvPr/>
        </p:nvSpPr>
        <p:spPr bwMode="auto">
          <a:xfrm>
            <a:off x="458628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8" name="Freeform 41">
            <a:extLst>
              <a:ext uri="{FF2B5EF4-FFF2-40B4-BE49-F238E27FC236}">
                <a16:creationId xmlns:a16="http://schemas.microsoft.com/office/drawing/2014/main" id="{6568322B-38C3-5D6B-1ACB-CFD024137110}"/>
              </a:ext>
              <a:ext uri="{C183D7F6-B498-43B3-948B-1728B52AA6E4}">
                <adec:decorative xmlns:adec="http://schemas.microsoft.com/office/drawing/2017/decorative" val="1"/>
              </a:ext>
            </a:extLst>
          </p:cNvPr>
          <p:cNvSpPr>
            <a:spLocks/>
          </p:cNvSpPr>
          <p:nvPr/>
        </p:nvSpPr>
        <p:spPr bwMode="auto">
          <a:xfrm>
            <a:off x="4025900" y="5853113"/>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5" name="Freeform 28">
            <a:extLst>
              <a:ext uri="{FF2B5EF4-FFF2-40B4-BE49-F238E27FC236}">
                <a16:creationId xmlns:a16="http://schemas.microsoft.com/office/drawing/2014/main" id="{7AFF5850-1BD4-ABE2-05BD-D57FB109D1F2}"/>
              </a:ext>
              <a:ext uri="{C183D7F6-B498-43B3-948B-1728B52AA6E4}">
                <adec:decorative xmlns:adec="http://schemas.microsoft.com/office/drawing/2017/decorative" val="1"/>
              </a:ext>
            </a:extLst>
          </p:cNvPr>
          <p:cNvSpPr>
            <a:spLocks/>
          </p:cNvSpPr>
          <p:nvPr/>
        </p:nvSpPr>
        <p:spPr bwMode="auto">
          <a:xfrm>
            <a:off x="4035425"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4" name="Freeform 27">
            <a:extLst>
              <a:ext uri="{FF2B5EF4-FFF2-40B4-BE49-F238E27FC236}">
                <a16:creationId xmlns:a16="http://schemas.microsoft.com/office/drawing/2014/main" id="{9BE171F6-3BDF-E519-DC8B-068C4A70C0EB}"/>
              </a:ext>
              <a:ext uri="{C183D7F6-B498-43B3-948B-1728B52AA6E4}">
                <adec:decorative xmlns:adec="http://schemas.microsoft.com/office/drawing/2017/decorative" val="1"/>
              </a:ext>
            </a:extLst>
          </p:cNvPr>
          <p:cNvSpPr>
            <a:spLocks/>
          </p:cNvSpPr>
          <p:nvPr/>
        </p:nvSpPr>
        <p:spPr bwMode="auto">
          <a:xfrm>
            <a:off x="4054475"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3" name="Freeform 26">
            <a:extLst>
              <a:ext uri="{FF2B5EF4-FFF2-40B4-BE49-F238E27FC236}">
                <a16:creationId xmlns:a16="http://schemas.microsoft.com/office/drawing/2014/main" id="{04D374D2-208D-BDE1-A05C-84ECC6EFBAB2}"/>
              </a:ext>
              <a:ext uri="{C183D7F6-B498-43B3-948B-1728B52AA6E4}">
                <adec:decorative xmlns:adec="http://schemas.microsoft.com/office/drawing/2017/decorative" val="1"/>
              </a:ext>
            </a:extLst>
          </p:cNvPr>
          <p:cNvSpPr>
            <a:spLocks/>
          </p:cNvSpPr>
          <p:nvPr/>
        </p:nvSpPr>
        <p:spPr bwMode="auto">
          <a:xfrm>
            <a:off x="4081463"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2" name="Freeform 25">
            <a:extLst>
              <a:ext uri="{FF2B5EF4-FFF2-40B4-BE49-F238E27FC236}">
                <a16:creationId xmlns:a16="http://schemas.microsoft.com/office/drawing/2014/main" id="{DD8F7558-8EFD-DD46-284C-8D8988D20D81}"/>
              </a:ext>
              <a:ext uri="{C183D7F6-B498-43B3-948B-1728B52AA6E4}">
                <adec:decorative xmlns:adec="http://schemas.microsoft.com/office/drawing/2017/decorative" val="1"/>
              </a:ext>
            </a:extLst>
          </p:cNvPr>
          <p:cNvSpPr>
            <a:spLocks/>
          </p:cNvSpPr>
          <p:nvPr/>
        </p:nvSpPr>
        <p:spPr bwMode="auto">
          <a:xfrm>
            <a:off x="411162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1" name="Freeform 24">
            <a:extLst>
              <a:ext uri="{FF2B5EF4-FFF2-40B4-BE49-F238E27FC236}">
                <a16:creationId xmlns:a16="http://schemas.microsoft.com/office/drawing/2014/main" id="{C9D85865-1ED4-DC53-9EE7-060E24EEB16A}"/>
              </a:ext>
              <a:ext uri="{C183D7F6-B498-43B3-948B-1728B52AA6E4}">
                <adec:decorative xmlns:adec="http://schemas.microsoft.com/office/drawing/2017/decorative" val="1"/>
              </a:ext>
            </a:extLst>
          </p:cNvPr>
          <p:cNvSpPr>
            <a:spLocks/>
          </p:cNvSpPr>
          <p:nvPr/>
        </p:nvSpPr>
        <p:spPr bwMode="auto">
          <a:xfrm>
            <a:off x="4148138"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0" name="Freeform 23">
            <a:extLst>
              <a:ext uri="{FF2B5EF4-FFF2-40B4-BE49-F238E27FC236}">
                <a16:creationId xmlns:a16="http://schemas.microsoft.com/office/drawing/2014/main" id="{AFB72BA2-3F7A-32D4-F0EF-123F3C5DD327}"/>
              </a:ext>
              <a:ext uri="{C183D7F6-B498-43B3-948B-1728B52AA6E4}">
                <adec:decorative xmlns:adec="http://schemas.microsoft.com/office/drawing/2017/decorative" val="1"/>
              </a:ext>
            </a:extLst>
          </p:cNvPr>
          <p:cNvSpPr>
            <a:spLocks/>
          </p:cNvSpPr>
          <p:nvPr/>
        </p:nvSpPr>
        <p:spPr bwMode="auto">
          <a:xfrm>
            <a:off x="419417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9" name="Freeform 22">
            <a:extLst>
              <a:ext uri="{FF2B5EF4-FFF2-40B4-BE49-F238E27FC236}">
                <a16:creationId xmlns:a16="http://schemas.microsoft.com/office/drawing/2014/main" id="{C520861F-8714-4A92-18FA-0745E93B07C0}"/>
              </a:ext>
              <a:ext uri="{C183D7F6-B498-43B3-948B-1728B52AA6E4}">
                <adec:decorative xmlns:adec="http://schemas.microsoft.com/office/drawing/2017/decorative" val="1"/>
              </a:ext>
            </a:extLst>
          </p:cNvPr>
          <p:cNvSpPr>
            <a:spLocks/>
          </p:cNvSpPr>
          <p:nvPr/>
        </p:nvSpPr>
        <p:spPr bwMode="auto">
          <a:xfrm>
            <a:off x="4240213" y="5895975"/>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8" name="Freeform 21">
            <a:extLst>
              <a:ext uri="{FF2B5EF4-FFF2-40B4-BE49-F238E27FC236}">
                <a16:creationId xmlns:a16="http://schemas.microsoft.com/office/drawing/2014/main" id="{1CC9DAB5-0C6D-673A-9D13-C32A4EFB22EB}"/>
              </a:ext>
              <a:ext uri="{C183D7F6-B498-43B3-948B-1728B52AA6E4}">
                <adec:decorative xmlns:adec="http://schemas.microsoft.com/office/drawing/2017/decorative" val="1"/>
              </a:ext>
            </a:extLst>
          </p:cNvPr>
          <p:cNvSpPr>
            <a:spLocks/>
          </p:cNvSpPr>
          <p:nvPr/>
        </p:nvSpPr>
        <p:spPr bwMode="auto">
          <a:xfrm>
            <a:off x="4291013"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7" name="Freeform 20">
            <a:extLst>
              <a:ext uri="{FF2B5EF4-FFF2-40B4-BE49-F238E27FC236}">
                <a16:creationId xmlns:a16="http://schemas.microsoft.com/office/drawing/2014/main" id="{7C67A8C0-C836-9DB1-2871-9E14520D85D1}"/>
              </a:ext>
              <a:ext uri="{C183D7F6-B498-43B3-948B-1728B52AA6E4}">
                <adec:decorative xmlns:adec="http://schemas.microsoft.com/office/drawing/2017/decorative" val="1"/>
              </a:ext>
            </a:extLst>
          </p:cNvPr>
          <p:cNvSpPr>
            <a:spLocks/>
          </p:cNvSpPr>
          <p:nvPr/>
        </p:nvSpPr>
        <p:spPr bwMode="auto">
          <a:xfrm>
            <a:off x="4346575" y="5895975"/>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6" name="Freeform 19">
            <a:extLst>
              <a:ext uri="{FF2B5EF4-FFF2-40B4-BE49-F238E27FC236}">
                <a16:creationId xmlns:a16="http://schemas.microsoft.com/office/drawing/2014/main" id="{0199AAD6-8451-2667-E20A-CCD2FBA29153}"/>
              </a:ext>
              <a:ext uri="{C183D7F6-B498-43B3-948B-1728B52AA6E4}">
                <adec:decorative xmlns:adec="http://schemas.microsoft.com/office/drawing/2017/decorative" val="1"/>
              </a:ext>
            </a:extLst>
          </p:cNvPr>
          <p:cNvSpPr>
            <a:spLocks/>
          </p:cNvSpPr>
          <p:nvPr/>
        </p:nvSpPr>
        <p:spPr bwMode="auto">
          <a:xfrm>
            <a:off x="441325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5" name="Freeform 18">
            <a:extLst>
              <a:ext uri="{FF2B5EF4-FFF2-40B4-BE49-F238E27FC236}">
                <a16:creationId xmlns:a16="http://schemas.microsoft.com/office/drawing/2014/main" id="{ACCAE6BE-DFAD-4A23-C6F2-BA6F18C73299}"/>
              </a:ext>
              <a:ext uri="{C183D7F6-B498-43B3-948B-1728B52AA6E4}">
                <adec:decorative xmlns:adec="http://schemas.microsoft.com/office/drawing/2017/decorative" val="1"/>
              </a:ext>
            </a:extLst>
          </p:cNvPr>
          <p:cNvSpPr>
            <a:spLocks/>
          </p:cNvSpPr>
          <p:nvPr/>
        </p:nvSpPr>
        <p:spPr bwMode="auto">
          <a:xfrm>
            <a:off x="44926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6" name="Freeform 29">
            <a:extLst>
              <a:ext uri="{FF2B5EF4-FFF2-40B4-BE49-F238E27FC236}">
                <a16:creationId xmlns:a16="http://schemas.microsoft.com/office/drawing/2014/main" id="{ACE8DA83-0607-74AF-F049-86283D6DA5F0}"/>
              </a:ext>
              <a:ext uri="{C183D7F6-B498-43B3-948B-1728B52AA6E4}">
                <adec:decorative xmlns:adec="http://schemas.microsoft.com/office/drawing/2017/decorative" val="1"/>
              </a:ext>
            </a:extLst>
          </p:cNvPr>
          <p:cNvSpPr>
            <a:spLocks/>
          </p:cNvSpPr>
          <p:nvPr/>
        </p:nvSpPr>
        <p:spPr bwMode="auto">
          <a:xfrm>
            <a:off x="46863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7" name="Freeform 30">
            <a:extLst>
              <a:ext uri="{FF2B5EF4-FFF2-40B4-BE49-F238E27FC236}">
                <a16:creationId xmlns:a16="http://schemas.microsoft.com/office/drawing/2014/main" id="{A04D1DF0-A94C-777A-3D1B-668467472FB6}"/>
              </a:ext>
              <a:ext uri="{C183D7F6-B498-43B3-948B-1728B52AA6E4}">
                <adec:decorative xmlns:adec="http://schemas.microsoft.com/office/drawing/2017/decorative" val="1"/>
              </a:ext>
            </a:extLst>
          </p:cNvPr>
          <p:cNvSpPr>
            <a:spLocks/>
          </p:cNvSpPr>
          <p:nvPr/>
        </p:nvSpPr>
        <p:spPr bwMode="auto">
          <a:xfrm>
            <a:off x="47815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8" name="Freeform 31">
            <a:extLst>
              <a:ext uri="{FF2B5EF4-FFF2-40B4-BE49-F238E27FC236}">
                <a16:creationId xmlns:a16="http://schemas.microsoft.com/office/drawing/2014/main" id="{E9465E07-75E5-1175-E031-459ACB5DBBF6}"/>
              </a:ext>
              <a:ext uri="{C183D7F6-B498-43B3-948B-1728B52AA6E4}">
                <adec:decorative xmlns:adec="http://schemas.microsoft.com/office/drawing/2017/decorative" val="1"/>
              </a:ext>
            </a:extLst>
          </p:cNvPr>
          <p:cNvSpPr>
            <a:spLocks/>
          </p:cNvSpPr>
          <p:nvPr/>
        </p:nvSpPr>
        <p:spPr bwMode="auto">
          <a:xfrm>
            <a:off x="48609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9" name="Freeform 32">
            <a:extLst>
              <a:ext uri="{FF2B5EF4-FFF2-40B4-BE49-F238E27FC236}">
                <a16:creationId xmlns:a16="http://schemas.microsoft.com/office/drawing/2014/main" id="{9A7E069A-3FE0-634B-89E8-24505D55B645}"/>
              </a:ext>
              <a:ext uri="{C183D7F6-B498-43B3-948B-1728B52AA6E4}">
                <adec:decorative xmlns:adec="http://schemas.microsoft.com/office/drawing/2017/decorative" val="1"/>
              </a:ext>
            </a:extLst>
          </p:cNvPr>
          <p:cNvSpPr>
            <a:spLocks/>
          </p:cNvSpPr>
          <p:nvPr/>
        </p:nvSpPr>
        <p:spPr bwMode="auto">
          <a:xfrm>
            <a:off x="49276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0" name="Freeform 33">
            <a:extLst>
              <a:ext uri="{FF2B5EF4-FFF2-40B4-BE49-F238E27FC236}">
                <a16:creationId xmlns:a16="http://schemas.microsoft.com/office/drawing/2014/main" id="{EC8FD201-919B-B9CF-ECD8-AABF38E7B10F}"/>
              </a:ext>
              <a:ext uri="{C183D7F6-B498-43B3-948B-1728B52AA6E4}">
                <adec:decorative xmlns:adec="http://schemas.microsoft.com/office/drawing/2017/decorative" val="1"/>
              </a:ext>
            </a:extLst>
          </p:cNvPr>
          <p:cNvSpPr>
            <a:spLocks/>
          </p:cNvSpPr>
          <p:nvPr/>
        </p:nvSpPr>
        <p:spPr bwMode="auto">
          <a:xfrm>
            <a:off x="49847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1" name="Freeform 34">
            <a:extLst>
              <a:ext uri="{FF2B5EF4-FFF2-40B4-BE49-F238E27FC236}">
                <a16:creationId xmlns:a16="http://schemas.microsoft.com/office/drawing/2014/main" id="{E360B74F-A31C-5FB6-7B98-C6B31C6C7BB1}"/>
              </a:ext>
              <a:ext uri="{C183D7F6-B498-43B3-948B-1728B52AA6E4}">
                <adec:decorative xmlns:adec="http://schemas.microsoft.com/office/drawing/2017/decorative" val="1"/>
              </a:ext>
            </a:extLst>
          </p:cNvPr>
          <p:cNvSpPr>
            <a:spLocks/>
          </p:cNvSpPr>
          <p:nvPr/>
        </p:nvSpPr>
        <p:spPr bwMode="auto">
          <a:xfrm>
            <a:off x="50339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2" name="Freeform 35">
            <a:extLst>
              <a:ext uri="{FF2B5EF4-FFF2-40B4-BE49-F238E27FC236}">
                <a16:creationId xmlns:a16="http://schemas.microsoft.com/office/drawing/2014/main" id="{ADF8F561-63E3-07FE-ED4E-B69C8DFF8790}"/>
              </a:ext>
              <a:ext uri="{C183D7F6-B498-43B3-948B-1728B52AA6E4}">
                <adec:decorative xmlns:adec="http://schemas.microsoft.com/office/drawing/2017/decorative" val="1"/>
              </a:ext>
            </a:extLst>
          </p:cNvPr>
          <p:cNvSpPr>
            <a:spLocks/>
          </p:cNvSpPr>
          <p:nvPr/>
        </p:nvSpPr>
        <p:spPr bwMode="auto">
          <a:xfrm>
            <a:off x="50800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3" name="Freeform 36">
            <a:extLst>
              <a:ext uri="{FF2B5EF4-FFF2-40B4-BE49-F238E27FC236}">
                <a16:creationId xmlns:a16="http://schemas.microsoft.com/office/drawing/2014/main" id="{56B5B73B-8555-2DEC-C83A-0533F07BDA66}"/>
              </a:ext>
              <a:ext uri="{C183D7F6-B498-43B3-948B-1728B52AA6E4}">
                <adec:decorative xmlns:adec="http://schemas.microsoft.com/office/drawing/2017/decorative" val="1"/>
              </a:ext>
            </a:extLst>
          </p:cNvPr>
          <p:cNvSpPr>
            <a:spLocks/>
          </p:cNvSpPr>
          <p:nvPr/>
        </p:nvSpPr>
        <p:spPr bwMode="auto">
          <a:xfrm>
            <a:off x="5126038"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4" name="Freeform 37">
            <a:extLst>
              <a:ext uri="{FF2B5EF4-FFF2-40B4-BE49-F238E27FC236}">
                <a16:creationId xmlns:a16="http://schemas.microsoft.com/office/drawing/2014/main" id="{C08F742C-AC4B-3EEA-2832-6E63426762B0}"/>
              </a:ext>
              <a:ext uri="{C183D7F6-B498-43B3-948B-1728B52AA6E4}">
                <adec:decorative xmlns:adec="http://schemas.microsoft.com/office/drawing/2017/decorative" val="1"/>
              </a:ext>
            </a:extLst>
          </p:cNvPr>
          <p:cNvSpPr>
            <a:spLocks/>
          </p:cNvSpPr>
          <p:nvPr/>
        </p:nvSpPr>
        <p:spPr bwMode="auto">
          <a:xfrm>
            <a:off x="5162550"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5" name="Freeform 38">
            <a:extLst>
              <a:ext uri="{FF2B5EF4-FFF2-40B4-BE49-F238E27FC236}">
                <a16:creationId xmlns:a16="http://schemas.microsoft.com/office/drawing/2014/main" id="{1AD78C72-8913-40AF-1DD5-E352D9172AF4}"/>
              </a:ext>
              <a:ext uri="{C183D7F6-B498-43B3-948B-1728B52AA6E4}">
                <adec:decorative xmlns:adec="http://schemas.microsoft.com/office/drawing/2017/decorative" val="1"/>
              </a:ext>
            </a:extLst>
          </p:cNvPr>
          <p:cNvSpPr>
            <a:spLocks/>
          </p:cNvSpPr>
          <p:nvPr/>
        </p:nvSpPr>
        <p:spPr bwMode="auto">
          <a:xfrm>
            <a:off x="519588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6" name="Freeform 39">
            <a:extLst>
              <a:ext uri="{FF2B5EF4-FFF2-40B4-BE49-F238E27FC236}">
                <a16:creationId xmlns:a16="http://schemas.microsoft.com/office/drawing/2014/main" id="{9AE6F3D4-E901-FB7D-2A95-7100499C70D8}"/>
              </a:ext>
              <a:ext uri="{C183D7F6-B498-43B3-948B-1728B52AA6E4}">
                <adec:decorative xmlns:adec="http://schemas.microsoft.com/office/drawing/2017/decorative" val="1"/>
              </a:ext>
            </a:extLst>
          </p:cNvPr>
          <p:cNvSpPr>
            <a:spLocks/>
          </p:cNvSpPr>
          <p:nvPr/>
        </p:nvSpPr>
        <p:spPr bwMode="auto">
          <a:xfrm>
            <a:off x="521970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7" name="Freeform 40">
            <a:extLst>
              <a:ext uri="{FF2B5EF4-FFF2-40B4-BE49-F238E27FC236}">
                <a16:creationId xmlns:a16="http://schemas.microsoft.com/office/drawing/2014/main" id="{5A3B9D8A-5102-AE62-5075-216E1A2BC897}"/>
              </a:ext>
              <a:ext uri="{C183D7F6-B498-43B3-948B-1728B52AA6E4}">
                <adec:decorative xmlns:adec="http://schemas.microsoft.com/office/drawing/2017/decorative" val="1"/>
              </a:ext>
            </a:extLst>
          </p:cNvPr>
          <p:cNvSpPr>
            <a:spLocks/>
          </p:cNvSpPr>
          <p:nvPr/>
        </p:nvSpPr>
        <p:spPr bwMode="auto">
          <a:xfrm>
            <a:off x="524033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66" name="Freeform 9">
            <a:extLst>
              <a:ext uri="{FF2B5EF4-FFF2-40B4-BE49-F238E27FC236}">
                <a16:creationId xmlns:a16="http://schemas.microsoft.com/office/drawing/2014/main" id="{5E884334-D691-252F-E817-2F2EFCA45DFE}"/>
              </a:ext>
              <a:ext uri="{C183D7F6-B498-43B3-948B-1728B52AA6E4}">
                <adec:decorative xmlns:adec="http://schemas.microsoft.com/office/drawing/2017/decorative" val="1"/>
              </a:ext>
            </a:extLst>
          </p:cNvPr>
          <p:cNvSpPr>
            <a:spLocks/>
          </p:cNvSpPr>
          <p:nvPr/>
        </p:nvSpPr>
        <p:spPr bwMode="auto">
          <a:xfrm>
            <a:off x="5445125" y="443230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63" name="Freeform 6">
            <a:extLst>
              <a:ext uri="{FF2B5EF4-FFF2-40B4-BE49-F238E27FC236}">
                <a16:creationId xmlns:a16="http://schemas.microsoft.com/office/drawing/2014/main" id="{37980165-785C-F4CC-286E-69FE7E768D24}"/>
              </a:ext>
              <a:ext uri="{C183D7F6-B498-43B3-948B-1728B52AA6E4}">
                <adec:decorative xmlns:adec="http://schemas.microsoft.com/office/drawing/2017/decorative" val="1"/>
              </a:ext>
            </a:extLst>
          </p:cNvPr>
          <p:cNvSpPr>
            <a:spLocks/>
          </p:cNvSpPr>
          <p:nvPr/>
        </p:nvSpPr>
        <p:spPr bwMode="auto">
          <a:xfrm>
            <a:off x="6234113" y="2795588"/>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58" name="Slide Number Placeholder 5">
            <a:extLst>
              <a:ext uri="{FF2B5EF4-FFF2-40B4-BE49-F238E27FC236}">
                <a16:creationId xmlns:a16="http://schemas.microsoft.com/office/drawing/2014/main" id="{10E052FA-E3FC-EEC6-F612-77FDAB3BAD43}"/>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5AFBD0A2-51DD-40D7-86BA-DEE4C763B77E}" type="slidenum">
              <a:rPr lang="en-US" altLang="en-US"/>
              <a:pPr/>
              <a:t>65</a:t>
            </a:fld>
            <a:endParaRPr lang="en-US" altLang="en-US"/>
          </a:p>
        </p:txBody>
      </p:sp>
      <p:grpSp>
        <p:nvGrpSpPr>
          <p:cNvPr id="96315" name="Group 116" descr="valve">
            <a:extLst>
              <a:ext uri="{FF2B5EF4-FFF2-40B4-BE49-F238E27FC236}">
                <a16:creationId xmlns:a16="http://schemas.microsoft.com/office/drawing/2014/main" id="{A2546208-E65A-A9D8-F471-0AD95958AD6F}"/>
              </a:ext>
            </a:extLst>
          </p:cNvPr>
          <p:cNvGrpSpPr>
            <a:grpSpLocks/>
          </p:cNvGrpSpPr>
          <p:nvPr/>
        </p:nvGrpSpPr>
        <p:grpSpPr bwMode="auto">
          <a:xfrm rot="5400000">
            <a:off x="6831806" y="2726532"/>
            <a:ext cx="866775" cy="430212"/>
            <a:chOff x="2460" y="2256"/>
            <a:chExt cx="546" cy="271"/>
          </a:xfrm>
        </p:grpSpPr>
        <p:grpSp>
          <p:nvGrpSpPr>
            <p:cNvPr id="96346" name="Group 117">
              <a:extLst>
                <a:ext uri="{FF2B5EF4-FFF2-40B4-BE49-F238E27FC236}">
                  <a16:creationId xmlns:a16="http://schemas.microsoft.com/office/drawing/2014/main" id="{ABE58200-4636-EF31-531F-40C6CC02917B}"/>
                </a:ext>
              </a:extLst>
            </p:cNvPr>
            <p:cNvGrpSpPr>
              <a:grpSpLocks/>
            </p:cNvGrpSpPr>
            <p:nvPr/>
          </p:nvGrpSpPr>
          <p:grpSpPr bwMode="auto">
            <a:xfrm rot="-5400000">
              <a:off x="2598" y="2118"/>
              <a:ext cx="270" cy="546"/>
              <a:chOff x="2598" y="2118"/>
              <a:chExt cx="270" cy="546"/>
            </a:xfrm>
          </p:grpSpPr>
          <p:sp>
            <p:nvSpPr>
              <p:cNvPr id="96357" name="Rectangle 118">
                <a:extLst>
                  <a:ext uri="{FF2B5EF4-FFF2-40B4-BE49-F238E27FC236}">
                    <a16:creationId xmlns:a16="http://schemas.microsoft.com/office/drawing/2014/main" id="{319DDB95-F08C-B055-A085-F590EB60EB6F}"/>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58" name="Line 119">
                <a:extLst>
                  <a:ext uri="{FF2B5EF4-FFF2-40B4-BE49-F238E27FC236}">
                    <a16:creationId xmlns:a16="http://schemas.microsoft.com/office/drawing/2014/main" id="{85885A91-40B6-6E38-F326-9BC2110FC279}"/>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6347" name="Line 120">
              <a:extLst>
                <a:ext uri="{FF2B5EF4-FFF2-40B4-BE49-F238E27FC236}">
                  <a16:creationId xmlns:a16="http://schemas.microsoft.com/office/drawing/2014/main" id="{6C468B63-35D6-E12C-3D96-7D13DC374F83}"/>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48" name="Line 121">
              <a:extLst>
                <a:ext uri="{FF2B5EF4-FFF2-40B4-BE49-F238E27FC236}">
                  <a16:creationId xmlns:a16="http://schemas.microsoft.com/office/drawing/2014/main" id="{FF1F1AC0-11FA-E538-D90F-DB86E4C09619}"/>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49" name="Line 122">
              <a:extLst>
                <a:ext uri="{FF2B5EF4-FFF2-40B4-BE49-F238E27FC236}">
                  <a16:creationId xmlns:a16="http://schemas.microsoft.com/office/drawing/2014/main" id="{2D935D22-505D-FC55-A40F-7D3D0E85C600}"/>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50" name="Line 123">
              <a:extLst>
                <a:ext uri="{FF2B5EF4-FFF2-40B4-BE49-F238E27FC236}">
                  <a16:creationId xmlns:a16="http://schemas.microsoft.com/office/drawing/2014/main" id="{CAF600C3-204B-DA8D-4BB4-3FE8568D88EE}"/>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96351" name="Group 124">
              <a:extLst>
                <a:ext uri="{FF2B5EF4-FFF2-40B4-BE49-F238E27FC236}">
                  <a16:creationId xmlns:a16="http://schemas.microsoft.com/office/drawing/2014/main" id="{5278D9A8-0EBE-9CCB-D3EF-EA84709FA75A}"/>
                </a:ext>
              </a:extLst>
            </p:cNvPr>
            <p:cNvGrpSpPr>
              <a:grpSpLocks/>
            </p:cNvGrpSpPr>
            <p:nvPr/>
          </p:nvGrpSpPr>
          <p:grpSpPr bwMode="auto">
            <a:xfrm>
              <a:off x="2917" y="2482"/>
              <a:ext cx="47" cy="44"/>
              <a:chOff x="2933" y="2482"/>
              <a:chExt cx="47" cy="44"/>
            </a:xfrm>
          </p:grpSpPr>
          <p:sp>
            <p:nvSpPr>
              <p:cNvPr id="96355" name="Line 125">
                <a:extLst>
                  <a:ext uri="{FF2B5EF4-FFF2-40B4-BE49-F238E27FC236}">
                    <a16:creationId xmlns:a16="http://schemas.microsoft.com/office/drawing/2014/main" id="{065983C5-9025-67F4-CFB5-0FA19E98430E}"/>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56" name="Line 126">
                <a:extLst>
                  <a:ext uri="{FF2B5EF4-FFF2-40B4-BE49-F238E27FC236}">
                    <a16:creationId xmlns:a16="http://schemas.microsoft.com/office/drawing/2014/main" id="{0A2AE506-18F5-58A1-6FCA-94CC35CE4924}"/>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6352" name="Group 127">
              <a:extLst>
                <a:ext uri="{FF2B5EF4-FFF2-40B4-BE49-F238E27FC236}">
                  <a16:creationId xmlns:a16="http://schemas.microsoft.com/office/drawing/2014/main" id="{5172770F-92D5-2B77-3CCE-4F98666ED44A}"/>
                </a:ext>
              </a:extLst>
            </p:cNvPr>
            <p:cNvGrpSpPr>
              <a:grpSpLocks/>
            </p:cNvGrpSpPr>
            <p:nvPr/>
          </p:nvGrpSpPr>
          <p:grpSpPr bwMode="auto">
            <a:xfrm>
              <a:off x="2499" y="2479"/>
              <a:ext cx="47" cy="44"/>
              <a:chOff x="2933" y="2482"/>
              <a:chExt cx="47" cy="44"/>
            </a:xfrm>
          </p:grpSpPr>
          <p:sp>
            <p:nvSpPr>
              <p:cNvPr id="96353" name="Line 128">
                <a:extLst>
                  <a:ext uri="{FF2B5EF4-FFF2-40B4-BE49-F238E27FC236}">
                    <a16:creationId xmlns:a16="http://schemas.microsoft.com/office/drawing/2014/main" id="{6E5260DA-440B-3B8E-BCEE-CA6A333D3071}"/>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54" name="Line 129">
                <a:extLst>
                  <a:ext uri="{FF2B5EF4-FFF2-40B4-BE49-F238E27FC236}">
                    <a16:creationId xmlns:a16="http://schemas.microsoft.com/office/drawing/2014/main" id="{7855844D-177F-2E4B-72D9-18CBBA11A8F9}"/>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96307" name="Group 55" descr="symbol">
            <a:extLst>
              <a:ext uri="{FF2B5EF4-FFF2-40B4-BE49-F238E27FC236}">
                <a16:creationId xmlns:a16="http://schemas.microsoft.com/office/drawing/2014/main" id="{FE6E1E6B-0013-552B-C03B-BA18F1EB40EE}"/>
              </a:ext>
            </a:extLst>
          </p:cNvPr>
          <p:cNvGrpSpPr>
            <a:grpSpLocks/>
          </p:cNvGrpSpPr>
          <p:nvPr/>
        </p:nvGrpSpPr>
        <p:grpSpPr bwMode="auto">
          <a:xfrm>
            <a:off x="7443788" y="4795838"/>
            <a:ext cx="1150937" cy="1066800"/>
            <a:chOff x="4594" y="655"/>
            <a:chExt cx="725" cy="672"/>
          </a:xfrm>
        </p:grpSpPr>
        <p:sp>
          <p:nvSpPr>
            <p:cNvPr id="96381" name="Freeform 56">
              <a:extLst>
                <a:ext uri="{FF2B5EF4-FFF2-40B4-BE49-F238E27FC236}">
                  <a16:creationId xmlns:a16="http://schemas.microsoft.com/office/drawing/2014/main" id="{90AAE7EE-892D-3BE4-FE5E-860CD251EB23}"/>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82" name="Freeform 57">
              <a:extLst>
                <a:ext uri="{FF2B5EF4-FFF2-40B4-BE49-F238E27FC236}">
                  <a16:creationId xmlns:a16="http://schemas.microsoft.com/office/drawing/2014/main" id="{A37CEE9D-5AAA-06F5-B52D-E9C4A5EEDCEB}"/>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6383" name="Group 58">
              <a:extLst>
                <a:ext uri="{FF2B5EF4-FFF2-40B4-BE49-F238E27FC236}">
                  <a16:creationId xmlns:a16="http://schemas.microsoft.com/office/drawing/2014/main" id="{7FCFC72D-6BA6-2E31-F965-75AB1E91056E}"/>
                </a:ext>
              </a:extLst>
            </p:cNvPr>
            <p:cNvGrpSpPr>
              <a:grpSpLocks/>
            </p:cNvGrpSpPr>
            <p:nvPr/>
          </p:nvGrpSpPr>
          <p:grpSpPr bwMode="auto">
            <a:xfrm>
              <a:off x="5005" y="857"/>
              <a:ext cx="314" cy="167"/>
              <a:chOff x="5005" y="857"/>
              <a:chExt cx="314" cy="167"/>
            </a:xfrm>
          </p:grpSpPr>
          <p:sp>
            <p:nvSpPr>
              <p:cNvPr id="96404" name="Freeform 59">
                <a:extLst>
                  <a:ext uri="{FF2B5EF4-FFF2-40B4-BE49-F238E27FC236}">
                    <a16:creationId xmlns:a16="http://schemas.microsoft.com/office/drawing/2014/main" id="{5293EAAB-79CA-A9BA-D3E6-AED09E22507D}"/>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05" name="Freeform 60">
                <a:extLst>
                  <a:ext uri="{FF2B5EF4-FFF2-40B4-BE49-F238E27FC236}">
                    <a16:creationId xmlns:a16="http://schemas.microsoft.com/office/drawing/2014/main" id="{3E628AB3-96AE-85D9-6A5B-B8222C7B3ECB}"/>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06" name="Freeform 61">
                <a:extLst>
                  <a:ext uri="{FF2B5EF4-FFF2-40B4-BE49-F238E27FC236}">
                    <a16:creationId xmlns:a16="http://schemas.microsoft.com/office/drawing/2014/main" id="{9F192C46-B430-CE6C-B23B-028778294258}"/>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07" name="Freeform 62">
                <a:extLst>
                  <a:ext uri="{FF2B5EF4-FFF2-40B4-BE49-F238E27FC236}">
                    <a16:creationId xmlns:a16="http://schemas.microsoft.com/office/drawing/2014/main" id="{F1236579-1C75-3329-B187-415D0B671D95}"/>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08" name="Freeform 63">
                <a:extLst>
                  <a:ext uri="{FF2B5EF4-FFF2-40B4-BE49-F238E27FC236}">
                    <a16:creationId xmlns:a16="http://schemas.microsoft.com/office/drawing/2014/main" id="{0F4443EA-DADF-69C0-EC58-A2A4B31A4B05}"/>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09" name="Freeform 64">
                <a:extLst>
                  <a:ext uri="{FF2B5EF4-FFF2-40B4-BE49-F238E27FC236}">
                    <a16:creationId xmlns:a16="http://schemas.microsoft.com/office/drawing/2014/main" id="{6AA60539-0406-BBE1-F832-2902D567C78A}"/>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10" name="Freeform 65">
                <a:extLst>
                  <a:ext uri="{FF2B5EF4-FFF2-40B4-BE49-F238E27FC236}">
                    <a16:creationId xmlns:a16="http://schemas.microsoft.com/office/drawing/2014/main" id="{169F1359-5CF9-B5CF-3394-F30B125B8EEC}"/>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11" name="Freeform 66">
                <a:extLst>
                  <a:ext uri="{FF2B5EF4-FFF2-40B4-BE49-F238E27FC236}">
                    <a16:creationId xmlns:a16="http://schemas.microsoft.com/office/drawing/2014/main" id="{B134B042-5CB8-FBAB-7964-272D08BED551}"/>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6384" name="Group 67">
              <a:extLst>
                <a:ext uri="{FF2B5EF4-FFF2-40B4-BE49-F238E27FC236}">
                  <a16:creationId xmlns:a16="http://schemas.microsoft.com/office/drawing/2014/main" id="{1DA6F791-0F24-3F2D-6F37-F230A7922B47}"/>
                </a:ext>
              </a:extLst>
            </p:cNvPr>
            <p:cNvGrpSpPr>
              <a:grpSpLocks/>
            </p:cNvGrpSpPr>
            <p:nvPr/>
          </p:nvGrpSpPr>
          <p:grpSpPr bwMode="auto">
            <a:xfrm>
              <a:off x="4728" y="807"/>
              <a:ext cx="285" cy="300"/>
              <a:chOff x="4728" y="807"/>
              <a:chExt cx="285" cy="300"/>
            </a:xfrm>
          </p:grpSpPr>
          <p:sp>
            <p:nvSpPr>
              <p:cNvPr id="96398" name="Freeform 68">
                <a:extLst>
                  <a:ext uri="{FF2B5EF4-FFF2-40B4-BE49-F238E27FC236}">
                    <a16:creationId xmlns:a16="http://schemas.microsoft.com/office/drawing/2014/main" id="{99547B46-3BA6-A218-318B-A755B8061F77}"/>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99" name="Freeform 69">
                <a:extLst>
                  <a:ext uri="{FF2B5EF4-FFF2-40B4-BE49-F238E27FC236}">
                    <a16:creationId xmlns:a16="http://schemas.microsoft.com/office/drawing/2014/main" id="{5387465F-2725-3A30-39A5-1069AFA4C818}"/>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6400" name="Group 70">
                <a:extLst>
                  <a:ext uri="{FF2B5EF4-FFF2-40B4-BE49-F238E27FC236}">
                    <a16:creationId xmlns:a16="http://schemas.microsoft.com/office/drawing/2014/main" id="{E0B479FF-8C8C-F570-9ECD-73D2F3C7DB71}"/>
                  </a:ext>
                </a:extLst>
              </p:cNvPr>
              <p:cNvGrpSpPr>
                <a:grpSpLocks/>
              </p:cNvGrpSpPr>
              <p:nvPr/>
            </p:nvGrpSpPr>
            <p:grpSpPr bwMode="auto">
              <a:xfrm>
                <a:off x="4781" y="810"/>
                <a:ext cx="35" cy="260"/>
                <a:chOff x="4781" y="807"/>
                <a:chExt cx="35" cy="260"/>
              </a:xfrm>
            </p:grpSpPr>
            <p:sp>
              <p:nvSpPr>
                <p:cNvPr id="96401" name="Freeform 71">
                  <a:extLst>
                    <a:ext uri="{FF2B5EF4-FFF2-40B4-BE49-F238E27FC236}">
                      <a16:creationId xmlns:a16="http://schemas.microsoft.com/office/drawing/2014/main" id="{B2183D85-1EDD-D84B-5E5E-7778A1646161}"/>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402" name="Freeform 72">
                  <a:extLst>
                    <a:ext uri="{FF2B5EF4-FFF2-40B4-BE49-F238E27FC236}">
                      <a16:creationId xmlns:a16="http://schemas.microsoft.com/office/drawing/2014/main" id="{738E9425-17B7-73CB-8162-3C6FDB6B1D31}"/>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96403" name="Freeform 73">
                  <a:extLst>
                    <a:ext uri="{FF2B5EF4-FFF2-40B4-BE49-F238E27FC236}">
                      <a16:creationId xmlns:a16="http://schemas.microsoft.com/office/drawing/2014/main" id="{52921F52-A27E-05F4-749E-98398FD271F1}"/>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96385" name="Group 74">
              <a:extLst>
                <a:ext uri="{FF2B5EF4-FFF2-40B4-BE49-F238E27FC236}">
                  <a16:creationId xmlns:a16="http://schemas.microsoft.com/office/drawing/2014/main" id="{EDD2E375-0AD7-DC10-EA22-19A52C1DF529}"/>
                </a:ext>
              </a:extLst>
            </p:cNvPr>
            <p:cNvGrpSpPr>
              <a:grpSpLocks/>
            </p:cNvGrpSpPr>
            <p:nvPr/>
          </p:nvGrpSpPr>
          <p:grpSpPr bwMode="auto">
            <a:xfrm>
              <a:off x="5112" y="777"/>
              <a:ext cx="79" cy="298"/>
              <a:chOff x="5106" y="769"/>
              <a:chExt cx="79" cy="298"/>
            </a:xfrm>
          </p:grpSpPr>
          <p:sp>
            <p:nvSpPr>
              <p:cNvPr id="96396" name="Freeform 75">
                <a:extLst>
                  <a:ext uri="{FF2B5EF4-FFF2-40B4-BE49-F238E27FC236}">
                    <a16:creationId xmlns:a16="http://schemas.microsoft.com/office/drawing/2014/main" id="{D45A3957-6B95-2AF4-954F-D933D08409FF}"/>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97" name="Freeform 76">
                <a:extLst>
                  <a:ext uri="{FF2B5EF4-FFF2-40B4-BE49-F238E27FC236}">
                    <a16:creationId xmlns:a16="http://schemas.microsoft.com/office/drawing/2014/main" id="{6BA9A3B9-CB59-3449-029D-85AB8D7DB8BC}"/>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96386" name="Group 77">
              <a:extLst>
                <a:ext uri="{FF2B5EF4-FFF2-40B4-BE49-F238E27FC236}">
                  <a16:creationId xmlns:a16="http://schemas.microsoft.com/office/drawing/2014/main" id="{28FC9243-28C1-47C3-3B1F-7E0CFE4CABCF}"/>
                </a:ext>
              </a:extLst>
            </p:cNvPr>
            <p:cNvGrpSpPr>
              <a:grpSpLocks/>
            </p:cNvGrpSpPr>
            <p:nvPr/>
          </p:nvGrpSpPr>
          <p:grpSpPr bwMode="auto">
            <a:xfrm>
              <a:off x="4594" y="957"/>
              <a:ext cx="281" cy="300"/>
              <a:chOff x="4594" y="957"/>
              <a:chExt cx="281" cy="300"/>
            </a:xfrm>
          </p:grpSpPr>
          <p:sp>
            <p:nvSpPr>
              <p:cNvPr id="96392" name="Freeform 78">
                <a:extLst>
                  <a:ext uri="{FF2B5EF4-FFF2-40B4-BE49-F238E27FC236}">
                    <a16:creationId xmlns:a16="http://schemas.microsoft.com/office/drawing/2014/main" id="{2533726D-B70F-2A9E-845A-13EF0EC89CF4}"/>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93" name="Freeform 79">
                <a:extLst>
                  <a:ext uri="{FF2B5EF4-FFF2-40B4-BE49-F238E27FC236}">
                    <a16:creationId xmlns:a16="http://schemas.microsoft.com/office/drawing/2014/main" id="{E75016D8-0736-FD39-BEE7-7C6BF2DDF6ED}"/>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94" name="Freeform 80">
                <a:extLst>
                  <a:ext uri="{FF2B5EF4-FFF2-40B4-BE49-F238E27FC236}">
                    <a16:creationId xmlns:a16="http://schemas.microsoft.com/office/drawing/2014/main" id="{098B5518-00B4-07CF-EE48-A39E6C5F094D}"/>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95" name="Freeform 81">
                <a:extLst>
                  <a:ext uri="{FF2B5EF4-FFF2-40B4-BE49-F238E27FC236}">
                    <a16:creationId xmlns:a16="http://schemas.microsoft.com/office/drawing/2014/main" id="{14EE9DCF-7C86-07EF-FCD4-F1DE70EED5A1}"/>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6387" name="Freeform 82">
              <a:extLst>
                <a:ext uri="{FF2B5EF4-FFF2-40B4-BE49-F238E27FC236}">
                  <a16:creationId xmlns:a16="http://schemas.microsoft.com/office/drawing/2014/main" id="{1248C7B9-433C-6E11-1489-0C212467796A}"/>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6388" name="Group 83">
              <a:extLst>
                <a:ext uri="{FF2B5EF4-FFF2-40B4-BE49-F238E27FC236}">
                  <a16:creationId xmlns:a16="http://schemas.microsoft.com/office/drawing/2014/main" id="{2517DAEF-00C0-288D-7C94-B226D1E9B4CA}"/>
                </a:ext>
              </a:extLst>
            </p:cNvPr>
            <p:cNvGrpSpPr>
              <a:grpSpLocks/>
            </p:cNvGrpSpPr>
            <p:nvPr/>
          </p:nvGrpSpPr>
          <p:grpSpPr bwMode="auto">
            <a:xfrm rot="5400000">
              <a:off x="4942" y="1040"/>
              <a:ext cx="218" cy="356"/>
              <a:chOff x="4462" y="2080"/>
              <a:chExt cx="218" cy="356"/>
            </a:xfrm>
          </p:grpSpPr>
          <p:sp>
            <p:nvSpPr>
              <p:cNvPr id="96389" name="Oval 84">
                <a:extLst>
                  <a:ext uri="{FF2B5EF4-FFF2-40B4-BE49-F238E27FC236}">
                    <a16:creationId xmlns:a16="http://schemas.microsoft.com/office/drawing/2014/main" id="{6E0634B1-0167-6B58-673F-F52E1DBA6A1D}"/>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90" name="Line 85">
                <a:extLst>
                  <a:ext uri="{FF2B5EF4-FFF2-40B4-BE49-F238E27FC236}">
                    <a16:creationId xmlns:a16="http://schemas.microsoft.com/office/drawing/2014/main" id="{A90B47F3-D299-5217-4753-C3AD3B6FFD01}"/>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91" name="Line 86">
                <a:extLst>
                  <a:ext uri="{FF2B5EF4-FFF2-40B4-BE49-F238E27FC236}">
                    <a16:creationId xmlns:a16="http://schemas.microsoft.com/office/drawing/2014/main" id="{6C7718FE-0A91-C14A-7685-56251B5455D9}"/>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6312" name="Freeform 113">
            <a:extLst>
              <a:ext uri="{FF2B5EF4-FFF2-40B4-BE49-F238E27FC236}">
                <a16:creationId xmlns:a16="http://schemas.microsoft.com/office/drawing/2014/main" id="{43C1D94A-34E5-0BFF-1090-54F2D9AF5C51}"/>
              </a:ext>
              <a:ext uri="{C183D7F6-B498-43B3-948B-1728B52AA6E4}">
                <adec:decorative xmlns:adec="http://schemas.microsoft.com/office/drawing/2017/decorative" val="1"/>
              </a:ext>
            </a:extLst>
          </p:cNvPr>
          <p:cNvSpPr>
            <a:spLocks/>
          </p:cNvSpPr>
          <p:nvPr/>
        </p:nvSpPr>
        <p:spPr bwMode="auto">
          <a:xfrm rot="16200000" flipV="1">
            <a:off x="7993063" y="2894013"/>
            <a:ext cx="950912" cy="417512"/>
          </a:xfrm>
          <a:custGeom>
            <a:avLst/>
            <a:gdLst>
              <a:gd name="T0" fmla="*/ 0 w 1362"/>
              <a:gd name="T1" fmla="*/ 416319 h 350"/>
              <a:gd name="T2" fmla="*/ 129860 w 1362"/>
              <a:gd name="T3" fmla="*/ 416319 h 350"/>
              <a:gd name="T4" fmla="*/ 129860 w 1362"/>
              <a:gd name="T5" fmla="*/ 386497 h 350"/>
              <a:gd name="T6" fmla="*/ 777765 w 1362"/>
              <a:gd name="T7" fmla="*/ 386497 h 350"/>
              <a:gd name="T8" fmla="*/ 777765 w 1362"/>
              <a:gd name="T9" fmla="*/ 416319 h 350"/>
              <a:gd name="T10" fmla="*/ 950214 w 1362"/>
              <a:gd name="T11" fmla="*/ 416319 h 350"/>
              <a:gd name="T12" fmla="*/ 950214 w 1362"/>
              <a:gd name="T13" fmla="*/ 0 h 350"/>
              <a:gd name="T14" fmla="*/ 0 w 1362"/>
              <a:gd name="T15" fmla="*/ 0 h 350"/>
              <a:gd name="T16" fmla="*/ 0 w 1362"/>
              <a:gd name="T17" fmla="*/ 41631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537C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13" name="Rectangle 114">
            <a:extLst>
              <a:ext uri="{FF2B5EF4-FFF2-40B4-BE49-F238E27FC236}">
                <a16:creationId xmlns:a16="http://schemas.microsoft.com/office/drawing/2014/main" id="{9CA6AE80-03F2-A152-C790-7E165DCCB336}"/>
              </a:ext>
              <a:ext uri="{C183D7F6-B498-43B3-948B-1728B52AA6E4}">
                <adec:decorative xmlns:adec="http://schemas.microsoft.com/office/drawing/2017/decorative" val="1"/>
              </a:ext>
            </a:extLst>
          </p:cNvPr>
          <p:cNvSpPr>
            <a:spLocks noChangeArrowheads="1"/>
          </p:cNvSpPr>
          <p:nvPr/>
        </p:nvSpPr>
        <p:spPr bwMode="auto">
          <a:xfrm>
            <a:off x="8259763" y="2632075"/>
            <a:ext cx="428625" cy="673100"/>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6316" name="Group 130">
            <a:extLst>
              <a:ext uri="{FF2B5EF4-FFF2-40B4-BE49-F238E27FC236}">
                <a16:creationId xmlns:a16="http://schemas.microsoft.com/office/drawing/2014/main" id="{4601DDB6-8492-CFFD-6577-676B7BD3EFF6}"/>
              </a:ext>
              <a:ext uri="{C183D7F6-B498-43B3-948B-1728B52AA6E4}">
                <adec:decorative xmlns:adec="http://schemas.microsoft.com/office/drawing/2017/decorative" val="1"/>
              </a:ext>
            </a:extLst>
          </p:cNvPr>
          <p:cNvGrpSpPr>
            <a:grpSpLocks/>
          </p:cNvGrpSpPr>
          <p:nvPr/>
        </p:nvGrpSpPr>
        <p:grpSpPr bwMode="auto">
          <a:xfrm>
            <a:off x="7480300" y="2700338"/>
            <a:ext cx="781050" cy="368300"/>
            <a:chOff x="2778" y="2216"/>
            <a:chExt cx="492" cy="232"/>
          </a:xfrm>
        </p:grpSpPr>
        <p:sp>
          <p:nvSpPr>
            <p:cNvPr id="96343" name="Line 131">
              <a:extLst>
                <a:ext uri="{FF2B5EF4-FFF2-40B4-BE49-F238E27FC236}">
                  <a16:creationId xmlns:a16="http://schemas.microsoft.com/office/drawing/2014/main" id="{5BA26944-B35B-02EB-0A2D-AF0EECE30EB6}"/>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44" name="Line 132">
              <a:extLst>
                <a:ext uri="{FF2B5EF4-FFF2-40B4-BE49-F238E27FC236}">
                  <a16:creationId xmlns:a16="http://schemas.microsoft.com/office/drawing/2014/main" id="{16635056-08AF-7AB2-FE6D-6237E7649712}"/>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45" name="Line 133">
              <a:extLst>
                <a:ext uri="{FF2B5EF4-FFF2-40B4-BE49-F238E27FC236}">
                  <a16:creationId xmlns:a16="http://schemas.microsoft.com/office/drawing/2014/main" id="{6A06DC63-A68C-7739-BBF7-D0E7126F7CA6}"/>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6319" name="Freeform 139">
            <a:extLst>
              <a:ext uri="{FF2B5EF4-FFF2-40B4-BE49-F238E27FC236}">
                <a16:creationId xmlns:a16="http://schemas.microsoft.com/office/drawing/2014/main" id="{4B7023C6-D812-4129-7FA0-1B09366415FC}"/>
              </a:ext>
              <a:ext uri="{C183D7F6-B498-43B3-948B-1728B52AA6E4}">
                <adec:decorative xmlns:adec="http://schemas.microsoft.com/office/drawing/2017/decorative" val="1"/>
              </a:ext>
            </a:extLst>
          </p:cNvPr>
          <p:cNvSpPr>
            <a:spLocks/>
          </p:cNvSpPr>
          <p:nvPr/>
        </p:nvSpPr>
        <p:spPr bwMode="auto">
          <a:xfrm rot="16200000" flipV="1">
            <a:off x="8264525" y="2763838"/>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30" name="Rectangle 152">
            <a:extLst>
              <a:ext uri="{FF2B5EF4-FFF2-40B4-BE49-F238E27FC236}">
                <a16:creationId xmlns:a16="http://schemas.microsoft.com/office/drawing/2014/main" id="{CD8B4914-1969-81EA-C67B-062AD54FB466}"/>
              </a:ext>
              <a:ext uri="{C183D7F6-B498-43B3-948B-1728B52AA6E4}">
                <adec:decorative xmlns:adec="http://schemas.microsoft.com/office/drawing/2017/decorative" val="1"/>
              </a:ext>
            </a:extLst>
          </p:cNvPr>
          <p:cNvSpPr>
            <a:spLocks noChangeArrowheads="1"/>
          </p:cNvSpPr>
          <p:nvPr/>
        </p:nvSpPr>
        <p:spPr bwMode="auto">
          <a:xfrm rot="16200000" flipV="1">
            <a:off x="7999413" y="3090863"/>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6331" name="Group 153">
            <a:extLst>
              <a:ext uri="{FF2B5EF4-FFF2-40B4-BE49-F238E27FC236}">
                <a16:creationId xmlns:a16="http://schemas.microsoft.com/office/drawing/2014/main" id="{B1D0CA6E-5554-38D3-6FDA-5C05D5CFC7DD}"/>
              </a:ext>
              <a:ext uri="{C183D7F6-B498-43B3-948B-1728B52AA6E4}">
                <adec:decorative xmlns:adec="http://schemas.microsoft.com/office/drawing/2017/decorative" val="1"/>
              </a:ext>
            </a:extLst>
          </p:cNvPr>
          <p:cNvGrpSpPr>
            <a:grpSpLocks/>
          </p:cNvGrpSpPr>
          <p:nvPr/>
        </p:nvGrpSpPr>
        <p:grpSpPr bwMode="auto">
          <a:xfrm rot="16200000" flipV="1">
            <a:off x="7969250" y="2652713"/>
            <a:ext cx="1023938" cy="347662"/>
            <a:chOff x="4108" y="965"/>
            <a:chExt cx="1467" cy="294"/>
          </a:xfrm>
        </p:grpSpPr>
        <p:sp>
          <p:nvSpPr>
            <p:cNvPr id="96334" name="Rectangle 154">
              <a:extLst>
                <a:ext uri="{FF2B5EF4-FFF2-40B4-BE49-F238E27FC236}">
                  <a16:creationId xmlns:a16="http://schemas.microsoft.com/office/drawing/2014/main" id="{E9E12050-BD95-24D0-42A4-FA1C6B632AFC}"/>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35" name="Rectangle 155">
              <a:extLst>
                <a:ext uri="{FF2B5EF4-FFF2-40B4-BE49-F238E27FC236}">
                  <a16:creationId xmlns:a16="http://schemas.microsoft.com/office/drawing/2014/main" id="{1146F419-02C8-98BA-B37F-9EA7FEAC4D2C}"/>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36" name="Freeform 156">
              <a:extLst>
                <a:ext uri="{FF2B5EF4-FFF2-40B4-BE49-F238E27FC236}">
                  <a16:creationId xmlns:a16="http://schemas.microsoft.com/office/drawing/2014/main" id="{1A21409B-DC03-7212-DD80-12B1E792BB7B}"/>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37" name="Freeform 157">
              <a:extLst>
                <a:ext uri="{FF2B5EF4-FFF2-40B4-BE49-F238E27FC236}">
                  <a16:creationId xmlns:a16="http://schemas.microsoft.com/office/drawing/2014/main" id="{65385D52-F915-3EAD-2F81-0C809F8DBA95}"/>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grpSp>
        <p:nvGrpSpPr>
          <p:cNvPr id="96317" name="Group 134">
            <a:extLst>
              <a:ext uri="{FF2B5EF4-FFF2-40B4-BE49-F238E27FC236}">
                <a16:creationId xmlns:a16="http://schemas.microsoft.com/office/drawing/2014/main" id="{3BD8EA63-3F8C-3E3F-B345-5342AB6B6827}"/>
              </a:ext>
              <a:ext uri="{C183D7F6-B498-43B3-948B-1728B52AA6E4}">
                <adec:decorative xmlns:adec="http://schemas.microsoft.com/office/drawing/2017/decorative" val="1"/>
              </a:ext>
            </a:extLst>
          </p:cNvPr>
          <p:cNvGrpSpPr>
            <a:grpSpLocks/>
          </p:cNvGrpSpPr>
          <p:nvPr/>
        </p:nvGrpSpPr>
        <p:grpSpPr bwMode="auto">
          <a:xfrm>
            <a:off x="7470775" y="3271838"/>
            <a:ext cx="790575" cy="271462"/>
            <a:chOff x="2772" y="2576"/>
            <a:chExt cx="498" cy="171"/>
          </a:xfrm>
        </p:grpSpPr>
        <p:sp>
          <p:nvSpPr>
            <p:cNvPr id="96340" name="Line 135">
              <a:extLst>
                <a:ext uri="{FF2B5EF4-FFF2-40B4-BE49-F238E27FC236}">
                  <a16:creationId xmlns:a16="http://schemas.microsoft.com/office/drawing/2014/main" id="{B3B0FE3B-4363-4B14-3552-A4246B18CD07}"/>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41" name="Line 136">
              <a:extLst>
                <a:ext uri="{FF2B5EF4-FFF2-40B4-BE49-F238E27FC236}">
                  <a16:creationId xmlns:a16="http://schemas.microsoft.com/office/drawing/2014/main" id="{32AB069D-C813-625C-9467-F8C0A015594B}"/>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342" name="Line 137">
              <a:extLst>
                <a:ext uri="{FF2B5EF4-FFF2-40B4-BE49-F238E27FC236}">
                  <a16:creationId xmlns:a16="http://schemas.microsoft.com/office/drawing/2014/main" id="{8DAC7DF8-70C6-98FC-D3EA-6DA245D3BE09}"/>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6321" name="Freeform 141">
            <a:extLst>
              <a:ext uri="{FF2B5EF4-FFF2-40B4-BE49-F238E27FC236}">
                <a16:creationId xmlns:a16="http://schemas.microsoft.com/office/drawing/2014/main" id="{DCF00D1D-2403-1973-9E42-3762A91026D2}"/>
              </a:ext>
              <a:ext uri="{C183D7F6-B498-43B3-948B-1728B52AA6E4}">
                <adec:decorative xmlns:adec="http://schemas.microsoft.com/office/drawing/2017/decorative" val="1"/>
              </a:ext>
            </a:extLst>
          </p:cNvPr>
          <p:cNvSpPr>
            <a:spLocks/>
          </p:cNvSpPr>
          <p:nvPr/>
        </p:nvSpPr>
        <p:spPr bwMode="auto">
          <a:xfrm rot="16200000" flipV="1">
            <a:off x="8261351" y="3348037"/>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22" name="Freeform 142">
            <a:extLst>
              <a:ext uri="{FF2B5EF4-FFF2-40B4-BE49-F238E27FC236}">
                <a16:creationId xmlns:a16="http://schemas.microsoft.com/office/drawing/2014/main" id="{2B04A17B-25C3-8BA8-3B00-32BAC9F1F226}"/>
              </a:ext>
              <a:ext uri="{C183D7F6-B498-43B3-948B-1728B52AA6E4}">
                <adec:decorative xmlns:adec="http://schemas.microsoft.com/office/drawing/2017/decorative" val="1"/>
              </a:ext>
            </a:extLst>
          </p:cNvPr>
          <p:cNvSpPr>
            <a:spLocks/>
          </p:cNvSpPr>
          <p:nvPr/>
        </p:nvSpPr>
        <p:spPr bwMode="auto">
          <a:xfrm rot="16200000" flipV="1">
            <a:off x="8362157" y="3251994"/>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23" name="Freeform 143">
            <a:extLst>
              <a:ext uri="{FF2B5EF4-FFF2-40B4-BE49-F238E27FC236}">
                <a16:creationId xmlns:a16="http://schemas.microsoft.com/office/drawing/2014/main" id="{56033BEC-AE11-C97D-7A63-D77E83A65C9A}"/>
              </a:ext>
              <a:ext uri="{C183D7F6-B498-43B3-948B-1728B52AA6E4}">
                <adec:decorative xmlns:adec="http://schemas.microsoft.com/office/drawing/2017/decorative" val="1"/>
              </a:ext>
            </a:extLst>
          </p:cNvPr>
          <p:cNvSpPr>
            <a:spLocks/>
          </p:cNvSpPr>
          <p:nvPr/>
        </p:nvSpPr>
        <p:spPr bwMode="auto">
          <a:xfrm rot="16200000" flipV="1">
            <a:off x="8359775" y="3249613"/>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24" name="Freeform 144">
            <a:extLst>
              <a:ext uri="{FF2B5EF4-FFF2-40B4-BE49-F238E27FC236}">
                <a16:creationId xmlns:a16="http://schemas.microsoft.com/office/drawing/2014/main" id="{0BBE8B5C-11F6-BB1D-9079-5F1837D06CA8}"/>
              </a:ext>
              <a:ext uri="{C183D7F6-B498-43B3-948B-1728B52AA6E4}">
                <adec:decorative xmlns:adec="http://schemas.microsoft.com/office/drawing/2017/decorative" val="1"/>
              </a:ext>
            </a:extLst>
          </p:cNvPr>
          <p:cNvSpPr>
            <a:spLocks/>
          </p:cNvSpPr>
          <p:nvPr/>
        </p:nvSpPr>
        <p:spPr bwMode="auto">
          <a:xfrm rot="16200000" flipV="1">
            <a:off x="8242300" y="2522538"/>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20" name="Freeform 140">
            <a:extLst>
              <a:ext uri="{FF2B5EF4-FFF2-40B4-BE49-F238E27FC236}">
                <a16:creationId xmlns:a16="http://schemas.microsoft.com/office/drawing/2014/main" id="{CE0BB7AC-21B7-1F30-2EEC-DD0615F92BAF}"/>
              </a:ext>
              <a:ext uri="{C183D7F6-B498-43B3-948B-1728B52AA6E4}">
                <adec:decorative xmlns:adec="http://schemas.microsoft.com/office/drawing/2017/decorative" val="1"/>
              </a:ext>
            </a:extLst>
          </p:cNvPr>
          <p:cNvSpPr>
            <a:spLocks/>
          </p:cNvSpPr>
          <p:nvPr/>
        </p:nvSpPr>
        <p:spPr bwMode="auto">
          <a:xfrm rot="16200000" flipV="1">
            <a:off x="8263732" y="3350419"/>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18" name="Freeform 138">
            <a:extLst>
              <a:ext uri="{FF2B5EF4-FFF2-40B4-BE49-F238E27FC236}">
                <a16:creationId xmlns:a16="http://schemas.microsoft.com/office/drawing/2014/main" id="{57A82886-67E8-F188-994C-5271BF3C0989}"/>
              </a:ext>
              <a:ext uri="{C183D7F6-B498-43B3-948B-1728B52AA6E4}">
                <adec:decorative xmlns:adec="http://schemas.microsoft.com/office/drawing/2017/decorative" val="1"/>
              </a:ext>
            </a:extLst>
          </p:cNvPr>
          <p:cNvSpPr>
            <a:spLocks/>
          </p:cNvSpPr>
          <p:nvPr/>
        </p:nvSpPr>
        <p:spPr bwMode="auto">
          <a:xfrm rot="16200000" flipV="1">
            <a:off x="8444706" y="2610645"/>
            <a:ext cx="365125" cy="144462"/>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1 h 121"/>
              <a:gd name="T16" fmla="*/ 297535 w 524"/>
              <a:gd name="T17" fmla="*/ 107451 h 121"/>
              <a:gd name="T18" fmla="*/ 297535 w 524"/>
              <a:gd name="T19" fmla="*/ 143268 h 121"/>
              <a:gd name="T20" fmla="*/ 216706 w 524"/>
              <a:gd name="T21" fmla="*/ 143268 h 121"/>
              <a:gd name="T22" fmla="*/ 216706 w 524"/>
              <a:gd name="T23" fmla="*/ 102675 h 121"/>
              <a:gd name="T24" fmla="*/ 0 w 524"/>
              <a:gd name="T25" fmla="*/ 102675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96329" name="Group 149">
            <a:extLst>
              <a:ext uri="{FF2B5EF4-FFF2-40B4-BE49-F238E27FC236}">
                <a16:creationId xmlns:a16="http://schemas.microsoft.com/office/drawing/2014/main" id="{89432304-001B-730C-82FC-AD2E02A6381F}"/>
              </a:ext>
              <a:ext uri="{C183D7F6-B498-43B3-948B-1728B52AA6E4}">
                <adec:decorative xmlns:adec="http://schemas.microsoft.com/office/drawing/2017/decorative" val="1"/>
              </a:ext>
            </a:extLst>
          </p:cNvPr>
          <p:cNvGrpSpPr>
            <a:grpSpLocks/>
          </p:cNvGrpSpPr>
          <p:nvPr/>
        </p:nvGrpSpPr>
        <p:grpSpPr bwMode="auto">
          <a:xfrm rot="16200000" flipV="1">
            <a:off x="8440738" y="2533650"/>
            <a:ext cx="77787" cy="150813"/>
            <a:chOff x="4817" y="1051"/>
            <a:chExt cx="111" cy="126"/>
          </a:xfrm>
        </p:grpSpPr>
        <p:sp>
          <p:nvSpPr>
            <p:cNvPr id="96338" name="Rectangle 150">
              <a:extLst>
                <a:ext uri="{FF2B5EF4-FFF2-40B4-BE49-F238E27FC236}">
                  <a16:creationId xmlns:a16="http://schemas.microsoft.com/office/drawing/2014/main" id="{AF96CC07-9013-A435-9A28-8692C4825A23}"/>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39" name="Rectangle 151">
              <a:extLst>
                <a:ext uri="{FF2B5EF4-FFF2-40B4-BE49-F238E27FC236}">
                  <a16:creationId xmlns:a16="http://schemas.microsoft.com/office/drawing/2014/main" id="{AB4F84CE-54AB-B670-1BE3-6050C8809ABB}"/>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96328" name="Rectangle 148">
            <a:extLst>
              <a:ext uri="{FF2B5EF4-FFF2-40B4-BE49-F238E27FC236}">
                <a16:creationId xmlns:a16="http://schemas.microsoft.com/office/drawing/2014/main" id="{D8F28DA2-593F-7D41-107F-31DCB3530A13}"/>
              </a:ext>
              <a:ext uri="{C183D7F6-B498-43B3-948B-1728B52AA6E4}">
                <adec:decorative xmlns:adec="http://schemas.microsoft.com/office/drawing/2017/decorative" val="1"/>
              </a:ext>
            </a:extLst>
          </p:cNvPr>
          <p:cNvSpPr>
            <a:spLocks noChangeArrowheads="1"/>
          </p:cNvSpPr>
          <p:nvPr/>
        </p:nvSpPr>
        <p:spPr bwMode="auto">
          <a:xfrm rot="16200000" flipV="1">
            <a:off x="8389144" y="3091657"/>
            <a:ext cx="574675" cy="33337"/>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6326" name="Line 146">
            <a:extLst>
              <a:ext uri="{FF2B5EF4-FFF2-40B4-BE49-F238E27FC236}">
                <a16:creationId xmlns:a16="http://schemas.microsoft.com/office/drawing/2014/main" id="{84B6EDFD-34C8-AC9B-2A76-4463E6335572}"/>
              </a:ext>
              <a:ext uri="{C183D7F6-B498-43B3-948B-1728B52AA6E4}">
                <adec:decorative xmlns:adec="http://schemas.microsoft.com/office/drawing/2017/decorative" val="1"/>
              </a:ext>
            </a:extLst>
          </p:cNvPr>
          <p:cNvSpPr>
            <a:spLocks noChangeShapeType="1"/>
          </p:cNvSpPr>
          <p:nvPr/>
        </p:nvSpPr>
        <p:spPr bwMode="auto">
          <a:xfrm rot="16200000" flipV="1">
            <a:off x="8483601" y="3373437"/>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96325" name="Freeform 145">
            <a:extLst>
              <a:ext uri="{FF2B5EF4-FFF2-40B4-BE49-F238E27FC236}">
                <a16:creationId xmlns:a16="http://schemas.microsoft.com/office/drawing/2014/main" id="{240966DB-BE79-F0E8-672C-2C6AC6F7597C}"/>
              </a:ext>
              <a:ext uri="{C183D7F6-B498-43B3-948B-1728B52AA6E4}">
                <adec:decorative xmlns:adec="http://schemas.microsoft.com/office/drawing/2017/decorative" val="1"/>
              </a:ext>
            </a:extLst>
          </p:cNvPr>
          <p:cNvSpPr>
            <a:spLocks/>
          </p:cNvSpPr>
          <p:nvPr/>
        </p:nvSpPr>
        <p:spPr bwMode="auto">
          <a:xfrm rot="16200000" flipV="1">
            <a:off x="8356601" y="2506662"/>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6327" name="Freeform 147">
            <a:extLst>
              <a:ext uri="{FF2B5EF4-FFF2-40B4-BE49-F238E27FC236}">
                <a16:creationId xmlns:a16="http://schemas.microsoft.com/office/drawing/2014/main" id="{C62DC10B-AF5D-AC20-150A-43AAE48B00DE}"/>
              </a:ext>
              <a:ext uri="{C183D7F6-B498-43B3-948B-1728B52AA6E4}">
                <adec:decorative xmlns:adec="http://schemas.microsoft.com/office/drawing/2017/decorative" val="1"/>
              </a:ext>
            </a:extLst>
          </p:cNvPr>
          <p:cNvSpPr>
            <a:spLocks/>
          </p:cNvSpPr>
          <p:nvPr/>
        </p:nvSpPr>
        <p:spPr bwMode="auto">
          <a:xfrm rot="16200000" flipV="1">
            <a:off x="8538369" y="2507456"/>
            <a:ext cx="63500" cy="58738"/>
          </a:xfrm>
          <a:custGeom>
            <a:avLst/>
            <a:gdLst>
              <a:gd name="T0" fmla="*/ 0 w 90"/>
              <a:gd name="T1" fmla="*/ 57563 h 50"/>
              <a:gd name="T2" fmla="*/ 0 w 90"/>
              <a:gd name="T3" fmla="*/ 57563 h 50"/>
              <a:gd name="T4" fmla="*/ 0 w 90"/>
              <a:gd name="T5" fmla="*/ 48165 h 50"/>
              <a:gd name="T6" fmla="*/ 7761 w 90"/>
              <a:gd name="T7" fmla="*/ 39942 h 50"/>
              <a:gd name="T8" fmla="*/ 7761 w 90"/>
              <a:gd name="T9" fmla="*/ 30544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4 h 50"/>
              <a:gd name="T28" fmla="*/ 51506 w 90"/>
              <a:gd name="T29" fmla="*/ 39942 h 50"/>
              <a:gd name="T30" fmla="*/ 62794 w 90"/>
              <a:gd name="T31" fmla="*/ 48165 h 50"/>
              <a:gd name="T32" fmla="*/ 62794 w 90"/>
              <a:gd name="T33" fmla="*/ 57563 h 50"/>
              <a:gd name="T34" fmla="*/ 0 w 90"/>
              <a:gd name="T35" fmla="*/ 57563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81" name="Rectangle 159">
            <a:extLst>
              <a:ext uri="{FF2B5EF4-FFF2-40B4-BE49-F238E27FC236}">
                <a16:creationId xmlns:a16="http://schemas.microsoft.com/office/drawing/2014/main" id="{A481D7D6-DB2C-990E-40CA-B52DC62E60AF}"/>
              </a:ext>
            </a:extLst>
          </p:cNvPr>
          <p:cNvSpPr>
            <a:spLocks noGrp="1" noChangeArrowheads="1"/>
          </p:cNvSpPr>
          <p:nvPr>
            <p:ph type="ctrTitle"/>
          </p:nvPr>
        </p:nvSpPr>
        <p:spPr>
          <a:xfrm>
            <a:off x="381000" y="990600"/>
            <a:ext cx="7772400" cy="320675"/>
          </a:xfrm>
        </p:spPr>
        <p:txBody>
          <a:bodyPr anchor="ctr"/>
          <a:lstStyle/>
          <a:p>
            <a:pPr eaLnBrk="1" hangingPunct="1"/>
            <a:r>
              <a:rPr lang="en-US" altLang="en-US" sz="4400" dirty="0"/>
              <a:t>Pressure regulator 11</a:t>
            </a:r>
            <a:endParaRPr lang="en-GB" altLang="en-US" sz="4400" dirty="0"/>
          </a:p>
        </p:txBody>
      </p:sp>
      <p:sp>
        <p:nvSpPr>
          <p:cNvPr id="336030" name="AutoShape 158">
            <a:extLst>
              <a:ext uri="{FF2B5EF4-FFF2-40B4-BE49-F238E27FC236}">
                <a16:creationId xmlns:a16="http://schemas.microsoft.com/office/drawing/2014/main" id="{5EC6A362-193B-DC11-2F43-F9275FEC6527}"/>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98354" name="Text Box 54">
            <a:extLst>
              <a:ext uri="{FF2B5EF4-FFF2-40B4-BE49-F238E27FC236}">
                <a16:creationId xmlns:a16="http://schemas.microsoft.com/office/drawing/2014/main" id="{FE003EA6-858F-5FFF-3C7D-2AD345D9C149}"/>
              </a:ext>
            </a:extLst>
          </p:cNvPr>
          <p:cNvSpPr txBox="1">
            <a:spLocks noChangeArrowheads="1"/>
          </p:cNvSpPr>
          <p:nvPr/>
        </p:nvSpPr>
        <p:spPr bwMode="auto">
          <a:xfrm>
            <a:off x="1582738" y="3425825"/>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35874" name="Freeform 2">
            <a:extLst>
              <a:ext uri="{FF2B5EF4-FFF2-40B4-BE49-F238E27FC236}">
                <a16:creationId xmlns:a16="http://schemas.microsoft.com/office/drawing/2014/main" id="{8B1FC679-7050-3C42-3056-3C4FA82F32AD}"/>
              </a:ext>
              <a:ext uri="{C183D7F6-B498-43B3-948B-1728B52AA6E4}">
                <adec:decorative xmlns:adec="http://schemas.microsoft.com/office/drawing/2017/decorative" val="1"/>
              </a:ext>
            </a:extLst>
          </p:cNvPr>
          <p:cNvSpPr>
            <a:spLocks/>
          </p:cNvSpPr>
          <p:nvPr/>
        </p:nvSpPr>
        <p:spPr bwMode="auto">
          <a:xfrm>
            <a:off x="3046413" y="2241550"/>
            <a:ext cx="2173287"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35875" name="Freeform 3">
            <a:extLst>
              <a:ext uri="{FF2B5EF4-FFF2-40B4-BE49-F238E27FC236}">
                <a16:creationId xmlns:a16="http://schemas.microsoft.com/office/drawing/2014/main" id="{61E54EC3-6DCC-E3F1-E44A-C5BF0D647957}"/>
              </a:ext>
              <a:ext uri="{C183D7F6-B498-43B3-948B-1728B52AA6E4}">
                <adec:decorative xmlns:adec="http://schemas.microsoft.com/office/drawing/2017/decorative" val="1"/>
              </a:ext>
            </a:extLst>
          </p:cNvPr>
          <p:cNvSpPr>
            <a:spLocks/>
          </p:cNvSpPr>
          <p:nvPr/>
        </p:nvSpPr>
        <p:spPr bwMode="auto">
          <a:xfrm>
            <a:off x="3046413" y="2889250"/>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98309" name="Freeform 4">
            <a:extLst>
              <a:ext uri="{FF2B5EF4-FFF2-40B4-BE49-F238E27FC236}">
                <a16:creationId xmlns:a16="http://schemas.microsoft.com/office/drawing/2014/main" id="{9D09A4B7-18F7-A21D-DDD1-F57D000A629C}"/>
              </a:ext>
              <a:ext uri="{C183D7F6-B498-43B3-948B-1728B52AA6E4}">
                <adec:decorative xmlns:adec="http://schemas.microsoft.com/office/drawing/2017/decorative" val="1"/>
              </a:ext>
            </a:extLst>
          </p:cNvPr>
          <p:cNvSpPr>
            <a:spLocks/>
          </p:cNvSpPr>
          <p:nvPr/>
        </p:nvSpPr>
        <p:spPr bwMode="auto">
          <a:xfrm>
            <a:off x="3286125" y="3662363"/>
            <a:ext cx="2692400" cy="1889125"/>
          </a:xfrm>
          <a:custGeom>
            <a:avLst/>
            <a:gdLst>
              <a:gd name="T0" fmla="*/ 2692400 w 1696"/>
              <a:gd name="T1" fmla="*/ 166688 h 1190"/>
              <a:gd name="T2" fmla="*/ 2692400 w 1696"/>
              <a:gd name="T3" fmla="*/ 365125 h 1190"/>
              <a:gd name="T4" fmla="*/ 1884363 w 1696"/>
              <a:gd name="T5" fmla="*/ 1068388 h 1190"/>
              <a:gd name="T6" fmla="*/ 1876425 w 1696"/>
              <a:gd name="T7" fmla="*/ 1889125 h 1190"/>
              <a:gd name="T8" fmla="*/ 868363 w 1696"/>
              <a:gd name="T9" fmla="*/ 1889125 h 1190"/>
              <a:gd name="T10" fmla="*/ 849313 w 1696"/>
              <a:gd name="T11" fmla="*/ 1095375 h 1190"/>
              <a:gd name="T12" fmla="*/ 0 w 1696"/>
              <a:gd name="T13" fmla="*/ 319088 h 1190"/>
              <a:gd name="T14" fmla="*/ 12700 w 1696"/>
              <a:gd name="T15" fmla="*/ 166688 h 1190"/>
              <a:gd name="T16" fmla="*/ 1260475 w 1696"/>
              <a:gd name="T17" fmla="*/ 204788 h 1190"/>
              <a:gd name="T18" fmla="*/ 1241425 w 1696"/>
              <a:gd name="T19" fmla="*/ 0 h 1190"/>
              <a:gd name="T20" fmla="*/ 1460500 w 1696"/>
              <a:gd name="T21" fmla="*/ 0 h 1190"/>
              <a:gd name="T22" fmla="*/ 1450975 w 1696"/>
              <a:gd name="T23" fmla="*/ 204788 h 1190"/>
              <a:gd name="T24" fmla="*/ 2692400 w 1696"/>
              <a:gd name="T25" fmla="*/ 166688 h 11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90">
                <a:moveTo>
                  <a:pt x="1696" y="105"/>
                </a:moveTo>
                <a:lnTo>
                  <a:pt x="1696" y="230"/>
                </a:lnTo>
                <a:lnTo>
                  <a:pt x="1187" y="673"/>
                </a:lnTo>
                <a:lnTo>
                  <a:pt x="1182" y="1190"/>
                </a:lnTo>
                <a:lnTo>
                  <a:pt x="547" y="1190"/>
                </a:lnTo>
                <a:lnTo>
                  <a:pt x="535" y="690"/>
                </a:lnTo>
                <a:lnTo>
                  <a:pt x="0" y="201"/>
                </a:lnTo>
                <a:lnTo>
                  <a:pt x="8" y="105"/>
                </a:lnTo>
                <a:lnTo>
                  <a:pt x="794" y="129"/>
                </a:lnTo>
                <a:lnTo>
                  <a:pt x="782" y="0"/>
                </a:lnTo>
                <a:lnTo>
                  <a:pt x="920" y="0"/>
                </a:lnTo>
                <a:lnTo>
                  <a:pt x="914" y="129"/>
                </a:lnTo>
                <a:lnTo>
                  <a:pt x="1696" y="105"/>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10" name="Freeform 5">
            <a:extLst>
              <a:ext uri="{FF2B5EF4-FFF2-40B4-BE49-F238E27FC236}">
                <a16:creationId xmlns:a16="http://schemas.microsoft.com/office/drawing/2014/main" id="{4636DAE3-852C-0388-45ED-46C4A58CF462}"/>
              </a:ext>
              <a:ext uri="{C183D7F6-B498-43B3-948B-1728B52AA6E4}">
                <adec:decorative xmlns:adec="http://schemas.microsoft.com/office/drawing/2017/decorative" val="1"/>
              </a:ext>
            </a:extLst>
          </p:cNvPr>
          <p:cNvSpPr>
            <a:spLocks/>
          </p:cNvSpPr>
          <p:nvPr/>
        </p:nvSpPr>
        <p:spPr bwMode="auto">
          <a:xfrm>
            <a:off x="3046413"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98312" name="Freeform 7">
            <a:extLst>
              <a:ext uri="{FF2B5EF4-FFF2-40B4-BE49-F238E27FC236}">
                <a16:creationId xmlns:a16="http://schemas.microsoft.com/office/drawing/2014/main" id="{B5D42E1E-1FB1-9292-8C70-4D6C67089DE1}"/>
              </a:ext>
              <a:ext uri="{C183D7F6-B498-43B3-948B-1728B52AA6E4}">
                <adec:decorative xmlns:adec="http://schemas.microsoft.com/office/drawing/2017/decorative" val="1"/>
              </a:ext>
            </a:extLst>
          </p:cNvPr>
          <p:cNvSpPr>
            <a:spLocks/>
          </p:cNvSpPr>
          <p:nvPr/>
        </p:nvSpPr>
        <p:spPr bwMode="auto">
          <a:xfrm>
            <a:off x="3046413"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7" name="Freeform 42">
            <a:extLst>
              <a:ext uri="{FF2B5EF4-FFF2-40B4-BE49-F238E27FC236}">
                <a16:creationId xmlns:a16="http://schemas.microsoft.com/office/drawing/2014/main" id="{41FC6329-1196-F7F7-964A-C7AA42DB2050}"/>
              </a:ext>
              <a:ext uri="{C183D7F6-B498-43B3-948B-1728B52AA6E4}">
                <adec:decorative xmlns:adec="http://schemas.microsoft.com/office/drawing/2017/decorative" val="1"/>
              </a:ext>
            </a:extLst>
          </p:cNvPr>
          <p:cNvSpPr>
            <a:spLocks/>
          </p:cNvSpPr>
          <p:nvPr/>
        </p:nvSpPr>
        <p:spPr bwMode="auto">
          <a:xfrm>
            <a:off x="3046413"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98349" name="Group 44">
            <a:extLst>
              <a:ext uri="{FF2B5EF4-FFF2-40B4-BE49-F238E27FC236}">
                <a16:creationId xmlns:a16="http://schemas.microsoft.com/office/drawing/2014/main" id="{FDFCD0E0-F2D5-17E8-6821-D8AE5F260425}"/>
              </a:ext>
              <a:ext uri="{C183D7F6-B498-43B3-948B-1728B52AA6E4}">
                <adec:decorative xmlns:adec="http://schemas.microsoft.com/office/drawing/2017/decorative" val="1"/>
              </a:ext>
            </a:extLst>
          </p:cNvPr>
          <p:cNvGrpSpPr>
            <a:grpSpLocks/>
          </p:cNvGrpSpPr>
          <p:nvPr/>
        </p:nvGrpSpPr>
        <p:grpSpPr bwMode="auto">
          <a:xfrm>
            <a:off x="3965575" y="2765425"/>
            <a:ext cx="1350963" cy="1306513"/>
            <a:chOff x="2355" y="1228"/>
            <a:chExt cx="851" cy="823"/>
          </a:xfrm>
        </p:grpSpPr>
        <p:sp>
          <p:nvSpPr>
            <p:cNvPr id="98460" name="Freeform 45">
              <a:extLst>
                <a:ext uri="{FF2B5EF4-FFF2-40B4-BE49-F238E27FC236}">
                  <a16:creationId xmlns:a16="http://schemas.microsoft.com/office/drawing/2014/main" id="{41D421AC-85E6-A591-5C9C-53924F137423}"/>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98461" name="Freeform 46">
              <a:extLst>
                <a:ext uri="{FF2B5EF4-FFF2-40B4-BE49-F238E27FC236}">
                  <a16:creationId xmlns:a16="http://schemas.microsoft.com/office/drawing/2014/main" id="{8097C69A-43DF-969B-8A83-559159855BF7}"/>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98462" name="Rectangle 47">
              <a:extLst>
                <a:ext uri="{FF2B5EF4-FFF2-40B4-BE49-F238E27FC236}">
                  <a16:creationId xmlns:a16="http://schemas.microsoft.com/office/drawing/2014/main" id="{0DF3B4AA-27F1-C69B-11BA-8F4BEB285D11}"/>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463" name="Rectangle 48">
              <a:extLst>
                <a:ext uri="{FF2B5EF4-FFF2-40B4-BE49-F238E27FC236}">
                  <a16:creationId xmlns:a16="http://schemas.microsoft.com/office/drawing/2014/main" id="{778B7F90-F6B9-E48C-D2E9-12317B9A8B3E}"/>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464" name="Freeform 49">
              <a:extLst>
                <a:ext uri="{FF2B5EF4-FFF2-40B4-BE49-F238E27FC236}">
                  <a16:creationId xmlns:a16="http://schemas.microsoft.com/office/drawing/2014/main" id="{29134700-05F5-1949-B321-98D9B115071F}"/>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98357" name="Freeform 88">
            <a:extLst>
              <a:ext uri="{FF2B5EF4-FFF2-40B4-BE49-F238E27FC236}">
                <a16:creationId xmlns:a16="http://schemas.microsoft.com/office/drawing/2014/main" id="{105A4615-3A8C-45D2-76C8-F00A0F15B623}"/>
              </a:ext>
              <a:ext uri="{C183D7F6-B498-43B3-948B-1728B52AA6E4}">
                <adec:decorative xmlns:adec="http://schemas.microsoft.com/office/drawing/2017/decorative" val="1"/>
              </a:ext>
            </a:extLst>
          </p:cNvPr>
          <p:cNvSpPr>
            <a:spLocks/>
          </p:cNvSpPr>
          <p:nvPr/>
        </p:nvSpPr>
        <p:spPr bwMode="auto">
          <a:xfrm>
            <a:off x="3300413" y="3783013"/>
            <a:ext cx="1212850" cy="107950"/>
          </a:xfrm>
          <a:custGeom>
            <a:avLst/>
            <a:gdLst>
              <a:gd name="T0" fmla="*/ 1208088 w 764"/>
              <a:gd name="T1" fmla="*/ 107950 h 68"/>
              <a:gd name="T2" fmla="*/ 522288 w 764"/>
              <a:gd name="T3" fmla="*/ 107950 h 68"/>
              <a:gd name="T4" fmla="*/ 139700 w 764"/>
              <a:gd name="T5" fmla="*/ 88900 h 68"/>
              <a:gd name="T6" fmla="*/ 0 w 764"/>
              <a:gd name="T7" fmla="*/ 88900 h 68"/>
              <a:gd name="T8" fmla="*/ 0 w 764"/>
              <a:gd name="T9" fmla="*/ 0 h 68"/>
              <a:gd name="T10" fmla="*/ 142875 w 764"/>
              <a:gd name="T11" fmla="*/ 0 h 68"/>
              <a:gd name="T12" fmla="*/ 546100 w 764"/>
              <a:gd name="T13" fmla="*/ 26988 h 68"/>
              <a:gd name="T14" fmla="*/ 1212850 w 764"/>
              <a:gd name="T15" fmla="*/ 31750 h 68"/>
              <a:gd name="T16" fmla="*/ 1208088 w 764"/>
              <a:gd name="T17" fmla="*/ 10795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4" h="68">
                <a:moveTo>
                  <a:pt x="761" y="68"/>
                </a:moveTo>
                <a:lnTo>
                  <a:pt x="329" y="68"/>
                </a:lnTo>
                <a:lnTo>
                  <a:pt x="88" y="56"/>
                </a:lnTo>
                <a:lnTo>
                  <a:pt x="0" y="56"/>
                </a:lnTo>
                <a:lnTo>
                  <a:pt x="0" y="0"/>
                </a:lnTo>
                <a:lnTo>
                  <a:pt x="90" y="0"/>
                </a:lnTo>
                <a:lnTo>
                  <a:pt x="344" y="17"/>
                </a:lnTo>
                <a:lnTo>
                  <a:pt x="764" y="20"/>
                </a:lnTo>
                <a:lnTo>
                  <a:pt x="761" y="6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52" name="AutoShape 52">
            <a:extLst>
              <a:ext uri="{FF2B5EF4-FFF2-40B4-BE49-F238E27FC236}">
                <a16:creationId xmlns:a16="http://schemas.microsoft.com/office/drawing/2014/main" id="{760C3D6A-7CD4-7048-3181-2EC247CDDF10}"/>
              </a:ext>
              <a:ext uri="{C183D7F6-B498-43B3-948B-1728B52AA6E4}">
                <adec:decorative xmlns:adec="http://schemas.microsoft.com/office/drawing/2017/decorative" val="1"/>
              </a:ext>
            </a:extLst>
          </p:cNvPr>
          <p:cNvSpPr>
            <a:spLocks noChangeArrowheads="1"/>
          </p:cNvSpPr>
          <p:nvPr/>
        </p:nvSpPr>
        <p:spPr bwMode="auto">
          <a:xfrm>
            <a:off x="4165600"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16" name="Freeform 11">
            <a:extLst>
              <a:ext uri="{FF2B5EF4-FFF2-40B4-BE49-F238E27FC236}">
                <a16:creationId xmlns:a16="http://schemas.microsoft.com/office/drawing/2014/main" id="{349D0A4B-579C-3320-7A6D-D93D292CE39D}"/>
              </a:ext>
              <a:ext uri="{C183D7F6-B498-43B3-948B-1728B52AA6E4}">
                <adec:decorative xmlns:adec="http://schemas.microsoft.com/office/drawing/2017/decorative" val="1"/>
              </a:ext>
            </a:extLst>
          </p:cNvPr>
          <p:cNvSpPr>
            <a:spLocks/>
          </p:cNvSpPr>
          <p:nvPr/>
        </p:nvSpPr>
        <p:spPr bwMode="auto">
          <a:xfrm>
            <a:off x="3046413" y="3868738"/>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98315" name="Freeform 10">
            <a:extLst>
              <a:ext uri="{FF2B5EF4-FFF2-40B4-BE49-F238E27FC236}">
                <a16:creationId xmlns:a16="http://schemas.microsoft.com/office/drawing/2014/main" id="{144CA125-E6A1-183C-57D9-CD15067F241D}"/>
              </a:ext>
              <a:ext uri="{C183D7F6-B498-43B3-948B-1728B52AA6E4}">
                <adec:decorative xmlns:adec="http://schemas.microsoft.com/office/drawing/2017/decorative" val="1"/>
              </a:ext>
            </a:extLst>
          </p:cNvPr>
          <p:cNvSpPr>
            <a:spLocks/>
          </p:cNvSpPr>
          <p:nvPr/>
        </p:nvSpPr>
        <p:spPr bwMode="auto">
          <a:xfrm>
            <a:off x="5494338"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98356" name="Freeform 87">
            <a:extLst>
              <a:ext uri="{FF2B5EF4-FFF2-40B4-BE49-F238E27FC236}">
                <a16:creationId xmlns:a16="http://schemas.microsoft.com/office/drawing/2014/main" id="{A1315B4A-13FE-7DAF-ED4F-1981113D93E1}"/>
              </a:ext>
              <a:ext uri="{C183D7F6-B498-43B3-948B-1728B52AA6E4}">
                <adec:decorative xmlns:adec="http://schemas.microsoft.com/office/drawing/2017/decorative" val="1"/>
              </a:ext>
            </a:extLst>
          </p:cNvPr>
          <p:cNvSpPr>
            <a:spLocks/>
          </p:cNvSpPr>
          <p:nvPr/>
        </p:nvSpPr>
        <p:spPr bwMode="auto">
          <a:xfrm>
            <a:off x="4775200" y="3775075"/>
            <a:ext cx="1211263" cy="115888"/>
          </a:xfrm>
          <a:custGeom>
            <a:avLst/>
            <a:gdLst>
              <a:gd name="T0" fmla="*/ 0 w 763"/>
              <a:gd name="T1" fmla="*/ 115888 h 73"/>
              <a:gd name="T2" fmla="*/ 657225 w 763"/>
              <a:gd name="T3" fmla="*/ 115888 h 73"/>
              <a:gd name="T4" fmla="*/ 1071563 w 763"/>
              <a:gd name="T5" fmla="*/ 88900 h 73"/>
              <a:gd name="T6" fmla="*/ 1211263 w 763"/>
              <a:gd name="T7" fmla="*/ 88900 h 73"/>
              <a:gd name="T8" fmla="*/ 1211263 w 763"/>
              <a:gd name="T9" fmla="*/ 0 h 73"/>
              <a:gd name="T10" fmla="*/ 1068388 w 763"/>
              <a:gd name="T11" fmla="*/ 0 h 73"/>
              <a:gd name="T12" fmla="*/ 657225 w 763"/>
              <a:gd name="T13" fmla="*/ 34925 h 73"/>
              <a:gd name="T14" fmla="*/ 0 w 763"/>
              <a:gd name="T15" fmla="*/ 39688 h 73"/>
              <a:gd name="T16" fmla="*/ 0 w 763"/>
              <a:gd name="T17" fmla="*/ 115888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3" h="73">
                <a:moveTo>
                  <a:pt x="0" y="73"/>
                </a:moveTo>
                <a:lnTo>
                  <a:pt x="414" y="73"/>
                </a:lnTo>
                <a:lnTo>
                  <a:pt x="675" y="56"/>
                </a:lnTo>
                <a:lnTo>
                  <a:pt x="763" y="56"/>
                </a:lnTo>
                <a:lnTo>
                  <a:pt x="763" y="0"/>
                </a:lnTo>
                <a:lnTo>
                  <a:pt x="673" y="0"/>
                </a:lnTo>
                <a:lnTo>
                  <a:pt x="414" y="22"/>
                </a:lnTo>
                <a:lnTo>
                  <a:pt x="0" y="25"/>
                </a:lnTo>
                <a:lnTo>
                  <a:pt x="0" y="73"/>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62" name="AutoShape 115">
            <a:extLst>
              <a:ext uri="{FF2B5EF4-FFF2-40B4-BE49-F238E27FC236}">
                <a16:creationId xmlns:a16="http://schemas.microsoft.com/office/drawing/2014/main" id="{AE884973-D694-C54E-3AA3-269F5E620FD4}"/>
              </a:ext>
              <a:ext uri="{C183D7F6-B498-43B3-948B-1728B52AA6E4}">
                <adec:decorative xmlns:adec="http://schemas.microsoft.com/office/drawing/2017/decorative" val="1"/>
              </a:ext>
            </a:extLst>
          </p:cNvPr>
          <p:cNvSpPr>
            <a:spLocks noChangeArrowheads="1"/>
          </p:cNvSpPr>
          <p:nvPr/>
        </p:nvSpPr>
        <p:spPr bwMode="auto">
          <a:xfrm>
            <a:off x="6224588" y="2933700"/>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53" name="AutoShape 53">
            <a:extLst>
              <a:ext uri="{FF2B5EF4-FFF2-40B4-BE49-F238E27FC236}">
                <a16:creationId xmlns:a16="http://schemas.microsoft.com/office/drawing/2014/main" id="{28182E93-BC68-6213-D17F-B49B19637E0B}"/>
              </a:ext>
              <a:ext uri="{C183D7F6-B498-43B3-948B-1728B52AA6E4}">
                <adec:decorative xmlns:adec="http://schemas.microsoft.com/office/drawing/2017/decorative" val="1"/>
              </a:ext>
            </a:extLst>
          </p:cNvPr>
          <p:cNvSpPr>
            <a:spLocks noChangeArrowheads="1"/>
          </p:cNvSpPr>
          <p:nvPr/>
        </p:nvSpPr>
        <p:spPr bwMode="auto">
          <a:xfrm>
            <a:off x="4997450"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17" name="Freeform 12">
            <a:extLst>
              <a:ext uri="{FF2B5EF4-FFF2-40B4-BE49-F238E27FC236}">
                <a16:creationId xmlns:a16="http://schemas.microsoft.com/office/drawing/2014/main" id="{EF7CB48C-FA77-CEFA-BA77-4AC6BC265D43}"/>
              </a:ext>
              <a:ext uri="{C183D7F6-B498-43B3-948B-1728B52AA6E4}">
                <adec:decorative xmlns:adec="http://schemas.microsoft.com/office/drawing/2017/decorative" val="1"/>
              </a:ext>
            </a:extLst>
          </p:cNvPr>
          <p:cNvSpPr>
            <a:spLocks/>
          </p:cNvSpPr>
          <p:nvPr/>
        </p:nvSpPr>
        <p:spPr bwMode="auto">
          <a:xfrm>
            <a:off x="5386388"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98351" name="Line 51">
            <a:extLst>
              <a:ext uri="{FF2B5EF4-FFF2-40B4-BE49-F238E27FC236}">
                <a16:creationId xmlns:a16="http://schemas.microsoft.com/office/drawing/2014/main" id="{059D37B9-05F1-D092-25B1-BD408931DBA5}"/>
              </a:ext>
              <a:ext uri="{C183D7F6-B498-43B3-948B-1728B52AA6E4}">
                <adec:decorative xmlns:adec="http://schemas.microsoft.com/office/drawing/2017/decorative" val="1"/>
              </a:ext>
            </a:extLst>
          </p:cNvPr>
          <p:cNvSpPr>
            <a:spLocks noChangeShapeType="1"/>
          </p:cNvSpPr>
          <p:nvPr/>
        </p:nvSpPr>
        <p:spPr bwMode="auto">
          <a:xfrm>
            <a:off x="5967413"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48" name="Freeform 43">
            <a:extLst>
              <a:ext uri="{FF2B5EF4-FFF2-40B4-BE49-F238E27FC236}">
                <a16:creationId xmlns:a16="http://schemas.microsoft.com/office/drawing/2014/main" id="{FCA5F29F-5723-61D1-90A7-FA4C0F0EA7AE}"/>
              </a:ext>
              <a:ext uri="{C183D7F6-B498-43B3-948B-1728B52AA6E4}">
                <adec:decorative xmlns:adec="http://schemas.microsoft.com/office/drawing/2017/decorative" val="1"/>
              </a:ext>
            </a:extLst>
          </p:cNvPr>
          <p:cNvSpPr>
            <a:spLocks/>
          </p:cNvSpPr>
          <p:nvPr/>
        </p:nvSpPr>
        <p:spPr bwMode="auto">
          <a:xfrm>
            <a:off x="4383088" y="2316163"/>
            <a:ext cx="501650" cy="446087"/>
          </a:xfrm>
          <a:custGeom>
            <a:avLst/>
            <a:gdLst>
              <a:gd name="T0" fmla="*/ 7938 w 316"/>
              <a:gd name="T1" fmla="*/ 0 h 240"/>
              <a:gd name="T2" fmla="*/ 3175 w 316"/>
              <a:gd name="T3" fmla="*/ 0 h 240"/>
              <a:gd name="T4" fmla="*/ 3175 w 316"/>
              <a:gd name="T5" fmla="*/ 3717 h 240"/>
              <a:gd name="T6" fmla="*/ 0 w 316"/>
              <a:gd name="T7" fmla="*/ 3717 h 240"/>
              <a:gd name="T8" fmla="*/ 0 w 316"/>
              <a:gd name="T9" fmla="*/ 11152 h 240"/>
              <a:gd name="T10" fmla="*/ 3175 w 316"/>
              <a:gd name="T11" fmla="*/ 11152 h 240"/>
              <a:gd name="T12" fmla="*/ 3175 w 316"/>
              <a:gd name="T13" fmla="*/ 14870 h 240"/>
              <a:gd name="T14" fmla="*/ 7938 w 316"/>
              <a:gd name="T15" fmla="*/ 14870 h 240"/>
              <a:gd name="T16" fmla="*/ 7938 w 316"/>
              <a:gd name="T17" fmla="*/ 18587 h 240"/>
              <a:gd name="T18" fmla="*/ 425450 w 316"/>
              <a:gd name="T19" fmla="*/ 18587 h 240"/>
              <a:gd name="T20" fmla="*/ 7938 w 316"/>
              <a:gd name="T21" fmla="*/ 111522 h 240"/>
              <a:gd name="T22" fmla="*/ 3175 w 316"/>
              <a:gd name="T23" fmla="*/ 115239 h 240"/>
              <a:gd name="T24" fmla="*/ 3175 w 316"/>
              <a:gd name="T25" fmla="*/ 120815 h 240"/>
              <a:gd name="T26" fmla="*/ 7938 w 316"/>
              <a:gd name="T27" fmla="*/ 124533 h 240"/>
              <a:gd name="T28" fmla="*/ 458788 w 316"/>
              <a:gd name="T29" fmla="*/ 224902 h 240"/>
              <a:gd name="T30" fmla="*/ 7938 w 316"/>
              <a:gd name="T31" fmla="*/ 321554 h 240"/>
              <a:gd name="T32" fmla="*/ 3175 w 316"/>
              <a:gd name="T33" fmla="*/ 325272 h 240"/>
              <a:gd name="T34" fmla="*/ 3175 w 316"/>
              <a:gd name="T35" fmla="*/ 332707 h 240"/>
              <a:gd name="T36" fmla="*/ 7938 w 316"/>
              <a:gd name="T37" fmla="*/ 334565 h 240"/>
              <a:gd name="T38" fmla="*/ 425450 w 316"/>
              <a:gd name="T39" fmla="*/ 427500 h 240"/>
              <a:gd name="T40" fmla="*/ 7938 w 316"/>
              <a:gd name="T41" fmla="*/ 427500 h 240"/>
              <a:gd name="T42" fmla="*/ 7938 w 316"/>
              <a:gd name="T43" fmla="*/ 431217 h 240"/>
              <a:gd name="T44" fmla="*/ 3175 w 316"/>
              <a:gd name="T45" fmla="*/ 431217 h 240"/>
              <a:gd name="T46" fmla="*/ 3175 w 316"/>
              <a:gd name="T47" fmla="*/ 434935 h 240"/>
              <a:gd name="T48" fmla="*/ 0 w 316"/>
              <a:gd name="T49" fmla="*/ 434935 h 240"/>
              <a:gd name="T50" fmla="*/ 0 w 316"/>
              <a:gd name="T51" fmla="*/ 442370 h 240"/>
              <a:gd name="T52" fmla="*/ 3175 w 316"/>
              <a:gd name="T53" fmla="*/ 442370 h 240"/>
              <a:gd name="T54" fmla="*/ 3175 w 316"/>
              <a:gd name="T55" fmla="*/ 446087 h 240"/>
              <a:gd name="T56" fmla="*/ 495300 w 316"/>
              <a:gd name="T57" fmla="*/ 446087 h 240"/>
              <a:gd name="T58" fmla="*/ 501650 w 316"/>
              <a:gd name="T59" fmla="*/ 438652 h 240"/>
              <a:gd name="T60" fmla="*/ 501650 w 316"/>
              <a:gd name="T61" fmla="*/ 431217 h 240"/>
              <a:gd name="T62" fmla="*/ 495300 w 316"/>
              <a:gd name="T63" fmla="*/ 423783 h 240"/>
              <a:gd name="T64" fmla="*/ 57150 w 316"/>
              <a:gd name="T65" fmla="*/ 328989 h 240"/>
              <a:gd name="T66" fmla="*/ 495300 w 316"/>
              <a:gd name="T67" fmla="*/ 236054 h 240"/>
              <a:gd name="T68" fmla="*/ 501650 w 316"/>
              <a:gd name="T69" fmla="*/ 228620 h 240"/>
              <a:gd name="T70" fmla="*/ 501650 w 316"/>
              <a:gd name="T71" fmla="*/ 221185 h 240"/>
              <a:gd name="T72" fmla="*/ 495300 w 316"/>
              <a:gd name="T73" fmla="*/ 213750 h 240"/>
              <a:gd name="T74" fmla="*/ 57150 w 316"/>
              <a:gd name="T75" fmla="*/ 118957 h 240"/>
              <a:gd name="T76" fmla="*/ 495300 w 316"/>
              <a:gd name="T77" fmla="*/ 22304 h 240"/>
              <a:gd name="T78" fmla="*/ 498475 w 316"/>
              <a:gd name="T79" fmla="*/ 22304 h 240"/>
              <a:gd name="T80" fmla="*/ 498475 w 316"/>
              <a:gd name="T81" fmla="*/ 18587 h 240"/>
              <a:gd name="T82" fmla="*/ 501650 w 316"/>
              <a:gd name="T83" fmla="*/ 18587 h 240"/>
              <a:gd name="T84" fmla="*/ 501650 w 316"/>
              <a:gd name="T85" fmla="*/ 3717 h 240"/>
              <a:gd name="T86" fmla="*/ 498475 w 316"/>
              <a:gd name="T87" fmla="*/ 3717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50" name="Oval 50">
            <a:extLst>
              <a:ext uri="{FF2B5EF4-FFF2-40B4-BE49-F238E27FC236}">
                <a16:creationId xmlns:a16="http://schemas.microsoft.com/office/drawing/2014/main" id="{3E9F3A90-A69D-E466-65CE-5FA28081A633}"/>
              </a:ext>
              <a:ext uri="{C183D7F6-B498-43B3-948B-1728B52AA6E4}">
                <adec:decorative xmlns:adec="http://schemas.microsoft.com/office/drawing/2017/decorative" val="1"/>
              </a:ext>
            </a:extLst>
          </p:cNvPr>
          <p:cNvSpPr>
            <a:spLocks noChangeArrowheads="1"/>
          </p:cNvSpPr>
          <p:nvPr/>
        </p:nvSpPr>
        <p:spPr bwMode="auto">
          <a:xfrm>
            <a:off x="5637213"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58" name="Line 89">
            <a:extLst>
              <a:ext uri="{FF2B5EF4-FFF2-40B4-BE49-F238E27FC236}">
                <a16:creationId xmlns:a16="http://schemas.microsoft.com/office/drawing/2014/main" id="{677990EE-96FF-ACE5-4F45-0E0D3D9BE354}"/>
              </a:ext>
              <a:ext uri="{C183D7F6-B498-43B3-948B-1728B52AA6E4}">
                <adec:decorative xmlns:adec="http://schemas.microsoft.com/office/drawing/2017/decorative" val="1"/>
              </a:ext>
            </a:extLst>
          </p:cNvPr>
          <p:cNvSpPr>
            <a:spLocks noChangeShapeType="1"/>
          </p:cNvSpPr>
          <p:nvPr/>
        </p:nvSpPr>
        <p:spPr bwMode="auto">
          <a:xfrm rot="4912361" flipH="1">
            <a:off x="5827713"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3" name="Freeform 8">
            <a:extLst>
              <a:ext uri="{FF2B5EF4-FFF2-40B4-BE49-F238E27FC236}">
                <a16:creationId xmlns:a16="http://schemas.microsoft.com/office/drawing/2014/main" id="{1A7AB9C4-234D-E497-0849-8007DD1717FC}"/>
              </a:ext>
              <a:ext uri="{C183D7F6-B498-43B3-948B-1728B52AA6E4}">
                <adec:decorative xmlns:adec="http://schemas.microsoft.com/office/drawing/2017/decorative" val="1"/>
              </a:ext>
            </a:extLst>
          </p:cNvPr>
          <p:cNvSpPr>
            <a:spLocks/>
          </p:cNvSpPr>
          <p:nvPr/>
        </p:nvSpPr>
        <p:spPr bwMode="auto">
          <a:xfrm>
            <a:off x="3763963"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8" name="Freeform 13">
            <a:extLst>
              <a:ext uri="{FF2B5EF4-FFF2-40B4-BE49-F238E27FC236}">
                <a16:creationId xmlns:a16="http://schemas.microsoft.com/office/drawing/2014/main" id="{37AB84D3-C883-3517-7E52-21EDEC9ECACC}"/>
              </a:ext>
              <a:ext uri="{C183D7F6-B498-43B3-948B-1728B52AA6E4}">
                <adec:decorative xmlns:adec="http://schemas.microsoft.com/office/drawing/2017/decorative" val="1"/>
              </a:ext>
            </a:extLst>
          </p:cNvPr>
          <p:cNvSpPr>
            <a:spLocks/>
          </p:cNvSpPr>
          <p:nvPr/>
        </p:nvSpPr>
        <p:spPr bwMode="auto">
          <a:xfrm>
            <a:off x="3836988" y="4365625"/>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98319" name="Rectangle 14">
            <a:extLst>
              <a:ext uri="{FF2B5EF4-FFF2-40B4-BE49-F238E27FC236}">
                <a16:creationId xmlns:a16="http://schemas.microsoft.com/office/drawing/2014/main" id="{689519A5-BB3B-EB7D-A718-65910BF269FA}"/>
              </a:ext>
              <a:ext uri="{C183D7F6-B498-43B3-948B-1728B52AA6E4}">
                <adec:decorative xmlns:adec="http://schemas.microsoft.com/office/drawing/2017/decorative" val="1"/>
              </a:ext>
            </a:extLst>
          </p:cNvPr>
          <p:cNvSpPr>
            <a:spLocks noChangeArrowheads="1"/>
          </p:cNvSpPr>
          <p:nvPr/>
        </p:nvSpPr>
        <p:spPr bwMode="auto">
          <a:xfrm>
            <a:off x="4492625"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8359" name="Group 90">
            <a:extLst>
              <a:ext uri="{FF2B5EF4-FFF2-40B4-BE49-F238E27FC236}">
                <a16:creationId xmlns:a16="http://schemas.microsoft.com/office/drawing/2014/main" id="{176D9552-CC06-9EA4-58C8-7F3503748E12}"/>
              </a:ext>
              <a:ext uri="{C183D7F6-B498-43B3-948B-1728B52AA6E4}">
                <adec:decorative xmlns:adec="http://schemas.microsoft.com/office/drawing/2017/decorative" val="1"/>
              </a:ext>
            </a:extLst>
          </p:cNvPr>
          <p:cNvGrpSpPr>
            <a:grpSpLocks/>
          </p:cNvGrpSpPr>
          <p:nvPr/>
        </p:nvGrpSpPr>
        <p:grpSpPr bwMode="auto">
          <a:xfrm>
            <a:off x="4456113" y="3992563"/>
            <a:ext cx="388937" cy="971550"/>
            <a:chOff x="2664" y="2008"/>
            <a:chExt cx="245" cy="621"/>
          </a:xfrm>
        </p:grpSpPr>
        <p:sp>
          <p:nvSpPr>
            <p:cNvPr id="98407" name="Freeform 91">
              <a:extLst>
                <a:ext uri="{FF2B5EF4-FFF2-40B4-BE49-F238E27FC236}">
                  <a16:creationId xmlns:a16="http://schemas.microsoft.com/office/drawing/2014/main" id="{BE489022-C9EF-CC04-A31A-79A7C0C90FE7}"/>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8" name="Freeform 92">
              <a:extLst>
                <a:ext uri="{FF2B5EF4-FFF2-40B4-BE49-F238E27FC236}">
                  <a16:creationId xmlns:a16="http://schemas.microsoft.com/office/drawing/2014/main" id="{4739E647-787E-CFB8-D82D-CBA32047AEA4}"/>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9" name="Freeform 93">
              <a:extLst>
                <a:ext uri="{FF2B5EF4-FFF2-40B4-BE49-F238E27FC236}">
                  <a16:creationId xmlns:a16="http://schemas.microsoft.com/office/drawing/2014/main" id="{71C5BA9E-F3B6-62B6-C09F-3F4710BDC34E}"/>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0" name="Freeform 94">
              <a:extLst>
                <a:ext uri="{FF2B5EF4-FFF2-40B4-BE49-F238E27FC236}">
                  <a16:creationId xmlns:a16="http://schemas.microsoft.com/office/drawing/2014/main" id="{54F8996E-0297-8C55-0977-99FCAA3CEB82}"/>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1" name="Freeform 95">
              <a:extLst>
                <a:ext uri="{FF2B5EF4-FFF2-40B4-BE49-F238E27FC236}">
                  <a16:creationId xmlns:a16="http://schemas.microsoft.com/office/drawing/2014/main" id="{42E17959-E96E-5D77-8DCE-326ECAB00356}"/>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2" name="Freeform 96">
              <a:extLst>
                <a:ext uri="{FF2B5EF4-FFF2-40B4-BE49-F238E27FC236}">
                  <a16:creationId xmlns:a16="http://schemas.microsoft.com/office/drawing/2014/main" id="{56DC2813-132E-B076-1208-EB7ABC83D8F1}"/>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3" name="Freeform 97">
              <a:extLst>
                <a:ext uri="{FF2B5EF4-FFF2-40B4-BE49-F238E27FC236}">
                  <a16:creationId xmlns:a16="http://schemas.microsoft.com/office/drawing/2014/main" id="{0C6B1EB0-3B46-34D2-1C44-A695EC25D6B6}"/>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4" name="Freeform 98">
              <a:extLst>
                <a:ext uri="{FF2B5EF4-FFF2-40B4-BE49-F238E27FC236}">
                  <a16:creationId xmlns:a16="http://schemas.microsoft.com/office/drawing/2014/main" id="{85EE0AAA-83DE-20AB-CFFC-3ABFBFB4A3C2}"/>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5" name="Freeform 99">
              <a:extLst>
                <a:ext uri="{FF2B5EF4-FFF2-40B4-BE49-F238E27FC236}">
                  <a16:creationId xmlns:a16="http://schemas.microsoft.com/office/drawing/2014/main" id="{22EC17F0-1E15-8FEB-EF70-873BADF86113}"/>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6" name="Freeform 100">
              <a:extLst>
                <a:ext uri="{FF2B5EF4-FFF2-40B4-BE49-F238E27FC236}">
                  <a16:creationId xmlns:a16="http://schemas.microsoft.com/office/drawing/2014/main" id="{D172C842-E76C-A1ED-5225-0AE90F4B81CB}"/>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7" name="Freeform 101">
              <a:extLst>
                <a:ext uri="{FF2B5EF4-FFF2-40B4-BE49-F238E27FC236}">
                  <a16:creationId xmlns:a16="http://schemas.microsoft.com/office/drawing/2014/main" id="{9548BB7A-5821-616C-7089-B3EA48DD9E73}"/>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8" name="Freeform 102">
              <a:extLst>
                <a:ext uri="{FF2B5EF4-FFF2-40B4-BE49-F238E27FC236}">
                  <a16:creationId xmlns:a16="http://schemas.microsoft.com/office/drawing/2014/main" id="{76D85B78-E23C-29B0-4CDC-C7184357B962}"/>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9" name="Freeform 103">
              <a:extLst>
                <a:ext uri="{FF2B5EF4-FFF2-40B4-BE49-F238E27FC236}">
                  <a16:creationId xmlns:a16="http://schemas.microsoft.com/office/drawing/2014/main" id="{F6F707EF-E06D-CC1E-E573-F3F5C2707DAB}"/>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0" name="Freeform 104">
              <a:extLst>
                <a:ext uri="{FF2B5EF4-FFF2-40B4-BE49-F238E27FC236}">
                  <a16:creationId xmlns:a16="http://schemas.microsoft.com/office/drawing/2014/main" id="{FADDA36C-E502-FFDC-CC7A-B2630F5CF162}"/>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1" name="Freeform 105">
              <a:extLst>
                <a:ext uri="{FF2B5EF4-FFF2-40B4-BE49-F238E27FC236}">
                  <a16:creationId xmlns:a16="http://schemas.microsoft.com/office/drawing/2014/main" id="{81F52A8A-4616-A825-5ADB-9725C4655C2D}"/>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2" name="Freeform 106">
              <a:extLst>
                <a:ext uri="{FF2B5EF4-FFF2-40B4-BE49-F238E27FC236}">
                  <a16:creationId xmlns:a16="http://schemas.microsoft.com/office/drawing/2014/main" id="{6B845438-E87E-88D0-1AF0-EDB9D6E434A0}"/>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3" name="Freeform 107">
              <a:extLst>
                <a:ext uri="{FF2B5EF4-FFF2-40B4-BE49-F238E27FC236}">
                  <a16:creationId xmlns:a16="http://schemas.microsoft.com/office/drawing/2014/main" id="{A408EC79-D810-0E42-8D3F-5E5A5A0DD874}"/>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4" name="Freeform 108">
              <a:extLst>
                <a:ext uri="{FF2B5EF4-FFF2-40B4-BE49-F238E27FC236}">
                  <a16:creationId xmlns:a16="http://schemas.microsoft.com/office/drawing/2014/main" id="{DBD620C6-CD8C-6CCC-F5F6-9DA288EF5B6C}"/>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5" name="Freeform 109">
              <a:extLst>
                <a:ext uri="{FF2B5EF4-FFF2-40B4-BE49-F238E27FC236}">
                  <a16:creationId xmlns:a16="http://schemas.microsoft.com/office/drawing/2014/main" id="{17F5A327-9CBF-A8E9-346B-4CD24DC0234A}"/>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6" name="Freeform 110">
              <a:extLst>
                <a:ext uri="{FF2B5EF4-FFF2-40B4-BE49-F238E27FC236}">
                  <a16:creationId xmlns:a16="http://schemas.microsoft.com/office/drawing/2014/main" id="{FB930886-F183-344A-8419-03D3C405F5C4}"/>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7" name="Freeform 111">
              <a:extLst>
                <a:ext uri="{FF2B5EF4-FFF2-40B4-BE49-F238E27FC236}">
                  <a16:creationId xmlns:a16="http://schemas.microsoft.com/office/drawing/2014/main" id="{D1375352-BB20-E696-AE30-D527D5FFE9C9}"/>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8" name="Freeform 112">
              <a:extLst>
                <a:ext uri="{FF2B5EF4-FFF2-40B4-BE49-F238E27FC236}">
                  <a16:creationId xmlns:a16="http://schemas.microsoft.com/office/drawing/2014/main" id="{81B3E4C5-70C4-C0AC-92DD-A63538513FED}"/>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8320" name="Rectangle 15">
            <a:extLst>
              <a:ext uri="{FF2B5EF4-FFF2-40B4-BE49-F238E27FC236}">
                <a16:creationId xmlns:a16="http://schemas.microsoft.com/office/drawing/2014/main" id="{4B8B404F-4E58-0073-D292-1FC530C64DA2}"/>
              </a:ext>
              <a:ext uri="{C183D7F6-B498-43B3-948B-1728B52AA6E4}">
                <adec:decorative xmlns:adec="http://schemas.microsoft.com/office/drawing/2017/decorative" val="1"/>
              </a:ext>
            </a:extLst>
          </p:cNvPr>
          <p:cNvSpPr>
            <a:spLocks noChangeArrowheads="1"/>
          </p:cNvSpPr>
          <p:nvPr/>
        </p:nvSpPr>
        <p:spPr bwMode="auto">
          <a:xfrm>
            <a:off x="4419600"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21" name="Rectangle 16">
            <a:extLst>
              <a:ext uri="{FF2B5EF4-FFF2-40B4-BE49-F238E27FC236}">
                <a16:creationId xmlns:a16="http://schemas.microsoft.com/office/drawing/2014/main" id="{79969C0A-06D9-658D-9132-1EFE129298C6}"/>
              </a:ext>
              <a:ext uri="{C183D7F6-B498-43B3-948B-1728B52AA6E4}">
                <adec:decorative xmlns:adec="http://schemas.microsoft.com/office/drawing/2017/decorative" val="1"/>
              </a:ext>
            </a:extLst>
          </p:cNvPr>
          <p:cNvSpPr>
            <a:spLocks noChangeArrowheads="1"/>
          </p:cNvSpPr>
          <p:nvPr/>
        </p:nvSpPr>
        <p:spPr bwMode="auto">
          <a:xfrm>
            <a:off x="4025900" y="5892800"/>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22" name="Freeform 17">
            <a:extLst>
              <a:ext uri="{FF2B5EF4-FFF2-40B4-BE49-F238E27FC236}">
                <a16:creationId xmlns:a16="http://schemas.microsoft.com/office/drawing/2014/main" id="{69DC6414-4ABF-ABB2-CD2F-BEEE460D7EA6}"/>
              </a:ext>
              <a:ext uri="{C183D7F6-B498-43B3-948B-1728B52AA6E4}">
                <adec:decorative xmlns:adec="http://schemas.microsoft.com/office/drawing/2017/decorative" val="1"/>
              </a:ext>
            </a:extLst>
          </p:cNvPr>
          <p:cNvSpPr>
            <a:spLocks/>
          </p:cNvSpPr>
          <p:nvPr/>
        </p:nvSpPr>
        <p:spPr bwMode="auto">
          <a:xfrm>
            <a:off x="458628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6" name="Freeform 41">
            <a:extLst>
              <a:ext uri="{FF2B5EF4-FFF2-40B4-BE49-F238E27FC236}">
                <a16:creationId xmlns:a16="http://schemas.microsoft.com/office/drawing/2014/main" id="{2F9FB944-FE8D-2255-856F-70024829C1D3}"/>
              </a:ext>
              <a:ext uri="{C183D7F6-B498-43B3-948B-1728B52AA6E4}">
                <adec:decorative xmlns:adec="http://schemas.microsoft.com/office/drawing/2017/decorative" val="1"/>
              </a:ext>
            </a:extLst>
          </p:cNvPr>
          <p:cNvSpPr>
            <a:spLocks/>
          </p:cNvSpPr>
          <p:nvPr/>
        </p:nvSpPr>
        <p:spPr bwMode="auto">
          <a:xfrm>
            <a:off x="4025900" y="5849938"/>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3" name="Freeform 28">
            <a:extLst>
              <a:ext uri="{FF2B5EF4-FFF2-40B4-BE49-F238E27FC236}">
                <a16:creationId xmlns:a16="http://schemas.microsoft.com/office/drawing/2014/main" id="{96554969-406E-89A5-2CFA-2E680C9B6E00}"/>
              </a:ext>
              <a:ext uri="{C183D7F6-B498-43B3-948B-1728B52AA6E4}">
                <adec:decorative xmlns:adec="http://schemas.microsoft.com/office/drawing/2017/decorative" val="1"/>
              </a:ext>
            </a:extLst>
          </p:cNvPr>
          <p:cNvSpPr>
            <a:spLocks/>
          </p:cNvSpPr>
          <p:nvPr/>
        </p:nvSpPr>
        <p:spPr bwMode="auto">
          <a:xfrm>
            <a:off x="403542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2" name="Freeform 27">
            <a:extLst>
              <a:ext uri="{FF2B5EF4-FFF2-40B4-BE49-F238E27FC236}">
                <a16:creationId xmlns:a16="http://schemas.microsoft.com/office/drawing/2014/main" id="{843D7B43-AE25-FB15-09C8-152FADC61C16}"/>
              </a:ext>
              <a:ext uri="{C183D7F6-B498-43B3-948B-1728B52AA6E4}">
                <adec:decorative xmlns:adec="http://schemas.microsoft.com/office/drawing/2017/decorative" val="1"/>
              </a:ext>
            </a:extLst>
          </p:cNvPr>
          <p:cNvSpPr>
            <a:spLocks/>
          </p:cNvSpPr>
          <p:nvPr/>
        </p:nvSpPr>
        <p:spPr bwMode="auto">
          <a:xfrm>
            <a:off x="4054475"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1" name="Freeform 26">
            <a:extLst>
              <a:ext uri="{FF2B5EF4-FFF2-40B4-BE49-F238E27FC236}">
                <a16:creationId xmlns:a16="http://schemas.microsoft.com/office/drawing/2014/main" id="{38A4D561-52F9-7C74-E5C3-C449D814B567}"/>
              </a:ext>
              <a:ext uri="{C183D7F6-B498-43B3-948B-1728B52AA6E4}">
                <adec:decorative xmlns:adec="http://schemas.microsoft.com/office/drawing/2017/decorative" val="1"/>
              </a:ext>
            </a:extLst>
          </p:cNvPr>
          <p:cNvSpPr>
            <a:spLocks/>
          </p:cNvSpPr>
          <p:nvPr/>
        </p:nvSpPr>
        <p:spPr bwMode="auto">
          <a:xfrm>
            <a:off x="4081463"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0" name="Freeform 25">
            <a:extLst>
              <a:ext uri="{FF2B5EF4-FFF2-40B4-BE49-F238E27FC236}">
                <a16:creationId xmlns:a16="http://schemas.microsoft.com/office/drawing/2014/main" id="{D053F558-5CD1-49B1-5E24-DDBC1DC5DE4D}"/>
              </a:ext>
              <a:ext uri="{C183D7F6-B498-43B3-948B-1728B52AA6E4}">
                <adec:decorative xmlns:adec="http://schemas.microsoft.com/office/drawing/2017/decorative" val="1"/>
              </a:ext>
            </a:extLst>
          </p:cNvPr>
          <p:cNvSpPr>
            <a:spLocks/>
          </p:cNvSpPr>
          <p:nvPr/>
        </p:nvSpPr>
        <p:spPr bwMode="auto">
          <a:xfrm>
            <a:off x="4111625"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9" name="Freeform 24">
            <a:extLst>
              <a:ext uri="{FF2B5EF4-FFF2-40B4-BE49-F238E27FC236}">
                <a16:creationId xmlns:a16="http://schemas.microsoft.com/office/drawing/2014/main" id="{B12F4C86-2989-A696-F709-7A5BB9823A41}"/>
              </a:ext>
              <a:ext uri="{C183D7F6-B498-43B3-948B-1728B52AA6E4}">
                <adec:decorative xmlns:adec="http://schemas.microsoft.com/office/drawing/2017/decorative" val="1"/>
              </a:ext>
            </a:extLst>
          </p:cNvPr>
          <p:cNvSpPr>
            <a:spLocks/>
          </p:cNvSpPr>
          <p:nvPr/>
        </p:nvSpPr>
        <p:spPr bwMode="auto">
          <a:xfrm>
            <a:off x="414813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8" name="Freeform 23">
            <a:extLst>
              <a:ext uri="{FF2B5EF4-FFF2-40B4-BE49-F238E27FC236}">
                <a16:creationId xmlns:a16="http://schemas.microsoft.com/office/drawing/2014/main" id="{DA5C0655-A309-2C44-9420-455D8E23BC18}"/>
              </a:ext>
              <a:ext uri="{C183D7F6-B498-43B3-948B-1728B52AA6E4}">
                <adec:decorative xmlns:adec="http://schemas.microsoft.com/office/drawing/2017/decorative" val="1"/>
              </a:ext>
            </a:extLst>
          </p:cNvPr>
          <p:cNvSpPr>
            <a:spLocks/>
          </p:cNvSpPr>
          <p:nvPr/>
        </p:nvSpPr>
        <p:spPr bwMode="auto">
          <a:xfrm>
            <a:off x="4194175"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7" name="Freeform 22">
            <a:extLst>
              <a:ext uri="{FF2B5EF4-FFF2-40B4-BE49-F238E27FC236}">
                <a16:creationId xmlns:a16="http://schemas.microsoft.com/office/drawing/2014/main" id="{19359A29-174B-FF49-50B5-8F2DC048DD60}"/>
              </a:ext>
              <a:ext uri="{C183D7F6-B498-43B3-948B-1728B52AA6E4}">
                <adec:decorative xmlns:adec="http://schemas.microsoft.com/office/drawing/2017/decorative" val="1"/>
              </a:ext>
            </a:extLst>
          </p:cNvPr>
          <p:cNvSpPr>
            <a:spLocks/>
          </p:cNvSpPr>
          <p:nvPr/>
        </p:nvSpPr>
        <p:spPr bwMode="auto">
          <a:xfrm>
            <a:off x="4240213" y="5892800"/>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6" name="Freeform 21">
            <a:extLst>
              <a:ext uri="{FF2B5EF4-FFF2-40B4-BE49-F238E27FC236}">
                <a16:creationId xmlns:a16="http://schemas.microsoft.com/office/drawing/2014/main" id="{4040814B-63FF-D124-A887-45F3DE4E9962}"/>
              </a:ext>
              <a:ext uri="{C183D7F6-B498-43B3-948B-1728B52AA6E4}">
                <adec:decorative xmlns:adec="http://schemas.microsoft.com/office/drawing/2017/decorative" val="1"/>
              </a:ext>
            </a:extLst>
          </p:cNvPr>
          <p:cNvSpPr>
            <a:spLocks/>
          </p:cNvSpPr>
          <p:nvPr/>
        </p:nvSpPr>
        <p:spPr bwMode="auto">
          <a:xfrm>
            <a:off x="4291013"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5" name="Freeform 20">
            <a:extLst>
              <a:ext uri="{FF2B5EF4-FFF2-40B4-BE49-F238E27FC236}">
                <a16:creationId xmlns:a16="http://schemas.microsoft.com/office/drawing/2014/main" id="{49B7DB20-18F0-7739-0963-DE1EE7CCC810}"/>
              </a:ext>
              <a:ext uri="{C183D7F6-B498-43B3-948B-1728B52AA6E4}">
                <adec:decorative xmlns:adec="http://schemas.microsoft.com/office/drawing/2017/decorative" val="1"/>
              </a:ext>
            </a:extLst>
          </p:cNvPr>
          <p:cNvSpPr>
            <a:spLocks/>
          </p:cNvSpPr>
          <p:nvPr/>
        </p:nvSpPr>
        <p:spPr bwMode="auto">
          <a:xfrm>
            <a:off x="4346575" y="5892800"/>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4" name="Freeform 19">
            <a:extLst>
              <a:ext uri="{FF2B5EF4-FFF2-40B4-BE49-F238E27FC236}">
                <a16:creationId xmlns:a16="http://schemas.microsoft.com/office/drawing/2014/main" id="{12C69AAC-671A-4660-DA2B-D33993224072}"/>
              </a:ext>
              <a:ext uri="{C183D7F6-B498-43B3-948B-1728B52AA6E4}">
                <adec:decorative xmlns:adec="http://schemas.microsoft.com/office/drawing/2017/decorative" val="1"/>
              </a:ext>
            </a:extLst>
          </p:cNvPr>
          <p:cNvSpPr>
            <a:spLocks/>
          </p:cNvSpPr>
          <p:nvPr/>
        </p:nvSpPr>
        <p:spPr bwMode="auto">
          <a:xfrm>
            <a:off x="441325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3" name="Freeform 18">
            <a:extLst>
              <a:ext uri="{FF2B5EF4-FFF2-40B4-BE49-F238E27FC236}">
                <a16:creationId xmlns:a16="http://schemas.microsoft.com/office/drawing/2014/main" id="{559489B6-3B5C-7278-DD08-A9A1E41CAF5C}"/>
              </a:ext>
              <a:ext uri="{C183D7F6-B498-43B3-948B-1728B52AA6E4}">
                <adec:decorative xmlns:adec="http://schemas.microsoft.com/office/drawing/2017/decorative" val="1"/>
              </a:ext>
            </a:extLst>
          </p:cNvPr>
          <p:cNvSpPr>
            <a:spLocks/>
          </p:cNvSpPr>
          <p:nvPr/>
        </p:nvSpPr>
        <p:spPr bwMode="auto">
          <a:xfrm>
            <a:off x="44926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4" name="Freeform 29">
            <a:extLst>
              <a:ext uri="{FF2B5EF4-FFF2-40B4-BE49-F238E27FC236}">
                <a16:creationId xmlns:a16="http://schemas.microsoft.com/office/drawing/2014/main" id="{06F81323-A705-AB74-77E2-D1AD3CE406FB}"/>
              </a:ext>
              <a:ext uri="{C183D7F6-B498-43B3-948B-1728B52AA6E4}">
                <adec:decorative xmlns:adec="http://schemas.microsoft.com/office/drawing/2017/decorative" val="1"/>
              </a:ext>
            </a:extLst>
          </p:cNvPr>
          <p:cNvSpPr>
            <a:spLocks/>
          </p:cNvSpPr>
          <p:nvPr/>
        </p:nvSpPr>
        <p:spPr bwMode="auto">
          <a:xfrm>
            <a:off x="46863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5" name="Freeform 30">
            <a:extLst>
              <a:ext uri="{FF2B5EF4-FFF2-40B4-BE49-F238E27FC236}">
                <a16:creationId xmlns:a16="http://schemas.microsoft.com/office/drawing/2014/main" id="{2F050F83-EFCF-7CF6-07CD-3766178D624D}"/>
              </a:ext>
              <a:ext uri="{C183D7F6-B498-43B3-948B-1728B52AA6E4}">
                <adec:decorative xmlns:adec="http://schemas.microsoft.com/office/drawing/2017/decorative" val="1"/>
              </a:ext>
            </a:extLst>
          </p:cNvPr>
          <p:cNvSpPr>
            <a:spLocks/>
          </p:cNvSpPr>
          <p:nvPr/>
        </p:nvSpPr>
        <p:spPr bwMode="auto">
          <a:xfrm>
            <a:off x="47815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6" name="Freeform 31">
            <a:extLst>
              <a:ext uri="{FF2B5EF4-FFF2-40B4-BE49-F238E27FC236}">
                <a16:creationId xmlns:a16="http://schemas.microsoft.com/office/drawing/2014/main" id="{987605D5-6FF1-A0B8-199F-41B7F6E75752}"/>
              </a:ext>
              <a:ext uri="{C183D7F6-B498-43B3-948B-1728B52AA6E4}">
                <adec:decorative xmlns:adec="http://schemas.microsoft.com/office/drawing/2017/decorative" val="1"/>
              </a:ext>
            </a:extLst>
          </p:cNvPr>
          <p:cNvSpPr>
            <a:spLocks/>
          </p:cNvSpPr>
          <p:nvPr/>
        </p:nvSpPr>
        <p:spPr bwMode="auto">
          <a:xfrm>
            <a:off x="48609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7" name="Freeform 32">
            <a:extLst>
              <a:ext uri="{FF2B5EF4-FFF2-40B4-BE49-F238E27FC236}">
                <a16:creationId xmlns:a16="http://schemas.microsoft.com/office/drawing/2014/main" id="{DF459E89-1D53-B797-EB7E-282DA1202525}"/>
              </a:ext>
              <a:ext uri="{C183D7F6-B498-43B3-948B-1728B52AA6E4}">
                <adec:decorative xmlns:adec="http://schemas.microsoft.com/office/drawing/2017/decorative" val="1"/>
              </a:ext>
            </a:extLst>
          </p:cNvPr>
          <p:cNvSpPr>
            <a:spLocks/>
          </p:cNvSpPr>
          <p:nvPr/>
        </p:nvSpPr>
        <p:spPr bwMode="auto">
          <a:xfrm>
            <a:off x="49276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8" name="Freeform 33">
            <a:extLst>
              <a:ext uri="{FF2B5EF4-FFF2-40B4-BE49-F238E27FC236}">
                <a16:creationId xmlns:a16="http://schemas.microsoft.com/office/drawing/2014/main" id="{81E0867E-46B9-B7D9-CB9C-93D9F8F80D13}"/>
              </a:ext>
              <a:ext uri="{C183D7F6-B498-43B3-948B-1728B52AA6E4}">
                <adec:decorative xmlns:adec="http://schemas.microsoft.com/office/drawing/2017/decorative" val="1"/>
              </a:ext>
            </a:extLst>
          </p:cNvPr>
          <p:cNvSpPr>
            <a:spLocks/>
          </p:cNvSpPr>
          <p:nvPr/>
        </p:nvSpPr>
        <p:spPr bwMode="auto">
          <a:xfrm>
            <a:off x="49847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9" name="Freeform 34">
            <a:extLst>
              <a:ext uri="{FF2B5EF4-FFF2-40B4-BE49-F238E27FC236}">
                <a16:creationId xmlns:a16="http://schemas.microsoft.com/office/drawing/2014/main" id="{2211237C-8A4A-F641-EF77-1570D9DB748C}"/>
              </a:ext>
              <a:ext uri="{C183D7F6-B498-43B3-948B-1728B52AA6E4}">
                <adec:decorative xmlns:adec="http://schemas.microsoft.com/office/drawing/2017/decorative" val="1"/>
              </a:ext>
            </a:extLst>
          </p:cNvPr>
          <p:cNvSpPr>
            <a:spLocks/>
          </p:cNvSpPr>
          <p:nvPr/>
        </p:nvSpPr>
        <p:spPr bwMode="auto">
          <a:xfrm>
            <a:off x="50339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0" name="Freeform 35">
            <a:extLst>
              <a:ext uri="{FF2B5EF4-FFF2-40B4-BE49-F238E27FC236}">
                <a16:creationId xmlns:a16="http://schemas.microsoft.com/office/drawing/2014/main" id="{400B9DD5-4B5C-63C4-F037-A2B6F7A61CCF}"/>
              </a:ext>
              <a:ext uri="{C183D7F6-B498-43B3-948B-1728B52AA6E4}">
                <adec:decorative xmlns:adec="http://schemas.microsoft.com/office/drawing/2017/decorative" val="1"/>
              </a:ext>
            </a:extLst>
          </p:cNvPr>
          <p:cNvSpPr>
            <a:spLocks/>
          </p:cNvSpPr>
          <p:nvPr/>
        </p:nvSpPr>
        <p:spPr bwMode="auto">
          <a:xfrm>
            <a:off x="50800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1" name="Freeform 36">
            <a:extLst>
              <a:ext uri="{FF2B5EF4-FFF2-40B4-BE49-F238E27FC236}">
                <a16:creationId xmlns:a16="http://schemas.microsoft.com/office/drawing/2014/main" id="{4252D08C-B96A-9726-DEF1-A1349A30BBA2}"/>
              </a:ext>
              <a:ext uri="{C183D7F6-B498-43B3-948B-1728B52AA6E4}">
                <adec:decorative xmlns:adec="http://schemas.microsoft.com/office/drawing/2017/decorative" val="1"/>
              </a:ext>
            </a:extLst>
          </p:cNvPr>
          <p:cNvSpPr>
            <a:spLocks/>
          </p:cNvSpPr>
          <p:nvPr/>
        </p:nvSpPr>
        <p:spPr bwMode="auto">
          <a:xfrm>
            <a:off x="5126038"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2" name="Freeform 37">
            <a:extLst>
              <a:ext uri="{FF2B5EF4-FFF2-40B4-BE49-F238E27FC236}">
                <a16:creationId xmlns:a16="http://schemas.microsoft.com/office/drawing/2014/main" id="{963FA52D-6351-81EB-5F42-D8B5889AB002}"/>
              </a:ext>
              <a:ext uri="{C183D7F6-B498-43B3-948B-1728B52AA6E4}">
                <adec:decorative xmlns:adec="http://schemas.microsoft.com/office/drawing/2017/decorative" val="1"/>
              </a:ext>
            </a:extLst>
          </p:cNvPr>
          <p:cNvSpPr>
            <a:spLocks/>
          </p:cNvSpPr>
          <p:nvPr/>
        </p:nvSpPr>
        <p:spPr bwMode="auto">
          <a:xfrm>
            <a:off x="5162550"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3" name="Freeform 38">
            <a:extLst>
              <a:ext uri="{FF2B5EF4-FFF2-40B4-BE49-F238E27FC236}">
                <a16:creationId xmlns:a16="http://schemas.microsoft.com/office/drawing/2014/main" id="{B14C49FC-5D4B-AC76-EF13-129103EA6441}"/>
              </a:ext>
              <a:ext uri="{C183D7F6-B498-43B3-948B-1728B52AA6E4}">
                <adec:decorative xmlns:adec="http://schemas.microsoft.com/office/drawing/2017/decorative" val="1"/>
              </a:ext>
            </a:extLst>
          </p:cNvPr>
          <p:cNvSpPr>
            <a:spLocks/>
          </p:cNvSpPr>
          <p:nvPr/>
        </p:nvSpPr>
        <p:spPr bwMode="auto">
          <a:xfrm>
            <a:off x="51958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4" name="Freeform 39">
            <a:extLst>
              <a:ext uri="{FF2B5EF4-FFF2-40B4-BE49-F238E27FC236}">
                <a16:creationId xmlns:a16="http://schemas.microsoft.com/office/drawing/2014/main" id="{B94CB40A-A638-DA61-3BA4-7724A833C6A3}"/>
              </a:ext>
              <a:ext uri="{C183D7F6-B498-43B3-948B-1728B52AA6E4}">
                <adec:decorative xmlns:adec="http://schemas.microsoft.com/office/drawing/2017/decorative" val="1"/>
              </a:ext>
            </a:extLst>
          </p:cNvPr>
          <p:cNvSpPr>
            <a:spLocks/>
          </p:cNvSpPr>
          <p:nvPr/>
        </p:nvSpPr>
        <p:spPr bwMode="auto">
          <a:xfrm>
            <a:off x="52197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5" name="Freeform 40">
            <a:extLst>
              <a:ext uri="{FF2B5EF4-FFF2-40B4-BE49-F238E27FC236}">
                <a16:creationId xmlns:a16="http://schemas.microsoft.com/office/drawing/2014/main" id="{AF90DBCE-5271-178E-A333-0E04F420405A}"/>
              </a:ext>
              <a:ext uri="{C183D7F6-B498-43B3-948B-1728B52AA6E4}">
                <adec:decorative xmlns:adec="http://schemas.microsoft.com/office/drawing/2017/decorative" val="1"/>
              </a:ext>
            </a:extLst>
          </p:cNvPr>
          <p:cNvSpPr>
            <a:spLocks/>
          </p:cNvSpPr>
          <p:nvPr/>
        </p:nvSpPr>
        <p:spPr bwMode="auto">
          <a:xfrm>
            <a:off x="52403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4" name="Freeform 9">
            <a:extLst>
              <a:ext uri="{FF2B5EF4-FFF2-40B4-BE49-F238E27FC236}">
                <a16:creationId xmlns:a16="http://schemas.microsoft.com/office/drawing/2014/main" id="{844A4A88-E057-CC89-EA2F-44170D5FA317}"/>
              </a:ext>
              <a:ext uri="{C183D7F6-B498-43B3-948B-1728B52AA6E4}">
                <adec:decorative xmlns:adec="http://schemas.microsoft.com/office/drawing/2017/decorative" val="1"/>
              </a:ext>
            </a:extLst>
          </p:cNvPr>
          <p:cNvSpPr>
            <a:spLocks/>
          </p:cNvSpPr>
          <p:nvPr/>
        </p:nvSpPr>
        <p:spPr bwMode="auto">
          <a:xfrm>
            <a:off x="5445125"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1" name="Freeform 6">
            <a:extLst>
              <a:ext uri="{FF2B5EF4-FFF2-40B4-BE49-F238E27FC236}">
                <a16:creationId xmlns:a16="http://schemas.microsoft.com/office/drawing/2014/main" id="{9C8639C1-B711-6254-CA93-35269B25826F}"/>
              </a:ext>
              <a:ext uri="{C183D7F6-B498-43B3-948B-1728B52AA6E4}">
                <adec:decorative xmlns:adec="http://schemas.microsoft.com/office/drawing/2017/decorative" val="1"/>
              </a:ext>
            </a:extLst>
          </p:cNvPr>
          <p:cNvSpPr>
            <a:spLocks/>
          </p:cNvSpPr>
          <p:nvPr/>
        </p:nvSpPr>
        <p:spPr bwMode="auto">
          <a:xfrm>
            <a:off x="6234113" y="2792413"/>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06" name="Slide Number Placeholder 5">
            <a:extLst>
              <a:ext uri="{FF2B5EF4-FFF2-40B4-BE49-F238E27FC236}">
                <a16:creationId xmlns:a16="http://schemas.microsoft.com/office/drawing/2014/main" id="{2559F05B-2031-C987-C233-C184025A02E4}"/>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6070F695-308A-4B5D-BA90-0F27D4D9BC3E}" type="slidenum">
              <a:rPr lang="en-US" altLang="en-US"/>
              <a:pPr/>
              <a:t>66</a:t>
            </a:fld>
            <a:endParaRPr lang="en-US" altLang="en-US"/>
          </a:p>
        </p:txBody>
      </p:sp>
      <p:grpSp>
        <p:nvGrpSpPr>
          <p:cNvPr id="98363" name="Group 116" descr="valve">
            <a:extLst>
              <a:ext uri="{FF2B5EF4-FFF2-40B4-BE49-F238E27FC236}">
                <a16:creationId xmlns:a16="http://schemas.microsoft.com/office/drawing/2014/main" id="{8866408B-9C9E-6437-3F86-C35EF0E7DCFD}"/>
              </a:ext>
            </a:extLst>
          </p:cNvPr>
          <p:cNvGrpSpPr>
            <a:grpSpLocks/>
          </p:cNvGrpSpPr>
          <p:nvPr/>
        </p:nvGrpSpPr>
        <p:grpSpPr bwMode="auto">
          <a:xfrm rot="5400000">
            <a:off x="6831806" y="2723357"/>
            <a:ext cx="866775" cy="430212"/>
            <a:chOff x="2460" y="2256"/>
            <a:chExt cx="546" cy="271"/>
          </a:xfrm>
        </p:grpSpPr>
        <p:grpSp>
          <p:nvGrpSpPr>
            <p:cNvPr id="98394" name="Group 117">
              <a:extLst>
                <a:ext uri="{FF2B5EF4-FFF2-40B4-BE49-F238E27FC236}">
                  <a16:creationId xmlns:a16="http://schemas.microsoft.com/office/drawing/2014/main" id="{8F18CDD8-B868-D0F2-4666-061C93AD1986}"/>
                </a:ext>
              </a:extLst>
            </p:cNvPr>
            <p:cNvGrpSpPr>
              <a:grpSpLocks/>
            </p:cNvGrpSpPr>
            <p:nvPr/>
          </p:nvGrpSpPr>
          <p:grpSpPr bwMode="auto">
            <a:xfrm rot="-5400000">
              <a:off x="2598" y="2118"/>
              <a:ext cx="270" cy="546"/>
              <a:chOff x="2598" y="2118"/>
              <a:chExt cx="270" cy="546"/>
            </a:xfrm>
          </p:grpSpPr>
          <p:sp>
            <p:nvSpPr>
              <p:cNvPr id="98405" name="Rectangle 118">
                <a:extLst>
                  <a:ext uri="{FF2B5EF4-FFF2-40B4-BE49-F238E27FC236}">
                    <a16:creationId xmlns:a16="http://schemas.microsoft.com/office/drawing/2014/main" id="{BFEEA113-3F12-78A3-3CE6-E990C18D5841}"/>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406" name="Line 119">
                <a:extLst>
                  <a:ext uri="{FF2B5EF4-FFF2-40B4-BE49-F238E27FC236}">
                    <a16:creationId xmlns:a16="http://schemas.microsoft.com/office/drawing/2014/main" id="{6B282ECC-263A-55D9-2F93-BEB86DF8216D}"/>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8395" name="Line 120">
              <a:extLst>
                <a:ext uri="{FF2B5EF4-FFF2-40B4-BE49-F238E27FC236}">
                  <a16:creationId xmlns:a16="http://schemas.microsoft.com/office/drawing/2014/main" id="{3D8493F7-C461-0873-3394-6F89D96A1893}"/>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6" name="Line 121">
              <a:extLst>
                <a:ext uri="{FF2B5EF4-FFF2-40B4-BE49-F238E27FC236}">
                  <a16:creationId xmlns:a16="http://schemas.microsoft.com/office/drawing/2014/main" id="{77339197-FEB7-6499-5486-9232D8AD0A65}"/>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7" name="Line 122">
              <a:extLst>
                <a:ext uri="{FF2B5EF4-FFF2-40B4-BE49-F238E27FC236}">
                  <a16:creationId xmlns:a16="http://schemas.microsoft.com/office/drawing/2014/main" id="{D4784329-D85C-F6B5-6FED-41C48D777B72}"/>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8" name="Line 123">
              <a:extLst>
                <a:ext uri="{FF2B5EF4-FFF2-40B4-BE49-F238E27FC236}">
                  <a16:creationId xmlns:a16="http://schemas.microsoft.com/office/drawing/2014/main" id="{67B97B1F-B030-1489-87AE-070601BA47A2}"/>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98399" name="Group 124">
              <a:extLst>
                <a:ext uri="{FF2B5EF4-FFF2-40B4-BE49-F238E27FC236}">
                  <a16:creationId xmlns:a16="http://schemas.microsoft.com/office/drawing/2014/main" id="{71542A21-F0B6-294A-5861-355BBA50C88A}"/>
                </a:ext>
              </a:extLst>
            </p:cNvPr>
            <p:cNvGrpSpPr>
              <a:grpSpLocks/>
            </p:cNvGrpSpPr>
            <p:nvPr/>
          </p:nvGrpSpPr>
          <p:grpSpPr bwMode="auto">
            <a:xfrm>
              <a:off x="2917" y="2482"/>
              <a:ext cx="47" cy="44"/>
              <a:chOff x="2933" y="2482"/>
              <a:chExt cx="47" cy="44"/>
            </a:xfrm>
          </p:grpSpPr>
          <p:sp>
            <p:nvSpPr>
              <p:cNvPr id="98403" name="Line 125">
                <a:extLst>
                  <a:ext uri="{FF2B5EF4-FFF2-40B4-BE49-F238E27FC236}">
                    <a16:creationId xmlns:a16="http://schemas.microsoft.com/office/drawing/2014/main" id="{C84CE6AE-DB8D-E783-522E-0A31815AE60D}"/>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404" name="Line 126">
                <a:extLst>
                  <a:ext uri="{FF2B5EF4-FFF2-40B4-BE49-F238E27FC236}">
                    <a16:creationId xmlns:a16="http://schemas.microsoft.com/office/drawing/2014/main" id="{4196FDF4-4FB3-E378-3FBE-6B7D9475DDF0}"/>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8400" name="Group 127">
              <a:extLst>
                <a:ext uri="{FF2B5EF4-FFF2-40B4-BE49-F238E27FC236}">
                  <a16:creationId xmlns:a16="http://schemas.microsoft.com/office/drawing/2014/main" id="{D81A32B6-6353-CC4B-BE41-A20C5EB9F661}"/>
                </a:ext>
              </a:extLst>
            </p:cNvPr>
            <p:cNvGrpSpPr>
              <a:grpSpLocks/>
            </p:cNvGrpSpPr>
            <p:nvPr/>
          </p:nvGrpSpPr>
          <p:grpSpPr bwMode="auto">
            <a:xfrm>
              <a:off x="2499" y="2479"/>
              <a:ext cx="47" cy="44"/>
              <a:chOff x="2933" y="2482"/>
              <a:chExt cx="47" cy="44"/>
            </a:xfrm>
          </p:grpSpPr>
          <p:sp>
            <p:nvSpPr>
              <p:cNvPr id="98401" name="Line 128">
                <a:extLst>
                  <a:ext uri="{FF2B5EF4-FFF2-40B4-BE49-F238E27FC236}">
                    <a16:creationId xmlns:a16="http://schemas.microsoft.com/office/drawing/2014/main" id="{8B73AB90-5BCE-C35F-2F94-53A3F0BDBEC4}"/>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402" name="Line 129">
                <a:extLst>
                  <a:ext uri="{FF2B5EF4-FFF2-40B4-BE49-F238E27FC236}">
                    <a16:creationId xmlns:a16="http://schemas.microsoft.com/office/drawing/2014/main" id="{93710FEB-5AB4-82CB-1BF2-347E3D9027DB}"/>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8360" name="Freeform 113">
            <a:extLst>
              <a:ext uri="{FF2B5EF4-FFF2-40B4-BE49-F238E27FC236}">
                <a16:creationId xmlns:a16="http://schemas.microsoft.com/office/drawing/2014/main" id="{4E42CDA6-2273-A346-C765-EDA1268EB994}"/>
              </a:ext>
              <a:ext uri="{C183D7F6-B498-43B3-948B-1728B52AA6E4}">
                <adec:decorative xmlns:adec="http://schemas.microsoft.com/office/drawing/2017/decorative" val="1"/>
              </a:ext>
            </a:extLst>
          </p:cNvPr>
          <p:cNvSpPr>
            <a:spLocks/>
          </p:cNvSpPr>
          <p:nvPr/>
        </p:nvSpPr>
        <p:spPr bwMode="auto">
          <a:xfrm rot="16200000" flipV="1">
            <a:off x="7993063" y="2890838"/>
            <a:ext cx="950912" cy="417512"/>
          </a:xfrm>
          <a:custGeom>
            <a:avLst/>
            <a:gdLst>
              <a:gd name="T0" fmla="*/ 0 w 1362"/>
              <a:gd name="T1" fmla="*/ 416319 h 350"/>
              <a:gd name="T2" fmla="*/ 129860 w 1362"/>
              <a:gd name="T3" fmla="*/ 416319 h 350"/>
              <a:gd name="T4" fmla="*/ 129860 w 1362"/>
              <a:gd name="T5" fmla="*/ 386497 h 350"/>
              <a:gd name="T6" fmla="*/ 777765 w 1362"/>
              <a:gd name="T7" fmla="*/ 386497 h 350"/>
              <a:gd name="T8" fmla="*/ 777765 w 1362"/>
              <a:gd name="T9" fmla="*/ 416319 h 350"/>
              <a:gd name="T10" fmla="*/ 950214 w 1362"/>
              <a:gd name="T11" fmla="*/ 416319 h 350"/>
              <a:gd name="T12" fmla="*/ 950214 w 1362"/>
              <a:gd name="T13" fmla="*/ 0 h 350"/>
              <a:gd name="T14" fmla="*/ 0 w 1362"/>
              <a:gd name="T15" fmla="*/ 0 h 350"/>
              <a:gd name="T16" fmla="*/ 0 w 1362"/>
              <a:gd name="T17" fmla="*/ 41631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537C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98364" name="Group 130">
            <a:extLst>
              <a:ext uri="{FF2B5EF4-FFF2-40B4-BE49-F238E27FC236}">
                <a16:creationId xmlns:a16="http://schemas.microsoft.com/office/drawing/2014/main" id="{616F6B88-D89C-611F-A9F4-E39D674C1630}"/>
              </a:ext>
              <a:ext uri="{C183D7F6-B498-43B3-948B-1728B52AA6E4}">
                <adec:decorative xmlns:adec="http://schemas.microsoft.com/office/drawing/2017/decorative" val="1"/>
              </a:ext>
            </a:extLst>
          </p:cNvPr>
          <p:cNvGrpSpPr>
            <a:grpSpLocks/>
          </p:cNvGrpSpPr>
          <p:nvPr/>
        </p:nvGrpSpPr>
        <p:grpSpPr bwMode="auto">
          <a:xfrm>
            <a:off x="7480300" y="2697163"/>
            <a:ext cx="781050" cy="368300"/>
            <a:chOff x="2778" y="2216"/>
            <a:chExt cx="492" cy="232"/>
          </a:xfrm>
        </p:grpSpPr>
        <p:sp>
          <p:nvSpPr>
            <p:cNvPr id="98391" name="Line 131">
              <a:extLst>
                <a:ext uri="{FF2B5EF4-FFF2-40B4-BE49-F238E27FC236}">
                  <a16:creationId xmlns:a16="http://schemas.microsoft.com/office/drawing/2014/main" id="{95F052AD-3420-A437-30E5-87E93B968049}"/>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2" name="Line 132">
              <a:extLst>
                <a:ext uri="{FF2B5EF4-FFF2-40B4-BE49-F238E27FC236}">
                  <a16:creationId xmlns:a16="http://schemas.microsoft.com/office/drawing/2014/main" id="{2FE44EE9-2904-84D7-B159-58A66DE5D45F}"/>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3" name="Line 133">
              <a:extLst>
                <a:ext uri="{FF2B5EF4-FFF2-40B4-BE49-F238E27FC236}">
                  <a16:creationId xmlns:a16="http://schemas.microsoft.com/office/drawing/2014/main" id="{42217791-C507-8B6E-B8BA-11250BDCC09C}"/>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98365" name="Group 134">
            <a:extLst>
              <a:ext uri="{FF2B5EF4-FFF2-40B4-BE49-F238E27FC236}">
                <a16:creationId xmlns:a16="http://schemas.microsoft.com/office/drawing/2014/main" id="{211792C0-7B48-8B07-F324-A1D3843D9101}"/>
              </a:ext>
              <a:ext uri="{C183D7F6-B498-43B3-948B-1728B52AA6E4}">
                <adec:decorative xmlns:adec="http://schemas.microsoft.com/office/drawing/2017/decorative" val="1"/>
              </a:ext>
            </a:extLst>
          </p:cNvPr>
          <p:cNvGrpSpPr>
            <a:grpSpLocks/>
          </p:cNvGrpSpPr>
          <p:nvPr/>
        </p:nvGrpSpPr>
        <p:grpSpPr bwMode="auto">
          <a:xfrm>
            <a:off x="7470775" y="3268663"/>
            <a:ext cx="790575" cy="271462"/>
            <a:chOff x="2772" y="2576"/>
            <a:chExt cx="498" cy="171"/>
          </a:xfrm>
        </p:grpSpPr>
        <p:sp>
          <p:nvSpPr>
            <p:cNvPr id="98388" name="Line 135">
              <a:extLst>
                <a:ext uri="{FF2B5EF4-FFF2-40B4-BE49-F238E27FC236}">
                  <a16:creationId xmlns:a16="http://schemas.microsoft.com/office/drawing/2014/main" id="{8A57F988-C97B-0C7D-DC85-D03034E16F16}"/>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89" name="Line 136">
              <a:extLst>
                <a:ext uri="{FF2B5EF4-FFF2-40B4-BE49-F238E27FC236}">
                  <a16:creationId xmlns:a16="http://schemas.microsoft.com/office/drawing/2014/main" id="{CC80CCD2-903A-28FF-81E1-E30033871034}"/>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90" name="Line 137">
              <a:extLst>
                <a:ext uri="{FF2B5EF4-FFF2-40B4-BE49-F238E27FC236}">
                  <a16:creationId xmlns:a16="http://schemas.microsoft.com/office/drawing/2014/main" id="{9F06FD15-069A-2376-7136-9DEA598CD351}"/>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98369" name="Freeform 141">
            <a:extLst>
              <a:ext uri="{FF2B5EF4-FFF2-40B4-BE49-F238E27FC236}">
                <a16:creationId xmlns:a16="http://schemas.microsoft.com/office/drawing/2014/main" id="{A79B4C59-FCF8-5A99-80C8-DBB5B128127D}"/>
              </a:ext>
              <a:ext uri="{C183D7F6-B498-43B3-948B-1728B52AA6E4}">
                <adec:decorative xmlns:adec="http://schemas.microsoft.com/office/drawing/2017/decorative" val="1"/>
              </a:ext>
            </a:extLst>
          </p:cNvPr>
          <p:cNvSpPr>
            <a:spLocks/>
          </p:cNvSpPr>
          <p:nvPr/>
        </p:nvSpPr>
        <p:spPr bwMode="auto">
          <a:xfrm rot="16200000" flipV="1">
            <a:off x="8261351"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70" name="Freeform 142">
            <a:extLst>
              <a:ext uri="{FF2B5EF4-FFF2-40B4-BE49-F238E27FC236}">
                <a16:creationId xmlns:a16="http://schemas.microsoft.com/office/drawing/2014/main" id="{C8535F79-780F-2B2B-48B6-0CBE0FA1CEA0}"/>
              </a:ext>
              <a:ext uri="{C183D7F6-B498-43B3-948B-1728B52AA6E4}">
                <adec:decorative xmlns:adec="http://schemas.microsoft.com/office/drawing/2017/decorative" val="1"/>
              </a:ext>
            </a:extLst>
          </p:cNvPr>
          <p:cNvSpPr>
            <a:spLocks/>
          </p:cNvSpPr>
          <p:nvPr/>
        </p:nvSpPr>
        <p:spPr bwMode="auto">
          <a:xfrm rot="16200000" flipV="1">
            <a:off x="8362157"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71" name="Freeform 143">
            <a:extLst>
              <a:ext uri="{FF2B5EF4-FFF2-40B4-BE49-F238E27FC236}">
                <a16:creationId xmlns:a16="http://schemas.microsoft.com/office/drawing/2014/main" id="{F05B778F-8476-FC2C-84CB-3B7AD1AA939A}"/>
              </a:ext>
              <a:ext uri="{C183D7F6-B498-43B3-948B-1728B52AA6E4}">
                <adec:decorative xmlns:adec="http://schemas.microsoft.com/office/drawing/2017/decorative" val="1"/>
              </a:ext>
            </a:extLst>
          </p:cNvPr>
          <p:cNvSpPr>
            <a:spLocks/>
          </p:cNvSpPr>
          <p:nvPr/>
        </p:nvSpPr>
        <p:spPr bwMode="auto">
          <a:xfrm rot="16200000" flipV="1">
            <a:off x="8359775"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61" name="Rectangle 114">
            <a:extLst>
              <a:ext uri="{FF2B5EF4-FFF2-40B4-BE49-F238E27FC236}">
                <a16:creationId xmlns:a16="http://schemas.microsoft.com/office/drawing/2014/main" id="{F1AC2FEA-A3DB-B613-B895-B088E7D60238}"/>
              </a:ext>
              <a:ext uri="{C183D7F6-B498-43B3-948B-1728B52AA6E4}">
                <adec:decorative xmlns:adec="http://schemas.microsoft.com/office/drawing/2017/decorative" val="1"/>
              </a:ext>
            </a:extLst>
          </p:cNvPr>
          <p:cNvSpPr>
            <a:spLocks noChangeArrowheads="1"/>
          </p:cNvSpPr>
          <p:nvPr/>
        </p:nvSpPr>
        <p:spPr bwMode="auto">
          <a:xfrm>
            <a:off x="8274050" y="2628900"/>
            <a:ext cx="414338" cy="412750"/>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72" name="Freeform 144">
            <a:extLst>
              <a:ext uri="{FF2B5EF4-FFF2-40B4-BE49-F238E27FC236}">
                <a16:creationId xmlns:a16="http://schemas.microsoft.com/office/drawing/2014/main" id="{B63CCC1E-9A50-23FE-0BCC-18ABE89BEBF4}"/>
              </a:ext>
              <a:ext uri="{C183D7F6-B498-43B3-948B-1728B52AA6E4}">
                <adec:decorative xmlns:adec="http://schemas.microsoft.com/office/drawing/2017/decorative" val="1"/>
              </a:ext>
            </a:extLst>
          </p:cNvPr>
          <p:cNvSpPr>
            <a:spLocks/>
          </p:cNvSpPr>
          <p:nvPr/>
        </p:nvSpPr>
        <p:spPr bwMode="auto">
          <a:xfrm rot="16200000" flipV="1">
            <a:off x="8242300"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67" name="Freeform 139">
            <a:extLst>
              <a:ext uri="{FF2B5EF4-FFF2-40B4-BE49-F238E27FC236}">
                <a16:creationId xmlns:a16="http://schemas.microsoft.com/office/drawing/2014/main" id="{6B0B8E06-90E4-0A6D-6DAC-E8010A4F130A}"/>
              </a:ext>
              <a:ext uri="{C183D7F6-B498-43B3-948B-1728B52AA6E4}">
                <adec:decorative xmlns:adec="http://schemas.microsoft.com/office/drawing/2017/decorative" val="1"/>
              </a:ext>
            </a:extLst>
          </p:cNvPr>
          <p:cNvSpPr>
            <a:spLocks/>
          </p:cNvSpPr>
          <p:nvPr/>
        </p:nvSpPr>
        <p:spPr bwMode="auto">
          <a:xfrm rot="16200000" flipV="1">
            <a:off x="8264525"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78" name="Rectangle 152">
            <a:extLst>
              <a:ext uri="{FF2B5EF4-FFF2-40B4-BE49-F238E27FC236}">
                <a16:creationId xmlns:a16="http://schemas.microsoft.com/office/drawing/2014/main" id="{9D5C19D7-89A9-57D1-B53C-46FAE83195E5}"/>
              </a:ext>
              <a:ext uri="{C183D7F6-B498-43B3-948B-1728B52AA6E4}">
                <adec:decorative xmlns:adec="http://schemas.microsoft.com/office/drawing/2017/decorative" val="1"/>
              </a:ext>
            </a:extLst>
          </p:cNvPr>
          <p:cNvSpPr>
            <a:spLocks noChangeArrowheads="1"/>
          </p:cNvSpPr>
          <p:nvPr/>
        </p:nvSpPr>
        <p:spPr bwMode="auto">
          <a:xfrm rot="16200000" flipV="1">
            <a:off x="7999413"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66" name="Freeform 138">
            <a:extLst>
              <a:ext uri="{FF2B5EF4-FFF2-40B4-BE49-F238E27FC236}">
                <a16:creationId xmlns:a16="http://schemas.microsoft.com/office/drawing/2014/main" id="{12940801-C67B-F927-09E5-5333A5A5DE6C}"/>
              </a:ext>
              <a:ext uri="{C183D7F6-B498-43B3-948B-1728B52AA6E4}">
                <adec:decorative xmlns:adec="http://schemas.microsoft.com/office/drawing/2017/decorative" val="1"/>
              </a:ext>
            </a:extLst>
          </p:cNvPr>
          <p:cNvSpPr>
            <a:spLocks/>
          </p:cNvSpPr>
          <p:nvPr/>
        </p:nvSpPr>
        <p:spPr bwMode="auto">
          <a:xfrm rot="16200000" flipV="1">
            <a:off x="8444706" y="2607470"/>
            <a:ext cx="365125" cy="144462"/>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1 h 121"/>
              <a:gd name="T16" fmla="*/ 297535 w 524"/>
              <a:gd name="T17" fmla="*/ 107451 h 121"/>
              <a:gd name="T18" fmla="*/ 297535 w 524"/>
              <a:gd name="T19" fmla="*/ 143268 h 121"/>
              <a:gd name="T20" fmla="*/ 216706 w 524"/>
              <a:gd name="T21" fmla="*/ 143268 h 121"/>
              <a:gd name="T22" fmla="*/ 216706 w 524"/>
              <a:gd name="T23" fmla="*/ 102675 h 121"/>
              <a:gd name="T24" fmla="*/ 0 w 524"/>
              <a:gd name="T25" fmla="*/ 102675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76" name="Rectangle 148">
            <a:extLst>
              <a:ext uri="{FF2B5EF4-FFF2-40B4-BE49-F238E27FC236}">
                <a16:creationId xmlns:a16="http://schemas.microsoft.com/office/drawing/2014/main" id="{A7184D65-27FF-27C1-7AD8-FAD32513BC58}"/>
              </a:ext>
              <a:ext uri="{C183D7F6-B498-43B3-948B-1728B52AA6E4}">
                <adec:decorative xmlns:adec="http://schemas.microsoft.com/office/drawing/2017/decorative" val="1"/>
              </a:ext>
            </a:extLst>
          </p:cNvPr>
          <p:cNvSpPr>
            <a:spLocks noChangeArrowheads="1"/>
          </p:cNvSpPr>
          <p:nvPr/>
        </p:nvSpPr>
        <p:spPr bwMode="auto">
          <a:xfrm rot="16200000" flipV="1">
            <a:off x="8389144" y="3088482"/>
            <a:ext cx="574675" cy="33337"/>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98379" name="Group 153">
            <a:extLst>
              <a:ext uri="{FF2B5EF4-FFF2-40B4-BE49-F238E27FC236}">
                <a16:creationId xmlns:a16="http://schemas.microsoft.com/office/drawing/2014/main" id="{75397409-2462-3B01-5388-DF5C918A7B40}"/>
              </a:ext>
              <a:ext uri="{C183D7F6-B498-43B3-948B-1728B52AA6E4}">
                <adec:decorative xmlns:adec="http://schemas.microsoft.com/office/drawing/2017/decorative" val="1"/>
              </a:ext>
            </a:extLst>
          </p:cNvPr>
          <p:cNvGrpSpPr>
            <a:grpSpLocks/>
          </p:cNvGrpSpPr>
          <p:nvPr/>
        </p:nvGrpSpPr>
        <p:grpSpPr bwMode="auto">
          <a:xfrm rot="16200000" flipV="1">
            <a:off x="7969250" y="2392363"/>
            <a:ext cx="1023938" cy="347662"/>
            <a:chOff x="4108" y="965"/>
            <a:chExt cx="1467" cy="294"/>
          </a:xfrm>
        </p:grpSpPr>
        <p:sp>
          <p:nvSpPr>
            <p:cNvPr id="98382" name="Rectangle 154">
              <a:extLst>
                <a:ext uri="{FF2B5EF4-FFF2-40B4-BE49-F238E27FC236}">
                  <a16:creationId xmlns:a16="http://schemas.microsoft.com/office/drawing/2014/main" id="{99FF9CFD-609C-F899-CDCA-0971EFA72BA4}"/>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83" name="Rectangle 155">
              <a:extLst>
                <a:ext uri="{FF2B5EF4-FFF2-40B4-BE49-F238E27FC236}">
                  <a16:creationId xmlns:a16="http://schemas.microsoft.com/office/drawing/2014/main" id="{589075D6-5B83-56CF-1850-17F64ECEABED}"/>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84" name="Freeform 156">
              <a:extLst>
                <a:ext uri="{FF2B5EF4-FFF2-40B4-BE49-F238E27FC236}">
                  <a16:creationId xmlns:a16="http://schemas.microsoft.com/office/drawing/2014/main" id="{6571691D-C819-EC35-73E2-50941ADD35C0}"/>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85" name="Freeform 157">
              <a:extLst>
                <a:ext uri="{FF2B5EF4-FFF2-40B4-BE49-F238E27FC236}">
                  <a16:creationId xmlns:a16="http://schemas.microsoft.com/office/drawing/2014/main" id="{69881746-5B51-079F-F532-96DD037E75E8}"/>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grpSp>
        <p:nvGrpSpPr>
          <p:cNvPr id="98377" name="Group 149">
            <a:extLst>
              <a:ext uri="{FF2B5EF4-FFF2-40B4-BE49-F238E27FC236}">
                <a16:creationId xmlns:a16="http://schemas.microsoft.com/office/drawing/2014/main" id="{2FD98A0A-6090-CCB0-3D3F-57758F7AD175}"/>
              </a:ext>
              <a:ext uri="{C183D7F6-B498-43B3-948B-1728B52AA6E4}">
                <adec:decorative xmlns:adec="http://schemas.microsoft.com/office/drawing/2017/decorative" val="1"/>
              </a:ext>
            </a:extLst>
          </p:cNvPr>
          <p:cNvGrpSpPr>
            <a:grpSpLocks/>
          </p:cNvGrpSpPr>
          <p:nvPr/>
        </p:nvGrpSpPr>
        <p:grpSpPr bwMode="auto">
          <a:xfrm rot="16200000" flipV="1">
            <a:off x="8440738" y="2530475"/>
            <a:ext cx="77787" cy="150813"/>
            <a:chOff x="4817" y="1051"/>
            <a:chExt cx="111" cy="126"/>
          </a:xfrm>
        </p:grpSpPr>
        <p:sp>
          <p:nvSpPr>
            <p:cNvPr id="98386" name="Rectangle 150">
              <a:extLst>
                <a:ext uri="{FF2B5EF4-FFF2-40B4-BE49-F238E27FC236}">
                  <a16:creationId xmlns:a16="http://schemas.microsoft.com/office/drawing/2014/main" id="{C5B6970D-4C49-12F8-8041-EC6384C1148E}"/>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387" name="Rectangle 151">
              <a:extLst>
                <a:ext uri="{FF2B5EF4-FFF2-40B4-BE49-F238E27FC236}">
                  <a16:creationId xmlns:a16="http://schemas.microsoft.com/office/drawing/2014/main" id="{1B57FC44-1D25-941A-EDE3-EF63A21461A2}"/>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98368" name="Freeform 140">
            <a:extLst>
              <a:ext uri="{FF2B5EF4-FFF2-40B4-BE49-F238E27FC236}">
                <a16:creationId xmlns:a16="http://schemas.microsoft.com/office/drawing/2014/main" id="{93FC9C1C-966E-A1DD-007F-34A9B15E8912}"/>
              </a:ext>
              <a:ext uri="{C183D7F6-B498-43B3-948B-1728B52AA6E4}">
                <adec:decorative xmlns:adec="http://schemas.microsoft.com/office/drawing/2017/decorative" val="1"/>
              </a:ext>
            </a:extLst>
          </p:cNvPr>
          <p:cNvSpPr>
            <a:spLocks/>
          </p:cNvSpPr>
          <p:nvPr/>
        </p:nvSpPr>
        <p:spPr bwMode="auto">
          <a:xfrm rot="16200000" flipV="1">
            <a:off x="8263732"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98355" name="Group 55" descr="symbol">
            <a:extLst>
              <a:ext uri="{FF2B5EF4-FFF2-40B4-BE49-F238E27FC236}">
                <a16:creationId xmlns:a16="http://schemas.microsoft.com/office/drawing/2014/main" id="{B7E4EDE7-BFC8-EB2A-5A43-F063EA6729B8}"/>
              </a:ext>
            </a:extLst>
          </p:cNvPr>
          <p:cNvGrpSpPr>
            <a:grpSpLocks/>
          </p:cNvGrpSpPr>
          <p:nvPr/>
        </p:nvGrpSpPr>
        <p:grpSpPr bwMode="auto">
          <a:xfrm>
            <a:off x="7443788" y="4792663"/>
            <a:ext cx="1150937" cy="1066800"/>
            <a:chOff x="4594" y="655"/>
            <a:chExt cx="725" cy="672"/>
          </a:xfrm>
        </p:grpSpPr>
        <p:sp>
          <p:nvSpPr>
            <p:cNvPr id="98429" name="Freeform 56">
              <a:extLst>
                <a:ext uri="{FF2B5EF4-FFF2-40B4-BE49-F238E27FC236}">
                  <a16:creationId xmlns:a16="http://schemas.microsoft.com/office/drawing/2014/main" id="{AE9F63D6-C6D2-E4E4-AF11-1FC5B176A8A7}"/>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0" name="Freeform 57">
              <a:extLst>
                <a:ext uri="{FF2B5EF4-FFF2-40B4-BE49-F238E27FC236}">
                  <a16:creationId xmlns:a16="http://schemas.microsoft.com/office/drawing/2014/main" id="{A046AD77-CC7B-76E0-E005-B4406658E25E}"/>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8431" name="Group 58">
              <a:extLst>
                <a:ext uri="{FF2B5EF4-FFF2-40B4-BE49-F238E27FC236}">
                  <a16:creationId xmlns:a16="http://schemas.microsoft.com/office/drawing/2014/main" id="{A4B33C21-0EBF-79C9-3039-1E658373A185}"/>
                </a:ext>
              </a:extLst>
            </p:cNvPr>
            <p:cNvGrpSpPr>
              <a:grpSpLocks/>
            </p:cNvGrpSpPr>
            <p:nvPr/>
          </p:nvGrpSpPr>
          <p:grpSpPr bwMode="auto">
            <a:xfrm>
              <a:off x="5005" y="857"/>
              <a:ext cx="314" cy="167"/>
              <a:chOff x="5005" y="857"/>
              <a:chExt cx="314" cy="167"/>
            </a:xfrm>
          </p:grpSpPr>
          <p:sp>
            <p:nvSpPr>
              <p:cNvPr id="98452" name="Freeform 59">
                <a:extLst>
                  <a:ext uri="{FF2B5EF4-FFF2-40B4-BE49-F238E27FC236}">
                    <a16:creationId xmlns:a16="http://schemas.microsoft.com/office/drawing/2014/main" id="{5568BC43-CDEF-8AAD-1C4E-FA2E8154CF59}"/>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3" name="Freeform 60">
                <a:extLst>
                  <a:ext uri="{FF2B5EF4-FFF2-40B4-BE49-F238E27FC236}">
                    <a16:creationId xmlns:a16="http://schemas.microsoft.com/office/drawing/2014/main" id="{38C887D1-AAA1-832C-CC3C-6930A96DC2AD}"/>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4" name="Freeform 61">
                <a:extLst>
                  <a:ext uri="{FF2B5EF4-FFF2-40B4-BE49-F238E27FC236}">
                    <a16:creationId xmlns:a16="http://schemas.microsoft.com/office/drawing/2014/main" id="{445C4C80-0059-17DF-2ACE-2A148845B0B1}"/>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5" name="Freeform 62">
                <a:extLst>
                  <a:ext uri="{FF2B5EF4-FFF2-40B4-BE49-F238E27FC236}">
                    <a16:creationId xmlns:a16="http://schemas.microsoft.com/office/drawing/2014/main" id="{6560E98F-D60B-ACC7-56F5-D36840E3D7C8}"/>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6" name="Freeform 63">
                <a:extLst>
                  <a:ext uri="{FF2B5EF4-FFF2-40B4-BE49-F238E27FC236}">
                    <a16:creationId xmlns:a16="http://schemas.microsoft.com/office/drawing/2014/main" id="{A22C4974-6DD0-B2FB-22BC-D0E0B951621E}"/>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7" name="Freeform 64">
                <a:extLst>
                  <a:ext uri="{FF2B5EF4-FFF2-40B4-BE49-F238E27FC236}">
                    <a16:creationId xmlns:a16="http://schemas.microsoft.com/office/drawing/2014/main" id="{EFE5A9B5-9437-3F50-272E-10854BE178E4}"/>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8" name="Freeform 65">
                <a:extLst>
                  <a:ext uri="{FF2B5EF4-FFF2-40B4-BE49-F238E27FC236}">
                    <a16:creationId xmlns:a16="http://schemas.microsoft.com/office/drawing/2014/main" id="{BDD05427-8739-FB0A-2E11-2CA214A63059}"/>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9" name="Freeform 66">
                <a:extLst>
                  <a:ext uri="{FF2B5EF4-FFF2-40B4-BE49-F238E27FC236}">
                    <a16:creationId xmlns:a16="http://schemas.microsoft.com/office/drawing/2014/main" id="{D7AC0370-305C-2E33-0F76-6408B6DFAAB2}"/>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8432" name="Group 67">
              <a:extLst>
                <a:ext uri="{FF2B5EF4-FFF2-40B4-BE49-F238E27FC236}">
                  <a16:creationId xmlns:a16="http://schemas.microsoft.com/office/drawing/2014/main" id="{FCA93036-DA66-78FF-91E1-F45B1E94173D}"/>
                </a:ext>
              </a:extLst>
            </p:cNvPr>
            <p:cNvGrpSpPr>
              <a:grpSpLocks/>
            </p:cNvGrpSpPr>
            <p:nvPr/>
          </p:nvGrpSpPr>
          <p:grpSpPr bwMode="auto">
            <a:xfrm>
              <a:off x="4728" y="807"/>
              <a:ext cx="285" cy="300"/>
              <a:chOff x="4728" y="807"/>
              <a:chExt cx="285" cy="300"/>
            </a:xfrm>
          </p:grpSpPr>
          <p:sp>
            <p:nvSpPr>
              <p:cNvPr id="98446" name="Freeform 68">
                <a:extLst>
                  <a:ext uri="{FF2B5EF4-FFF2-40B4-BE49-F238E27FC236}">
                    <a16:creationId xmlns:a16="http://schemas.microsoft.com/office/drawing/2014/main" id="{E2DF4F88-5F0C-DCA0-846D-E29EE13D72E7}"/>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7" name="Freeform 69">
                <a:extLst>
                  <a:ext uri="{FF2B5EF4-FFF2-40B4-BE49-F238E27FC236}">
                    <a16:creationId xmlns:a16="http://schemas.microsoft.com/office/drawing/2014/main" id="{CA673DEB-E34F-8060-690C-F154B4802BF1}"/>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8448" name="Group 70">
                <a:extLst>
                  <a:ext uri="{FF2B5EF4-FFF2-40B4-BE49-F238E27FC236}">
                    <a16:creationId xmlns:a16="http://schemas.microsoft.com/office/drawing/2014/main" id="{BA558E14-1C07-FADB-6171-2DCD56044427}"/>
                  </a:ext>
                </a:extLst>
              </p:cNvPr>
              <p:cNvGrpSpPr>
                <a:grpSpLocks/>
              </p:cNvGrpSpPr>
              <p:nvPr/>
            </p:nvGrpSpPr>
            <p:grpSpPr bwMode="auto">
              <a:xfrm>
                <a:off x="4781" y="810"/>
                <a:ext cx="35" cy="260"/>
                <a:chOff x="4781" y="807"/>
                <a:chExt cx="35" cy="260"/>
              </a:xfrm>
            </p:grpSpPr>
            <p:sp>
              <p:nvSpPr>
                <p:cNvPr id="98449" name="Freeform 71">
                  <a:extLst>
                    <a:ext uri="{FF2B5EF4-FFF2-40B4-BE49-F238E27FC236}">
                      <a16:creationId xmlns:a16="http://schemas.microsoft.com/office/drawing/2014/main" id="{987B79D0-351C-DEDF-E092-FFAB8C031BC3}"/>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0" name="Freeform 72">
                  <a:extLst>
                    <a:ext uri="{FF2B5EF4-FFF2-40B4-BE49-F238E27FC236}">
                      <a16:creationId xmlns:a16="http://schemas.microsoft.com/office/drawing/2014/main" id="{97E4CEAD-C71B-46EE-F467-F2AA90D8CFE5}"/>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98451" name="Freeform 73">
                  <a:extLst>
                    <a:ext uri="{FF2B5EF4-FFF2-40B4-BE49-F238E27FC236}">
                      <a16:creationId xmlns:a16="http://schemas.microsoft.com/office/drawing/2014/main" id="{83055F39-151F-F14C-D174-858DB2E9590B}"/>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98433" name="Group 74">
              <a:extLst>
                <a:ext uri="{FF2B5EF4-FFF2-40B4-BE49-F238E27FC236}">
                  <a16:creationId xmlns:a16="http://schemas.microsoft.com/office/drawing/2014/main" id="{76A4BBDB-B4DA-C507-A46D-7AB99F323320}"/>
                </a:ext>
              </a:extLst>
            </p:cNvPr>
            <p:cNvGrpSpPr>
              <a:grpSpLocks/>
            </p:cNvGrpSpPr>
            <p:nvPr/>
          </p:nvGrpSpPr>
          <p:grpSpPr bwMode="auto">
            <a:xfrm>
              <a:off x="5112" y="777"/>
              <a:ext cx="79" cy="298"/>
              <a:chOff x="5106" y="769"/>
              <a:chExt cx="79" cy="298"/>
            </a:xfrm>
          </p:grpSpPr>
          <p:sp>
            <p:nvSpPr>
              <p:cNvPr id="98444" name="Freeform 75">
                <a:extLst>
                  <a:ext uri="{FF2B5EF4-FFF2-40B4-BE49-F238E27FC236}">
                    <a16:creationId xmlns:a16="http://schemas.microsoft.com/office/drawing/2014/main" id="{6D3129ED-AECE-C294-6299-CCA4966C0264}"/>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5" name="Freeform 76">
                <a:extLst>
                  <a:ext uri="{FF2B5EF4-FFF2-40B4-BE49-F238E27FC236}">
                    <a16:creationId xmlns:a16="http://schemas.microsoft.com/office/drawing/2014/main" id="{0A3675AD-16E2-6451-7EBE-CCAA0DDA2D48}"/>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98434" name="Group 77">
              <a:extLst>
                <a:ext uri="{FF2B5EF4-FFF2-40B4-BE49-F238E27FC236}">
                  <a16:creationId xmlns:a16="http://schemas.microsoft.com/office/drawing/2014/main" id="{FCCC7202-E06B-D3F4-86AF-54914552D791}"/>
                </a:ext>
              </a:extLst>
            </p:cNvPr>
            <p:cNvGrpSpPr>
              <a:grpSpLocks/>
            </p:cNvGrpSpPr>
            <p:nvPr/>
          </p:nvGrpSpPr>
          <p:grpSpPr bwMode="auto">
            <a:xfrm>
              <a:off x="4594" y="957"/>
              <a:ext cx="281" cy="300"/>
              <a:chOff x="4594" y="957"/>
              <a:chExt cx="281" cy="300"/>
            </a:xfrm>
          </p:grpSpPr>
          <p:sp>
            <p:nvSpPr>
              <p:cNvPr id="98440" name="Freeform 78">
                <a:extLst>
                  <a:ext uri="{FF2B5EF4-FFF2-40B4-BE49-F238E27FC236}">
                    <a16:creationId xmlns:a16="http://schemas.microsoft.com/office/drawing/2014/main" id="{9D4F4C45-16D4-E757-EACB-12DFF521C507}"/>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1" name="Freeform 79">
                <a:extLst>
                  <a:ext uri="{FF2B5EF4-FFF2-40B4-BE49-F238E27FC236}">
                    <a16:creationId xmlns:a16="http://schemas.microsoft.com/office/drawing/2014/main" id="{DD90811C-6734-F3F7-7732-D9D8822679DA}"/>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2" name="Freeform 80">
                <a:extLst>
                  <a:ext uri="{FF2B5EF4-FFF2-40B4-BE49-F238E27FC236}">
                    <a16:creationId xmlns:a16="http://schemas.microsoft.com/office/drawing/2014/main" id="{784FDC01-44A8-DFB1-12F8-7469A22038E8}"/>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3" name="Freeform 81">
                <a:extLst>
                  <a:ext uri="{FF2B5EF4-FFF2-40B4-BE49-F238E27FC236}">
                    <a16:creationId xmlns:a16="http://schemas.microsoft.com/office/drawing/2014/main" id="{E0855C6E-85E6-3D73-D33F-81D779F11315}"/>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8435" name="Freeform 82">
              <a:extLst>
                <a:ext uri="{FF2B5EF4-FFF2-40B4-BE49-F238E27FC236}">
                  <a16:creationId xmlns:a16="http://schemas.microsoft.com/office/drawing/2014/main" id="{B8D659D9-32E4-2D8C-3C6D-D7AACA936A8B}"/>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8436" name="Group 83">
              <a:extLst>
                <a:ext uri="{FF2B5EF4-FFF2-40B4-BE49-F238E27FC236}">
                  <a16:creationId xmlns:a16="http://schemas.microsoft.com/office/drawing/2014/main" id="{96A3CB5E-A328-CDD4-5325-CA5A7F4EB98C}"/>
                </a:ext>
              </a:extLst>
            </p:cNvPr>
            <p:cNvGrpSpPr>
              <a:grpSpLocks/>
            </p:cNvGrpSpPr>
            <p:nvPr/>
          </p:nvGrpSpPr>
          <p:grpSpPr bwMode="auto">
            <a:xfrm rot="5400000">
              <a:off x="4942" y="1040"/>
              <a:ext cx="218" cy="356"/>
              <a:chOff x="4462" y="2080"/>
              <a:chExt cx="218" cy="356"/>
            </a:xfrm>
          </p:grpSpPr>
          <p:sp>
            <p:nvSpPr>
              <p:cNvPr id="98437" name="Oval 84">
                <a:extLst>
                  <a:ext uri="{FF2B5EF4-FFF2-40B4-BE49-F238E27FC236}">
                    <a16:creationId xmlns:a16="http://schemas.microsoft.com/office/drawing/2014/main" id="{2734D72D-B7F5-B118-6E17-75284CFD5EDE}"/>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98438" name="Line 85">
                <a:extLst>
                  <a:ext uri="{FF2B5EF4-FFF2-40B4-BE49-F238E27FC236}">
                    <a16:creationId xmlns:a16="http://schemas.microsoft.com/office/drawing/2014/main" id="{D2DE95F0-74D8-F22B-2FE1-2CC465A942FB}"/>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439" name="Line 86">
                <a:extLst>
                  <a:ext uri="{FF2B5EF4-FFF2-40B4-BE49-F238E27FC236}">
                    <a16:creationId xmlns:a16="http://schemas.microsoft.com/office/drawing/2014/main" id="{751CAF65-0FEF-8D23-6CBC-9BB1C8D565A5}"/>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98374" name="Line 146">
            <a:extLst>
              <a:ext uri="{FF2B5EF4-FFF2-40B4-BE49-F238E27FC236}">
                <a16:creationId xmlns:a16="http://schemas.microsoft.com/office/drawing/2014/main" id="{BD12DAF4-757F-8743-16D5-E21F142114AC}"/>
              </a:ext>
              <a:ext uri="{C183D7F6-B498-43B3-948B-1728B52AA6E4}">
                <adec:decorative xmlns:adec="http://schemas.microsoft.com/office/drawing/2017/decorative" val="1"/>
              </a:ext>
            </a:extLst>
          </p:cNvPr>
          <p:cNvSpPr>
            <a:spLocks noChangeShapeType="1"/>
          </p:cNvSpPr>
          <p:nvPr/>
        </p:nvSpPr>
        <p:spPr bwMode="auto">
          <a:xfrm rot="16200000" flipV="1">
            <a:off x="8483601"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98373" name="Freeform 145">
            <a:extLst>
              <a:ext uri="{FF2B5EF4-FFF2-40B4-BE49-F238E27FC236}">
                <a16:creationId xmlns:a16="http://schemas.microsoft.com/office/drawing/2014/main" id="{1928843B-4596-B9F8-8383-56869005345F}"/>
              </a:ext>
              <a:ext uri="{C183D7F6-B498-43B3-948B-1728B52AA6E4}">
                <adec:decorative xmlns:adec="http://schemas.microsoft.com/office/drawing/2017/decorative" val="1"/>
              </a:ext>
            </a:extLst>
          </p:cNvPr>
          <p:cNvSpPr>
            <a:spLocks/>
          </p:cNvSpPr>
          <p:nvPr/>
        </p:nvSpPr>
        <p:spPr bwMode="auto">
          <a:xfrm rot="16200000" flipV="1">
            <a:off x="8356601"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98375" name="Freeform 147">
            <a:extLst>
              <a:ext uri="{FF2B5EF4-FFF2-40B4-BE49-F238E27FC236}">
                <a16:creationId xmlns:a16="http://schemas.microsoft.com/office/drawing/2014/main" id="{E0430A29-9FA9-2C16-63F8-FFF25F4BB062}"/>
              </a:ext>
              <a:ext uri="{C183D7F6-B498-43B3-948B-1728B52AA6E4}">
                <adec:decorative xmlns:adec="http://schemas.microsoft.com/office/drawing/2017/decorative" val="1"/>
              </a:ext>
            </a:extLst>
          </p:cNvPr>
          <p:cNvSpPr>
            <a:spLocks/>
          </p:cNvSpPr>
          <p:nvPr/>
        </p:nvSpPr>
        <p:spPr bwMode="auto">
          <a:xfrm rot="16200000" flipV="1">
            <a:off x="8538369" y="2504281"/>
            <a:ext cx="63500" cy="58738"/>
          </a:xfrm>
          <a:custGeom>
            <a:avLst/>
            <a:gdLst>
              <a:gd name="T0" fmla="*/ 0 w 90"/>
              <a:gd name="T1" fmla="*/ 57563 h 50"/>
              <a:gd name="T2" fmla="*/ 0 w 90"/>
              <a:gd name="T3" fmla="*/ 57563 h 50"/>
              <a:gd name="T4" fmla="*/ 0 w 90"/>
              <a:gd name="T5" fmla="*/ 48165 h 50"/>
              <a:gd name="T6" fmla="*/ 7761 w 90"/>
              <a:gd name="T7" fmla="*/ 39942 h 50"/>
              <a:gd name="T8" fmla="*/ 7761 w 90"/>
              <a:gd name="T9" fmla="*/ 30544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4 h 50"/>
              <a:gd name="T28" fmla="*/ 51506 w 90"/>
              <a:gd name="T29" fmla="*/ 39942 h 50"/>
              <a:gd name="T30" fmla="*/ 62794 w 90"/>
              <a:gd name="T31" fmla="*/ 48165 h 50"/>
              <a:gd name="T32" fmla="*/ 62794 w 90"/>
              <a:gd name="T33" fmla="*/ 57563 h 50"/>
              <a:gd name="T34" fmla="*/ 0 w 90"/>
              <a:gd name="T35" fmla="*/ 57563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31" name="Rectangle 161">
            <a:extLst>
              <a:ext uri="{FF2B5EF4-FFF2-40B4-BE49-F238E27FC236}">
                <a16:creationId xmlns:a16="http://schemas.microsoft.com/office/drawing/2014/main" id="{42894555-BED8-DA35-0A3F-F8942879F8E9}"/>
              </a:ext>
            </a:extLst>
          </p:cNvPr>
          <p:cNvSpPr>
            <a:spLocks noGrp="1" noChangeArrowheads="1"/>
          </p:cNvSpPr>
          <p:nvPr>
            <p:ph type="ctrTitle"/>
          </p:nvPr>
        </p:nvSpPr>
        <p:spPr>
          <a:xfrm>
            <a:off x="304800" y="990600"/>
            <a:ext cx="7772400" cy="320675"/>
          </a:xfrm>
        </p:spPr>
        <p:txBody>
          <a:bodyPr anchor="ctr"/>
          <a:lstStyle/>
          <a:p>
            <a:pPr eaLnBrk="1" hangingPunct="1"/>
            <a:r>
              <a:rPr lang="en-US" altLang="en-US" sz="4400" dirty="0"/>
              <a:t>Pressure regulator 12</a:t>
            </a:r>
            <a:endParaRPr lang="en-GB" altLang="en-US" sz="4400" dirty="0"/>
          </a:p>
        </p:txBody>
      </p:sp>
      <p:sp>
        <p:nvSpPr>
          <p:cNvPr id="337056" name="AutoShape 160">
            <a:extLst>
              <a:ext uri="{FF2B5EF4-FFF2-40B4-BE49-F238E27FC236}">
                <a16:creationId xmlns:a16="http://schemas.microsoft.com/office/drawing/2014/main" id="{6102FFFC-A179-4EE1-D660-2A67E31C8099}"/>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0402" name="Text Box 54">
            <a:extLst>
              <a:ext uri="{FF2B5EF4-FFF2-40B4-BE49-F238E27FC236}">
                <a16:creationId xmlns:a16="http://schemas.microsoft.com/office/drawing/2014/main" id="{A9BED717-9B42-5EE8-039D-B562219E5426}"/>
              </a:ext>
            </a:extLst>
          </p:cNvPr>
          <p:cNvSpPr txBox="1">
            <a:spLocks noChangeArrowheads="1"/>
          </p:cNvSpPr>
          <p:nvPr/>
        </p:nvSpPr>
        <p:spPr bwMode="auto">
          <a:xfrm>
            <a:off x="1581150" y="3425825"/>
            <a:ext cx="1096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36898" name="Freeform 2">
            <a:extLst>
              <a:ext uri="{FF2B5EF4-FFF2-40B4-BE49-F238E27FC236}">
                <a16:creationId xmlns:a16="http://schemas.microsoft.com/office/drawing/2014/main" id="{4D67E213-5DB5-4E05-5777-1F46A2140E7B}"/>
              </a:ext>
              <a:ext uri="{C183D7F6-B498-43B3-948B-1728B52AA6E4}">
                <adec:decorative xmlns:adec="http://schemas.microsoft.com/office/drawing/2017/decorative" val="1"/>
              </a:ext>
            </a:extLst>
          </p:cNvPr>
          <p:cNvSpPr>
            <a:spLocks/>
          </p:cNvSpPr>
          <p:nvPr/>
        </p:nvSpPr>
        <p:spPr bwMode="auto">
          <a:xfrm>
            <a:off x="3044825" y="2241550"/>
            <a:ext cx="2173288"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36899" name="Freeform 3">
            <a:extLst>
              <a:ext uri="{FF2B5EF4-FFF2-40B4-BE49-F238E27FC236}">
                <a16:creationId xmlns:a16="http://schemas.microsoft.com/office/drawing/2014/main" id="{2105D5FB-A0AC-D21F-1188-9684DE2D6A3F}"/>
              </a:ext>
              <a:ext uri="{C183D7F6-B498-43B3-948B-1728B52AA6E4}">
                <adec:decorative xmlns:adec="http://schemas.microsoft.com/office/drawing/2017/decorative" val="1"/>
              </a:ext>
            </a:extLst>
          </p:cNvPr>
          <p:cNvSpPr>
            <a:spLocks/>
          </p:cNvSpPr>
          <p:nvPr/>
        </p:nvSpPr>
        <p:spPr bwMode="auto">
          <a:xfrm>
            <a:off x="3044825" y="2889250"/>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100357" name="Freeform 4">
            <a:extLst>
              <a:ext uri="{FF2B5EF4-FFF2-40B4-BE49-F238E27FC236}">
                <a16:creationId xmlns:a16="http://schemas.microsoft.com/office/drawing/2014/main" id="{50CD80D8-3B3A-9889-AC94-484C96260F0A}"/>
              </a:ext>
              <a:ext uri="{C183D7F6-B498-43B3-948B-1728B52AA6E4}">
                <adec:decorative xmlns:adec="http://schemas.microsoft.com/office/drawing/2017/decorative" val="1"/>
              </a:ext>
            </a:extLst>
          </p:cNvPr>
          <p:cNvSpPr>
            <a:spLocks/>
          </p:cNvSpPr>
          <p:nvPr/>
        </p:nvSpPr>
        <p:spPr bwMode="auto">
          <a:xfrm>
            <a:off x="3284538" y="3662363"/>
            <a:ext cx="2692400" cy="1889125"/>
          </a:xfrm>
          <a:custGeom>
            <a:avLst/>
            <a:gdLst>
              <a:gd name="T0" fmla="*/ 2692400 w 1696"/>
              <a:gd name="T1" fmla="*/ 166688 h 1190"/>
              <a:gd name="T2" fmla="*/ 2692400 w 1696"/>
              <a:gd name="T3" fmla="*/ 365125 h 1190"/>
              <a:gd name="T4" fmla="*/ 1884363 w 1696"/>
              <a:gd name="T5" fmla="*/ 1068388 h 1190"/>
              <a:gd name="T6" fmla="*/ 1876425 w 1696"/>
              <a:gd name="T7" fmla="*/ 1889125 h 1190"/>
              <a:gd name="T8" fmla="*/ 868363 w 1696"/>
              <a:gd name="T9" fmla="*/ 1889125 h 1190"/>
              <a:gd name="T10" fmla="*/ 849313 w 1696"/>
              <a:gd name="T11" fmla="*/ 1095375 h 1190"/>
              <a:gd name="T12" fmla="*/ 0 w 1696"/>
              <a:gd name="T13" fmla="*/ 319088 h 1190"/>
              <a:gd name="T14" fmla="*/ 12700 w 1696"/>
              <a:gd name="T15" fmla="*/ 166688 h 1190"/>
              <a:gd name="T16" fmla="*/ 1260475 w 1696"/>
              <a:gd name="T17" fmla="*/ 204788 h 1190"/>
              <a:gd name="T18" fmla="*/ 1241425 w 1696"/>
              <a:gd name="T19" fmla="*/ 0 h 1190"/>
              <a:gd name="T20" fmla="*/ 1460500 w 1696"/>
              <a:gd name="T21" fmla="*/ 0 h 1190"/>
              <a:gd name="T22" fmla="*/ 1450975 w 1696"/>
              <a:gd name="T23" fmla="*/ 204788 h 1190"/>
              <a:gd name="T24" fmla="*/ 2692400 w 1696"/>
              <a:gd name="T25" fmla="*/ 166688 h 11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90">
                <a:moveTo>
                  <a:pt x="1696" y="105"/>
                </a:moveTo>
                <a:lnTo>
                  <a:pt x="1696" y="230"/>
                </a:lnTo>
                <a:lnTo>
                  <a:pt x="1187" y="673"/>
                </a:lnTo>
                <a:lnTo>
                  <a:pt x="1182" y="1190"/>
                </a:lnTo>
                <a:lnTo>
                  <a:pt x="547" y="1190"/>
                </a:lnTo>
                <a:lnTo>
                  <a:pt x="535" y="690"/>
                </a:lnTo>
                <a:lnTo>
                  <a:pt x="0" y="201"/>
                </a:lnTo>
                <a:lnTo>
                  <a:pt x="8" y="105"/>
                </a:lnTo>
                <a:lnTo>
                  <a:pt x="794" y="129"/>
                </a:lnTo>
                <a:lnTo>
                  <a:pt x="782" y="0"/>
                </a:lnTo>
                <a:lnTo>
                  <a:pt x="920" y="0"/>
                </a:lnTo>
                <a:lnTo>
                  <a:pt x="914" y="129"/>
                </a:lnTo>
                <a:lnTo>
                  <a:pt x="1696" y="105"/>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58" name="Freeform 5">
            <a:extLst>
              <a:ext uri="{FF2B5EF4-FFF2-40B4-BE49-F238E27FC236}">
                <a16:creationId xmlns:a16="http://schemas.microsoft.com/office/drawing/2014/main" id="{5196B4FC-D57A-01FA-1812-3908FDE902A7}"/>
              </a:ext>
              <a:ext uri="{C183D7F6-B498-43B3-948B-1728B52AA6E4}">
                <adec:decorative xmlns:adec="http://schemas.microsoft.com/office/drawing/2017/decorative" val="1"/>
              </a:ext>
            </a:extLst>
          </p:cNvPr>
          <p:cNvSpPr>
            <a:spLocks/>
          </p:cNvSpPr>
          <p:nvPr/>
        </p:nvSpPr>
        <p:spPr bwMode="auto">
          <a:xfrm>
            <a:off x="3044825"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100360" name="Freeform 7">
            <a:extLst>
              <a:ext uri="{FF2B5EF4-FFF2-40B4-BE49-F238E27FC236}">
                <a16:creationId xmlns:a16="http://schemas.microsoft.com/office/drawing/2014/main" id="{4B4F5C6C-2050-CECA-FE63-ABF8945A069F}"/>
              </a:ext>
              <a:ext uri="{C183D7F6-B498-43B3-948B-1728B52AA6E4}">
                <adec:decorative xmlns:adec="http://schemas.microsoft.com/office/drawing/2017/decorative" val="1"/>
              </a:ext>
            </a:extLst>
          </p:cNvPr>
          <p:cNvSpPr>
            <a:spLocks/>
          </p:cNvSpPr>
          <p:nvPr/>
        </p:nvSpPr>
        <p:spPr bwMode="auto">
          <a:xfrm>
            <a:off x="3044825"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95" name="Freeform 42">
            <a:extLst>
              <a:ext uri="{FF2B5EF4-FFF2-40B4-BE49-F238E27FC236}">
                <a16:creationId xmlns:a16="http://schemas.microsoft.com/office/drawing/2014/main" id="{1D6D1598-8321-FCCC-7021-760EC46EA450}"/>
              </a:ext>
              <a:ext uri="{C183D7F6-B498-43B3-948B-1728B52AA6E4}">
                <adec:decorative xmlns:adec="http://schemas.microsoft.com/office/drawing/2017/decorative" val="1"/>
              </a:ext>
            </a:extLst>
          </p:cNvPr>
          <p:cNvSpPr>
            <a:spLocks/>
          </p:cNvSpPr>
          <p:nvPr/>
        </p:nvSpPr>
        <p:spPr bwMode="auto">
          <a:xfrm>
            <a:off x="3044825"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100397" name="Group 44">
            <a:extLst>
              <a:ext uri="{FF2B5EF4-FFF2-40B4-BE49-F238E27FC236}">
                <a16:creationId xmlns:a16="http://schemas.microsoft.com/office/drawing/2014/main" id="{75763416-F16F-0EBE-E0E1-68B3BF21B5CB}"/>
              </a:ext>
              <a:ext uri="{C183D7F6-B498-43B3-948B-1728B52AA6E4}">
                <adec:decorative xmlns:adec="http://schemas.microsoft.com/office/drawing/2017/decorative" val="1"/>
              </a:ext>
            </a:extLst>
          </p:cNvPr>
          <p:cNvGrpSpPr>
            <a:grpSpLocks/>
          </p:cNvGrpSpPr>
          <p:nvPr/>
        </p:nvGrpSpPr>
        <p:grpSpPr bwMode="auto">
          <a:xfrm>
            <a:off x="3963988" y="2765425"/>
            <a:ext cx="1350962" cy="1306513"/>
            <a:chOff x="2355" y="1228"/>
            <a:chExt cx="851" cy="823"/>
          </a:xfrm>
        </p:grpSpPr>
        <p:sp>
          <p:nvSpPr>
            <p:cNvPr id="100510" name="Freeform 45">
              <a:extLst>
                <a:ext uri="{FF2B5EF4-FFF2-40B4-BE49-F238E27FC236}">
                  <a16:creationId xmlns:a16="http://schemas.microsoft.com/office/drawing/2014/main" id="{33901ADE-1C36-A405-399A-5A3622131F04}"/>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100511" name="Freeform 46">
              <a:extLst>
                <a:ext uri="{FF2B5EF4-FFF2-40B4-BE49-F238E27FC236}">
                  <a16:creationId xmlns:a16="http://schemas.microsoft.com/office/drawing/2014/main" id="{81BA0D22-6933-2C01-2A2B-D8E854A94634}"/>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100512" name="Rectangle 47">
              <a:extLst>
                <a:ext uri="{FF2B5EF4-FFF2-40B4-BE49-F238E27FC236}">
                  <a16:creationId xmlns:a16="http://schemas.microsoft.com/office/drawing/2014/main" id="{9947CFE6-5824-099D-6815-1CA3BABC0189}"/>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513" name="Rectangle 48">
              <a:extLst>
                <a:ext uri="{FF2B5EF4-FFF2-40B4-BE49-F238E27FC236}">
                  <a16:creationId xmlns:a16="http://schemas.microsoft.com/office/drawing/2014/main" id="{ED4E114B-5E4F-F658-B8EF-3A06E4A5F5CE}"/>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514" name="Freeform 49">
              <a:extLst>
                <a:ext uri="{FF2B5EF4-FFF2-40B4-BE49-F238E27FC236}">
                  <a16:creationId xmlns:a16="http://schemas.microsoft.com/office/drawing/2014/main" id="{E6285EC7-9F81-9BAD-DFF9-55BE21531DE2}"/>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100405" name="Freeform 88">
            <a:extLst>
              <a:ext uri="{FF2B5EF4-FFF2-40B4-BE49-F238E27FC236}">
                <a16:creationId xmlns:a16="http://schemas.microsoft.com/office/drawing/2014/main" id="{83FD5196-492D-80AD-B96B-839AC88276D0}"/>
              </a:ext>
              <a:ext uri="{C183D7F6-B498-43B3-948B-1728B52AA6E4}">
                <adec:decorative xmlns:adec="http://schemas.microsoft.com/office/drawing/2017/decorative" val="1"/>
              </a:ext>
            </a:extLst>
          </p:cNvPr>
          <p:cNvSpPr>
            <a:spLocks/>
          </p:cNvSpPr>
          <p:nvPr/>
        </p:nvSpPr>
        <p:spPr bwMode="auto">
          <a:xfrm>
            <a:off x="3298825" y="3783013"/>
            <a:ext cx="1212850" cy="107950"/>
          </a:xfrm>
          <a:custGeom>
            <a:avLst/>
            <a:gdLst>
              <a:gd name="T0" fmla="*/ 1208088 w 764"/>
              <a:gd name="T1" fmla="*/ 107950 h 68"/>
              <a:gd name="T2" fmla="*/ 522288 w 764"/>
              <a:gd name="T3" fmla="*/ 107950 h 68"/>
              <a:gd name="T4" fmla="*/ 139700 w 764"/>
              <a:gd name="T5" fmla="*/ 88900 h 68"/>
              <a:gd name="T6" fmla="*/ 0 w 764"/>
              <a:gd name="T7" fmla="*/ 88900 h 68"/>
              <a:gd name="T8" fmla="*/ 0 w 764"/>
              <a:gd name="T9" fmla="*/ 0 h 68"/>
              <a:gd name="T10" fmla="*/ 142875 w 764"/>
              <a:gd name="T11" fmla="*/ 0 h 68"/>
              <a:gd name="T12" fmla="*/ 546100 w 764"/>
              <a:gd name="T13" fmla="*/ 26988 h 68"/>
              <a:gd name="T14" fmla="*/ 1212850 w 764"/>
              <a:gd name="T15" fmla="*/ 31750 h 68"/>
              <a:gd name="T16" fmla="*/ 1208088 w 764"/>
              <a:gd name="T17" fmla="*/ 10795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4" h="68">
                <a:moveTo>
                  <a:pt x="761" y="68"/>
                </a:moveTo>
                <a:lnTo>
                  <a:pt x="329" y="68"/>
                </a:lnTo>
                <a:lnTo>
                  <a:pt x="88" y="56"/>
                </a:lnTo>
                <a:lnTo>
                  <a:pt x="0" y="56"/>
                </a:lnTo>
                <a:lnTo>
                  <a:pt x="0" y="0"/>
                </a:lnTo>
                <a:lnTo>
                  <a:pt x="90" y="0"/>
                </a:lnTo>
                <a:lnTo>
                  <a:pt x="344" y="17"/>
                </a:lnTo>
                <a:lnTo>
                  <a:pt x="764" y="20"/>
                </a:lnTo>
                <a:lnTo>
                  <a:pt x="761" y="6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054" name="AutoShape 158">
            <a:extLst>
              <a:ext uri="{FF2B5EF4-FFF2-40B4-BE49-F238E27FC236}">
                <a16:creationId xmlns:a16="http://schemas.microsoft.com/office/drawing/2014/main" id="{8B1A8783-9AA8-0850-F2C5-80B0684BB036}"/>
              </a:ext>
              <a:ext uri="{C183D7F6-B498-43B3-948B-1728B52AA6E4}">
                <adec:decorative xmlns:adec="http://schemas.microsoft.com/office/drawing/2017/decorative" val="1"/>
              </a:ext>
            </a:extLst>
          </p:cNvPr>
          <p:cNvSpPr>
            <a:spLocks noChangeArrowheads="1"/>
          </p:cNvSpPr>
          <p:nvPr/>
        </p:nvSpPr>
        <p:spPr bwMode="auto">
          <a:xfrm>
            <a:off x="39020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00" name="AutoShape 52">
            <a:extLst>
              <a:ext uri="{FF2B5EF4-FFF2-40B4-BE49-F238E27FC236}">
                <a16:creationId xmlns:a16="http://schemas.microsoft.com/office/drawing/2014/main" id="{CD60F089-BB86-E280-3A7E-DBD2DDBD5C9C}"/>
              </a:ext>
              <a:ext uri="{C183D7F6-B498-43B3-948B-1728B52AA6E4}">
                <adec:decorative xmlns:adec="http://schemas.microsoft.com/office/drawing/2017/decorative" val="1"/>
              </a:ext>
            </a:extLst>
          </p:cNvPr>
          <p:cNvSpPr>
            <a:spLocks noChangeArrowheads="1"/>
          </p:cNvSpPr>
          <p:nvPr/>
        </p:nvSpPr>
        <p:spPr bwMode="auto">
          <a:xfrm>
            <a:off x="416401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364" name="Freeform 11">
            <a:extLst>
              <a:ext uri="{FF2B5EF4-FFF2-40B4-BE49-F238E27FC236}">
                <a16:creationId xmlns:a16="http://schemas.microsoft.com/office/drawing/2014/main" id="{D6F7FBAA-BDF8-9832-7BA3-749559197815}"/>
              </a:ext>
              <a:ext uri="{C183D7F6-B498-43B3-948B-1728B52AA6E4}">
                <adec:decorative xmlns:adec="http://schemas.microsoft.com/office/drawing/2017/decorative" val="1"/>
              </a:ext>
            </a:extLst>
          </p:cNvPr>
          <p:cNvSpPr>
            <a:spLocks/>
          </p:cNvSpPr>
          <p:nvPr/>
        </p:nvSpPr>
        <p:spPr bwMode="auto">
          <a:xfrm>
            <a:off x="3044825" y="3868738"/>
            <a:ext cx="846138" cy="560387"/>
          </a:xfrm>
          <a:custGeom>
            <a:avLst/>
            <a:gdLst>
              <a:gd name="T0" fmla="*/ 508000 w 533"/>
              <a:gd name="T1" fmla="*/ 374650 h 353"/>
              <a:gd name="T2" fmla="*/ 717550 w 533"/>
              <a:gd name="T3" fmla="*/ 560387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100363" name="Freeform 10">
            <a:extLst>
              <a:ext uri="{FF2B5EF4-FFF2-40B4-BE49-F238E27FC236}">
                <a16:creationId xmlns:a16="http://schemas.microsoft.com/office/drawing/2014/main" id="{89C2F19B-C343-6995-0F86-3FFB126EFF0C}"/>
              </a:ext>
              <a:ext uri="{C183D7F6-B498-43B3-948B-1728B52AA6E4}">
                <adec:decorative xmlns:adec="http://schemas.microsoft.com/office/drawing/2017/decorative" val="1"/>
              </a:ext>
            </a:extLst>
          </p:cNvPr>
          <p:cNvSpPr>
            <a:spLocks/>
          </p:cNvSpPr>
          <p:nvPr/>
        </p:nvSpPr>
        <p:spPr bwMode="auto">
          <a:xfrm>
            <a:off x="5492750"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100404" name="Freeform 87">
            <a:extLst>
              <a:ext uri="{FF2B5EF4-FFF2-40B4-BE49-F238E27FC236}">
                <a16:creationId xmlns:a16="http://schemas.microsoft.com/office/drawing/2014/main" id="{D0BCBE19-688C-D876-5600-F3D204724C2B}"/>
              </a:ext>
              <a:ext uri="{C183D7F6-B498-43B3-948B-1728B52AA6E4}">
                <adec:decorative xmlns:adec="http://schemas.microsoft.com/office/drawing/2017/decorative" val="1"/>
              </a:ext>
            </a:extLst>
          </p:cNvPr>
          <p:cNvSpPr>
            <a:spLocks/>
          </p:cNvSpPr>
          <p:nvPr/>
        </p:nvSpPr>
        <p:spPr bwMode="auto">
          <a:xfrm>
            <a:off x="4773613" y="3775075"/>
            <a:ext cx="1211262" cy="115888"/>
          </a:xfrm>
          <a:custGeom>
            <a:avLst/>
            <a:gdLst>
              <a:gd name="T0" fmla="*/ 0 w 763"/>
              <a:gd name="T1" fmla="*/ 115888 h 73"/>
              <a:gd name="T2" fmla="*/ 657225 w 763"/>
              <a:gd name="T3" fmla="*/ 115888 h 73"/>
              <a:gd name="T4" fmla="*/ 1071562 w 763"/>
              <a:gd name="T5" fmla="*/ 88900 h 73"/>
              <a:gd name="T6" fmla="*/ 1211262 w 763"/>
              <a:gd name="T7" fmla="*/ 88900 h 73"/>
              <a:gd name="T8" fmla="*/ 1211262 w 763"/>
              <a:gd name="T9" fmla="*/ 0 h 73"/>
              <a:gd name="T10" fmla="*/ 1068387 w 763"/>
              <a:gd name="T11" fmla="*/ 0 h 73"/>
              <a:gd name="T12" fmla="*/ 657225 w 763"/>
              <a:gd name="T13" fmla="*/ 34925 h 73"/>
              <a:gd name="T14" fmla="*/ 0 w 763"/>
              <a:gd name="T15" fmla="*/ 39688 h 73"/>
              <a:gd name="T16" fmla="*/ 0 w 763"/>
              <a:gd name="T17" fmla="*/ 115888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3" h="73">
                <a:moveTo>
                  <a:pt x="0" y="73"/>
                </a:moveTo>
                <a:lnTo>
                  <a:pt x="414" y="73"/>
                </a:lnTo>
                <a:lnTo>
                  <a:pt x="675" y="56"/>
                </a:lnTo>
                <a:lnTo>
                  <a:pt x="763" y="56"/>
                </a:lnTo>
                <a:lnTo>
                  <a:pt x="763" y="0"/>
                </a:lnTo>
                <a:lnTo>
                  <a:pt x="673" y="0"/>
                </a:lnTo>
                <a:lnTo>
                  <a:pt x="414" y="22"/>
                </a:lnTo>
                <a:lnTo>
                  <a:pt x="0" y="25"/>
                </a:lnTo>
                <a:lnTo>
                  <a:pt x="0" y="73"/>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055" name="AutoShape 159">
            <a:extLst>
              <a:ext uri="{FF2B5EF4-FFF2-40B4-BE49-F238E27FC236}">
                <a16:creationId xmlns:a16="http://schemas.microsoft.com/office/drawing/2014/main" id="{51A749D4-9EE4-4988-5A4E-3AFC6BDA8AF2}"/>
              </a:ext>
              <a:ext uri="{C183D7F6-B498-43B3-948B-1728B52AA6E4}">
                <adec:decorative xmlns:adec="http://schemas.microsoft.com/office/drawing/2017/decorative" val="1"/>
              </a:ext>
            </a:extLst>
          </p:cNvPr>
          <p:cNvSpPr>
            <a:spLocks noChangeArrowheads="1"/>
          </p:cNvSpPr>
          <p:nvPr/>
        </p:nvSpPr>
        <p:spPr bwMode="auto">
          <a:xfrm>
            <a:off x="528796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10" name="AutoShape 115">
            <a:extLst>
              <a:ext uri="{FF2B5EF4-FFF2-40B4-BE49-F238E27FC236}">
                <a16:creationId xmlns:a16="http://schemas.microsoft.com/office/drawing/2014/main" id="{D7860A8D-D64F-7BF6-953B-8578F58A6323}"/>
              </a:ext>
              <a:ext uri="{C183D7F6-B498-43B3-948B-1728B52AA6E4}">
                <adec:decorative xmlns:adec="http://schemas.microsoft.com/office/drawing/2017/decorative" val="1"/>
              </a:ext>
            </a:extLst>
          </p:cNvPr>
          <p:cNvSpPr>
            <a:spLocks noChangeArrowheads="1"/>
          </p:cNvSpPr>
          <p:nvPr/>
        </p:nvSpPr>
        <p:spPr bwMode="auto">
          <a:xfrm>
            <a:off x="6223000" y="2933700"/>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01" name="AutoShape 53">
            <a:extLst>
              <a:ext uri="{FF2B5EF4-FFF2-40B4-BE49-F238E27FC236}">
                <a16:creationId xmlns:a16="http://schemas.microsoft.com/office/drawing/2014/main" id="{C79166F4-8B2D-9E12-AA29-85E3484B040D}"/>
              </a:ext>
              <a:ext uri="{C183D7F6-B498-43B3-948B-1728B52AA6E4}">
                <adec:decorative xmlns:adec="http://schemas.microsoft.com/office/drawing/2017/decorative" val="1"/>
              </a:ext>
            </a:extLst>
          </p:cNvPr>
          <p:cNvSpPr>
            <a:spLocks noChangeArrowheads="1"/>
          </p:cNvSpPr>
          <p:nvPr/>
        </p:nvSpPr>
        <p:spPr bwMode="auto">
          <a:xfrm>
            <a:off x="499586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365" name="Freeform 12">
            <a:extLst>
              <a:ext uri="{FF2B5EF4-FFF2-40B4-BE49-F238E27FC236}">
                <a16:creationId xmlns:a16="http://schemas.microsoft.com/office/drawing/2014/main" id="{1B7FD0E3-9268-0CEE-675F-456FD9E4B649}"/>
              </a:ext>
              <a:ext uri="{C183D7F6-B498-43B3-948B-1728B52AA6E4}">
                <adec:decorative xmlns:adec="http://schemas.microsoft.com/office/drawing/2017/decorative" val="1"/>
              </a:ext>
            </a:extLst>
          </p:cNvPr>
          <p:cNvSpPr>
            <a:spLocks/>
          </p:cNvSpPr>
          <p:nvPr/>
        </p:nvSpPr>
        <p:spPr bwMode="auto">
          <a:xfrm>
            <a:off x="5384800"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100399" name="Line 51">
            <a:extLst>
              <a:ext uri="{FF2B5EF4-FFF2-40B4-BE49-F238E27FC236}">
                <a16:creationId xmlns:a16="http://schemas.microsoft.com/office/drawing/2014/main" id="{DA0B2EF7-D49E-1CF1-7118-538C2A163340}"/>
              </a:ext>
              <a:ext uri="{C183D7F6-B498-43B3-948B-1728B52AA6E4}">
                <adec:decorative xmlns:adec="http://schemas.microsoft.com/office/drawing/2017/decorative" val="1"/>
              </a:ext>
            </a:extLst>
          </p:cNvPr>
          <p:cNvSpPr>
            <a:spLocks noChangeShapeType="1"/>
          </p:cNvSpPr>
          <p:nvPr/>
        </p:nvSpPr>
        <p:spPr bwMode="auto">
          <a:xfrm>
            <a:off x="5965825"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96" name="Freeform 43">
            <a:extLst>
              <a:ext uri="{FF2B5EF4-FFF2-40B4-BE49-F238E27FC236}">
                <a16:creationId xmlns:a16="http://schemas.microsoft.com/office/drawing/2014/main" id="{F37E8C13-9A34-2BFB-88CC-A5BF163807CB}"/>
              </a:ext>
              <a:ext uri="{C183D7F6-B498-43B3-948B-1728B52AA6E4}">
                <adec:decorative xmlns:adec="http://schemas.microsoft.com/office/drawing/2017/decorative" val="1"/>
              </a:ext>
            </a:extLst>
          </p:cNvPr>
          <p:cNvSpPr>
            <a:spLocks/>
          </p:cNvSpPr>
          <p:nvPr/>
        </p:nvSpPr>
        <p:spPr bwMode="auto">
          <a:xfrm>
            <a:off x="4381500" y="2316163"/>
            <a:ext cx="501650" cy="446087"/>
          </a:xfrm>
          <a:custGeom>
            <a:avLst/>
            <a:gdLst>
              <a:gd name="T0" fmla="*/ 7938 w 316"/>
              <a:gd name="T1" fmla="*/ 0 h 240"/>
              <a:gd name="T2" fmla="*/ 3175 w 316"/>
              <a:gd name="T3" fmla="*/ 0 h 240"/>
              <a:gd name="T4" fmla="*/ 3175 w 316"/>
              <a:gd name="T5" fmla="*/ 3717 h 240"/>
              <a:gd name="T6" fmla="*/ 0 w 316"/>
              <a:gd name="T7" fmla="*/ 3717 h 240"/>
              <a:gd name="T8" fmla="*/ 0 w 316"/>
              <a:gd name="T9" fmla="*/ 11152 h 240"/>
              <a:gd name="T10" fmla="*/ 3175 w 316"/>
              <a:gd name="T11" fmla="*/ 11152 h 240"/>
              <a:gd name="T12" fmla="*/ 3175 w 316"/>
              <a:gd name="T13" fmla="*/ 14870 h 240"/>
              <a:gd name="T14" fmla="*/ 7938 w 316"/>
              <a:gd name="T15" fmla="*/ 14870 h 240"/>
              <a:gd name="T16" fmla="*/ 7938 w 316"/>
              <a:gd name="T17" fmla="*/ 18587 h 240"/>
              <a:gd name="T18" fmla="*/ 425450 w 316"/>
              <a:gd name="T19" fmla="*/ 18587 h 240"/>
              <a:gd name="T20" fmla="*/ 7938 w 316"/>
              <a:gd name="T21" fmla="*/ 111522 h 240"/>
              <a:gd name="T22" fmla="*/ 3175 w 316"/>
              <a:gd name="T23" fmla="*/ 115239 h 240"/>
              <a:gd name="T24" fmla="*/ 3175 w 316"/>
              <a:gd name="T25" fmla="*/ 120815 h 240"/>
              <a:gd name="T26" fmla="*/ 7938 w 316"/>
              <a:gd name="T27" fmla="*/ 124533 h 240"/>
              <a:gd name="T28" fmla="*/ 458788 w 316"/>
              <a:gd name="T29" fmla="*/ 224902 h 240"/>
              <a:gd name="T30" fmla="*/ 7938 w 316"/>
              <a:gd name="T31" fmla="*/ 321554 h 240"/>
              <a:gd name="T32" fmla="*/ 3175 w 316"/>
              <a:gd name="T33" fmla="*/ 325272 h 240"/>
              <a:gd name="T34" fmla="*/ 3175 w 316"/>
              <a:gd name="T35" fmla="*/ 332707 h 240"/>
              <a:gd name="T36" fmla="*/ 7938 w 316"/>
              <a:gd name="T37" fmla="*/ 334565 h 240"/>
              <a:gd name="T38" fmla="*/ 425450 w 316"/>
              <a:gd name="T39" fmla="*/ 427500 h 240"/>
              <a:gd name="T40" fmla="*/ 7938 w 316"/>
              <a:gd name="T41" fmla="*/ 427500 h 240"/>
              <a:gd name="T42" fmla="*/ 7938 w 316"/>
              <a:gd name="T43" fmla="*/ 431217 h 240"/>
              <a:gd name="T44" fmla="*/ 3175 w 316"/>
              <a:gd name="T45" fmla="*/ 431217 h 240"/>
              <a:gd name="T46" fmla="*/ 3175 w 316"/>
              <a:gd name="T47" fmla="*/ 434935 h 240"/>
              <a:gd name="T48" fmla="*/ 0 w 316"/>
              <a:gd name="T49" fmla="*/ 434935 h 240"/>
              <a:gd name="T50" fmla="*/ 0 w 316"/>
              <a:gd name="T51" fmla="*/ 442370 h 240"/>
              <a:gd name="T52" fmla="*/ 3175 w 316"/>
              <a:gd name="T53" fmla="*/ 442370 h 240"/>
              <a:gd name="T54" fmla="*/ 3175 w 316"/>
              <a:gd name="T55" fmla="*/ 446087 h 240"/>
              <a:gd name="T56" fmla="*/ 495300 w 316"/>
              <a:gd name="T57" fmla="*/ 446087 h 240"/>
              <a:gd name="T58" fmla="*/ 501650 w 316"/>
              <a:gd name="T59" fmla="*/ 438652 h 240"/>
              <a:gd name="T60" fmla="*/ 501650 w 316"/>
              <a:gd name="T61" fmla="*/ 431217 h 240"/>
              <a:gd name="T62" fmla="*/ 495300 w 316"/>
              <a:gd name="T63" fmla="*/ 423783 h 240"/>
              <a:gd name="T64" fmla="*/ 57150 w 316"/>
              <a:gd name="T65" fmla="*/ 328989 h 240"/>
              <a:gd name="T66" fmla="*/ 495300 w 316"/>
              <a:gd name="T67" fmla="*/ 236054 h 240"/>
              <a:gd name="T68" fmla="*/ 501650 w 316"/>
              <a:gd name="T69" fmla="*/ 228620 h 240"/>
              <a:gd name="T70" fmla="*/ 501650 w 316"/>
              <a:gd name="T71" fmla="*/ 221185 h 240"/>
              <a:gd name="T72" fmla="*/ 495300 w 316"/>
              <a:gd name="T73" fmla="*/ 213750 h 240"/>
              <a:gd name="T74" fmla="*/ 57150 w 316"/>
              <a:gd name="T75" fmla="*/ 118957 h 240"/>
              <a:gd name="T76" fmla="*/ 495300 w 316"/>
              <a:gd name="T77" fmla="*/ 22304 h 240"/>
              <a:gd name="T78" fmla="*/ 498475 w 316"/>
              <a:gd name="T79" fmla="*/ 22304 h 240"/>
              <a:gd name="T80" fmla="*/ 498475 w 316"/>
              <a:gd name="T81" fmla="*/ 18587 h 240"/>
              <a:gd name="T82" fmla="*/ 501650 w 316"/>
              <a:gd name="T83" fmla="*/ 18587 h 240"/>
              <a:gd name="T84" fmla="*/ 501650 w 316"/>
              <a:gd name="T85" fmla="*/ 3717 h 240"/>
              <a:gd name="T86" fmla="*/ 498475 w 316"/>
              <a:gd name="T87" fmla="*/ 3717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8" name="Oval 50">
            <a:extLst>
              <a:ext uri="{FF2B5EF4-FFF2-40B4-BE49-F238E27FC236}">
                <a16:creationId xmlns:a16="http://schemas.microsoft.com/office/drawing/2014/main" id="{9C3094EB-387C-3B92-FB3D-26554071C909}"/>
              </a:ext>
              <a:ext uri="{C183D7F6-B498-43B3-948B-1728B52AA6E4}">
                <adec:decorative xmlns:adec="http://schemas.microsoft.com/office/drawing/2017/decorative" val="1"/>
              </a:ext>
            </a:extLst>
          </p:cNvPr>
          <p:cNvSpPr>
            <a:spLocks noChangeArrowheads="1"/>
          </p:cNvSpPr>
          <p:nvPr/>
        </p:nvSpPr>
        <p:spPr bwMode="auto">
          <a:xfrm>
            <a:off x="5635625"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06" name="Line 89">
            <a:extLst>
              <a:ext uri="{FF2B5EF4-FFF2-40B4-BE49-F238E27FC236}">
                <a16:creationId xmlns:a16="http://schemas.microsoft.com/office/drawing/2014/main" id="{4A145B70-C5A9-6DE1-2D1B-C12AF0F20118}"/>
              </a:ext>
              <a:ext uri="{C183D7F6-B498-43B3-948B-1728B52AA6E4}">
                <adec:decorative xmlns:adec="http://schemas.microsoft.com/office/drawing/2017/decorative" val="1"/>
              </a:ext>
            </a:extLst>
          </p:cNvPr>
          <p:cNvSpPr>
            <a:spLocks noChangeShapeType="1"/>
          </p:cNvSpPr>
          <p:nvPr/>
        </p:nvSpPr>
        <p:spPr bwMode="auto">
          <a:xfrm rot="4912361" flipH="1">
            <a:off x="5826125"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61" name="Freeform 8">
            <a:extLst>
              <a:ext uri="{FF2B5EF4-FFF2-40B4-BE49-F238E27FC236}">
                <a16:creationId xmlns:a16="http://schemas.microsoft.com/office/drawing/2014/main" id="{CA5276BF-9DE7-4C7D-BC16-E84654BD6AAE}"/>
              </a:ext>
              <a:ext uri="{C183D7F6-B498-43B3-948B-1728B52AA6E4}">
                <adec:decorative xmlns:adec="http://schemas.microsoft.com/office/drawing/2017/decorative" val="1"/>
              </a:ext>
            </a:extLst>
          </p:cNvPr>
          <p:cNvSpPr>
            <a:spLocks/>
          </p:cNvSpPr>
          <p:nvPr/>
        </p:nvSpPr>
        <p:spPr bwMode="auto">
          <a:xfrm>
            <a:off x="3762375"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66" name="Freeform 13">
            <a:extLst>
              <a:ext uri="{FF2B5EF4-FFF2-40B4-BE49-F238E27FC236}">
                <a16:creationId xmlns:a16="http://schemas.microsoft.com/office/drawing/2014/main" id="{C235B850-0FDE-0208-A406-FD6DABBF0C2A}"/>
              </a:ext>
              <a:ext uri="{C183D7F6-B498-43B3-948B-1728B52AA6E4}">
                <adec:decorative xmlns:adec="http://schemas.microsoft.com/office/drawing/2017/decorative" val="1"/>
              </a:ext>
            </a:extLst>
          </p:cNvPr>
          <p:cNvSpPr>
            <a:spLocks/>
          </p:cNvSpPr>
          <p:nvPr/>
        </p:nvSpPr>
        <p:spPr bwMode="auto">
          <a:xfrm>
            <a:off x="3835400" y="4365625"/>
            <a:ext cx="1608138" cy="1277938"/>
          </a:xfrm>
          <a:custGeom>
            <a:avLst/>
            <a:gdLst>
              <a:gd name="T0" fmla="*/ 795338 w 1013"/>
              <a:gd name="T1" fmla="*/ 1103313 h 805"/>
              <a:gd name="T2" fmla="*/ 1200150 w 1013"/>
              <a:gd name="T3" fmla="*/ 1103313 h 805"/>
              <a:gd name="T4" fmla="*/ 1200150 w 1013"/>
              <a:gd name="T5" fmla="*/ 258763 h 805"/>
              <a:gd name="T6" fmla="*/ 1479550 w 1013"/>
              <a:gd name="T7" fmla="*/ 3175 h 805"/>
              <a:gd name="T8" fmla="*/ 1608138 w 1013"/>
              <a:gd name="T9" fmla="*/ 127000 h 805"/>
              <a:gd name="T10" fmla="*/ 1373188 w 1013"/>
              <a:gd name="T11" fmla="*/ 333375 h 805"/>
              <a:gd name="T12" fmla="*/ 1373188 w 1013"/>
              <a:gd name="T13" fmla="*/ 1277938 h 805"/>
              <a:gd name="T14" fmla="*/ 795338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8 w 1013"/>
              <a:gd name="T25" fmla="*/ 0 h 805"/>
              <a:gd name="T26" fmla="*/ 407988 w 1013"/>
              <a:gd name="T27" fmla="*/ 258763 h 805"/>
              <a:gd name="T28" fmla="*/ 407988 w 1013"/>
              <a:gd name="T29" fmla="*/ 1103313 h 805"/>
              <a:gd name="T30" fmla="*/ 809625 w 1013"/>
              <a:gd name="T31" fmla="*/ 1103313 h 805"/>
              <a:gd name="T32" fmla="*/ 795338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100367" name="Rectangle 14">
            <a:extLst>
              <a:ext uri="{FF2B5EF4-FFF2-40B4-BE49-F238E27FC236}">
                <a16:creationId xmlns:a16="http://schemas.microsoft.com/office/drawing/2014/main" id="{D7C905B8-5975-EEE1-8738-D945B32B991C}"/>
              </a:ext>
              <a:ext uri="{C183D7F6-B498-43B3-948B-1728B52AA6E4}">
                <adec:decorative xmlns:adec="http://schemas.microsoft.com/office/drawing/2017/decorative" val="1"/>
              </a:ext>
            </a:extLst>
          </p:cNvPr>
          <p:cNvSpPr>
            <a:spLocks noChangeArrowheads="1"/>
          </p:cNvSpPr>
          <p:nvPr/>
        </p:nvSpPr>
        <p:spPr bwMode="auto">
          <a:xfrm>
            <a:off x="4491038"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0407" name="Group 90">
            <a:extLst>
              <a:ext uri="{FF2B5EF4-FFF2-40B4-BE49-F238E27FC236}">
                <a16:creationId xmlns:a16="http://schemas.microsoft.com/office/drawing/2014/main" id="{3D5ED964-7160-2F6D-EB34-6F6DE683C54A}"/>
              </a:ext>
              <a:ext uri="{C183D7F6-B498-43B3-948B-1728B52AA6E4}">
                <adec:decorative xmlns:adec="http://schemas.microsoft.com/office/drawing/2017/decorative" val="1"/>
              </a:ext>
            </a:extLst>
          </p:cNvPr>
          <p:cNvGrpSpPr>
            <a:grpSpLocks/>
          </p:cNvGrpSpPr>
          <p:nvPr/>
        </p:nvGrpSpPr>
        <p:grpSpPr bwMode="auto">
          <a:xfrm>
            <a:off x="4454525" y="3992563"/>
            <a:ext cx="388938" cy="971550"/>
            <a:chOff x="2664" y="2008"/>
            <a:chExt cx="245" cy="621"/>
          </a:xfrm>
        </p:grpSpPr>
        <p:sp>
          <p:nvSpPr>
            <p:cNvPr id="100457" name="Freeform 91">
              <a:extLst>
                <a:ext uri="{FF2B5EF4-FFF2-40B4-BE49-F238E27FC236}">
                  <a16:creationId xmlns:a16="http://schemas.microsoft.com/office/drawing/2014/main" id="{2A6C9CB1-2A6F-95F6-2571-026FA6A929D4}"/>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58" name="Freeform 92">
              <a:extLst>
                <a:ext uri="{FF2B5EF4-FFF2-40B4-BE49-F238E27FC236}">
                  <a16:creationId xmlns:a16="http://schemas.microsoft.com/office/drawing/2014/main" id="{1394C165-6156-CE27-7277-4CCF11C2797F}"/>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59" name="Freeform 93">
              <a:extLst>
                <a:ext uri="{FF2B5EF4-FFF2-40B4-BE49-F238E27FC236}">
                  <a16:creationId xmlns:a16="http://schemas.microsoft.com/office/drawing/2014/main" id="{F4604EC4-8D81-A627-4134-44CA59063C53}"/>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0" name="Freeform 94">
              <a:extLst>
                <a:ext uri="{FF2B5EF4-FFF2-40B4-BE49-F238E27FC236}">
                  <a16:creationId xmlns:a16="http://schemas.microsoft.com/office/drawing/2014/main" id="{BC04135A-B994-B25B-E275-291DFADAE3DD}"/>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1" name="Freeform 95">
              <a:extLst>
                <a:ext uri="{FF2B5EF4-FFF2-40B4-BE49-F238E27FC236}">
                  <a16:creationId xmlns:a16="http://schemas.microsoft.com/office/drawing/2014/main" id="{2E01E764-AF10-45A4-884A-9AC624C6828B}"/>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2" name="Freeform 96">
              <a:extLst>
                <a:ext uri="{FF2B5EF4-FFF2-40B4-BE49-F238E27FC236}">
                  <a16:creationId xmlns:a16="http://schemas.microsoft.com/office/drawing/2014/main" id="{B4406C54-7B6A-2FBE-4CCE-02FCE1DA5FF2}"/>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3" name="Freeform 97">
              <a:extLst>
                <a:ext uri="{FF2B5EF4-FFF2-40B4-BE49-F238E27FC236}">
                  <a16:creationId xmlns:a16="http://schemas.microsoft.com/office/drawing/2014/main" id="{D509E930-72B9-4E9F-6636-6B22DFA86E6B}"/>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4" name="Freeform 98">
              <a:extLst>
                <a:ext uri="{FF2B5EF4-FFF2-40B4-BE49-F238E27FC236}">
                  <a16:creationId xmlns:a16="http://schemas.microsoft.com/office/drawing/2014/main" id="{9705DB06-0D90-0CE8-B91F-0047A6AC2E42}"/>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5" name="Freeform 99">
              <a:extLst>
                <a:ext uri="{FF2B5EF4-FFF2-40B4-BE49-F238E27FC236}">
                  <a16:creationId xmlns:a16="http://schemas.microsoft.com/office/drawing/2014/main" id="{616BEE4C-2BD9-A045-E3EE-B6C7E5A71DE1}"/>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6" name="Freeform 100">
              <a:extLst>
                <a:ext uri="{FF2B5EF4-FFF2-40B4-BE49-F238E27FC236}">
                  <a16:creationId xmlns:a16="http://schemas.microsoft.com/office/drawing/2014/main" id="{735A8AA1-5D86-D8B6-D74E-8FBA8CF176DE}"/>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7" name="Freeform 101">
              <a:extLst>
                <a:ext uri="{FF2B5EF4-FFF2-40B4-BE49-F238E27FC236}">
                  <a16:creationId xmlns:a16="http://schemas.microsoft.com/office/drawing/2014/main" id="{F02A658A-0FB6-02F2-9E83-BF4455D08CB4}"/>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8" name="Freeform 102">
              <a:extLst>
                <a:ext uri="{FF2B5EF4-FFF2-40B4-BE49-F238E27FC236}">
                  <a16:creationId xmlns:a16="http://schemas.microsoft.com/office/drawing/2014/main" id="{A14B650F-BF08-AF5A-12D0-92A921DFFDBE}"/>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69" name="Freeform 103">
              <a:extLst>
                <a:ext uri="{FF2B5EF4-FFF2-40B4-BE49-F238E27FC236}">
                  <a16:creationId xmlns:a16="http://schemas.microsoft.com/office/drawing/2014/main" id="{762FB719-39BB-E590-2CA5-B63C18CB731F}"/>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0" name="Freeform 104">
              <a:extLst>
                <a:ext uri="{FF2B5EF4-FFF2-40B4-BE49-F238E27FC236}">
                  <a16:creationId xmlns:a16="http://schemas.microsoft.com/office/drawing/2014/main" id="{5A67E5BE-4BEF-3EDB-2403-789079649C2E}"/>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1" name="Freeform 105">
              <a:extLst>
                <a:ext uri="{FF2B5EF4-FFF2-40B4-BE49-F238E27FC236}">
                  <a16:creationId xmlns:a16="http://schemas.microsoft.com/office/drawing/2014/main" id="{37C61E15-E74E-1006-CAE8-A0840BCC3B5B}"/>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2" name="Freeform 106">
              <a:extLst>
                <a:ext uri="{FF2B5EF4-FFF2-40B4-BE49-F238E27FC236}">
                  <a16:creationId xmlns:a16="http://schemas.microsoft.com/office/drawing/2014/main" id="{2156EADD-4D5F-000F-1C92-B528499F5D4F}"/>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3" name="Freeform 107">
              <a:extLst>
                <a:ext uri="{FF2B5EF4-FFF2-40B4-BE49-F238E27FC236}">
                  <a16:creationId xmlns:a16="http://schemas.microsoft.com/office/drawing/2014/main" id="{D3746A7F-1374-9F05-C554-0EC3749C53BC}"/>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4" name="Freeform 108">
              <a:extLst>
                <a:ext uri="{FF2B5EF4-FFF2-40B4-BE49-F238E27FC236}">
                  <a16:creationId xmlns:a16="http://schemas.microsoft.com/office/drawing/2014/main" id="{671CE3CA-5D13-DAA4-1D9F-5E70B414F089}"/>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5" name="Freeform 109">
              <a:extLst>
                <a:ext uri="{FF2B5EF4-FFF2-40B4-BE49-F238E27FC236}">
                  <a16:creationId xmlns:a16="http://schemas.microsoft.com/office/drawing/2014/main" id="{F720F2CC-0FBB-F1BE-B322-0E26273AA75B}"/>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6" name="Freeform 110">
              <a:extLst>
                <a:ext uri="{FF2B5EF4-FFF2-40B4-BE49-F238E27FC236}">
                  <a16:creationId xmlns:a16="http://schemas.microsoft.com/office/drawing/2014/main" id="{48C0E9D4-0565-7C02-F660-A95354423BE3}"/>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7" name="Freeform 111">
              <a:extLst>
                <a:ext uri="{FF2B5EF4-FFF2-40B4-BE49-F238E27FC236}">
                  <a16:creationId xmlns:a16="http://schemas.microsoft.com/office/drawing/2014/main" id="{CBD6BDF9-3477-E22E-C1B9-8F2523E4D279}"/>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78" name="Freeform 112">
              <a:extLst>
                <a:ext uri="{FF2B5EF4-FFF2-40B4-BE49-F238E27FC236}">
                  <a16:creationId xmlns:a16="http://schemas.microsoft.com/office/drawing/2014/main" id="{EB34C6B9-5E72-C652-BDCF-3F3EF537B5A8}"/>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0368" name="Rectangle 15">
            <a:extLst>
              <a:ext uri="{FF2B5EF4-FFF2-40B4-BE49-F238E27FC236}">
                <a16:creationId xmlns:a16="http://schemas.microsoft.com/office/drawing/2014/main" id="{0D871C55-C53D-0606-3C88-5F2626C3552A}"/>
              </a:ext>
              <a:ext uri="{C183D7F6-B498-43B3-948B-1728B52AA6E4}">
                <adec:decorative xmlns:adec="http://schemas.microsoft.com/office/drawing/2017/decorative" val="1"/>
              </a:ext>
            </a:extLst>
          </p:cNvPr>
          <p:cNvSpPr>
            <a:spLocks noChangeArrowheads="1"/>
          </p:cNvSpPr>
          <p:nvPr/>
        </p:nvSpPr>
        <p:spPr bwMode="auto">
          <a:xfrm>
            <a:off x="4418013"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369" name="Rectangle 16">
            <a:extLst>
              <a:ext uri="{FF2B5EF4-FFF2-40B4-BE49-F238E27FC236}">
                <a16:creationId xmlns:a16="http://schemas.microsoft.com/office/drawing/2014/main" id="{905E627E-CF20-A0AE-D8B4-ED761565987A}"/>
              </a:ext>
              <a:ext uri="{C183D7F6-B498-43B3-948B-1728B52AA6E4}">
                <adec:decorative xmlns:adec="http://schemas.microsoft.com/office/drawing/2017/decorative" val="1"/>
              </a:ext>
            </a:extLst>
          </p:cNvPr>
          <p:cNvSpPr>
            <a:spLocks noChangeArrowheads="1"/>
          </p:cNvSpPr>
          <p:nvPr/>
        </p:nvSpPr>
        <p:spPr bwMode="auto">
          <a:xfrm>
            <a:off x="4024313" y="5892800"/>
            <a:ext cx="1230312"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370" name="Freeform 17">
            <a:extLst>
              <a:ext uri="{FF2B5EF4-FFF2-40B4-BE49-F238E27FC236}">
                <a16:creationId xmlns:a16="http://schemas.microsoft.com/office/drawing/2014/main" id="{2474134E-7B43-C462-EC32-5151B6D7E12A}"/>
              </a:ext>
              <a:ext uri="{C183D7F6-B498-43B3-948B-1728B52AA6E4}">
                <adec:decorative xmlns:adec="http://schemas.microsoft.com/office/drawing/2017/decorative" val="1"/>
              </a:ext>
            </a:extLst>
          </p:cNvPr>
          <p:cNvSpPr>
            <a:spLocks/>
          </p:cNvSpPr>
          <p:nvPr/>
        </p:nvSpPr>
        <p:spPr bwMode="auto">
          <a:xfrm>
            <a:off x="458470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94" name="Freeform 41">
            <a:extLst>
              <a:ext uri="{FF2B5EF4-FFF2-40B4-BE49-F238E27FC236}">
                <a16:creationId xmlns:a16="http://schemas.microsoft.com/office/drawing/2014/main" id="{8ECEDCF7-CA5E-30C1-0DB8-343C0A594D05}"/>
              </a:ext>
              <a:ext uri="{C183D7F6-B498-43B3-948B-1728B52AA6E4}">
                <adec:decorative xmlns:adec="http://schemas.microsoft.com/office/drawing/2017/decorative" val="1"/>
              </a:ext>
            </a:extLst>
          </p:cNvPr>
          <p:cNvSpPr>
            <a:spLocks/>
          </p:cNvSpPr>
          <p:nvPr/>
        </p:nvSpPr>
        <p:spPr bwMode="auto">
          <a:xfrm>
            <a:off x="4024313" y="5849938"/>
            <a:ext cx="1230312" cy="265112"/>
          </a:xfrm>
          <a:custGeom>
            <a:avLst/>
            <a:gdLst>
              <a:gd name="T0" fmla="*/ 0 w 775"/>
              <a:gd name="T1" fmla="*/ 15875 h 167"/>
              <a:gd name="T2" fmla="*/ 0 w 775"/>
              <a:gd name="T3" fmla="*/ 252412 h 167"/>
              <a:gd name="T4" fmla="*/ 9525 w 775"/>
              <a:gd name="T5" fmla="*/ 265112 h 167"/>
              <a:gd name="T6" fmla="*/ 1214437 w 775"/>
              <a:gd name="T7" fmla="*/ 265112 h 167"/>
              <a:gd name="T8" fmla="*/ 1230312 w 775"/>
              <a:gd name="T9" fmla="*/ 252412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1" name="Freeform 28">
            <a:extLst>
              <a:ext uri="{FF2B5EF4-FFF2-40B4-BE49-F238E27FC236}">
                <a16:creationId xmlns:a16="http://schemas.microsoft.com/office/drawing/2014/main" id="{EBD3A902-A1AE-6D3F-2E4B-1E6E85E94CA5}"/>
              </a:ext>
              <a:ext uri="{C183D7F6-B498-43B3-948B-1728B52AA6E4}">
                <adec:decorative xmlns:adec="http://schemas.microsoft.com/office/drawing/2017/decorative" val="1"/>
              </a:ext>
            </a:extLst>
          </p:cNvPr>
          <p:cNvSpPr>
            <a:spLocks/>
          </p:cNvSpPr>
          <p:nvPr/>
        </p:nvSpPr>
        <p:spPr bwMode="auto">
          <a:xfrm>
            <a:off x="403383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0" name="Freeform 27">
            <a:extLst>
              <a:ext uri="{FF2B5EF4-FFF2-40B4-BE49-F238E27FC236}">
                <a16:creationId xmlns:a16="http://schemas.microsoft.com/office/drawing/2014/main" id="{FEA72BED-6F88-EA04-CD92-3486ED4E4525}"/>
              </a:ext>
              <a:ext uri="{C183D7F6-B498-43B3-948B-1728B52AA6E4}">
                <adec:decorative xmlns:adec="http://schemas.microsoft.com/office/drawing/2017/decorative" val="1"/>
              </a:ext>
            </a:extLst>
          </p:cNvPr>
          <p:cNvSpPr>
            <a:spLocks/>
          </p:cNvSpPr>
          <p:nvPr/>
        </p:nvSpPr>
        <p:spPr bwMode="auto">
          <a:xfrm>
            <a:off x="4052888"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9" name="Freeform 26">
            <a:extLst>
              <a:ext uri="{FF2B5EF4-FFF2-40B4-BE49-F238E27FC236}">
                <a16:creationId xmlns:a16="http://schemas.microsoft.com/office/drawing/2014/main" id="{6D9987F1-7D70-B499-1CDA-12EEC9DDC677}"/>
              </a:ext>
              <a:ext uri="{C183D7F6-B498-43B3-948B-1728B52AA6E4}">
                <adec:decorative xmlns:adec="http://schemas.microsoft.com/office/drawing/2017/decorative" val="1"/>
              </a:ext>
            </a:extLst>
          </p:cNvPr>
          <p:cNvSpPr>
            <a:spLocks/>
          </p:cNvSpPr>
          <p:nvPr/>
        </p:nvSpPr>
        <p:spPr bwMode="auto">
          <a:xfrm>
            <a:off x="407987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8" name="Freeform 25">
            <a:extLst>
              <a:ext uri="{FF2B5EF4-FFF2-40B4-BE49-F238E27FC236}">
                <a16:creationId xmlns:a16="http://schemas.microsoft.com/office/drawing/2014/main" id="{55D7DB1F-563B-1320-227E-51A9EC9E0C27}"/>
              </a:ext>
              <a:ext uri="{C183D7F6-B498-43B3-948B-1728B52AA6E4}">
                <adec:decorative xmlns:adec="http://schemas.microsoft.com/office/drawing/2017/decorative" val="1"/>
              </a:ext>
            </a:extLst>
          </p:cNvPr>
          <p:cNvSpPr>
            <a:spLocks/>
          </p:cNvSpPr>
          <p:nvPr/>
        </p:nvSpPr>
        <p:spPr bwMode="auto">
          <a:xfrm>
            <a:off x="411003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7" name="Freeform 24">
            <a:extLst>
              <a:ext uri="{FF2B5EF4-FFF2-40B4-BE49-F238E27FC236}">
                <a16:creationId xmlns:a16="http://schemas.microsoft.com/office/drawing/2014/main" id="{F18DE78A-EFCF-387A-1B77-70F2DC398E14}"/>
              </a:ext>
              <a:ext uri="{C183D7F6-B498-43B3-948B-1728B52AA6E4}">
                <adec:decorative xmlns:adec="http://schemas.microsoft.com/office/drawing/2017/decorative" val="1"/>
              </a:ext>
            </a:extLst>
          </p:cNvPr>
          <p:cNvSpPr>
            <a:spLocks/>
          </p:cNvSpPr>
          <p:nvPr/>
        </p:nvSpPr>
        <p:spPr bwMode="auto">
          <a:xfrm>
            <a:off x="414655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6" name="Freeform 23">
            <a:extLst>
              <a:ext uri="{FF2B5EF4-FFF2-40B4-BE49-F238E27FC236}">
                <a16:creationId xmlns:a16="http://schemas.microsoft.com/office/drawing/2014/main" id="{7B1084A8-186A-CEA5-AB4E-B17F53E61F66}"/>
              </a:ext>
              <a:ext uri="{C183D7F6-B498-43B3-948B-1728B52AA6E4}">
                <adec:decorative xmlns:adec="http://schemas.microsoft.com/office/drawing/2017/decorative" val="1"/>
              </a:ext>
            </a:extLst>
          </p:cNvPr>
          <p:cNvSpPr>
            <a:spLocks/>
          </p:cNvSpPr>
          <p:nvPr/>
        </p:nvSpPr>
        <p:spPr bwMode="auto">
          <a:xfrm>
            <a:off x="419258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5" name="Freeform 22">
            <a:extLst>
              <a:ext uri="{FF2B5EF4-FFF2-40B4-BE49-F238E27FC236}">
                <a16:creationId xmlns:a16="http://schemas.microsoft.com/office/drawing/2014/main" id="{E1B7ABF1-A0A9-45E9-E528-FEB12BA0A9B6}"/>
              </a:ext>
              <a:ext uri="{C183D7F6-B498-43B3-948B-1728B52AA6E4}">
                <adec:decorative xmlns:adec="http://schemas.microsoft.com/office/drawing/2017/decorative" val="1"/>
              </a:ext>
            </a:extLst>
          </p:cNvPr>
          <p:cNvSpPr>
            <a:spLocks/>
          </p:cNvSpPr>
          <p:nvPr/>
        </p:nvSpPr>
        <p:spPr bwMode="auto">
          <a:xfrm>
            <a:off x="4238625" y="5892800"/>
            <a:ext cx="7938" cy="176213"/>
          </a:xfrm>
          <a:custGeom>
            <a:avLst/>
            <a:gdLst>
              <a:gd name="T0" fmla="*/ 0 w 5"/>
              <a:gd name="T1" fmla="*/ 0 h 111"/>
              <a:gd name="T2" fmla="*/ 0 w 5"/>
              <a:gd name="T3" fmla="*/ 176213 h 111"/>
              <a:gd name="T4" fmla="*/ 4763 w 5"/>
              <a:gd name="T5" fmla="*/ 176213 h 111"/>
              <a:gd name="T6" fmla="*/ 7938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4" name="Freeform 21">
            <a:extLst>
              <a:ext uri="{FF2B5EF4-FFF2-40B4-BE49-F238E27FC236}">
                <a16:creationId xmlns:a16="http://schemas.microsoft.com/office/drawing/2014/main" id="{D4839697-5DCE-FC46-1BA0-38F391E4570C}"/>
              </a:ext>
              <a:ext uri="{C183D7F6-B498-43B3-948B-1728B52AA6E4}">
                <adec:decorative xmlns:adec="http://schemas.microsoft.com/office/drawing/2017/decorative" val="1"/>
              </a:ext>
            </a:extLst>
          </p:cNvPr>
          <p:cNvSpPr>
            <a:spLocks/>
          </p:cNvSpPr>
          <p:nvPr/>
        </p:nvSpPr>
        <p:spPr bwMode="auto">
          <a:xfrm>
            <a:off x="428942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3" name="Freeform 20">
            <a:extLst>
              <a:ext uri="{FF2B5EF4-FFF2-40B4-BE49-F238E27FC236}">
                <a16:creationId xmlns:a16="http://schemas.microsoft.com/office/drawing/2014/main" id="{1E3DD4A2-2472-7F97-847A-BDDF365FFF14}"/>
              </a:ext>
              <a:ext uri="{C183D7F6-B498-43B3-948B-1728B52AA6E4}">
                <adec:decorative xmlns:adec="http://schemas.microsoft.com/office/drawing/2017/decorative" val="1"/>
              </a:ext>
            </a:extLst>
          </p:cNvPr>
          <p:cNvSpPr>
            <a:spLocks/>
          </p:cNvSpPr>
          <p:nvPr/>
        </p:nvSpPr>
        <p:spPr bwMode="auto">
          <a:xfrm>
            <a:off x="4344988" y="5892800"/>
            <a:ext cx="4762" cy="176213"/>
          </a:xfrm>
          <a:custGeom>
            <a:avLst/>
            <a:gdLst>
              <a:gd name="T0" fmla="*/ 0 w 3"/>
              <a:gd name="T1" fmla="*/ 0 h 111"/>
              <a:gd name="T2" fmla="*/ 0 w 3"/>
              <a:gd name="T3" fmla="*/ 176213 h 111"/>
              <a:gd name="T4" fmla="*/ 3175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2" name="Freeform 19">
            <a:extLst>
              <a:ext uri="{FF2B5EF4-FFF2-40B4-BE49-F238E27FC236}">
                <a16:creationId xmlns:a16="http://schemas.microsoft.com/office/drawing/2014/main" id="{C89DCFC4-AD7B-DE37-3FA5-49A039853BD5}"/>
              </a:ext>
              <a:ext uri="{C183D7F6-B498-43B3-948B-1728B52AA6E4}">
                <adec:decorative xmlns:adec="http://schemas.microsoft.com/office/drawing/2017/decorative" val="1"/>
              </a:ext>
            </a:extLst>
          </p:cNvPr>
          <p:cNvSpPr>
            <a:spLocks/>
          </p:cNvSpPr>
          <p:nvPr/>
        </p:nvSpPr>
        <p:spPr bwMode="auto">
          <a:xfrm>
            <a:off x="441166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71" name="Freeform 18">
            <a:extLst>
              <a:ext uri="{FF2B5EF4-FFF2-40B4-BE49-F238E27FC236}">
                <a16:creationId xmlns:a16="http://schemas.microsoft.com/office/drawing/2014/main" id="{B258762F-0A69-A5DA-F15A-4F96ED3C7FBC}"/>
              </a:ext>
              <a:ext uri="{C183D7F6-B498-43B3-948B-1728B52AA6E4}">
                <adec:decorative xmlns:adec="http://schemas.microsoft.com/office/drawing/2017/decorative" val="1"/>
              </a:ext>
            </a:extLst>
          </p:cNvPr>
          <p:cNvSpPr>
            <a:spLocks/>
          </p:cNvSpPr>
          <p:nvPr/>
        </p:nvSpPr>
        <p:spPr bwMode="auto">
          <a:xfrm>
            <a:off x="44910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2" name="Freeform 29">
            <a:extLst>
              <a:ext uri="{FF2B5EF4-FFF2-40B4-BE49-F238E27FC236}">
                <a16:creationId xmlns:a16="http://schemas.microsoft.com/office/drawing/2014/main" id="{9428441C-3080-7B7E-4517-6D4A4B23A68A}"/>
              </a:ext>
              <a:ext uri="{C183D7F6-B498-43B3-948B-1728B52AA6E4}">
                <adec:decorative xmlns:adec="http://schemas.microsoft.com/office/drawing/2017/decorative" val="1"/>
              </a:ext>
            </a:extLst>
          </p:cNvPr>
          <p:cNvSpPr>
            <a:spLocks/>
          </p:cNvSpPr>
          <p:nvPr/>
        </p:nvSpPr>
        <p:spPr bwMode="auto">
          <a:xfrm>
            <a:off x="46847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3" name="Freeform 30">
            <a:extLst>
              <a:ext uri="{FF2B5EF4-FFF2-40B4-BE49-F238E27FC236}">
                <a16:creationId xmlns:a16="http://schemas.microsoft.com/office/drawing/2014/main" id="{92264628-CEB5-1F6C-65FC-8282CBC863CA}"/>
              </a:ext>
              <a:ext uri="{C183D7F6-B498-43B3-948B-1728B52AA6E4}">
                <adec:decorative xmlns:adec="http://schemas.microsoft.com/office/drawing/2017/decorative" val="1"/>
              </a:ext>
            </a:extLst>
          </p:cNvPr>
          <p:cNvSpPr>
            <a:spLocks/>
          </p:cNvSpPr>
          <p:nvPr/>
        </p:nvSpPr>
        <p:spPr bwMode="auto">
          <a:xfrm>
            <a:off x="47799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4" name="Freeform 31">
            <a:extLst>
              <a:ext uri="{FF2B5EF4-FFF2-40B4-BE49-F238E27FC236}">
                <a16:creationId xmlns:a16="http://schemas.microsoft.com/office/drawing/2014/main" id="{88DB3346-2482-5AAD-407B-895981B901C3}"/>
              </a:ext>
              <a:ext uri="{C183D7F6-B498-43B3-948B-1728B52AA6E4}">
                <adec:decorative xmlns:adec="http://schemas.microsoft.com/office/drawing/2017/decorative" val="1"/>
              </a:ext>
            </a:extLst>
          </p:cNvPr>
          <p:cNvSpPr>
            <a:spLocks/>
          </p:cNvSpPr>
          <p:nvPr/>
        </p:nvSpPr>
        <p:spPr bwMode="auto">
          <a:xfrm>
            <a:off x="48593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5" name="Freeform 32">
            <a:extLst>
              <a:ext uri="{FF2B5EF4-FFF2-40B4-BE49-F238E27FC236}">
                <a16:creationId xmlns:a16="http://schemas.microsoft.com/office/drawing/2014/main" id="{6E1A1E6F-5909-3F25-ED01-2C49130F7734}"/>
              </a:ext>
              <a:ext uri="{C183D7F6-B498-43B3-948B-1728B52AA6E4}">
                <adec:decorative xmlns:adec="http://schemas.microsoft.com/office/drawing/2017/decorative" val="1"/>
              </a:ext>
            </a:extLst>
          </p:cNvPr>
          <p:cNvSpPr>
            <a:spLocks/>
          </p:cNvSpPr>
          <p:nvPr/>
        </p:nvSpPr>
        <p:spPr bwMode="auto">
          <a:xfrm>
            <a:off x="49260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6" name="Freeform 33">
            <a:extLst>
              <a:ext uri="{FF2B5EF4-FFF2-40B4-BE49-F238E27FC236}">
                <a16:creationId xmlns:a16="http://schemas.microsoft.com/office/drawing/2014/main" id="{A7A538E7-B4FE-D003-DDDA-7333220304E2}"/>
              </a:ext>
              <a:ext uri="{C183D7F6-B498-43B3-948B-1728B52AA6E4}">
                <adec:decorative xmlns:adec="http://schemas.microsoft.com/office/drawing/2017/decorative" val="1"/>
              </a:ext>
            </a:extLst>
          </p:cNvPr>
          <p:cNvSpPr>
            <a:spLocks/>
          </p:cNvSpPr>
          <p:nvPr/>
        </p:nvSpPr>
        <p:spPr bwMode="auto">
          <a:xfrm>
            <a:off x="49831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7" name="Freeform 34">
            <a:extLst>
              <a:ext uri="{FF2B5EF4-FFF2-40B4-BE49-F238E27FC236}">
                <a16:creationId xmlns:a16="http://schemas.microsoft.com/office/drawing/2014/main" id="{85C61313-BBC7-1BEF-9138-39690DCDA321}"/>
              </a:ext>
              <a:ext uri="{C183D7F6-B498-43B3-948B-1728B52AA6E4}">
                <adec:decorative xmlns:adec="http://schemas.microsoft.com/office/drawing/2017/decorative" val="1"/>
              </a:ext>
            </a:extLst>
          </p:cNvPr>
          <p:cNvSpPr>
            <a:spLocks/>
          </p:cNvSpPr>
          <p:nvPr/>
        </p:nvSpPr>
        <p:spPr bwMode="auto">
          <a:xfrm>
            <a:off x="50323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8" name="Freeform 35">
            <a:extLst>
              <a:ext uri="{FF2B5EF4-FFF2-40B4-BE49-F238E27FC236}">
                <a16:creationId xmlns:a16="http://schemas.microsoft.com/office/drawing/2014/main" id="{8701674F-1364-0865-3AAA-7A119D93EE56}"/>
              </a:ext>
              <a:ext uri="{C183D7F6-B498-43B3-948B-1728B52AA6E4}">
                <adec:decorative xmlns:adec="http://schemas.microsoft.com/office/drawing/2017/decorative" val="1"/>
              </a:ext>
            </a:extLst>
          </p:cNvPr>
          <p:cNvSpPr>
            <a:spLocks/>
          </p:cNvSpPr>
          <p:nvPr/>
        </p:nvSpPr>
        <p:spPr bwMode="auto">
          <a:xfrm>
            <a:off x="50784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89" name="Freeform 36">
            <a:extLst>
              <a:ext uri="{FF2B5EF4-FFF2-40B4-BE49-F238E27FC236}">
                <a16:creationId xmlns:a16="http://schemas.microsoft.com/office/drawing/2014/main" id="{93EC31AE-ABC3-5719-EC0F-F6A25A951660}"/>
              </a:ext>
              <a:ext uri="{C183D7F6-B498-43B3-948B-1728B52AA6E4}">
                <adec:decorative xmlns:adec="http://schemas.microsoft.com/office/drawing/2017/decorative" val="1"/>
              </a:ext>
            </a:extLst>
          </p:cNvPr>
          <p:cNvSpPr>
            <a:spLocks/>
          </p:cNvSpPr>
          <p:nvPr/>
        </p:nvSpPr>
        <p:spPr bwMode="auto">
          <a:xfrm>
            <a:off x="5124450"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90" name="Freeform 37">
            <a:extLst>
              <a:ext uri="{FF2B5EF4-FFF2-40B4-BE49-F238E27FC236}">
                <a16:creationId xmlns:a16="http://schemas.microsoft.com/office/drawing/2014/main" id="{D18E41EE-C368-CE96-65E3-3E6A385FDF80}"/>
              </a:ext>
              <a:ext uri="{C183D7F6-B498-43B3-948B-1728B52AA6E4}">
                <adec:decorative xmlns:adec="http://schemas.microsoft.com/office/drawing/2017/decorative" val="1"/>
              </a:ext>
            </a:extLst>
          </p:cNvPr>
          <p:cNvSpPr>
            <a:spLocks/>
          </p:cNvSpPr>
          <p:nvPr/>
        </p:nvSpPr>
        <p:spPr bwMode="auto">
          <a:xfrm>
            <a:off x="5160963"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91" name="Freeform 38">
            <a:extLst>
              <a:ext uri="{FF2B5EF4-FFF2-40B4-BE49-F238E27FC236}">
                <a16:creationId xmlns:a16="http://schemas.microsoft.com/office/drawing/2014/main" id="{26D2335D-17D7-2892-B698-C2FF092F295B}"/>
              </a:ext>
              <a:ext uri="{C183D7F6-B498-43B3-948B-1728B52AA6E4}">
                <adec:decorative xmlns:adec="http://schemas.microsoft.com/office/drawing/2017/decorative" val="1"/>
              </a:ext>
            </a:extLst>
          </p:cNvPr>
          <p:cNvSpPr>
            <a:spLocks/>
          </p:cNvSpPr>
          <p:nvPr/>
        </p:nvSpPr>
        <p:spPr bwMode="auto">
          <a:xfrm>
            <a:off x="51943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92" name="Freeform 39">
            <a:extLst>
              <a:ext uri="{FF2B5EF4-FFF2-40B4-BE49-F238E27FC236}">
                <a16:creationId xmlns:a16="http://schemas.microsoft.com/office/drawing/2014/main" id="{3301A404-004A-C485-CD2F-CA7482622A1F}"/>
              </a:ext>
              <a:ext uri="{C183D7F6-B498-43B3-948B-1728B52AA6E4}">
                <adec:decorative xmlns:adec="http://schemas.microsoft.com/office/drawing/2017/decorative" val="1"/>
              </a:ext>
            </a:extLst>
          </p:cNvPr>
          <p:cNvSpPr>
            <a:spLocks/>
          </p:cNvSpPr>
          <p:nvPr/>
        </p:nvSpPr>
        <p:spPr bwMode="auto">
          <a:xfrm>
            <a:off x="52181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93" name="Freeform 40">
            <a:extLst>
              <a:ext uri="{FF2B5EF4-FFF2-40B4-BE49-F238E27FC236}">
                <a16:creationId xmlns:a16="http://schemas.microsoft.com/office/drawing/2014/main" id="{B6D98DBD-713B-9D99-2F24-05B8A6397BEE}"/>
              </a:ext>
              <a:ext uri="{C183D7F6-B498-43B3-948B-1728B52AA6E4}">
                <adec:decorative xmlns:adec="http://schemas.microsoft.com/office/drawing/2017/decorative" val="1"/>
              </a:ext>
            </a:extLst>
          </p:cNvPr>
          <p:cNvSpPr>
            <a:spLocks/>
          </p:cNvSpPr>
          <p:nvPr/>
        </p:nvSpPr>
        <p:spPr bwMode="auto">
          <a:xfrm>
            <a:off x="52387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62" name="Freeform 9">
            <a:extLst>
              <a:ext uri="{FF2B5EF4-FFF2-40B4-BE49-F238E27FC236}">
                <a16:creationId xmlns:a16="http://schemas.microsoft.com/office/drawing/2014/main" id="{8533D9BB-DCCD-3A69-497A-58B8CA283989}"/>
              </a:ext>
              <a:ext uri="{C183D7F6-B498-43B3-948B-1728B52AA6E4}">
                <adec:decorative xmlns:adec="http://schemas.microsoft.com/office/drawing/2017/decorative" val="1"/>
              </a:ext>
            </a:extLst>
          </p:cNvPr>
          <p:cNvSpPr>
            <a:spLocks/>
          </p:cNvSpPr>
          <p:nvPr/>
        </p:nvSpPr>
        <p:spPr bwMode="auto">
          <a:xfrm>
            <a:off x="5443538"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59" name="Freeform 6">
            <a:extLst>
              <a:ext uri="{FF2B5EF4-FFF2-40B4-BE49-F238E27FC236}">
                <a16:creationId xmlns:a16="http://schemas.microsoft.com/office/drawing/2014/main" id="{B7C8BBB7-124E-EE6D-FC9E-AF777B8DC642}"/>
              </a:ext>
              <a:ext uri="{C183D7F6-B498-43B3-948B-1728B52AA6E4}">
                <adec:decorative xmlns:adec="http://schemas.microsoft.com/office/drawing/2017/decorative" val="1"/>
              </a:ext>
            </a:extLst>
          </p:cNvPr>
          <p:cNvSpPr>
            <a:spLocks/>
          </p:cNvSpPr>
          <p:nvPr/>
        </p:nvSpPr>
        <p:spPr bwMode="auto">
          <a:xfrm>
            <a:off x="6232525" y="2792413"/>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354" name="Slide Number Placeholder 5">
            <a:extLst>
              <a:ext uri="{FF2B5EF4-FFF2-40B4-BE49-F238E27FC236}">
                <a16:creationId xmlns:a16="http://schemas.microsoft.com/office/drawing/2014/main" id="{B03A3084-6E05-97CD-3715-8E69E27A43BB}"/>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A18655B-D1CA-4112-837F-8CDEB362878F}" type="slidenum">
              <a:rPr lang="en-US" altLang="en-US"/>
              <a:pPr/>
              <a:t>67</a:t>
            </a:fld>
            <a:endParaRPr lang="en-US" altLang="en-US"/>
          </a:p>
        </p:txBody>
      </p:sp>
      <p:grpSp>
        <p:nvGrpSpPr>
          <p:cNvPr id="100411" name="Group 116" descr="valve">
            <a:extLst>
              <a:ext uri="{FF2B5EF4-FFF2-40B4-BE49-F238E27FC236}">
                <a16:creationId xmlns:a16="http://schemas.microsoft.com/office/drawing/2014/main" id="{81062E75-37D3-138C-4C62-2D12E7DC3B1C}"/>
              </a:ext>
            </a:extLst>
          </p:cNvPr>
          <p:cNvGrpSpPr>
            <a:grpSpLocks/>
          </p:cNvGrpSpPr>
          <p:nvPr/>
        </p:nvGrpSpPr>
        <p:grpSpPr bwMode="auto">
          <a:xfrm rot="5400000">
            <a:off x="6830219" y="2723356"/>
            <a:ext cx="866775" cy="430213"/>
            <a:chOff x="2460" y="2256"/>
            <a:chExt cx="546" cy="271"/>
          </a:xfrm>
        </p:grpSpPr>
        <p:grpSp>
          <p:nvGrpSpPr>
            <p:cNvPr id="100444" name="Group 117">
              <a:extLst>
                <a:ext uri="{FF2B5EF4-FFF2-40B4-BE49-F238E27FC236}">
                  <a16:creationId xmlns:a16="http://schemas.microsoft.com/office/drawing/2014/main" id="{F734DF35-D508-4A47-8737-E72063968390}"/>
                </a:ext>
              </a:extLst>
            </p:cNvPr>
            <p:cNvGrpSpPr>
              <a:grpSpLocks/>
            </p:cNvGrpSpPr>
            <p:nvPr/>
          </p:nvGrpSpPr>
          <p:grpSpPr bwMode="auto">
            <a:xfrm rot="-5400000">
              <a:off x="2598" y="2118"/>
              <a:ext cx="270" cy="546"/>
              <a:chOff x="2598" y="2118"/>
              <a:chExt cx="270" cy="546"/>
            </a:xfrm>
          </p:grpSpPr>
          <p:sp>
            <p:nvSpPr>
              <p:cNvPr id="100455" name="Rectangle 118">
                <a:extLst>
                  <a:ext uri="{FF2B5EF4-FFF2-40B4-BE49-F238E27FC236}">
                    <a16:creationId xmlns:a16="http://schemas.microsoft.com/office/drawing/2014/main" id="{791A4AA6-1B18-C9B1-F6B5-1C2CC9D9CC12}"/>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56" name="Line 119">
                <a:extLst>
                  <a:ext uri="{FF2B5EF4-FFF2-40B4-BE49-F238E27FC236}">
                    <a16:creationId xmlns:a16="http://schemas.microsoft.com/office/drawing/2014/main" id="{4646D6D6-7E7A-92D9-AFA7-77952395AC4C}"/>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0445" name="Line 120">
              <a:extLst>
                <a:ext uri="{FF2B5EF4-FFF2-40B4-BE49-F238E27FC236}">
                  <a16:creationId xmlns:a16="http://schemas.microsoft.com/office/drawing/2014/main" id="{A0A41D04-C984-003A-9FC1-3B2971008A40}"/>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46" name="Line 121">
              <a:extLst>
                <a:ext uri="{FF2B5EF4-FFF2-40B4-BE49-F238E27FC236}">
                  <a16:creationId xmlns:a16="http://schemas.microsoft.com/office/drawing/2014/main" id="{9B5DB440-BAC8-E622-F31C-921CB86840A4}"/>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47" name="Line 122">
              <a:extLst>
                <a:ext uri="{FF2B5EF4-FFF2-40B4-BE49-F238E27FC236}">
                  <a16:creationId xmlns:a16="http://schemas.microsoft.com/office/drawing/2014/main" id="{63BC8AA3-21BE-D5F6-D3EE-C464707C7750}"/>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48" name="Line 123">
              <a:extLst>
                <a:ext uri="{FF2B5EF4-FFF2-40B4-BE49-F238E27FC236}">
                  <a16:creationId xmlns:a16="http://schemas.microsoft.com/office/drawing/2014/main" id="{971511D3-514A-96A4-6D32-7C9E6984143A}"/>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00449" name="Group 124">
              <a:extLst>
                <a:ext uri="{FF2B5EF4-FFF2-40B4-BE49-F238E27FC236}">
                  <a16:creationId xmlns:a16="http://schemas.microsoft.com/office/drawing/2014/main" id="{49B1F513-9580-1C70-0C12-86A986BC0C49}"/>
                </a:ext>
              </a:extLst>
            </p:cNvPr>
            <p:cNvGrpSpPr>
              <a:grpSpLocks/>
            </p:cNvGrpSpPr>
            <p:nvPr/>
          </p:nvGrpSpPr>
          <p:grpSpPr bwMode="auto">
            <a:xfrm>
              <a:off x="2917" y="2482"/>
              <a:ext cx="47" cy="44"/>
              <a:chOff x="2933" y="2482"/>
              <a:chExt cx="47" cy="44"/>
            </a:xfrm>
          </p:grpSpPr>
          <p:sp>
            <p:nvSpPr>
              <p:cNvPr id="100453" name="Line 125">
                <a:extLst>
                  <a:ext uri="{FF2B5EF4-FFF2-40B4-BE49-F238E27FC236}">
                    <a16:creationId xmlns:a16="http://schemas.microsoft.com/office/drawing/2014/main" id="{74E1BE01-599D-FE4C-DA52-157BD7784209}"/>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54" name="Line 126">
                <a:extLst>
                  <a:ext uri="{FF2B5EF4-FFF2-40B4-BE49-F238E27FC236}">
                    <a16:creationId xmlns:a16="http://schemas.microsoft.com/office/drawing/2014/main" id="{B0567A8D-7DFF-0D95-283F-15E9CF9CBEC7}"/>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00450" name="Group 127">
              <a:extLst>
                <a:ext uri="{FF2B5EF4-FFF2-40B4-BE49-F238E27FC236}">
                  <a16:creationId xmlns:a16="http://schemas.microsoft.com/office/drawing/2014/main" id="{C15F17A3-3266-F65E-04F9-9147DA13EC12}"/>
                </a:ext>
              </a:extLst>
            </p:cNvPr>
            <p:cNvGrpSpPr>
              <a:grpSpLocks/>
            </p:cNvGrpSpPr>
            <p:nvPr/>
          </p:nvGrpSpPr>
          <p:grpSpPr bwMode="auto">
            <a:xfrm>
              <a:off x="2499" y="2479"/>
              <a:ext cx="47" cy="44"/>
              <a:chOff x="2933" y="2482"/>
              <a:chExt cx="47" cy="44"/>
            </a:xfrm>
          </p:grpSpPr>
          <p:sp>
            <p:nvSpPr>
              <p:cNvPr id="100451" name="Line 128">
                <a:extLst>
                  <a:ext uri="{FF2B5EF4-FFF2-40B4-BE49-F238E27FC236}">
                    <a16:creationId xmlns:a16="http://schemas.microsoft.com/office/drawing/2014/main" id="{751A1829-3D44-B710-FCFB-876BDAB815D0}"/>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52" name="Line 129">
                <a:extLst>
                  <a:ext uri="{FF2B5EF4-FFF2-40B4-BE49-F238E27FC236}">
                    <a16:creationId xmlns:a16="http://schemas.microsoft.com/office/drawing/2014/main" id="{72B068CE-F11D-7881-9592-C35A55413864}"/>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0408" name="Freeform 113">
            <a:extLst>
              <a:ext uri="{FF2B5EF4-FFF2-40B4-BE49-F238E27FC236}">
                <a16:creationId xmlns:a16="http://schemas.microsoft.com/office/drawing/2014/main" id="{725B46C6-22E8-C030-62CB-5E1A46F2D6FA}"/>
              </a:ext>
              <a:ext uri="{C183D7F6-B498-43B3-948B-1728B52AA6E4}">
                <adec:decorative xmlns:adec="http://schemas.microsoft.com/office/drawing/2017/decorative" val="1"/>
              </a:ext>
            </a:extLst>
          </p:cNvPr>
          <p:cNvSpPr>
            <a:spLocks/>
          </p:cNvSpPr>
          <p:nvPr/>
        </p:nvSpPr>
        <p:spPr bwMode="auto">
          <a:xfrm rot="16200000" flipV="1">
            <a:off x="7991476" y="2890837"/>
            <a:ext cx="950912" cy="417513"/>
          </a:xfrm>
          <a:custGeom>
            <a:avLst/>
            <a:gdLst>
              <a:gd name="T0" fmla="*/ 0 w 1362"/>
              <a:gd name="T1" fmla="*/ 416320 h 350"/>
              <a:gd name="T2" fmla="*/ 129860 w 1362"/>
              <a:gd name="T3" fmla="*/ 416320 h 350"/>
              <a:gd name="T4" fmla="*/ 129860 w 1362"/>
              <a:gd name="T5" fmla="*/ 386498 h 350"/>
              <a:gd name="T6" fmla="*/ 777765 w 1362"/>
              <a:gd name="T7" fmla="*/ 386498 h 350"/>
              <a:gd name="T8" fmla="*/ 777765 w 1362"/>
              <a:gd name="T9" fmla="*/ 416320 h 350"/>
              <a:gd name="T10" fmla="*/ 950214 w 1362"/>
              <a:gd name="T11" fmla="*/ 416320 h 350"/>
              <a:gd name="T12" fmla="*/ 950214 w 1362"/>
              <a:gd name="T13" fmla="*/ 0 h 350"/>
              <a:gd name="T14" fmla="*/ 0 w 1362"/>
              <a:gd name="T15" fmla="*/ 0 h 350"/>
              <a:gd name="T16" fmla="*/ 0 w 1362"/>
              <a:gd name="T17" fmla="*/ 41632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537CFF"/>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09" name="Rectangle 114">
            <a:extLst>
              <a:ext uri="{FF2B5EF4-FFF2-40B4-BE49-F238E27FC236}">
                <a16:creationId xmlns:a16="http://schemas.microsoft.com/office/drawing/2014/main" id="{A4B2A952-F490-75D3-4656-F35C2DBBF79E}"/>
              </a:ext>
              <a:ext uri="{C183D7F6-B498-43B3-948B-1728B52AA6E4}">
                <adec:decorative xmlns:adec="http://schemas.microsoft.com/office/drawing/2017/decorative" val="1"/>
              </a:ext>
            </a:extLst>
          </p:cNvPr>
          <p:cNvSpPr>
            <a:spLocks noChangeArrowheads="1"/>
          </p:cNvSpPr>
          <p:nvPr/>
        </p:nvSpPr>
        <p:spPr bwMode="auto">
          <a:xfrm>
            <a:off x="8258175" y="2628900"/>
            <a:ext cx="428625" cy="327025"/>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0412" name="Group 130">
            <a:extLst>
              <a:ext uri="{FF2B5EF4-FFF2-40B4-BE49-F238E27FC236}">
                <a16:creationId xmlns:a16="http://schemas.microsoft.com/office/drawing/2014/main" id="{0907E9C7-6E6B-4430-54C1-C8ABE7F463D8}"/>
              </a:ext>
              <a:ext uri="{C183D7F6-B498-43B3-948B-1728B52AA6E4}">
                <adec:decorative xmlns:adec="http://schemas.microsoft.com/office/drawing/2017/decorative" val="1"/>
              </a:ext>
            </a:extLst>
          </p:cNvPr>
          <p:cNvGrpSpPr>
            <a:grpSpLocks/>
          </p:cNvGrpSpPr>
          <p:nvPr/>
        </p:nvGrpSpPr>
        <p:grpSpPr bwMode="auto">
          <a:xfrm>
            <a:off x="7478713" y="2697163"/>
            <a:ext cx="781050" cy="368300"/>
            <a:chOff x="2778" y="2216"/>
            <a:chExt cx="492" cy="232"/>
          </a:xfrm>
        </p:grpSpPr>
        <p:sp>
          <p:nvSpPr>
            <p:cNvPr id="100441" name="Line 131">
              <a:extLst>
                <a:ext uri="{FF2B5EF4-FFF2-40B4-BE49-F238E27FC236}">
                  <a16:creationId xmlns:a16="http://schemas.microsoft.com/office/drawing/2014/main" id="{36353283-C459-E1B8-B00A-928991651F07}"/>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42" name="Line 132">
              <a:extLst>
                <a:ext uri="{FF2B5EF4-FFF2-40B4-BE49-F238E27FC236}">
                  <a16:creationId xmlns:a16="http://schemas.microsoft.com/office/drawing/2014/main" id="{51C37069-F81A-5CFB-A2BE-A250437226B0}"/>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43" name="Line 133">
              <a:extLst>
                <a:ext uri="{FF2B5EF4-FFF2-40B4-BE49-F238E27FC236}">
                  <a16:creationId xmlns:a16="http://schemas.microsoft.com/office/drawing/2014/main" id="{670F5DDA-8C8D-91DD-67D8-60E4381DBC73}"/>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0415" name="Freeform 139">
            <a:extLst>
              <a:ext uri="{FF2B5EF4-FFF2-40B4-BE49-F238E27FC236}">
                <a16:creationId xmlns:a16="http://schemas.microsoft.com/office/drawing/2014/main" id="{097E984E-6981-1E53-F9EE-A06E2236F671}"/>
              </a:ext>
              <a:ext uri="{C183D7F6-B498-43B3-948B-1728B52AA6E4}">
                <adec:decorative xmlns:adec="http://schemas.microsoft.com/office/drawing/2017/decorative" val="1"/>
              </a:ext>
            </a:extLst>
          </p:cNvPr>
          <p:cNvSpPr>
            <a:spLocks/>
          </p:cNvSpPr>
          <p:nvPr/>
        </p:nvSpPr>
        <p:spPr bwMode="auto">
          <a:xfrm rot="16200000" flipV="1">
            <a:off x="8262938"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26" name="Rectangle 152">
            <a:extLst>
              <a:ext uri="{FF2B5EF4-FFF2-40B4-BE49-F238E27FC236}">
                <a16:creationId xmlns:a16="http://schemas.microsoft.com/office/drawing/2014/main" id="{A1A30E50-57DD-BEAE-AE95-4F32D16987F0}"/>
              </a:ext>
              <a:ext uri="{C183D7F6-B498-43B3-948B-1728B52AA6E4}">
                <adec:decorative xmlns:adec="http://schemas.microsoft.com/office/drawing/2017/decorative" val="1"/>
              </a:ext>
            </a:extLst>
          </p:cNvPr>
          <p:cNvSpPr>
            <a:spLocks noChangeArrowheads="1"/>
          </p:cNvSpPr>
          <p:nvPr/>
        </p:nvSpPr>
        <p:spPr bwMode="auto">
          <a:xfrm rot="16200000" flipV="1">
            <a:off x="7997825"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0427" name="Group 153">
            <a:extLst>
              <a:ext uri="{FF2B5EF4-FFF2-40B4-BE49-F238E27FC236}">
                <a16:creationId xmlns:a16="http://schemas.microsoft.com/office/drawing/2014/main" id="{0AD4E852-7420-8F1A-D7BE-E2C0D4755EF6}"/>
              </a:ext>
              <a:ext uri="{C183D7F6-B498-43B3-948B-1728B52AA6E4}">
                <adec:decorative xmlns:adec="http://schemas.microsoft.com/office/drawing/2017/decorative" val="1"/>
              </a:ext>
            </a:extLst>
          </p:cNvPr>
          <p:cNvGrpSpPr>
            <a:grpSpLocks/>
          </p:cNvGrpSpPr>
          <p:nvPr/>
        </p:nvGrpSpPr>
        <p:grpSpPr bwMode="auto">
          <a:xfrm rot="16200000" flipV="1">
            <a:off x="7967663" y="2278062"/>
            <a:ext cx="1023938" cy="347663"/>
            <a:chOff x="4108" y="965"/>
            <a:chExt cx="1467" cy="294"/>
          </a:xfrm>
        </p:grpSpPr>
        <p:sp>
          <p:nvSpPr>
            <p:cNvPr id="100432" name="Rectangle 154">
              <a:extLst>
                <a:ext uri="{FF2B5EF4-FFF2-40B4-BE49-F238E27FC236}">
                  <a16:creationId xmlns:a16="http://schemas.microsoft.com/office/drawing/2014/main" id="{7318CAEB-93E9-9B79-5084-0453A0F57EB5}"/>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33" name="Rectangle 155">
              <a:extLst>
                <a:ext uri="{FF2B5EF4-FFF2-40B4-BE49-F238E27FC236}">
                  <a16:creationId xmlns:a16="http://schemas.microsoft.com/office/drawing/2014/main" id="{D48D9B4E-B3E7-2067-D9F8-3F4C4E3E931C}"/>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34" name="Freeform 156">
              <a:extLst>
                <a:ext uri="{FF2B5EF4-FFF2-40B4-BE49-F238E27FC236}">
                  <a16:creationId xmlns:a16="http://schemas.microsoft.com/office/drawing/2014/main" id="{EF4D1AA9-3DEC-AC76-BD91-77851027DDB3}"/>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35" name="Freeform 157">
              <a:extLst>
                <a:ext uri="{FF2B5EF4-FFF2-40B4-BE49-F238E27FC236}">
                  <a16:creationId xmlns:a16="http://schemas.microsoft.com/office/drawing/2014/main" id="{A72ECB16-2067-756D-515B-79747E784858}"/>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100420" name="Freeform 144">
            <a:extLst>
              <a:ext uri="{FF2B5EF4-FFF2-40B4-BE49-F238E27FC236}">
                <a16:creationId xmlns:a16="http://schemas.microsoft.com/office/drawing/2014/main" id="{2D91F74C-88C1-47D7-752A-FB49C84D8E67}"/>
              </a:ext>
              <a:ext uri="{C183D7F6-B498-43B3-948B-1728B52AA6E4}">
                <adec:decorative xmlns:adec="http://schemas.microsoft.com/office/drawing/2017/decorative" val="1"/>
              </a:ext>
            </a:extLst>
          </p:cNvPr>
          <p:cNvSpPr>
            <a:spLocks/>
          </p:cNvSpPr>
          <p:nvPr/>
        </p:nvSpPr>
        <p:spPr bwMode="auto">
          <a:xfrm rot="16200000" flipV="1">
            <a:off x="8240712"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14" name="Freeform 138">
            <a:extLst>
              <a:ext uri="{FF2B5EF4-FFF2-40B4-BE49-F238E27FC236}">
                <a16:creationId xmlns:a16="http://schemas.microsoft.com/office/drawing/2014/main" id="{5C255DDC-6B79-DD0E-886A-1BB8FE4080D2}"/>
              </a:ext>
              <a:ext uri="{C183D7F6-B498-43B3-948B-1728B52AA6E4}">
                <adec:decorative xmlns:adec="http://schemas.microsoft.com/office/drawing/2017/decorative" val="1"/>
              </a:ext>
            </a:extLst>
          </p:cNvPr>
          <p:cNvSpPr>
            <a:spLocks/>
          </p:cNvSpPr>
          <p:nvPr/>
        </p:nvSpPr>
        <p:spPr bwMode="auto">
          <a:xfrm rot="16200000" flipV="1">
            <a:off x="8443119" y="2607469"/>
            <a:ext cx="365125" cy="144463"/>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2 h 121"/>
              <a:gd name="T16" fmla="*/ 297535 w 524"/>
              <a:gd name="T17" fmla="*/ 107452 h 121"/>
              <a:gd name="T18" fmla="*/ 297535 w 524"/>
              <a:gd name="T19" fmla="*/ 143269 h 121"/>
              <a:gd name="T20" fmla="*/ 216706 w 524"/>
              <a:gd name="T21" fmla="*/ 143269 h 121"/>
              <a:gd name="T22" fmla="*/ 216706 w 524"/>
              <a:gd name="T23" fmla="*/ 102676 h 121"/>
              <a:gd name="T24" fmla="*/ 0 w 524"/>
              <a:gd name="T25" fmla="*/ 102676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0425" name="Group 149">
            <a:extLst>
              <a:ext uri="{FF2B5EF4-FFF2-40B4-BE49-F238E27FC236}">
                <a16:creationId xmlns:a16="http://schemas.microsoft.com/office/drawing/2014/main" id="{02C4DB50-A375-E43C-6FC7-C98C39CAF068}"/>
              </a:ext>
              <a:ext uri="{C183D7F6-B498-43B3-948B-1728B52AA6E4}">
                <adec:decorative xmlns:adec="http://schemas.microsoft.com/office/drawing/2017/decorative" val="1"/>
              </a:ext>
            </a:extLst>
          </p:cNvPr>
          <p:cNvGrpSpPr>
            <a:grpSpLocks/>
          </p:cNvGrpSpPr>
          <p:nvPr/>
        </p:nvGrpSpPr>
        <p:grpSpPr bwMode="auto">
          <a:xfrm rot="16200000" flipV="1">
            <a:off x="8439150" y="2530476"/>
            <a:ext cx="77787" cy="150812"/>
            <a:chOff x="4817" y="1051"/>
            <a:chExt cx="111" cy="126"/>
          </a:xfrm>
        </p:grpSpPr>
        <p:sp>
          <p:nvSpPr>
            <p:cNvPr id="100436" name="Rectangle 150">
              <a:extLst>
                <a:ext uri="{FF2B5EF4-FFF2-40B4-BE49-F238E27FC236}">
                  <a16:creationId xmlns:a16="http://schemas.microsoft.com/office/drawing/2014/main" id="{88A3A7BA-7771-AA7B-0D82-09F4865FA295}"/>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37" name="Rectangle 151">
              <a:extLst>
                <a:ext uri="{FF2B5EF4-FFF2-40B4-BE49-F238E27FC236}">
                  <a16:creationId xmlns:a16="http://schemas.microsoft.com/office/drawing/2014/main" id="{D1FE1BD6-0F85-C423-BB18-49964F7061A5}"/>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00424" name="Rectangle 148">
            <a:extLst>
              <a:ext uri="{FF2B5EF4-FFF2-40B4-BE49-F238E27FC236}">
                <a16:creationId xmlns:a16="http://schemas.microsoft.com/office/drawing/2014/main" id="{7A40E1A3-32AB-973A-E7FA-CA7EF451CC48}"/>
              </a:ext>
              <a:ext uri="{C183D7F6-B498-43B3-948B-1728B52AA6E4}">
                <adec:decorative xmlns:adec="http://schemas.microsoft.com/office/drawing/2017/decorative" val="1"/>
              </a:ext>
            </a:extLst>
          </p:cNvPr>
          <p:cNvSpPr>
            <a:spLocks noChangeArrowheads="1"/>
          </p:cNvSpPr>
          <p:nvPr/>
        </p:nvSpPr>
        <p:spPr bwMode="auto">
          <a:xfrm rot="16200000" flipV="1">
            <a:off x="8387556" y="3088482"/>
            <a:ext cx="574675" cy="33338"/>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0413" name="Group 134">
            <a:extLst>
              <a:ext uri="{FF2B5EF4-FFF2-40B4-BE49-F238E27FC236}">
                <a16:creationId xmlns:a16="http://schemas.microsoft.com/office/drawing/2014/main" id="{C85FE673-BE1C-E19A-6ADF-7003AE136FDA}"/>
              </a:ext>
              <a:ext uri="{C183D7F6-B498-43B3-948B-1728B52AA6E4}">
                <adec:decorative xmlns:adec="http://schemas.microsoft.com/office/drawing/2017/decorative" val="1"/>
              </a:ext>
            </a:extLst>
          </p:cNvPr>
          <p:cNvGrpSpPr>
            <a:grpSpLocks/>
          </p:cNvGrpSpPr>
          <p:nvPr/>
        </p:nvGrpSpPr>
        <p:grpSpPr bwMode="auto">
          <a:xfrm>
            <a:off x="7469188" y="3268663"/>
            <a:ext cx="790575" cy="271462"/>
            <a:chOff x="2772" y="2576"/>
            <a:chExt cx="498" cy="171"/>
          </a:xfrm>
        </p:grpSpPr>
        <p:sp>
          <p:nvSpPr>
            <p:cNvPr id="100438" name="Line 135">
              <a:extLst>
                <a:ext uri="{FF2B5EF4-FFF2-40B4-BE49-F238E27FC236}">
                  <a16:creationId xmlns:a16="http://schemas.microsoft.com/office/drawing/2014/main" id="{CB884593-1A8A-A193-999C-7C38CA664606}"/>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39" name="Line 136">
              <a:extLst>
                <a:ext uri="{FF2B5EF4-FFF2-40B4-BE49-F238E27FC236}">
                  <a16:creationId xmlns:a16="http://schemas.microsoft.com/office/drawing/2014/main" id="{C1E63114-CAC5-CB10-EFD9-711AF3BCA623}"/>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40" name="Line 137">
              <a:extLst>
                <a:ext uri="{FF2B5EF4-FFF2-40B4-BE49-F238E27FC236}">
                  <a16:creationId xmlns:a16="http://schemas.microsoft.com/office/drawing/2014/main" id="{5A008FBB-FA08-89F8-24B0-4960591431B2}"/>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0417" name="Freeform 141">
            <a:extLst>
              <a:ext uri="{FF2B5EF4-FFF2-40B4-BE49-F238E27FC236}">
                <a16:creationId xmlns:a16="http://schemas.microsoft.com/office/drawing/2014/main" id="{5407E28B-0437-5A02-99F4-833BE7080A35}"/>
              </a:ext>
              <a:ext uri="{C183D7F6-B498-43B3-948B-1728B52AA6E4}">
                <adec:decorative xmlns:adec="http://schemas.microsoft.com/office/drawing/2017/decorative" val="1"/>
              </a:ext>
            </a:extLst>
          </p:cNvPr>
          <p:cNvSpPr>
            <a:spLocks/>
          </p:cNvSpPr>
          <p:nvPr/>
        </p:nvSpPr>
        <p:spPr bwMode="auto">
          <a:xfrm rot="16200000" flipV="1">
            <a:off x="8259763"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18" name="Freeform 142">
            <a:extLst>
              <a:ext uri="{FF2B5EF4-FFF2-40B4-BE49-F238E27FC236}">
                <a16:creationId xmlns:a16="http://schemas.microsoft.com/office/drawing/2014/main" id="{1E43B4ED-F0EC-0B47-3688-C414D1649E7F}"/>
              </a:ext>
              <a:ext uri="{C183D7F6-B498-43B3-948B-1728B52AA6E4}">
                <adec:decorative xmlns:adec="http://schemas.microsoft.com/office/drawing/2017/decorative" val="1"/>
              </a:ext>
            </a:extLst>
          </p:cNvPr>
          <p:cNvSpPr>
            <a:spLocks/>
          </p:cNvSpPr>
          <p:nvPr/>
        </p:nvSpPr>
        <p:spPr bwMode="auto">
          <a:xfrm rot="16200000" flipV="1">
            <a:off x="8360569"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19" name="Freeform 143">
            <a:extLst>
              <a:ext uri="{FF2B5EF4-FFF2-40B4-BE49-F238E27FC236}">
                <a16:creationId xmlns:a16="http://schemas.microsoft.com/office/drawing/2014/main" id="{BBACC555-54EF-2DEF-6745-DA05E61AB023}"/>
              </a:ext>
              <a:ext uri="{C183D7F6-B498-43B3-948B-1728B52AA6E4}">
                <adec:decorative xmlns:adec="http://schemas.microsoft.com/office/drawing/2017/decorative" val="1"/>
              </a:ext>
            </a:extLst>
          </p:cNvPr>
          <p:cNvSpPr>
            <a:spLocks/>
          </p:cNvSpPr>
          <p:nvPr/>
        </p:nvSpPr>
        <p:spPr bwMode="auto">
          <a:xfrm rot="16200000" flipV="1">
            <a:off x="8358187"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16" name="Freeform 140">
            <a:extLst>
              <a:ext uri="{FF2B5EF4-FFF2-40B4-BE49-F238E27FC236}">
                <a16:creationId xmlns:a16="http://schemas.microsoft.com/office/drawing/2014/main" id="{0886AA50-3259-471A-E8BD-A65A4B688A58}"/>
              </a:ext>
              <a:ext uri="{C183D7F6-B498-43B3-948B-1728B52AA6E4}">
                <adec:decorative xmlns:adec="http://schemas.microsoft.com/office/drawing/2017/decorative" val="1"/>
              </a:ext>
            </a:extLst>
          </p:cNvPr>
          <p:cNvSpPr>
            <a:spLocks/>
          </p:cNvSpPr>
          <p:nvPr/>
        </p:nvSpPr>
        <p:spPr bwMode="auto">
          <a:xfrm rot="16200000" flipV="1">
            <a:off x="8262144"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0403" name="Group 55" descr="symbol">
            <a:extLst>
              <a:ext uri="{FF2B5EF4-FFF2-40B4-BE49-F238E27FC236}">
                <a16:creationId xmlns:a16="http://schemas.microsoft.com/office/drawing/2014/main" id="{5BCBDB66-CC8D-AB03-9BB4-27C1278F53D5}"/>
              </a:ext>
            </a:extLst>
          </p:cNvPr>
          <p:cNvGrpSpPr>
            <a:grpSpLocks/>
          </p:cNvGrpSpPr>
          <p:nvPr/>
        </p:nvGrpSpPr>
        <p:grpSpPr bwMode="auto">
          <a:xfrm>
            <a:off x="7442200" y="4792663"/>
            <a:ext cx="1150938" cy="1066800"/>
            <a:chOff x="4594" y="655"/>
            <a:chExt cx="725" cy="672"/>
          </a:xfrm>
        </p:grpSpPr>
        <p:sp>
          <p:nvSpPr>
            <p:cNvPr id="100479" name="Freeform 56">
              <a:extLst>
                <a:ext uri="{FF2B5EF4-FFF2-40B4-BE49-F238E27FC236}">
                  <a16:creationId xmlns:a16="http://schemas.microsoft.com/office/drawing/2014/main" id="{4E788629-33BF-0EA4-06F1-65443BFE53B4}"/>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80" name="Freeform 57">
              <a:extLst>
                <a:ext uri="{FF2B5EF4-FFF2-40B4-BE49-F238E27FC236}">
                  <a16:creationId xmlns:a16="http://schemas.microsoft.com/office/drawing/2014/main" id="{AF83DAA4-98DA-2CDB-3773-6D0B3812B8F8}"/>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0481" name="Group 58">
              <a:extLst>
                <a:ext uri="{FF2B5EF4-FFF2-40B4-BE49-F238E27FC236}">
                  <a16:creationId xmlns:a16="http://schemas.microsoft.com/office/drawing/2014/main" id="{18D9E597-8702-5748-34B4-AABEFB60AB5B}"/>
                </a:ext>
              </a:extLst>
            </p:cNvPr>
            <p:cNvGrpSpPr>
              <a:grpSpLocks/>
            </p:cNvGrpSpPr>
            <p:nvPr/>
          </p:nvGrpSpPr>
          <p:grpSpPr bwMode="auto">
            <a:xfrm>
              <a:off x="5005" y="857"/>
              <a:ext cx="314" cy="167"/>
              <a:chOff x="5005" y="857"/>
              <a:chExt cx="314" cy="167"/>
            </a:xfrm>
          </p:grpSpPr>
          <p:sp>
            <p:nvSpPr>
              <p:cNvPr id="100502" name="Freeform 59">
                <a:extLst>
                  <a:ext uri="{FF2B5EF4-FFF2-40B4-BE49-F238E27FC236}">
                    <a16:creationId xmlns:a16="http://schemas.microsoft.com/office/drawing/2014/main" id="{87877E28-ABFC-87B7-A3E1-0254EAD83598}"/>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3" name="Freeform 60">
                <a:extLst>
                  <a:ext uri="{FF2B5EF4-FFF2-40B4-BE49-F238E27FC236}">
                    <a16:creationId xmlns:a16="http://schemas.microsoft.com/office/drawing/2014/main" id="{923ACA36-FC7B-BE3A-0BF7-ED879BC55427}"/>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4" name="Freeform 61">
                <a:extLst>
                  <a:ext uri="{FF2B5EF4-FFF2-40B4-BE49-F238E27FC236}">
                    <a16:creationId xmlns:a16="http://schemas.microsoft.com/office/drawing/2014/main" id="{A7029839-0D4D-661A-0B4D-0736FE767359}"/>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5" name="Freeform 62">
                <a:extLst>
                  <a:ext uri="{FF2B5EF4-FFF2-40B4-BE49-F238E27FC236}">
                    <a16:creationId xmlns:a16="http://schemas.microsoft.com/office/drawing/2014/main" id="{C3105A78-AD6E-9B6B-FB03-BF81F86E756A}"/>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6" name="Freeform 63">
                <a:extLst>
                  <a:ext uri="{FF2B5EF4-FFF2-40B4-BE49-F238E27FC236}">
                    <a16:creationId xmlns:a16="http://schemas.microsoft.com/office/drawing/2014/main" id="{3ED49C2A-D897-5A04-A5E3-14C258226C57}"/>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7" name="Freeform 64">
                <a:extLst>
                  <a:ext uri="{FF2B5EF4-FFF2-40B4-BE49-F238E27FC236}">
                    <a16:creationId xmlns:a16="http://schemas.microsoft.com/office/drawing/2014/main" id="{159C2A86-6F7E-84C8-4F41-BE141E4696F6}"/>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8" name="Freeform 65">
                <a:extLst>
                  <a:ext uri="{FF2B5EF4-FFF2-40B4-BE49-F238E27FC236}">
                    <a16:creationId xmlns:a16="http://schemas.microsoft.com/office/drawing/2014/main" id="{14B1ED82-2572-EB3B-3F76-E81D05A7E5B3}"/>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9" name="Freeform 66">
                <a:extLst>
                  <a:ext uri="{FF2B5EF4-FFF2-40B4-BE49-F238E27FC236}">
                    <a16:creationId xmlns:a16="http://schemas.microsoft.com/office/drawing/2014/main" id="{B90B8805-7881-CEF8-7DD7-52C2D3712E47}"/>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0482" name="Group 67">
              <a:extLst>
                <a:ext uri="{FF2B5EF4-FFF2-40B4-BE49-F238E27FC236}">
                  <a16:creationId xmlns:a16="http://schemas.microsoft.com/office/drawing/2014/main" id="{3E70F0E8-7D82-3346-EEB9-59571BBA75DA}"/>
                </a:ext>
              </a:extLst>
            </p:cNvPr>
            <p:cNvGrpSpPr>
              <a:grpSpLocks/>
            </p:cNvGrpSpPr>
            <p:nvPr/>
          </p:nvGrpSpPr>
          <p:grpSpPr bwMode="auto">
            <a:xfrm>
              <a:off x="4728" y="807"/>
              <a:ext cx="285" cy="300"/>
              <a:chOff x="4728" y="807"/>
              <a:chExt cx="285" cy="300"/>
            </a:xfrm>
          </p:grpSpPr>
          <p:sp>
            <p:nvSpPr>
              <p:cNvPr id="100496" name="Freeform 68">
                <a:extLst>
                  <a:ext uri="{FF2B5EF4-FFF2-40B4-BE49-F238E27FC236}">
                    <a16:creationId xmlns:a16="http://schemas.microsoft.com/office/drawing/2014/main" id="{6054E869-693C-9B6B-E061-B45DCADC2EC0}"/>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97" name="Freeform 69">
                <a:extLst>
                  <a:ext uri="{FF2B5EF4-FFF2-40B4-BE49-F238E27FC236}">
                    <a16:creationId xmlns:a16="http://schemas.microsoft.com/office/drawing/2014/main" id="{AD15631E-2CBF-11DA-DE79-84EA3810E226}"/>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0498" name="Group 70">
                <a:extLst>
                  <a:ext uri="{FF2B5EF4-FFF2-40B4-BE49-F238E27FC236}">
                    <a16:creationId xmlns:a16="http://schemas.microsoft.com/office/drawing/2014/main" id="{87614BDA-6E47-9C33-385B-89E3ABBD0F94}"/>
                  </a:ext>
                </a:extLst>
              </p:cNvPr>
              <p:cNvGrpSpPr>
                <a:grpSpLocks/>
              </p:cNvGrpSpPr>
              <p:nvPr/>
            </p:nvGrpSpPr>
            <p:grpSpPr bwMode="auto">
              <a:xfrm>
                <a:off x="4781" y="810"/>
                <a:ext cx="35" cy="260"/>
                <a:chOff x="4781" y="807"/>
                <a:chExt cx="35" cy="260"/>
              </a:xfrm>
            </p:grpSpPr>
            <p:sp>
              <p:nvSpPr>
                <p:cNvPr id="100499" name="Freeform 71">
                  <a:extLst>
                    <a:ext uri="{FF2B5EF4-FFF2-40B4-BE49-F238E27FC236}">
                      <a16:creationId xmlns:a16="http://schemas.microsoft.com/office/drawing/2014/main" id="{21BEBC73-76B0-1FEB-E41D-51F1C33AF500}"/>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500" name="Freeform 72">
                  <a:extLst>
                    <a:ext uri="{FF2B5EF4-FFF2-40B4-BE49-F238E27FC236}">
                      <a16:creationId xmlns:a16="http://schemas.microsoft.com/office/drawing/2014/main" id="{2DF7D68F-49A0-314F-B902-2D960DFCEF5D}"/>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100501" name="Freeform 73">
                  <a:extLst>
                    <a:ext uri="{FF2B5EF4-FFF2-40B4-BE49-F238E27FC236}">
                      <a16:creationId xmlns:a16="http://schemas.microsoft.com/office/drawing/2014/main" id="{90F7BC4B-D3F8-E839-1564-06060AE7E138}"/>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100483" name="Group 74">
              <a:extLst>
                <a:ext uri="{FF2B5EF4-FFF2-40B4-BE49-F238E27FC236}">
                  <a16:creationId xmlns:a16="http://schemas.microsoft.com/office/drawing/2014/main" id="{1819DF76-3F3D-4EFB-12F4-BFA4B6CA2146}"/>
                </a:ext>
              </a:extLst>
            </p:cNvPr>
            <p:cNvGrpSpPr>
              <a:grpSpLocks/>
            </p:cNvGrpSpPr>
            <p:nvPr/>
          </p:nvGrpSpPr>
          <p:grpSpPr bwMode="auto">
            <a:xfrm>
              <a:off x="5112" y="777"/>
              <a:ext cx="79" cy="298"/>
              <a:chOff x="5106" y="769"/>
              <a:chExt cx="79" cy="298"/>
            </a:xfrm>
          </p:grpSpPr>
          <p:sp>
            <p:nvSpPr>
              <p:cNvPr id="100494" name="Freeform 75">
                <a:extLst>
                  <a:ext uri="{FF2B5EF4-FFF2-40B4-BE49-F238E27FC236}">
                    <a16:creationId xmlns:a16="http://schemas.microsoft.com/office/drawing/2014/main" id="{0873EF73-80C8-0CF3-EC84-26A2360A0AC9}"/>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95" name="Freeform 76">
                <a:extLst>
                  <a:ext uri="{FF2B5EF4-FFF2-40B4-BE49-F238E27FC236}">
                    <a16:creationId xmlns:a16="http://schemas.microsoft.com/office/drawing/2014/main" id="{778D207C-E6C8-F021-EBCD-23D7AFECD0DF}"/>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00484" name="Group 77">
              <a:extLst>
                <a:ext uri="{FF2B5EF4-FFF2-40B4-BE49-F238E27FC236}">
                  <a16:creationId xmlns:a16="http://schemas.microsoft.com/office/drawing/2014/main" id="{488F3FCC-C96D-8748-398D-64D0D5E66E13}"/>
                </a:ext>
              </a:extLst>
            </p:cNvPr>
            <p:cNvGrpSpPr>
              <a:grpSpLocks/>
            </p:cNvGrpSpPr>
            <p:nvPr/>
          </p:nvGrpSpPr>
          <p:grpSpPr bwMode="auto">
            <a:xfrm>
              <a:off x="4594" y="957"/>
              <a:ext cx="281" cy="300"/>
              <a:chOff x="4594" y="957"/>
              <a:chExt cx="281" cy="300"/>
            </a:xfrm>
          </p:grpSpPr>
          <p:sp>
            <p:nvSpPr>
              <p:cNvPr id="100490" name="Freeform 78">
                <a:extLst>
                  <a:ext uri="{FF2B5EF4-FFF2-40B4-BE49-F238E27FC236}">
                    <a16:creationId xmlns:a16="http://schemas.microsoft.com/office/drawing/2014/main" id="{7066C957-2775-4982-FD21-8381FE41B496}"/>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91" name="Freeform 79">
                <a:extLst>
                  <a:ext uri="{FF2B5EF4-FFF2-40B4-BE49-F238E27FC236}">
                    <a16:creationId xmlns:a16="http://schemas.microsoft.com/office/drawing/2014/main" id="{268B7D71-587C-15DE-EC34-CF558F296187}"/>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92" name="Freeform 80">
                <a:extLst>
                  <a:ext uri="{FF2B5EF4-FFF2-40B4-BE49-F238E27FC236}">
                    <a16:creationId xmlns:a16="http://schemas.microsoft.com/office/drawing/2014/main" id="{3E2635BF-1A74-516C-7D82-3CD48B591212}"/>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93" name="Freeform 81">
                <a:extLst>
                  <a:ext uri="{FF2B5EF4-FFF2-40B4-BE49-F238E27FC236}">
                    <a16:creationId xmlns:a16="http://schemas.microsoft.com/office/drawing/2014/main" id="{F5966D6F-C229-A838-3884-FFC0302E9BAB}"/>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0485" name="Freeform 82">
              <a:extLst>
                <a:ext uri="{FF2B5EF4-FFF2-40B4-BE49-F238E27FC236}">
                  <a16:creationId xmlns:a16="http://schemas.microsoft.com/office/drawing/2014/main" id="{11E91AE7-462D-1B61-2427-702B53C9F965}"/>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0486" name="Group 83">
              <a:extLst>
                <a:ext uri="{FF2B5EF4-FFF2-40B4-BE49-F238E27FC236}">
                  <a16:creationId xmlns:a16="http://schemas.microsoft.com/office/drawing/2014/main" id="{C989E579-BB67-52EE-D7F3-31FFBDF93D66}"/>
                </a:ext>
              </a:extLst>
            </p:cNvPr>
            <p:cNvGrpSpPr>
              <a:grpSpLocks/>
            </p:cNvGrpSpPr>
            <p:nvPr/>
          </p:nvGrpSpPr>
          <p:grpSpPr bwMode="auto">
            <a:xfrm rot="5400000">
              <a:off x="4942" y="1040"/>
              <a:ext cx="218" cy="356"/>
              <a:chOff x="4462" y="2080"/>
              <a:chExt cx="218" cy="356"/>
            </a:xfrm>
          </p:grpSpPr>
          <p:sp>
            <p:nvSpPr>
              <p:cNvPr id="100487" name="Oval 84">
                <a:extLst>
                  <a:ext uri="{FF2B5EF4-FFF2-40B4-BE49-F238E27FC236}">
                    <a16:creationId xmlns:a16="http://schemas.microsoft.com/office/drawing/2014/main" id="{B7CC29C9-27DE-642F-7952-DE3A4A0AAC9D}"/>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0488" name="Line 85">
                <a:extLst>
                  <a:ext uri="{FF2B5EF4-FFF2-40B4-BE49-F238E27FC236}">
                    <a16:creationId xmlns:a16="http://schemas.microsoft.com/office/drawing/2014/main" id="{39BC404D-92DC-D0D9-ECDD-A1E5B7B34B6B}"/>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489" name="Line 86">
                <a:extLst>
                  <a:ext uri="{FF2B5EF4-FFF2-40B4-BE49-F238E27FC236}">
                    <a16:creationId xmlns:a16="http://schemas.microsoft.com/office/drawing/2014/main" id="{9F5FEE12-F523-0B59-AC86-B1CCC135784A}"/>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0422" name="Line 146">
            <a:extLst>
              <a:ext uri="{FF2B5EF4-FFF2-40B4-BE49-F238E27FC236}">
                <a16:creationId xmlns:a16="http://schemas.microsoft.com/office/drawing/2014/main" id="{7AFCF5DF-9558-3C82-FA0C-FF3B1D28C990}"/>
              </a:ext>
              <a:ext uri="{C183D7F6-B498-43B3-948B-1728B52AA6E4}">
                <adec:decorative xmlns:adec="http://schemas.microsoft.com/office/drawing/2017/decorative" val="1"/>
              </a:ext>
            </a:extLst>
          </p:cNvPr>
          <p:cNvSpPr>
            <a:spLocks noChangeShapeType="1"/>
          </p:cNvSpPr>
          <p:nvPr/>
        </p:nvSpPr>
        <p:spPr bwMode="auto">
          <a:xfrm rot="16200000" flipV="1">
            <a:off x="8482013"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100421" name="Freeform 145">
            <a:extLst>
              <a:ext uri="{FF2B5EF4-FFF2-40B4-BE49-F238E27FC236}">
                <a16:creationId xmlns:a16="http://schemas.microsoft.com/office/drawing/2014/main" id="{B9D4BF97-9F66-F662-2B48-9DE47F0C11F2}"/>
              </a:ext>
              <a:ext uri="{C183D7F6-B498-43B3-948B-1728B52AA6E4}">
                <adec:decorative xmlns:adec="http://schemas.microsoft.com/office/drawing/2017/decorative" val="1"/>
              </a:ext>
            </a:extLst>
          </p:cNvPr>
          <p:cNvSpPr>
            <a:spLocks/>
          </p:cNvSpPr>
          <p:nvPr/>
        </p:nvSpPr>
        <p:spPr bwMode="auto">
          <a:xfrm rot="16200000" flipV="1">
            <a:off x="8355013"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0423" name="Freeform 147">
            <a:extLst>
              <a:ext uri="{FF2B5EF4-FFF2-40B4-BE49-F238E27FC236}">
                <a16:creationId xmlns:a16="http://schemas.microsoft.com/office/drawing/2014/main" id="{2A7D4DBC-7001-F3AD-EB94-58AD6B27650A}"/>
              </a:ext>
              <a:ext uri="{C183D7F6-B498-43B3-948B-1728B52AA6E4}">
                <adec:decorative xmlns:adec="http://schemas.microsoft.com/office/drawing/2017/decorative" val="1"/>
              </a:ext>
            </a:extLst>
          </p:cNvPr>
          <p:cNvSpPr>
            <a:spLocks/>
          </p:cNvSpPr>
          <p:nvPr/>
        </p:nvSpPr>
        <p:spPr bwMode="auto">
          <a:xfrm rot="16200000" flipV="1">
            <a:off x="8536782" y="2504281"/>
            <a:ext cx="63500" cy="58737"/>
          </a:xfrm>
          <a:custGeom>
            <a:avLst/>
            <a:gdLst>
              <a:gd name="T0" fmla="*/ 0 w 90"/>
              <a:gd name="T1" fmla="*/ 57562 h 50"/>
              <a:gd name="T2" fmla="*/ 0 w 90"/>
              <a:gd name="T3" fmla="*/ 57562 h 50"/>
              <a:gd name="T4" fmla="*/ 0 w 90"/>
              <a:gd name="T5" fmla="*/ 48164 h 50"/>
              <a:gd name="T6" fmla="*/ 7761 w 90"/>
              <a:gd name="T7" fmla="*/ 39941 h 50"/>
              <a:gd name="T8" fmla="*/ 7761 w 90"/>
              <a:gd name="T9" fmla="*/ 30543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3 h 50"/>
              <a:gd name="T28" fmla="*/ 51506 w 90"/>
              <a:gd name="T29" fmla="*/ 39941 h 50"/>
              <a:gd name="T30" fmla="*/ 62794 w 90"/>
              <a:gd name="T31" fmla="*/ 48164 h 50"/>
              <a:gd name="T32" fmla="*/ 62794 w 90"/>
              <a:gd name="T33" fmla="*/ 57562 h 50"/>
              <a:gd name="T34" fmla="*/ 0 w 90"/>
              <a:gd name="T35" fmla="*/ 57562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37054"/>
                                        </p:tgtEl>
                                        <p:attrNameLst>
                                          <p:attrName>style.visibility</p:attrName>
                                        </p:attrNameLst>
                                      </p:cBhvr>
                                      <p:to>
                                        <p:strVal val="visible"/>
                                      </p:to>
                                    </p:set>
                                    <p:animEffect transition="in" filter="dissolve">
                                      <p:cBhvr>
                                        <p:cTn id="7" dur="500"/>
                                        <p:tgtEl>
                                          <p:spTgt spid="33705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37055"/>
                                        </p:tgtEl>
                                        <p:attrNameLst>
                                          <p:attrName>style.visibility</p:attrName>
                                        </p:attrNameLst>
                                      </p:cBhvr>
                                      <p:to>
                                        <p:strVal val="visible"/>
                                      </p:to>
                                    </p:set>
                                    <p:animEffect transition="in" filter="dissolve">
                                      <p:cBhvr>
                                        <p:cTn id="11" dur="500"/>
                                        <p:tgtEl>
                                          <p:spTgt spid="3370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81" name="Rectangle 163">
            <a:extLst>
              <a:ext uri="{FF2B5EF4-FFF2-40B4-BE49-F238E27FC236}">
                <a16:creationId xmlns:a16="http://schemas.microsoft.com/office/drawing/2014/main" id="{75EA2DC2-39D9-73E0-256A-76F2328AFE18}"/>
              </a:ext>
            </a:extLst>
          </p:cNvPr>
          <p:cNvSpPr>
            <a:spLocks noGrp="1" noChangeArrowheads="1"/>
          </p:cNvSpPr>
          <p:nvPr>
            <p:ph type="ctrTitle"/>
          </p:nvPr>
        </p:nvSpPr>
        <p:spPr>
          <a:xfrm>
            <a:off x="457200" y="990600"/>
            <a:ext cx="7772400" cy="320675"/>
          </a:xfrm>
        </p:spPr>
        <p:txBody>
          <a:bodyPr anchor="ctr"/>
          <a:lstStyle/>
          <a:p>
            <a:pPr eaLnBrk="1" hangingPunct="1"/>
            <a:r>
              <a:rPr lang="en-US" altLang="en-US" sz="4400" dirty="0"/>
              <a:t>Pressure regulator 13</a:t>
            </a:r>
            <a:endParaRPr lang="en-GB" altLang="en-US" sz="4400" dirty="0"/>
          </a:p>
        </p:txBody>
      </p:sp>
      <p:sp>
        <p:nvSpPr>
          <p:cNvPr id="338082" name="AutoShape 162">
            <a:extLst>
              <a:ext uri="{FF2B5EF4-FFF2-40B4-BE49-F238E27FC236}">
                <a16:creationId xmlns:a16="http://schemas.microsoft.com/office/drawing/2014/main" id="{C0761149-CD05-26D5-CDAD-E545672ED222}"/>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2456" name="Text Box 60">
            <a:extLst>
              <a:ext uri="{FF2B5EF4-FFF2-40B4-BE49-F238E27FC236}">
                <a16:creationId xmlns:a16="http://schemas.microsoft.com/office/drawing/2014/main" id="{B7F90AB3-599A-ACFE-F6FA-3A88A10E7BD5}"/>
              </a:ext>
            </a:extLst>
          </p:cNvPr>
          <p:cNvSpPr txBox="1">
            <a:spLocks noChangeArrowheads="1"/>
          </p:cNvSpPr>
          <p:nvPr/>
        </p:nvSpPr>
        <p:spPr bwMode="auto">
          <a:xfrm>
            <a:off x="1579563" y="3425825"/>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37922" name="Freeform 2">
            <a:extLst>
              <a:ext uri="{FF2B5EF4-FFF2-40B4-BE49-F238E27FC236}">
                <a16:creationId xmlns:a16="http://schemas.microsoft.com/office/drawing/2014/main" id="{38FC9C42-F761-C166-0C4F-A0987D625BFB}"/>
              </a:ext>
              <a:ext uri="{C183D7F6-B498-43B3-948B-1728B52AA6E4}">
                <adec:decorative xmlns:adec="http://schemas.microsoft.com/office/drawing/2017/decorative" val="1"/>
              </a:ext>
            </a:extLst>
          </p:cNvPr>
          <p:cNvSpPr>
            <a:spLocks/>
          </p:cNvSpPr>
          <p:nvPr/>
        </p:nvSpPr>
        <p:spPr bwMode="auto">
          <a:xfrm>
            <a:off x="3043238" y="2241550"/>
            <a:ext cx="2173287"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37923" name="Freeform 3">
            <a:extLst>
              <a:ext uri="{FF2B5EF4-FFF2-40B4-BE49-F238E27FC236}">
                <a16:creationId xmlns:a16="http://schemas.microsoft.com/office/drawing/2014/main" id="{207F9605-21A4-3656-3EF1-A89A6535716E}"/>
              </a:ext>
              <a:ext uri="{C183D7F6-B498-43B3-948B-1728B52AA6E4}">
                <adec:decorative xmlns:adec="http://schemas.microsoft.com/office/drawing/2017/decorative" val="1"/>
              </a:ext>
            </a:extLst>
          </p:cNvPr>
          <p:cNvSpPr>
            <a:spLocks/>
          </p:cNvSpPr>
          <p:nvPr/>
        </p:nvSpPr>
        <p:spPr bwMode="auto">
          <a:xfrm>
            <a:off x="3043238" y="2889250"/>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102405" name="Freeform 4">
            <a:extLst>
              <a:ext uri="{FF2B5EF4-FFF2-40B4-BE49-F238E27FC236}">
                <a16:creationId xmlns:a16="http://schemas.microsoft.com/office/drawing/2014/main" id="{44314C54-DD1D-5880-407B-7091662D1CBF}"/>
              </a:ext>
              <a:ext uri="{C183D7F6-B498-43B3-948B-1728B52AA6E4}">
                <adec:decorative xmlns:adec="http://schemas.microsoft.com/office/drawing/2017/decorative" val="1"/>
              </a:ext>
            </a:extLst>
          </p:cNvPr>
          <p:cNvSpPr>
            <a:spLocks/>
          </p:cNvSpPr>
          <p:nvPr/>
        </p:nvSpPr>
        <p:spPr bwMode="auto">
          <a:xfrm>
            <a:off x="3282950" y="3708400"/>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1249363 w 1696"/>
              <a:gd name="T17" fmla="*/ 257175 h 1161"/>
              <a:gd name="T18" fmla="*/ 1239838 w 1696"/>
              <a:gd name="T19" fmla="*/ 3175 h 1161"/>
              <a:gd name="T20" fmla="*/ 1458913 w 1696"/>
              <a:gd name="T21" fmla="*/ 0 h 1161"/>
              <a:gd name="T22" fmla="*/ 1465263 w 1696"/>
              <a:gd name="T23" fmla="*/ 254000 h 1161"/>
              <a:gd name="T24" fmla="*/ 2692400 w 1696"/>
              <a:gd name="T25" fmla="*/ 120650 h 1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787" y="162"/>
                </a:lnTo>
                <a:lnTo>
                  <a:pt x="781" y="2"/>
                </a:lnTo>
                <a:lnTo>
                  <a:pt x="919" y="0"/>
                </a:lnTo>
                <a:lnTo>
                  <a:pt x="923" y="160"/>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06" name="Freeform 5">
            <a:extLst>
              <a:ext uri="{FF2B5EF4-FFF2-40B4-BE49-F238E27FC236}">
                <a16:creationId xmlns:a16="http://schemas.microsoft.com/office/drawing/2014/main" id="{B76F99EC-A44A-9C2C-984B-A52FBE942557}"/>
              </a:ext>
              <a:ext uri="{C183D7F6-B498-43B3-948B-1728B52AA6E4}">
                <adec:decorative xmlns:adec="http://schemas.microsoft.com/office/drawing/2017/decorative" val="1"/>
              </a:ext>
            </a:extLst>
          </p:cNvPr>
          <p:cNvSpPr>
            <a:spLocks/>
          </p:cNvSpPr>
          <p:nvPr/>
        </p:nvSpPr>
        <p:spPr bwMode="auto">
          <a:xfrm>
            <a:off x="3043238"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102408" name="Freeform 7">
            <a:extLst>
              <a:ext uri="{FF2B5EF4-FFF2-40B4-BE49-F238E27FC236}">
                <a16:creationId xmlns:a16="http://schemas.microsoft.com/office/drawing/2014/main" id="{81853B7A-3ADA-461B-7100-E3CAEB59D160}"/>
              </a:ext>
              <a:ext uri="{C183D7F6-B498-43B3-948B-1728B52AA6E4}">
                <adec:decorative xmlns:adec="http://schemas.microsoft.com/office/drawing/2017/decorative" val="1"/>
              </a:ext>
            </a:extLst>
          </p:cNvPr>
          <p:cNvSpPr>
            <a:spLocks/>
          </p:cNvSpPr>
          <p:nvPr/>
        </p:nvSpPr>
        <p:spPr bwMode="auto">
          <a:xfrm>
            <a:off x="3043238"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43" name="Freeform 42">
            <a:extLst>
              <a:ext uri="{FF2B5EF4-FFF2-40B4-BE49-F238E27FC236}">
                <a16:creationId xmlns:a16="http://schemas.microsoft.com/office/drawing/2014/main" id="{9C90D42A-8B98-B1CD-9E6A-D9AC06C65A08}"/>
              </a:ext>
              <a:ext uri="{C183D7F6-B498-43B3-948B-1728B52AA6E4}">
                <adec:decorative xmlns:adec="http://schemas.microsoft.com/office/drawing/2017/decorative" val="1"/>
              </a:ext>
            </a:extLst>
          </p:cNvPr>
          <p:cNvSpPr>
            <a:spLocks/>
          </p:cNvSpPr>
          <p:nvPr/>
        </p:nvSpPr>
        <p:spPr bwMode="auto">
          <a:xfrm>
            <a:off x="3043238"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102445" name="Group 44">
            <a:extLst>
              <a:ext uri="{FF2B5EF4-FFF2-40B4-BE49-F238E27FC236}">
                <a16:creationId xmlns:a16="http://schemas.microsoft.com/office/drawing/2014/main" id="{C1FD9F0F-C59D-A2CA-40F4-75E09BDB1C04}"/>
              </a:ext>
              <a:ext uri="{C183D7F6-B498-43B3-948B-1728B52AA6E4}">
                <adec:decorative xmlns:adec="http://schemas.microsoft.com/office/drawing/2017/decorative" val="1"/>
              </a:ext>
            </a:extLst>
          </p:cNvPr>
          <p:cNvGrpSpPr>
            <a:grpSpLocks/>
          </p:cNvGrpSpPr>
          <p:nvPr/>
        </p:nvGrpSpPr>
        <p:grpSpPr bwMode="auto">
          <a:xfrm>
            <a:off x="3962400" y="2855913"/>
            <a:ext cx="1350963" cy="1306512"/>
            <a:chOff x="2355" y="1228"/>
            <a:chExt cx="851" cy="823"/>
          </a:xfrm>
        </p:grpSpPr>
        <p:sp>
          <p:nvSpPr>
            <p:cNvPr id="102560" name="Freeform 45">
              <a:extLst>
                <a:ext uri="{FF2B5EF4-FFF2-40B4-BE49-F238E27FC236}">
                  <a16:creationId xmlns:a16="http://schemas.microsoft.com/office/drawing/2014/main" id="{C1D9BAAC-00EF-907C-B92F-88DBDEE8F87A}"/>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102561" name="Freeform 46">
              <a:extLst>
                <a:ext uri="{FF2B5EF4-FFF2-40B4-BE49-F238E27FC236}">
                  <a16:creationId xmlns:a16="http://schemas.microsoft.com/office/drawing/2014/main" id="{258D9D65-E882-C92D-2BE6-C440F79652F4}"/>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102562" name="Rectangle 47">
              <a:extLst>
                <a:ext uri="{FF2B5EF4-FFF2-40B4-BE49-F238E27FC236}">
                  <a16:creationId xmlns:a16="http://schemas.microsoft.com/office/drawing/2014/main" id="{CE4E338F-53EF-1723-2D82-9FEA6CA492E2}"/>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563" name="Rectangle 48">
              <a:extLst>
                <a:ext uri="{FF2B5EF4-FFF2-40B4-BE49-F238E27FC236}">
                  <a16:creationId xmlns:a16="http://schemas.microsoft.com/office/drawing/2014/main" id="{1EDC3A9F-F4E9-F74A-A844-2E2D11920C57}"/>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564" name="Freeform 49">
              <a:extLst>
                <a:ext uri="{FF2B5EF4-FFF2-40B4-BE49-F238E27FC236}">
                  <a16:creationId xmlns:a16="http://schemas.microsoft.com/office/drawing/2014/main" id="{9C81BD0C-CDF8-A325-166B-2F5E2AF373A7}"/>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102454" name="Freeform 58">
            <a:extLst>
              <a:ext uri="{FF2B5EF4-FFF2-40B4-BE49-F238E27FC236}">
                <a16:creationId xmlns:a16="http://schemas.microsoft.com/office/drawing/2014/main" id="{7F5EF82D-E845-5624-609F-485F4CE35C0E}"/>
              </a:ext>
              <a:ext uri="{C183D7F6-B498-43B3-948B-1728B52AA6E4}">
                <adec:decorative xmlns:adec="http://schemas.microsoft.com/office/drawing/2017/decorative" val="1"/>
              </a:ext>
            </a:extLst>
          </p:cNvPr>
          <p:cNvSpPr>
            <a:spLocks/>
          </p:cNvSpPr>
          <p:nvPr/>
        </p:nvSpPr>
        <p:spPr bwMode="auto">
          <a:xfrm flipH="1">
            <a:off x="3290888" y="3775075"/>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0" name="AutoShape 54">
            <a:extLst>
              <a:ext uri="{FF2B5EF4-FFF2-40B4-BE49-F238E27FC236}">
                <a16:creationId xmlns:a16="http://schemas.microsoft.com/office/drawing/2014/main" id="{9D200A92-DB3F-3630-74D3-8CDBB0EA0E1D}"/>
              </a:ext>
              <a:ext uri="{C183D7F6-B498-43B3-948B-1728B52AA6E4}">
                <adec:decorative xmlns:adec="http://schemas.microsoft.com/office/drawing/2017/decorative" val="1"/>
              </a:ext>
            </a:extLst>
          </p:cNvPr>
          <p:cNvSpPr>
            <a:spLocks noChangeArrowheads="1"/>
          </p:cNvSpPr>
          <p:nvPr/>
        </p:nvSpPr>
        <p:spPr bwMode="auto">
          <a:xfrm>
            <a:off x="3900488"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51" name="AutoShape 55">
            <a:extLst>
              <a:ext uri="{FF2B5EF4-FFF2-40B4-BE49-F238E27FC236}">
                <a16:creationId xmlns:a16="http://schemas.microsoft.com/office/drawing/2014/main" id="{5C357E79-D0D5-9F02-1F5D-3AB73AE30B81}"/>
              </a:ext>
              <a:ext uri="{C183D7F6-B498-43B3-948B-1728B52AA6E4}">
                <adec:decorative xmlns:adec="http://schemas.microsoft.com/office/drawing/2017/decorative" val="1"/>
              </a:ext>
            </a:extLst>
          </p:cNvPr>
          <p:cNvSpPr>
            <a:spLocks noChangeArrowheads="1"/>
          </p:cNvSpPr>
          <p:nvPr/>
        </p:nvSpPr>
        <p:spPr bwMode="auto">
          <a:xfrm>
            <a:off x="416242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12" name="Freeform 11">
            <a:extLst>
              <a:ext uri="{FF2B5EF4-FFF2-40B4-BE49-F238E27FC236}">
                <a16:creationId xmlns:a16="http://schemas.microsoft.com/office/drawing/2014/main" id="{647A9784-6849-E6D5-5CDB-948EFD0CDD4E}"/>
              </a:ext>
              <a:ext uri="{C183D7F6-B498-43B3-948B-1728B52AA6E4}">
                <adec:decorative xmlns:adec="http://schemas.microsoft.com/office/drawing/2017/decorative" val="1"/>
              </a:ext>
            </a:extLst>
          </p:cNvPr>
          <p:cNvSpPr>
            <a:spLocks/>
          </p:cNvSpPr>
          <p:nvPr/>
        </p:nvSpPr>
        <p:spPr bwMode="auto">
          <a:xfrm>
            <a:off x="3043238" y="3868738"/>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102411" name="Freeform 10">
            <a:extLst>
              <a:ext uri="{FF2B5EF4-FFF2-40B4-BE49-F238E27FC236}">
                <a16:creationId xmlns:a16="http://schemas.microsoft.com/office/drawing/2014/main" id="{E992D74D-7559-CEB1-F05F-1618F3030081}"/>
              </a:ext>
              <a:ext uri="{C183D7F6-B498-43B3-948B-1728B52AA6E4}">
                <adec:decorative xmlns:adec="http://schemas.microsoft.com/office/drawing/2017/decorative" val="1"/>
              </a:ext>
            </a:extLst>
          </p:cNvPr>
          <p:cNvSpPr>
            <a:spLocks/>
          </p:cNvSpPr>
          <p:nvPr/>
        </p:nvSpPr>
        <p:spPr bwMode="auto">
          <a:xfrm>
            <a:off x="5491163"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102446" name="Freeform 50">
            <a:extLst>
              <a:ext uri="{FF2B5EF4-FFF2-40B4-BE49-F238E27FC236}">
                <a16:creationId xmlns:a16="http://schemas.microsoft.com/office/drawing/2014/main" id="{2F98FD1A-959B-E249-6887-9634EF6BA114}"/>
              </a:ext>
              <a:ext uri="{C183D7F6-B498-43B3-948B-1728B52AA6E4}">
                <adec:decorative xmlns:adec="http://schemas.microsoft.com/office/drawing/2017/decorative" val="1"/>
              </a:ext>
            </a:extLst>
          </p:cNvPr>
          <p:cNvSpPr>
            <a:spLocks/>
          </p:cNvSpPr>
          <p:nvPr/>
        </p:nvSpPr>
        <p:spPr bwMode="auto">
          <a:xfrm>
            <a:off x="4760913" y="3775075"/>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2" name="AutoShape 56">
            <a:extLst>
              <a:ext uri="{FF2B5EF4-FFF2-40B4-BE49-F238E27FC236}">
                <a16:creationId xmlns:a16="http://schemas.microsoft.com/office/drawing/2014/main" id="{042B634A-C66F-EE16-EC5D-5967946A85B6}"/>
              </a:ext>
              <a:ext uri="{C183D7F6-B498-43B3-948B-1728B52AA6E4}">
                <adec:decorative xmlns:adec="http://schemas.microsoft.com/office/drawing/2017/decorative" val="1"/>
              </a:ext>
            </a:extLst>
          </p:cNvPr>
          <p:cNvSpPr>
            <a:spLocks noChangeArrowheads="1"/>
          </p:cNvSpPr>
          <p:nvPr/>
        </p:nvSpPr>
        <p:spPr bwMode="auto">
          <a:xfrm>
            <a:off x="49942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53" name="AutoShape 57">
            <a:extLst>
              <a:ext uri="{FF2B5EF4-FFF2-40B4-BE49-F238E27FC236}">
                <a16:creationId xmlns:a16="http://schemas.microsoft.com/office/drawing/2014/main" id="{2274652B-873F-ADDC-ABCA-85C3E3BD74AE}"/>
              </a:ext>
              <a:ext uri="{C183D7F6-B498-43B3-948B-1728B52AA6E4}">
                <adec:decorative xmlns:adec="http://schemas.microsoft.com/office/drawing/2017/decorative" val="1"/>
              </a:ext>
            </a:extLst>
          </p:cNvPr>
          <p:cNvSpPr>
            <a:spLocks noChangeArrowheads="1"/>
          </p:cNvSpPr>
          <p:nvPr/>
        </p:nvSpPr>
        <p:spPr bwMode="auto">
          <a:xfrm>
            <a:off x="52863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61" name="AutoShape 118">
            <a:extLst>
              <a:ext uri="{FF2B5EF4-FFF2-40B4-BE49-F238E27FC236}">
                <a16:creationId xmlns:a16="http://schemas.microsoft.com/office/drawing/2014/main" id="{49462632-413C-CF1F-4A85-B0A210E61CA8}"/>
              </a:ext>
              <a:ext uri="{C183D7F6-B498-43B3-948B-1728B52AA6E4}">
                <adec:decorative xmlns:adec="http://schemas.microsoft.com/office/drawing/2017/decorative" val="1"/>
              </a:ext>
            </a:extLst>
          </p:cNvPr>
          <p:cNvSpPr>
            <a:spLocks noChangeArrowheads="1"/>
          </p:cNvSpPr>
          <p:nvPr/>
        </p:nvSpPr>
        <p:spPr bwMode="auto">
          <a:xfrm>
            <a:off x="6221413" y="2933700"/>
            <a:ext cx="809625" cy="414338"/>
          </a:xfrm>
          <a:prstGeom prst="rightArrow">
            <a:avLst>
              <a:gd name="adj1" fmla="val 50000"/>
              <a:gd name="adj2" fmla="val 4885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13" name="Freeform 12">
            <a:extLst>
              <a:ext uri="{FF2B5EF4-FFF2-40B4-BE49-F238E27FC236}">
                <a16:creationId xmlns:a16="http://schemas.microsoft.com/office/drawing/2014/main" id="{7A577BAC-9771-0BA4-217D-48D8499933BF}"/>
              </a:ext>
              <a:ext uri="{C183D7F6-B498-43B3-948B-1728B52AA6E4}">
                <adec:decorative xmlns:adec="http://schemas.microsoft.com/office/drawing/2017/decorative" val="1"/>
              </a:ext>
            </a:extLst>
          </p:cNvPr>
          <p:cNvSpPr>
            <a:spLocks/>
          </p:cNvSpPr>
          <p:nvPr/>
        </p:nvSpPr>
        <p:spPr bwMode="auto">
          <a:xfrm>
            <a:off x="5383213"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102448" name="Line 52">
            <a:extLst>
              <a:ext uri="{FF2B5EF4-FFF2-40B4-BE49-F238E27FC236}">
                <a16:creationId xmlns:a16="http://schemas.microsoft.com/office/drawing/2014/main" id="{86E39983-BADE-441F-AB3D-5BE5802476ED}"/>
              </a:ext>
              <a:ext uri="{C183D7F6-B498-43B3-948B-1728B52AA6E4}">
                <adec:decorative xmlns:adec="http://schemas.microsoft.com/office/drawing/2017/decorative" val="1"/>
              </a:ext>
            </a:extLst>
          </p:cNvPr>
          <p:cNvSpPr>
            <a:spLocks noChangeShapeType="1"/>
          </p:cNvSpPr>
          <p:nvPr/>
        </p:nvSpPr>
        <p:spPr bwMode="auto">
          <a:xfrm>
            <a:off x="5964238"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4" name="Freeform 43">
            <a:extLst>
              <a:ext uri="{FF2B5EF4-FFF2-40B4-BE49-F238E27FC236}">
                <a16:creationId xmlns:a16="http://schemas.microsoft.com/office/drawing/2014/main" id="{9FE9EC0E-88A4-326D-7D17-8872703193A9}"/>
              </a:ext>
              <a:ext uri="{C183D7F6-B498-43B3-948B-1728B52AA6E4}">
                <adec:decorative xmlns:adec="http://schemas.microsoft.com/office/drawing/2017/decorative" val="1"/>
              </a:ext>
            </a:extLst>
          </p:cNvPr>
          <p:cNvSpPr>
            <a:spLocks/>
          </p:cNvSpPr>
          <p:nvPr/>
        </p:nvSpPr>
        <p:spPr bwMode="auto">
          <a:xfrm>
            <a:off x="4379913" y="2316163"/>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47" name="Oval 51">
            <a:extLst>
              <a:ext uri="{FF2B5EF4-FFF2-40B4-BE49-F238E27FC236}">
                <a16:creationId xmlns:a16="http://schemas.microsoft.com/office/drawing/2014/main" id="{3C900282-E68A-3A73-D2F2-6444AAAAAF7D}"/>
              </a:ext>
              <a:ext uri="{C183D7F6-B498-43B3-948B-1728B52AA6E4}">
                <adec:decorative xmlns:adec="http://schemas.microsoft.com/office/drawing/2017/decorative" val="1"/>
              </a:ext>
            </a:extLst>
          </p:cNvPr>
          <p:cNvSpPr>
            <a:spLocks noChangeArrowheads="1"/>
          </p:cNvSpPr>
          <p:nvPr/>
        </p:nvSpPr>
        <p:spPr bwMode="auto">
          <a:xfrm>
            <a:off x="5634038"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49" name="Line 53">
            <a:extLst>
              <a:ext uri="{FF2B5EF4-FFF2-40B4-BE49-F238E27FC236}">
                <a16:creationId xmlns:a16="http://schemas.microsoft.com/office/drawing/2014/main" id="{25B95169-BF37-DF06-6DF9-CB4273F8789D}"/>
              </a:ext>
              <a:ext uri="{C183D7F6-B498-43B3-948B-1728B52AA6E4}">
                <adec:decorative xmlns:adec="http://schemas.microsoft.com/office/drawing/2017/decorative" val="1"/>
              </a:ext>
            </a:extLst>
          </p:cNvPr>
          <p:cNvSpPr>
            <a:spLocks noChangeShapeType="1"/>
          </p:cNvSpPr>
          <p:nvPr/>
        </p:nvSpPr>
        <p:spPr bwMode="auto">
          <a:xfrm rot="4912361" flipH="1">
            <a:off x="5824538"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979" name="Text Box 59">
            <a:extLst>
              <a:ext uri="{FF2B5EF4-FFF2-40B4-BE49-F238E27FC236}">
                <a16:creationId xmlns:a16="http://schemas.microsoft.com/office/drawing/2014/main" id="{3ADD6617-3EFE-EE06-856B-C0215E65F459}"/>
              </a:ext>
            </a:extLst>
          </p:cNvPr>
          <p:cNvSpPr txBox="1">
            <a:spLocks noChangeArrowheads="1"/>
          </p:cNvSpPr>
          <p:nvPr/>
        </p:nvSpPr>
        <p:spPr bwMode="auto">
          <a:xfrm>
            <a:off x="5041900" y="1685925"/>
            <a:ext cx="895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4 Bar</a:t>
            </a:r>
          </a:p>
        </p:txBody>
      </p:sp>
      <p:sp>
        <p:nvSpPr>
          <p:cNvPr id="102409" name="Freeform 8">
            <a:extLst>
              <a:ext uri="{FF2B5EF4-FFF2-40B4-BE49-F238E27FC236}">
                <a16:creationId xmlns:a16="http://schemas.microsoft.com/office/drawing/2014/main" id="{1860E8E1-BF9E-27BD-D9D9-01D7CDB1AC8D}"/>
              </a:ext>
              <a:ext uri="{C183D7F6-B498-43B3-948B-1728B52AA6E4}">
                <adec:decorative xmlns:adec="http://schemas.microsoft.com/office/drawing/2017/decorative" val="1"/>
              </a:ext>
            </a:extLst>
          </p:cNvPr>
          <p:cNvSpPr>
            <a:spLocks/>
          </p:cNvSpPr>
          <p:nvPr/>
        </p:nvSpPr>
        <p:spPr bwMode="auto">
          <a:xfrm>
            <a:off x="3760788"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4" name="Freeform 13">
            <a:extLst>
              <a:ext uri="{FF2B5EF4-FFF2-40B4-BE49-F238E27FC236}">
                <a16:creationId xmlns:a16="http://schemas.microsoft.com/office/drawing/2014/main" id="{898B75FF-DEBF-4D3F-8184-DE0E308D54DB}"/>
              </a:ext>
              <a:ext uri="{C183D7F6-B498-43B3-948B-1728B52AA6E4}">
                <adec:decorative xmlns:adec="http://schemas.microsoft.com/office/drawing/2017/decorative" val="1"/>
              </a:ext>
            </a:extLst>
          </p:cNvPr>
          <p:cNvSpPr>
            <a:spLocks/>
          </p:cNvSpPr>
          <p:nvPr/>
        </p:nvSpPr>
        <p:spPr bwMode="auto">
          <a:xfrm>
            <a:off x="3833813" y="4365625"/>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102415" name="Rectangle 14">
            <a:extLst>
              <a:ext uri="{FF2B5EF4-FFF2-40B4-BE49-F238E27FC236}">
                <a16:creationId xmlns:a16="http://schemas.microsoft.com/office/drawing/2014/main" id="{21B77606-6B93-0BFA-6334-6C8737EA66FF}"/>
              </a:ext>
              <a:ext uri="{C183D7F6-B498-43B3-948B-1728B52AA6E4}">
                <adec:decorative xmlns:adec="http://schemas.microsoft.com/office/drawing/2017/decorative" val="1"/>
              </a:ext>
            </a:extLst>
          </p:cNvPr>
          <p:cNvSpPr>
            <a:spLocks noChangeArrowheads="1"/>
          </p:cNvSpPr>
          <p:nvPr/>
        </p:nvSpPr>
        <p:spPr bwMode="auto">
          <a:xfrm>
            <a:off x="4489450"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2458" name="Group 93">
            <a:extLst>
              <a:ext uri="{FF2B5EF4-FFF2-40B4-BE49-F238E27FC236}">
                <a16:creationId xmlns:a16="http://schemas.microsoft.com/office/drawing/2014/main" id="{792A3190-A917-554C-DCDC-078C4E2CDF5E}"/>
              </a:ext>
              <a:ext uri="{C183D7F6-B498-43B3-948B-1728B52AA6E4}">
                <adec:decorative xmlns:adec="http://schemas.microsoft.com/office/drawing/2017/decorative" val="1"/>
              </a:ext>
            </a:extLst>
          </p:cNvPr>
          <p:cNvGrpSpPr>
            <a:grpSpLocks/>
          </p:cNvGrpSpPr>
          <p:nvPr/>
        </p:nvGrpSpPr>
        <p:grpSpPr bwMode="auto">
          <a:xfrm>
            <a:off x="4452938" y="4083050"/>
            <a:ext cx="388937" cy="881063"/>
            <a:chOff x="2664" y="2008"/>
            <a:chExt cx="245" cy="621"/>
          </a:xfrm>
        </p:grpSpPr>
        <p:sp>
          <p:nvSpPr>
            <p:cNvPr id="102507" name="Freeform 94">
              <a:extLst>
                <a:ext uri="{FF2B5EF4-FFF2-40B4-BE49-F238E27FC236}">
                  <a16:creationId xmlns:a16="http://schemas.microsoft.com/office/drawing/2014/main" id="{BB2EF782-338C-6A72-6BD3-CA67BC7B4DC8}"/>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08" name="Freeform 95">
              <a:extLst>
                <a:ext uri="{FF2B5EF4-FFF2-40B4-BE49-F238E27FC236}">
                  <a16:creationId xmlns:a16="http://schemas.microsoft.com/office/drawing/2014/main" id="{98AE28D5-4B4D-88BC-6F11-543055754CA8}"/>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09" name="Freeform 96">
              <a:extLst>
                <a:ext uri="{FF2B5EF4-FFF2-40B4-BE49-F238E27FC236}">
                  <a16:creationId xmlns:a16="http://schemas.microsoft.com/office/drawing/2014/main" id="{2596C1E3-3C79-339C-C950-D62DC13BEB5B}"/>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0" name="Freeform 97">
              <a:extLst>
                <a:ext uri="{FF2B5EF4-FFF2-40B4-BE49-F238E27FC236}">
                  <a16:creationId xmlns:a16="http://schemas.microsoft.com/office/drawing/2014/main" id="{2858B4CE-E603-914F-96EC-946F46937793}"/>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1" name="Freeform 98">
              <a:extLst>
                <a:ext uri="{FF2B5EF4-FFF2-40B4-BE49-F238E27FC236}">
                  <a16:creationId xmlns:a16="http://schemas.microsoft.com/office/drawing/2014/main" id="{65574843-5082-5CC0-7E93-5003EE9260E5}"/>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2" name="Freeform 99">
              <a:extLst>
                <a:ext uri="{FF2B5EF4-FFF2-40B4-BE49-F238E27FC236}">
                  <a16:creationId xmlns:a16="http://schemas.microsoft.com/office/drawing/2014/main" id="{A2CCEF0C-0A6E-4C09-069F-29E0276D56EF}"/>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3" name="Freeform 100">
              <a:extLst>
                <a:ext uri="{FF2B5EF4-FFF2-40B4-BE49-F238E27FC236}">
                  <a16:creationId xmlns:a16="http://schemas.microsoft.com/office/drawing/2014/main" id="{CCB30112-3615-5CD8-2617-4F1FC7FA4C71}"/>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4" name="Freeform 101">
              <a:extLst>
                <a:ext uri="{FF2B5EF4-FFF2-40B4-BE49-F238E27FC236}">
                  <a16:creationId xmlns:a16="http://schemas.microsoft.com/office/drawing/2014/main" id="{61B20FD2-0049-C648-6BD7-DF520C551EC3}"/>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5" name="Freeform 102">
              <a:extLst>
                <a:ext uri="{FF2B5EF4-FFF2-40B4-BE49-F238E27FC236}">
                  <a16:creationId xmlns:a16="http://schemas.microsoft.com/office/drawing/2014/main" id="{C7F93A34-79C4-E765-8BBA-086A5558E770}"/>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6" name="Freeform 103">
              <a:extLst>
                <a:ext uri="{FF2B5EF4-FFF2-40B4-BE49-F238E27FC236}">
                  <a16:creationId xmlns:a16="http://schemas.microsoft.com/office/drawing/2014/main" id="{783B6214-14C5-5EFE-DDFD-163E2D60BE92}"/>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7" name="Freeform 104">
              <a:extLst>
                <a:ext uri="{FF2B5EF4-FFF2-40B4-BE49-F238E27FC236}">
                  <a16:creationId xmlns:a16="http://schemas.microsoft.com/office/drawing/2014/main" id="{07A01D34-D70E-D42C-C704-0DE5AF58B1E7}"/>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8" name="Freeform 105">
              <a:extLst>
                <a:ext uri="{FF2B5EF4-FFF2-40B4-BE49-F238E27FC236}">
                  <a16:creationId xmlns:a16="http://schemas.microsoft.com/office/drawing/2014/main" id="{9E1C5C71-87C9-3567-5388-627C715FFB8E}"/>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19" name="Freeform 106">
              <a:extLst>
                <a:ext uri="{FF2B5EF4-FFF2-40B4-BE49-F238E27FC236}">
                  <a16:creationId xmlns:a16="http://schemas.microsoft.com/office/drawing/2014/main" id="{542B8F30-8223-5A20-8C18-AE26CE3BFF9D}"/>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0" name="Freeform 107">
              <a:extLst>
                <a:ext uri="{FF2B5EF4-FFF2-40B4-BE49-F238E27FC236}">
                  <a16:creationId xmlns:a16="http://schemas.microsoft.com/office/drawing/2014/main" id="{D9724E89-1C0A-EC27-CB87-AEFAD5538D75}"/>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1" name="Freeform 108">
              <a:extLst>
                <a:ext uri="{FF2B5EF4-FFF2-40B4-BE49-F238E27FC236}">
                  <a16:creationId xmlns:a16="http://schemas.microsoft.com/office/drawing/2014/main" id="{566B9C79-C659-2D16-477B-780416AD6B58}"/>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2" name="Freeform 109">
              <a:extLst>
                <a:ext uri="{FF2B5EF4-FFF2-40B4-BE49-F238E27FC236}">
                  <a16:creationId xmlns:a16="http://schemas.microsoft.com/office/drawing/2014/main" id="{BA84798F-9D0F-CFCD-5036-541CA4A0E78A}"/>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3" name="Freeform 110">
              <a:extLst>
                <a:ext uri="{FF2B5EF4-FFF2-40B4-BE49-F238E27FC236}">
                  <a16:creationId xmlns:a16="http://schemas.microsoft.com/office/drawing/2014/main" id="{6795E348-6F00-3887-8917-4416A3C104C4}"/>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4" name="Freeform 111">
              <a:extLst>
                <a:ext uri="{FF2B5EF4-FFF2-40B4-BE49-F238E27FC236}">
                  <a16:creationId xmlns:a16="http://schemas.microsoft.com/office/drawing/2014/main" id="{EA96B168-0333-3B6D-98B5-4BE1446ADEEC}"/>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5" name="Freeform 112">
              <a:extLst>
                <a:ext uri="{FF2B5EF4-FFF2-40B4-BE49-F238E27FC236}">
                  <a16:creationId xmlns:a16="http://schemas.microsoft.com/office/drawing/2014/main" id="{B578EE27-3E7C-4DD0-CFE1-7C94282B9C34}"/>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6" name="Freeform 113">
              <a:extLst>
                <a:ext uri="{FF2B5EF4-FFF2-40B4-BE49-F238E27FC236}">
                  <a16:creationId xmlns:a16="http://schemas.microsoft.com/office/drawing/2014/main" id="{17BE1494-B009-FB2D-F490-447C5DC4EB7B}"/>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7" name="Freeform 114">
              <a:extLst>
                <a:ext uri="{FF2B5EF4-FFF2-40B4-BE49-F238E27FC236}">
                  <a16:creationId xmlns:a16="http://schemas.microsoft.com/office/drawing/2014/main" id="{CD876D7B-194C-8305-6DB0-F5C3AAA211D8}"/>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28" name="Freeform 115">
              <a:extLst>
                <a:ext uri="{FF2B5EF4-FFF2-40B4-BE49-F238E27FC236}">
                  <a16:creationId xmlns:a16="http://schemas.microsoft.com/office/drawing/2014/main" id="{401605B6-B511-BC17-1B45-A7E64C2DE28E}"/>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2416" name="Rectangle 15">
            <a:extLst>
              <a:ext uri="{FF2B5EF4-FFF2-40B4-BE49-F238E27FC236}">
                <a16:creationId xmlns:a16="http://schemas.microsoft.com/office/drawing/2014/main" id="{1FA33720-13B2-0293-2A43-3E24414F06C2}"/>
              </a:ext>
              <a:ext uri="{C183D7F6-B498-43B3-948B-1728B52AA6E4}">
                <adec:decorative xmlns:adec="http://schemas.microsoft.com/office/drawing/2017/decorative" val="1"/>
              </a:ext>
            </a:extLst>
          </p:cNvPr>
          <p:cNvSpPr>
            <a:spLocks noChangeArrowheads="1"/>
          </p:cNvSpPr>
          <p:nvPr/>
        </p:nvSpPr>
        <p:spPr bwMode="auto">
          <a:xfrm>
            <a:off x="4416425"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17" name="Rectangle 16">
            <a:extLst>
              <a:ext uri="{FF2B5EF4-FFF2-40B4-BE49-F238E27FC236}">
                <a16:creationId xmlns:a16="http://schemas.microsoft.com/office/drawing/2014/main" id="{D560E5E9-F253-3767-9BA0-490AF4472D3F}"/>
              </a:ext>
              <a:ext uri="{C183D7F6-B498-43B3-948B-1728B52AA6E4}">
                <adec:decorative xmlns:adec="http://schemas.microsoft.com/office/drawing/2017/decorative" val="1"/>
              </a:ext>
            </a:extLst>
          </p:cNvPr>
          <p:cNvSpPr>
            <a:spLocks noChangeArrowheads="1"/>
          </p:cNvSpPr>
          <p:nvPr/>
        </p:nvSpPr>
        <p:spPr bwMode="auto">
          <a:xfrm>
            <a:off x="4022725" y="5892800"/>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18" name="Freeform 17">
            <a:extLst>
              <a:ext uri="{FF2B5EF4-FFF2-40B4-BE49-F238E27FC236}">
                <a16:creationId xmlns:a16="http://schemas.microsoft.com/office/drawing/2014/main" id="{1F42D63E-C4F1-4D48-CB42-619613871B6B}"/>
              </a:ext>
              <a:ext uri="{C183D7F6-B498-43B3-948B-1728B52AA6E4}">
                <adec:decorative xmlns:adec="http://schemas.microsoft.com/office/drawing/2017/decorative" val="1"/>
              </a:ext>
            </a:extLst>
          </p:cNvPr>
          <p:cNvSpPr>
            <a:spLocks/>
          </p:cNvSpPr>
          <p:nvPr/>
        </p:nvSpPr>
        <p:spPr bwMode="auto">
          <a:xfrm>
            <a:off x="458311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42" name="Freeform 41">
            <a:extLst>
              <a:ext uri="{FF2B5EF4-FFF2-40B4-BE49-F238E27FC236}">
                <a16:creationId xmlns:a16="http://schemas.microsoft.com/office/drawing/2014/main" id="{354FD798-C879-7D35-D6B6-F942BA7AA80E}"/>
              </a:ext>
              <a:ext uri="{C183D7F6-B498-43B3-948B-1728B52AA6E4}">
                <adec:decorative xmlns:adec="http://schemas.microsoft.com/office/drawing/2017/decorative" val="1"/>
              </a:ext>
            </a:extLst>
          </p:cNvPr>
          <p:cNvSpPr>
            <a:spLocks/>
          </p:cNvSpPr>
          <p:nvPr/>
        </p:nvSpPr>
        <p:spPr bwMode="auto">
          <a:xfrm>
            <a:off x="4022725" y="5849938"/>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9" name="Freeform 28">
            <a:extLst>
              <a:ext uri="{FF2B5EF4-FFF2-40B4-BE49-F238E27FC236}">
                <a16:creationId xmlns:a16="http://schemas.microsoft.com/office/drawing/2014/main" id="{5F6377F3-081E-EE6B-4AF1-2BD4F82278CF}"/>
              </a:ext>
              <a:ext uri="{C183D7F6-B498-43B3-948B-1728B52AA6E4}">
                <adec:decorative xmlns:adec="http://schemas.microsoft.com/office/drawing/2017/decorative" val="1"/>
              </a:ext>
            </a:extLst>
          </p:cNvPr>
          <p:cNvSpPr>
            <a:spLocks/>
          </p:cNvSpPr>
          <p:nvPr/>
        </p:nvSpPr>
        <p:spPr bwMode="auto">
          <a:xfrm>
            <a:off x="4032250"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8" name="Freeform 27">
            <a:extLst>
              <a:ext uri="{FF2B5EF4-FFF2-40B4-BE49-F238E27FC236}">
                <a16:creationId xmlns:a16="http://schemas.microsoft.com/office/drawing/2014/main" id="{84AAAE9C-7808-DDB7-415F-5B98861E8A67}"/>
              </a:ext>
              <a:ext uri="{C183D7F6-B498-43B3-948B-1728B52AA6E4}">
                <adec:decorative xmlns:adec="http://schemas.microsoft.com/office/drawing/2017/decorative" val="1"/>
              </a:ext>
            </a:extLst>
          </p:cNvPr>
          <p:cNvSpPr>
            <a:spLocks/>
          </p:cNvSpPr>
          <p:nvPr/>
        </p:nvSpPr>
        <p:spPr bwMode="auto">
          <a:xfrm>
            <a:off x="4051300"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7" name="Freeform 26">
            <a:extLst>
              <a:ext uri="{FF2B5EF4-FFF2-40B4-BE49-F238E27FC236}">
                <a16:creationId xmlns:a16="http://schemas.microsoft.com/office/drawing/2014/main" id="{E38AB659-1F03-7A04-0F7A-0BD527DFA595}"/>
              </a:ext>
              <a:ext uri="{C183D7F6-B498-43B3-948B-1728B52AA6E4}">
                <adec:decorative xmlns:adec="http://schemas.microsoft.com/office/drawing/2017/decorative" val="1"/>
              </a:ext>
            </a:extLst>
          </p:cNvPr>
          <p:cNvSpPr>
            <a:spLocks/>
          </p:cNvSpPr>
          <p:nvPr/>
        </p:nvSpPr>
        <p:spPr bwMode="auto">
          <a:xfrm>
            <a:off x="407828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6" name="Freeform 25">
            <a:extLst>
              <a:ext uri="{FF2B5EF4-FFF2-40B4-BE49-F238E27FC236}">
                <a16:creationId xmlns:a16="http://schemas.microsoft.com/office/drawing/2014/main" id="{218329A7-2E56-15F8-ED41-D6F2755777A2}"/>
              </a:ext>
              <a:ext uri="{C183D7F6-B498-43B3-948B-1728B52AA6E4}">
                <adec:decorative xmlns:adec="http://schemas.microsoft.com/office/drawing/2017/decorative" val="1"/>
              </a:ext>
            </a:extLst>
          </p:cNvPr>
          <p:cNvSpPr>
            <a:spLocks/>
          </p:cNvSpPr>
          <p:nvPr/>
        </p:nvSpPr>
        <p:spPr bwMode="auto">
          <a:xfrm>
            <a:off x="410845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5" name="Freeform 24">
            <a:extLst>
              <a:ext uri="{FF2B5EF4-FFF2-40B4-BE49-F238E27FC236}">
                <a16:creationId xmlns:a16="http://schemas.microsoft.com/office/drawing/2014/main" id="{2382F3CA-11F7-D818-AD7D-975BD98A3F2E}"/>
              </a:ext>
              <a:ext uri="{C183D7F6-B498-43B3-948B-1728B52AA6E4}">
                <adec:decorative xmlns:adec="http://schemas.microsoft.com/office/drawing/2017/decorative" val="1"/>
              </a:ext>
            </a:extLst>
          </p:cNvPr>
          <p:cNvSpPr>
            <a:spLocks/>
          </p:cNvSpPr>
          <p:nvPr/>
        </p:nvSpPr>
        <p:spPr bwMode="auto">
          <a:xfrm>
            <a:off x="414496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4" name="Freeform 23">
            <a:extLst>
              <a:ext uri="{FF2B5EF4-FFF2-40B4-BE49-F238E27FC236}">
                <a16:creationId xmlns:a16="http://schemas.microsoft.com/office/drawing/2014/main" id="{13CB3EEA-786B-1345-B5FF-4ECB77AA4E75}"/>
              </a:ext>
              <a:ext uri="{C183D7F6-B498-43B3-948B-1728B52AA6E4}">
                <adec:decorative xmlns:adec="http://schemas.microsoft.com/office/drawing/2017/decorative" val="1"/>
              </a:ext>
            </a:extLst>
          </p:cNvPr>
          <p:cNvSpPr>
            <a:spLocks/>
          </p:cNvSpPr>
          <p:nvPr/>
        </p:nvSpPr>
        <p:spPr bwMode="auto">
          <a:xfrm>
            <a:off x="419100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3" name="Freeform 22">
            <a:extLst>
              <a:ext uri="{FF2B5EF4-FFF2-40B4-BE49-F238E27FC236}">
                <a16:creationId xmlns:a16="http://schemas.microsoft.com/office/drawing/2014/main" id="{BD343B18-5D7D-90F6-047D-5D63E4C73292}"/>
              </a:ext>
              <a:ext uri="{C183D7F6-B498-43B3-948B-1728B52AA6E4}">
                <adec:decorative xmlns:adec="http://schemas.microsoft.com/office/drawing/2017/decorative" val="1"/>
              </a:ext>
            </a:extLst>
          </p:cNvPr>
          <p:cNvSpPr>
            <a:spLocks/>
          </p:cNvSpPr>
          <p:nvPr/>
        </p:nvSpPr>
        <p:spPr bwMode="auto">
          <a:xfrm>
            <a:off x="4237038" y="5892800"/>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2" name="Freeform 21">
            <a:extLst>
              <a:ext uri="{FF2B5EF4-FFF2-40B4-BE49-F238E27FC236}">
                <a16:creationId xmlns:a16="http://schemas.microsoft.com/office/drawing/2014/main" id="{6C6CB3D8-F3E9-85F3-6DC0-0334ADBE9A38}"/>
              </a:ext>
              <a:ext uri="{C183D7F6-B498-43B3-948B-1728B52AA6E4}">
                <adec:decorative xmlns:adec="http://schemas.microsoft.com/office/drawing/2017/decorative" val="1"/>
              </a:ext>
            </a:extLst>
          </p:cNvPr>
          <p:cNvSpPr>
            <a:spLocks/>
          </p:cNvSpPr>
          <p:nvPr/>
        </p:nvSpPr>
        <p:spPr bwMode="auto">
          <a:xfrm>
            <a:off x="428783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1" name="Freeform 20">
            <a:extLst>
              <a:ext uri="{FF2B5EF4-FFF2-40B4-BE49-F238E27FC236}">
                <a16:creationId xmlns:a16="http://schemas.microsoft.com/office/drawing/2014/main" id="{589817EA-5FBB-BE99-EAC7-5C4CA074B7A9}"/>
              </a:ext>
              <a:ext uri="{C183D7F6-B498-43B3-948B-1728B52AA6E4}">
                <adec:decorative xmlns:adec="http://schemas.microsoft.com/office/drawing/2017/decorative" val="1"/>
              </a:ext>
            </a:extLst>
          </p:cNvPr>
          <p:cNvSpPr>
            <a:spLocks/>
          </p:cNvSpPr>
          <p:nvPr/>
        </p:nvSpPr>
        <p:spPr bwMode="auto">
          <a:xfrm>
            <a:off x="4343400" y="5892800"/>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0" name="Freeform 19">
            <a:extLst>
              <a:ext uri="{FF2B5EF4-FFF2-40B4-BE49-F238E27FC236}">
                <a16:creationId xmlns:a16="http://schemas.microsoft.com/office/drawing/2014/main" id="{C699797F-43CF-8B20-7F71-5C58837669B5}"/>
              </a:ext>
              <a:ext uri="{C183D7F6-B498-43B3-948B-1728B52AA6E4}">
                <adec:decorative xmlns:adec="http://schemas.microsoft.com/office/drawing/2017/decorative" val="1"/>
              </a:ext>
            </a:extLst>
          </p:cNvPr>
          <p:cNvSpPr>
            <a:spLocks/>
          </p:cNvSpPr>
          <p:nvPr/>
        </p:nvSpPr>
        <p:spPr bwMode="auto">
          <a:xfrm>
            <a:off x="4410075"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Freeform 18">
            <a:extLst>
              <a:ext uri="{FF2B5EF4-FFF2-40B4-BE49-F238E27FC236}">
                <a16:creationId xmlns:a16="http://schemas.microsoft.com/office/drawing/2014/main" id="{0EA8F549-2A1F-9AAA-3E67-B28E00ABD854}"/>
              </a:ext>
              <a:ext uri="{C183D7F6-B498-43B3-948B-1728B52AA6E4}">
                <adec:decorative xmlns:adec="http://schemas.microsoft.com/office/drawing/2017/decorative" val="1"/>
              </a:ext>
            </a:extLst>
          </p:cNvPr>
          <p:cNvSpPr>
            <a:spLocks/>
          </p:cNvSpPr>
          <p:nvPr/>
        </p:nvSpPr>
        <p:spPr bwMode="auto">
          <a:xfrm>
            <a:off x="44894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0" name="Freeform 29">
            <a:extLst>
              <a:ext uri="{FF2B5EF4-FFF2-40B4-BE49-F238E27FC236}">
                <a16:creationId xmlns:a16="http://schemas.microsoft.com/office/drawing/2014/main" id="{199B64A2-1512-A1C8-DD54-BF9934E7E77A}"/>
              </a:ext>
              <a:ext uri="{C183D7F6-B498-43B3-948B-1728B52AA6E4}">
                <adec:decorative xmlns:adec="http://schemas.microsoft.com/office/drawing/2017/decorative" val="1"/>
              </a:ext>
            </a:extLst>
          </p:cNvPr>
          <p:cNvSpPr>
            <a:spLocks/>
          </p:cNvSpPr>
          <p:nvPr/>
        </p:nvSpPr>
        <p:spPr bwMode="auto">
          <a:xfrm>
            <a:off x="46831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1" name="Freeform 30">
            <a:extLst>
              <a:ext uri="{FF2B5EF4-FFF2-40B4-BE49-F238E27FC236}">
                <a16:creationId xmlns:a16="http://schemas.microsoft.com/office/drawing/2014/main" id="{25DB4375-31FF-5108-4C3C-CCEC4A5625DD}"/>
              </a:ext>
              <a:ext uri="{C183D7F6-B498-43B3-948B-1728B52AA6E4}">
                <adec:decorative xmlns:adec="http://schemas.microsoft.com/office/drawing/2017/decorative" val="1"/>
              </a:ext>
            </a:extLst>
          </p:cNvPr>
          <p:cNvSpPr>
            <a:spLocks/>
          </p:cNvSpPr>
          <p:nvPr/>
        </p:nvSpPr>
        <p:spPr bwMode="auto">
          <a:xfrm>
            <a:off x="47783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2" name="Freeform 31">
            <a:extLst>
              <a:ext uri="{FF2B5EF4-FFF2-40B4-BE49-F238E27FC236}">
                <a16:creationId xmlns:a16="http://schemas.microsoft.com/office/drawing/2014/main" id="{7848E904-360E-F5E7-2465-558B0709A512}"/>
              </a:ext>
              <a:ext uri="{C183D7F6-B498-43B3-948B-1728B52AA6E4}">
                <adec:decorative xmlns:adec="http://schemas.microsoft.com/office/drawing/2017/decorative" val="1"/>
              </a:ext>
            </a:extLst>
          </p:cNvPr>
          <p:cNvSpPr>
            <a:spLocks/>
          </p:cNvSpPr>
          <p:nvPr/>
        </p:nvSpPr>
        <p:spPr bwMode="auto">
          <a:xfrm>
            <a:off x="48577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3" name="Freeform 32">
            <a:extLst>
              <a:ext uri="{FF2B5EF4-FFF2-40B4-BE49-F238E27FC236}">
                <a16:creationId xmlns:a16="http://schemas.microsoft.com/office/drawing/2014/main" id="{B386D986-D3F9-E0B0-F2B5-428A6D3B2BC0}"/>
              </a:ext>
              <a:ext uri="{C183D7F6-B498-43B3-948B-1728B52AA6E4}">
                <adec:decorative xmlns:adec="http://schemas.microsoft.com/office/drawing/2017/decorative" val="1"/>
              </a:ext>
            </a:extLst>
          </p:cNvPr>
          <p:cNvSpPr>
            <a:spLocks/>
          </p:cNvSpPr>
          <p:nvPr/>
        </p:nvSpPr>
        <p:spPr bwMode="auto">
          <a:xfrm>
            <a:off x="49244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4" name="Freeform 33">
            <a:extLst>
              <a:ext uri="{FF2B5EF4-FFF2-40B4-BE49-F238E27FC236}">
                <a16:creationId xmlns:a16="http://schemas.microsoft.com/office/drawing/2014/main" id="{A3C0B397-2F7A-10BB-B055-548E9D0642B2}"/>
              </a:ext>
              <a:ext uri="{C183D7F6-B498-43B3-948B-1728B52AA6E4}">
                <adec:decorative xmlns:adec="http://schemas.microsoft.com/office/drawing/2017/decorative" val="1"/>
              </a:ext>
            </a:extLst>
          </p:cNvPr>
          <p:cNvSpPr>
            <a:spLocks/>
          </p:cNvSpPr>
          <p:nvPr/>
        </p:nvSpPr>
        <p:spPr bwMode="auto">
          <a:xfrm>
            <a:off x="49815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5" name="Freeform 34">
            <a:extLst>
              <a:ext uri="{FF2B5EF4-FFF2-40B4-BE49-F238E27FC236}">
                <a16:creationId xmlns:a16="http://schemas.microsoft.com/office/drawing/2014/main" id="{1667C375-3BAD-01A6-4AC7-0D18739DE135}"/>
              </a:ext>
              <a:ext uri="{C183D7F6-B498-43B3-948B-1728B52AA6E4}">
                <adec:decorative xmlns:adec="http://schemas.microsoft.com/office/drawing/2017/decorative" val="1"/>
              </a:ext>
            </a:extLst>
          </p:cNvPr>
          <p:cNvSpPr>
            <a:spLocks/>
          </p:cNvSpPr>
          <p:nvPr/>
        </p:nvSpPr>
        <p:spPr bwMode="auto">
          <a:xfrm>
            <a:off x="50307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6" name="Freeform 35">
            <a:extLst>
              <a:ext uri="{FF2B5EF4-FFF2-40B4-BE49-F238E27FC236}">
                <a16:creationId xmlns:a16="http://schemas.microsoft.com/office/drawing/2014/main" id="{0DAA3324-CF99-106C-C719-E52053AF3FF4}"/>
              </a:ext>
              <a:ext uri="{C183D7F6-B498-43B3-948B-1728B52AA6E4}">
                <adec:decorative xmlns:adec="http://schemas.microsoft.com/office/drawing/2017/decorative" val="1"/>
              </a:ext>
            </a:extLst>
          </p:cNvPr>
          <p:cNvSpPr>
            <a:spLocks/>
          </p:cNvSpPr>
          <p:nvPr/>
        </p:nvSpPr>
        <p:spPr bwMode="auto">
          <a:xfrm>
            <a:off x="50768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7" name="Freeform 36">
            <a:extLst>
              <a:ext uri="{FF2B5EF4-FFF2-40B4-BE49-F238E27FC236}">
                <a16:creationId xmlns:a16="http://schemas.microsoft.com/office/drawing/2014/main" id="{67053946-179B-8FE7-828C-1D5920497EDF}"/>
              </a:ext>
              <a:ext uri="{C183D7F6-B498-43B3-948B-1728B52AA6E4}">
                <adec:decorative xmlns:adec="http://schemas.microsoft.com/office/drawing/2017/decorative" val="1"/>
              </a:ext>
            </a:extLst>
          </p:cNvPr>
          <p:cNvSpPr>
            <a:spLocks/>
          </p:cNvSpPr>
          <p:nvPr/>
        </p:nvSpPr>
        <p:spPr bwMode="auto">
          <a:xfrm>
            <a:off x="5122863"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8" name="Freeform 37">
            <a:extLst>
              <a:ext uri="{FF2B5EF4-FFF2-40B4-BE49-F238E27FC236}">
                <a16:creationId xmlns:a16="http://schemas.microsoft.com/office/drawing/2014/main" id="{9D4B3DB7-0059-F52B-5CC6-F933775ED686}"/>
              </a:ext>
              <a:ext uri="{C183D7F6-B498-43B3-948B-1728B52AA6E4}">
                <adec:decorative xmlns:adec="http://schemas.microsoft.com/office/drawing/2017/decorative" val="1"/>
              </a:ext>
            </a:extLst>
          </p:cNvPr>
          <p:cNvSpPr>
            <a:spLocks/>
          </p:cNvSpPr>
          <p:nvPr/>
        </p:nvSpPr>
        <p:spPr bwMode="auto">
          <a:xfrm>
            <a:off x="5159375"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9" name="Freeform 38">
            <a:extLst>
              <a:ext uri="{FF2B5EF4-FFF2-40B4-BE49-F238E27FC236}">
                <a16:creationId xmlns:a16="http://schemas.microsoft.com/office/drawing/2014/main" id="{00176D98-32DA-39E0-528B-374BBBCE272D}"/>
              </a:ext>
              <a:ext uri="{C183D7F6-B498-43B3-948B-1728B52AA6E4}">
                <adec:decorative xmlns:adec="http://schemas.microsoft.com/office/drawing/2017/decorative" val="1"/>
              </a:ext>
            </a:extLst>
          </p:cNvPr>
          <p:cNvSpPr>
            <a:spLocks/>
          </p:cNvSpPr>
          <p:nvPr/>
        </p:nvSpPr>
        <p:spPr bwMode="auto">
          <a:xfrm>
            <a:off x="51927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40" name="Freeform 39">
            <a:extLst>
              <a:ext uri="{FF2B5EF4-FFF2-40B4-BE49-F238E27FC236}">
                <a16:creationId xmlns:a16="http://schemas.microsoft.com/office/drawing/2014/main" id="{CCDB2C24-9415-CB34-F5EF-BCB07837D0EC}"/>
              </a:ext>
              <a:ext uri="{C183D7F6-B498-43B3-948B-1728B52AA6E4}">
                <adec:decorative xmlns:adec="http://schemas.microsoft.com/office/drawing/2017/decorative" val="1"/>
              </a:ext>
            </a:extLst>
          </p:cNvPr>
          <p:cNvSpPr>
            <a:spLocks/>
          </p:cNvSpPr>
          <p:nvPr/>
        </p:nvSpPr>
        <p:spPr bwMode="auto">
          <a:xfrm>
            <a:off x="52165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41" name="Freeform 40">
            <a:extLst>
              <a:ext uri="{FF2B5EF4-FFF2-40B4-BE49-F238E27FC236}">
                <a16:creationId xmlns:a16="http://schemas.microsoft.com/office/drawing/2014/main" id="{08C4F9C2-0DA6-0AB8-3591-C0508DCA9B17}"/>
              </a:ext>
              <a:ext uri="{C183D7F6-B498-43B3-948B-1728B52AA6E4}">
                <adec:decorative xmlns:adec="http://schemas.microsoft.com/office/drawing/2017/decorative" val="1"/>
              </a:ext>
            </a:extLst>
          </p:cNvPr>
          <p:cNvSpPr>
            <a:spLocks/>
          </p:cNvSpPr>
          <p:nvPr/>
        </p:nvSpPr>
        <p:spPr bwMode="auto">
          <a:xfrm>
            <a:off x="52371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0" name="Freeform 9">
            <a:extLst>
              <a:ext uri="{FF2B5EF4-FFF2-40B4-BE49-F238E27FC236}">
                <a16:creationId xmlns:a16="http://schemas.microsoft.com/office/drawing/2014/main" id="{788C4E20-C955-D623-2F81-F9CB9CD4EA5C}"/>
              </a:ext>
              <a:ext uri="{C183D7F6-B498-43B3-948B-1728B52AA6E4}">
                <adec:decorative xmlns:adec="http://schemas.microsoft.com/office/drawing/2017/decorative" val="1"/>
              </a:ext>
            </a:extLst>
          </p:cNvPr>
          <p:cNvSpPr>
            <a:spLocks/>
          </p:cNvSpPr>
          <p:nvPr/>
        </p:nvSpPr>
        <p:spPr bwMode="auto">
          <a:xfrm>
            <a:off x="5441950"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07" name="Freeform 6">
            <a:extLst>
              <a:ext uri="{FF2B5EF4-FFF2-40B4-BE49-F238E27FC236}">
                <a16:creationId xmlns:a16="http://schemas.microsoft.com/office/drawing/2014/main" id="{71687834-09CC-3860-7E07-805E6A067A90}"/>
              </a:ext>
              <a:ext uri="{C183D7F6-B498-43B3-948B-1728B52AA6E4}">
                <adec:decorative xmlns:adec="http://schemas.microsoft.com/office/drawing/2017/decorative" val="1"/>
              </a:ext>
            </a:extLst>
          </p:cNvPr>
          <p:cNvSpPr>
            <a:spLocks/>
          </p:cNvSpPr>
          <p:nvPr/>
        </p:nvSpPr>
        <p:spPr bwMode="auto">
          <a:xfrm>
            <a:off x="6230938" y="2792413"/>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02" name="Slide Number Placeholder 5">
            <a:extLst>
              <a:ext uri="{FF2B5EF4-FFF2-40B4-BE49-F238E27FC236}">
                <a16:creationId xmlns:a16="http://schemas.microsoft.com/office/drawing/2014/main" id="{9701357C-4179-2D67-719E-6D9016506F23}"/>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FA11224-954E-4B57-8639-E388B108355D}" type="slidenum">
              <a:rPr lang="en-US" altLang="en-US"/>
              <a:pPr/>
              <a:t>68</a:t>
            </a:fld>
            <a:endParaRPr lang="en-US" altLang="en-US"/>
          </a:p>
        </p:txBody>
      </p:sp>
      <p:grpSp>
        <p:nvGrpSpPr>
          <p:cNvPr id="102462" name="Group 119" descr="valve">
            <a:extLst>
              <a:ext uri="{FF2B5EF4-FFF2-40B4-BE49-F238E27FC236}">
                <a16:creationId xmlns:a16="http://schemas.microsoft.com/office/drawing/2014/main" id="{879BE413-54EA-A655-82C5-CDA56B6DD07F}"/>
              </a:ext>
            </a:extLst>
          </p:cNvPr>
          <p:cNvGrpSpPr>
            <a:grpSpLocks/>
          </p:cNvGrpSpPr>
          <p:nvPr/>
        </p:nvGrpSpPr>
        <p:grpSpPr bwMode="auto">
          <a:xfrm rot="5400000">
            <a:off x="6828631" y="2723357"/>
            <a:ext cx="866775" cy="430212"/>
            <a:chOff x="2460" y="2256"/>
            <a:chExt cx="546" cy="271"/>
          </a:xfrm>
        </p:grpSpPr>
        <p:grpSp>
          <p:nvGrpSpPr>
            <p:cNvPr id="102494" name="Group 120">
              <a:extLst>
                <a:ext uri="{FF2B5EF4-FFF2-40B4-BE49-F238E27FC236}">
                  <a16:creationId xmlns:a16="http://schemas.microsoft.com/office/drawing/2014/main" id="{F84DD7F6-9920-FF8D-236B-322D37E0F6B1}"/>
                </a:ext>
              </a:extLst>
            </p:cNvPr>
            <p:cNvGrpSpPr>
              <a:grpSpLocks/>
            </p:cNvGrpSpPr>
            <p:nvPr/>
          </p:nvGrpSpPr>
          <p:grpSpPr bwMode="auto">
            <a:xfrm rot="-5400000">
              <a:off x="2598" y="2118"/>
              <a:ext cx="270" cy="546"/>
              <a:chOff x="2598" y="2118"/>
              <a:chExt cx="270" cy="546"/>
            </a:xfrm>
          </p:grpSpPr>
          <p:sp>
            <p:nvSpPr>
              <p:cNvPr id="102505" name="Rectangle 121">
                <a:extLst>
                  <a:ext uri="{FF2B5EF4-FFF2-40B4-BE49-F238E27FC236}">
                    <a16:creationId xmlns:a16="http://schemas.microsoft.com/office/drawing/2014/main" id="{B410D696-D010-FEB7-61D5-137467E6073B}"/>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506" name="Line 122">
                <a:extLst>
                  <a:ext uri="{FF2B5EF4-FFF2-40B4-BE49-F238E27FC236}">
                    <a16:creationId xmlns:a16="http://schemas.microsoft.com/office/drawing/2014/main" id="{C9C23C95-9469-6A16-64A7-91E64D39FCB3}"/>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2495" name="Line 123">
              <a:extLst>
                <a:ext uri="{FF2B5EF4-FFF2-40B4-BE49-F238E27FC236}">
                  <a16:creationId xmlns:a16="http://schemas.microsoft.com/office/drawing/2014/main" id="{3C47A9B3-BEB8-DE63-28FD-915587F743F3}"/>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6" name="Line 124">
              <a:extLst>
                <a:ext uri="{FF2B5EF4-FFF2-40B4-BE49-F238E27FC236}">
                  <a16:creationId xmlns:a16="http://schemas.microsoft.com/office/drawing/2014/main" id="{CE68E336-CC79-A75E-F393-BB899BE93386}"/>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7" name="Line 125">
              <a:extLst>
                <a:ext uri="{FF2B5EF4-FFF2-40B4-BE49-F238E27FC236}">
                  <a16:creationId xmlns:a16="http://schemas.microsoft.com/office/drawing/2014/main" id="{8DE64E36-D9B3-768B-C0A3-B5DA5369577F}"/>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8" name="Line 126">
              <a:extLst>
                <a:ext uri="{FF2B5EF4-FFF2-40B4-BE49-F238E27FC236}">
                  <a16:creationId xmlns:a16="http://schemas.microsoft.com/office/drawing/2014/main" id="{D0ED0F6C-41BA-73AA-E1BE-D3502D62FF76}"/>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02499" name="Group 127">
              <a:extLst>
                <a:ext uri="{FF2B5EF4-FFF2-40B4-BE49-F238E27FC236}">
                  <a16:creationId xmlns:a16="http://schemas.microsoft.com/office/drawing/2014/main" id="{B551F720-6620-823D-0C8D-F113FB5D66F5}"/>
                </a:ext>
              </a:extLst>
            </p:cNvPr>
            <p:cNvGrpSpPr>
              <a:grpSpLocks/>
            </p:cNvGrpSpPr>
            <p:nvPr/>
          </p:nvGrpSpPr>
          <p:grpSpPr bwMode="auto">
            <a:xfrm>
              <a:off x="2917" y="2482"/>
              <a:ext cx="47" cy="44"/>
              <a:chOff x="2933" y="2482"/>
              <a:chExt cx="47" cy="44"/>
            </a:xfrm>
          </p:grpSpPr>
          <p:sp>
            <p:nvSpPr>
              <p:cNvPr id="102503" name="Line 128">
                <a:extLst>
                  <a:ext uri="{FF2B5EF4-FFF2-40B4-BE49-F238E27FC236}">
                    <a16:creationId xmlns:a16="http://schemas.microsoft.com/office/drawing/2014/main" id="{0D8B9C53-E2DD-24AB-862C-046E1775D1B2}"/>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4" name="Line 129">
                <a:extLst>
                  <a:ext uri="{FF2B5EF4-FFF2-40B4-BE49-F238E27FC236}">
                    <a16:creationId xmlns:a16="http://schemas.microsoft.com/office/drawing/2014/main" id="{43328DA7-99B8-53D5-E547-11EC9F70B97D}"/>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02500" name="Group 130">
              <a:extLst>
                <a:ext uri="{FF2B5EF4-FFF2-40B4-BE49-F238E27FC236}">
                  <a16:creationId xmlns:a16="http://schemas.microsoft.com/office/drawing/2014/main" id="{57F406FB-5CCF-AC8E-62B6-6CF35CBED003}"/>
                </a:ext>
              </a:extLst>
            </p:cNvPr>
            <p:cNvGrpSpPr>
              <a:grpSpLocks/>
            </p:cNvGrpSpPr>
            <p:nvPr/>
          </p:nvGrpSpPr>
          <p:grpSpPr bwMode="auto">
            <a:xfrm>
              <a:off x="2499" y="2479"/>
              <a:ext cx="47" cy="44"/>
              <a:chOff x="2933" y="2482"/>
              <a:chExt cx="47" cy="44"/>
            </a:xfrm>
          </p:grpSpPr>
          <p:sp>
            <p:nvSpPr>
              <p:cNvPr id="102501" name="Line 131">
                <a:extLst>
                  <a:ext uri="{FF2B5EF4-FFF2-40B4-BE49-F238E27FC236}">
                    <a16:creationId xmlns:a16="http://schemas.microsoft.com/office/drawing/2014/main" id="{790D673C-D2ED-2A70-35BB-F5A61CE0F35D}"/>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2" name="Line 132">
                <a:extLst>
                  <a:ext uri="{FF2B5EF4-FFF2-40B4-BE49-F238E27FC236}">
                    <a16:creationId xmlns:a16="http://schemas.microsoft.com/office/drawing/2014/main" id="{E75CE5CD-4CFB-B7B9-0484-B5463A3A8C84}"/>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2459" name="Freeform 116">
            <a:extLst>
              <a:ext uri="{FF2B5EF4-FFF2-40B4-BE49-F238E27FC236}">
                <a16:creationId xmlns:a16="http://schemas.microsoft.com/office/drawing/2014/main" id="{349FCFB9-F72E-8E9F-2C72-83B55BDE9CD3}"/>
              </a:ext>
              <a:ext uri="{C183D7F6-B498-43B3-948B-1728B52AA6E4}">
                <adec:decorative xmlns:adec="http://schemas.microsoft.com/office/drawing/2017/decorative" val="1"/>
              </a:ext>
            </a:extLst>
          </p:cNvPr>
          <p:cNvSpPr>
            <a:spLocks/>
          </p:cNvSpPr>
          <p:nvPr/>
        </p:nvSpPr>
        <p:spPr bwMode="auto">
          <a:xfrm rot="16200000" flipV="1">
            <a:off x="7989888" y="2890838"/>
            <a:ext cx="950912" cy="417512"/>
          </a:xfrm>
          <a:custGeom>
            <a:avLst/>
            <a:gdLst>
              <a:gd name="T0" fmla="*/ 0 w 1362"/>
              <a:gd name="T1" fmla="*/ 416319 h 350"/>
              <a:gd name="T2" fmla="*/ 129860 w 1362"/>
              <a:gd name="T3" fmla="*/ 416319 h 350"/>
              <a:gd name="T4" fmla="*/ 129860 w 1362"/>
              <a:gd name="T5" fmla="*/ 386497 h 350"/>
              <a:gd name="T6" fmla="*/ 777765 w 1362"/>
              <a:gd name="T7" fmla="*/ 386497 h 350"/>
              <a:gd name="T8" fmla="*/ 777765 w 1362"/>
              <a:gd name="T9" fmla="*/ 416319 h 350"/>
              <a:gd name="T10" fmla="*/ 950214 w 1362"/>
              <a:gd name="T11" fmla="*/ 416319 h 350"/>
              <a:gd name="T12" fmla="*/ 950214 w 1362"/>
              <a:gd name="T13" fmla="*/ 0 h 350"/>
              <a:gd name="T14" fmla="*/ 0 w 1362"/>
              <a:gd name="T15" fmla="*/ 0 h 350"/>
              <a:gd name="T16" fmla="*/ 0 w 1362"/>
              <a:gd name="T17" fmla="*/ 41631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chemeClr val="accent2"/>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60" name="Rectangle 117">
            <a:extLst>
              <a:ext uri="{FF2B5EF4-FFF2-40B4-BE49-F238E27FC236}">
                <a16:creationId xmlns:a16="http://schemas.microsoft.com/office/drawing/2014/main" id="{B5059C08-4EC2-7C59-9AF8-88D8CF5E5955}"/>
              </a:ext>
              <a:ext uri="{C183D7F6-B498-43B3-948B-1728B52AA6E4}">
                <adec:decorative xmlns:adec="http://schemas.microsoft.com/office/drawing/2017/decorative" val="1"/>
              </a:ext>
            </a:extLst>
          </p:cNvPr>
          <p:cNvSpPr>
            <a:spLocks noChangeArrowheads="1"/>
          </p:cNvSpPr>
          <p:nvPr/>
        </p:nvSpPr>
        <p:spPr bwMode="auto">
          <a:xfrm>
            <a:off x="8256588" y="2628900"/>
            <a:ext cx="428625" cy="327025"/>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2463" name="Group 133">
            <a:extLst>
              <a:ext uri="{FF2B5EF4-FFF2-40B4-BE49-F238E27FC236}">
                <a16:creationId xmlns:a16="http://schemas.microsoft.com/office/drawing/2014/main" id="{AEF65318-E2A0-EC5C-5100-43E91E5DD45A}"/>
              </a:ext>
              <a:ext uri="{C183D7F6-B498-43B3-948B-1728B52AA6E4}">
                <adec:decorative xmlns:adec="http://schemas.microsoft.com/office/drawing/2017/decorative" val="1"/>
              </a:ext>
            </a:extLst>
          </p:cNvPr>
          <p:cNvGrpSpPr>
            <a:grpSpLocks/>
          </p:cNvGrpSpPr>
          <p:nvPr/>
        </p:nvGrpSpPr>
        <p:grpSpPr bwMode="auto">
          <a:xfrm>
            <a:off x="7477125" y="2697163"/>
            <a:ext cx="781050" cy="368300"/>
            <a:chOff x="2778" y="2216"/>
            <a:chExt cx="492" cy="232"/>
          </a:xfrm>
        </p:grpSpPr>
        <p:sp>
          <p:nvSpPr>
            <p:cNvPr id="102491" name="Line 134">
              <a:extLst>
                <a:ext uri="{FF2B5EF4-FFF2-40B4-BE49-F238E27FC236}">
                  <a16:creationId xmlns:a16="http://schemas.microsoft.com/office/drawing/2014/main" id="{12943F6C-9414-5B92-70C1-FD7DB0335C6A}"/>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2" name="Line 135">
              <a:extLst>
                <a:ext uri="{FF2B5EF4-FFF2-40B4-BE49-F238E27FC236}">
                  <a16:creationId xmlns:a16="http://schemas.microsoft.com/office/drawing/2014/main" id="{E22163A8-268F-1422-B8B1-BFECAF0D1B13}"/>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3" name="Line 136">
              <a:extLst>
                <a:ext uri="{FF2B5EF4-FFF2-40B4-BE49-F238E27FC236}">
                  <a16:creationId xmlns:a16="http://schemas.microsoft.com/office/drawing/2014/main" id="{D82505E7-0996-7B4A-180F-8FD340D1E09C}"/>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2466" name="Freeform 142">
            <a:extLst>
              <a:ext uri="{FF2B5EF4-FFF2-40B4-BE49-F238E27FC236}">
                <a16:creationId xmlns:a16="http://schemas.microsoft.com/office/drawing/2014/main" id="{0FB9E6A6-9241-1A11-9BC6-262E487CE3D6}"/>
              </a:ext>
              <a:ext uri="{C183D7F6-B498-43B3-948B-1728B52AA6E4}">
                <adec:decorative xmlns:adec="http://schemas.microsoft.com/office/drawing/2017/decorative" val="1"/>
              </a:ext>
            </a:extLst>
          </p:cNvPr>
          <p:cNvSpPr>
            <a:spLocks/>
          </p:cNvSpPr>
          <p:nvPr/>
        </p:nvSpPr>
        <p:spPr bwMode="auto">
          <a:xfrm rot="16200000" flipV="1">
            <a:off x="8261350"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77" name="Rectangle 155">
            <a:extLst>
              <a:ext uri="{FF2B5EF4-FFF2-40B4-BE49-F238E27FC236}">
                <a16:creationId xmlns:a16="http://schemas.microsoft.com/office/drawing/2014/main" id="{5BC57CD5-5409-CA3E-2939-3357304B12A6}"/>
              </a:ext>
              <a:ext uri="{C183D7F6-B498-43B3-948B-1728B52AA6E4}">
                <adec:decorative xmlns:adec="http://schemas.microsoft.com/office/drawing/2017/decorative" val="1"/>
              </a:ext>
            </a:extLst>
          </p:cNvPr>
          <p:cNvSpPr>
            <a:spLocks noChangeArrowheads="1"/>
          </p:cNvSpPr>
          <p:nvPr/>
        </p:nvSpPr>
        <p:spPr bwMode="auto">
          <a:xfrm rot="16200000" flipV="1">
            <a:off x="7996238"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2478" name="Group 156">
            <a:extLst>
              <a:ext uri="{FF2B5EF4-FFF2-40B4-BE49-F238E27FC236}">
                <a16:creationId xmlns:a16="http://schemas.microsoft.com/office/drawing/2014/main" id="{C26E7B61-3919-8EFF-CBA8-1203E954AB9C}"/>
              </a:ext>
              <a:ext uri="{C183D7F6-B498-43B3-948B-1728B52AA6E4}">
                <adec:decorative xmlns:adec="http://schemas.microsoft.com/office/drawing/2017/decorative" val="1"/>
              </a:ext>
            </a:extLst>
          </p:cNvPr>
          <p:cNvGrpSpPr>
            <a:grpSpLocks/>
          </p:cNvGrpSpPr>
          <p:nvPr/>
        </p:nvGrpSpPr>
        <p:grpSpPr bwMode="auto">
          <a:xfrm rot="16200000" flipV="1">
            <a:off x="7966075" y="2278063"/>
            <a:ext cx="1023938" cy="347662"/>
            <a:chOff x="4108" y="965"/>
            <a:chExt cx="1467" cy="294"/>
          </a:xfrm>
        </p:grpSpPr>
        <p:sp>
          <p:nvSpPr>
            <p:cNvPr id="102482" name="Rectangle 157">
              <a:extLst>
                <a:ext uri="{FF2B5EF4-FFF2-40B4-BE49-F238E27FC236}">
                  <a16:creationId xmlns:a16="http://schemas.microsoft.com/office/drawing/2014/main" id="{BFFC5705-6E04-AC77-899D-BDA5F61EB68A}"/>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83" name="Rectangle 158">
              <a:extLst>
                <a:ext uri="{FF2B5EF4-FFF2-40B4-BE49-F238E27FC236}">
                  <a16:creationId xmlns:a16="http://schemas.microsoft.com/office/drawing/2014/main" id="{9DF9E09B-080D-24D1-8D1B-F9C197F11A16}"/>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84" name="Freeform 159">
              <a:extLst>
                <a:ext uri="{FF2B5EF4-FFF2-40B4-BE49-F238E27FC236}">
                  <a16:creationId xmlns:a16="http://schemas.microsoft.com/office/drawing/2014/main" id="{02B6DFB8-7BF4-AA39-D672-D80D6F09A791}"/>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85" name="Freeform 160">
              <a:extLst>
                <a:ext uri="{FF2B5EF4-FFF2-40B4-BE49-F238E27FC236}">
                  <a16:creationId xmlns:a16="http://schemas.microsoft.com/office/drawing/2014/main" id="{1348685B-3FDF-6980-0A91-51DF2E73FBFE}"/>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102471" name="Freeform 147">
            <a:extLst>
              <a:ext uri="{FF2B5EF4-FFF2-40B4-BE49-F238E27FC236}">
                <a16:creationId xmlns:a16="http://schemas.microsoft.com/office/drawing/2014/main" id="{0D4D72D0-A6AC-B733-8718-208E29A18322}"/>
              </a:ext>
              <a:ext uri="{C183D7F6-B498-43B3-948B-1728B52AA6E4}">
                <adec:decorative xmlns:adec="http://schemas.microsoft.com/office/drawing/2017/decorative" val="1"/>
              </a:ext>
            </a:extLst>
          </p:cNvPr>
          <p:cNvSpPr>
            <a:spLocks/>
          </p:cNvSpPr>
          <p:nvPr/>
        </p:nvSpPr>
        <p:spPr bwMode="auto">
          <a:xfrm rot="16200000" flipV="1">
            <a:off x="8239125"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65" name="Freeform 141">
            <a:extLst>
              <a:ext uri="{FF2B5EF4-FFF2-40B4-BE49-F238E27FC236}">
                <a16:creationId xmlns:a16="http://schemas.microsoft.com/office/drawing/2014/main" id="{A0CC80F6-65C0-40F6-1C11-E9B4D80A8672}"/>
              </a:ext>
              <a:ext uri="{C183D7F6-B498-43B3-948B-1728B52AA6E4}">
                <adec:decorative xmlns:adec="http://schemas.microsoft.com/office/drawing/2017/decorative" val="1"/>
              </a:ext>
            </a:extLst>
          </p:cNvPr>
          <p:cNvSpPr>
            <a:spLocks/>
          </p:cNvSpPr>
          <p:nvPr/>
        </p:nvSpPr>
        <p:spPr bwMode="auto">
          <a:xfrm rot="16200000" flipV="1">
            <a:off x="8441531" y="2607470"/>
            <a:ext cx="365125" cy="144462"/>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1 h 121"/>
              <a:gd name="T16" fmla="*/ 297535 w 524"/>
              <a:gd name="T17" fmla="*/ 107451 h 121"/>
              <a:gd name="T18" fmla="*/ 297535 w 524"/>
              <a:gd name="T19" fmla="*/ 143268 h 121"/>
              <a:gd name="T20" fmla="*/ 216706 w 524"/>
              <a:gd name="T21" fmla="*/ 143268 h 121"/>
              <a:gd name="T22" fmla="*/ 216706 w 524"/>
              <a:gd name="T23" fmla="*/ 102675 h 121"/>
              <a:gd name="T24" fmla="*/ 0 w 524"/>
              <a:gd name="T25" fmla="*/ 102675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2476" name="Group 152">
            <a:extLst>
              <a:ext uri="{FF2B5EF4-FFF2-40B4-BE49-F238E27FC236}">
                <a16:creationId xmlns:a16="http://schemas.microsoft.com/office/drawing/2014/main" id="{7BAC9698-9008-9975-C80B-71C86C807EA1}"/>
              </a:ext>
              <a:ext uri="{C183D7F6-B498-43B3-948B-1728B52AA6E4}">
                <adec:decorative xmlns:adec="http://schemas.microsoft.com/office/drawing/2017/decorative" val="1"/>
              </a:ext>
            </a:extLst>
          </p:cNvPr>
          <p:cNvGrpSpPr>
            <a:grpSpLocks/>
          </p:cNvGrpSpPr>
          <p:nvPr/>
        </p:nvGrpSpPr>
        <p:grpSpPr bwMode="auto">
          <a:xfrm rot="16200000" flipV="1">
            <a:off x="8437563" y="2530475"/>
            <a:ext cx="77787" cy="150813"/>
            <a:chOff x="4817" y="1051"/>
            <a:chExt cx="111" cy="126"/>
          </a:xfrm>
        </p:grpSpPr>
        <p:sp>
          <p:nvSpPr>
            <p:cNvPr id="102486" name="Rectangle 153">
              <a:extLst>
                <a:ext uri="{FF2B5EF4-FFF2-40B4-BE49-F238E27FC236}">
                  <a16:creationId xmlns:a16="http://schemas.microsoft.com/office/drawing/2014/main" id="{65B6208C-2E17-02C1-A7D7-EE82CBF586CF}"/>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487" name="Rectangle 154">
              <a:extLst>
                <a:ext uri="{FF2B5EF4-FFF2-40B4-BE49-F238E27FC236}">
                  <a16:creationId xmlns:a16="http://schemas.microsoft.com/office/drawing/2014/main" id="{F5B217BF-7798-2654-E79C-545960C2FA90}"/>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02475" name="Rectangle 151">
            <a:extLst>
              <a:ext uri="{FF2B5EF4-FFF2-40B4-BE49-F238E27FC236}">
                <a16:creationId xmlns:a16="http://schemas.microsoft.com/office/drawing/2014/main" id="{E439B619-8947-71E1-5D6D-E634E5B42285}"/>
              </a:ext>
              <a:ext uri="{C183D7F6-B498-43B3-948B-1728B52AA6E4}">
                <adec:decorative xmlns:adec="http://schemas.microsoft.com/office/drawing/2017/decorative" val="1"/>
              </a:ext>
            </a:extLst>
          </p:cNvPr>
          <p:cNvSpPr>
            <a:spLocks noChangeArrowheads="1"/>
          </p:cNvSpPr>
          <p:nvPr/>
        </p:nvSpPr>
        <p:spPr bwMode="auto">
          <a:xfrm rot="16200000" flipV="1">
            <a:off x="8385969" y="3088482"/>
            <a:ext cx="574675" cy="33337"/>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2464" name="Group 137">
            <a:extLst>
              <a:ext uri="{FF2B5EF4-FFF2-40B4-BE49-F238E27FC236}">
                <a16:creationId xmlns:a16="http://schemas.microsoft.com/office/drawing/2014/main" id="{FCB67184-2CF1-51CE-6465-B3450091FCD0}"/>
              </a:ext>
              <a:ext uri="{C183D7F6-B498-43B3-948B-1728B52AA6E4}">
                <adec:decorative xmlns:adec="http://schemas.microsoft.com/office/drawing/2017/decorative" val="1"/>
              </a:ext>
            </a:extLst>
          </p:cNvPr>
          <p:cNvGrpSpPr>
            <a:grpSpLocks/>
          </p:cNvGrpSpPr>
          <p:nvPr/>
        </p:nvGrpSpPr>
        <p:grpSpPr bwMode="auto">
          <a:xfrm>
            <a:off x="7467600" y="3268663"/>
            <a:ext cx="790575" cy="271462"/>
            <a:chOff x="2772" y="2576"/>
            <a:chExt cx="498" cy="171"/>
          </a:xfrm>
        </p:grpSpPr>
        <p:sp>
          <p:nvSpPr>
            <p:cNvPr id="102488" name="Line 138">
              <a:extLst>
                <a:ext uri="{FF2B5EF4-FFF2-40B4-BE49-F238E27FC236}">
                  <a16:creationId xmlns:a16="http://schemas.microsoft.com/office/drawing/2014/main" id="{CA7F04C3-253F-FB6D-1DB4-18A9B22211AE}"/>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9" name="Line 139">
              <a:extLst>
                <a:ext uri="{FF2B5EF4-FFF2-40B4-BE49-F238E27FC236}">
                  <a16:creationId xmlns:a16="http://schemas.microsoft.com/office/drawing/2014/main" id="{6E448B6E-56A6-3D12-E2A5-51CB4A9F639E}"/>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0" name="Line 140">
              <a:extLst>
                <a:ext uri="{FF2B5EF4-FFF2-40B4-BE49-F238E27FC236}">
                  <a16:creationId xmlns:a16="http://schemas.microsoft.com/office/drawing/2014/main" id="{ACB5BEAE-28C7-0FDE-5E17-24458DC0C7A6}"/>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2468" name="Freeform 144">
            <a:extLst>
              <a:ext uri="{FF2B5EF4-FFF2-40B4-BE49-F238E27FC236}">
                <a16:creationId xmlns:a16="http://schemas.microsoft.com/office/drawing/2014/main" id="{AE110D1C-BF44-67F7-2D27-F9DD99EA0456}"/>
              </a:ext>
              <a:ext uri="{C183D7F6-B498-43B3-948B-1728B52AA6E4}">
                <adec:decorative xmlns:adec="http://schemas.microsoft.com/office/drawing/2017/decorative" val="1"/>
              </a:ext>
            </a:extLst>
          </p:cNvPr>
          <p:cNvSpPr>
            <a:spLocks/>
          </p:cNvSpPr>
          <p:nvPr/>
        </p:nvSpPr>
        <p:spPr bwMode="auto">
          <a:xfrm rot="16200000" flipV="1">
            <a:off x="8258176"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69" name="Freeform 145">
            <a:extLst>
              <a:ext uri="{FF2B5EF4-FFF2-40B4-BE49-F238E27FC236}">
                <a16:creationId xmlns:a16="http://schemas.microsoft.com/office/drawing/2014/main" id="{D5E2C414-658F-172D-4767-9167053F090D}"/>
              </a:ext>
              <a:ext uri="{C183D7F6-B498-43B3-948B-1728B52AA6E4}">
                <adec:decorative xmlns:adec="http://schemas.microsoft.com/office/drawing/2017/decorative" val="1"/>
              </a:ext>
            </a:extLst>
          </p:cNvPr>
          <p:cNvSpPr>
            <a:spLocks/>
          </p:cNvSpPr>
          <p:nvPr/>
        </p:nvSpPr>
        <p:spPr bwMode="auto">
          <a:xfrm rot="16200000" flipV="1">
            <a:off x="8358982"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70" name="Freeform 146">
            <a:extLst>
              <a:ext uri="{FF2B5EF4-FFF2-40B4-BE49-F238E27FC236}">
                <a16:creationId xmlns:a16="http://schemas.microsoft.com/office/drawing/2014/main" id="{4A10C758-412B-89E5-D5EC-8FD69E30134B}"/>
              </a:ext>
              <a:ext uri="{C183D7F6-B498-43B3-948B-1728B52AA6E4}">
                <adec:decorative xmlns:adec="http://schemas.microsoft.com/office/drawing/2017/decorative" val="1"/>
              </a:ext>
            </a:extLst>
          </p:cNvPr>
          <p:cNvSpPr>
            <a:spLocks/>
          </p:cNvSpPr>
          <p:nvPr/>
        </p:nvSpPr>
        <p:spPr bwMode="auto">
          <a:xfrm rot="16200000" flipV="1">
            <a:off x="8356600"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67" name="Freeform 143">
            <a:extLst>
              <a:ext uri="{FF2B5EF4-FFF2-40B4-BE49-F238E27FC236}">
                <a16:creationId xmlns:a16="http://schemas.microsoft.com/office/drawing/2014/main" id="{B1868A28-1AB6-8935-8EEA-1EF4D0A56A5C}"/>
              </a:ext>
              <a:ext uri="{C183D7F6-B498-43B3-948B-1728B52AA6E4}">
                <adec:decorative xmlns:adec="http://schemas.microsoft.com/office/drawing/2017/decorative" val="1"/>
              </a:ext>
            </a:extLst>
          </p:cNvPr>
          <p:cNvSpPr>
            <a:spLocks/>
          </p:cNvSpPr>
          <p:nvPr/>
        </p:nvSpPr>
        <p:spPr bwMode="auto">
          <a:xfrm rot="16200000" flipV="1">
            <a:off x="8260557"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2457" name="Group 61" descr="symbol">
            <a:extLst>
              <a:ext uri="{FF2B5EF4-FFF2-40B4-BE49-F238E27FC236}">
                <a16:creationId xmlns:a16="http://schemas.microsoft.com/office/drawing/2014/main" id="{AE6B6F37-4D93-E344-6546-B9336D1DD7F5}"/>
              </a:ext>
            </a:extLst>
          </p:cNvPr>
          <p:cNvGrpSpPr>
            <a:grpSpLocks/>
          </p:cNvGrpSpPr>
          <p:nvPr/>
        </p:nvGrpSpPr>
        <p:grpSpPr bwMode="auto">
          <a:xfrm>
            <a:off x="7440613" y="4792663"/>
            <a:ext cx="1150937" cy="1066800"/>
            <a:chOff x="4594" y="655"/>
            <a:chExt cx="725" cy="672"/>
          </a:xfrm>
        </p:grpSpPr>
        <p:sp>
          <p:nvSpPr>
            <p:cNvPr id="102529" name="Freeform 62">
              <a:extLst>
                <a:ext uri="{FF2B5EF4-FFF2-40B4-BE49-F238E27FC236}">
                  <a16:creationId xmlns:a16="http://schemas.microsoft.com/office/drawing/2014/main" id="{0ECA81D3-C7BA-0A1E-12D2-89D90D75BAF7}"/>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30" name="Freeform 63">
              <a:extLst>
                <a:ext uri="{FF2B5EF4-FFF2-40B4-BE49-F238E27FC236}">
                  <a16:creationId xmlns:a16="http://schemas.microsoft.com/office/drawing/2014/main" id="{90CD37F0-A482-D665-87DD-3F80ECBE0556}"/>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2531" name="Group 64">
              <a:extLst>
                <a:ext uri="{FF2B5EF4-FFF2-40B4-BE49-F238E27FC236}">
                  <a16:creationId xmlns:a16="http://schemas.microsoft.com/office/drawing/2014/main" id="{26DEA17C-87C6-FB9E-981B-17B4F8174E6F}"/>
                </a:ext>
              </a:extLst>
            </p:cNvPr>
            <p:cNvGrpSpPr>
              <a:grpSpLocks/>
            </p:cNvGrpSpPr>
            <p:nvPr/>
          </p:nvGrpSpPr>
          <p:grpSpPr bwMode="auto">
            <a:xfrm>
              <a:off x="5005" y="857"/>
              <a:ext cx="314" cy="167"/>
              <a:chOff x="5005" y="857"/>
              <a:chExt cx="314" cy="167"/>
            </a:xfrm>
          </p:grpSpPr>
          <p:sp>
            <p:nvSpPr>
              <p:cNvPr id="102552" name="Freeform 65">
                <a:extLst>
                  <a:ext uri="{FF2B5EF4-FFF2-40B4-BE49-F238E27FC236}">
                    <a16:creationId xmlns:a16="http://schemas.microsoft.com/office/drawing/2014/main" id="{DA07A7BF-1DA6-7567-DAAD-35AD69B26E2E}"/>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3" name="Freeform 66">
                <a:extLst>
                  <a:ext uri="{FF2B5EF4-FFF2-40B4-BE49-F238E27FC236}">
                    <a16:creationId xmlns:a16="http://schemas.microsoft.com/office/drawing/2014/main" id="{91FF9227-D512-28CA-2C6A-658306534711}"/>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4" name="Freeform 67">
                <a:extLst>
                  <a:ext uri="{FF2B5EF4-FFF2-40B4-BE49-F238E27FC236}">
                    <a16:creationId xmlns:a16="http://schemas.microsoft.com/office/drawing/2014/main" id="{75551B35-4A86-3374-B291-CB23353F586F}"/>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5" name="Freeform 68">
                <a:extLst>
                  <a:ext uri="{FF2B5EF4-FFF2-40B4-BE49-F238E27FC236}">
                    <a16:creationId xmlns:a16="http://schemas.microsoft.com/office/drawing/2014/main" id="{EE71694D-8EF2-582A-EC8E-744E7B6D2275}"/>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6" name="Freeform 69">
                <a:extLst>
                  <a:ext uri="{FF2B5EF4-FFF2-40B4-BE49-F238E27FC236}">
                    <a16:creationId xmlns:a16="http://schemas.microsoft.com/office/drawing/2014/main" id="{4DF1808B-1D6F-6AD8-0C7C-D3C001E184AF}"/>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7" name="Freeform 70">
                <a:extLst>
                  <a:ext uri="{FF2B5EF4-FFF2-40B4-BE49-F238E27FC236}">
                    <a16:creationId xmlns:a16="http://schemas.microsoft.com/office/drawing/2014/main" id="{3E06AE02-63EB-53AB-8E70-48D7224BFD5A}"/>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8" name="Freeform 71">
                <a:extLst>
                  <a:ext uri="{FF2B5EF4-FFF2-40B4-BE49-F238E27FC236}">
                    <a16:creationId xmlns:a16="http://schemas.microsoft.com/office/drawing/2014/main" id="{DF2B2C21-A9EF-A167-EAA1-CCD4AADDB71E}"/>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9" name="Freeform 72">
                <a:extLst>
                  <a:ext uri="{FF2B5EF4-FFF2-40B4-BE49-F238E27FC236}">
                    <a16:creationId xmlns:a16="http://schemas.microsoft.com/office/drawing/2014/main" id="{029C30FA-A926-65B4-564D-64B9A267DC6F}"/>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2532" name="Group 73">
              <a:extLst>
                <a:ext uri="{FF2B5EF4-FFF2-40B4-BE49-F238E27FC236}">
                  <a16:creationId xmlns:a16="http://schemas.microsoft.com/office/drawing/2014/main" id="{882231BD-DA0B-95C6-5133-1C168D9C3289}"/>
                </a:ext>
              </a:extLst>
            </p:cNvPr>
            <p:cNvGrpSpPr>
              <a:grpSpLocks/>
            </p:cNvGrpSpPr>
            <p:nvPr/>
          </p:nvGrpSpPr>
          <p:grpSpPr bwMode="auto">
            <a:xfrm>
              <a:off x="4728" y="807"/>
              <a:ext cx="285" cy="300"/>
              <a:chOff x="4728" y="807"/>
              <a:chExt cx="285" cy="300"/>
            </a:xfrm>
          </p:grpSpPr>
          <p:sp>
            <p:nvSpPr>
              <p:cNvPr id="102546" name="Freeform 74">
                <a:extLst>
                  <a:ext uri="{FF2B5EF4-FFF2-40B4-BE49-F238E27FC236}">
                    <a16:creationId xmlns:a16="http://schemas.microsoft.com/office/drawing/2014/main" id="{DFD679BE-B0E8-9E65-FFE0-BD3EE1056AEF}"/>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47" name="Freeform 75">
                <a:extLst>
                  <a:ext uri="{FF2B5EF4-FFF2-40B4-BE49-F238E27FC236}">
                    <a16:creationId xmlns:a16="http://schemas.microsoft.com/office/drawing/2014/main" id="{1AE5A9AD-3BBA-5611-30AC-0D3B9FAA06EC}"/>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2548" name="Group 76">
                <a:extLst>
                  <a:ext uri="{FF2B5EF4-FFF2-40B4-BE49-F238E27FC236}">
                    <a16:creationId xmlns:a16="http://schemas.microsoft.com/office/drawing/2014/main" id="{39AB3D61-7998-7BDE-8E34-F6EB6EC32551}"/>
                  </a:ext>
                </a:extLst>
              </p:cNvPr>
              <p:cNvGrpSpPr>
                <a:grpSpLocks/>
              </p:cNvGrpSpPr>
              <p:nvPr/>
            </p:nvGrpSpPr>
            <p:grpSpPr bwMode="auto">
              <a:xfrm>
                <a:off x="4781" y="810"/>
                <a:ext cx="35" cy="260"/>
                <a:chOff x="4781" y="807"/>
                <a:chExt cx="35" cy="260"/>
              </a:xfrm>
            </p:grpSpPr>
            <p:sp>
              <p:nvSpPr>
                <p:cNvPr id="102549" name="Freeform 77">
                  <a:extLst>
                    <a:ext uri="{FF2B5EF4-FFF2-40B4-BE49-F238E27FC236}">
                      <a16:creationId xmlns:a16="http://schemas.microsoft.com/office/drawing/2014/main" id="{0BBDA1E9-FD30-3230-994F-9C9678E2FB5F}"/>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50" name="Freeform 78">
                  <a:extLst>
                    <a:ext uri="{FF2B5EF4-FFF2-40B4-BE49-F238E27FC236}">
                      <a16:creationId xmlns:a16="http://schemas.microsoft.com/office/drawing/2014/main" id="{14924A6D-3789-9EE0-542B-05607B66DCE0}"/>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102551" name="Freeform 79">
                  <a:extLst>
                    <a:ext uri="{FF2B5EF4-FFF2-40B4-BE49-F238E27FC236}">
                      <a16:creationId xmlns:a16="http://schemas.microsoft.com/office/drawing/2014/main" id="{C1C6D1FF-22F3-3D80-40C6-A451B0146BD3}"/>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102533" name="Group 80">
              <a:extLst>
                <a:ext uri="{FF2B5EF4-FFF2-40B4-BE49-F238E27FC236}">
                  <a16:creationId xmlns:a16="http://schemas.microsoft.com/office/drawing/2014/main" id="{7B55DD65-0DCF-D73E-B3BB-E788D6DB3AC4}"/>
                </a:ext>
              </a:extLst>
            </p:cNvPr>
            <p:cNvGrpSpPr>
              <a:grpSpLocks/>
            </p:cNvGrpSpPr>
            <p:nvPr/>
          </p:nvGrpSpPr>
          <p:grpSpPr bwMode="auto">
            <a:xfrm>
              <a:off x="5112" y="777"/>
              <a:ext cx="79" cy="298"/>
              <a:chOff x="5106" y="769"/>
              <a:chExt cx="79" cy="298"/>
            </a:xfrm>
          </p:grpSpPr>
          <p:sp>
            <p:nvSpPr>
              <p:cNvPr id="102544" name="Freeform 81">
                <a:extLst>
                  <a:ext uri="{FF2B5EF4-FFF2-40B4-BE49-F238E27FC236}">
                    <a16:creationId xmlns:a16="http://schemas.microsoft.com/office/drawing/2014/main" id="{5FFD1331-8B16-244A-CA9A-6F87615AD08E}"/>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45" name="Freeform 82">
                <a:extLst>
                  <a:ext uri="{FF2B5EF4-FFF2-40B4-BE49-F238E27FC236}">
                    <a16:creationId xmlns:a16="http://schemas.microsoft.com/office/drawing/2014/main" id="{7C7B72A6-2CC6-2FE0-3DB2-C837ADEE774A}"/>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02534" name="Group 83">
              <a:extLst>
                <a:ext uri="{FF2B5EF4-FFF2-40B4-BE49-F238E27FC236}">
                  <a16:creationId xmlns:a16="http://schemas.microsoft.com/office/drawing/2014/main" id="{DED49918-9D7F-9EC3-7C5B-FEE1C2F5FEB9}"/>
                </a:ext>
              </a:extLst>
            </p:cNvPr>
            <p:cNvGrpSpPr>
              <a:grpSpLocks/>
            </p:cNvGrpSpPr>
            <p:nvPr/>
          </p:nvGrpSpPr>
          <p:grpSpPr bwMode="auto">
            <a:xfrm>
              <a:off x="4594" y="957"/>
              <a:ext cx="281" cy="300"/>
              <a:chOff x="4594" y="957"/>
              <a:chExt cx="281" cy="300"/>
            </a:xfrm>
          </p:grpSpPr>
          <p:sp>
            <p:nvSpPr>
              <p:cNvPr id="102540" name="Freeform 84">
                <a:extLst>
                  <a:ext uri="{FF2B5EF4-FFF2-40B4-BE49-F238E27FC236}">
                    <a16:creationId xmlns:a16="http://schemas.microsoft.com/office/drawing/2014/main" id="{FF06E682-37BB-305E-9101-FB0025D1A9C8}"/>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41" name="Freeform 85">
                <a:extLst>
                  <a:ext uri="{FF2B5EF4-FFF2-40B4-BE49-F238E27FC236}">
                    <a16:creationId xmlns:a16="http://schemas.microsoft.com/office/drawing/2014/main" id="{1150F0C0-B165-5EA3-4D3A-AF523A177D43}"/>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42" name="Freeform 86">
                <a:extLst>
                  <a:ext uri="{FF2B5EF4-FFF2-40B4-BE49-F238E27FC236}">
                    <a16:creationId xmlns:a16="http://schemas.microsoft.com/office/drawing/2014/main" id="{D35AE060-B9B1-39B8-755E-396897C83A9C}"/>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543" name="Freeform 87">
                <a:extLst>
                  <a:ext uri="{FF2B5EF4-FFF2-40B4-BE49-F238E27FC236}">
                    <a16:creationId xmlns:a16="http://schemas.microsoft.com/office/drawing/2014/main" id="{228A4E8F-6FF1-76D3-6E0E-84676303AF18}"/>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2535" name="Freeform 88">
              <a:extLst>
                <a:ext uri="{FF2B5EF4-FFF2-40B4-BE49-F238E27FC236}">
                  <a16:creationId xmlns:a16="http://schemas.microsoft.com/office/drawing/2014/main" id="{B28D48B9-65AE-BE55-C358-20136C40E924}"/>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2536" name="Group 89">
              <a:extLst>
                <a:ext uri="{FF2B5EF4-FFF2-40B4-BE49-F238E27FC236}">
                  <a16:creationId xmlns:a16="http://schemas.microsoft.com/office/drawing/2014/main" id="{638B7CF0-D612-57C8-FCF4-759A20CDC1F4}"/>
                </a:ext>
              </a:extLst>
            </p:cNvPr>
            <p:cNvGrpSpPr>
              <a:grpSpLocks/>
            </p:cNvGrpSpPr>
            <p:nvPr/>
          </p:nvGrpSpPr>
          <p:grpSpPr bwMode="auto">
            <a:xfrm rot="5400000">
              <a:off x="4942" y="1040"/>
              <a:ext cx="218" cy="356"/>
              <a:chOff x="4462" y="2080"/>
              <a:chExt cx="218" cy="356"/>
            </a:xfrm>
          </p:grpSpPr>
          <p:sp>
            <p:nvSpPr>
              <p:cNvPr id="102537" name="Oval 90">
                <a:extLst>
                  <a:ext uri="{FF2B5EF4-FFF2-40B4-BE49-F238E27FC236}">
                    <a16:creationId xmlns:a16="http://schemas.microsoft.com/office/drawing/2014/main" id="{06E056FA-5523-3750-CA08-A1578396E4A1}"/>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2538" name="Line 91">
                <a:extLst>
                  <a:ext uri="{FF2B5EF4-FFF2-40B4-BE49-F238E27FC236}">
                    <a16:creationId xmlns:a16="http://schemas.microsoft.com/office/drawing/2014/main" id="{83E50E0D-377A-A960-5D3D-6266AD055E9B}"/>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39" name="Line 92">
                <a:extLst>
                  <a:ext uri="{FF2B5EF4-FFF2-40B4-BE49-F238E27FC236}">
                    <a16:creationId xmlns:a16="http://schemas.microsoft.com/office/drawing/2014/main" id="{AF1217D8-0AC4-B357-2857-52D16A5409F1}"/>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338081" name="AutoShape 161">
            <a:extLst>
              <a:ext uri="{FF2B5EF4-FFF2-40B4-BE49-F238E27FC236}">
                <a16:creationId xmlns:a16="http://schemas.microsoft.com/office/drawing/2014/main" id="{829FFD55-8CFA-C49B-2992-B4BA1A3B05E2}"/>
              </a:ext>
              <a:ext uri="{C183D7F6-B498-43B3-948B-1728B52AA6E4}">
                <adec:decorative xmlns:adec="http://schemas.microsoft.com/office/drawing/2017/decorative" val="1"/>
              </a:ext>
            </a:extLst>
          </p:cNvPr>
          <p:cNvSpPr>
            <a:spLocks noChangeArrowheads="1"/>
          </p:cNvSpPr>
          <p:nvPr/>
        </p:nvSpPr>
        <p:spPr bwMode="auto">
          <a:xfrm flipV="1">
            <a:off x="8202613" y="1660525"/>
            <a:ext cx="533400" cy="260350"/>
          </a:xfrm>
          <a:custGeom>
            <a:avLst/>
            <a:gdLst>
              <a:gd name="T0" fmla="*/ 466725 w 21600"/>
              <a:gd name="T1" fmla="*/ 130175 h 21600"/>
              <a:gd name="T2" fmla="*/ 266700 w 21600"/>
              <a:gd name="T3" fmla="*/ 260350 h 21600"/>
              <a:gd name="T4" fmla="*/ 66675 w 21600"/>
              <a:gd name="T5" fmla="*/ 130175 h 21600"/>
              <a:gd name="T6" fmla="*/ 2667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777777"/>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3" name="Line 149">
            <a:extLst>
              <a:ext uri="{FF2B5EF4-FFF2-40B4-BE49-F238E27FC236}">
                <a16:creationId xmlns:a16="http://schemas.microsoft.com/office/drawing/2014/main" id="{3B912312-B97C-C400-BC22-000942C7D831}"/>
              </a:ext>
              <a:ext uri="{C183D7F6-B498-43B3-948B-1728B52AA6E4}">
                <adec:decorative xmlns:adec="http://schemas.microsoft.com/office/drawing/2017/decorative" val="1"/>
              </a:ext>
            </a:extLst>
          </p:cNvPr>
          <p:cNvSpPr>
            <a:spLocks noChangeShapeType="1"/>
          </p:cNvSpPr>
          <p:nvPr/>
        </p:nvSpPr>
        <p:spPr bwMode="auto">
          <a:xfrm rot="16200000" flipV="1">
            <a:off x="8480426"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102472" name="Freeform 148">
            <a:extLst>
              <a:ext uri="{FF2B5EF4-FFF2-40B4-BE49-F238E27FC236}">
                <a16:creationId xmlns:a16="http://schemas.microsoft.com/office/drawing/2014/main" id="{30E27CD0-D130-5D04-763D-39587252A740}"/>
              </a:ext>
              <a:ext uri="{C183D7F6-B498-43B3-948B-1728B52AA6E4}">
                <adec:decorative xmlns:adec="http://schemas.microsoft.com/office/drawing/2017/decorative" val="1"/>
              </a:ext>
            </a:extLst>
          </p:cNvPr>
          <p:cNvSpPr>
            <a:spLocks/>
          </p:cNvSpPr>
          <p:nvPr/>
        </p:nvSpPr>
        <p:spPr bwMode="auto">
          <a:xfrm rot="16200000" flipV="1">
            <a:off x="8353426"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2474" name="Freeform 150">
            <a:extLst>
              <a:ext uri="{FF2B5EF4-FFF2-40B4-BE49-F238E27FC236}">
                <a16:creationId xmlns:a16="http://schemas.microsoft.com/office/drawing/2014/main" id="{3271EBA1-1D9E-FBC7-81C8-546CAB72F013}"/>
              </a:ext>
              <a:ext uri="{C183D7F6-B498-43B3-948B-1728B52AA6E4}">
                <adec:decorative xmlns:adec="http://schemas.microsoft.com/office/drawing/2017/decorative" val="1"/>
              </a:ext>
            </a:extLst>
          </p:cNvPr>
          <p:cNvSpPr>
            <a:spLocks/>
          </p:cNvSpPr>
          <p:nvPr/>
        </p:nvSpPr>
        <p:spPr bwMode="auto">
          <a:xfrm rot="16200000" flipV="1">
            <a:off x="8535194" y="2504281"/>
            <a:ext cx="63500" cy="58738"/>
          </a:xfrm>
          <a:custGeom>
            <a:avLst/>
            <a:gdLst>
              <a:gd name="T0" fmla="*/ 0 w 90"/>
              <a:gd name="T1" fmla="*/ 57563 h 50"/>
              <a:gd name="T2" fmla="*/ 0 w 90"/>
              <a:gd name="T3" fmla="*/ 57563 h 50"/>
              <a:gd name="T4" fmla="*/ 0 w 90"/>
              <a:gd name="T5" fmla="*/ 48165 h 50"/>
              <a:gd name="T6" fmla="*/ 7761 w 90"/>
              <a:gd name="T7" fmla="*/ 39942 h 50"/>
              <a:gd name="T8" fmla="*/ 7761 w 90"/>
              <a:gd name="T9" fmla="*/ 30544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4 h 50"/>
              <a:gd name="T28" fmla="*/ 51506 w 90"/>
              <a:gd name="T29" fmla="*/ 39942 h 50"/>
              <a:gd name="T30" fmla="*/ 62794 w 90"/>
              <a:gd name="T31" fmla="*/ 48165 h 50"/>
              <a:gd name="T32" fmla="*/ 62794 w 90"/>
              <a:gd name="T33" fmla="*/ 57563 h 50"/>
              <a:gd name="T34" fmla="*/ 0 w 90"/>
              <a:gd name="T35" fmla="*/ 57563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37979"/>
                                        </p:tgtEl>
                                        <p:attrNameLst>
                                          <p:attrName>style.visibility</p:attrName>
                                        </p:attrNameLst>
                                      </p:cBhvr>
                                      <p:to>
                                        <p:strVal val="visible"/>
                                      </p:to>
                                    </p:set>
                                    <p:animEffect transition="in" filter="dissolve">
                                      <p:cBhvr>
                                        <p:cTn id="7" dur="500"/>
                                        <p:tgtEl>
                                          <p:spTgt spid="3379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1" fill="hold" nodeType="clickEffect">
                                  <p:stCondLst>
                                    <p:cond delay="0"/>
                                  </p:stCondLst>
                                  <p:childTnLst>
                                    <p:set>
                                      <p:cBhvr>
                                        <p:cTn id="11" dur="1" fill="hold">
                                          <p:stCondLst>
                                            <p:cond delay="0"/>
                                          </p:stCondLst>
                                        </p:cTn>
                                        <p:tgtEl>
                                          <p:spTgt spid="338081"/>
                                        </p:tgtEl>
                                        <p:attrNameLst>
                                          <p:attrName>style.visibility</p:attrName>
                                        </p:attrNameLst>
                                      </p:cBhvr>
                                      <p:to>
                                        <p:strVal val="visible"/>
                                      </p:to>
                                    </p:set>
                                    <p:anim calcmode="lin" valueType="num">
                                      <p:cBhvr additive="base">
                                        <p:cTn id="12" dur="500" fill="hold"/>
                                        <p:tgtEl>
                                          <p:spTgt spid="338081"/>
                                        </p:tgtEl>
                                        <p:attrNameLst>
                                          <p:attrName>ppt_x</p:attrName>
                                        </p:attrNameLst>
                                      </p:cBhvr>
                                      <p:tavLst>
                                        <p:tav tm="0">
                                          <p:val>
                                            <p:strVal val="#ppt_x"/>
                                          </p:val>
                                        </p:tav>
                                        <p:tav tm="100000">
                                          <p:val>
                                            <p:strVal val="#ppt_x"/>
                                          </p:val>
                                        </p:tav>
                                      </p:tavLst>
                                    </p:anim>
                                    <p:anim calcmode="lin" valueType="num">
                                      <p:cBhvr additive="base">
                                        <p:cTn id="13" dur="500" fill="hold"/>
                                        <p:tgtEl>
                                          <p:spTgt spid="33808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9"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535" name="Rectangle 169">
            <a:extLst>
              <a:ext uri="{FF2B5EF4-FFF2-40B4-BE49-F238E27FC236}">
                <a16:creationId xmlns:a16="http://schemas.microsoft.com/office/drawing/2014/main" id="{FB97B02C-92B8-1478-2935-AB639E862EB8}"/>
              </a:ext>
            </a:extLst>
          </p:cNvPr>
          <p:cNvSpPr>
            <a:spLocks noGrp="1" noChangeArrowheads="1"/>
          </p:cNvSpPr>
          <p:nvPr>
            <p:ph type="ctrTitle"/>
          </p:nvPr>
        </p:nvSpPr>
        <p:spPr>
          <a:xfrm>
            <a:off x="457200" y="1066800"/>
            <a:ext cx="7772400" cy="320675"/>
          </a:xfrm>
        </p:spPr>
        <p:txBody>
          <a:bodyPr anchor="ctr"/>
          <a:lstStyle/>
          <a:p>
            <a:pPr eaLnBrk="1" hangingPunct="1"/>
            <a:r>
              <a:rPr lang="en-US" altLang="en-US" sz="4400" dirty="0"/>
              <a:t>Pressure regulator 14</a:t>
            </a:r>
            <a:endParaRPr lang="en-GB" altLang="en-US" sz="4400" dirty="0"/>
          </a:p>
        </p:txBody>
      </p:sp>
      <p:sp>
        <p:nvSpPr>
          <p:cNvPr id="339112" name="AutoShape 168">
            <a:extLst>
              <a:ext uri="{FF2B5EF4-FFF2-40B4-BE49-F238E27FC236}">
                <a16:creationId xmlns:a16="http://schemas.microsoft.com/office/drawing/2014/main" id="{31A1275E-2DBB-2E30-52E4-F79E08739E0A}"/>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4504" name="Text Box 60">
            <a:extLst>
              <a:ext uri="{FF2B5EF4-FFF2-40B4-BE49-F238E27FC236}">
                <a16:creationId xmlns:a16="http://schemas.microsoft.com/office/drawing/2014/main" id="{3BB2AD20-0AD9-CCF1-652F-89B2EC7D3C73}"/>
              </a:ext>
            </a:extLst>
          </p:cNvPr>
          <p:cNvSpPr txBox="1">
            <a:spLocks noChangeArrowheads="1"/>
          </p:cNvSpPr>
          <p:nvPr/>
        </p:nvSpPr>
        <p:spPr bwMode="auto">
          <a:xfrm>
            <a:off x="1581150" y="3425825"/>
            <a:ext cx="1096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104451" name="Text Box 2">
            <a:extLst>
              <a:ext uri="{FF2B5EF4-FFF2-40B4-BE49-F238E27FC236}">
                <a16:creationId xmlns:a16="http://schemas.microsoft.com/office/drawing/2014/main" id="{A42471E1-FEC0-960F-5C40-3EC4042D5435}"/>
              </a:ext>
            </a:extLst>
          </p:cNvPr>
          <p:cNvSpPr txBox="1">
            <a:spLocks noChangeArrowheads="1"/>
          </p:cNvSpPr>
          <p:nvPr/>
        </p:nvSpPr>
        <p:spPr bwMode="auto">
          <a:xfrm>
            <a:off x="5043488" y="1685925"/>
            <a:ext cx="895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4 Bar</a:t>
            </a:r>
          </a:p>
        </p:txBody>
      </p:sp>
      <p:sp>
        <p:nvSpPr>
          <p:cNvPr id="104492" name="Freeform 43">
            <a:extLst>
              <a:ext uri="{FF2B5EF4-FFF2-40B4-BE49-F238E27FC236}">
                <a16:creationId xmlns:a16="http://schemas.microsoft.com/office/drawing/2014/main" id="{D4CE507A-76A0-6469-5E88-05D0F3CC257E}"/>
              </a:ext>
              <a:ext uri="{C183D7F6-B498-43B3-948B-1728B52AA6E4}">
                <adec:decorative xmlns:adec="http://schemas.microsoft.com/office/drawing/2017/decorative" val="1"/>
              </a:ext>
            </a:extLst>
          </p:cNvPr>
          <p:cNvSpPr>
            <a:spLocks/>
          </p:cNvSpPr>
          <p:nvPr/>
        </p:nvSpPr>
        <p:spPr bwMode="auto">
          <a:xfrm>
            <a:off x="3044825"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104493" name="Freeform 44">
            <a:extLst>
              <a:ext uri="{FF2B5EF4-FFF2-40B4-BE49-F238E27FC236}">
                <a16:creationId xmlns:a16="http://schemas.microsoft.com/office/drawing/2014/main" id="{5FA8DEE7-ECCE-C5B3-B052-B144D476F9F5}"/>
              </a:ext>
              <a:ext uri="{C183D7F6-B498-43B3-948B-1728B52AA6E4}">
                <adec:decorative xmlns:adec="http://schemas.microsoft.com/office/drawing/2017/decorative" val="1"/>
              </a:ext>
            </a:extLst>
          </p:cNvPr>
          <p:cNvSpPr>
            <a:spLocks/>
          </p:cNvSpPr>
          <p:nvPr/>
        </p:nvSpPr>
        <p:spPr bwMode="auto">
          <a:xfrm>
            <a:off x="4381500" y="2316163"/>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94" name="Group 45">
            <a:extLst>
              <a:ext uri="{FF2B5EF4-FFF2-40B4-BE49-F238E27FC236}">
                <a16:creationId xmlns:a16="http://schemas.microsoft.com/office/drawing/2014/main" id="{73FD3DBB-70BB-C98E-CE3A-441E3C8F805C}"/>
              </a:ext>
              <a:ext uri="{C183D7F6-B498-43B3-948B-1728B52AA6E4}">
                <adec:decorative xmlns:adec="http://schemas.microsoft.com/office/drawing/2017/decorative" val="1"/>
              </a:ext>
            </a:extLst>
          </p:cNvPr>
          <p:cNvGrpSpPr>
            <a:grpSpLocks/>
          </p:cNvGrpSpPr>
          <p:nvPr/>
        </p:nvGrpSpPr>
        <p:grpSpPr bwMode="auto">
          <a:xfrm>
            <a:off x="3963988" y="2855913"/>
            <a:ext cx="1350962" cy="1306512"/>
            <a:chOff x="2355" y="1228"/>
            <a:chExt cx="851" cy="823"/>
          </a:xfrm>
        </p:grpSpPr>
        <p:sp>
          <p:nvSpPr>
            <p:cNvPr id="104614" name="Freeform 46">
              <a:extLst>
                <a:ext uri="{FF2B5EF4-FFF2-40B4-BE49-F238E27FC236}">
                  <a16:creationId xmlns:a16="http://schemas.microsoft.com/office/drawing/2014/main" id="{A0C2AEF7-96C4-6F25-4960-99D9B560F784}"/>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104615" name="Freeform 47">
              <a:extLst>
                <a:ext uri="{FF2B5EF4-FFF2-40B4-BE49-F238E27FC236}">
                  <a16:creationId xmlns:a16="http://schemas.microsoft.com/office/drawing/2014/main" id="{C933E6FF-EC92-FDDB-2641-E30A7C38727A}"/>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104616" name="Rectangle 48">
              <a:extLst>
                <a:ext uri="{FF2B5EF4-FFF2-40B4-BE49-F238E27FC236}">
                  <a16:creationId xmlns:a16="http://schemas.microsoft.com/office/drawing/2014/main" id="{C9DECD2D-1E8B-8FA1-DD77-8AD6B99F51CD}"/>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617" name="Rectangle 49">
              <a:extLst>
                <a:ext uri="{FF2B5EF4-FFF2-40B4-BE49-F238E27FC236}">
                  <a16:creationId xmlns:a16="http://schemas.microsoft.com/office/drawing/2014/main" id="{F8BAD8FE-445F-C7CD-A935-A6C5768E795C}"/>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618" name="Freeform 50">
              <a:extLst>
                <a:ext uri="{FF2B5EF4-FFF2-40B4-BE49-F238E27FC236}">
                  <a16:creationId xmlns:a16="http://schemas.microsoft.com/office/drawing/2014/main" id="{B3B3628C-5A56-60A1-99BF-8122402A5B57}"/>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104496" name="Oval 52">
            <a:extLst>
              <a:ext uri="{FF2B5EF4-FFF2-40B4-BE49-F238E27FC236}">
                <a16:creationId xmlns:a16="http://schemas.microsoft.com/office/drawing/2014/main" id="{4FE57518-C2C6-AB0F-967C-AD1C66F01A2F}"/>
              </a:ext>
              <a:ext uri="{C183D7F6-B498-43B3-948B-1728B52AA6E4}">
                <adec:decorative xmlns:adec="http://schemas.microsoft.com/office/drawing/2017/decorative" val="1"/>
              </a:ext>
            </a:extLst>
          </p:cNvPr>
          <p:cNvSpPr>
            <a:spLocks noChangeArrowheads="1"/>
          </p:cNvSpPr>
          <p:nvPr/>
        </p:nvSpPr>
        <p:spPr bwMode="auto">
          <a:xfrm>
            <a:off x="5635625"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498" name="Line 54">
            <a:extLst>
              <a:ext uri="{FF2B5EF4-FFF2-40B4-BE49-F238E27FC236}">
                <a16:creationId xmlns:a16="http://schemas.microsoft.com/office/drawing/2014/main" id="{7E97A2C5-CBFF-328A-6A1D-440B3FC046CB}"/>
              </a:ext>
              <a:ext uri="{C183D7F6-B498-43B3-948B-1728B52AA6E4}">
                <adec:decorative xmlns:adec="http://schemas.microsoft.com/office/drawing/2017/decorative" val="1"/>
              </a:ext>
            </a:extLst>
          </p:cNvPr>
          <p:cNvSpPr>
            <a:spLocks noChangeShapeType="1"/>
          </p:cNvSpPr>
          <p:nvPr/>
        </p:nvSpPr>
        <p:spPr bwMode="auto">
          <a:xfrm rot="4912361" flipH="1">
            <a:off x="5826125"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97" name="Line 53">
            <a:extLst>
              <a:ext uri="{FF2B5EF4-FFF2-40B4-BE49-F238E27FC236}">
                <a16:creationId xmlns:a16="http://schemas.microsoft.com/office/drawing/2014/main" id="{D2A520D1-912D-BDD5-522A-17A28A35EFA7}"/>
              </a:ext>
              <a:ext uri="{C183D7F6-B498-43B3-948B-1728B52AA6E4}">
                <adec:decorative xmlns:adec="http://schemas.microsoft.com/office/drawing/2017/decorative" val="1"/>
              </a:ext>
            </a:extLst>
          </p:cNvPr>
          <p:cNvSpPr>
            <a:spLocks noChangeShapeType="1"/>
          </p:cNvSpPr>
          <p:nvPr/>
        </p:nvSpPr>
        <p:spPr bwMode="auto">
          <a:xfrm>
            <a:off x="5965825"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09" name="AutoShape 118">
            <a:extLst>
              <a:ext uri="{FF2B5EF4-FFF2-40B4-BE49-F238E27FC236}">
                <a16:creationId xmlns:a16="http://schemas.microsoft.com/office/drawing/2014/main" id="{207E6504-6A5A-08FF-BE7E-D7A0C11454AD}"/>
              </a:ext>
              <a:ext uri="{C183D7F6-B498-43B3-948B-1728B52AA6E4}">
                <adec:decorative xmlns:adec="http://schemas.microsoft.com/office/drawing/2017/decorative" val="1"/>
              </a:ext>
            </a:extLst>
          </p:cNvPr>
          <p:cNvSpPr>
            <a:spLocks noChangeArrowheads="1"/>
          </p:cNvSpPr>
          <p:nvPr/>
        </p:nvSpPr>
        <p:spPr bwMode="auto">
          <a:xfrm>
            <a:off x="6242050" y="2933700"/>
            <a:ext cx="790575" cy="414338"/>
          </a:xfrm>
          <a:prstGeom prst="rightArrow">
            <a:avLst>
              <a:gd name="adj1" fmla="val 50000"/>
              <a:gd name="adj2" fmla="val 47701"/>
            </a:avLst>
          </a:prstGeom>
          <a:gradFill rotWithShape="0">
            <a:gsLst>
              <a:gs pos="0">
                <a:srgbClr val="537CFF"/>
              </a:gs>
              <a:gs pos="100000">
                <a:srgbClr val="A7BCFF"/>
              </a:gs>
            </a:gsLst>
            <a:lin ang="0" scaled="1"/>
          </a:gra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39107" name="AutoShape 163">
            <a:extLst>
              <a:ext uri="{FF2B5EF4-FFF2-40B4-BE49-F238E27FC236}">
                <a16:creationId xmlns:a16="http://schemas.microsoft.com/office/drawing/2014/main" id="{EA4FD023-BF8B-D755-1E7B-225F7EE92EE4}"/>
              </a:ext>
              <a:ext uri="{C183D7F6-B498-43B3-948B-1728B52AA6E4}">
                <adec:decorative xmlns:adec="http://schemas.microsoft.com/office/drawing/2017/decorative" val="1"/>
              </a:ext>
            </a:extLst>
          </p:cNvPr>
          <p:cNvSpPr>
            <a:spLocks noChangeArrowheads="1"/>
          </p:cNvSpPr>
          <p:nvPr/>
        </p:nvSpPr>
        <p:spPr bwMode="auto">
          <a:xfrm flipH="1">
            <a:off x="6223000" y="2921000"/>
            <a:ext cx="808038" cy="414338"/>
          </a:xfrm>
          <a:prstGeom prst="rightArrow">
            <a:avLst>
              <a:gd name="adj1" fmla="val 50000"/>
              <a:gd name="adj2" fmla="val 48755"/>
            </a:avLst>
          </a:prstGeom>
          <a:gradFill rotWithShape="0">
            <a:gsLst>
              <a:gs pos="0">
                <a:schemeClr val="accent2">
                  <a:gamma/>
                  <a:shade val="48627"/>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338947" name="Freeform 3">
            <a:extLst>
              <a:ext uri="{FF2B5EF4-FFF2-40B4-BE49-F238E27FC236}">
                <a16:creationId xmlns:a16="http://schemas.microsoft.com/office/drawing/2014/main" id="{833D1856-AC60-3977-72DE-F2C27AAC4215}"/>
              </a:ext>
              <a:ext uri="{C183D7F6-B498-43B3-948B-1728B52AA6E4}">
                <adec:decorative xmlns:adec="http://schemas.microsoft.com/office/drawing/2017/decorative" val="1"/>
              </a:ext>
            </a:extLst>
          </p:cNvPr>
          <p:cNvSpPr>
            <a:spLocks/>
          </p:cNvSpPr>
          <p:nvPr/>
        </p:nvSpPr>
        <p:spPr bwMode="auto">
          <a:xfrm>
            <a:off x="3044825" y="2241550"/>
            <a:ext cx="2173288"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38948" name="Freeform 4">
            <a:extLst>
              <a:ext uri="{FF2B5EF4-FFF2-40B4-BE49-F238E27FC236}">
                <a16:creationId xmlns:a16="http://schemas.microsoft.com/office/drawing/2014/main" id="{E50DCD61-DBD0-B175-9CA8-216609ACD816}"/>
              </a:ext>
              <a:ext uri="{C183D7F6-B498-43B3-948B-1728B52AA6E4}">
                <adec:decorative xmlns:adec="http://schemas.microsoft.com/office/drawing/2017/decorative" val="1"/>
              </a:ext>
            </a:extLst>
          </p:cNvPr>
          <p:cNvSpPr>
            <a:spLocks/>
          </p:cNvSpPr>
          <p:nvPr/>
        </p:nvSpPr>
        <p:spPr bwMode="auto">
          <a:xfrm>
            <a:off x="3044825" y="2889250"/>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104454" name="Freeform 5">
            <a:extLst>
              <a:ext uri="{FF2B5EF4-FFF2-40B4-BE49-F238E27FC236}">
                <a16:creationId xmlns:a16="http://schemas.microsoft.com/office/drawing/2014/main" id="{F2B919FC-39C8-4775-BE98-DF85CCFB6B94}"/>
              </a:ext>
              <a:ext uri="{C183D7F6-B498-43B3-948B-1728B52AA6E4}">
                <adec:decorative xmlns:adec="http://schemas.microsoft.com/office/drawing/2017/decorative" val="1"/>
              </a:ext>
            </a:extLst>
          </p:cNvPr>
          <p:cNvSpPr>
            <a:spLocks/>
          </p:cNvSpPr>
          <p:nvPr/>
        </p:nvSpPr>
        <p:spPr bwMode="auto">
          <a:xfrm>
            <a:off x="3284538" y="3708400"/>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1249363 w 1696"/>
              <a:gd name="T17" fmla="*/ 257175 h 1161"/>
              <a:gd name="T18" fmla="*/ 1239838 w 1696"/>
              <a:gd name="T19" fmla="*/ 3175 h 1161"/>
              <a:gd name="T20" fmla="*/ 1458913 w 1696"/>
              <a:gd name="T21" fmla="*/ 0 h 1161"/>
              <a:gd name="T22" fmla="*/ 1465263 w 1696"/>
              <a:gd name="T23" fmla="*/ 254000 h 1161"/>
              <a:gd name="T24" fmla="*/ 2692400 w 1696"/>
              <a:gd name="T25" fmla="*/ 120650 h 1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787" y="162"/>
                </a:lnTo>
                <a:lnTo>
                  <a:pt x="781" y="2"/>
                </a:lnTo>
                <a:lnTo>
                  <a:pt x="919" y="0"/>
                </a:lnTo>
                <a:lnTo>
                  <a:pt x="923" y="160"/>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55" name="Freeform 6">
            <a:extLst>
              <a:ext uri="{FF2B5EF4-FFF2-40B4-BE49-F238E27FC236}">
                <a16:creationId xmlns:a16="http://schemas.microsoft.com/office/drawing/2014/main" id="{5EB88BE3-88EB-AFFD-9F08-DDB80231AC2C}"/>
              </a:ext>
              <a:ext uri="{C183D7F6-B498-43B3-948B-1728B52AA6E4}">
                <adec:decorative xmlns:adec="http://schemas.microsoft.com/office/drawing/2017/decorative" val="1"/>
              </a:ext>
            </a:extLst>
          </p:cNvPr>
          <p:cNvSpPr>
            <a:spLocks/>
          </p:cNvSpPr>
          <p:nvPr/>
        </p:nvSpPr>
        <p:spPr bwMode="auto">
          <a:xfrm>
            <a:off x="3044825"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104457" name="Freeform 8">
            <a:extLst>
              <a:ext uri="{FF2B5EF4-FFF2-40B4-BE49-F238E27FC236}">
                <a16:creationId xmlns:a16="http://schemas.microsoft.com/office/drawing/2014/main" id="{2930DA90-6C55-0AD5-2396-EE12BFDC9C50}"/>
              </a:ext>
              <a:ext uri="{C183D7F6-B498-43B3-948B-1728B52AA6E4}">
                <adec:decorative xmlns:adec="http://schemas.microsoft.com/office/drawing/2017/decorative" val="1"/>
              </a:ext>
            </a:extLst>
          </p:cNvPr>
          <p:cNvSpPr>
            <a:spLocks/>
          </p:cNvSpPr>
          <p:nvPr/>
        </p:nvSpPr>
        <p:spPr bwMode="auto">
          <a:xfrm>
            <a:off x="3044825"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03" name="Freeform 59">
            <a:extLst>
              <a:ext uri="{FF2B5EF4-FFF2-40B4-BE49-F238E27FC236}">
                <a16:creationId xmlns:a16="http://schemas.microsoft.com/office/drawing/2014/main" id="{9AD501D8-5C5D-B8AC-8D7F-A3C3D11B1A09}"/>
              </a:ext>
              <a:ext uri="{C183D7F6-B498-43B3-948B-1728B52AA6E4}">
                <adec:decorative xmlns:adec="http://schemas.microsoft.com/office/drawing/2017/decorative" val="1"/>
              </a:ext>
            </a:extLst>
          </p:cNvPr>
          <p:cNvSpPr>
            <a:spLocks/>
          </p:cNvSpPr>
          <p:nvPr/>
        </p:nvSpPr>
        <p:spPr bwMode="auto">
          <a:xfrm flipH="1">
            <a:off x="3292475" y="3775075"/>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499" name="AutoShape 55">
            <a:extLst>
              <a:ext uri="{FF2B5EF4-FFF2-40B4-BE49-F238E27FC236}">
                <a16:creationId xmlns:a16="http://schemas.microsoft.com/office/drawing/2014/main" id="{61414B1E-9F04-1725-735D-6ACA1F77DA37}"/>
              </a:ext>
              <a:ext uri="{C183D7F6-B498-43B3-948B-1728B52AA6E4}">
                <adec:decorative xmlns:adec="http://schemas.microsoft.com/office/drawing/2017/decorative" val="1"/>
              </a:ext>
            </a:extLst>
          </p:cNvPr>
          <p:cNvSpPr>
            <a:spLocks noChangeArrowheads="1"/>
          </p:cNvSpPr>
          <p:nvPr/>
        </p:nvSpPr>
        <p:spPr bwMode="auto">
          <a:xfrm>
            <a:off x="39020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39108" name="AutoShape 164">
            <a:extLst>
              <a:ext uri="{FF2B5EF4-FFF2-40B4-BE49-F238E27FC236}">
                <a16:creationId xmlns:a16="http://schemas.microsoft.com/office/drawing/2014/main" id="{A085BA2F-9212-10B8-BC59-C668F036F3BE}"/>
              </a:ext>
              <a:ext uri="{C183D7F6-B498-43B3-948B-1728B52AA6E4}">
                <adec:decorative xmlns:adec="http://schemas.microsoft.com/office/drawing/2017/decorative" val="1"/>
              </a:ext>
            </a:extLst>
          </p:cNvPr>
          <p:cNvSpPr>
            <a:spLocks noChangeArrowheads="1"/>
          </p:cNvSpPr>
          <p:nvPr/>
        </p:nvSpPr>
        <p:spPr bwMode="auto">
          <a:xfrm>
            <a:off x="3883025"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00" name="AutoShape 56">
            <a:extLst>
              <a:ext uri="{FF2B5EF4-FFF2-40B4-BE49-F238E27FC236}">
                <a16:creationId xmlns:a16="http://schemas.microsoft.com/office/drawing/2014/main" id="{21B16B62-0DB7-0B77-DF66-887B6D090BDA}"/>
              </a:ext>
              <a:ext uri="{C183D7F6-B498-43B3-948B-1728B52AA6E4}">
                <adec:decorative xmlns:adec="http://schemas.microsoft.com/office/drawing/2017/decorative" val="1"/>
              </a:ext>
            </a:extLst>
          </p:cNvPr>
          <p:cNvSpPr>
            <a:spLocks noChangeArrowheads="1"/>
          </p:cNvSpPr>
          <p:nvPr/>
        </p:nvSpPr>
        <p:spPr bwMode="auto">
          <a:xfrm>
            <a:off x="416401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39109" name="AutoShape 165">
            <a:extLst>
              <a:ext uri="{FF2B5EF4-FFF2-40B4-BE49-F238E27FC236}">
                <a16:creationId xmlns:a16="http://schemas.microsoft.com/office/drawing/2014/main" id="{6381D079-975C-2F2A-FF3C-8CB8DB20D78A}"/>
              </a:ext>
              <a:ext uri="{C183D7F6-B498-43B3-948B-1728B52AA6E4}">
                <adec:decorative xmlns:adec="http://schemas.microsoft.com/office/drawing/2017/decorative" val="1"/>
              </a:ext>
            </a:extLst>
          </p:cNvPr>
          <p:cNvSpPr>
            <a:spLocks noChangeArrowheads="1"/>
          </p:cNvSpPr>
          <p:nvPr/>
        </p:nvSpPr>
        <p:spPr bwMode="auto">
          <a:xfrm>
            <a:off x="4144963"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461" name="Freeform 12">
            <a:extLst>
              <a:ext uri="{FF2B5EF4-FFF2-40B4-BE49-F238E27FC236}">
                <a16:creationId xmlns:a16="http://schemas.microsoft.com/office/drawing/2014/main" id="{FBC5CDB5-C646-1780-28A2-11C4A004A1AE}"/>
              </a:ext>
              <a:ext uri="{C183D7F6-B498-43B3-948B-1728B52AA6E4}">
                <adec:decorative xmlns:adec="http://schemas.microsoft.com/office/drawing/2017/decorative" val="1"/>
              </a:ext>
            </a:extLst>
          </p:cNvPr>
          <p:cNvSpPr>
            <a:spLocks/>
          </p:cNvSpPr>
          <p:nvPr/>
        </p:nvSpPr>
        <p:spPr bwMode="auto">
          <a:xfrm>
            <a:off x="3044825" y="3868738"/>
            <a:ext cx="846138" cy="560387"/>
          </a:xfrm>
          <a:custGeom>
            <a:avLst/>
            <a:gdLst>
              <a:gd name="T0" fmla="*/ 508000 w 533"/>
              <a:gd name="T1" fmla="*/ 374650 h 353"/>
              <a:gd name="T2" fmla="*/ 717550 w 533"/>
              <a:gd name="T3" fmla="*/ 560387 h 353"/>
              <a:gd name="T4" fmla="*/ 846138 w 533"/>
              <a:gd name="T5" fmla="*/ 434975 h 353"/>
              <a:gd name="T6" fmla="*/ 544513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104460" name="Freeform 11">
            <a:extLst>
              <a:ext uri="{FF2B5EF4-FFF2-40B4-BE49-F238E27FC236}">
                <a16:creationId xmlns:a16="http://schemas.microsoft.com/office/drawing/2014/main" id="{8FA4A4D2-5DA7-515D-19A0-95F083287C1A}"/>
              </a:ext>
              <a:ext uri="{C183D7F6-B498-43B3-948B-1728B52AA6E4}">
                <adec:decorative xmlns:adec="http://schemas.microsoft.com/office/drawing/2017/decorative" val="1"/>
              </a:ext>
            </a:extLst>
          </p:cNvPr>
          <p:cNvSpPr>
            <a:spLocks/>
          </p:cNvSpPr>
          <p:nvPr/>
        </p:nvSpPr>
        <p:spPr bwMode="auto">
          <a:xfrm>
            <a:off x="5492750"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104495" name="Freeform 51">
            <a:extLst>
              <a:ext uri="{FF2B5EF4-FFF2-40B4-BE49-F238E27FC236}">
                <a16:creationId xmlns:a16="http://schemas.microsoft.com/office/drawing/2014/main" id="{4DA51B4C-5B6F-EFE7-9279-C99E8A357262}"/>
              </a:ext>
              <a:ext uri="{C183D7F6-B498-43B3-948B-1728B52AA6E4}">
                <adec:decorative xmlns:adec="http://schemas.microsoft.com/office/drawing/2017/decorative" val="1"/>
              </a:ext>
            </a:extLst>
          </p:cNvPr>
          <p:cNvSpPr>
            <a:spLocks/>
          </p:cNvSpPr>
          <p:nvPr/>
        </p:nvSpPr>
        <p:spPr bwMode="auto">
          <a:xfrm>
            <a:off x="4762500" y="3775075"/>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01" name="AutoShape 57">
            <a:extLst>
              <a:ext uri="{FF2B5EF4-FFF2-40B4-BE49-F238E27FC236}">
                <a16:creationId xmlns:a16="http://schemas.microsoft.com/office/drawing/2014/main" id="{B227D6E3-BD90-25D5-F1D8-3A99B6DDE7A4}"/>
              </a:ext>
              <a:ext uri="{C183D7F6-B498-43B3-948B-1728B52AA6E4}">
                <adec:decorative xmlns:adec="http://schemas.microsoft.com/office/drawing/2017/decorative" val="1"/>
              </a:ext>
            </a:extLst>
          </p:cNvPr>
          <p:cNvSpPr>
            <a:spLocks noChangeArrowheads="1"/>
          </p:cNvSpPr>
          <p:nvPr/>
        </p:nvSpPr>
        <p:spPr bwMode="auto">
          <a:xfrm>
            <a:off x="499586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39110" name="AutoShape 166">
            <a:extLst>
              <a:ext uri="{FF2B5EF4-FFF2-40B4-BE49-F238E27FC236}">
                <a16:creationId xmlns:a16="http://schemas.microsoft.com/office/drawing/2014/main" id="{119C7912-DC15-E552-59E0-42547F375AA3}"/>
              </a:ext>
              <a:ext uri="{C183D7F6-B498-43B3-948B-1728B52AA6E4}">
                <adec:decorative xmlns:adec="http://schemas.microsoft.com/office/drawing/2017/decorative" val="1"/>
              </a:ext>
            </a:extLst>
          </p:cNvPr>
          <p:cNvSpPr>
            <a:spLocks noChangeArrowheads="1"/>
          </p:cNvSpPr>
          <p:nvPr/>
        </p:nvSpPr>
        <p:spPr bwMode="auto">
          <a:xfrm>
            <a:off x="4976813"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02" name="AutoShape 58">
            <a:extLst>
              <a:ext uri="{FF2B5EF4-FFF2-40B4-BE49-F238E27FC236}">
                <a16:creationId xmlns:a16="http://schemas.microsoft.com/office/drawing/2014/main" id="{DC162DE0-0D17-BBF5-19F6-0A26979E26CA}"/>
              </a:ext>
              <a:ext uri="{C183D7F6-B498-43B3-948B-1728B52AA6E4}">
                <adec:decorative xmlns:adec="http://schemas.microsoft.com/office/drawing/2017/decorative" val="1"/>
              </a:ext>
            </a:extLst>
          </p:cNvPr>
          <p:cNvSpPr>
            <a:spLocks noChangeArrowheads="1"/>
          </p:cNvSpPr>
          <p:nvPr/>
        </p:nvSpPr>
        <p:spPr bwMode="auto">
          <a:xfrm>
            <a:off x="5287963"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39111" name="AutoShape 167">
            <a:extLst>
              <a:ext uri="{FF2B5EF4-FFF2-40B4-BE49-F238E27FC236}">
                <a16:creationId xmlns:a16="http://schemas.microsoft.com/office/drawing/2014/main" id="{E2B68CDE-1FD2-C28C-F01F-70DDF8907CAD}"/>
              </a:ext>
              <a:ext uri="{C183D7F6-B498-43B3-948B-1728B52AA6E4}">
                <adec:decorative xmlns:adec="http://schemas.microsoft.com/office/drawing/2017/decorative" val="1"/>
              </a:ext>
            </a:extLst>
          </p:cNvPr>
          <p:cNvSpPr>
            <a:spLocks noChangeArrowheads="1"/>
          </p:cNvSpPr>
          <p:nvPr/>
        </p:nvSpPr>
        <p:spPr bwMode="auto">
          <a:xfrm>
            <a:off x="5268913"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462" name="Freeform 13">
            <a:extLst>
              <a:ext uri="{FF2B5EF4-FFF2-40B4-BE49-F238E27FC236}">
                <a16:creationId xmlns:a16="http://schemas.microsoft.com/office/drawing/2014/main" id="{A174026D-0146-E2D4-2C4C-3254CE49FDD2}"/>
              </a:ext>
              <a:ext uri="{C183D7F6-B498-43B3-948B-1728B52AA6E4}">
                <adec:decorative xmlns:adec="http://schemas.microsoft.com/office/drawing/2017/decorative" val="1"/>
              </a:ext>
            </a:extLst>
          </p:cNvPr>
          <p:cNvSpPr>
            <a:spLocks/>
          </p:cNvSpPr>
          <p:nvPr/>
        </p:nvSpPr>
        <p:spPr bwMode="auto">
          <a:xfrm>
            <a:off x="5384800"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104458" name="Freeform 9">
            <a:extLst>
              <a:ext uri="{FF2B5EF4-FFF2-40B4-BE49-F238E27FC236}">
                <a16:creationId xmlns:a16="http://schemas.microsoft.com/office/drawing/2014/main" id="{7442D61B-EBAC-7E60-9AC0-D1B14BCB4EA4}"/>
              </a:ext>
              <a:ext uri="{C183D7F6-B498-43B3-948B-1728B52AA6E4}">
                <adec:decorative xmlns:adec="http://schemas.microsoft.com/office/drawing/2017/decorative" val="1"/>
              </a:ext>
            </a:extLst>
          </p:cNvPr>
          <p:cNvSpPr>
            <a:spLocks/>
          </p:cNvSpPr>
          <p:nvPr/>
        </p:nvSpPr>
        <p:spPr bwMode="auto">
          <a:xfrm>
            <a:off x="3762375"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3" name="Freeform 14">
            <a:extLst>
              <a:ext uri="{FF2B5EF4-FFF2-40B4-BE49-F238E27FC236}">
                <a16:creationId xmlns:a16="http://schemas.microsoft.com/office/drawing/2014/main" id="{AEE3C489-5E00-2CCF-90C5-50FBD60A016D}"/>
              </a:ext>
              <a:ext uri="{C183D7F6-B498-43B3-948B-1728B52AA6E4}">
                <adec:decorative xmlns:adec="http://schemas.microsoft.com/office/drawing/2017/decorative" val="1"/>
              </a:ext>
            </a:extLst>
          </p:cNvPr>
          <p:cNvSpPr>
            <a:spLocks/>
          </p:cNvSpPr>
          <p:nvPr/>
        </p:nvSpPr>
        <p:spPr bwMode="auto">
          <a:xfrm>
            <a:off x="3835400" y="4365625"/>
            <a:ext cx="1608138" cy="1277938"/>
          </a:xfrm>
          <a:custGeom>
            <a:avLst/>
            <a:gdLst>
              <a:gd name="T0" fmla="*/ 795338 w 1013"/>
              <a:gd name="T1" fmla="*/ 1103313 h 805"/>
              <a:gd name="T2" fmla="*/ 1200150 w 1013"/>
              <a:gd name="T3" fmla="*/ 1103313 h 805"/>
              <a:gd name="T4" fmla="*/ 1200150 w 1013"/>
              <a:gd name="T5" fmla="*/ 258763 h 805"/>
              <a:gd name="T6" fmla="*/ 1479550 w 1013"/>
              <a:gd name="T7" fmla="*/ 3175 h 805"/>
              <a:gd name="T8" fmla="*/ 1608138 w 1013"/>
              <a:gd name="T9" fmla="*/ 127000 h 805"/>
              <a:gd name="T10" fmla="*/ 1373188 w 1013"/>
              <a:gd name="T11" fmla="*/ 333375 h 805"/>
              <a:gd name="T12" fmla="*/ 1373188 w 1013"/>
              <a:gd name="T13" fmla="*/ 1277938 h 805"/>
              <a:gd name="T14" fmla="*/ 795338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8 w 1013"/>
              <a:gd name="T25" fmla="*/ 0 h 805"/>
              <a:gd name="T26" fmla="*/ 407988 w 1013"/>
              <a:gd name="T27" fmla="*/ 258763 h 805"/>
              <a:gd name="T28" fmla="*/ 407988 w 1013"/>
              <a:gd name="T29" fmla="*/ 1103313 h 805"/>
              <a:gd name="T30" fmla="*/ 809625 w 1013"/>
              <a:gd name="T31" fmla="*/ 1103313 h 805"/>
              <a:gd name="T32" fmla="*/ 795338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104464" name="Rectangle 15">
            <a:extLst>
              <a:ext uri="{FF2B5EF4-FFF2-40B4-BE49-F238E27FC236}">
                <a16:creationId xmlns:a16="http://schemas.microsoft.com/office/drawing/2014/main" id="{3106A109-5357-A054-E350-8EA5F52D7FDC}"/>
              </a:ext>
              <a:ext uri="{C183D7F6-B498-43B3-948B-1728B52AA6E4}">
                <adec:decorative xmlns:adec="http://schemas.microsoft.com/office/drawing/2017/decorative" val="1"/>
              </a:ext>
            </a:extLst>
          </p:cNvPr>
          <p:cNvSpPr>
            <a:spLocks noChangeArrowheads="1"/>
          </p:cNvSpPr>
          <p:nvPr/>
        </p:nvSpPr>
        <p:spPr bwMode="auto">
          <a:xfrm>
            <a:off x="4491038"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4506" name="Group 93">
            <a:extLst>
              <a:ext uri="{FF2B5EF4-FFF2-40B4-BE49-F238E27FC236}">
                <a16:creationId xmlns:a16="http://schemas.microsoft.com/office/drawing/2014/main" id="{95C2E8A9-A296-2AA5-849D-30B682E921EB}"/>
              </a:ext>
              <a:ext uri="{C183D7F6-B498-43B3-948B-1728B52AA6E4}">
                <adec:decorative xmlns:adec="http://schemas.microsoft.com/office/drawing/2017/decorative" val="1"/>
              </a:ext>
            </a:extLst>
          </p:cNvPr>
          <p:cNvGrpSpPr>
            <a:grpSpLocks/>
          </p:cNvGrpSpPr>
          <p:nvPr/>
        </p:nvGrpSpPr>
        <p:grpSpPr bwMode="auto">
          <a:xfrm>
            <a:off x="4454525" y="4083050"/>
            <a:ext cx="388938" cy="881063"/>
            <a:chOff x="2664" y="2008"/>
            <a:chExt cx="245" cy="621"/>
          </a:xfrm>
        </p:grpSpPr>
        <p:sp>
          <p:nvSpPr>
            <p:cNvPr id="104561" name="Freeform 94">
              <a:extLst>
                <a:ext uri="{FF2B5EF4-FFF2-40B4-BE49-F238E27FC236}">
                  <a16:creationId xmlns:a16="http://schemas.microsoft.com/office/drawing/2014/main" id="{25996F28-88D3-06EF-6162-00E4812940E6}"/>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2" name="Freeform 95">
              <a:extLst>
                <a:ext uri="{FF2B5EF4-FFF2-40B4-BE49-F238E27FC236}">
                  <a16:creationId xmlns:a16="http://schemas.microsoft.com/office/drawing/2014/main" id="{00EFC0EB-343C-6089-0CCA-0FA05BCC4B8A}"/>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3" name="Freeform 96">
              <a:extLst>
                <a:ext uri="{FF2B5EF4-FFF2-40B4-BE49-F238E27FC236}">
                  <a16:creationId xmlns:a16="http://schemas.microsoft.com/office/drawing/2014/main" id="{9262DF50-0F44-92FD-0E8A-6533CBB75F73}"/>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4" name="Freeform 97">
              <a:extLst>
                <a:ext uri="{FF2B5EF4-FFF2-40B4-BE49-F238E27FC236}">
                  <a16:creationId xmlns:a16="http://schemas.microsoft.com/office/drawing/2014/main" id="{A6FD27A0-AB86-60F4-8A31-64AB462A70F5}"/>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5" name="Freeform 98">
              <a:extLst>
                <a:ext uri="{FF2B5EF4-FFF2-40B4-BE49-F238E27FC236}">
                  <a16:creationId xmlns:a16="http://schemas.microsoft.com/office/drawing/2014/main" id="{59A59D1E-66C3-C0FE-0A8B-D366D3A2EC10}"/>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6" name="Freeform 99">
              <a:extLst>
                <a:ext uri="{FF2B5EF4-FFF2-40B4-BE49-F238E27FC236}">
                  <a16:creationId xmlns:a16="http://schemas.microsoft.com/office/drawing/2014/main" id="{5DDF71D6-3CAF-22BB-406B-86D08B1B3003}"/>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7" name="Freeform 100">
              <a:extLst>
                <a:ext uri="{FF2B5EF4-FFF2-40B4-BE49-F238E27FC236}">
                  <a16:creationId xmlns:a16="http://schemas.microsoft.com/office/drawing/2014/main" id="{319BEE50-7907-EFB7-8B1D-9CAF6456D2E9}"/>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8" name="Freeform 101">
              <a:extLst>
                <a:ext uri="{FF2B5EF4-FFF2-40B4-BE49-F238E27FC236}">
                  <a16:creationId xmlns:a16="http://schemas.microsoft.com/office/drawing/2014/main" id="{43E147F6-2619-D8AA-292D-7F5C1CE9C66F}"/>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9" name="Freeform 102">
              <a:extLst>
                <a:ext uri="{FF2B5EF4-FFF2-40B4-BE49-F238E27FC236}">
                  <a16:creationId xmlns:a16="http://schemas.microsoft.com/office/drawing/2014/main" id="{DBFBEF5B-7DDD-33DA-E291-C8E9F0A35B9D}"/>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0" name="Freeform 103">
              <a:extLst>
                <a:ext uri="{FF2B5EF4-FFF2-40B4-BE49-F238E27FC236}">
                  <a16:creationId xmlns:a16="http://schemas.microsoft.com/office/drawing/2014/main" id="{39402E58-87D4-498B-E3AC-B179F76BCC7C}"/>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1" name="Freeform 104">
              <a:extLst>
                <a:ext uri="{FF2B5EF4-FFF2-40B4-BE49-F238E27FC236}">
                  <a16:creationId xmlns:a16="http://schemas.microsoft.com/office/drawing/2014/main" id="{6FA60915-A7A4-E1DF-5F8C-8121C89F44A2}"/>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2" name="Freeform 105">
              <a:extLst>
                <a:ext uri="{FF2B5EF4-FFF2-40B4-BE49-F238E27FC236}">
                  <a16:creationId xmlns:a16="http://schemas.microsoft.com/office/drawing/2014/main" id="{454DA407-8E65-3CF8-CB64-C81E31F75F23}"/>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3" name="Freeform 106">
              <a:extLst>
                <a:ext uri="{FF2B5EF4-FFF2-40B4-BE49-F238E27FC236}">
                  <a16:creationId xmlns:a16="http://schemas.microsoft.com/office/drawing/2014/main" id="{31C444F0-EAB2-8CAA-6659-D46E9B479AE1}"/>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4" name="Freeform 107">
              <a:extLst>
                <a:ext uri="{FF2B5EF4-FFF2-40B4-BE49-F238E27FC236}">
                  <a16:creationId xmlns:a16="http://schemas.microsoft.com/office/drawing/2014/main" id="{8687768A-959E-1E34-A7CB-95F94F1DBCF4}"/>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5" name="Freeform 108">
              <a:extLst>
                <a:ext uri="{FF2B5EF4-FFF2-40B4-BE49-F238E27FC236}">
                  <a16:creationId xmlns:a16="http://schemas.microsoft.com/office/drawing/2014/main" id="{9BA23152-622D-5712-7F50-BE6249A36C77}"/>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6" name="Freeform 109">
              <a:extLst>
                <a:ext uri="{FF2B5EF4-FFF2-40B4-BE49-F238E27FC236}">
                  <a16:creationId xmlns:a16="http://schemas.microsoft.com/office/drawing/2014/main" id="{79F575C7-3A2C-5147-BB95-8EEE43DB5CCD}"/>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7" name="Freeform 110">
              <a:extLst>
                <a:ext uri="{FF2B5EF4-FFF2-40B4-BE49-F238E27FC236}">
                  <a16:creationId xmlns:a16="http://schemas.microsoft.com/office/drawing/2014/main" id="{D2D26D4F-6A8C-CADC-B312-5C1594EB8463}"/>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8" name="Freeform 111">
              <a:extLst>
                <a:ext uri="{FF2B5EF4-FFF2-40B4-BE49-F238E27FC236}">
                  <a16:creationId xmlns:a16="http://schemas.microsoft.com/office/drawing/2014/main" id="{D2F69002-588A-BA09-BD5D-53221354325A}"/>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79" name="Freeform 112">
              <a:extLst>
                <a:ext uri="{FF2B5EF4-FFF2-40B4-BE49-F238E27FC236}">
                  <a16:creationId xmlns:a16="http://schemas.microsoft.com/office/drawing/2014/main" id="{4AC97444-D948-C6D7-ADD7-29FA2DB95545}"/>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80" name="Freeform 113">
              <a:extLst>
                <a:ext uri="{FF2B5EF4-FFF2-40B4-BE49-F238E27FC236}">
                  <a16:creationId xmlns:a16="http://schemas.microsoft.com/office/drawing/2014/main" id="{655195F1-704C-D8C8-03F7-548CBE1BC6EF}"/>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81" name="Freeform 114">
              <a:extLst>
                <a:ext uri="{FF2B5EF4-FFF2-40B4-BE49-F238E27FC236}">
                  <a16:creationId xmlns:a16="http://schemas.microsoft.com/office/drawing/2014/main" id="{6DA0DFEC-7B79-98DA-42AF-A4E6153F8908}"/>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82" name="Freeform 115">
              <a:extLst>
                <a:ext uri="{FF2B5EF4-FFF2-40B4-BE49-F238E27FC236}">
                  <a16:creationId xmlns:a16="http://schemas.microsoft.com/office/drawing/2014/main" id="{3633FC7F-6A19-CD09-5027-8353BB70C915}"/>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4465" name="Rectangle 16">
            <a:extLst>
              <a:ext uri="{FF2B5EF4-FFF2-40B4-BE49-F238E27FC236}">
                <a16:creationId xmlns:a16="http://schemas.microsoft.com/office/drawing/2014/main" id="{79F303AB-8F17-CD81-8DEE-B8D6AC0EA1CA}"/>
              </a:ext>
              <a:ext uri="{C183D7F6-B498-43B3-948B-1728B52AA6E4}">
                <adec:decorative xmlns:adec="http://schemas.microsoft.com/office/drawing/2017/decorative" val="1"/>
              </a:ext>
            </a:extLst>
          </p:cNvPr>
          <p:cNvSpPr>
            <a:spLocks noChangeArrowheads="1"/>
          </p:cNvSpPr>
          <p:nvPr/>
        </p:nvSpPr>
        <p:spPr bwMode="auto">
          <a:xfrm>
            <a:off x="4418013"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466" name="Rectangle 17">
            <a:extLst>
              <a:ext uri="{FF2B5EF4-FFF2-40B4-BE49-F238E27FC236}">
                <a16:creationId xmlns:a16="http://schemas.microsoft.com/office/drawing/2014/main" id="{76FACD6E-EAD4-D1A3-BD72-545E29AF341A}"/>
              </a:ext>
              <a:ext uri="{C183D7F6-B498-43B3-948B-1728B52AA6E4}">
                <adec:decorative xmlns:adec="http://schemas.microsoft.com/office/drawing/2017/decorative" val="1"/>
              </a:ext>
            </a:extLst>
          </p:cNvPr>
          <p:cNvSpPr>
            <a:spLocks noChangeArrowheads="1"/>
          </p:cNvSpPr>
          <p:nvPr/>
        </p:nvSpPr>
        <p:spPr bwMode="auto">
          <a:xfrm>
            <a:off x="4024313" y="5892800"/>
            <a:ext cx="1230312"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467" name="Freeform 18">
            <a:extLst>
              <a:ext uri="{FF2B5EF4-FFF2-40B4-BE49-F238E27FC236}">
                <a16:creationId xmlns:a16="http://schemas.microsoft.com/office/drawing/2014/main" id="{0C6950BB-690A-A720-5DAE-A17943664936}"/>
              </a:ext>
              <a:ext uri="{C183D7F6-B498-43B3-948B-1728B52AA6E4}">
                <adec:decorative xmlns:adec="http://schemas.microsoft.com/office/drawing/2017/decorative" val="1"/>
              </a:ext>
            </a:extLst>
          </p:cNvPr>
          <p:cNvSpPr>
            <a:spLocks/>
          </p:cNvSpPr>
          <p:nvPr/>
        </p:nvSpPr>
        <p:spPr bwMode="auto">
          <a:xfrm>
            <a:off x="458470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91" name="Freeform 42">
            <a:extLst>
              <a:ext uri="{FF2B5EF4-FFF2-40B4-BE49-F238E27FC236}">
                <a16:creationId xmlns:a16="http://schemas.microsoft.com/office/drawing/2014/main" id="{9C65B98D-7312-1CD8-AA03-E5B5E883088C}"/>
              </a:ext>
              <a:ext uri="{C183D7F6-B498-43B3-948B-1728B52AA6E4}">
                <adec:decorative xmlns:adec="http://schemas.microsoft.com/office/drawing/2017/decorative" val="1"/>
              </a:ext>
            </a:extLst>
          </p:cNvPr>
          <p:cNvSpPr>
            <a:spLocks/>
          </p:cNvSpPr>
          <p:nvPr/>
        </p:nvSpPr>
        <p:spPr bwMode="auto">
          <a:xfrm>
            <a:off x="4024313" y="5849938"/>
            <a:ext cx="1230312" cy="265112"/>
          </a:xfrm>
          <a:custGeom>
            <a:avLst/>
            <a:gdLst>
              <a:gd name="T0" fmla="*/ 0 w 775"/>
              <a:gd name="T1" fmla="*/ 15875 h 167"/>
              <a:gd name="T2" fmla="*/ 0 w 775"/>
              <a:gd name="T3" fmla="*/ 252412 h 167"/>
              <a:gd name="T4" fmla="*/ 9525 w 775"/>
              <a:gd name="T5" fmla="*/ 265112 h 167"/>
              <a:gd name="T6" fmla="*/ 1214437 w 775"/>
              <a:gd name="T7" fmla="*/ 265112 h 167"/>
              <a:gd name="T8" fmla="*/ 1230312 w 775"/>
              <a:gd name="T9" fmla="*/ 252412 h 167"/>
              <a:gd name="T10" fmla="*/ 1230312 w 775"/>
              <a:gd name="T11" fmla="*/ 12700 h 167"/>
              <a:gd name="T12" fmla="*/ 1214437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8" name="Freeform 29">
            <a:extLst>
              <a:ext uri="{FF2B5EF4-FFF2-40B4-BE49-F238E27FC236}">
                <a16:creationId xmlns:a16="http://schemas.microsoft.com/office/drawing/2014/main" id="{AD554E39-3D59-D2EE-7AB0-DEBE663125DE}"/>
              </a:ext>
              <a:ext uri="{C183D7F6-B498-43B3-948B-1728B52AA6E4}">
                <adec:decorative xmlns:adec="http://schemas.microsoft.com/office/drawing/2017/decorative" val="1"/>
              </a:ext>
            </a:extLst>
          </p:cNvPr>
          <p:cNvSpPr>
            <a:spLocks/>
          </p:cNvSpPr>
          <p:nvPr/>
        </p:nvSpPr>
        <p:spPr bwMode="auto">
          <a:xfrm>
            <a:off x="403383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7" name="Freeform 28">
            <a:extLst>
              <a:ext uri="{FF2B5EF4-FFF2-40B4-BE49-F238E27FC236}">
                <a16:creationId xmlns:a16="http://schemas.microsoft.com/office/drawing/2014/main" id="{CB355BD9-75E7-2937-46B5-6D7C3C5B80B3}"/>
              </a:ext>
              <a:ext uri="{C183D7F6-B498-43B3-948B-1728B52AA6E4}">
                <adec:decorative xmlns:adec="http://schemas.microsoft.com/office/drawing/2017/decorative" val="1"/>
              </a:ext>
            </a:extLst>
          </p:cNvPr>
          <p:cNvSpPr>
            <a:spLocks/>
          </p:cNvSpPr>
          <p:nvPr/>
        </p:nvSpPr>
        <p:spPr bwMode="auto">
          <a:xfrm>
            <a:off x="4052888"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6" name="Freeform 27">
            <a:extLst>
              <a:ext uri="{FF2B5EF4-FFF2-40B4-BE49-F238E27FC236}">
                <a16:creationId xmlns:a16="http://schemas.microsoft.com/office/drawing/2014/main" id="{49C6D206-B3C9-068B-0EA7-8DB852AA62EF}"/>
              </a:ext>
              <a:ext uri="{C183D7F6-B498-43B3-948B-1728B52AA6E4}">
                <adec:decorative xmlns:adec="http://schemas.microsoft.com/office/drawing/2017/decorative" val="1"/>
              </a:ext>
            </a:extLst>
          </p:cNvPr>
          <p:cNvSpPr>
            <a:spLocks/>
          </p:cNvSpPr>
          <p:nvPr/>
        </p:nvSpPr>
        <p:spPr bwMode="auto">
          <a:xfrm>
            <a:off x="407987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5" name="Freeform 26">
            <a:extLst>
              <a:ext uri="{FF2B5EF4-FFF2-40B4-BE49-F238E27FC236}">
                <a16:creationId xmlns:a16="http://schemas.microsoft.com/office/drawing/2014/main" id="{7BA3A801-1F23-5F96-72EA-26CE252BF890}"/>
              </a:ext>
              <a:ext uri="{C183D7F6-B498-43B3-948B-1728B52AA6E4}">
                <adec:decorative xmlns:adec="http://schemas.microsoft.com/office/drawing/2017/decorative" val="1"/>
              </a:ext>
            </a:extLst>
          </p:cNvPr>
          <p:cNvSpPr>
            <a:spLocks/>
          </p:cNvSpPr>
          <p:nvPr/>
        </p:nvSpPr>
        <p:spPr bwMode="auto">
          <a:xfrm>
            <a:off x="411003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4" name="Freeform 25">
            <a:extLst>
              <a:ext uri="{FF2B5EF4-FFF2-40B4-BE49-F238E27FC236}">
                <a16:creationId xmlns:a16="http://schemas.microsoft.com/office/drawing/2014/main" id="{8906FCD7-5CE4-153E-45DC-4690CC5595CE}"/>
              </a:ext>
              <a:ext uri="{C183D7F6-B498-43B3-948B-1728B52AA6E4}">
                <adec:decorative xmlns:adec="http://schemas.microsoft.com/office/drawing/2017/decorative" val="1"/>
              </a:ext>
            </a:extLst>
          </p:cNvPr>
          <p:cNvSpPr>
            <a:spLocks/>
          </p:cNvSpPr>
          <p:nvPr/>
        </p:nvSpPr>
        <p:spPr bwMode="auto">
          <a:xfrm>
            <a:off x="414655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3" name="Freeform 24">
            <a:extLst>
              <a:ext uri="{FF2B5EF4-FFF2-40B4-BE49-F238E27FC236}">
                <a16:creationId xmlns:a16="http://schemas.microsoft.com/office/drawing/2014/main" id="{D547BA83-65F7-5F18-C815-E4A4926FF714}"/>
              </a:ext>
              <a:ext uri="{C183D7F6-B498-43B3-948B-1728B52AA6E4}">
                <adec:decorative xmlns:adec="http://schemas.microsoft.com/office/drawing/2017/decorative" val="1"/>
              </a:ext>
            </a:extLst>
          </p:cNvPr>
          <p:cNvSpPr>
            <a:spLocks/>
          </p:cNvSpPr>
          <p:nvPr/>
        </p:nvSpPr>
        <p:spPr bwMode="auto">
          <a:xfrm>
            <a:off x="4192588"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2" name="Freeform 23">
            <a:extLst>
              <a:ext uri="{FF2B5EF4-FFF2-40B4-BE49-F238E27FC236}">
                <a16:creationId xmlns:a16="http://schemas.microsoft.com/office/drawing/2014/main" id="{4B61705B-8F60-3901-2375-13DF780D67CE}"/>
              </a:ext>
              <a:ext uri="{C183D7F6-B498-43B3-948B-1728B52AA6E4}">
                <adec:decorative xmlns:adec="http://schemas.microsoft.com/office/drawing/2017/decorative" val="1"/>
              </a:ext>
            </a:extLst>
          </p:cNvPr>
          <p:cNvSpPr>
            <a:spLocks/>
          </p:cNvSpPr>
          <p:nvPr/>
        </p:nvSpPr>
        <p:spPr bwMode="auto">
          <a:xfrm>
            <a:off x="4238625" y="5892800"/>
            <a:ext cx="7938" cy="176213"/>
          </a:xfrm>
          <a:custGeom>
            <a:avLst/>
            <a:gdLst>
              <a:gd name="T0" fmla="*/ 0 w 5"/>
              <a:gd name="T1" fmla="*/ 0 h 111"/>
              <a:gd name="T2" fmla="*/ 0 w 5"/>
              <a:gd name="T3" fmla="*/ 176213 h 111"/>
              <a:gd name="T4" fmla="*/ 4763 w 5"/>
              <a:gd name="T5" fmla="*/ 176213 h 111"/>
              <a:gd name="T6" fmla="*/ 7938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1" name="Freeform 22">
            <a:extLst>
              <a:ext uri="{FF2B5EF4-FFF2-40B4-BE49-F238E27FC236}">
                <a16:creationId xmlns:a16="http://schemas.microsoft.com/office/drawing/2014/main" id="{E00DBCA5-EF27-185F-30C0-91E15DC32639}"/>
              </a:ext>
              <a:ext uri="{C183D7F6-B498-43B3-948B-1728B52AA6E4}">
                <adec:decorative xmlns:adec="http://schemas.microsoft.com/office/drawing/2017/decorative" val="1"/>
              </a:ext>
            </a:extLst>
          </p:cNvPr>
          <p:cNvSpPr>
            <a:spLocks/>
          </p:cNvSpPr>
          <p:nvPr/>
        </p:nvSpPr>
        <p:spPr bwMode="auto">
          <a:xfrm>
            <a:off x="4289425"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0" name="Freeform 21">
            <a:extLst>
              <a:ext uri="{FF2B5EF4-FFF2-40B4-BE49-F238E27FC236}">
                <a16:creationId xmlns:a16="http://schemas.microsoft.com/office/drawing/2014/main" id="{CD207197-2401-553D-369F-020C6407FF06}"/>
              </a:ext>
              <a:ext uri="{C183D7F6-B498-43B3-948B-1728B52AA6E4}">
                <adec:decorative xmlns:adec="http://schemas.microsoft.com/office/drawing/2017/decorative" val="1"/>
              </a:ext>
            </a:extLst>
          </p:cNvPr>
          <p:cNvSpPr>
            <a:spLocks/>
          </p:cNvSpPr>
          <p:nvPr/>
        </p:nvSpPr>
        <p:spPr bwMode="auto">
          <a:xfrm>
            <a:off x="4344988" y="5892800"/>
            <a:ext cx="4762" cy="176213"/>
          </a:xfrm>
          <a:custGeom>
            <a:avLst/>
            <a:gdLst>
              <a:gd name="T0" fmla="*/ 0 w 3"/>
              <a:gd name="T1" fmla="*/ 0 h 111"/>
              <a:gd name="T2" fmla="*/ 0 w 3"/>
              <a:gd name="T3" fmla="*/ 176213 h 111"/>
              <a:gd name="T4" fmla="*/ 3175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9" name="Freeform 20">
            <a:extLst>
              <a:ext uri="{FF2B5EF4-FFF2-40B4-BE49-F238E27FC236}">
                <a16:creationId xmlns:a16="http://schemas.microsoft.com/office/drawing/2014/main" id="{5D52D577-D300-130C-5348-229F0CA95953}"/>
              </a:ext>
              <a:ext uri="{C183D7F6-B498-43B3-948B-1728B52AA6E4}">
                <adec:decorative xmlns:adec="http://schemas.microsoft.com/office/drawing/2017/decorative" val="1"/>
              </a:ext>
            </a:extLst>
          </p:cNvPr>
          <p:cNvSpPr>
            <a:spLocks/>
          </p:cNvSpPr>
          <p:nvPr/>
        </p:nvSpPr>
        <p:spPr bwMode="auto">
          <a:xfrm>
            <a:off x="441166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8" name="Freeform 19">
            <a:extLst>
              <a:ext uri="{FF2B5EF4-FFF2-40B4-BE49-F238E27FC236}">
                <a16:creationId xmlns:a16="http://schemas.microsoft.com/office/drawing/2014/main" id="{D1E5D51A-AB2E-23B0-6926-2DF06C7FC011}"/>
              </a:ext>
              <a:ext uri="{C183D7F6-B498-43B3-948B-1728B52AA6E4}">
                <adec:decorative xmlns:adec="http://schemas.microsoft.com/office/drawing/2017/decorative" val="1"/>
              </a:ext>
            </a:extLst>
          </p:cNvPr>
          <p:cNvSpPr>
            <a:spLocks/>
          </p:cNvSpPr>
          <p:nvPr/>
        </p:nvSpPr>
        <p:spPr bwMode="auto">
          <a:xfrm>
            <a:off x="44910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79" name="Freeform 30">
            <a:extLst>
              <a:ext uri="{FF2B5EF4-FFF2-40B4-BE49-F238E27FC236}">
                <a16:creationId xmlns:a16="http://schemas.microsoft.com/office/drawing/2014/main" id="{70863DA6-4A08-82C6-8154-29C2C0AB880D}"/>
              </a:ext>
              <a:ext uri="{C183D7F6-B498-43B3-948B-1728B52AA6E4}">
                <adec:decorative xmlns:adec="http://schemas.microsoft.com/office/drawing/2017/decorative" val="1"/>
              </a:ext>
            </a:extLst>
          </p:cNvPr>
          <p:cNvSpPr>
            <a:spLocks/>
          </p:cNvSpPr>
          <p:nvPr/>
        </p:nvSpPr>
        <p:spPr bwMode="auto">
          <a:xfrm>
            <a:off x="46847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0" name="Freeform 31">
            <a:extLst>
              <a:ext uri="{FF2B5EF4-FFF2-40B4-BE49-F238E27FC236}">
                <a16:creationId xmlns:a16="http://schemas.microsoft.com/office/drawing/2014/main" id="{CF5DB8FA-B8C0-7319-1395-2DBE8C6DEE92}"/>
              </a:ext>
              <a:ext uri="{C183D7F6-B498-43B3-948B-1728B52AA6E4}">
                <adec:decorative xmlns:adec="http://schemas.microsoft.com/office/drawing/2017/decorative" val="1"/>
              </a:ext>
            </a:extLst>
          </p:cNvPr>
          <p:cNvSpPr>
            <a:spLocks/>
          </p:cNvSpPr>
          <p:nvPr/>
        </p:nvSpPr>
        <p:spPr bwMode="auto">
          <a:xfrm>
            <a:off x="47799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1" name="Freeform 32">
            <a:extLst>
              <a:ext uri="{FF2B5EF4-FFF2-40B4-BE49-F238E27FC236}">
                <a16:creationId xmlns:a16="http://schemas.microsoft.com/office/drawing/2014/main" id="{9593FB67-203D-26A8-72E2-6763B3CE3F8B}"/>
              </a:ext>
              <a:ext uri="{C183D7F6-B498-43B3-948B-1728B52AA6E4}">
                <adec:decorative xmlns:adec="http://schemas.microsoft.com/office/drawing/2017/decorative" val="1"/>
              </a:ext>
            </a:extLst>
          </p:cNvPr>
          <p:cNvSpPr>
            <a:spLocks/>
          </p:cNvSpPr>
          <p:nvPr/>
        </p:nvSpPr>
        <p:spPr bwMode="auto">
          <a:xfrm>
            <a:off x="485933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2" name="Freeform 33">
            <a:extLst>
              <a:ext uri="{FF2B5EF4-FFF2-40B4-BE49-F238E27FC236}">
                <a16:creationId xmlns:a16="http://schemas.microsoft.com/office/drawing/2014/main" id="{B7A912A3-8CD8-B6E1-9357-5D0D98954487}"/>
              </a:ext>
              <a:ext uri="{C183D7F6-B498-43B3-948B-1728B52AA6E4}">
                <adec:decorative xmlns:adec="http://schemas.microsoft.com/office/drawing/2017/decorative" val="1"/>
              </a:ext>
            </a:extLst>
          </p:cNvPr>
          <p:cNvSpPr>
            <a:spLocks/>
          </p:cNvSpPr>
          <p:nvPr/>
        </p:nvSpPr>
        <p:spPr bwMode="auto">
          <a:xfrm>
            <a:off x="49260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3" name="Freeform 34">
            <a:extLst>
              <a:ext uri="{FF2B5EF4-FFF2-40B4-BE49-F238E27FC236}">
                <a16:creationId xmlns:a16="http://schemas.microsoft.com/office/drawing/2014/main" id="{654F0B3D-FB53-C553-AC15-941E0ABF1AF8}"/>
              </a:ext>
              <a:ext uri="{C183D7F6-B498-43B3-948B-1728B52AA6E4}">
                <adec:decorative xmlns:adec="http://schemas.microsoft.com/office/drawing/2017/decorative" val="1"/>
              </a:ext>
            </a:extLst>
          </p:cNvPr>
          <p:cNvSpPr>
            <a:spLocks/>
          </p:cNvSpPr>
          <p:nvPr/>
        </p:nvSpPr>
        <p:spPr bwMode="auto">
          <a:xfrm>
            <a:off x="49831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4" name="Freeform 35">
            <a:extLst>
              <a:ext uri="{FF2B5EF4-FFF2-40B4-BE49-F238E27FC236}">
                <a16:creationId xmlns:a16="http://schemas.microsoft.com/office/drawing/2014/main" id="{EA59FB56-8FF1-80F6-F2F7-89880CD87448}"/>
              </a:ext>
              <a:ext uri="{C183D7F6-B498-43B3-948B-1728B52AA6E4}">
                <adec:decorative xmlns:adec="http://schemas.microsoft.com/office/drawing/2017/decorative" val="1"/>
              </a:ext>
            </a:extLst>
          </p:cNvPr>
          <p:cNvSpPr>
            <a:spLocks/>
          </p:cNvSpPr>
          <p:nvPr/>
        </p:nvSpPr>
        <p:spPr bwMode="auto">
          <a:xfrm>
            <a:off x="50323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5" name="Freeform 36">
            <a:extLst>
              <a:ext uri="{FF2B5EF4-FFF2-40B4-BE49-F238E27FC236}">
                <a16:creationId xmlns:a16="http://schemas.microsoft.com/office/drawing/2014/main" id="{394363E6-C57E-5DBF-A7E1-62E6340E4650}"/>
              </a:ext>
              <a:ext uri="{C183D7F6-B498-43B3-948B-1728B52AA6E4}">
                <adec:decorative xmlns:adec="http://schemas.microsoft.com/office/drawing/2017/decorative" val="1"/>
              </a:ext>
            </a:extLst>
          </p:cNvPr>
          <p:cNvSpPr>
            <a:spLocks/>
          </p:cNvSpPr>
          <p:nvPr/>
        </p:nvSpPr>
        <p:spPr bwMode="auto">
          <a:xfrm>
            <a:off x="50784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6" name="Freeform 37">
            <a:extLst>
              <a:ext uri="{FF2B5EF4-FFF2-40B4-BE49-F238E27FC236}">
                <a16:creationId xmlns:a16="http://schemas.microsoft.com/office/drawing/2014/main" id="{FD12FCD1-5310-D5BC-A719-462E2F4C5A28}"/>
              </a:ext>
              <a:ext uri="{C183D7F6-B498-43B3-948B-1728B52AA6E4}">
                <adec:decorative xmlns:adec="http://schemas.microsoft.com/office/drawing/2017/decorative" val="1"/>
              </a:ext>
            </a:extLst>
          </p:cNvPr>
          <p:cNvSpPr>
            <a:spLocks/>
          </p:cNvSpPr>
          <p:nvPr/>
        </p:nvSpPr>
        <p:spPr bwMode="auto">
          <a:xfrm>
            <a:off x="5124450"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7" name="Freeform 38">
            <a:extLst>
              <a:ext uri="{FF2B5EF4-FFF2-40B4-BE49-F238E27FC236}">
                <a16:creationId xmlns:a16="http://schemas.microsoft.com/office/drawing/2014/main" id="{44288C73-0E3E-AB6E-3E76-E5DA82848410}"/>
              </a:ext>
              <a:ext uri="{C183D7F6-B498-43B3-948B-1728B52AA6E4}">
                <adec:decorative xmlns:adec="http://schemas.microsoft.com/office/drawing/2017/decorative" val="1"/>
              </a:ext>
            </a:extLst>
          </p:cNvPr>
          <p:cNvSpPr>
            <a:spLocks/>
          </p:cNvSpPr>
          <p:nvPr/>
        </p:nvSpPr>
        <p:spPr bwMode="auto">
          <a:xfrm>
            <a:off x="5160963"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8" name="Freeform 39">
            <a:extLst>
              <a:ext uri="{FF2B5EF4-FFF2-40B4-BE49-F238E27FC236}">
                <a16:creationId xmlns:a16="http://schemas.microsoft.com/office/drawing/2014/main" id="{5B16507E-87CB-8944-AAFA-604ABE3E200F}"/>
              </a:ext>
              <a:ext uri="{C183D7F6-B498-43B3-948B-1728B52AA6E4}">
                <adec:decorative xmlns:adec="http://schemas.microsoft.com/office/drawing/2017/decorative" val="1"/>
              </a:ext>
            </a:extLst>
          </p:cNvPr>
          <p:cNvSpPr>
            <a:spLocks/>
          </p:cNvSpPr>
          <p:nvPr/>
        </p:nvSpPr>
        <p:spPr bwMode="auto">
          <a:xfrm>
            <a:off x="519430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9" name="Freeform 40">
            <a:extLst>
              <a:ext uri="{FF2B5EF4-FFF2-40B4-BE49-F238E27FC236}">
                <a16:creationId xmlns:a16="http://schemas.microsoft.com/office/drawing/2014/main" id="{B332F5F0-E38B-3697-3C14-F0EC3927A2DF}"/>
              </a:ext>
              <a:ext uri="{C183D7F6-B498-43B3-948B-1728B52AA6E4}">
                <adec:decorative xmlns:adec="http://schemas.microsoft.com/office/drawing/2017/decorative" val="1"/>
              </a:ext>
            </a:extLst>
          </p:cNvPr>
          <p:cNvSpPr>
            <a:spLocks/>
          </p:cNvSpPr>
          <p:nvPr/>
        </p:nvSpPr>
        <p:spPr bwMode="auto">
          <a:xfrm>
            <a:off x="52181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90" name="Freeform 41">
            <a:extLst>
              <a:ext uri="{FF2B5EF4-FFF2-40B4-BE49-F238E27FC236}">
                <a16:creationId xmlns:a16="http://schemas.microsoft.com/office/drawing/2014/main" id="{36E31CBA-EA5C-3078-680D-D57BB4FF8B5D}"/>
              </a:ext>
              <a:ext uri="{C183D7F6-B498-43B3-948B-1728B52AA6E4}">
                <adec:decorative xmlns:adec="http://schemas.microsoft.com/office/drawing/2017/decorative" val="1"/>
              </a:ext>
            </a:extLst>
          </p:cNvPr>
          <p:cNvSpPr>
            <a:spLocks/>
          </p:cNvSpPr>
          <p:nvPr/>
        </p:nvSpPr>
        <p:spPr bwMode="auto">
          <a:xfrm>
            <a:off x="52387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59" name="Freeform 10">
            <a:extLst>
              <a:ext uri="{FF2B5EF4-FFF2-40B4-BE49-F238E27FC236}">
                <a16:creationId xmlns:a16="http://schemas.microsoft.com/office/drawing/2014/main" id="{9250E8CA-D8AC-8E24-2C50-EC22245E7B4A}"/>
              </a:ext>
              <a:ext uri="{C183D7F6-B498-43B3-948B-1728B52AA6E4}">
                <adec:decorative xmlns:adec="http://schemas.microsoft.com/office/drawing/2017/decorative" val="1"/>
              </a:ext>
            </a:extLst>
          </p:cNvPr>
          <p:cNvSpPr>
            <a:spLocks/>
          </p:cNvSpPr>
          <p:nvPr/>
        </p:nvSpPr>
        <p:spPr bwMode="auto">
          <a:xfrm>
            <a:off x="5443538"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56" name="Freeform 7">
            <a:extLst>
              <a:ext uri="{FF2B5EF4-FFF2-40B4-BE49-F238E27FC236}">
                <a16:creationId xmlns:a16="http://schemas.microsoft.com/office/drawing/2014/main" id="{6E4BE843-DF70-535B-6FE8-5F3A8286F448}"/>
              </a:ext>
              <a:ext uri="{C183D7F6-B498-43B3-948B-1728B52AA6E4}">
                <adec:decorative xmlns:adec="http://schemas.microsoft.com/office/drawing/2017/decorative" val="1"/>
              </a:ext>
            </a:extLst>
          </p:cNvPr>
          <p:cNvSpPr>
            <a:spLocks/>
          </p:cNvSpPr>
          <p:nvPr/>
        </p:nvSpPr>
        <p:spPr bwMode="auto">
          <a:xfrm>
            <a:off x="6232525" y="2792413"/>
            <a:ext cx="4763" cy="574675"/>
          </a:xfrm>
          <a:custGeom>
            <a:avLst/>
            <a:gdLst>
              <a:gd name="T0" fmla="*/ 0 w 3"/>
              <a:gd name="T1" fmla="*/ 0 h 362"/>
              <a:gd name="T2" fmla="*/ 0 w 3"/>
              <a:gd name="T3" fmla="*/ 574675 h 362"/>
              <a:gd name="T4" fmla="*/ 3175 w 3"/>
              <a:gd name="T5" fmla="*/ 574675 h 362"/>
              <a:gd name="T6" fmla="*/ 4763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06" name="Rectangle 162">
            <a:extLst>
              <a:ext uri="{FF2B5EF4-FFF2-40B4-BE49-F238E27FC236}">
                <a16:creationId xmlns:a16="http://schemas.microsoft.com/office/drawing/2014/main" id="{34D7638B-A25F-CB97-BC04-D87FBA7D1F98}"/>
              </a:ext>
              <a:ext uri="{C183D7F6-B498-43B3-948B-1728B52AA6E4}">
                <adec:decorative xmlns:adec="http://schemas.microsoft.com/office/drawing/2017/decorative" val="1"/>
              </a:ext>
            </a:extLst>
          </p:cNvPr>
          <p:cNvSpPr>
            <a:spLocks noChangeArrowheads="1"/>
          </p:cNvSpPr>
          <p:nvPr/>
        </p:nvSpPr>
        <p:spPr bwMode="auto">
          <a:xfrm>
            <a:off x="6248400" y="2911475"/>
            <a:ext cx="777875" cy="441325"/>
          </a:xfrm>
          <a:prstGeom prst="rect">
            <a:avLst/>
          </a:prstGeom>
          <a:solidFill>
            <a:schemeClr val="bg1"/>
          </a:solidFill>
          <a:ln w="12700">
            <a:solidFill>
              <a:schemeClr val="bg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450" name="Slide Number Placeholder 5">
            <a:extLst>
              <a:ext uri="{FF2B5EF4-FFF2-40B4-BE49-F238E27FC236}">
                <a16:creationId xmlns:a16="http://schemas.microsoft.com/office/drawing/2014/main" id="{27BB1531-1D6B-D4C2-117F-B3B4C851EC4B}"/>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A25E55B-29C7-4428-8B58-84FB39D63198}" type="slidenum">
              <a:rPr lang="en-US" altLang="en-US"/>
              <a:pPr/>
              <a:t>69</a:t>
            </a:fld>
            <a:endParaRPr lang="en-US" altLang="en-US"/>
          </a:p>
        </p:txBody>
      </p:sp>
      <p:grpSp>
        <p:nvGrpSpPr>
          <p:cNvPr id="104510" name="Group 119" descr="valve">
            <a:extLst>
              <a:ext uri="{FF2B5EF4-FFF2-40B4-BE49-F238E27FC236}">
                <a16:creationId xmlns:a16="http://schemas.microsoft.com/office/drawing/2014/main" id="{B81B958F-F14E-B460-7793-B2B5738E2729}"/>
              </a:ext>
            </a:extLst>
          </p:cNvPr>
          <p:cNvGrpSpPr>
            <a:grpSpLocks/>
          </p:cNvGrpSpPr>
          <p:nvPr/>
        </p:nvGrpSpPr>
        <p:grpSpPr bwMode="auto">
          <a:xfrm rot="5400000">
            <a:off x="6830219" y="2723356"/>
            <a:ext cx="866775" cy="430213"/>
            <a:chOff x="2460" y="2256"/>
            <a:chExt cx="546" cy="271"/>
          </a:xfrm>
        </p:grpSpPr>
        <p:grpSp>
          <p:nvGrpSpPr>
            <p:cNvPr id="104548" name="Group 120">
              <a:extLst>
                <a:ext uri="{FF2B5EF4-FFF2-40B4-BE49-F238E27FC236}">
                  <a16:creationId xmlns:a16="http://schemas.microsoft.com/office/drawing/2014/main" id="{1220B644-9AC9-DAC5-2B48-12E54C9E893B}"/>
                </a:ext>
              </a:extLst>
            </p:cNvPr>
            <p:cNvGrpSpPr>
              <a:grpSpLocks/>
            </p:cNvGrpSpPr>
            <p:nvPr/>
          </p:nvGrpSpPr>
          <p:grpSpPr bwMode="auto">
            <a:xfrm rot="-5400000">
              <a:off x="2598" y="2118"/>
              <a:ext cx="270" cy="546"/>
              <a:chOff x="2598" y="2118"/>
              <a:chExt cx="270" cy="546"/>
            </a:xfrm>
          </p:grpSpPr>
          <p:sp>
            <p:nvSpPr>
              <p:cNvPr id="104559" name="Rectangle 121">
                <a:extLst>
                  <a:ext uri="{FF2B5EF4-FFF2-40B4-BE49-F238E27FC236}">
                    <a16:creationId xmlns:a16="http://schemas.microsoft.com/office/drawing/2014/main" id="{F64B8AD2-37A5-C2BA-55CB-177217BECF98}"/>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60" name="Line 122">
                <a:extLst>
                  <a:ext uri="{FF2B5EF4-FFF2-40B4-BE49-F238E27FC236}">
                    <a16:creationId xmlns:a16="http://schemas.microsoft.com/office/drawing/2014/main" id="{E06030B1-D565-58B4-CD3C-99E0C9EC9A6D}"/>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4549" name="Line 123">
              <a:extLst>
                <a:ext uri="{FF2B5EF4-FFF2-40B4-BE49-F238E27FC236}">
                  <a16:creationId xmlns:a16="http://schemas.microsoft.com/office/drawing/2014/main" id="{6C796BAC-70B6-D0A5-E705-348E041EA0A8}"/>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50" name="Line 124">
              <a:extLst>
                <a:ext uri="{FF2B5EF4-FFF2-40B4-BE49-F238E27FC236}">
                  <a16:creationId xmlns:a16="http://schemas.microsoft.com/office/drawing/2014/main" id="{58BDA1AF-7486-3502-C81A-CB49B4AFCBCF}"/>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51" name="Line 125">
              <a:extLst>
                <a:ext uri="{FF2B5EF4-FFF2-40B4-BE49-F238E27FC236}">
                  <a16:creationId xmlns:a16="http://schemas.microsoft.com/office/drawing/2014/main" id="{BE88A73F-E702-E901-4C08-C3243C6D54BD}"/>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52" name="Line 126">
              <a:extLst>
                <a:ext uri="{FF2B5EF4-FFF2-40B4-BE49-F238E27FC236}">
                  <a16:creationId xmlns:a16="http://schemas.microsoft.com/office/drawing/2014/main" id="{E16F24A6-A01A-9B75-674E-DD4DAAE04A82}"/>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04553" name="Group 127">
              <a:extLst>
                <a:ext uri="{FF2B5EF4-FFF2-40B4-BE49-F238E27FC236}">
                  <a16:creationId xmlns:a16="http://schemas.microsoft.com/office/drawing/2014/main" id="{53F30F14-89C2-6677-B165-E2FC84DF932A}"/>
                </a:ext>
              </a:extLst>
            </p:cNvPr>
            <p:cNvGrpSpPr>
              <a:grpSpLocks/>
            </p:cNvGrpSpPr>
            <p:nvPr/>
          </p:nvGrpSpPr>
          <p:grpSpPr bwMode="auto">
            <a:xfrm>
              <a:off x="2917" y="2482"/>
              <a:ext cx="47" cy="44"/>
              <a:chOff x="2933" y="2482"/>
              <a:chExt cx="47" cy="44"/>
            </a:xfrm>
          </p:grpSpPr>
          <p:sp>
            <p:nvSpPr>
              <p:cNvPr id="104557" name="Line 128">
                <a:extLst>
                  <a:ext uri="{FF2B5EF4-FFF2-40B4-BE49-F238E27FC236}">
                    <a16:creationId xmlns:a16="http://schemas.microsoft.com/office/drawing/2014/main" id="{48FA38E3-348D-1DD7-D3D7-97FB375CCED9}"/>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58" name="Line 129">
                <a:extLst>
                  <a:ext uri="{FF2B5EF4-FFF2-40B4-BE49-F238E27FC236}">
                    <a16:creationId xmlns:a16="http://schemas.microsoft.com/office/drawing/2014/main" id="{69F6152E-9865-B63F-4D50-30F170086F90}"/>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04554" name="Group 130">
              <a:extLst>
                <a:ext uri="{FF2B5EF4-FFF2-40B4-BE49-F238E27FC236}">
                  <a16:creationId xmlns:a16="http://schemas.microsoft.com/office/drawing/2014/main" id="{282ADAED-DB73-4F68-246B-4DCEEE4B87D4}"/>
                </a:ext>
              </a:extLst>
            </p:cNvPr>
            <p:cNvGrpSpPr>
              <a:grpSpLocks/>
            </p:cNvGrpSpPr>
            <p:nvPr/>
          </p:nvGrpSpPr>
          <p:grpSpPr bwMode="auto">
            <a:xfrm>
              <a:off x="2499" y="2479"/>
              <a:ext cx="47" cy="44"/>
              <a:chOff x="2933" y="2482"/>
              <a:chExt cx="47" cy="44"/>
            </a:xfrm>
          </p:grpSpPr>
          <p:sp>
            <p:nvSpPr>
              <p:cNvPr id="104555" name="Line 131">
                <a:extLst>
                  <a:ext uri="{FF2B5EF4-FFF2-40B4-BE49-F238E27FC236}">
                    <a16:creationId xmlns:a16="http://schemas.microsoft.com/office/drawing/2014/main" id="{EF4B84AF-76C1-EEBB-1119-456EBED2E3AE}"/>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56" name="Line 132">
                <a:extLst>
                  <a:ext uri="{FF2B5EF4-FFF2-40B4-BE49-F238E27FC236}">
                    <a16:creationId xmlns:a16="http://schemas.microsoft.com/office/drawing/2014/main" id="{7B2CBA8D-75F0-DE2B-0847-CE7DD8660F7E}"/>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4507" name="Freeform 116">
            <a:extLst>
              <a:ext uri="{FF2B5EF4-FFF2-40B4-BE49-F238E27FC236}">
                <a16:creationId xmlns:a16="http://schemas.microsoft.com/office/drawing/2014/main" id="{5ABA5E0F-5619-88FB-D58A-85A9E3F884A3}"/>
              </a:ext>
              <a:ext uri="{C183D7F6-B498-43B3-948B-1728B52AA6E4}">
                <adec:decorative xmlns:adec="http://schemas.microsoft.com/office/drawing/2017/decorative" val="1"/>
              </a:ext>
            </a:extLst>
          </p:cNvPr>
          <p:cNvSpPr>
            <a:spLocks/>
          </p:cNvSpPr>
          <p:nvPr/>
        </p:nvSpPr>
        <p:spPr bwMode="auto">
          <a:xfrm rot="16200000" flipV="1">
            <a:off x="7991476" y="2890837"/>
            <a:ext cx="950912" cy="417513"/>
          </a:xfrm>
          <a:custGeom>
            <a:avLst/>
            <a:gdLst>
              <a:gd name="T0" fmla="*/ 0 w 1362"/>
              <a:gd name="T1" fmla="*/ 416320 h 350"/>
              <a:gd name="T2" fmla="*/ 129860 w 1362"/>
              <a:gd name="T3" fmla="*/ 416320 h 350"/>
              <a:gd name="T4" fmla="*/ 129860 w 1362"/>
              <a:gd name="T5" fmla="*/ 386498 h 350"/>
              <a:gd name="T6" fmla="*/ 777765 w 1362"/>
              <a:gd name="T7" fmla="*/ 386498 h 350"/>
              <a:gd name="T8" fmla="*/ 777765 w 1362"/>
              <a:gd name="T9" fmla="*/ 416320 h 350"/>
              <a:gd name="T10" fmla="*/ 950214 w 1362"/>
              <a:gd name="T11" fmla="*/ 416320 h 350"/>
              <a:gd name="T12" fmla="*/ 950214 w 1362"/>
              <a:gd name="T13" fmla="*/ 0 h 350"/>
              <a:gd name="T14" fmla="*/ 0 w 1362"/>
              <a:gd name="T15" fmla="*/ 0 h 350"/>
              <a:gd name="T16" fmla="*/ 0 w 1362"/>
              <a:gd name="T17" fmla="*/ 416320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000066"/>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08" name="Rectangle 117">
            <a:extLst>
              <a:ext uri="{FF2B5EF4-FFF2-40B4-BE49-F238E27FC236}">
                <a16:creationId xmlns:a16="http://schemas.microsoft.com/office/drawing/2014/main" id="{24840FEC-635B-E0B1-6918-FEB3FDB4A8B5}"/>
              </a:ext>
              <a:ext uri="{C183D7F6-B498-43B3-948B-1728B52AA6E4}">
                <adec:decorative xmlns:adec="http://schemas.microsoft.com/office/drawing/2017/decorative" val="1"/>
              </a:ext>
            </a:extLst>
          </p:cNvPr>
          <p:cNvSpPr>
            <a:spLocks noChangeArrowheads="1"/>
          </p:cNvSpPr>
          <p:nvPr/>
        </p:nvSpPr>
        <p:spPr bwMode="auto">
          <a:xfrm>
            <a:off x="8258175" y="2628900"/>
            <a:ext cx="428625" cy="457200"/>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4511" name="Group 133">
            <a:extLst>
              <a:ext uri="{FF2B5EF4-FFF2-40B4-BE49-F238E27FC236}">
                <a16:creationId xmlns:a16="http://schemas.microsoft.com/office/drawing/2014/main" id="{A71BFEA8-D91E-C781-CDDD-AA899A6383B3}"/>
              </a:ext>
              <a:ext uri="{C183D7F6-B498-43B3-948B-1728B52AA6E4}">
                <adec:decorative xmlns:adec="http://schemas.microsoft.com/office/drawing/2017/decorative" val="1"/>
              </a:ext>
            </a:extLst>
          </p:cNvPr>
          <p:cNvGrpSpPr>
            <a:grpSpLocks/>
          </p:cNvGrpSpPr>
          <p:nvPr/>
        </p:nvGrpSpPr>
        <p:grpSpPr bwMode="auto">
          <a:xfrm>
            <a:off x="7478713" y="2697163"/>
            <a:ext cx="781050" cy="368300"/>
            <a:chOff x="2778" y="2216"/>
            <a:chExt cx="492" cy="232"/>
          </a:xfrm>
        </p:grpSpPr>
        <p:sp>
          <p:nvSpPr>
            <p:cNvPr id="104545" name="Line 134">
              <a:extLst>
                <a:ext uri="{FF2B5EF4-FFF2-40B4-BE49-F238E27FC236}">
                  <a16:creationId xmlns:a16="http://schemas.microsoft.com/office/drawing/2014/main" id="{DDFC8E94-916A-5806-0883-63F266734DB7}"/>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46" name="Line 135">
              <a:extLst>
                <a:ext uri="{FF2B5EF4-FFF2-40B4-BE49-F238E27FC236}">
                  <a16:creationId xmlns:a16="http://schemas.microsoft.com/office/drawing/2014/main" id="{7DF47E52-E156-48A7-D7A6-E1C9AD259FF0}"/>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47" name="Line 136">
              <a:extLst>
                <a:ext uri="{FF2B5EF4-FFF2-40B4-BE49-F238E27FC236}">
                  <a16:creationId xmlns:a16="http://schemas.microsoft.com/office/drawing/2014/main" id="{849C5C6A-0CBB-14A6-8858-8AC3CA9E49CE}"/>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4514" name="Freeform 142">
            <a:extLst>
              <a:ext uri="{FF2B5EF4-FFF2-40B4-BE49-F238E27FC236}">
                <a16:creationId xmlns:a16="http://schemas.microsoft.com/office/drawing/2014/main" id="{1821A8C1-B776-7163-D43C-68474314A908}"/>
              </a:ext>
              <a:ext uri="{C183D7F6-B498-43B3-948B-1728B52AA6E4}">
                <adec:decorative xmlns:adec="http://schemas.microsoft.com/office/drawing/2017/decorative" val="1"/>
              </a:ext>
            </a:extLst>
          </p:cNvPr>
          <p:cNvSpPr>
            <a:spLocks/>
          </p:cNvSpPr>
          <p:nvPr/>
        </p:nvSpPr>
        <p:spPr bwMode="auto">
          <a:xfrm rot="16200000" flipV="1">
            <a:off x="8262938"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25" name="Rectangle 155">
            <a:extLst>
              <a:ext uri="{FF2B5EF4-FFF2-40B4-BE49-F238E27FC236}">
                <a16:creationId xmlns:a16="http://schemas.microsoft.com/office/drawing/2014/main" id="{0301DF59-B3F8-6D60-AAEB-BD6D349C6B02}"/>
              </a:ext>
              <a:ext uri="{C183D7F6-B498-43B3-948B-1728B52AA6E4}">
                <adec:decorative xmlns:adec="http://schemas.microsoft.com/office/drawing/2017/decorative" val="1"/>
              </a:ext>
            </a:extLst>
          </p:cNvPr>
          <p:cNvSpPr>
            <a:spLocks noChangeArrowheads="1"/>
          </p:cNvSpPr>
          <p:nvPr/>
        </p:nvSpPr>
        <p:spPr bwMode="auto">
          <a:xfrm rot="16200000" flipV="1">
            <a:off x="7997825"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4526" name="Group 156">
            <a:extLst>
              <a:ext uri="{FF2B5EF4-FFF2-40B4-BE49-F238E27FC236}">
                <a16:creationId xmlns:a16="http://schemas.microsoft.com/office/drawing/2014/main" id="{CB9B5520-D516-142E-B682-275FD5AE9791}"/>
              </a:ext>
              <a:ext uri="{C183D7F6-B498-43B3-948B-1728B52AA6E4}">
                <adec:decorative xmlns:adec="http://schemas.microsoft.com/office/drawing/2017/decorative" val="1"/>
              </a:ext>
            </a:extLst>
          </p:cNvPr>
          <p:cNvGrpSpPr>
            <a:grpSpLocks/>
          </p:cNvGrpSpPr>
          <p:nvPr/>
        </p:nvGrpSpPr>
        <p:grpSpPr bwMode="auto">
          <a:xfrm rot="16200000" flipV="1">
            <a:off x="7967663" y="2463800"/>
            <a:ext cx="1023937" cy="347663"/>
            <a:chOff x="4108" y="965"/>
            <a:chExt cx="1467" cy="294"/>
          </a:xfrm>
        </p:grpSpPr>
        <p:sp>
          <p:nvSpPr>
            <p:cNvPr id="104536" name="Rectangle 157">
              <a:extLst>
                <a:ext uri="{FF2B5EF4-FFF2-40B4-BE49-F238E27FC236}">
                  <a16:creationId xmlns:a16="http://schemas.microsoft.com/office/drawing/2014/main" id="{C3ACD523-1C02-134D-ED3C-1AEB44862AC5}"/>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37" name="Rectangle 158">
              <a:extLst>
                <a:ext uri="{FF2B5EF4-FFF2-40B4-BE49-F238E27FC236}">
                  <a16:creationId xmlns:a16="http://schemas.microsoft.com/office/drawing/2014/main" id="{9B197A62-EDB7-30B2-1EE0-6554B0F16C39}"/>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38" name="Freeform 159">
              <a:extLst>
                <a:ext uri="{FF2B5EF4-FFF2-40B4-BE49-F238E27FC236}">
                  <a16:creationId xmlns:a16="http://schemas.microsoft.com/office/drawing/2014/main" id="{B2451609-2EE9-4A1B-0198-77E24AA90B05}"/>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39" name="Freeform 160">
              <a:extLst>
                <a:ext uri="{FF2B5EF4-FFF2-40B4-BE49-F238E27FC236}">
                  <a16:creationId xmlns:a16="http://schemas.microsoft.com/office/drawing/2014/main" id="{8560D5B8-1182-F2F3-B527-A6B3E691C08A}"/>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104519" name="Freeform 147">
            <a:extLst>
              <a:ext uri="{FF2B5EF4-FFF2-40B4-BE49-F238E27FC236}">
                <a16:creationId xmlns:a16="http://schemas.microsoft.com/office/drawing/2014/main" id="{35945FF0-464F-9B8F-3088-3B49A27087ED}"/>
              </a:ext>
              <a:ext uri="{C183D7F6-B498-43B3-948B-1728B52AA6E4}">
                <adec:decorative xmlns:adec="http://schemas.microsoft.com/office/drawing/2017/decorative" val="1"/>
              </a:ext>
            </a:extLst>
          </p:cNvPr>
          <p:cNvSpPr>
            <a:spLocks/>
          </p:cNvSpPr>
          <p:nvPr/>
        </p:nvSpPr>
        <p:spPr bwMode="auto">
          <a:xfrm rot="16200000" flipV="1">
            <a:off x="8240712"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13" name="Freeform 141">
            <a:extLst>
              <a:ext uri="{FF2B5EF4-FFF2-40B4-BE49-F238E27FC236}">
                <a16:creationId xmlns:a16="http://schemas.microsoft.com/office/drawing/2014/main" id="{62081D1A-A99C-A20F-77FE-E514453BFA76}"/>
              </a:ext>
              <a:ext uri="{C183D7F6-B498-43B3-948B-1728B52AA6E4}">
                <adec:decorative xmlns:adec="http://schemas.microsoft.com/office/drawing/2017/decorative" val="1"/>
              </a:ext>
            </a:extLst>
          </p:cNvPr>
          <p:cNvSpPr>
            <a:spLocks/>
          </p:cNvSpPr>
          <p:nvPr/>
        </p:nvSpPr>
        <p:spPr bwMode="auto">
          <a:xfrm rot="16200000" flipV="1">
            <a:off x="8443119" y="2607469"/>
            <a:ext cx="365125" cy="144463"/>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2 h 121"/>
              <a:gd name="T16" fmla="*/ 297535 w 524"/>
              <a:gd name="T17" fmla="*/ 107452 h 121"/>
              <a:gd name="T18" fmla="*/ 297535 w 524"/>
              <a:gd name="T19" fmla="*/ 143269 h 121"/>
              <a:gd name="T20" fmla="*/ 216706 w 524"/>
              <a:gd name="T21" fmla="*/ 143269 h 121"/>
              <a:gd name="T22" fmla="*/ 216706 w 524"/>
              <a:gd name="T23" fmla="*/ 102676 h 121"/>
              <a:gd name="T24" fmla="*/ 0 w 524"/>
              <a:gd name="T25" fmla="*/ 102676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4524" name="Group 152">
            <a:extLst>
              <a:ext uri="{FF2B5EF4-FFF2-40B4-BE49-F238E27FC236}">
                <a16:creationId xmlns:a16="http://schemas.microsoft.com/office/drawing/2014/main" id="{875AA8D9-E3CC-6BF9-35A0-9694DD90A3F3}"/>
              </a:ext>
              <a:ext uri="{C183D7F6-B498-43B3-948B-1728B52AA6E4}">
                <adec:decorative xmlns:adec="http://schemas.microsoft.com/office/drawing/2017/decorative" val="1"/>
              </a:ext>
            </a:extLst>
          </p:cNvPr>
          <p:cNvGrpSpPr>
            <a:grpSpLocks/>
          </p:cNvGrpSpPr>
          <p:nvPr/>
        </p:nvGrpSpPr>
        <p:grpSpPr bwMode="auto">
          <a:xfrm rot="16200000" flipV="1">
            <a:off x="8439150" y="2530476"/>
            <a:ext cx="77787" cy="150812"/>
            <a:chOff x="4817" y="1051"/>
            <a:chExt cx="111" cy="126"/>
          </a:xfrm>
        </p:grpSpPr>
        <p:sp>
          <p:nvSpPr>
            <p:cNvPr id="104540" name="Rectangle 153">
              <a:extLst>
                <a:ext uri="{FF2B5EF4-FFF2-40B4-BE49-F238E27FC236}">
                  <a16:creationId xmlns:a16="http://schemas.microsoft.com/office/drawing/2014/main" id="{AC958F11-271C-9E34-3BEC-ACF389A8DDE7}"/>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41" name="Rectangle 154">
              <a:extLst>
                <a:ext uri="{FF2B5EF4-FFF2-40B4-BE49-F238E27FC236}">
                  <a16:creationId xmlns:a16="http://schemas.microsoft.com/office/drawing/2014/main" id="{0C74F7F1-7CDB-0077-92FB-1E35FBB60061}"/>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04523" name="Rectangle 151">
            <a:extLst>
              <a:ext uri="{FF2B5EF4-FFF2-40B4-BE49-F238E27FC236}">
                <a16:creationId xmlns:a16="http://schemas.microsoft.com/office/drawing/2014/main" id="{E1F28972-2C69-E4E6-C158-2AEEFE78FC15}"/>
              </a:ext>
              <a:ext uri="{C183D7F6-B498-43B3-948B-1728B52AA6E4}">
                <adec:decorative xmlns:adec="http://schemas.microsoft.com/office/drawing/2017/decorative" val="1"/>
              </a:ext>
            </a:extLst>
          </p:cNvPr>
          <p:cNvSpPr>
            <a:spLocks noChangeArrowheads="1"/>
          </p:cNvSpPr>
          <p:nvPr/>
        </p:nvSpPr>
        <p:spPr bwMode="auto">
          <a:xfrm rot="16200000" flipV="1">
            <a:off x="8387556" y="3088482"/>
            <a:ext cx="574675" cy="33338"/>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4512" name="Group 137">
            <a:extLst>
              <a:ext uri="{FF2B5EF4-FFF2-40B4-BE49-F238E27FC236}">
                <a16:creationId xmlns:a16="http://schemas.microsoft.com/office/drawing/2014/main" id="{281DEFFC-EF64-853F-F179-F9A3D0BAE57F}"/>
              </a:ext>
              <a:ext uri="{C183D7F6-B498-43B3-948B-1728B52AA6E4}">
                <adec:decorative xmlns:adec="http://schemas.microsoft.com/office/drawing/2017/decorative" val="1"/>
              </a:ext>
            </a:extLst>
          </p:cNvPr>
          <p:cNvGrpSpPr>
            <a:grpSpLocks/>
          </p:cNvGrpSpPr>
          <p:nvPr/>
        </p:nvGrpSpPr>
        <p:grpSpPr bwMode="auto">
          <a:xfrm>
            <a:off x="7469188" y="3268663"/>
            <a:ext cx="790575" cy="271462"/>
            <a:chOff x="2772" y="2576"/>
            <a:chExt cx="498" cy="171"/>
          </a:xfrm>
        </p:grpSpPr>
        <p:sp>
          <p:nvSpPr>
            <p:cNvPr id="104542" name="Line 138">
              <a:extLst>
                <a:ext uri="{FF2B5EF4-FFF2-40B4-BE49-F238E27FC236}">
                  <a16:creationId xmlns:a16="http://schemas.microsoft.com/office/drawing/2014/main" id="{936D05B2-4C4B-4F6A-CE3E-B7AF49809BE2}"/>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43" name="Line 139">
              <a:extLst>
                <a:ext uri="{FF2B5EF4-FFF2-40B4-BE49-F238E27FC236}">
                  <a16:creationId xmlns:a16="http://schemas.microsoft.com/office/drawing/2014/main" id="{4BE07993-C508-6C94-1A32-43AC4BA94B03}"/>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44" name="Line 140">
              <a:extLst>
                <a:ext uri="{FF2B5EF4-FFF2-40B4-BE49-F238E27FC236}">
                  <a16:creationId xmlns:a16="http://schemas.microsoft.com/office/drawing/2014/main" id="{ACCDAAC3-EAE7-0E49-2DBA-9406605B5139}"/>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4516" name="Freeform 144">
            <a:extLst>
              <a:ext uri="{FF2B5EF4-FFF2-40B4-BE49-F238E27FC236}">
                <a16:creationId xmlns:a16="http://schemas.microsoft.com/office/drawing/2014/main" id="{1D81010C-3BB4-7516-E62D-6CCD4EB82A93}"/>
              </a:ext>
              <a:ext uri="{C183D7F6-B498-43B3-948B-1728B52AA6E4}">
                <adec:decorative xmlns:adec="http://schemas.microsoft.com/office/drawing/2017/decorative" val="1"/>
              </a:ext>
            </a:extLst>
          </p:cNvPr>
          <p:cNvSpPr>
            <a:spLocks/>
          </p:cNvSpPr>
          <p:nvPr/>
        </p:nvSpPr>
        <p:spPr bwMode="auto">
          <a:xfrm rot="16200000" flipV="1">
            <a:off x="8259763"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17" name="Freeform 145">
            <a:extLst>
              <a:ext uri="{FF2B5EF4-FFF2-40B4-BE49-F238E27FC236}">
                <a16:creationId xmlns:a16="http://schemas.microsoft.com/office/drawing/2014/main" id="{1EB2132C-2D73-4784-AD46-88173E26E398}"/>
              </a:ext>
              <a:ext uri="{C183D7F6-B498-43B3-948B-1728B52AA6E4}">
                <adec:decorative xmlns:adec="http://schemas.microsoft.com/office/drawing/2017/decorative" val="1"/>
              </a:ext>
            </a:extLst>
          </p:cNvPr>
          <p:cNvSpPr>
            <a:spLocks/>
          </p:cNvSpPr>
          <p:nvPr/>
        </p:nvSpPr>
        <p:spPr bwMode="auto">
          <a:xfrm rot="16200000" flipV="1">
            <a:off x="8360569"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18" name="Freeform 146">
            <a:extLst>
              <a:ext uri="{FF2B5EF4-FFF2-40B4-BE49-F238E27FC236}">
                <a16:creationId xmlns:a16="http://schemas.microsoft.com/office/drawing/2014/main" id="{ADE88117-85DF-E110-48BE-8C2100237861}"/>
              </a:ext>
              <a:ext uri="{C183D7F6-B498-43B3-948B-1728B52AA6E4}">
                <adec:decorative xmlns:adec="http://schemas.microsoft.com/office/drawing/2017/decorative" val="1"/>
              </a:ext>
            </a:extLst>
          </p:cNvPr>
          <p:cNvSpPr>
            <a:spLocks/>
          </p:cNvSpPr>
          <p:nvPr/>
        </p:nvSpPr>
        <p:spPr bwMode="auto">
          <a:xfrm rot="16200000" flipV="1">
            <a:off x="8358187"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15" name="Freeform 143">
            <a:extLst>
              <a:ext uri="{FF2B5EF4-FFF2-40B4-BE49-F238E27FC236}">
                <a16:creationId xmlns:a16="http://schemas.microsoft.com/office/drawing/2014/main" id="{FB0A20A0-1473-8568-85FC-EA5841A5964A}"/>
              </a:ext>
              <a:ext uri="{C183D7F6-B498-43B3-948B-1728B52AA6E4}">
                <adec:decorative xmlns:adec="http://schemas.microsoft.com/office/drawing/2017/decorative" val="1"/>
              </a:ext>
            </a:extLst>
          </p:cNvPr>
          <p:cNvSpPr>
            <a:spLocks/>
          </p:cNvSpPr>
          <p:nvPr/>
        </p:nvSpPr>
        <p:spPr bwMode="auto">
          <a:xfrm rot="16200000" flipV="1">
            <a:off x="8262144"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4505" name="Group 61" descr="symbol">
            <a:extLst>
              <a:ext uri="{FF2B5EF4-FFF2-40B4-BE49-F238E27FC236}">
                <a16:creationId xmlns:a16="http://schemas.microsoft.com/office/drawing/2014/main" id="{C652CC25-DC4E-3A87-3183-CDE18B2C3A27}"/>
              </a:ext>
            </a:extLst>
          </p:cNvPr>
          <p:cNvGrpSpPr>
            <a:grpSpLocks/>
          </p:cNvGrpSpPr>
          <p:nvPr/>
        </p:nvGrpSpPr>
        <p:grpSpPr bwMode="auto">
          <a:xfrm>
            <a:off x="7442200" y="4792663"/>
            <a:ext cx="1150938" cy="1066800"/>
            <a:chOff x="4594" y="655"/>
            <a:chExt cx="725" cy="672"/>
          </a:xfrm>
        </p:grpSpPr>
        <p:sp>
          <p:nvSpPr>
            <p:cNvPr id="104583" name="Freeform 62">
              <a:extLst>
                <a:ext uri="{FF2B5EF4-FFF2-40B4-BE49-F238E27FC236}">
                  <a16:creationId xmlns:a16="http://schemas.microsoft.com/office/drawing/2014/main" id="{38DB3014-5CFF-F650-1A5A-B1A7CA2E5F93}"/>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84" name="Freeform 63">
              <a:extLst>
                <a:ext uri="{FF2B5EF4-FFF2-40B4-BE49-F238E27FC236}">
                  <a16:creationId xmlns:a16="http://schemas.microsoft.com/office/drawing/2014/main" id="{D7F91AA6-C243-ADCD-50D4-31D513C12E81}"/>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4585" name="Group 64">
              <a:extLst>
                <a:ext uri="{FF2B5EF4-FFF2-40B4-BE49-F238E27FC236}">
                  <a16:creationId xmlns:a16="http://schemas.microsoft.com/office/drawing/2014/main" id="{80B0D26A-F7C0-8C6E-73FF-789F2BA66418}"/>
                </a:ext>
              </a:extLst>
            </p:cNvPr>
            <p:cNvGrpSpPr>
              <a:grpSpLocks/>
            </p:cNvGrpSpPr>
            <p:nvPr/>
          </p:nvGrpSpPr>
          <p:grpSpPr bwMode="auto">
            <a:xfrm>
              <a:off x="5005" y="857"/>
              <a:ext cx="314" cy="167"/>
              <a:chOff x="5005" y="857"/>
              <a:chExt cx="314" cy="167"/>
            </a:xfrm>
          </p:grpSpPr>
          <p:sp>
            <p:nvSpPr>
              <p:cNvPr id="104606" name="Freeform 65">
                <a:extLst>
                  <a:ext uri="{FF2B5EF4-FFF2-40B4-BE49-F238E27FC236}">
                    <a16:creationId xmlns:a16="http://schemas.microsoft.com/office/drawing/2014/main" id="{D3416DBD-C3B4-374D-5865-EC9920FADA78}"/>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07" name="Freeform 66">
                <a:extLst>
                  <a:ext uri="{FF2B5EF4-FFF2-40B4-BE49-F238E27FC236}">
                    <a16:creationId xmlns:a16="http://schemas.microsoft.com/office/drawing/2014/main" id="{4CEB7905-BADE-BC4C-85D1-5AC3320FCF6F}"/>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08" name="Freeform 67">
                <a:extLst>
                  <a:ext uri="{FF2B5EF4-FFF2-40B4-BE49-F238E27FC236}">
                    <a16:creationId xmlns:a16="http://schemas.microsoft.com/office/drawing/2014/main" id="{4573D120-38FB-06A9-D93C-49936A8351D9}"/>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09" name="Freeform 68">
                <a:extLst>
                  <a:ext uri="{FF2B5EF4-FFF2-40B4-BE49-F238E27FC236}">
                    <a16:creationId xmlns:a16="http://schemas.microsoft.com/office/drawing/2014/main" id="{19EF955A-531E-375D-DAA5-A7B8B92F1268}"/>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10" name="Freeform 69">
                <a:extLst>
                  <a:ext uri="{FF2B5EF4-FFF2-40B4-BE49-F238E27FC236}">
                    <a16:creationId xmlns:a16="http://schemas.microsoft.com/office/drawing/2014/main" id="{9FFEBE83-78A8-8842-ED3A-1EC5299DC1DC}"/>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11" name="Freeform 70">
                <a:extLst>
                  <a:ext uri="{FF2B5EF4-FFF2-40B4-BE49-F238E27FC236}">
                    <a16:creationId xmlns:a16="http://schemas.microsoft.com/office/drawing/2014/main" id="{649B7B96-2F89-E66C-886B-694EF6D86DA5}"/>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12" name="Freeform 71">
                <a:extLst>
                  <a:ext uri="{FF2B5EF4-FFF2-40B4-BE49-F238E27FC236}">
                    <a16:creationId xmlns:a16="http://schemas.microsoft.com/office/drawing/2014/main" id="{24A35634-5370-43EB-4F79-6F2348DE965B}"/>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13" name="Freeform 72">
                <a:extLst>
                  <a:ext uri="{FF2B5EF4-FFF2-40B4-BE49-F238E27FC236}">
                    <a16:creationId xmlns:a16="http://schemas.microsoft.com/office/drawing/2014/main" id="{07B82D4F-3B7D-D059-F730-179BABAEAA1E}"/>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586" name="Group 73">
              <a:extLst>
                <a:ext uri="{FF2B5EF4-FFF2-40B4-BE49-F238E27FC236}">
                  <a16:creationId xmlns:a16="http://schemas.microsoft.com/office/drawing/2014/main" id="{2DBAA461-1A36-4526-9063-AFCA39882CB4}"/>
                </a:ext>
              </a:extLst>
            </p:cNvPr>
            <p:cNvGrpSpPr>
              <a:grpSpLocks/>
            </p:cNvGrpSpPr>
            <p:nvPr/>
          </p:nvGrpSpPr>
          <p:grpSpPr bwMode="auto">
            <a:xfrm>
              <a:off x="4728" y="807"/>
              <a:ext cx="285" cy="300"/>
              <a:chOff x="4728" y="807"/>
              <a:chExt cx="285" cy="300"/>
            </a:xfrm>
          </p:grpSpPr>
          <p:sp>
            <p:nvSpPr>
              <p:cNvPr id="104600" name="Freeform 74">
                <a:extLst>
                  <a:ext uri="{FF2B5EF4-FFF2-40B4-BE49-F238E27FC236}">
                    <a16:creationId xmlns:a16="http://schemas.microsoft.com/office/drawing/2014/main" id="{C8D69573-E45E-BB75-666D-20A1F642AFA2}"/>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01" name="Freeform 75">
                <a:extLst>
                  <a:ext uri="{FF2B5EF4-FFF2-40B4-BE49-F238E27FC236}">
                    <a16:creationId xmlns:a16="http://schemas.microsoft.com/office/drawing/2014/main" id="{B7273FC1-4EB1-17D1-7A37-47711C60680A}"/>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4602" name="Group 76">
                <a:extLst>
                  <a:ext uri="{FF2B5EF4-FFF2-40B4-BE49-F238E27FC236}">
                    <a16:creationId xmlns:a16="http://schemas.microsoft.com/office/drawing/2014/main" id="{0355654E-2573-57B7-EA22-99F5404735DC}"/>
                  </a:ext>
                </a:extLst>
              </p:cNvPr>
              <p:cNvGrpSpPr>
                <a:grpSpLocks/>
              </p:cNvGrpSpPr>
              <p:nvPr/>
            </p:nvGrpSpPr>
            <p:grpSpPr bwMode="auto">
              <a:xfrm>
                <a:off x="4781" y="810"/>
                <a:ext cx="35" cy="260"/>
                <a:chOff x="4781" y="807"/>
                <a:chExt cx="35" cy="260"/>
              </a:xfrm>
            </p:grpSpPr>
            <p:sp>
              <p:nvSpPr>
                <p:cNvPr id="104603" name="Freeform 77">
                  <a:extLst>
                    <a:ext uri="{FF2B5EF4-FFF2-40B4-BE49-F238E27FC236}">
                      <a16:creationId xmlns:a16="http://schemas.microsoft.com/office/drawing/2014/main" id="{27A71D29-E440-D286-448D-7E17A3D2EDEC}"/>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04" name="Freeform 78">
                  <a:extLst>
                    <a:ext uri="{FF2B5EF4-FFF2-40B4-BE49-F238E27FC236}">
                      <a16:creationId xmlns:a16="http://schemas.microsoft.com/office/drawing/2014/main" id="{4790DF23-C6C3-4D29-164F-B97D340AB943}"/>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104605" name="Freeform 79">
                  <a:extLst>
                    <a:ext uri="{FF2B5EF4-FFF2-40B4-BE49-F238E27FC236}">
                      <a16:creationId xmlns:a16="http://schemas.microsoft.com/office/drawing/2014/main" id="{13F5E8A9-53DF-DFC3-64C1-552704E60001}"/>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104587" name="Group 80">
              <a:extLst>
                <a:ext uri="{FF2B5EF4-FFF2-40B4-BE49-F238E27FC236}">
                  <a16:creationId xmlns:a16="http://schemas.microsoft.com/office/drawing/2014/main" id="{A484D443-2D51-4805-6DCB-79536B4D293E}"/>
                </a:ext>
              </a:extLst>
            </p:cNvPr>
            <p:cNvGrpSpPr>
              <a:grpSpLocks/>
            </p:cNvGrpSpPr>
            <p:nvPr/>
          </p:nvGrpSpPr>
          <p:grpSpPr bwMode="auto">
            <a:xfrm>
              <a:off x="5112" y="777"/>
              <a:ext cx="79" cy="298"/>
              <a:chOff x="5106" y="769"/>
              <a:chExt cx="79" cy="298"/>
            </a:xfrm>
          </p:grpSpPr>
          <p:sp>
            <p:nvSpPr>
              <p:cNvPr id="104598" name="Freeform 81">
                <a:extLst>
                  <a:ext uri="{FF2B5EF4-FFF2-40B4-BE49-F238E27FC236}">
                    <a16:creationId xmlns:a16="http://schemas.microsoft.com/office/drawing/2014/main" id="{057A3782-E6F0-D0A4-FC89-0CF560D7A2A2}"/>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99" name="Freeform 82">
                <a:extLst>
                  <a:ext uri="{FF2B5EF4-FFF2-40B4-BE49-F238E27FC236}">
                    <a16:creationId xmlns:a16="http://schemas.microsoft.com/office/drawing/2014/main" id="{AFBDAAE5-675D-0DE4-A85E-9DBCC3F3297D}"/>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04588" name="Group 83">
              <a:extLst>
                <a:ext uri="{FF2B5EF4-FFF2-40B4-BE49-F238E27FC236}">
                  <a16:creationId xmlns:a16="http://schemas.microsoft.com/office/drawing/2014/main" id="{1039DF71-3CBF-88F0-47EC-9C992A0F51A2}"/>
                </a:ext>
              </a:extLst>
            </p:cNvPr>
            <p:cNvGrpSpPr>
              <a:grpSpLocks/>
            </p:cNvGrpSpPr>
            <p:nvPr/>
          </p:nvGrpSpPr>
          <p:grpSpPr bwMode="auto">
            <a:xfrm>
              <a:off x="4594" y="957"/>
              <a:ext cx="281" cy="300"/>
              <a:chOff x="4594" y="957"/>
              <a:chExt cx="281" cy="300"/>
            </a:xfrm>
          </p:grpSpPr>
          <p:sp>
            <p:nvSpPr>
              <p:cNvPr id="104594" name="Freeform 84">
                <a:extLst>
                  <a:ext uri="{FF2B5EF4-FFF2-40B4-BE49-F238E27FC236}">
                    <a16:creationId xmlns:a16="http://schemas.microsoft.com/office/drawing/2014/main" id="{499B7D17-3817-C156-4C2C-3F3F5BD9D36D}"/>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95" name="Freeform 85">
                <a:extLst>
                  <a:ext uri="{FF2B5EF4-FFF2-40B4-BE49-F238E27FC236}">
                    <a16:creationId xmlns:a16="http://schemas.microsoft.com/office/drawing/2014/main" id="{5EEC9233-3188-40CB-2E34-F8ACD9EB163C}"/>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96" name="Freeform 86">
                <a:extLst>
                  <a:ext uri="{FF2B5EF4-FFF2-40B4-BE49-F238E27FC236}">
                    <a16:creationId xmlns:a16="http://schemas.microsoft.com/office/drawing/2014/main" id="{0E25CE5B-D03B-9858-08BE-74E9571F24B2}"/>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97" name="Freeform 87">
                <a:extLst>
                  <a:ext uri="{FF2B5EF4-FFF2-40B4-BE49-F238E27FC236}">
                    <a16:creationId xmlns:a16="http://schemas.microsoft.com/office/drawing/2014/main" id="{8D6A26D5-7674-7743-A3D2-0D3A67AC1784}"/>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4589" name="Freeform 88">
              <a:extLst>
                <a:ext uri="{FF2B5EF4-FFF2-40B4-BE49-F238E27FC236}">
                  <a16:creationId xmlns:a16="http://schemas.microsoft.com/office/drawing/2014/main" id="{C376901F-9911-2C40-1863-162DCCAB2A11}"/>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4590" name="Group 89">
              <a:extLst>
                <a:ext uri="{FF2B5EF4-FFF2-40B4-BE49-F238E27FC236}">
                  <a16:creationId xmlns:a16="http://schemas.microsoft.com/office/drawing/2014/main" id="{0EA4E605-C504-61EB-B153-95528437CD0E}"/>
                </a:ext>
              </a:extLst>
            </p:cNvPr>
            <p:cNvGrpSpPr>
              <a:grpSpLocks/>
            </p:cNvGrpSpPr>
            <p:nvPr/>
          </p:nvGrpSpPr>
          <p:grpSpPr bwMode="auto">
            <a:xfrm rot="5400000">
              <a:off x="4942" y="1040"/>
              <a:ext cx="218" cy="356"/>
              <a:chOff x="4462" y="2080"/>
              <a:chExt cx="218" cy="356"/>
            </a:xfrm>
          </p:grpSpPr>
          <p:sp>
            <p:nvSpPr>
              <p:cNvPr id="104591" name="Oval 90">
                <a:extLst>
                  <a:ext uri="{FF2B5EF4-FFF2-40B4-BE49-F238E27FC236}">
                    <a16:creationId xmlns:a16="http://schemas.microsoft.com/office/drawing/2014/main" id="{76E7E434-6485-D47C-1933-7D88852DBE99}"/>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4592" name="Line 91">
                <a:extLst>
                  <a:ext uri="{FF2B5EF4-FFF2-40B4-BE49-F238E27FC236}">
                    <a16:creationId xmlns:a16="http://schemas.microsoft.com/office/drawing/2014/main" id="{022D91AF-C8E2-8439-6563-A23AB37CD19E}"/>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93" name="Line 92">
                <a:extLst>
                  <a:ext uri="{FF2B5EF4-FFF2-40B4-BE49-F238E27FC236}">
                    <a16:creationId xmlns:a16="http://schemas.microsoft.com/office/drawing/2014/main" id="{4A0A8237-5D7A-3619-61E6-697AE2558F2C}"/>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4527" name="AutoShape 161">
            <a:extLst>
              <a:ext uri="{FF2B5EF4-FFF2-40B4-BE49-F238E27FC236}">
                <a16:creationId xmlns:a16="http://schemas.microsoft.com/office/drawing/2014/main" id="{786E0EF1-8B4B-7A6A-15E6-ED3D54C9ADFD}"/>
              </a:ext>
              <a:ext uri="{C183D7F6-B498-43B3-948B-1728B52AA6E4}">
                <adec:decorative xmlns:adec="http://schemas.microsoft.com/office/drawing/2017/decorative" val="1"/>
              </a:ext>
            </a:extLst>
          </p:cNvPr>
          <p:cNvSpPr>
            <a:spLocks noChangeArrowheads="1"/>
          </p:cNvSpPr>
          <p:nvPr/>
        </p:nvSpPr>
        <p:spPr bwMode="auto">
          <a:xfrm flipV="1">
            <a:off x="8204200" y="1846263"/>
            <a:ext cx="533400" cy="260350"/>
          </a:xfrm>
          <a:custGeom>
            <a:avLst/>
            <a:gdLst>
              <a:gd name="T0" fmla="*/ 466725 w 21600"/>
              <a:gd name="T1" fmla="*/ 130175 h 21600"/>
              <a:gd name="T2" fmla="*/ 266700 w 21600"/>
              <a:gd name="T3" fmla="*/ 260350 h 21600"/>
              <a:gd name="T4" fmla="*/ 66675 w 21600"/>
              <a:gd name="T5" fmla="*/ 130175 h 21600"/>
              <a:gd name="T6" fmla="*/ 2667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777777"/>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521" name="Line 149">
            <a:extLst>
              <a:ext uri="{FF2B5EF4-FFF2-40B4-BE49-F238E27FC236}">
                <a16:creationId xmlns:a16="http://schemas.microsoft.com/office/drawing/2014/main" id="{129E181C-1393-CDF3-140B-1F1792B2F4B3}"/>
              </a:ext>
              <a:ext uri="{C183D7F6-B498-43B3-948B-1728B52AA6E4}">
                <adec:decorative xmlns:adec="http://schemas.microsoft.com/office/drawing/2017/decorative" val="1"/>
              </a:ext>
            </a:extLst>
          </p:cNvPr>
          <p:cNvSpPr>
            <a:spLocks noChangeShapeType="1"/>
          </p:cNvSpPr>
          <p:nvPr/>
        </p:nvSpPr>
        <p:spPr bwMode="auto">
          <a:xfrm rot="16200000" flipV="1">
            <a:off x="8482013"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104520" name="Freeform 148">
            <a:extLst>
              <a:ext uri="{FF2B5EF4-FFF2-40B4-BE49-F238E27FC236}">
                <a16:creationId xmlns:a16="http://schemas.microsoft.com/office/drawing/2014/main" id="{2B15048E-2D13-B63D-43EB-9387D53594A6}"/>
              </a:ext>
              <a:ext uri="{C183D7F6-B498-43B3-948B-1728B52AA6E4}">
                <adec:decorative xmlns:adec="http://schemas.microsoft.com/office/drawing/2017/decorative" val="1"/>
              </a:ext>
            </a:extLst>
          </p:cNvPr>
          <p:cNvSpPr>
            <a:spLocks/>
          </p:cNvSpPr>
          <p:nvPr/>
        </p:nvSpPr>
        <p:spPr bwMode="auto">
          <a:xfrm rot="16200000" flipV="1">
            <a:off x="8355013"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4522" name="Freeform 150">
            <a:extLst>
              <a:ext uri="{FF2B5EF4-FFF2-40B4-BE49-F238E27FC236}">
                <a16:creationId xmlns:a16="http://schemas.microsoft.com/office/drawing/2014/main" id="{047ECE29-008F-999A-6846-47E2BDBDEDDD}"/>
              </a:ext>
              <a:ext uri="{C183D7F6-B498-43B3-948B-1728B52AA6E4}">
                <adec:decorative xmlns:adec="http://schemas.microsoft.com/office/drawing/2017/decorative" val="1"/>
              </a:ext>
            </a:extLst>
          </p:cNvPr>
          <p:cNvSpPr>
            <a:spLocks/>
          </p:cNvSpPr>
          <p:nvPr/>
        </p:nvSpPr>
        <p:spPr bwMode="auto">
          <a:xfrm rot="16200000" flipV="1">
            <a:off x="8536782" y="2504281"/>
            <a:ext cx="63500" cy="58737"/>
          </a:xfrm>
          <a:custGeom>
            <a:avLst/>
            <a:gdLst>
              <a:gd name="T0" fmla="*/ 0 w 90"/>
              <a:gd name="T1" fmla="*/ 57562 h 50"/>
              <a:gd name="T2" fmla="*/ 0 w 90"/>
              <a:gd name="T3" fmla="*/ 57562 h 50"/>
              <a:gd name="T4" fmla="*/ 0 w 90"/>
              <a:gd name="T5" fmla="*/ 48164 h 50"/>
              <a:gd name="T6" fmla="*/ 7761 w 90"/>
              <a:gd name="T7" fmla="*/ 39941 h 50"/>
              <a:gd name="T8" fmla="*/ 7761 w 90"/>
              <a:gd name="T9" fmla="*/ 30543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3 h 50"/>
              <a:gd name="T28" fmla="*/ 51506 w 90"/>
              <a:gd name="T29" fmla="*/ 39941 h 50"/>
              <a:gd name="T30" fmla="*/ 62794 w 90"/>
              <a:gd name="T31" fmla="*/ 48164 h 50"/>
              <a:gd name="T32" fmla="*/ 62794 w 90"/>
              <a:gd name="T33" fmla="*/ 57562 h 50"/>
              <a:gd name="T34" fmla="*/ 0 w 90"/>
              <a:gd name="T35" fmla="*/ 57562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39106"/>
                                        </p:tgtEl>
                                        <p:attrNameLst>
                                          <p:attrName>style.visibility</p:attrName>
                                        </p:attrNameLst>
                                      </p:cBhvr>
                                      <p:to>
                                        <p:strVal val="visible"/>
                                      </p:to>
                                    </p:set>
                                    <p:animEffect transition="in" filter="dissolve">
                                      <p:cBhvr>
                                        <p:cTn id="7" dur="500"/>
                                        <p:tgtEl>
                                          <p:spTgt spid="339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39107"/>
                                        </p:tgtEl>
                                        <p:attrNameLst>
                                          <p:attrName>style.visibility</p:attrName>
                                        </p:attrNameLst>
                                      </p:cBhvr>
                                      <p:to>
                                        <p:strVal val="visible"/>
                                      </p:to>
                                    </p:set>
                                    <p:animEffect transition="in" filter="dissolve">
                                      <p:cBhvr>
                                        <p:cTn id="12" dur="500"/>
                                        <p:tgtEl>
                                          <p:spTgt spid="33910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39108"/>
                                        </p:tgtEl>
                                        <p:attrNameLst>
                                          <p:attrName>style.visibility</p:attrName>
                                        </p:attrNameLst>
                                      </p:cBhvr>
                                      <p:to>
                                        <p:strVal val="visible"/>
                                      </p:to>
                                    </p:set>
                                    <p:animEffect transition="in" filter="dissolve">
                                      <p:cBhvr>
                                        <p:cTn id="17" dur="500"/>
                                        <p:tgtEl>
                                          <p:spTgt spid="339108"/>
                                        </p:tgtEl>
                                      </p:cBhvr>
                                    </p:animEffect>
                                  </p:childTnLst>
                                </p:cTn>
                              </p:par>
                            </p:childTnLst>
                          </p:cTn>
                        </p:par>
                        <p:par>
                          <p:cTn id="18" fill="hold" nodeType="afterGroup">
                            <p:stCondLst>
                              <p:cond delay="500"/>
                            </p:stCondLst>
                            <p:childTnLst>
                              <p:par>
                                <p:cTn id="19" presetID="9" presetClass="entr" presetSubtype="0" fill="hold" nodeType="afterEffect">
                                  <p:stCondLst>
                                    <p:cond delay="0"/>
                                  </p:stCondLst>
                                  <p:childTnLst>
                                    <p:set>
                                      <p:cBhvr>
                                        <p:cTn id="20" dur="1" fill="hold">
                                          <p:stCondLst>
                                            <p:cond delay="0"/>
                                          </p:stCondLst>
                                        </p:cTn>
                                        <p:tgtEl>
                                          <p:spTgt spid="339109"/>
                                        </p:tgtEl>
                                        <p:attrNameLst>
                                          <p:attrName>style.visibility</p:attrName>
                                        </p:attrNameLst>
                                      </p:cBhvr>
                                      <p:to>
                                        <p:strVal val="visible"/>
                                      </p:to>
                                    </p:set>
                                    <p:animEffect transition="in" filter="dissolve">
                                      <p:cBhvr>
                                        <p:cTn id="21" dur="500"/>
                                        <p:tgtEl>
                                          <p:spTgt spid="339109"/>
                                        </p:tgtEl>
                                      </p:cBhvr>
                                    </p:animEffect>
                                  </p:childTnLst>
                                </p:cTn>
                              </p:par>
                            </p:childTnLst>
                          </p:cTn>
                        </p:par>
                        <p:par>
                          <p:cTn id="22" fill="hold" nodeType="afterGroup">
                            <p:stCondLst>
                              <p:cond delay="1000"/>
                            </p:stCondLst>
                            <p:childTnLst>
                              <p:par>
                                <p:cTn id="23" presetID="9" presetClass="entr" presetSubtype="0" fill="hold" nodeType="afterEffect">
                                  <p:stCondLst>
                                    <p:cond delay="0"/>
                                  </p:stCondLst>
                                  <p:childTnLst>
                                    <p:set>
                                      <p:cBhvr>
                                        <p:cTn id="24" dur="1" fill="hold">
                                          <p:stCondLst>
                                            <p:cond delay="0"/>
                                          </p:stCondLst>
                                        </p:cTn>
                                        <p:tgtEl>
                                          <p:spTgt spid="339110"/>
                                        </p:tgtEl>
                                        <p:attrNameLst>
                                          <p:attrName>style.visibility</p:attrName>
                                        </p:attrNameLst>
                                      </p:cBhvr>
                                      <p:to>
                                        <p:strVal val="visible"/>
                                      </p:to>
                                    </p:set>
                                    <p:animEffect transition="in" filter="dissolve">
                                      <p:cBhvr>
                                        <p:cTn id="25" dur="500"/>
                                        <p:tgtEl>
                                          <p:spTgt spid="339110"/>
                                        </p:tgtEl>
                                      </p:cBhvr>
                                    </p:animEffect>
                                  </p:childTnLst>
                                </p:cTn>
                              </p:par>
                            </p:childTnLst>
                          </p:cTn>
                        </p:par>
                        <p:par>
                          <p:cTn id="26" fill="hold" nodeType="afterGroup">
                            <p:stCondLst>
                              <p:cond delay="1500"/>
                            </p:stCondLst>
                            <p:childTnLst>
                              <p:par>
                                <p:cTn id="27" presetID="9" presetClass="entr" presetSubtype="0" fill="hold" nodeType="afterEffect">
                                  <p:stCondLst>
                                    <p:cond delay="0"/>
                                  </p:stCondLst>
                                  <p:childTnLst>
                                    <p:set>
                                      <p:cBhvr>
                                        <p:cTn id="28" dur="1" fill="hold">
                                          <p:stCondLst>
                                            <p:cond delay="0"/>
                                          </p:stCondLst>
                                        </p:cTn>
                                        <p:tgtEl>
                                          <p:spTgt spid="339111"/>
                                        </p:tgtEl>
                                        <p:attrNameLst>
                                          <p:attrName>style.visibility</p:attrName>
                                        </p:attrNameLst>
                                      </p:cBhvr>
                                      <p:to>
                                        <p:strVal val="visible"/>
                                      </p:to>
                                    </p:set>
                                    <p:animEffect transition="in" filter="dissolve">
                                      <p:cBhvr>
                                        <p:cTn id="29" dur="500"/>
                                        <p:tgtEl>
                                          <p:spTgt spid="339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15841924-9A65-BD96-86AF-6220EDCF33B8}"/>
              </a:ext>
            </a:extLst>
          </p:cNvPr>
          <p:cNvSpPr>
            <a:spLocks noGrp="1" noChangeArrowheads="1"/>
          </p:cNvSpPr>
          <p:nvPr>
            <p:ph type="title"/>
          </p:nvPr>
        </p:nvSpPr>
        <p:spPr/>
        <p:txBody>
          <a:bodyPr/>
          <a:lstStyle/>
          <a:p>
            <a:pPr eaLnBrk="1" hangingPunct="1"/>
            <a:r>
              <a:rPr lang="en-US" altLang="en-US"/>
              <a:t>Advantages of Compressed Air</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88" name="Rectangle 171">
            <a:extLst>
              <a:ext uri="{FF2B5EF4-FFF2-40B4-BE49-F238E27FC236}">
                <a16:creationId xmlns:a16="http://schemas.microsoft.com/office/drawing/2014/main" id="{FEF6E246-9C05-2207-5C36-C2991B63F156}"/>
              </a:ext>
            </a:extLst>
          </p:cNvPr>
          <p:cNvSpPr>
            <a:spLocks noGrp="1" noChangeArrowheads="1"/>
          </p:cNvSpPr>
          <p:nvPr>
            <p:ph type="ctrTitle"/>
          </p:nvPr>
        </p:nvSpPr>
        <p:spPr>
          <a:xfrm>
            <a:off x="381000" y="990600"/>
            <a:ext cx="7772400" cy="320675"/>
          </a:xfrm>
        </p:spPr>
        <p:txBody>
          <a:bodyPr anchor="ctr"/>
          <a:lstStyle/>
          <a:p>
            <a:pPr eaLnBrk="1" hangingPunct="1"/>
            <a:r>
              <a:rPr lang="en-US" altLang="en-US" sz="4400" dirty="0"/>
              <a:t>Pressure regulator 15</a:t>
            </a:r>
            <a:endParaRPr lang="en-GB" altLang="en-US" sz="4400" dirty="0"/>
          </a:p>
        </p:txBody>
      </p:sp>
      <p:sp>
        <p:nvSpPr>
          <p:cNvPr id="340138" name="AutoShape 170">
            <a:extLst>
              <a:ext uri="{FF2B5EF4-FFF2-40B4-BE49-F238E27FC236}">
                <a16:creationId xmlns:a16="http://schemas.microsoft.com/office/drawing/2014/main" id="{F7AE9F49-A894-51E8-05A1-19137F3752CD}"/>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6553" name="Text Box 89">
            <a:extLst>
              <a:ext uri="{FF2B5EF4-FFF2-40B4-BE49-F238E27FC236}">
                <a16:creationId xmlns:a16="http://schemas.microsoft.com/office/drawing/2014/main" id="{F2C7CEAA-942D-BBA9-4D06-C54C8C02B3A9}"/>
              </a:ext>
            </a:extLst>
          </p:cNvPr>
          <p:cNvSpPr txBox="1">
            <a:spLocks noChangeArrowheads="1"/>
          </p:cNvSpPr>
          <p:nvPr/>
        </p:nvSpPr>
        <p:spPr bwMode="auto">
          <a:xfrm>
            <a:off x="1579563" y="3429000"/>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40002" name="Freeform 34">
            <a:extLst>
              <a:ext uri="{FF2B5EF4-FFF2-40B4-BE49-F238E27FC236}">
                <a16:creationId xmlns:a16="http://schemas.microsoft.com/office/drawing/2014/main" id="{462307A8-106B-C9F8-033A-01469C437897}"/>
              </a:ext>
              <a:ext uri="{C183D7F6-B498-43B3-948B-1728B52AA6E4}">
                <adec:decorative xmlns:adec="http://schemas.microsoft.com/office/drawing/2017/decorative" val="1"/>
              </a:ext>
            </a:extLst>
          </p:cNvPr>
          <p:cNvSpPr>
            <a:spLocks/>
          </p:cNvSpPr>
          <p:nvPr/>
        </p:nvSpPr>
        <p:spPr bwMode="auto">
          <a:xfrm>
            <a:off x="3043238" y="2244725"/>
            <a:ext cx="2173287"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40003" name="Freeform 35">
            <a:extLst>
              <a:ext uri="{FF2B5EF4-FFF2-40B4-BE49-F238E27FC236}">
                <a16:creationId xmlns:a16="http://schemas.microsoft.com/office/drawing/2014/main" id="{2811FBB9-4D46-2C45-DFA2-73A7A2F369C6}"/>
              </a:ext>
              <a:ext uri="{C183D7F6-B498-43B3-948B-1728B52AA6E4}">
                <adec:decorative xmlns:adec="http://schemas.microsoft.com/office/drawing/2017/decorative" val="1"/>
              </a:ext>
            </a:extLst>
          </p:cNvPr>
          <p:cNvSpPr>
            <a:spLocks/>
          </p:cNvSpPr>
          <p:nvPr/>
        </p:nvSpPr>
        <p:spPr bwMode="auto">
          <a:xfrm>
            <a:off x="3043238" y="2892425"/>
            <a:ext cx="3187700" cy="1135063"/>
          </a:xfrm>
          <a:custGeom>
            <a:avLst/>
            <a:gdLst>
              <a:gd name="T0" fmla="*/ 40 w 2008"/>
              <a:gd name="T1" fmla="*/ 270 h 715"/>
              <a:gd name="T2" fmla="*/ 840 w 2008"/>
              <a:gd name="T3" fmla="*/ 174 h 715"/>
              <a:gd name="T4" fmla="*/ 840 w 2008"/>
              <a:gd name="T5" fmla="*/ 0 h 715"/>
              <a:gd name="T6" fmla="*/ 1156 w 2008"/>
              <a:gd name="T7" fmla="*/ 0 h 715"/>
              <a:gd name="T8" fmla="*/ 1156 w 2008"/>
              <a:gd name="T9" fmla="*/ 117 h 715"/>
              <a:gd name="T10" fmla="*/ 1359 w 2008"/>
              <a:gd name="T11" fmla="*/ 117 h 715"/>
              <a:gd name="T12" fmla="*/ 1359 w 2008"/>
              <a:gd name="T13" fmla="*/ 46 h 715"/>
              <a:gd name="T14" fmla="*/ 2008 w 2008"/>
              <a:gd name="T15" fmla="*/ 46 h 715"/>
              <a:gd name="T16" fmla="*/ 2008 w 2008"/>
              <a:gd name="T17" fmla="*/ 588 h 715"/>
              <a:gd name="T18" fmla="*/ 1194 w 2008"/>
              <a:gd name="T19" fmla="*/ 715 h 715"/>
              <a:gd name="T20" fmla="*/ 633 w 2008"/>
              <a:gd name="T21" fmla="*/ 709 h 715"/>
              <a:gd name="T22" fmla="*/ 0 w 2008"/>
              <a:gd name="T23" fmla="*/ 594 h 715"/>
              <a:gd name="T24" fmla="*/ 0 w 2008"/>
              <a:gd name="T25" fmla="*/ 270 h 715"/>
              <a:gd name="T26" fmla="*/ 40 w 2008"/>
              <a:gd name="T27" fmla="*/ 27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715">
                <a:moveTo>
                  <a:pt x="40" y="270"/>
                </a:moveTo>
                <a:lnTo>
                  <a:pt x="840" y="174"/>
                </a:lnTo>
                <a:lnTo>
                  <a:pt x="840" y="0"/>
                </a:lnTo>
                <a:lnTo>
                  <a:pt x="1156" y="0"/>
                </a:lnTo>
                <a:lnTo>
                  <a:pt x="1156" y="117"/>
                </a:lnTo>
                <a:lnTo>
                  <a:pt x="1359" y="117"/>
                </a:lnTo>
                <a:lnTo>
                  <a:pt x="1359" y="46"/>
                </a:lnTo>
                <a:lnTo>
                  <a:pt x="2008" y="46"/>
                </a:lnTo>
                <a:lnTo>
                  <a:pt x="2008" y="588"/>
                </a:lnTo>
                <a:lnTo>
                  <a:pt x="1194" y="715"/>
                </a:lnTo>
                <a:lnTo>
                  <a:pt x="633" y="709"/>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106502" name="Freeform 36">
            <a:extLst>
              <a:ext uri="{FF2B5EF4-FFF2-40B4-BE49-F238E27FC236}">
                <a16:creationId xmlns:a16="http://schemas.microsoft.com/office/drawing/2014/main" id="{88B8FF25-F653-0048-95AD-2B642B444710}"/>
              </a:ext>
              <a:ext uri="{C183D7F6-B498-43B3-948B-1728B52AA6E4}">
                <adec:decorative xmlns:adec="http://schemas.microsoft.com/office/drawing/2017/decorative" val="1"/>
              </a:ext>
            </a:extLst>
          </p:cNvPr>
          <p:cNvSpPr>
            <a:spLocks/>
          </p:cNvSpPr>
          <p:nvPr/>
        </p:nvSpPr>
        <p:spPr bwMode="auto">
          <a:xfrm>
            <a:off x="3282950" y="3711575"/>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665163 w 1696"/>
              <a:gd name="T17" fmla="*/ 296863 h 1161"/>
              <a:gd name="T18" fmla="*/ 1246188 w 1696"/>
              <a:gd name="T19" fmla="*/ 330200 h 1161"/>
              <a:gd name="T20" fmla="*/ 1239838 w 1696"/>
              <a:gd name="T21" fmla="*/ 3175 h 1161"/>
              <a:gd name="T22" fmla="*/ 1458913 w 1696"/>
              <a:gd name="T23" fmla="*/ 0 h 1161"/>
              <a:gd name="T24" fmla="*/ 1446213 w 1696"/>
              <a:gd name="T25" fmla="*/ 334963 h 1161"/>
              <a:gd name="T26" fmla="*/ 2032000 w 1696"/>
              <a:gd name="T27" fmla="*/ 296863 h 1161"/>
              <a:gd name="T28" fmla="*/ 2692400 w 1696"/>
              <a:gd name="T29" fmla="*/ 120650 h 1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419" y="187"/>
                </a:lnTo>
                <a:lnTo>
                  <a:pt x="785" y="208"/>
                </a:lnTo>
                <a:lnTo>
                  <a:pt x="781" y="2"/>
                </a:lnTo>
                <a:lnTo>
                  <a:pt x="919" y="0"/>
                </a:lnTo>
                <a:lnTo>
                  <a:pt x="911" y="211"/>
                </a:lnTo>
                <a:lnTo>
                  <a:pt x="1280" y="187"/>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3" name="Freeform 37">
            <a:extLst>
              <a:ext uri="{FF2B5EF4-FFF2-40B4-BE49-F238E27FC236}">
                <a16:creationId xmlns:a16="http://schemas.microsoft.com/office/drawing/2014/main" id="{E20A3142-0B60-7D23-0224-8892B7427ED1}"/>
              </a:ext>
              <a:ext uri="{C183D7F6-B498-43B3-948B-1728B52AA6E4}">
                <adec:decorative xmlns:adec="http://schemas.microsoft.com/office/drawing/2017/decorative" val="1"/>
              </a:ext>
            </a:extLst>
          </p:cNvPr>
          <p:cNvSpPr>
            <a:spLocks/>
          </p:cNvSpPr>
          <p:nvPr/>
        </p:nvSpPr>
        <p:spPr bwMode="auto">
          <a:xfrm>
            <a:off x="3043238" y="297815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106505" name="Freeform 39">
            <a:extLst>
              <a:ext uri="{FF2B5EF4-FFF2-40B4-BE49-F238E27FC236}">
                <a16:creationId xmlns:a16="http://schemas.microsoft.com/office/drawing/2014/main" id="{4A672012-2291-4340-EF0E-21D843B441A8}"/>
              </a:ext>
              <a:ext uri="{C183D7F6-B498-43B3-948B-1728B52AA6E4}">
                <adec:decorative xmlns:adec="http://schemas.microsoft.com/office/drawing/2017/decorative" val="1"/>
              </a:ext>
            </a:extLst>
          </p:cNvPr>
          <p:cNvSpPr>
            <a:spLocks/>
          </p:cNvSpPr>
          <p:nvPr/>
        </p:nvSpPr>
        <p:spPr bwMode="auto">
          <a:xfrm>
            <a:off x="3043238" y="301466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0" name="Freeform 74">
            <a:extLst>
              <a:ext uri="{FF2B5EF4-FFF2-40B4-BE49-F238E27FC236}">
                <a16:creationId xmlns:a16="http://schemas.microsoft.com/office/drawing/2014/main" id="{1C4858B6-CA39-88AB-EBF5-C83DF643552C}"/>
              </a:ext>
              <a:ext uri="{C183D7F6-B498-43B3-948B-1728B52AA6E4}">
                <adec:decorative xmlns:adec="http://schemas.microsoft.com/office/drawing/2017/decorative" val="1"/>
              </a:ext>
            </a:extLst>
          </p:cNvPr>
          <p:cNvSpPr>
            <a:spLocks/>
          </p:cNvSpPr>
          <p:nvPr/>
        </p:nvSpPr>
        <p:spPr bwMode="auto">
          <a:xfrm>
            <a:off x="3043238" y="198278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106543" name="Rectangle 79">
            <a:extLst>
              <a:ext uri="{FF2B5EF4-FFF2-40B4-BE49-F238E27FC236}">
                <a16:creationId xmlns:a16="http://schemas.microsoft.com/office/drawing/2014/main" id="{F606A600-EF18-A4F5-F88D-5082767BEC60}"/>
              </a:ext>
              <a:ext uri="{C183D7F6-B498-43B3-948B-1728B52AA6E4}">
                <adec:decorative xmlns:adec="http://schemas.microsoft.com/office/drawing/2017/decorative" val="1"/>
              </a:ext>
            </a:extLst>
          </p:cNvPr>
          <p:cNvSpPr>
            <a:spLocks noChangeArrowheads="1"/>
          </p:cNvSpPr>
          <p:nvPr/>
        </p:nvSpPr>
        <p:spPr bwMode="auto">
          <a:xfrm>
            <a:off x="4287838" y="2859088"/>
            <a:ext cx="688975" cy="12223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44" name="Rectangle 80">
            <a:extLst>
              <a:ext uri="{FF2B5EF4-FFF2-40B4-BE49-F238E27FC236}">
                <a16:creationId xmlns:a16="http://schemas.microsoft.com/office/drawing/2014/main" id="{D189CAB7-FACF-EB75-1AF7-1A8C26A94876}"/>
              </a:ext>
              <a:ext uri="{C183D7F6-B498-43B3-948B-1728B52AA6E4}">
                <adec:decorative xmlns:adec="http://schemas.microsoft.com/office/drawing/2017/decorative" val="1"/>
              </a:ext>
            </a:extLst>
          </p:cNvPr>
          <p:cNvSpPr>
            <a:spLocks noChangeArrowheads="1"/>
          </p:cNvSpPr>
          <p:nvPr/>
        </p:nvSpPr>
        <p:spPr bwMode="auto">
          <a:xfrm>
            <a:off x="4343400" y="2921000"/>
            <a:ext cx="577850" cy="603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45" name="Freeform 81">
            <a:extLst>
              <a:ext uri="{FF2B5EF4-FFF2-40B4-BE49-F238E27FC236}">
                <a16:creationId xmlns:a16="http://schemas.microsoft.com/office/drawing/2014/main" id="{9E26714C-9DC5-998C-CBF7-7A01B8086D6F}"/>
              </a:ext>
              <a:ext uri="{C183D7F6-B498-43B3-948B-1728B52AA6E4}">
                <adec:decorative xmlns:adec="http://schemas.microsoft.com/office/drawing/2017/decorative" val="1"/>
              </a:ext>
            </a:extLst>
          </p:cNvPr>
          <p:cNvSpPr>
            <a:spLocks/>
          </p:cNvSpPr>
          <p:nvPr/>
        </p:nvSpPr>
        <p:spPr bwMode="auto">
          <a:xfrm>
            <a:off x="4516438" y="2974975"/>
            <a:ext cx="231775" cy="812800"/>
          </a:xfrm>
          <a:custGeom>
            <a:avLst/>
            <a:gdLst>
              <a:gd name="T0" fmla="*/ 231775 w 146"/>
              <a:gd name="T1" fmla="*/ 766763 h 512"/>
              <a:gd name="T2" fmla="*/ 231775 w 146"/>
              <a:gd name="T3" fmla="*/ 773113 h 512"/>
              <a:gd name="T4" fmla="*/ 228600 w 146"/>
              <a:gd name="T5" fmla="*/ 776288 h 512"/>
              <a:gd name="T6" fmla="*/ 228600 w 146"/>
              <a:gd name="T7" fmla="*/ 779463 h 512"/>
              <a:gd name="T8" fmla="*/ 225425 w 146"/>
              <a:gd name="T9" fmla="*/ 779463 h 512"/>
              <a:gd name="T10" fmla="*/ 225425 w 146"/>
              <a:gd name="T11" fmla="*/ 782638 h 512"/>
              <a:gd name="T12" fmla="*/ 222250 w 146"/>
              <a:gd name="T13" fmla="*/ 782638 h 512"/>
              <a:gd name="T14" fmla="*/ 222250 w 146"/>
              <a:gd name="T15" fmla="*/ 785813 h 512"/>
              <a:gd name="T16" fmla="*/ 219075 w 146"/>
              <a:gd name="T17" fmla="*/ 785813 h 512"/>
              <a:gd name="T18" fmla="*/ 219075 w 146"/>
              <a:gd name="T19" fmla="*/ 788988 h 512"/>
              <a:gd name="T20" fmla="*/ 215900 w 146"/>
              <a:gd name="T21" fmla="*/ 788988 h 512"/>
              <a:gd name="T22" fmla="*/ 215900 w 146"/>
              <a:gd name="T23" fmla="*/ 792163 h 512"/>
              <a:gd name="T24" fmla="*/ 212725 w 146"/>
              <a:gd name="T25" fmla="*/ 792163 h 512"/>
              <a:gd name="T26" fmla="*/ 209550 w 146"/>
              <a:gd name="T27" fmla="*/ 793750 h 512"/>
              <a:gd name="T28" fmla="*/ 203200 w 146"/>
              <a:gd name="T29" fmla="*/ 793750 h 512"/>
              <a:gd name="T30" fmla="*/ 203200 w 146"/>
              <a:gd name="T31" fmla="*/ 796925 h 512"/>
              <a:gd name="T32" fmla="*/ 201613 w 146"/>
              <a:gd name="T33" fmla="*/ 796925 h 512"/>
              <a:gd name="T34" fmla="*/ 198438 w 146"/>
              <a:gd name="T35" fmla="*/ 800100 h 512"/>
              <a:gd name="T36" fmla="*/ 188913 w 146"/>
              <a:gd name="T37" fmla="*/ 800100 h 512"/>
              <a:gd name="T38" fmla="*/ 185738 w 146"/>
              <a:gd name="T39" fmla="*/ 803275 h 512"/>
              <a:gd name="T40" fmla="*/ 179388 w 146"/>
              <a:gd name="T41" fmla="*/ 803275 h 512"/>
              <a:gd name="T42" fmla="*/ 176213 w 146"/>
              <a:gd name="T43" fmla="*/ 806450 h 512"/>
              <a:gd name="T44" fmla="*/ 165100 w 146"/>
              <a:gd name="T45" fmla="*/ 806450 h 512"/>
              <a:gd name="T46" fmla="*/ 165100 w 146"/>
              <a:gd name="T47" fmla="*/ 809625 h 512"/>
              <a:gd name="T48" fmla="*/ 146050 w 146"/>
              <a:gd name="T49" fmla="*/ 809625 h 512"/>
              <a:gd name="T50" fmla="*/ 146050 w 146"/>
              <a:gd name="T51" fmla="*/ 812800 h 512"/>
              <a:gd name="T52" fmla="*/ 85725 w 146"/>
              <a:gd name="T53" fmla="*/ 812800 h 512"/>
              <a:gd name="T54" fmla="*/ 85725 w 146"/>
              <a:gd name="T55" fmla="*/ 809625 h 512"/>
              <a:gd name="T56" fmla="*/ 66675 w 146"/>
              <a:gd name="T57" fmla="*/ 809625 h 512"/>
              <a:gd name="T58" fmla="*/ 66675 w 146"/>
              <a:gd name="T59" fmla="*/ 806450 h 512"/>
              <a:gd name="T60" fmla="*/ 53975 w 146"/>
              <a:gd name="T61" fmla="*/ 806450 h 512"/>
              <a:gd name="T62" fmla="*/ 53975 w 146"/>
              <a:gd name="T63" fmla="*/ 803275 h 512"/>
              <a:gd name="T64" fmla="*/ 46038 w 146"/>
              <a:gd name="T65" fmla="*/ 803275 h 512"/>
              <a:gd name="T66" fmla="*/ 46038 w 146"/>
              <a:gd name="T67" fmla="*/ 800100 h 512"/>
              <a:gd name="T68" fmla="*/ 36513 w 146"/>
              <a:gd name="T69" fmla="*/ 800100 h 512"/>
              <a:gd name="T70" fmla="*/ 30163 w 146"/>
              <a:gd name="T71" fmla="*/ 796925 h 512"/>
              <a:gd name="T72" fmla="*/ 26988 w 146"/>
              <a:gd name="T73" fmla="*/ 796925 h 512"/>
              <a:gd name="T74" fmla="*/ 26988 w 146"/>
              <a:gd name="T75" fmla="*/ 793750 h 512"/>
              <a:gd name="T76" fmla="*/ 20638 w 146"/>
              <a:gd name="T77" fmla="*/ 793750 h 512"/>
              <a:gd name="T78" fmla="*/ 17463 w 146"/>
              <a:gd name="T79" fmla="*/ 792163 h 512"/>
              <a:gd name="T80" fmla="*/ 17463 w 146"/>
              <a:gd name="T81" fmla="*/ 788988 h 512"/>
              <a:gd name="T82" fmla="*/ 12700 w 146"/>
              <a:gd name="T83" fmla="*/ 788988 h 512"/>
              <a:gd name="T84" fmla="*/ 12700 w 146"/>
              <a:gd name="T85" fmla="*/ 785813 h 512"/>
              <a:gd name="T86" fmla="*/ 9525 w 146"/>
              <a:gd name="T87" fmla="*/ 785813 h 512"/>
              <a:gd name="T88" fmla="*/ 9525 w 146"/>
              <a:gd name="T89" fmla="*/ 779463 h 512"/>
              <a:gd name="T90" fmla="*/ 3175 w 146"/>
              <a:gd name="T91" fmla="*/ 779463 h 512"/>
              <a:gd name="T92" fmla="*/ 3175 w 146"/>
              <a:gd name="T93" fmla="*/ 776288 h 512"/>
              <a:gd name="T94" fmla="*/ 0 w 146"/>
              <a:gd name="T95" fmla="*/ 773113 h 512"/>
              <a:gd name="T96" fmla="*/ 0 w 146"/>
              <a:gd name="T97" fmla="*/ 0 h 512"/>
              <a:gd name="T98" fmla="*/ 231775 w 146"/>
              <a:gd name="T99" fmla="*/ 0 h 512"/>
              <a:gd name="T100" fmla="*/ 231775 w 146"/>
              <a:gd name="T101" fmla="*/ 76676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nvGrpSpPr>
          <p:cNvPr id="106542" name="Group 76">
            <a:extLst>
              <a:ext uri="{FF2B5EF4-FFF2-40B4-BE49-F238E27FC236}">
                <a16:creationId xmlns:a16="http://schemas.microsoft.com/office/drawing/2014/main" id="{2C3A5FD8-F84B-775D-60A7-9AB2B832E7B0}"/>
              </a:ext>
              <a:ext uri="{C183D7F6-B498-43B3-948B-1728B52AA6E4}">
                <adec:decorative xmlns:adec="http://schemas.microsoft.com/office/drawing/2017/decorative" val="1"/>
              </a:ext>
            </a:extLst>
          </p:cNvPr>
          <p:cNvGrpSpPr>
            <a:grpSpLocks/>
          </p:cNvGrpSpPr>
          <p:nvPr/>
        </p:nvGrpSpPr>
        <p:grpSpPr bwMode="auto">
          <a:xfrm>
            <a:off x="3962400" y="3821113"/>
            <a:ext cx="1350963" cy="436562"/>
            <a:chOff x="2355" y="1855"/>
            <a:chExt cx="851" cy="275"/>
          </a:xfrm>
        </p:grpSpPr>
        <p:sp>
          <p:nvSpPr>
            <p:cNvPr id="106636" name="Freeform 77">
              <a:extLst>
                <a:ext uri="{FF2B5EF4-FFF2-40B4-BE49-F238E27FC236}">
                  <a16:creationId xmlns:a16="http://schemas.microsoft.com/office/drawing/2014/main" id="{AF592A40-1FC3-9DF9-3990-0B33E06055CA}"/>
                </a:ext>
              </a:extLst>
            </p:cNvPr>
            <p:cNvSpPr>
              <a:spLocks/>
            </p:cNvSpPr>
            <p:nvPr/>
          </p:nvSpPr>
          <p:spPr bwMode="auto">
            <a:xfrm>
              <a:off x="2813" y="1855"/>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106637" name="Freeform 78">
              <a:extLst>
                <a:ext uri="{FF2B5EF4-FFF2-40B4-BE49-F238E27FC236}">
                  <a16:creationId xmlns:a16="http://schemas.microsoft.com/office/drawing/2014/main" id="{85C4BE3C-B574-CE58-8EC4-C3D3E14EA140}"/>
                </a:ext>
              </a:extLst>
            </p:cNvPr>
            <p:cNvSpPr>
              <a:spLocks/>
            </p:cNvSpPr>
            <p:nvPr/>
          </p:nvSpPr>
          <p:spPr bwMode="auto">
            <a:xfrm>
              <a:off x="2355" y="1855"/>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grpSp>
      <p:sp>
        <p:nvSpPr>
          <p:cNvPr id="106561" name="Freeform 119">
            <a:extLst>
              <a:ext uri="{FF2B5EF4-FFF2-40B4-BE49-F238E27FC236}">
                <a16:creationId xmlns:a16="http://schemas.microsoft.com/office/drawing/2014/main" id="{D43A7D39-A9E6-D5D3-3785-0A4CC898FDC4}"/>
              </a:ext>
              <a:ext uri="{C183D7F6-B498-43B3-948B-1728B52AA6E4}">
                <adec:decorative xmlns:adec="http://schemas.microsoft.com/office/drawing/2017/decorative" val="1"/>
              </a:ext>
            </a:extLst>
          </p:cNvPr>
          <p:cNvSpPr>
            <a:spLocks/>
          </p:cNvSpPr>
          <p:nvPr/>
        </p:nvSpPr>
        <p:spPr bwMode="auto">
          <a:xfrm flipH="1">
            <a:off x="3289300" y="3783013"/>
            <a:ext cx="1222375" cy="298450"/>
          </a:xfrm>
          <a:custGeom>
            <a:avLst/>
            <a:gdLst>
              <a:gd name="T0" fmla="*/ 3175 w 770"/>
              <a:gd name="T1" fmla="*/ 298450 h 188"/>
              <a:gd name="T2" fmla="*/ 482600 w 770"/>
              <a:gd name="T3" fmla="*/ 279400 h 188"/>
              <a:gd name="T4" fmla="*/ 708025 w 770"/>
              <a:gd name="T5" fmla="*/ 241300 h 188"/>
              <a:gd name="T6" fmla="*/ 920750 w 770"/>
              <a:gd name="T7" fmla="*/ 168275 h 188"/>
              <a:gd name="T8" fmla="*/ 1082675 w 770"/>
              <a:gd name="T9" fmla="*/ 88900 h 188"/>
              <a:gd name="T10" fmla="*/ 1222375 w 770"/>
              <a:gd name="T11" fmla="*/ 88900 h 188"/>
              <a:gd name="T12" fmla="*/ 1222375 w 770"/>
              <a:gd name="T13" fmla="*/ 0 h 188"/>
              <a:gd name="T14" fmla="*/ 1079500 w 770"/>
              <a:gd name="T15" fmla="*/ 0 h 188"/>
              <a:gd name="T16" fmla="*/ 901700 w 770"/>
              <a:gd name="T17" fmla="*/ 85725 h 188"/>
              <a:gd name="T18" fmla="*/ 695325 w 770"/>
              <a:gd name="T19" fmla="*/ 158750 h 188"/>
              <a:gd name="T20" fmla="*/ 469900 w 770"/>
              <a:gd name="T21" fmla="*/ 200025 h 188"/>
              <a:gd name="T22" fmla="*/ 0 w 770"/>
              <a:gd name="T23" fmla="*/ 222250 h 188"/>
              <a:gd name="T24" fmla="*/ 3175 w 770"/>
              <a:gd name="T25" fmla="*/ 298450 h 1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88">
                <a:moveTo>
                  <a:pt x="2" y="188"/>
                </a:moveTo>
                <a:lnTo>
                  <a:pt x="304" y="176"/>
                </a:lnTo>
                <a:lnTo>
                  <a:pt x="446" y="152"/>
                </a:lnTo>
                <a:lnTo>
                  <a:pt x="580" y="106"/>
                </a:lnTo>
                <a:lnTo>
                  <a:pt x="682" y="56"/>
                </a:lnTo>
                <a:lnTo>
                  <a:pt x="770" y="56"/>
                </a:lnTo>
                <a:lnTo>
                  <a:pt x="770" y="0"/>
                </a:lnTo>
                <a:lnTo>
                  <a:pt x="680" y="0"/>
                </a:lnTo>
                <a:lnTo>
                  <a:pt x="568" y="54"/>
                </a:lnTo>
                <a:lnTo>
                  <a:pt x="438" y="100"/>
                </a:lnTo>
                <a:lnTo>
                  <a:pt x="296" y="126"/>
                </a:lnTo>
                <a:lnTo>
                  <a:pt x="0" y="140"/>
                </a:lnTo>
                <a:lnTo>
                  <a:pt x="2" y="18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46" name="Freeform 82">
            <a:extLst>
              <a:ext uri="{FF2B5EF4-FFF2-40B4-BE49-F238E27FC236}">
                <a16:creationId xmlns:a16="http://schemas.microsoft.com/office/drawing/2014/main" id="{AEB31443-F1FF-3E9B-5C88-CC27E6287F6B}"/>
              </a:ext>
              <a:ext uri="{C183D7F6-B498-43B3-948B-1728B52AA6E4}">
                <adec:decorative xmlns:adec="http://schemas.microsoft.com/office/drawing/2017/decorative" val="1"/>
              </a:ext>
            </a:extLst>
          </p:cNvPr>
          <p:cNvSpPr>
            <a:spLocks/>
          </p:cNvSpPr>
          <p:nvPr/>
        </p:nvSpPr>
        <p:spPr bwMode="auto">
          <a:xfrm>
            <a:off x="4760913" y="3778250"/>
            <a:ext cx="1222375" cy="298450"/>
          </a:xfrm>
          <a:custGeom>
            <a:avLst/>
            <a:gdLst>
              <a:gd name="T0" fmla="*/ 3175 w 770"/>
              <a:gd name="T1" fmla="*/ 298450 h 188"/>
              <a:gd name="T2" fmla="*/ 482600 w 770"/>
              <a:gd name="T3" fmla="*/ 279400 h 188"/>
              <a:gd name="T4" fmla="*/ 708025 w 770"/>
              <a:gd name="T5" fmla="*/ 241300 h 188"/>
              <a:gd name="T6" fmla="*/ 920750 w 770"/>
              <a:gd name="T7" fmla="*/ 168275 h 188"/>
              <a:gd name="T8" fmla="*/ 1082675 w 770"/>
              <a:gd name="T9" fmla="*/ 88900 h 188"/>
              <a:gd name="T10" fmla="*/ 1222375 w 770"/>
              <a:gd name="T11" fmla="*/ 88900 h 188"/>
              <a:gd name="T12" fmla="*/ 1222375 w 770"/>
              <a:gd name="T13" fmla="*/ 0 h 188"/>
              <a:gd name="T14" fmla="*/ 1079500 w 770"/>
              <a:gd name="T15" fmla="*/ 0 h 188"/>
              <a:gd name="T16" fmla="*/ 901700 w 770"/>
              <a:gd name="T17" fmla="*/ 85725 h 188"/>
              <a:gd name="T18" fmla="*/ 695325 w 770"/>
              <a:gd name="T19" fmla="*/ 158750 h 188"/>
              <a:gd name="T20" fmla="*/ 469900 w 770"/>
              <a:gd name="T21" fmla="*/ 200025 h 188"/>
              <a:gd name="T22" fmla="*/ 0 w 770"/>
              <a:gd name="T23" fmla="*/ 222250 h 188"/>
              <a:gd name="T24" fmla="*/ 3175 w 770"/>
              <a:gd name="T25" fmla="*/ 298450 h 1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88">
                <a:moveTo>
                  <a:pt x="2" y="188"/>
                </a:moveTo>
                <a:lnTo>
                  <a:pt x="304" y="176"/>
                </a:lnTo>
                <a:lnTo>
                  <a:pt x="446" y="152"/>
                </a:lnTo>
                <a:lnTo>
                  <a:pt x="580" y="106"/>
                </a:lnTo>
                <a:lnTo>
                  <a:pt x="682" y="56"/>
                </a:lnTo>
                <a:lnTo>
                  <a:pt x="770" y="56"/>
                </a:lnTo>
                <a:lnTo>
                  <a:pt x="770" y="0"/>
                </a:lnTo>
                <a:lnTo>
                  <a:pt x="680" y="0"/>
                </a:lnTo>
                <a:lnTo>
                  <a:pt x="568" y="54"/>
                </a:lnTo>
                <a:lnTo>
                  <a:pt x="438" y="100"/>
                </a:lnTo>
                <a:lnTo>
                  <a:pt x="296" y="126"/>
                </a:lnTo>
                <a:lnTo>
                  <a:pt x="0" y="140"/>
                </a:lnTo>
                <a:lnTo>
                  <a:pt x="2" y="18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0088" name="AutoShape 120">
            <a:extLst>
              <a:ext uri="{FF2B5EF4-FFF2-40B4-BE49-F238E27FC236}">
                <a16:creationId xmlns:a16="http://schemas.microsoft.com/office/drawing/2014/main" id="{2FB23D93-B1DD-0E5A-9127-A477379F5204}"/>
              </a:ext>
              <a:ext uri="{C183D7F6-B498-43B3-948B-1728B52AA6E4}">
                <adec:decorative xmlns:adec="http://schemas.microsoft.com/office/drawing/2017/decorative" val="1"/>
              </a:ext>
            </a:extLst>
          </p:cNvPr>
          <p:cNvSpPr>
            <a:spLocks noChangeArrowheads="1"/>
          </p:cNvSpPr>
          <p:nvPr/>
        </p:nvSpPr>
        <p:spPr bwMode="auto">
          <a:xfrm rot="-805009">
            <a:off x="4678363" y="3700463"/>
            <a:ext cx="315912" cy="838200"/>
          </a:xfrm>
          <a:prstGeom prst="curvedRightArrow">
            <a:avLst>
              <a:gd name="adj1" fmla="val 34677"/>
              <a:gd name="adj2" fmla="val 87939"/>
              <a:gd name="adj3" fmla="val 46324"/>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40089" name="AutoShape 121">
            <a:extLst>
              <a:ext uri="{FF2B5EF4-FFF2-40B4-BE49-F238E27FC236}">
                <a16:creationId xmlns:a16="http://schemas.microsoft.com/office/drawing/2014/main" id="{8A0381BC-C5F5-CE8F-F369-6CF8E47128B1}"/>
              </a:ext>
              <a:ext uri="{C183D7F6-B498-43B3-948B-1728B52AA6E4}">
                <adec:decorative xmlns:adec="http://schemas.microsoft.com/office/drawing/2017/decorative" val="1"/>
              </a:ext>
            </a:extLst>
          </p:cNvPr>
          <p:cNvSpPr>
            <a:spLocks noChangeArrowheads="1"/>
          </p:cNvSpPr>
          <p:nvPr/>
        </p:nvSpPr>
        <p:spPr bwMode="auto">
          <a:xfrm rot="962556" flipH="1">
            <a:off x="4297363" y="3709988"/>
            <a:ext cx="315912" cy="838200"/>
          </a:xfrm>
          <a:prstGeom prst="curvedRightArrow">
            <a:avLst>
              <a:gd name="adj1" fmla="val 34677"/>
              <a:gd name="adj2" fmla="val 87939"/>
              <a:gd name="adj3" fmla="val 46324"/>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49" name="AutoShape 85">
            <a:extLst>
              <a:ext uri="{FF2B5EF4-FFF2-40B4-BE49-F238E27FC236}">
                <a16:creationId xmlns:a16="http://schemas.microsoft.com/office/drawing/2014/main" id="{309A61A3-BE1A-3EA2-2D80-2F97A84B352F}"/>
              </a:ext>
              <a:ext uri="{C183D7F6-B498-43B3-948B-1728B52AA6E4}">
                <adec:decorative xmlns:adec="http://schemas.microsoft.com/office/drawing/2017/decorative" val="1"/>
              </a:ext>
            </a:extLst>
          </p:cNvPr>
          <p:cNvSpPr>
            <a:spLocks noChangeArrowheads="1"/>
          </p:cNvSpPr>
          <p:nvPr/>
        </p:nvSpPr>
        <p:spPr bwMode="auto">
          <a:xfrm>
            <a:off x="3900488"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7" name="AutoShape 115">
            <a:extLst>
              <a:ext uri="{FF2B5EF4-FFF2-40B4-BE49-F238E27FC236}">
                <a16:creationId xmlns:a16="http://schemas.microsoft.com/office/drawing/2014/main" id="{73BB6F1B-C540-B329-DAD8-F56D555E5241}"/>
              </a:ext>
              <a:ext uri="{C183D7F6-B498-43B3-948B-1728B52AA6E4}">
                <adec:decorative xmlns:adec="http://schemas.microsoft.com/office/drawing/2017/decorative" val="1"/>
              </a:ext>
            </a:extLst>
          </p:cNvPr>
          <p:cNvSpPr>
            <a:spLocks noChangeArrowheads="1"/>
          </p:cNvSpPr>
          <p:nvPr/>
        </p:nvSpPr>
        <p:spPr bwMode="auto">
          <a:xfrm>
            <a:off x="3881438" y="3444875"/>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0" name="AutoShape 86">
            <a:extLst>
              <a:ext uri="{FF2B5EF4-FFF2-40B4-BE49-F238E27FC236}">
                <a16:creationId xmlns:a16="http://schemas.microsoft.com/office/drawing/2014/main" id="{F780B7E2-1C0A-4BE7-2D6E-875C73C8BD3F}"/>
              </a:ext>
              <a:ext uri="{C183D7F6-B498-43B3-948B-1728B52AA6E4}">
                <adec:decorative xmlns:adec="http://schemas.microsoft.com/office/drawing/2017/decorative" val="1"/>
              </a:ext>
            </a:extLst>
          </p:cNvPr>
          <p:cNvSpPr>
            <a:spLocks noChangeArrowheads="1"/>
          </p:cNvSpPr>
          <p:nvPr/>
        </p:nvSpPr>
        <p:spPr bwMode="auto">
          <a:xfrm>
            <a:off x="4162425"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8" name="AutoShape 116">
            <a:extLst>
              <a:ext uri="{FF2B5EF4-FFF2-40B4-BE49-F238E27FC236}">
                <a16:creationId xmlns:a16="http://schemas.microsoft.com/office/drawing/2014/main" id="{A05D27B8-AB00-869C-C7BA-3089E1C1C357}"/>
              </a:ext>
              <a:ext uri="{C183D7F6-B498-43B3-948B-1728B52AA6E4}">
                <adec:decorative xmlns:adec="http://schemas.microsoft.com/office/drawing/2017/decorative" val="1"/>
              </a:ext>
            </a:extLst>
          </p:cNvPr>
          <p:cNvSpPr>
            <a:spLocks noChangeArrowheads="1"/>
          </p:cNvSpPr>
          <p:nvPr/>
        </p:nvSpPr>
        <p:spPr bwMode="auto">
          <a:xfrm>
            <a:off x="4143375" y="3444875"/>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1" name="AutoShape 87">
            <a:extLst>
              <a:ext uri="{FF2B5EF4-FFF2-40B4-BE49-F238E27FC236}">
                <a16:creationId xmlns:a16="http://schemas.microsoft.com/office/drawing/2014/main" id="{71A2F4A4-E500-21B5-0FBF-14E19D8F7C3A}"/>
              </a:ext>
              <a:ext uri="{C183D7F6-B498-43B3-948B-1728B52AA6E4}">
                <adec:decorative xmlns:adec="http://schemas.microsoft.com/office/drawing/2017/decorative" val="1"/>
              </a:ext>
            </a:extLst>
          </p:cNvPr>
          <p:cNvSpPr>
            <a:spLocks noChangeArrowheads="1"/>
          </p:cNvSpPr>
          <p:nvPr/>
        </p:nvSpPr>
        <p:spPr bwMode="auto">
          <a:xfrm>
            <a:off x="4994275"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9" name="AutoShape 117">
            <a:extLst>
              <a:ext uri="{FF2B5EF4-FFF2-40B4-BE49-F238E27FC236}">
                <a16:creationId xmlns:a16="http://schemas.microsoft.com/office/drawing/2014/main" id="{7E4E9F81-34B7-2B99-8FB0-FE50AFCACA05}"/>
              </a:ext>
              <a:ext uri="{C183D7F6-B498-43B3-948B-1728B52AA6E4}">
                <adec:decorative xmlns:adec="http://schemas.microsoft.com/office/drawing/2017/decorative" val="1"/>
              </a:ext>
            </a:extLst>
          </p:cNvPr>
          <p:cNvSpPr>
            <a:spLocks noChangeArrowheads="1"/>
          </p:cNvSpPr>
          <p:nvPr/>
        </p:nvSpPr>
        <p:spPr bwMode="auto">
          <a:xfrm>
            <a:off x="4975225" y="3444875"/>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2" name="AutoShape 88">
            <a:extLst>
              <a:ext uri="{FF2B5EF4-FFF2-40B4-BE49-F238E27FC236}">
                <a16:creationId xmlns:a16="http://schemas.microsoft.com/office/drawing/2014/main" id="{47DED337-A70B-66D3-31C2-DF57F88FE46E}"/>
              </a:ext>
              <a:ext uri="{C183D7F6-B498-43B3-948B-1728B52AA6E4}">
                <adec:decorative xmlns:adec="http://schemas.microsoft.com/office/drawing/2017/decorative" val="1"/>
              </a:ext>
            </a:extLst>
          </p:cNvPr>
          <p:cNvSpPr>
            <a:spLocks noChangeArrowheads="1"/>
          </p:cNvSpPr>
          <p:nvPr/>
        </p:nvSpPr>
        <p:spPr bwMode="auto">
          <a:xfrm>
            <a:off x="5286375" y="347662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60" name="AutoShape 118">
            <a:extLst>
              <a:ext uri="{FF2B5EF4-FFF2-40B4-BE49-F238E27FC236}">
                <a16:creationId xmlns:a16="http://schemas.microsoft.com/office/drawing/2014/main" id="{9B41B2F5-EB9F-E956-C98A-2282C0AEAB34}"/>
              </a:ext>
              <a:ext uri="{C183D7F6-B498-43B3-948B-1728B52AA6E4}">
                <adec:decorative xmlns:adec="http://schemas.microsoft.com/office/drawing/2017/decorative" val="1"/>
              </a:ext>
            </a:extLst>
          </p:cNvPr>
          <p:cNvSpPr>
            <a:spLocks noChangeArrowheads="1"/>
          </p:cNvSpPr>
          <p:nvPr/>
        </p:nvSpPr>
        <p:spPr bwMode="auto">
          <a:xfrm>
            <a:off x="5267325" y="3444875"/>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09" name="Freeform 43">
            <a:extLst>
              <a:ext uri="{FF2B5EF4-FFF2-40B4-BE49-F238E27FC236}">
                <a16:creationId xmlns:a16="http://schemas.microsoft.com/office/drawing/2014/main" id="{E87CA1B8-833F-D0FC-018A-C64B8640455C}"/>
              </a:ext>
              <a:ext uri="{C183D7F6-B498-43B3-948B-1728B52AA6E4}">
                <adec:decorative xmlns:adec="http://schemas.microsoft.com/office/drawing/2017/decorative" val="1"/>
              </a:ext>
            </a:extLst>
          </p:cNvPr>
          <p:cNvSpPr>
            <a:spLocks/>
          </p:cNvSpPr>
          <p:nvPr/>
        </p:nvSpPr>
        <p:spPr bwMode="auto">
          <a:xfrm>
            <a:off x="3043238" y="3871913"/>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106510" name="Freeform 44">
            <a:extLst>
              <a:ext uri="{FF2B5EF4-FFF2-40B4-BE49-F238E27FC236}">
                <a16:creationId xmlns:a16="http://schemas.microsoft.com/office/drawing/2014/main" id="{15DC8729-36A8-4265-08B4-78312AEFF884}"/>
              </a:ext>
              <a:ext uri="{C183D7F6-B498-43B3-948B-1728B52AA6E4}">
                <adec:decorative xmlns:adec="http://schemas.microsoft.com/office/drawing/2017/decorative" val="1"/>
              </a:ext>
            </a:extLst>
          </p:cNvPr>
          <p:cNvSpPr>
            <a:spLocks/>
          </p:cNvSpPr>
          <p:nvPr/>
        </p:nvSpPr>
        <p:spPr bwMode="auto">
          <a:xfrm>
            <a:off x="5383213" y="387191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106508" name="Freeform 42">
            <a:extLst>
              <a:ext uri="{FF2B5EF4-FFF2-40B4-BE49-F238E27FC236}">
                <a16:creationId xmlns:a16="http://schemas.microsoft.com/office/drawing/2014/main" id="{83C03856-70E8-78AA-10E0-F2519C18E92D}"/>
              </a:ext>
              <a:ext uri="{C183D7F6-B498-43B3-948B-1728B52AA6E4}">
                <adec:decorative xmlns:adec="http://schemas.microsoft.com/office/drawing/2017/decorative" val="1"/>
              </a:ext>
            </a:extLst>
          </p:cNvPr>
          <p:cNvSpPr>
            <a:spLocks/>
          </p:cNvSpPr>
          <p:nvPr/>
        </p:nvSpPr>
        <p:spPr bwMode="auto">
          <a:xfrm>
            <a:off x="5491163" y="325120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340137" name="AutoShape 169">
            <a:extLst>
              <a:ext uri="{FF2B5EF4-FFF2-40B4-BE49-F238E27FC236}">
                <a16:creationId xmlns:a16="http://schemas.microsoft.com/office/drawing/2014/main" id="{47F985B5-FBE8-E764-1717-231F11727E01}"/>
              </a:ext>
              <a:ext uri="{C183D7F6-B498-43B3-948B-1728B52AA6E4}">
                <adec:decorative xmlns:adec="http://schemas.microsoft.com/office/drawing/2017/decorative" val="1"/>
              </a:ext>
            </a:extLst>
          </p:cNvPr>
          <p:cNvSpPr>
            <a:spLocks noChangeArrowheads="1"/>
          </p:cNvSpPr>
          <p:nvPr/>
        </p:nvSpPr>
        <p:spPr bwMode="auto">
          <a:xfrm flipH="1">
            <a:off x="6221413" y="2924175"/>
            <a:ext cx="808037" cy="414338"/>
          </a:xfrm>
          <a:prstGeom prst="rightArrow">
            <a:avLst>
              <a:gd name="adj1" fmla="val 50000"/>
              <a:gd name="adj2" fmla="val 48755"/>
            </a:avLst>
          </a:prstGeom>
          <a:gradFill rotWithShape="0">
            <a:gsLst>
              <a:gs pos="0">
                <a:schemeClr val="accent2">
                  <a:gamma/>
                  <a:shade val="48627"/>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6548" name="Line 84">
            <a:extLst>
              <a:ext uri="{FF2B5EF4-FFF2-40B4-BE49-F238E27FC236}">
                <a16:creationId xmlns:a16="http://schemas.microsoft.com/office/drawing/2014/main" id="{B0AF842C-D44A-110B-BFF9-A6241D8F04D1}"/>
              </a:ext>
              <a:ext uri="{C183D7F6-B498-43B3-948B-1728B52AA6E4}">
                <adec:decorative xmlns:adec="http://schemas.microsoft.com/office/drawing/2017/decorative" val="1"/>
              </a:ext>
            </a:extLst>
          </p:cNvPr>
          <p:cNvSpPr>
            <a:spLocks noChangeShapeType="1"/>
          </p:cNvSpPr>
          <p:nvPr/>
        </p:nvSpPr>
        <p:spPr bwMode="auto">
          <a:xfrm>
            <a:off x="5964238" y="2346325"/>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41" name="Freeform 75">
            <a:extLst>
              <a:ext uri="{FF2B5EF4-FFF2-40B4-BE49-F238E27FC236}">
                <a16:creationId xmlns:a16="http://schemas.microsoft.com/office/drawing/2014/main" id="{B3D142C9-9462-7E57-5DAF-03CC5A904B3D}"/>
              </a:ext>
              <a:ext uri="{C183D7F6-B498-43B3-948B-1728B52AA6E4}">
                <adec:decorative xmlns:adec="http://schemas.microsoft.com/office/drawing/2017/decorative" val="1"/>
              </a:ext>
            </a:extLst>
          </p:cNvPr>
          <p:cNvSpPr>
            <a:spLocks/>
          </p:cNvSpPr>
          <p:nvPr/>
        </p:nvSpPr>
        <p:spPr bwMode="auto">
          <a:xfrm>
            <a:off x="4379913" y="2319338"/>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47" name="Oval 83">
            <a:extLst>
              <a:ext uri="{FF2B5EF4-FFF2-40B4-BE49-F238E27FC236}">
                <a16:creationId xmlns:a16="http://schemas.microsoft.com/office/drawing/2014/main" id="{CABC1829-30D6-5AB4-F7DE-37784EF549B7}"/>
              </a:ext>
              <a:ext uri="{C183D7F6-B498-43B3-948B-1728B52AA6E4}">
                <adec:decorative xmlns:adec="http://schemas.microsoft.com/office/drawing/2017/decorative" val="1"/>
              </a:ext>
            </a:extLst>
          </p:cNvPr>
          <p:cNvSpPr>
            <a:spLocks noChangeArrowheads="1"/>
          </p:cNvSpPr>
          <p:nvPr/>
        </p:nvSpPr>
        <p:spPr bwMode="auto">
          <a:xfrm>
            <a:off x="5634038" y="1724025"/>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54" name="Line 90">
            <a:extLst>
              <a:ext uri="{FF2B5EF4-FFF2-40B4-BE49-F238E27FC236}">
                <a16:creationId xmlns:a16="http://schemas.microsoft.com/office/drawing/2014/main" id="{EA3E24A0-5EEB-D7F2-BD88-9EF79A057EFB}"/>
              </a:ext>
              <a:ext uri="{C183D7F6-B498-43B3-948B-1728B52AA6E4}">
                <adec:decorative xmlns:adec="http://schemas.microsoft.com/office/drawing/2017/decorative" val="1"/>
              </a:ext>
            </a:extLst>
          </p:cNvPr>
          <p:cNvSpPr>
            <a:spLocks noChangeShapeType="1"/>
          </p:cNvSpPr>
          <p:nvPr/>
        </p:nvSpPr>
        <p:spPr bwMode="auto">
          <a:xfrm rot="6301609" flipH="1">
            <a:off x="5824538" y="1851025"/>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56" name="Text Box 114">
            <a:extLst>
              <a:ext uri="{FF2B5EF4-FFF2-40B4-BE49-F238E27FC236}">
                <a16:creationId xmlns:a16="http://schemas.microsoft.com/office/drawing/2014/main" id="{14421329-A17F-A8DC-AD1E-FDE2476D7967}"/>
              </a:ext>
            </a:extLst>
          </p:cNvPr>
          <p:cNvSpPr txBox="1">
            <a:spLocks noChangeArrowheads="1"/>
          </p:cNvSpPr>
          <p:nvPr/>
        </p:nvSpPr>
        <p:spPr bwMode="auto">
          <a:xfrm>
            <a:off x="4926013" y="1689100"/>
            <a:ext cx="895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4.5 Bar</a:t>
            </a:r>
          </a:p>
        </p:txBody>
      </p:sp>
      <p:sp>
        <p:nvSpPr>
          <p:cNvPr id="106506" name="Freeform 40">
            <a:extLst>
              <a:ext uri="{FF2B5EF4-FFF2-40B4-BE49-F238E27FC236}">
                <a16:creationId xmlns:a16="http://schemas.microsoft.com/office/drawing/2014/main" id="{1C118C9A-0B03-F8B6-C707-928C8F17BD88}"/>
              </a:ext>
              <a:ext uri="{C183D7F6-B498-43B3-948B-1728B52AA6E4}">
                <adec:decorative xmlns:adec="http://schemas.microsoft.com/office/drawing/2017/decorative" val="1"/>
              </a:ext>
            </a:extLst>
          </p:cNvPr>
          <p:cNvSpPr>
            <a:spLocks/>
          </p:cNvSpPr>
          <p:nvPr/>
        </p:nvSpPr>
        <p:spPr bwMode="auto">
          <a:xfrm>
            <a:off x="3760788" y="442595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1" name="Freeform 45">
            <a:extLst>
              <a:ext uri="{FF2B5EF4-FFF2-40B4-BE49-F238E27FC236}">
                <a16:creationId xmlns:a16="http://schemas.microsoft.com/office/drawing/2014/main" id="{60F58548-D069-7AAA-E2B9-EA245C15B27D}"/>
              </a:ext>
              <a:ext uri="{C183D7F6-B498-43B3-948B-1728B52AA6E4}">
                <adec:decorative xmlns:adec="http://schemas.microsoft.com/office/drawing/2017/decorative" val="1"/>
              </a:ext>
            </a:extLst>
          </p:cNvPr>
          <p:cNvSpPr>
            <a:spLocks/>
          </p:cNvSpPr>
          <p:nvPr/>
        </p:nvSpPr>
        <p:spPr bwMode="auto">
          <a:xfrm>
            <a:off x="3833813" y="4368800"/>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340091" name="AutoShape 123">
            <a:extLst>
              <a:ext uri="{FF2B5EF4-FFF2-40B4-BE49-F238E27FC236}">
                <a16:creationId xmlns:a16="http://schemas.microsoft.com/office/drawing/2014/main" id="{936D2277-7DA3-15A3-A875-A3A147E4ACBB}"/>
              </a:ext>
              <a:ext uri="{C183D7F6-B498-43B3-948B-1728B52AA6E4}">
                <adec:decorative xmlns:adec="http://schemas.microsoft.com/office/drawing/2017/decorative" val="1"/>
              </a:ext>
            </a:extLst>
          </p:cNvPr>
          <p:cNvSpPr>
            <a:spLocks noChangeArrowheads="1"/>
          </p:cNvSpPr>
          <p:nvPr/>
        </p:nvSpPr>
        <p:spPr bwMode="auto">
          <a:xfrm rot="19041142" flipH="1">
            <a:off x="3284538" y="4556125"/>
            <a:ext cx="533400" cy="279400"/>
          </a:xfrm>
          <a:prstGeom prst="rightArrow">
            <a:avLst>
              <a:gd name="adj1" fmla="val 50000"/>
              <a:gd name="adj2" fmla="val 47727"/>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12" name="Rectangle 46">
            <a:extLst>
              <a:ext uri="{FF2B5EF4-FFF2-40B4-BE49-F238E27FC236}">
                <a16:creationId xmlns:a16="http://schemas.microsoft.com/office/drawing/2014/main" id="{A066DA6E-7E64-5720-74AE-92A28E5BDF0E}"/>
              </a:ext>
              <a:ext uri="{C183D7F6-B498-43B3-948B-1728B52AA6E4}">
                <adec:decorative xmlns:adec="http://schemas.microsoft.com/office/drawing/2017/decorative" val="1"/>
              </a:ext>
            </a:extLst>
          </p:cNvPr>
          <p:cNvSpPr>
            <a:spLocks noChangeArrowheads="1"/>
          </p:cNvSpPr>
          <p:nvPr/>
        </p:nvSpPr>
        <p:spPr bwMode="auto">
          <a:xfrm>
            <a:off x="4489450" y="488315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6555" name="Group 91">
            <a:extLst>
              <a:ext uri="{FF2B5EF4-FFF2-40B4-BE49-F238E27FC236}">
                <a16:creationId xmlns:a16="http://schemas.microsoft.com/office/drawing/2014/main" id="{C95DC140-3A1C-7BF2-F494-D75596B8FF8F}"/>
              </a:ext>
              <a:ext uri="{C183D7F6-B498-43B3-948B-1728B52AA6E4}">
                <adec:decorative xmlns:adec="http://schemas.microsoft.com/office/drawing/2017/decorative" val="1"/>
              </a:ext>
            </a:extLst>
          </p:cNvPr>
          <p:cNvGrpSpPr>
            <a:grpSpLocks/>
          </p:cNvGrpSpPr>
          <p:nvPr/>
        </p:nvGrpSpPr>
        <p:grpSpPr bwMode="auto">
          <a:xfrm>
            <a:off x="4452938" y="4175125"/>
            <a:ext cx="388937" cy="792163"/>
            <a:chOff x="2664" y="2008"/>
            <a:chExt cx="245" cy="621"/>
          </a:xfrm>
        </p:grpSpPr>
        <p:sp>
          <p:nvSpPr>
            <p:cNvPr id="106614" name="Freeform 92">
              <a:extLst>
                <a:ext uri="{FF2B5EF4-FFF2-40B4-BE49-F238E27FC236}">
                  <a16:creationId xmlns:a16="http://schemas.microsoft.com/office/drawing/2014/main" id="{E3734E79-DF45-0FE8-C562-85452484C263}"/>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15" name="Freeform 93">
              <a:extLst>
                <a:ext uri="{FF2B5EF4-FFF2-40B4-BE49-F238E27FC236}">
                  <a16:creationId xmlns:a16="http://schemas.microsoft.com/office/drawing/2014/main" id="{8191A35A-99C4-DD74-AE5D-17AE7AAAB7D8}"/>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16" name="Freeform 94">
              <a:extLst>
                <a:ext uri="{FF2B5EF4-FFF2-40B4-BE49-F238E27FC236}">
                  <a16:creationId xmlns:a16="http://schemas.microsoft.com/office/drawing/2014/main" id="{2D5DBA3B-8F22-F252-2884-66ED770545ED}"/>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17" name="Freeform 95">
              <a:extLst>
                <a:ext uri="{FF2B5EF4-FFF2-40B4-BE49-F238E27FC236}">
                  <a16:creationId xmlns:a16="http://schemas.microsoft.com/office/drawing/2014/main" id="{1981C94A-7207-127D-AAE5-05FFF64801BE}"/>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18" name="Freeform 96">
              <a:extLst>
                <a:ext uri="{FF2B5EF4-FFF2-40B4-BE49-F238E27FC236}">
                  <a16:creationId xmlns:a16="http://schemas.microsoft.com/office/drawing/2014/main" id="{76BFA04F-9236-284C-7858-4D633918FEF1}"/>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19" name="Freeform 97">
              <a:extLst>
                <a:ext uri="{FF2B5EF4-FFF2-40B4-BE49-F238E27FC236}">
                  <a16:creationId xmlns:a16="http://schemas.microsoft.com/office/drawing/2014/main" id="{CC26D489-B0A8-11F0-A994-D0CF1B77F566}"/>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0" name="Freeform 98">
              <a:extLst>
                <a:ext uri="{FF2B5EF4-FFF2-40B4-BE49-F238E27FC236}">
                  <a16:creationId xmlns:a16="http://schemas.microsoft.com/office/drawing/2014/main" id="{21909077-9FD4-96E3-14EF-8C2D32E17311}"/>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1" name="Freeform 99">
              <a:extLst>
                <a:ext uri="{FF2B5EF4-FFF2-40B4-BE49-F238E27FC236}">
                  <a16:creationId xmlns:a16="http://schemas.microsoft.com/office/drawing/2014/main" id="{65BB39F9-466D-01D9-16A2-2A5943E53A3F}"/>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2" name="Freeform 100">
              <a:extLst>
                <a:ext uri="{FF2B5EF4-FFF2-40B4-BE49-F238E27FC236}">
                  <a16:creationId xmlns:a16="http://schemas.microsoft.com/office/drawing/2014/main" id="{2E1F75A8-269F-F437-DF1A-01AF320FBDC0}"/>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3" name="Freeform 101">
              <a:extLst>
                <a:ext uri="{FF2B5EF4-FFF2-40B4-BE49-F238E27FC236}">
                  <a16:creationId xmlns:a16="http://schemas.microsoft.com/office/drawing/2014/main" id="{5589B515-2BC0-30B0-9706-89128961DF62}"/>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4" name="Freeform 102">
              <a:extLst>
                <a:ext uri="{FF2B5EF4-FFF2-40B4-BE49-F238E27FC236}">
                  <a16:creationId xmlns:a16="http://schemas.microsoft.com/office/drawing/2014/main" id="{246150B3-C29C-05F4-22BB-2B820F5C8973}"/>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5" name="Freeform 103">
              <a:extLst>
                <a:ext uri="{FF2B5EF4-FFF2-40B4-BE49-F238E27FC236}">
                  <a16:creationId xmlns:a16="http://schemas.microsoft.com/office/drawing/2014/main" id="{5BA60D7B-2645-188D-36E9-E0DF07BA62F6}"/>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6" name="Freeform 104">
              <a:extLst>
                <a:ext uri="{FF2B5EF4-FFF2-40B4-BE49-F238E27FC236}">
                  <a16:creationId xmlns:a16="http://schemas.microsoft.com/office/drawing/2014/main" id="{6135DCD7-7331-5367-3F86-9D3F7315CC84}"/>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7" name="Freeform 105">
              <a:extLst>
                <a:ext uri="{FF2B5EF4-FFF2-40B4-BE49-F238E27FC236}">
                  <a16:creationId xmlns:a16="http://schemas.microsoft.com/office/drawing/2014/main" id="{42A5902E-D00A-EF84-7F31-E713108B2A4E}"/>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8" name="Freeform 106">
              <a:extLst>
                <a:ext uri="{FF2B5EF4-FFF2-40B4-BE49-F238E27FC236}">
                  <a16:creationId xmlns:a16="http://schemas.microsoft.com/office/drawing/2014/main" id="{11C32444-9C58-2565-46B3-B1CCC86BBE51}"/>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29" name="Freeform 107">
              <a:extLst>
                <a:ext uri="{FF2B5EF4-FFF2-40B4-BE49-F238E27FC236}">
                  <a16:creationId xmlns:a16="http://schemas.microsoft.com/office/drawing/2014/main" id="{155E5031-0E0A-4A04-FA42-176803694379}"/>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0" name="Freeform 108">
              <a:extLst>
                <a:ext uri="{FF2B5EF4-FFF2-40B4-BE49-F238E27FC236}">
                  <a16:creationId xmlns:a16="http://schemas.microsoft.com/office/drawing/2014/main" id="{48DF3AD5-F417-F729-3279-23CBE1B3FEE1}"/>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1" name="Freeform 109">
              <a:extLst>
                <a:ext uri="{FF2B5EF4-FFF2-40B4-BE49-F238E27FC236}">
                  <a16:creationId xmlns:a16="http://schemas.microsoft.com/office/drawing/2014/main" id="{22926698-F57F-7EC5-1089-CA1B5E0FC61F}"/>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2" name="Freeform 110">
              <a:extLst>
                <a:ext uri="{FF2B5EF4-FFF2-40B4-BE49-F238E27FC236}">
                  <a16:creationId xmlns:a16="http://schemas.microsoft.com/office/drawing/2014/main" id="{37131636-042E-8E70-517D-BCEBEF65CF7C}"/>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3" name="Freeform 111">
              <a:extLst>
                <a:ext uri="{FF2B5EF4-FFF2-40B4-BE49-F238E27FC236}">
                  <a16:creationId xmlns:a16="http://schemas.microsoft.com/office/drawing/2014/main" id="{3BA4062D-97CD-A89F-4A79-B02FABC2ECB4}"/>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4" name="Freeform 112">
              <a:extLst>
                <a:ext uri="{FF2B5EF4-FFF2-40B4-BE49-F238E27FC236}">
                  <a16:creationId xmlns:a16="http://schemas.microsoft.com/office/drawing/2014/main" id="{1E34FFFC-6A9F-8044-2200-D1540DC3BAE7}"/>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5" name="Freeform 113">
              <a:extLst>
                <a:ext uri="{FF2B5EF4-FFF2-40B4-BE49-F238E27FC236}">
                  <a16:creationId xmlns:a16="http://schemas.microsoft.com/office/drawing/2014/main" id="{3CD6585C-41AD-F274-68BF-2EEA61738F89}"/>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6513" name="Rectangle 47">
            <a:extLst>
              <a:ext uri="{FF2B5EF4-FFF2-40B4-BE49-F238E27FC236}">
                <a16:creationId xmlns:a16="http://schemas.microsoft.com/office/drawing/2014/main" id="{2C846D64-C614-FAB2-7923-E403C8C3636A}"/>
              </a:ext>
              <a:ext uri="{C183D7F6-B498-43B3-948B-1728B52AA6E4}">
                <adec:decorative xmlns:adec="http://schemas.microsoft.com/office/drawing/2017/decorative" val="1"/>
              </a:ext>
            </a:extLst>
          </p:cNvPr>
          <p:cNvSpPr>
            <a:spLocks noChangeArrowheads="1"/>
          </p:cNvSpPr>
          <p:nvPr/>
        </p:nvSpPr>
        <p:spPr bwMode="auto">
          <a:xfrm>
            <a:off x="4416425" y="497363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340090" name="AutoShape 122">
            <a:extLst>
              <a:ext uri="{FF2B5EF4-FFF2-40B4-BE49-F238E27FC236}">
                <a16:creationId xmlns:a16="http://schemas.microsoft.com/office/drawing/2014/main" id="{D4D82BEB-CA84-F5F1-775C-2C76AAF806D1}"/>
              </a:ext>
              <a:ext uri="{C183D7F6-B498-43B3-948B-1728B52AA6E4}">
                <adec:decorative xmlns:adec="http://schemas.microsoft.com/office/drawing/2017/decorative" val="1"/>
              </a:ext>
            </a:extLst>
          </p:cNvPr>
          <p:cNvSpPr>
            <a:spLocks noChangeArrowheads="1"/>
          </p:cNvSpPr>
          <p:nvPr/>
        </p:nvSpPr>
        <p:spPr bwMode="auto">
          <a:xfrm rot="2558858">
            <a:off x="5468938" y="4543425"/>
            <a:ext cx="533400" cy="279400"/>
          </a:xfrm>
          <a:prstGeom prst="rightArrow">
            <a:avLst>
              <a:gd name="adj1" fmla="val 50000"/>
              <a:gd name="adj2" fmla="val 47727"/>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14" name="Rectangle 48">
            <a:extLst>
              <a:ext uri="{FF2B5EF4-FFF2-40B4-BE49-F238E27FC236}">
                <a16:creationId xmlns:a16="http://schemas.microsoft.com/office/drawing/2014/main" id="{7B1019D7-8965-BFEE-99DF-003F87D92842}"/>
              </a:ext>
              <a:ext uri="{C183D7F6-B498-43B3-948B-1728B52AA6E4}">
                <adec:decorative xmlns:adec="http://schemas.microsoft.com/office/drawing/2017/decorative" val="1"/>
              </a:ext>
            </a:extLst>
          </p:cNvPr>
          <p:cNvSpPr>
            <a:spLocks noChangeArrowheads="1"/>
          </p:cNvSpPr>
          <p:nvPr/>
        </p:nvSpPr>
        <p:spPr bwMode="auto">
          <a:xfrm>
            <a:off x="4022725" y="5895975"/>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15" name="Freeform 49">
            <a:extLst>
              <a:ext uri="{FF2B5EF4-FFF2-40B4-BE49-F238E27FC236}">
                <a16:creationId xmlns:a16="http://schemas.microsoft.com/office/drawing/2014/main" id="{813369E7-0173-AF83-1FEA-E2C66B20C85C}"/>
              </a:ext>
              <a:ext uri="{C183D7F6-B498-43B3-948B-1728B52AA6E4}">
                <adec:decorative xmlns:adec="http://schemas.microsoft.com/office/drawing/2017/decorative" val="1"/>
              </a:ext>
            </a:extLst>
          </p:cNvPr>
          <p:cNvSpPr>
            <a:spLocks/>
          </p:cNvSpPr>
          <p:nvPr/>
        </p:nvSpPr>
        <p:spPr bwMode="auto">
          <a:xfrm>
            <a:off x="4583113"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9" name="Freeform 73">
            <a:extLst>
              <a:ext uri="{FF2B5EF4-FFF2-40B4-BE49-F238E27FC236}">
                <a16:creationId xmlns:a16="http://schemas.microsoft.com/office/drawing/2014/main" id="{1985A757-CAC0-8817-BA3B-7E9D36726416}"/>
              </a:ext>
              <a:ext uri="{C183D7F6-B498-43B3-948B-1728B52AA6E4}">
                <adec:decorative xmlns:adec="http://schemas.microsoft.com/office/drawing/2017/decorative" val="1"/>
              </a:ext>
            </a:extLst>
          </p:cNvPr>
          <p:cNvSpPr>
            <a:spLocks/>
          </p:cNvSpPr>
          <p:nvPr/>
        </p:nvSpPr>
        <p:spPr bwMode="auto">
          <a:xfrm>
            <a:off x="4022725" y="5853113"/>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6" name="Freeform 60">
            <a:extLst>
              <a:ext uri="{FF2B5EF4-FFF2-40B4-BE49-F238E27FC236}">
                <a16:creationId xmlns:a16="http://schemas.microsoft.com/office/drawing/2014/main" id="{AE3A81B3-2882-693C-E052-ADE9E56B8E3F}"/>
              </a:ext>
              <a:ext uri="{C183D7F6-B498-43B3-948B-1728B52AA6E4}">
                <adec:decorative xmlns:adec="http://schemas.microsoft.com/office/drawing/2017/decorative" val="1"/>
              </a:ext>
            </a:extLst>
          </p:cNvPr>
          <p:cNvSpPr>
            <a:spLocks/>
          </p:cNvSpPr>
          <p:nvPr/>
        </p:nvSpPr>
        <p:spPr bwMode="auto">
          <a:xfrm>
            <a:off x="4032250"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5" name="Freeform 59">
            <a:extLst>
              <a:ext uri="{FF2B5EF4-FFF2-40B4-BE49-F238E27FC236}">
                <a16:creationId xmlns:a16="http://schemas.microsoft.com/office/drawing/2014/main" id="{1E0E0657-2082-EECA-0BC1-AEBBF5D75C1E}"/>
              </a:ext>
              <a:ext uri="{C183D7F6-B498-43B3-948B-1728B52AA6E4}">
                <adec:decorative xmlns:adec="http://schemas.microsoft.com/office/drawing/2017/decorative" val="1"/>
              </a:ext>
            </a:extLst>
          </p:cNvPr>
          <p:cNvSpPr>
            <a:spLocks/>
          </p:cNvSpPr>
          <p:nvPr/>
        </p:nvSpPr>
        <p:spPr bwMode="auto">
          <a:xfrm>
            <a:off x="4051300"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4" name="Freeform 58">
            <a:extLst>
              <a:ext uri="{FF2B5EF4-FFF2-40B4-BE49-F238E27FC236}">
                <a16:creationId xmlns:a16="http://schemas.microsoft.com/office/drawing/2014/main" id="{549C70A9-1993-302A-5E71-65E470F7D0C1}"/>
              </a:ext>
              <a:ext uri="{C183D7F6-B498-43B3-948B-1728B52AA6E4}">
                <adec:decorative xmlns:adec="http://schemas.microsoft.com/office/drawing/2017/decorative" val="1"/>
              </a:ext>
            </a:extLst>
          </p:cNvPr>
          <p:cNvSpPr>
            <a:spLocks/>
          </p:cNvSpPr>
          <p:nvPr/>
        </p:nvSpPr>
        <p:spPr bwMode="auto">
          <a:xfrm>
            <a:off x="4078288"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3" name="Freeform 57">
            <a:extLst>
              <a:ext uri="{FF2B5EF4-FFF2-40B4-BE49-F238E27FC236}">
                <a16:creationId xmlns:a16="http://schemas.microsoft.com/office/drawing/2014/main" id="{9D6C826C-F961-15F6-751D-3844B8A07DD1}"/>
              </a:ext>
              <a:ext uri="{C183D7F6-B498-43B3-948B-1728B52AA6E4}">
                <adec:decorative xmlns:adec="http://schemas.microsoft.com/office/drawing/2017/decorative" val="1"/>
              </a:ext>
            </a:extLst>
          </p:cNvPr>
          <p:cNvSpPr>
            <a:spLocks/>
          </p:cNvSpPr>
          <p:nvPr/>
        </p:nvSpPr>
        <p:spPr bwMode="auto">
          <a:xfrm>
            <a:off x="410845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2" name="Freeform 56">
            <a:extLst>
              <a:ext uri="{FF2B5EF4-FFF2-40B4-BE49-F238E27FC236}">
                <a16:creationId xmlns:a16="http://schemas.microsoft.com/office/drawing/2014/main" id="{33B6506A-C7C3-A17B-B045-FD8E6B80B098}"/>
              </a:ext>
              <a:ext uri="{C183D7F6-B498-43B3-948B-1728B52AA6E4}">
                <adec:decorative xmlns:adec="http://schemas.microsoft.com/office/drawing/2017/decorative" val="1"/>
              </a:ext>
            </a:extLst>
          </p:cNvPr>
          <p:cNvSpPr>
            <a:spLocks/>
          </p:cNvSpPr>
          <p:nvPr/>
        </p:nvSpPr>
        <p:spPr bwMode="auto">
          <a:xfrm>
            <a:off x="4144963"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1" name="Freeform 55">
            <a:extLst>
              <a:ext uri="{FF2B5EF4-FFF2-40B4-BE49-F238E27FC236}">
                <a16:creationId xmlns:a16="http://schemas.microsoft.com/office/drawing/2014/main" id="{E8ED8EE5-4869-56CD-BD62-FD666427CF36}"/>
              </a:ext>
              <a:ext uri="{C183D7F6-B498-43B3-948B-1728B52AA6E4}">
                <adec:decorative xmlns:adec="http://schemas.microsoft.com/office/drawing/2017/decorative" val="1"/>
              </a:ext>
            </a:extLst>
          </p:cNvPr>
          <p:cNvSpPr>
            <a:spLocks/>
          </p:cNvSpPr>
          <p:nvPr/>
        </p:nvSpPr>
        <p:spPr bwMode="auto">
          <a:xfrm>
            <a:off x="4191000"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0" name="Freeform 54">
            <a:extLst>
              <a:ext uri="{FF2B5EF4-FFF2-40B4-BE49-F238E27FC236}">
                <a16:creationId xmlns:a16="http://schemas.microsoft.com/office/drawing/2014/main" id="{0BC3E1E3-57A5-680F-93C6-348292A50351}"/>
              </a:ext>
              <a:ext uri="{C183D7F6-B498-43B3-948B-1728B52AA6E4}">
                <adec:decorative xmlns:adec="http://schemas.microsoft.com/office/drawing/2017/decorative" val="1"/>
              </a:ext>
            </a:extLst>
          </p:cNvPr>
          <p:cNvSpPr>
            <a:spLocks/>
          </p:cNvSpPr>
          <p:nvPr/>
        </p:nvSpPr>
        <p:spPr bwMode="auto">
          <a:xfrm>
            <a:off x="4237038" y="5895975"/>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9" name="Freeform 53">
            <a:extLst>
              <a:ext uri="{FF2B5EF4-FFF2-40B4-BE49-F238E27FC236}">
                <a16:creationId xmlns:a16="http://schemas.microsoft.com/office/drawing/2014/main" id="{77CFF9CF-6546-A45B-812A-844E01E64B55}"/>
              </a:ext>
              <a:ext uri="{C183D7F6-B498-43B3-948B-1728B52AA6E4}">
                <adec:decorative xmlns:adec="http://schemas.microsoft.com/office/drawing/2017/decorative" val="1"/>
              </a:ext>
            </a:extLst>
          </p:cNvPr>
          <p:cNvSpPr>
            <a:spLocks/>
          </p:cNvSpPr>
          <p:nvPr/>
        </p:nvSpPr>
        <p:spPr bwMode="auto">
          <a:xfrm>
            <a:off x="4287838" y="589597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8" name="Freeform 52">
            <a:extLst>
              <a:ext uri="{FF2B5EF4-FFF2-40B4-BE49-F238E27FC236}">
                <a16:creationId xmlns:a16="http://schemas.microsoft.com/office/drawing/2014/main" id="{08BB6F43-695E-BD7F-D890-4FBB1F77323B}"/>
              </a:ext>
              <a:ext uri="{C183D7F6-B498-43B3-948B-1728B52AA6E4}">
                <adec:decorative xmlns:adec="http://schemas.microsoft.com/office/drawing/2017/decorative" val="1"/>
              </a:ext>
            </a:extLst>
          </p:cNvPr>
          <p:cNvSpPr>
            <a:spLocks/>
          </p:cNvSpPr>
          <p:nvPr/>
        </p:nvSpPr>
        <p:spPr bwMode="auto">
          <a:xfrm>
            <a:off x="4343400" y="5895975"/>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7" name="Freeform 51">
            <a:extLst>
              <a:ext uri="{FF2B5EF4-FFF2-40B4-BE49-F238E27FC236}">
                <a16:creationId xmlns:a16="http://schemas.microsoft.com/office/drawing/2014/main" id="{D1138399-B00E-DC66-C0A2-B26416022A7B}"/>
              </a:ext>
              <a:ext uri="{C183D7F6-B498-43B3-948B-1728B52AA6E4}">
                <adec:decorative xmlns:adec="http://schemas.microsoft.com/office/drawing/2017/decorative" val="1"/>
              </a:ext>
            </a:extLst>
          </p:cNvPr>
          <p:cNvSpPr>
            <a:spLocks/>
          </p:cNvSpPr>
          <p:nvPr/>
        </p:nvSpPr>
        <p:spPr bwMode="auto">
          <a:xfrm>
            <a:off x="4410075" y="589597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6" name="Freeform 50">
            <a:extLst>
              <a:ext uri="{FF2B5EF4-FFF2-40B4-BE49-F238E27FC236}">
                <a16:creationId xmlns:a16="http://schemas.microsoft.com/office/drawing/2014/main" id="{6617A16D-2A12-4D89-D3B4-40B508E24293}"/>
              </a:ext>
              <a:ext uri="{C183D7F6-B498-43B3-948B-1728B52AA6E4}">
                <adec:decorative xmlns:adec="http://schemas.microsoft.com/office/drawing/2017/decorative" val="1"/>
              </a:ext>
            </a:extLst>
          </p:cNvPr>
          <p:cNvSpPr>
            <a:spLocks/>
          </p:cNvSpPr>
          <p:nvPr/>
        </p:nvSpPr>
        <p:spPr bwMode="auto">
          <a:xfrm>
            <a:off x="44894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7" name="Freeform 61">
            <a:extLst>
              <a:ext uri="{FF2B5EF4-FFF2-40B4-BE49-F238E27FC236}">
                <a16:creationId xmlns:a16="http://schemas.microsoft.com/office/drawing/2014/main" id="{F67A54F0-5229-3633-7E77-7CD8D4DDFEDF}"/>
              </a:ext>
              <a:ext uri="{C183D7F6-B498-43B3-948B-1728B52AA6E4}">
                <adec:decorative xmlns:adec="http://schemas.microsoft.com/office/drawing/2017/decorative" val="1"/>
              </a:ext>
            </a:extLst>
          </p:cNvPr>
          <p:cNvSpPr>
            <a:spLocks/>
          </p:cNvSpPr>
          <p:nvPr/>
        </p:nvSpPr>
        <p:spPr bwMode="auto">
          <a:xfrm>
            <a:off x="46831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8" name="Freeform 62">
            <a:extLst>
              <a:ext uri="{FF2B5EF4-FFF2-40B4-BE49-F238E27FC236}">
                <a16:creationId xmlns:a16="http://schemas.microsoft.com/office/drawing/2014/main" id="{E6DB7596-4997-439E-00ED-E15A18EE3CB0}"/>
              </a:ext>
              <a:ext uri="{C183D7F6-B498-43B3-948B-1728B52AA6E4}">
                <adec:decorative xmlns:adec="http://schemas.microsoft.com/office/drawing/2017/decorative" val="1"/>
              </a:ext>
            </a:extLst>
          </p:cNvPr>
          <p:cNvSpPr>
            <a:spLocks/>
          </p:cNvSpPr>
          <p:nvPr/>
        </p:nvSpPr>
        <p:spPr bwMode="auto">
          <a:xfrm>
            <a:off x="477837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9" name="Freeform 63">
            <a:extLst>
              <a:ext uri="{FF2B5EF4-FFF2-40B4-BE49-F238E27FC236}">
                <a16:creationId xmlns:a16="http://schemas.microsoft.com/office/drawing/2014/main" id="{6F1C7D3F-B039-574B-1D46-F7A5144197BD}"/>
              </a:ext>
              <a:ext uri="{C183D7F6-B498-43B3-948B-1728B52AA6E4}">
                <adec:decorative xmlns:adec="http://schemas.microsoft.com/office/drawing/2017/decorative" val="1"/>
              </a:ext>
            </a:extLst>
          </p:cNvPr>
          <p:cNvSpPr>
            <a:spLocks/>
          </p:cNvSpPr>
          <p:nvPr/>
        </p:nvSpPr>
        <p:spPr bwMode="auto">
          <a:xfrm>
            <a:off x="4857750"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0" name="Freeform 64">
            <a:extLst>
              <a:ext uri="{FF2B5EF4-FFF2-40B4-BE49-F238E27FC236}">
                <a16:creationId xmlns:a16="http://schemas.microsoft.com/office/drawing/2014/main" id="{5B15BE4E-5D38-93F4-312B-7F6A28C7B6E1}"/>
              </a:ext>
              <a:ext uri="{C183D7F6-B498-43B3-948B-1728B52AA6E4}">
                <adec:decorative xmlns:adec="http://schemas.microsoft.com/office/drawing/2017/decorative" val="1"/>
              </a:ext>
            </a:extLst>
          </p:cNvPr>
          <p:cNvSpPr>
            <a:spLocks/>
          </p:cNvSpPr>
          <p:nvPr/>
        </p:nvSpPr>
        <p:spPr bwMode="auto">
          <a:xfrm>
            <a:off x="49244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1" name="Freeform 65">
            <a:extLst>
              <a:ext uri="{FF2B5EF4-FFF2-40B4-BE49-F238E27FC236}">
                <a16:creationId xmlns:a16="http://schemas.microsoft.com/office/drawing/2014/main" id="{B52CA2B6-B2BB-2747-30EC-66E031CCB381}"/>
              </a:ext>
              <a:ext uri="{C183D7F6-B498-43B3-948B-1728B52AA6E4}">
                <adec:decorative xmlns:adec="http://schemas.microsoft.com/office/drawing/2017/decorative" val="1"/>
              </a:ext>
            </a:extLst>
          </p:cNvPr>
          <p:cNvSpPr>
            <a:spLocks/>
          </p:cNvSpPr>
          <p:nvPr/>
        </p:nvSpPr>
        <p:spPr bwMode="auto">
          <a:xfrm>
            <a:off x="498157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2" name="Freeform 66">
            <a:extLst>
              <a:ext uri="{FF2B5EF4-FFF2-40B4-BE49-F238E27FC236}">
                <a16:creationId xmlns:a16="http://schemas.microsoft.com/office/drawing/2014/main" id="{D98D66EA-051B-F8DB-0615-020288AD0227}"/>
              </a:ext>
              <a:ext uri="{C183D7F6-B498-43B3-948B-1728B52AA6E4}">
                <adec:decorative xmlns:adec="http://schemas.microsoft.com/office/drawing/2017/decorative" val="1"/>
              </a:ext>
            </a:extLst>
          </p:cNvPr>
          <p:cNvSpPr>
            <a:spLocks/>
          </p:cNvSpPr>
          <p:nvPr/>
        </p:nvSpPr>
        <p:spPr bwMode="auto">
          <a:xfrm>
            <a:off x="5030788"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3" name="Freeform 67">
            <a:extLst>
              <a:ext uri="{FF2B5EF4-FFF2-40B4-BE49-F238E27FC236}">
                <a16:creationId xmlns:a16="http://schemas.microsoft.com/office/drawing/2014/main" id="{2E90DCAA-CA5E-0808-CD9E-82859D8EB9A0}"/>
              </a:ext>
              <a:ext uri="{C183D7F6-B498-43B3-948B-1728B52AA6E4}">
                <adec:decorative xmlns:adec="http://schemas.microsoft.com/office/drawing/2017/decorative" val="1"/>
              </a:ext>
            </a:extLst>
          </p:cNvPr>
          <p:cNvSpPr>
            <a:spLocks/>
          </p:cNvSpPr>
          <p:nvPr/>
        </p:nvSpPr>
        <p:spPr bwMode="auto">
          <a:xfrm>
            <a:off x="50768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4" name="Freeform 68">
            <a:extLst>
              <a:ext uri="{FF2B5EF4-FFF2-40B4-BE49-F238E27FC236}">
                <a16:creationId xmlns:a16="http://schemas.microsoft.com/office/drawing/2014/main" id="{C5AAEAAD-536B-9B95-EC32-05004AA7DB94}"/>
              </a:ext>
              <a:ext uri="{C183D7F6-B498-43B3-948B-1728B52AA6E4}">
                <adec:decorative xmlns:adec="http://schemas.microsoft.com/office/drawing/2017/decorative" val="1"/>
              </a:ext>
            </a:extLst>
          </p:cNvPr>
          <p:cNvSpPr>
            <a:spLocks/>
          </p:cNvSpPr>
          <p:nvPr/>
        </p:nvSpPr>
        <p:spPr bwMode="auto">
          <a:xfrm>
            <a:off x="5122863" y="589597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5" name="Freeform 69">
            <a:extLst>
              <a:ext uri="{FF2B5EF4-FFF2-40B4-BE49-F238E27FC236}">
                <a16:creationId xmlns:a16="http://schemas.microsoft.com/office/drawing/2014/main" id="{53F4549F-513C-6949-75E3-7880F021342D}"/>
              </a:ext>
              <a:ext uri="{C183D7F6-B498-43B3-948B-1728B52AA6E4}">
                <adec:decorative xmlns:adec="http://schemas.microsoft.com/office/drawing/2017/decorative" val="1"/>
              </a:ext>
            </a:extLst>
          </p:cNvPr>
          <p:cNvSpPr>
            <a:spLocks/>
          </p:cNvSpPr>
          <p:nvPr/>
        </p:nvSpPr>
        <p:spPr bwMode="auto">
          <a:xfrm>
            <a:off x="5159375" y="589597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6" name="Freeform 70">
            <a:extLst>
              <a:ext uri="{FF2B5EF4-FFF2-40B4-BE49-F238E27FC236}">
                <a16:creationId xmlns:a16="http://schemas.microsoft.com/office/drawing/2014/main" id="{73C9EC9B-EA51-A8E6-6D9E-E262386A2B78}"/>
              </a:ext>
              <a:ext uri="{C183D7F6-B498-43B3-948B-1728B52AA6E4}">
                <adec:decorative xmlns:adec="http://schemas.microsoft.com/office/drawing/2017/decorative" val="1"/>
              </a:ext>
            </a:extLst>
          </p:cNvPr>
          <p:cNvSpPr>
            <a:spLocks/>
          </p:cNvSpPr>
          <p:nvPr/>
        </p:nvSpPr>
        <p:spPr bwMode="auto">
          <a:xfrm>
            <a:off x="519271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7" name="Freeform 71">
            <a:extLst>
              <a:ext uri="{FF2B5EF4-FFF2-40B4-BE49-F238E27FC236}">
                <a16:creationId xmlns:a16="http://schemas.microsoft.com/office/drawing/2014/main" id="{69CC124E-2374-A954-3F8F-D2D369A95889}"/>
              </a:ext>
              <a:ext uri="{C183D7F6-B498-43B3-948B-1728B52AA6E4}">
                <adec:decorative xmlns:adec="http://schemas.microsoft.com/office/drawing/2017/decorative" val="1"/>
              </a:ext>
            </a:extLst>
          </p:cNvPr>
          <p:cNvSpPr>
            <a:spLocks/>
          </p:cNvSpPr>
          <p:nvPr/>
        </p:nvSpPr>
        <p:spPr bwMode="auto">
          <a:xfrm>
            <a:off x="5216525"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8" name="Freeform 72">
            <a:extLst>
              <a:ext uri="{FF2B5EF4-FFF2-40B4-BE49-F238E27FC236}">
                <a16:creationId xmlns:a16="http://schemas.microsoft.com/office/drawing/2014/main" id="{7E117FAB-70C7-CFDF-EA0C-88DADD6E1D49}"/>
              </a:ext>
              <a:ext uri="{C183D7F6-B498-43B3-948B-1728B52AA6E4}">
                <adec:decorative xmlns:adec="http://schemas.microsoft.com/office/drawing/2017/decorative" val="1"/>
              </a:ext>
            </a:extLst>
          </p:cNvPr>
          <p:cNvSpPr>
            <a:spLocks/>
          </p:cNvSpPr>
          <p:nvPr/>
        </p:nvSpPr>
        <p:spPr bwMode="auto">
          <a:xfrm>
            <a:off x="5237163" y="589597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7" name="Freeform 41">
            <a:extLst>
              <a:ext uri="{FF2B5EF4-FFF2-40B4-BE49-F238E27FC236}">
                <a16:creationId xmlns:a16="http://schemas.microsoft.com/office/drawing/2014/main" id="{AAFAC41D-7C16-513E-7911-743C70522216}"/>
              </a:ext>
              <a:ext uri="{C183D7F6-B498-43B3-948B-1728B52AA6E4}">
                <adec:decorative xmlns:adec="http://schemas.microsoft.com/office/drawing/2017/decorative" val="1"/>
              </a:ext>
            </a:extLst>
          </p:cNvPr>
          <p:cNvSpPr>
            <a:spLocks/>
          </p:cNvSpPr>
          <p:nvPr/>
        </p:nvSpPr>
        <p:spPr bwMode="auto">
          <a:xfrm>
            <a:off x="5441950" y="443230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4" name="Freeform 38">
            <a:extLst>
              <a:ext uri="{FF2B5EF4-FFF2-40B4-BE49-F238E27FC236}">
                <a16:creationId xmlns:a16="http://schemas.microsoft.com/office/drawing/2014/main" id="{2CCBF0D9-AF94-E4EE-3A54-4D01C469B7B5}"/>
              </a:ext>
              <a:ext uri="{C183D7F6-B498-43B3-948B-1728B52AA6E4}">
                <adec:decorative xmlns:adec="http://schemas.microsoft.com/office/drawing/2017/decorative" val="1"/>
              </a:ext>
            </a:extLst>
          </p:cNvPr>
          <p:cNvSpPr>
            <a:spLocks/>
          </p:cNvSpPr>
          <p:nvPr/>
        </p:nvSpPr>
        <p:spPr bwMode="auto">
          <a:xfrm>
            <a:off x="6230938" y="2795588"/>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98" name="Slide Number Placeholder 5">
            <a:extLst>
              <a:ext uri="{FF2B5EF4-FFF2-40B4-BE49-F238E27FC236}">
                <a16:creationId xmlns:a16="http://schemas.microsoft.com/office/drawing/2014/main" id="{429F756A-F148-5C2D-739F-4DC4F7B7E93E}"/>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3B1351C-FD67-407A-B342-C462D30B9ACE}" type="slidenum">
              <a:rPr lang="en-US" altLang="en-US"/>
              <a:pPr/>
              <a:t>70</a:t>
            </a:fld>
            <a:endParaRPr lang="en-US" altLang="en-US"/>
          </a:p>
        </p:txBody>
      </p:sp>
      <p:grpSp>
        <p:nvGrpSpPr>
          <p:cNvPr id="106568" name="Group 126" descr="valve">
            <a:extLst>
              <a:ext uri="{FF2B5EF4-FFF2-40B4-BE49-F238E27FC236}">
                <a16:creationId xmlns:a16="http://schemas.microsoft.com/office/drawing/2014/main" id="{7E38A063-17B8-7989-BC72-7CCDB2D20928}"/>
              </a:ext>
            </a:extLst>
          </p:cNvPr>
          <p:cNvGrpSpPr>
            <a:grpSpLocks/>
          </p:cNvGrpSpPr>
          <p:nvPr/>
        </p:nvGrpSpPr>
        <p:grpSpPr bwMode="auto">
          <a:xfrm rot="5400000">
            <a:off x="6828631" y="2726532"/>
            <a:ext cx="866775" cy="430212"/>
            <a:chOff x="2460" y="2256"/>
            <a:chExt cx="546" cy="271"/>
          </a:xfrm>
        </p:grpSpPr>
        <p:grpSp>
          <p:nvGrpSpPr>
            <p:cNvPr id="106601" name="Group 127">
              <a:extLst>
                <a:ext uri="{FF2B5EF4-FFF2-40B4-BE49-F238E27FC236}">
                  <a16:creationId xmlns:a16="http://schemas.microsoft.com/office/drawing/2014/main" id="{28FE92B7-9F66-A70C-718E-F58496196ED6}"/>
                </a:ext>
              </a:extLst>
            </p:cNvPr>
            <p:cNvGrpSpPr>
              <a:grpSpLocks/>
            </p:cNvGrpSpPr>
            <p:nvPr/>
          </p:nvGrpSpPr>
          <p:grpSpPr bwMode="auto">
            <a:xfrm rot="-5400000">
              <a:off x="2598" y="2118"/>
              <a:ext cx="270" cy="546"/>
              <a:chOff x="2598" y="2118"/>
              <a:chExt cx="270" cy="546"/>
            </a:xfrm>
          </p:grpSpPr>
          <p:sp>
            <p:nvSpPr>
              <p:cNvPr id="106612" name="Rectangle 128">
                <a:extLst>
                  <a:ext uri="{FF2B5EF4-FFF2-40B4-BE49-F238E27FC236}">
                    <a16:creationId xmlns:a16="http://schemas.microsoft.com/office/drawing/2014/main" id="{DD3E743B-BA17-3B9F-A449-5D0E1B188646}"/>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613" name="Line 129">
                <a:extLst>
                  <a:ext uri="{FF2B5EF4-FFF2-40B4-BE49-F238E27FC236}">
                    <a16:creationId xmlns:a16="http://schemas.microsoft.com/office/drawing/2014/main" id="{6C6BD94A-F6EC-6CE5-38EF-87D78A4F1B58}"/>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6602" name="Line 130">
              <a:extLst>
                <a:ext uri="{FF2B5EF4-FFF2-40B4-BE49-F238E27FC236}">
                  <a16:creationId xmlns:a16="http://schemas.microsoft.com/office/drawing/2014/main" id="{F7BE1627-1E46-8CD1-E813-594C53BDA7C5}"/>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03" name="Line 131">
              <a:extLst>
                <a:ext uri="{FF2B5EF4-FFF2-40B4-BE49-F238E27FC236}">
                  <a16:creationId xmlns:a16="http://schemas.microsoft.com/office/drawing/2014/main" id="{3BE3C778-4F7D-47F9-7754-21C7A518389C}"/>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04" name="Line 132">
              <a:extLst>
                <a:ext uri="{FF2B5EF4-FFF2-40B4-BE49-F238E27FC236}">
                  <a16:creationId xmlns:a16="http://schemas.microsoft.com/office/drawing/2014/main" id="{52D35545-C2D2-E502-6AD8-279918070E04}"/>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05" name="Line 133">
              <a:extLst>
                <a:ext uri="{FF2B5EF4-FFF2-40B4-BE49-F238E27FC236}">
                  <a16:creationId xmlns:a16="http://schemas.microsoft.com/office/drawing/2014/main" id="{518C7203-2559-19A6-8527-A4E22487526F}"/>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06606" name="Group 134">
              <a:extLst>
                <a:ext uri="{FF2B5EF4-FFF2-40B4-BE49-F238E27FC236}">
                  <a16:creationId xmlns:a16="http://schemas.microsoft.com/office/drawing/2014/main" id="{F1A0BB42-B556-7210-EF54-5DAFF49B79DA}"/>
                </a:ext>
              </a:extLst>
            </p:cNvPr>
            <p:cNvGrpSpPr>
              <a:grpSpLocks/>
            </p:cNvGrpSpPr>
            <p:nvPr/>
          </p:nvGrpSpPr>
          <p:grpSpPr bwMode="auto">
            <a:xfrm>
              <a:off x="2917" y="2482"/>
              <a:ext cx="47" cy="44"/>
              <a:chOff x="2933" y="2482"/>
              <a:chExt cx="47" cy="44"/>
            </a:xfrm>
          </p:grpSpPr>
          <p:sp>
            <p:nvSpPr>
              <p:cNvPr id="106610" name="Line 135">
                <a:extLst>
                  <a:ext uri="{FF2B5EF4-FFF2-40B4-BE49-F238E27FC236}">
                    <a16:creationId xmlns:a16="http://schemas.microsoft.com/office/drawing/2014/main" id="{1AB8DD46-C9D1-EFBC-B86F-2976F1A8B22E}"/>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11" name="Line 136">
                <a:extLst>
                  <a:ext uri="{FF2B5EF4-FFF2-40B4-BE49-F238E27FC236}">
                    <a16:creationId xmlns:a16="http://schemas.microsoft.com/office/drawing/2014/main" id="{AF657D7E-0FB5-52A2-B0A6-2C557600E974}"/>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06607" name="Group 137">
              <a:extLst>
                <a:ext uri="{FF2B5EF4-FFF2-40B4-BE49-F238E27FC236}">
                  <a16:creationId xmlns:a16="http://schemas.microsoft.com/office/drawing/2014/main" id="{87E54685-6FF3-D337-B202-2B715240382C}"/>
                </a:ext>
              </a:extLst>
            </p:cNvPr>
            <p:cNvGrpSpPr>
              <a:grpSpLocks/>
            </p:cNvGrpSpPr>
            <p:nvPr/>
          </p:nvGrpSpPr>
          <p:grpSpPr bwMode="auto">
            <a:xfrm>
              <a:off x="2499" y="2479"/>
              <a:ext cx="47" cy="44"/>
              <a:chOff x="2933" y="2482"/>
              <a:chExt cx="47" cy="44"/>
            </a:xfrm>
          </p:grpSpPr>
          <p:sp>
            <p:nvSpPr>
              <p:cNvPr id="106608" name="Line 138">
                <a:extLst>
                  <a:ext uri="{FF2B5EF4-FFF2-40B4-BE49-F238E27FC236}">
                    <a16:creationId xmlns:a16="http://schemas.microsoft.com/office/drawing/2014/main" id="{7A4F6F1C-2791-3961-DC96-07CA98BCD050}"/>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09" name="Line 139">
                <a:extLst>
                  <a:ext uri="{FF2B5EF4-FFF2-40B4-BE49-F238E27FC236}">
                    <a16:creationId xmlns:a16="http://schemas.microsoft.com/office/drawing/2014/main" id="{9F45911E-92A7-7809-38C9-51C21F072EAD}"/>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6566" name="Freeform 124">
            <a:extLst>
              <a:ext uri="{FF2B5EF4-FFF2-40B4-BE49-F238E27FC236}">
                <a16:creationId xmlns:a16="http://schemas.microsoft.com/office/drawing/2014/main" id="{7D5595F5-733C-824A-9763-6C9695B3BA31}"/>
              </a:ext>
              <a:ext uri="{C183D7F6-B498-43B3-948B-1728B52AA6E4}">
                <adec:decorative xmlns:adec="http://schemas.microsoft.com/office/drawing/2017/decorative" val="1"/>
              </a:ext>
            </a:extLst>
          </p:cNvPr>
          <p:cNvSpPr>
            <a:spLocks/>
          </p:cNvSpPr>
          <p:nvPr/>
        </p:nvSpPr>
        <p:spPr bwMode="auto">
          <a:xfrm rot="16200000" flipV="1">
            <a:off x="7989888" y="2894013"/>
            <a:ext cx="950912" cy="417512"/>
          </a:xfrm>
          <a:custGeom>
            <a:avLst/>
            <a:gdLst>
              <a:gd name="T0" fmla="*/ 0 w 1362"/>
              <a:gd name="T1" fmla="*/ 416319 h 350"/>
              <a:gd name="T2" fmla="*/ 129860 w 1362"/>
              <a:gd name="T3" fmla="*/ 416319 h 350"/>
              <a:gd name="T4" fmla="*/ 129860 w 1362"/>
              <a:gd name="T5" fmla="*/ 386497 h 350"/>
              <a:gd name="T6" fmla="*/ 777765 w 1362"/>
              <a:gd name="T7" fmla="*/ 386497 h 350"/>
              <a:gd name="T8" fmla="*/ 777765 w 1362"/>
              <a:gd name="T9" fmla="*/ 416319 h 350"/>
              <a:gd name="T10" fmla="*/ 950214 w 1362"/>
              <a:gd name="T11" fmla="*/ 416319 h 350"/>
              <a:gd name="T12" fmla="*/ 950214 w 1362"/>
              <a:gd name="T13" fmla="*/ 0 h 350"/>
              <a:gd name="T14" fmla="*/ 0 w 1362"/>
              <a:gd name="T15" fmla="*/ 0 h 350"/>
              <a:gd name="T16" fmla="*/ 0 w 1362"/>
              <a:gd name="T17" fmla="*/ 41631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000066"/>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67" name="Rectangle 125">
            <a:extLst>
              <a:ext uri="{FF2B5EF4-FFF2-40B4-BE49-F238E27FC236}">
                <a16:creationId xmlns:a16="http://schemas.microsoft.com/office/drawing/2014/main" id="{C6BDFD49-9EF1-F84F-D6D4-BF77BE70D3BF}"/>
              </a:ext>
              <a:ext uri="{C183D7F6-B498-43B3-948B-1728B52AA6E4}">
                <adec:decorative xmlns:adec="http://schemas.microsoft.com/office/drawing/2017/decorative" val="1"/>
              </a:ext>
            </a:extLst>
          </p:cNvPr>
          <p:cNvSpPr>
            <a:spLocks noChangeArrowheads="1"/>
          </p:cNvSpPr>
          <p:nvPr/>
        </p:nvSpPr>
        <p:spPr bwMode="auto">
          <a:xfrm>
            <a:off x="8256588" y="2632075"/>
            <a:ext cx="428625" cy="457200"/>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6569" name="Group 140">
            <a:extLst>
              <a:ext uri="{FF2B5EF4-FFF2-40B4-BE49-F238E27FC236}">
                <a16:creationId xmlns:a16="http://schemas.microsoft.com/office/drawing/2014/main" id="{E337DF09-8C89-5C36-CD28-634BD52CA689}"/>
              </a:ext>
              <a:ext uri="{C183D7F6-B498-43B3-948B-1728B52AA6E4}">
                <adec:decorative xmlns:adec="http://schemas.microsoft.com/office/drawing/2017/decorative" val="1"/>
              </a:ext>
            </a:extLst>
          </p:cNvPr>
          <p:cNvGrpSpPr>
            <a:grpSpLocks/>
          </p:cNvGrpSpPr>
          <p:nvPr/>
        </p:nvGrpSpPr>
        <p:grpSpPr bwMode="auto">
          <a:xfrm>
            <a:off x="7477125" y="2700338"/>
            <a:ext cx="781050" cy="368300"/>
            <a:chOff x="2778" y="2216"/>
            <a:chExt cx="492" cy="232"/>
          </a:xfrm>
        </p:grpSpPr>
        <p:sp>
          <p:nvSpPr>
            <p:cNvPr id="106598" name="Line 141">
              <a:extLst>
                <a:ext uri="{FF2B5EF4-FFF2-40B4-BE49-F238E27FC236}">
                  <a16:creationId xmlns:a16="http://schemas.microsoft.com/office/drawing/2014/main" id="{BC82181F-253C-92A8-9C2F-1F19F70ADFC7}"/>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99" name="Line 142">
              <a:extLst>
                <a:ext uri="{FF2B5EF4-FFF2-40B4-BE49-F238E27FC236}">
                  <a16:creationId xmlns:a16="http://schemas.microsoft.com/office/drawing/2014/main" id="{8FEF84CF-739A-09FD-6B8C-9DEC7FB1F91C}"/>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00" name="Line 143">
              <a:extLst>
                <a:ext uri="{FF2B5EF4-FFF2-40B4-BE49-F238E27FC236}">
                  <a16:creationId xmlns:a16="http://schemas.microsoft.com/office/drawing/2014/main" id="{F2518535-D91D-81F0-C034-EC3B7CF919F1}"/>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6572" name="Freeform 149">
            <a:extLst>
              <a:ext uri="{FF2B5EF4-FFF2-40B4-BE49-F238E27FC236}">
                <a16:creationId xmlns:a16="http://schemas.microsoft.com/office/drawing/2014/main" id="{6DAC33EE-BA17-AFDC-EBC7-17037F854C40}"/>
              </a:ext>
              <a:ext uri="{C183D7F6-B498-43B3-948B-1728B52AA6E4}">
                <adec:decorative xmlns:adec="http://schemas.microsoft.com/office/drawing/2017/decorative" val="1"/>
              </a:ext>
            </a:extLst>
          </p:cNvPr>
          <p:cNvSpPr>
            <a:spLocks/>
          </p:cNvSpPr>
          <p:nvPr/>
        </p:nvSpPr>
        <p:spPr bwMode="auto">
          <a:xfrm rot="16200000" flipV="1">
            <a:off x="8261350" y="2763838"/>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83" name="Rectangle 162">
            <a:extLst>
              <a:ext uri="{FF2B5EF4-FFF2-40B4-BE49-F238E27FC236}">
                <a16:creationId xmlns:a16="http://schemas.microsoft.com/office/drawing/2014/main" id="{D677E727-81C3-48E3-3904-44224957A656}"/>
              </a:ext>
              <a:ext uri="{C183D7F6-B498-43B3-948B-1728B52AA6E4}">
                <adec:decorative xmlns:adec="http://schemas.microsoft.com/office/drawing/2017/decorative" val="1"/>
              </a:ext>
            </a:extLst>
          </p:cNvPr>
          <p:cNvSpPr>
            <a:spLocks noChangeArrowheads="1"/>
          </p:cNvSpPr>
          <p:nvPr/>
        </p:nvSpPr>
        <p:spPr bwMode="auto">
          <a:xfrm rot="16200000" flipV="1">
            <a:off x="7996238" y="3090863"/>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6584" name="Group 163">
            <a:extLst>
              <a:ext uri="{FF2B5EF4-FFF2-40B4-BE49-F238E27FC236}">
                <a16:creationId xmlns:a16="http://schemas.microsoft.com/office/drawing/2014/main" id="{7FF95FBB-EC16-5C8A-26A3-C3D9324FF3BC}"/>
              </a:ext>
              <a:ext uri="{C183D7F6-B498-43B3-948B-1728B52AA6E4}">
                <adec:decorative xmlns:adec="http://schemas.microsoft.com/office/drawing/2017/decorative" val="1"/>
              </a:ext>
            </a:extLst>
          </p:cNvPr>
          <p:cNvGrpSpPr>
            <a:grpSpLocks/>
          </p:cNvGrpSpPr>
          <p:nvPr/>
        </p:nvGrpSpPr>
        <p:grpSpPr bwMode="auto">
          <a:xfrm rot="16200000" flipV="1">
            <a:off x="7966075" y="2466976"/>
            <a:ext cx="1023937" cy="347662"/>
            <a:chOff x="4108" y="965"/>
            <a:chExt cx="1467" cy="294"/>
          </a:xfrm>
        </p:grpSpPr>
        <p:sp>
          <p:nvSpPr>
            <p:cNvPr id="106589" name="Rectangle 164">
              <a:extLst>
                <a:ext uri="{FF2B5EF4-FFF2-40B4-BE49-F238E27FC236}">
                  <a16:creationId xmlns:a16="http://schemas.microsoft.com/office/drawing/2014/main" id="{1FA094A7-EE6E-137C-641E-2C643FCC77EA}"/>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90" name="Rectangle 165">
              <a:extLst>
                <a:ext uri="{FF2B5EF4-FFF2-40B4-BE49-F238E27FC236}">
                  <a16:creationId xmlns:a16="http://schemas.microsoft.com/office/drawing/2014/main" id="{CC1CC9B0-B3F0-1F97-96AF-328CD78F9AFC}"/>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91" name="Freeform 166">
              <a:extLst>
                <a:ext uri="{FF2B5EF4-FFF2-40B4-BE49-F238E27FC236}">
                  <a16:creationId xmlns:a16="http://schemas.microsoft.com/office/drawing/2014/main" id="{15751A30-5B82-9B4B-919F-60B4DEA96ECD}"/>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92" name="Freeform 167">
              <a:extLst>
                <a:ext uri="{FF2B5EF4-FFF2-40B4-BE49-F238E27FC236}">
                  <a16:creationId xmlns:a16="http://schemas.microsoft.com/office/drawing/2014/main" id="{8E52802E-A52E-1969-F61F-99E6A211D332}"/>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106577" name="Freeform 154">
            <a:extLst>
              <a:ext uri="{FF2B5EF4-FFF2-40B4-BE49-F238E27FC236}">
                <a16:creationId xmlns:a16="http://schemas.microsoft.com/office/drawing/2014/main" id="{64358540-9DE1-A49B-04D7-85E59B56F49F}"/>
              </a:ext>
              <a:ext uri="{C183D7F6-B498-43B3-948B-1728B52AA6E4}">
                <adec:decorative xmlns:adec="http://schemas.microsoft.com/office/drawing/2017/decorative" val="1"/>
              </a:ext>
            </a:extLst>
          </p:cNvPr>
          <p:cNvSpPr>
            <a:spLocks/>
          </p:cNvSpPr>
          <p:nvPr/>
        </p:nvSpPr>
        <p:spPr bwMode="auto">
          <a:xfrm rot="16200000" flipV="1">
            <a:off x="8239125" y="2522538"/>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71" name="Freeform 148">
            <a:extLst>
              <a:ext uri="{FF2B5EF4-FFF2-40B4-BE49-F238E27FC236}">
                <a16:creationId xmlns:a16="http://schemas.microsoft.com/office/drawing/2014/main" id="{0FFCEBDA-7B14-C31E-AC6F-0EA1276B1A40}"/>
              </a:ext>
              <a:ext uri="{C183D7F6-B498-43B3-948B-1728B52AA6E4}">
                <adec:decorative xmlns:adec="http://schemas.microsoft.com/office/drawing/2017/decorative" val="1"/>
              </a:ext>
            </a:extLst>
          </p:cNvPr>
          <p:cNvSpPr>
            <a:spLocks/>
          </p:cNvSpPr>
          <p:nvPr/>
        </p:nvSpPr>
        <p:spPr bwMode="auto">
          <a:xfrm rot="16200000" flipV="1">
            <a:off x="8441531" y="2610645"/>
            <a:ext cx="365125" cy="144462"/>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1 h 121"/>
              <a:gd name="T16" fmla="*/ 297535 w 524"/>
              <a:gd name="T17" fmla="*/ 107451 h 121"/>
              <a:gd name="T18" fmla="*/ 297535 w 524"/>
              <a:gd name="T19" fmla="*/ 143268 h 121"/>
              <a:gd name="T20" fmla="*/ 216706 w 524"/>
              <a:gd name="T21" fmla="*/ 143268 h 121"/>
              <a:gd name="T22" fmla="*/ 216706 w 524"/>
              <a:gd name="T23" fmla="*/ 102675 h 121"/>
              <a:gd name="T24" fmla="*/ 0 w 524"/>
              <a:gd name="T25" fmla="*/ 102675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6582" name="Group 159">
            <a:extLst>
              <a:ext uri="{FF2B5EF4-FFF2-40B4-BE49-F238E27FC236}">
                <a16:creationId xmlns:a16="http://schemas.microsoft.com/office/drawing/2014/main" id="{37C35654-F470-E670-51B4-A3D0F0F63D55}"/>
              </a:ext>
              <a:ext uri="{C183D7F6-B498-43B3-948B-1728B52AA6E4}">
                <adec:decorative xmlns:adec="http://schemas.microsoft.com/office/drawing/2017/decorative" val="1"/>
              </a:ext>
            </a:extLst>
          </p:cNvPr>
          <p:cNvGrpSpPr>
            <a:grpSpLocks/>
          </p:cNvGrpSpPr>
          <p:nvPr/>
        </p:nvGrpSpPr>
        <p:grpSpPr bwMode="auto">
          <a:xfrm rot="16200000" flipV="1">
            <a:off x="8437563" y="2533650"/>
            <a:ext cx="77787" cy="150813"/>
            <a:chOff x="4817" y="1051"/>
            <a:chExt cx="111" cy="126"/>
          </a:xfrm>
        </p:grpSpPr>
        <p:sp>
          <p:nvSpPr>
            <p:cNvPr id="106593" name="Rectangle 160">
              <a:extLst>
                <a:ext uri="{FF2B5EF4-FFF2-40B4-BE49-F238E27FC236}">
                  <a16:creationId xmlns:a16="http://schemas.microsoft.com/office/drawing/2014/main" id="{64A63D2E-4437-7F3F-22F9-FB8BE1BBEA3F}"/>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594" name="Rectangle 161">
              <a:extLst>
                <a:ext uri="{FF2B5EF4-FFF2-40B4-BE49-F238E27FC236}">
                  <a16:creationId xmlns:a16="http://schemas.microsoft.com/office/drawing/2014/main" id="{C89993DB-36E7-CB80-A12A-C6A43E01C278}"/>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06581" name="Rectangle 158">
            <a:extLst>
              <a:ext uri="{FF2B5EF4-FFF2-40B4-BE49-F238E27FC236}">
                <a16:creationId xmlns:a16="http://schemas.microsoft.com/office/drawing/2014/main" id="{B46318A7-9A9F-5656-CCBB-A6BF753C79AD}"/>
              </a:ext>
              <a:ext uri="{C183D7F6-B498-43B3-948B-1728B52AA6E4}">
                <adec:decorative xmlns:adec="http://schemas.microsoft.com/office/drawing/2017/decorative" val="1"/>
              </a:ext>
            </a:extLst>
          </p:cNvPr>
          <p:cNvSpPr>
            <a:spLocks noChangeArrowheads="1"/>
          </p:cNvSpPr>
          <p:nvPr/>
        </p:nvSpPr>
        <p:spPr bwMode="auto">
          <a:xfrm rot="16200000" flipV="1">
            <a:off x="8385969" y="3091657"/>
            <a:ext cx="574675" cy="33337"/>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6570" name="Group 144">
            <a:extLst>
              <a:ext uri="{FF2B5EF4-FFF2-40B4-BE49-F238E27FC236}">
                <a16:creationId xmlns:a16="http://schemas.microsoft.com/office/drawing/2014/main" id="{7BDF023A-51BE-C089-EA33-3884D924A117}"/>
              </a:ext>
              <a:ext uri="{C183D7F6-B498-43B3-948B-1728B52AA6E4}">
                <adec:decorative xmlns:adec="http://schemas.microsoft.com/office/drawing/2017/decorative" val="1"/>
              </a:ext>
            </a:extLst>
          </p:cNvPr>
          <p:cNvGrpSpPr>
            <a:grpSpLocks/>
          </p:cNvGrpSpPr>
          <p:nvPr/>
        </p:nvGrpSpPr>
        <p:grpSpPr bwMode="auto">
          <a:xfrm>
            <a:off x="7467600" y="3271838"/>
            <a:ext cx="790575" cy="271462"/>
            <a:chOff x="2772" y="2576"/>
            <a:chExt cx="498" cy="171"/>
          </a:xfrm>
        </p:grpSpPr>
        <p:sp>
          <p:nvSpPr>
            <p:cNvPr id="106595" name="Line 145">
              <a:extLst>
                <a:ext uri="{FF2B5EF4-FFF2-40B4-BE49-F238E27FC236}">
                  <a16:creationId xmlns:a16="http://schemas.microsoft.com/office/drawing/2014/main" id="{FB967DB7-56D1-BA36-E200-ECEC8F85FE00}"/>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96" name="Line 146">
              <a:extLst>
                <a:ext uri="{FF2B5EF4-FFF2-40B4-BE49-F238E27FC236}">
                  <a16:creationId xmlns:a16="http://schemas.microsoft.com/office/drawing/2014/main" id="{28A9C8F8-E928-C1F1-4E77-EAA1E88C8CA8}"/>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97" name="Line 147">
              <a:extLst>
                <a:ext uri="{FF2B5EF4-FFF2-40B4-BE49-F238E27FC236}">
                  <a16:creationId xmlns:a16="http://schemas.microsoft.com/office/drawing/2014/main" id="{0ACF6D70-6131-6787-5C7C-F59299F0769A}"/>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6574" name="Freeform 151">
            <a:extLst>
              <a:ext uri="{FF2B5EF4-FFF2-40B4-BE49-F238E27FC236}">
                <a16:creationId xmlns:a16="http://schemas.microsoft.com/office/drawing/2014/main" id="{E7388140-A8A0-E269-7015-DCBD9B498F8B}"/>
              </a:ext>
              <a:ext uri="{C183D7F6-B498-43B3-948B-1728B52AA6E4}">
                <adec:decorative xmlns:adec="http://schemas.microsoft.com/office/drawing/2017/decorative" val="1"/>
              </a:ext>
            </a:extLst>
          </p:cNvPr>
          <p:cNvSpPr>
            <a:spLocks/>
          </p:cNvSpPr>
          <p:nvPr/>
        </p:nvSpPr>
        <p:spPr bwMode="auto">
          <a:xfrm rot="16200000" flipV="1">
            <a:off x="8258176" y="3348037"/>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75" name="Freeform 152">
            <a:extLst>
              <a:ext uri="{FF2B5EF4-FFF2-40B4-BE49-F238E27FC236}">
                <a16:creationId xmlns:a16="http://schemas.microsoft.com/office/drawing/2014/main" id="{60B7BBAB-214A-04D5-2CED-BFE1C26C0C4A}"/>
              </a:ext>
              <a:ext uri="{C183D7F6-B498-43B3-948B-1728B52AA6E4}">
                <adec:decorative xmlns:adec="http://schemas.microsoft.com/office/drawing/2017/decorative" val="1"/>
              </a:ext>
            </a:extLst>
          </p:cNvPr>
          <p:cNvSpPr>
            <a:spLocks/>
          </p:cNvSpPr>
          <p:nvPr/>
        </p:nvSpPr>
        <p:spPr bwMode="auto">
          <a:xfrm rot="16200000" flipV="1">
            <a:off x="8358982" y="3251994"/>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76" name="Freeform 153">
            <a:extLst>
              <a:ext uri="{FF2B5EF4-FFF2-40B4-BE49-F238E27FC236}">
                <a16:creationId xmlns:a16="http://schemas.microsoft.com/office/drawing/2014/main" id="{9017773B-DA7A-07EA-876F-774C6973954D}"/>
              </a:ext>
              <a:ext uri="{C183D7F6-B498-43B3-948B-1728B52AA6E4}">
                <adec:decorative xmlns:adec="http://schemas.microsoft.com/office/drawing/2017/decorative" val="1"/>
              </a:ext>
            </a:extLst>
          </p:cNvPr>
          <p:cNvSpPr>
            <a:spLocks/>
          </p:cNvSpPr>
          <p:nvPr/>
        </p:nvSpPr>
        <p:spPr bwMode="auto">
          <a:xfrm rot="16200000" flipV="1">
            <a:off x="8356600" y="3249613"/>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73" name="Freeform 150">
            <a:extLst>
              <a:ext uri="{FF2B5EF4-FFF2-40B4-BE49-F238E27FC236}">
                <a16:creationId xmlns:a16="http://schemas.microsoft.com/office/drawing/2014/main" id="{E914479B-7C82-E582-14AB-49FB4DE2E662}"/>
              </a:ext>
              <a:ext uri="{C183D7F6-B498-43B3-948B-1728B52AA6E4}">
                <adec:decorative xmlns:adec="http://schemas.microsoft.com/office/drawing/2017/decorative" val="1"/>
              </a:ext>
            </a:extLst>
          </p:cNvPr>
          <p:cNvSpPr>
            <a:spLocks/>
          </p:cNvSpPr>
          <p:nvPr/>
        </p:nvSpPr>
        <p:spPr bwMode="auto">
          <a:xfrm rot="16200000" flipV="1">
            <a:off x="8260557" y="3350419"/>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6499" name="Group 2" descr="symbol">
            <a:extLst>
              <a:ext uri="{FF2B5EF4-FFF2-40B4-BE49-F238E27FC236}">
                <a16:creationId xmlns:a16="http://schemas.microsoft.com/office/drawing/2014/main" id="{F3A9912B-AC28-47FD-6D2B-9F3059B3495C}"/>
              </a:ext>
            </a:extLst>
          </p:cNvPr>
          <p:cNvGrpSpPr>
            <a:grpSpLocks/>
          </p:cNvGrpSpPr>
          <p:nvPr/>
        </p:nvGrpSpPr>
        <p:grpSpPr bwMode="auto">
          <a:xfrm>
            <a:off x="7440613" y="4795838"/>
            <a:ext cx="1150937" cy="1066800"/>
            <a:chOff x="4594" y="655"/>
            <a:chExt cx="725" cy="672"/>
          </a:xfrm>
        </p:grpSpPr>
        <p:sp>
          <p:nvSpPr>
            <p:cNvPr id="106638" name="Freeform 3">
              <a:extLst>
                <a:ext uri="{FF2B5EF4-FFF2-40B4-BE49-F238E27FC236}">
                  <a16:creationId xmlns:a16="http://schemas.microsoft.com/office/drawing/2014/main" id="{FBBBC789-48F8-1D75-7185-BF211662333B}"/>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9" name="Freeform 4">
              <a:extLst>
                <a:ext uri="{FF2B5EF4-FFF2-40B4-BE49-F238E27FC236}">
                  <a16:creationId xmlns:a16="http://schemas.microsoft.com/office/drawing/2014/main" id="{DA623524-9632-0ED6-5354-B4FEEAFE8FC4}"/>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6640" name="Group 5">
              <a:extLst>
                <a:ext uri="{FF2B5EF4-FFF2-40B4-BE49-F238E27FC236}">
                  <a16:creationId xmlns:a16="http://schemas.microsoft.com/office/drawing/2014/main" id="{E1FC6DFF-F7DD-50E4-E0E3-D3F1DD030525}"/>
                </a:ext>
              </a:extLst>
            </p:cNvPr>
            <p:cNvGrpSpPr>
              <a:grpSpLocks/>
            </p:cNvGrpSpPr>
            <p:nvPr/>
          </p:nvGrpSpPr>
          <p:grpSpPr bwMode="auto">
            <a:xfrm>
              <a:off x="5005" y="857"/>
              <a:ext cx="314" cy="167"/>
              <a:chOff x="5005" y="857"/>
              <a:chExt cx="314" cy="167"/>
            </a:xfrm>
          </p:grpSpPr>
          <p:sp>
            <p:nvSpPr>
              <p:cNvPr id="106661" name="Freeform 6">
                <a:extLst>
                  <a:ext uri="{FF2B5EF4-FFF2-40B4-BE49-F238E27FC236}">
                    <a16:creationId xmlns:a16="http://schemas.microsoft.com/office/drawing/2014/main" id="{C18FC86E-E772-785B-690F-E66A2F44BFEE}"/>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2" name="Freeform 7">
                <a:extLst>
                  <a:ext uri="{FF2B5EF4-FFF2-40B4-BE49-F238E27FC236}">
                    <a16:creationId xmlns:a16="http://schemas.microsoft.com/office/drawing/2014/main" id="{51113082-1648-C657-B647-9CC50DECC6E4}"/>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3" name="Freeform 8">
                <a:extLst>
                  <a:ext uri="{FF2B5EF4-FFF2-40B4-BE49-F238E27FC236}">
                    <a16:creationId xmlns:a16="http://schemas.microsoft.com/office/drawing/2014/main" id="{A87B0B23-C39B-F5DC-0EF9-C91A1158615A}"/>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4" name="Freeform 9">
                <a:extLst>
                  <a:ext uri="{FF2B5EF4-FFF2-40B4-BE49-F238E27FC236}">
                    <a16:creationId xmlns:a16="http://schemas.microsoft.com/office/drawing/2014/main" id="{335F302B-0E0E-EE4C-2EE4-732A1E46637B}"/>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5" name="Freeform 10">
                <a:extLst>
                  <a:ext uri="{FF2B5EF4-FFF2-40B4-BE49-F238E27FC236}">
                    <a16:creationId xmlns:a16="http://schemas.microsoft.com/office/drawing/2014/main" id="{4B453348-7480-459B-37C9-99E9A2D1987B}"/>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6" name="Freeform 11">
                <a:extLst>
                  <a:ext uri="{FF2B5EF4-FFF2-40B4-BE49-F238E27FC236}">
                    <a16:creationId xmlns:a16="http://schemas.microsoft.com/office/drawing/2014/main" id="{D59D8926-7C92-3D65-BD9C-8E493AB6B70B}"/>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7" name="Freeform 12">
                <a:extLst>
                  <a:ext uri="{FF2B5EF4-FFF2-40B4-BE49-F238E27FC236}">
                    <a16:creationId xmlns:a16="http://schemas.microsoft.com/office/drawing/2014/main" id="{2EB165B9-43DE-ECD0-222C-7C97B1D499C3}"/>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8" name="Freeform 13">
                <a:extLst>
                  <a:ext uri="{FF2B5EF4-FFF2-40B4-BE49-F238E27FC236}">
                    <a16:creationId xmlns:a16="http://schemas.microsoft.com/office/drawing/2014/main" id="{B1FBB48E-A675-BCBF-27CA-2CE5F996DF20}"/>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6641" name="Group 14">
              <a:extLst>
                <a:ext uri="{FF2B5EF4-FFF2-40B4-BE49-F238E27FC236}">
                  <a16:creationId xmlns:a16="http://schemas.microsoft.com/office/drawing/2014/main" id="{1DC3C153-7ABA-CC94-66DC-6DC1E0D8321D}"/>
                </a:ext>
              </a:extLst>
            </p:cNvPr>
            <p:cNvGrpSpPr>
              <a:grpSpLocks/>
            </p:cNvGrpSpPr>
            <p:nvPr/>
          </p:nvGrpSpPr>
          <p:grpSpPr bwMode="auto">
            <a:xfrm>
              <a:off x="4728" y="807"/>
              <a:ext cx="285" cy="300"/>
              <a:chOff x="4728" y="807"/>
              <a:chExt cx="285" cy="300"/>
            </a:xfrm>
          </p:grpSpPr>
          <p:sp>
            <p:nvSpPr>
              <p:cNvPr id="106655" name="Freeform 15">
                <a:extLst>
                  <a:ext uri="{FF2B5EF4-FFF2-40B4-BE49-F238E27FC236}">
                    <a16:creationId xmlns:a16="http://schemas.microsoft.com/office/drawing/2014/main" id="{557837B4-7D57-BFD8-41DB-ACB33347AE98}"/>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6" name="Freeform 16">
                <a:extLst>
                  <a:ext uri="{FF2B5EF4-FFF2-40B4-BE49-F238E27FC236}">
                    <a16:creationId xmlns:a16="http://schemas.microsoft.com/office/drawing/2014/main" id="{AAC928B8-F2A0-094E-D55F-911CF50E2C4D}"/>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6657" name="Group 17">
                <a:extLst>
                  <a:ext uri="{FF2B5EF4-FFF2-40B4-BE49-F238E27FC236}">
                    <a16:creationId xmlns:a16="http://schemas.microsoft.com/office/drawing/2014/main" id="{D78DCD61-4FF7-5C4E-3FD2-632E749EBF1F}"/>
                  </a:ext>
                </a:extLst>
              </p:cNvPr>
              <p:cNvGrpSpPr>
                <a:grpSpLocks/>
              </p:cNvGrpSpPr>
              <p:nvPr/>
            </p:nvGrpSpPr>
            <p:grpSpPr bwMode="auto">
              <a:xfrm>
                <a:off x="4781" y="810"/>
                <a:ext cx="35" cy="260"/>
                <a:chOff x="4781" y="807"/>
                <a:chExt cx="35" cy="260"/>
              </a:xfrm>
            </p:grpSpPr>
            <p:sp>
              <p:nvSpPr>
                <p:cNvPr id="106658" name="Freeform 18">
                  <a:extLst>
                    <a:ext uri="{FF2B5EF4-FFF2-40B4-BE49-F238E27FC236}">
                      <a16:creationId xmlns:a16="http://schemas.microsoft.com/office/drawing/2014/main" id="{715337C9-BDF8-FED4-B4EC-0466D15C2BA9}"/>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9" name="Freeform 19">
                  <a:extLst>
                    <a:ext uri="{FF2B5EF4-FFF2-40B4-BE49-F238E27FC236}">
                      <a16:creationId xmlns:a16="http://schemas.microsoft.com/office/drawing/2014/main" id="{67CFFA36-33B3-919A-0E8A-E36E9E2DE769}"/>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106660" name="Freeform 20">
                  <a:extLst>
                    <a:ext uri="{FF2B5EF4-FFF2-40B4-BE49-F238E27FC236}">
                      <a16:creationId xmlns:a16="http://schemas.microsoft.com/office/drawing/2014/main" id="{480C97FF-E94D-B7DD-8F92-7CD770DC3F52}"/>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106642" name="Group 21">
              <a:extLst>
                <a:ext uri="{FF2B5EF4-FFF2-40B4-BE49-F238E27FC236}">
                  <a16:creationId xmlns:a16="http://schemas.microsoft.com/office/drawing/2014/main" id="{01BA705D-3011-A907-80B0-05EF4EB5C80B}"/>
                </a:ext>
              </a:extLst>
            </p:cNvPr>
            <p:cNvGrpSpPr>
              <a:grpSpLocks/>
            </p:cNvGrpSpPr>
            <p:nvPr/>
          </p:nvGrpSpPr>
          <p:grpSpPr bwMode="auto">
            <a:xfrm>
              <a:off x="5112" y="777"/>
              <a:ext cx="79" cy="298"/>
              <a:chOff x="5106" y="769"/>
              <a:chExt cx="79" cy="298"/>
            </a:xfrm>
          </p:grpSpPr>
          <p:sp>
            <p:nvSpPr>
              <p:cNvPr id="106653" name="Freeform 22">
                <a:extLst>
                  <a:ext uri="{FF2B5EF4-FFF2-40B4-BE49-F238E27FC236}">
                    <a16:creationId xmlns:a16="http://schemas.microsoft.com/office/drawing/2014/main" id="{5F3F2EF5-F51D-FB06-C618-F24903233041}"/>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4" name="Freeform 23">
                <a:extLst>
                  <a:ext uri="{FF2B5EF4-FFF2-40B4-BE49-F238E27FC236}">
                    <a16:creationId xmlns:a16="http://schemas.microsoft.com/office/drawing/2014/main" id="{1DF09690-EF4D-2361-A3B9-C4840A35E592}"/>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06643" name="Group 24">
              <a:extLst>
                <a:ext uri="{FF2B5EF4-FFF2-40B4-BE49-F238E27FC236}">
                  <a16:creationId xmlns:a16="http://schemas.microsoft.com/office/drawing/2014/main" id="{B2EDA95F-215C-C47C-CF77-57DD125FB533}"/>
                </a:ext>
              </a:extLst>
            </p:cNvPr>
            <p:cNvGrpSpPr>
              <a:grpSpLocks/>
            </p:cNvGrpSpPr>
            <p:nvPr/>
          </p:nvGrpSpPr>
          <p:grpSpPr bwMode="auto">
            <a:xfrm>
              <a:off x="4594" y="957"/>
              <a:ext cx="281" cy="300"/>
              <a:chOff x="4594" y="957"/>
              <a:chExt cx="281" cy="300"/>
            </a:xfrm>
          </p:grpSpPr>
          <p:sp>
            <p:nvSpPr>
              <p:cNvPr id="106649" name="Freeform 25">
                <a:extLst>
                  <a:ext uri="{FF2B5EF4-FFF2-40B4-BE49-F238E27FC236}">
                    <a16:creationId xmlns:a16="http://schemas.microsoft.com/office/drawing/2014/main" id="{63A9F597-5073-CA1E-2468-21E2DEB126B5}"/>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0" name="Freeform 26">
                <a:extLst>
                  <a:ext uri="{FF2B5EF4-FFF2-40B4-BE49-F238E27FC236}">
                    <a16:creationId xmlns:a16="http://schemas.microsoft.com/office/drawing/2014/main" id="{EBE4D670-DCB3-E63B-8AE0-77BA48D85757}"/>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1" name="Freeform 27">
                <a:extLst>
                  <a:ext uri="{FF2B5EF4-FFF2-40B4-BE49-F238E27FC236}">
                    <a16:creationId xmlns:a16="http://schemas.microsoft.com/office/drawing/2014/main" id="{F572A89A-F289-C26C-B065-14DC69579228}"/>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2" name="Freeform 28">
                <a:extLst>
                  <a:ext uri="{FF2B5EF4-FFF2-40B4-BE49-F238E27FC236}">
                    <a16:creationId xmlns:a16="http://schemas.microsoft.com/office/drawing/2014/main" id="{D11C84BE-EA25-4DD1-2C7C-D9E30175CC02}"/>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6644" name="Freeform 29">
              <a:extLst>
                <a:ext uri="{FF2B5EF4-FFF2-40B4-BE49-F238E27FC236}">
                  <a16:creationId xmlns:a16="http://schemas.microsoft.com/office/drawing/2014/main" id="{986D059C-AF02-A40A-8D7C-8ADE16A4ECF2}"/>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6645" name="Group 30">
              <a:extLst>
                <a:ext uri="{FF2B5EF4-FFF2-40B4-BE49-F238E27FC236}">
                  <a16:creationId xmlns:a16="http://schemas.microsoft.com/office/drawing/2014/main" id="{E9AD155B-DC2A-74D5-576C-8669049416D7}"/>
                </a:ext>
              </a:extLst>
            </p:cNvPr>
            <p:cNvGrpSpPr>
              <a:grpSpLocks/>
            </p:cNvGrpSpPr>
            <p:nvPr/>
          </p:nvGrpSpPr>
          <p:grpSpPr bwMode="auto">
            <a:xfrm rot="5400000">
              <a:off x="4942" y="1040"/>
              <a:ext cx="218" cy="356"/>
              <a:chOff x="4462" y="2080"/>
              <a:chExt cx="218" cy="356"/>
            </a:xfrm>
          </p:grpSpPr>
          <p:sp>
            <p:nvSpPr>
              <p:cNvPr id="106646" name="Oval 31">
                <a:extLst>
                  <a:ext uri="{FF2B5EF4-FFF2-40B4-BE49-F238E27FC236}">
                    <a16:creationId xmlns:a16="http://schemas.microsoft.com/office/drawing/2014/main" id="{7B70F124-5D76-A9BE-041D-6644E6121DCE}"/>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6647" name="Line 32">
                <a:extLst>
                  <a:ext uri="{FF2B5EF4-FFF2-40B4-BE49-F238E27FC236}">
                    <a16:creationId xmlns:a16="http://schemas.microsoft.com/office/drawing/2014/main" id="{8ED3E530-8EE8-8789-07CC-A5D3DB21E044}"/>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648" name="Line 33">
                <a:extLst>
                  <a:ext uri="{FF2B5EF4-FFF2-40B4-BE49-F238E27FC236}">
                    <a16:creationId xmlns:a16="http://schemas.microsoft.com/office/drawing/2014/main" id="{4A8EA63F-664E-68BA-B9DA-A463D83CEF25}"/>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6585" name="AutoShape 168">
            <a:extLst>
              <a:ext uri="{FF2B5EF4-FFF2-40B4-BE49-F238E27FC236}">
                <a16:creationId xmlns:a16="http://schemas.microsoft.com/office/drawing/2014/main" id="{C07D8A29-CBAD-B8D7-2A41-971E5DF21EE3}"/>
              </a:ext>
              <a:ext uri="{C183D7F6-B498-43B3-948B-1728B52AA6E4}">
                <adec:decorative xmlns:adec="http://schemas.microsoft.com/office/drawing/2017/decorative" val="1"/>
              </a:ext>
            </a:extLst>
          </p:cNvPr>
          <p:cNvSpPr>
            <a:spLocks noChangeArrowheads="1"/>
          </p:cNvSpPr>
          <p:nvPr/>
        </p:nvSpPr>
        <p:spPr bwMode="auto">
          <a:xfrm flipV="1">
            <a:off x="8202613" y="1849438"/>
            <a:ext cx="533400" cy="260350"/>
          </a:xfrm>
          <a:custGeom>
            <a:avLst/>
            <a:gdLst>
              <a:gd name="T0" fmla="*/ 466725 w 21600"/>
              <a:gd name="T1" fmla="*/ 130175 h 21600"/>
              <a:gd name="T2" fmla="*/ 266700 w 21600"/>
              <a:gd name="T3" fmla="*/ 260350 h 21600"/>
              <a:gd name="T4" fmla="*/ 66675 w 21600"/>
              <a:gd name="T5" fmla="*/ 130175 h 21600"/>
              <a:gd name="T6" fmla="*/ 2667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777777"/>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579" name="Line 156">
            <a:extLst>
              <a:ext uri="{FF2B5EF4-FFF2-40B4-BE49-F238E27FC236}">
                <a16:creationId xmlns:a16="http://schemas.microsoft.com/office/drawing/2014/main" id="{57BD3F8D-D0E0-83FD-1F6B-D7EC4B0D7007}"/>
              </a:ext>
              <a:ext uri="{C183D7F6-B498-43B3-948B-1728B52AA6E4}">
                <adec:decorative xmlns:adec="http://schemas.microsoft.com/office/drawing/2017/decorative" val="1"/>
              </a:ext>
            </a:extLst>
          </p:cNvPr>
          <p:cNvSpPr>
            <a:spLocks noChangeShapeType="1"/>
          </p:cNvSpPr>
          <p:nvPr/>
        </p:nvSpPr>
        <p:spPr bwMode="auto">
          <a:xfrm rot="16200000" flipV="1">
            <a:off x="8480426" y="3373437"/>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106578" name="Freeform 155">
            <a:extLst>
              <a:ext uri="{FF2B5EF4-FFF2-40B4-BE49-F238E27FC236}">
                <a16:creationId xmlns:a16="http://schemas.microsoft.com/office/drawing/2014/main" id="{DF4A4482-964B-16B6-0579-E7E4D88DB3C0}"/>
              </a:ext>
              <a:ext uri="{C183D7F6-B498-43B3-948B-1728B52AA6E4}">
                <adec:decorative xmlns:adec="http://schemas.microsoft.com/office/drawing/2017/decorative" val="1"/>
              </a:ext>
            </a:extLst>
          </p:cNvPr>
          <p:cNvSpPr>
            <a:spLocks/>
          </p:cNvSpPr>
          <p:nvPr/>
        </p:nvSpPr>
        <p:spPr bwMode="auto">
          <a:xfrm rot="16200000" flipV="1">
            <a:off x="8353426" y="2506662"/>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6580" name="Freeform 157">
            <a:extLst>
              <a:ext uri="{FF2B5EF4-FFF2-40B4-BE49-F238E27FC236}">
                <a16:creationId xmlns:a16="http://schemas.microsoft.com/office/drawing/2014/main" id="{4FB19A8C-85ED-025F-5DF9-B3C2B1F4CA8A}"/>
              </a:ext>
              <a:ext uri="{C183D7F6-B498-43B3-948B-1728B52AA6E4}">
                <adec:decorative xmlns:adec="http://schemas.microsoft.com/office/drawing/2017/decorative" val="1"/>
              </a:ext>
            </a:extLst>
          </p:cNvPr>
          <p:cNvSpPr>
            <a:spLocks/>
          </p:cNvSpPr>
          <p:nvPr/>
        </p:nvSpPr>
        <p:spPr bwMode="auto">
          <a:xfrm rot="16200000" flipV="1">
            <a:off x="8535194" y="2507456"/>
            <a:ext cx="63500" cy="58738"/>
          </a:xfrm>
          <a:custGeom>
            <a:avLst/>
            <a:gdLst>
              <a:gd name="T0" fmla="*/ 0 w 90"/>
              <a:gd name="T1" fmla="*/ 57563 h 50"/>
              <a:gd name="T2" fmla="*/ 0 w 90"/>
              <a:gd name="T3" fmla="*/ 57563 h 50"/>
              <a:gd name="T4" fmla="*/ 0 w 90"/>
              <a:gd name="T5" fmla="*/ 48165 h 50"/>
              <a:gd name="T6" fmla="*/ 7761 w 90"/>
              <a:gd name="T7" fmla="*/ 39942 h 50"/>
              <a:gd name="T8" fmla="*/ 7761 w 90"/>
              <a:gd name="T9" fmla="*/ 30544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4 h 50"/>
              <a:gd name="T28" fmla="*/ 51506 w 90"/>
              <a:gd name="T29" fmla="*/ 39942 h 50"/>
              <a:gd name="T30" fmla="*/ 62794 w 90"/>
              <a:gd name="T31" fmla="*/ 48165 h 50"/>
              <a:gd name="T32" fmla="*/ 62794 w 90"/>
              <a:gd name="T33" fmla="*/ 57563 h 50"/>
              <a:gd name="T34" fmla="*/ 0 w 90"/>
              <a:gd name="T35" fmla="*/ 57563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89"/>
                                        </p:tgtEl>
                                        <p:attrNameLst>
                                          <p:attrName>style.visibility</p:attrName>
                                        </p:attrNameLst>
                                      </p:cBhvr>
                                      <p:to>
                                        <p:strVal val="visible"/>
                                      </p:to>
                                    </p:set>
                                    <p:animEffect transition="in" filter="wipe(up)">
                                      <p:cBhvr>
                                        <p:cTn id="7" dur="500"/>
                                        <p:tgtEl>
                                          <p:spTgt spid="340089"/>
                                        </p:tgtEl>
                                      </p:cBhvr>
                                    </p:animEffect>
                                  </p:childTnLst>
                                  <p:subTnLst>
                                    <p:animClr clrSpc="rgb" dir="cw">
                                      <p:cBhvr override="childStyle">
                                        <p:cTn dur="1" fill="hold" display="0" masterRel="nextClick" afterEffect="1"/>
                                        <p:tgtEl>
                                          <p:spTgt spid="340089"/>
                                        </p:tgtEl>
                                        <p:attrNameLst>
                                          <p:attrName>ppt_c</p:attrName>
                                        </p:attrNameLst>
                                      </p:cBhvr>
                                      <p:to>
                                        <a:srgbClr val="66FFFF"/>
                                      </p:to>
                                    </p:animClr>
                                  </p:sub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340088"/>
                                        </p:tgtEl>
                                        <p:attrNameLst>
                                          <p:attrName>style.visibility</p:attrName>
                                        </p:attrNameLst>
                                      </p:cBhvr>
                                      <p:to>
                                        <p:strVal val="visible"/>
                                      </p:to>
                                    </p:set>
                                    <p:animEffect transition="in" filter="wipe(up)">
                                      <p:cBhvr>
                                        <p:cTn id="11" dur="500"/>
                                        <p:tgtEl>
                                          <p:spTgt spid="340088"/>
                                        </p:tgtEl>
                                      </p:cBhvr>
                                    </p:animEffect>
                                  </p:childTnLst>
                                  <p:subTnLst>
                                    <p:animClr clrSpc="rgb" dir="cw">
                                      <p:cBhvr override="childStyle">
                                        <p:cTn dur="1" fill="hold" display="0" masterRel="nextClick" afterEffect="1"/>
                                        <p:tgtEl>
                                          <p:spTgt spid="340088"/>
                                        </p:tgtEl>
                                        <p:attrNameLst>
                                          <p:attrName>ppt_c</p:attrName>
                                        </p:attrNameLst>
                                      </p:cBhvr>
                                      <p:to>
                                        <a:srgbClr val="66FFFF"/>
                                      </p:to>
                                    </p:animClr>
                                  </p:subTnLst>
                                </p:cTn>
                              </p:par>
                            </p:childTnLst>
                          </p:cTn>
                        </p:par>
                        <p:par>
                          <p:cTn id="12" fill="hold" nodeType="afterGroup">
                            <p:stCondLst>
                              <p:cond delay="1000"/>
                            </p:stCondLst>
                            <p:childTnLst>
                              <p:par>
                                <p:cTn id="13" presetID="22" presetClass="entr" presetSubtype="1" fill="hold" nodeType="afterEffect">
                                  <p:stCondLst>
                                    <p:cond delay="0"/>
                                  </p:stCondLst>
                                  <p:childTnLst>
                                    <p:set>
                                      <p:cBhvr>
                                        <p:cTn id="14" dur="1" fill="hold">
                                          <p:stCondLst>
                                            <p:cond delay="0"/>
                                          </p:stCondLst>
                                        </p:cTn>
                                        <p:tgtEl>
                                          <p:spTgt spid="340091"/>
                                        </p:tgtEl>
                                        <p:attrNameLst>
                                          <p:attrName>style.visibility</p:attrName>
                                        </p:attrNameLst>
                                      </p:cBhvr>
                                      <p:to>
                                        <p:strVal val="visible"/>
                                      </p:to>
                                    </p:set>
                                    <p:animEffect transition="in" filter="wipe(up)">
                                      <p:cBhvr>
                                        <p:cTn id="15" dur="500"/>
                                        <p:tgtEl>
                                          <p:spTgt spid="340091"/>
                                        </p:tgtEl>
                                      </p:cBhvr>
                                    </p:animEffect>
                                  </p:childTnLst>
                                </p:cTn>
                              </p:par>
                            </p:childTnLst>
                          </p:cTn>
                        </p:par>
                        <p:par>
                          <p:cTn id="16" fill="hold" nodeType="afterGroup">
                            <p:stCondLst>
                              <p:cond delay="1500"/>
                            </p:stCondLst>
                            <p:childTnLst>
                              <p:par>
                                <p:cTn id="17" presetID="22" presetClass="entr" presetSubtype="1" fill="hold" nodeType="afterEffect">
                                  <p:stCondLst>
                                    <p:cond delay="0"/>
                                  </p:stCondLst>
                                  <p:childTnLst>
                                    <p:set>
                                      <p:cBhvr>
                                        <p:cTn id="18" dur="1" fill="hold">
                                          <p:stCondLst>
                                            <p:cond delay="0"/>
                                          </p:stCondLst>
                                        </p:cTn>
                                        <p:tgtEl>
                                          <p:spTgt spid="340090"/>
                                        </p:tgtEl>
                                        <p:attrNameLst>
                                          <p:attrName>style.visibility</p:attrName>
                                        </p:attrNameLst>
                                      </p:cBhvr>
                                      <p:to>
                                        <p:strVal val="visible"/>
                                      </p:to>
                                    </p:set>
                                    <p:animEffect transition="in" filter="wipe(up)">
                                      <p:cBhvr>
                                        <p:cTn id="19" dur="500"/>
                                        <p:tgtEl>
                                          <p:spTgt spid="34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36" name="Rectangle 171">
            <a:extLst>
              <a:ext uri="{FF2B5EF4-FFF2-40B4-BE49-F238E27FC236}">
                <a16:creationId xmlns:a16="http://schemas.microsoft.com/office/drawing/2014/main" id="{DCB95A94-3181-678A-F8C0-484A6B9B2DF9}"/>
              </a:ext>
            </a:extLst>
          </p:cNvPr>
          <p:cNvSpPr>
            <a:spLocks noGrp="1" noChangeArrowheads="1"/>
          </p:cNvSpPr>
          <p:nvPr>
            <p:ph type="ctrTitle"/>
          </p:nvPr>
        </p:nvSpPr>
        <p:spPr>
          <a:xfrm>
            <a:off x="381000" y="990600"/>
            <a:ext cx="7772400" cy="320675"/>
          </a:xfrm>
        </p:spPr>
        <p:txBody>
          <a:bodyPr anchor="ctr"/>
          <a:lstStyle/>
          <a:p>
            <a:pPr eaLnBrk="1" hangingPunct="1"/>
            <a:r>
              <a:rPr lang="en-US" altLang="en-US" sz="4400" dirty="0"/>
              <a:t>Pressure regulator 16</a:t>
            </a:r>
            <a:endParaRPr lang="en-GB" altLang="en-US" sz="4400" dirty="0"/>
          </a:p>
        </p:txBody>
      </p:sp>
      <p:sp>
        <p:nvSpPr>
          <p:cNvPr id="341162" name="AutoShape 170">
            <a:extLst>
              <a:ext uri="{FF2B5EF4-FFF2-40B4-BE49-F238E27FC236}">
                <a16:creationId xmlns:a16="http://schemas.microsoft.com/office/drawing/2014/main" id="{15EF23DE-CF39-89C9-FA8F-9909DD176CDC}"/>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8601" name="Text Box 89">
            <a:extLst>
              <a:ext uri="{FF2B5EF4-FFF2-40B4-BE49-F238E27FC236}">
                <a16:creationId xmlns:a16="http://schemas.microsoft.com/office/drawing/2014/main" id="{46DFFAC5-7DB8-EBDE-B447-C39AEC92AD82}"/>
              </a:ext>
            </a:extLst>
          </p:cNvPr>
          <p:cNvSpPr txBox="1">
            <a:spLocks noChangeArrowheads="1"/>
          </p:cNvSpPr>
          <p:nvPr/>
        </p:nvSpPr>
        <p:spPr bwMode="auto">
          <a:xfrm>
            <a:off x="1579563" y="3425825"/>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41026" name="Freeform 34">
            <a:extLst>
              <a:ext uri="{FF2B5EF4-FFF2-40B4-BE49-F238E27FC236}">
                <a16:creationId xmlns:a16="http://schemas.microsoft.com/office/drawing/2014/main" id="{B49F4736-84B7-294A-9EF9-4F60E2636F10}"/>
              </a:ext>
              <a:ext uri="{C183D7F6-B498-43B3-948B-1728B52AA6E4}">
                <adec:decorative xmlns:adec="http://schemas.microsoft.com/office/drawing/2017/decorative" val="1"/>
              </a:ext>
            </a:extLst>
          </p:cNvPr>
          <p:cNvSpPr>
            <a:spLocks/>
          </p:cNvSpPr>
          <p:nvPr/>
        </p:nvSpPr>
        <p:spPr bwMode="auto">
          <a:xfrm>
            <a:off x="3043238" y="2241550"/>
            <a:ext cx="2173287"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41027" name="Freeform 35">
            <a:extLst>
              <a:ext uri="{FF2B5EF4-FFF2-40B4-BE49-F238E27FC236}">
                <a16:creationId xmlns:a16="http://schemas.microsoft.com/office/drawing/2014/main" id="{00AE44C0-D915-07A3-E29C-16C23185E19A}"/>
              </a:ext>
              <a:ext uri="{C183D7F6-B498-43B3-948B-1728B52AA6E4}">
                <adec:decorative xmlns:adec="http://schemas.microsoft.com/office/drawing/2017/decorative" val="1"/>
              </a:ext>
            </a:extLst>
          </p:cNvPr>
          <p:cNvSpPr>
            <a:spLocks/>
          </p:cNvSpPr>
          <p:nvPr/>
        </p:nvSpPr>
        <p:spPr bwMode="auto">
          <a:xfrm>
            <a:off x="3043238" y="2889250"/>
            <a:ext cx="3187700" cy="1135063"/>
          </a:xfrm>
          <a:custGeom>
            <a:avLst/>
            <a:gdLst>
              <a:gd name="T0" fmla="*/ 40 w 2008"/>
              <a:gd name="T1" fmla="*/ 270 h 715"/>
              <a:gd name="T2" fmla="*/ 840 w 2008"/>
              <a:gd name="T3" fmla="*/ 174 h 715"/>
              <a:gd name="T4" fmla="*/ 840 w 2008"/>
              <a:gd name="T5" fmla="*/ 0 h 715"/>
              <a:gd name="T6" fmla="*/ 1156 w 2008"/>
              <a:gd name="T7" fmla="*/ 0 h 715"/>
              <a:gd name="T8" fmla="*/ 1156 w 2008"/>
              <a:gd name="T9" fmla="*/ 117 h 715"/>
              <a:gd name="T10" fmla="*/ 1359 w 2008"/>
              <a:gd name="T11" fmla="*/ 117 h 715"/>
              <a:gd name="T12" fmla="*/ 1359 w 2008"/>
              <a:gd name="T13" fmla="*/ 46 h 715"/>
              <a:gd name="T14" fmla="*/ 2008 w 2008"/>
              <a:gd name="T15" fmla="*/ 46 h 715"/>
              <a:gd name="T16" fmla="*/ 2008 w 2008"/>
              <a:gd name="T17" fmla="*/ 588 h 715"/>
              <a:gd name="T18" fmla="*/ 1194 w 2008"/>
              <a:gd name="T19" fmla="*/ 715 h 715"/>
              <a:gd name="T20" fmla="*/ 633 w 2008"/>
              <a:gd name="T21" fmla="*/ 709 h 715"/>
              <a:gd name="T22" fmla="*/ 0 w 2008"/>
              <a:gd name="T23" fmla="*/ 594 h 715"/>
              <a:gd name="T24" fmla="*/ 0 w 2008"/>
              <a:gd name="T25" fmla="*/ 270 h 715"/>
              <a:gd name="T26" fmla="*/ 40 w 2008"/>
              <a:gd name="T27" fmla="*/ 27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715">
                <a:moveTo>
                  <a:pt x="40" y="270"/>
                </a:moveTo>
                <a:lnTo>
                  <a:pt x="840" y="174"/>
                </a:lnTo>
                <a:lnTo>
                  <a:pt x="840" y="0"/>
                </a:lnTo>
                <a:lnTo>
                  <a:pt x="1156" y="0"/>
                </a:lnTo>
                <a:lnTo>
                  <a:pt x="1156" y="117"/>
                </a:lnTo>
                <a:lnTo>
                  <a:pt x="1359" y="117"/>
                </a:lnTo>
                <a:lnTo>
                  <a:pt x="1359" y="46"/>
                </a:lnTo>
                <a:lnTo>
                  <a:pt x="2008" y="46"/>
                </a:lnTo>
                <a:lnTo>
                  <a:pt x="2008" y="588"/>
                </a:lnTo>
                <a:lnTo>
                  <a:pt x="1194" y="715"/>
                </a:lnTo>
                <a:lnTo>
                  <a:pt x="633" y="709"/>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108550" name="Freeform 36">
            <a:extLst>
              <a:ext uri="{FF2B5EF4-FFF2-40B4-BE49-F238E27FC236}">
                <a16:creationId xmlns:a16="http://schemas.microsoft.com/office/drawing/2014/main" id="{FC89850E-3442-69E3-5C8F-F52060787A5D}"/>
              </a:ext>
              <a:ext uri="{C183D7F6-B498-43B3-948B-1728B52AA6E4}">
                <adec:decorative xmlns:adec="http://schemas.microsoft.com/office/drawing/2017/decorative" val="1"/>
              </a:ext>
            </a:extLst>
          </p:cNvPr>
          <p:cNvSpPr>
            <a:spLocks/>
          </p:cNvSpPr>
          <p:nvPr/>
        </p:nvSpPr>
        <p:spPr bwMode="auto">
          <a:xfrm>
            <a:off x="3282950" y="3708400"/>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665163 w 1696"/>
              <a:gd name="T17" fmla="*/ 296863 h 1161"/>
              <a:gd name="T18" fmla="*/ 1246188 w 1696"/>
              <a:gd name="T19" fmla="*/ 330200 h 1161"/>
              <a:gd name="T20" fmla="*/ 1239838 w 1696"/>
              <a:gd name="T21" fmla="*/ 3175 h 1161"/>
              <a:gd name="T22" fmla="*/ 1458913 w 1696"/>
              <a:gd name="T23" fmla="*/ 0 h 1161"/>
              <a:gd name="T24" fmla="*/ 1446213 w 1696"/>
              <a:gd name="T25" fmla="*/ 334963 h 1161"/>
              <a:gd name="T26" fmla="*/ 2032000 w 1696"/>
              <a:gd name="T27" fmla="*/ 296863 h 1161"/>
              <a:gd name="T28" fmla="*/ 2692400 w 1696"/>
              <a:gd name="T29" fmla="*/ 120650 h 1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419" y="187"/>
                </a:lnTo>
                <a:lnTo>
                  <a:pt x="785" y="208"/>
                </a:lnTo>
                <a:lnTo>
                  <a:pt x="781" y="2"/>
                </a:lnTo>
                <a:lnTo>
                  <a:pt x="919" y="0"/>
                </a:lnTo>
                <a:lnTo>
                  <a:pt x="911" y="211"/>
                </a:lnTo>
                <a:lnTo>
                  <a:pt x="1280" y="187"/>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51" name="Freeform 37">
            <a:extLst>
              <a:ext uri="{FF2B5EF4-FFF2-40B4-BE49-F238E27FC236}">
                <a16:creationId xmlns:a16="http://schemas.microsoft.com/office/drawing/2014/main" id="{39737E90-18ED-B869-BE53-AA0E2E1CCF9C}"/>
              </a:ext>
              <a:ext uri="{C183D7F6-B498-43B3-948B-1728B52AA6E4}">
                <adec:decorative xmlns:adec="http://schemas.microsoft.com/office/drawing/2017/decorative" val="1"/>
              </a:ext>
            </a:extLst>
          </p:cNvPr>
          <p:cNvSpPr>
            <a:spLocks/>
          </p:cNvSpPr>
          <p:nvPr/>
        </p:nvSpPr>
        <p:spPr bwMode="auto">
          <a:xfrm>
            <a:off x="3043238" y="2974975"/>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108553" name="Freeform 39">
            <a:extLst>
              <a:ext uri="{FF2B5EF4-FFF2-40B4-BE49-F238E27FC236}">
                <a16:creationId xmlns:a16="http://schemas.microsoft.com/office/drawing/2014/main" id="{C0E1D145-04D3-228D-B062-DF0D2636ED56}"/>
              </a:ext>
              <a:ext uri="{C183D7F6-B498-43B3-948B-1728B52AA6E4}">
                <adec:decorative xmlns:adec="http://schemas.microsoft.com/office/drawing/2017/decorative" val="1"/>
              </a:ext>
            </a:extLst>
          </p:cNvPr>
          <p:cNvSpPr>
            <a:spLocks/>
          </p:cNvSpPr>
          <p:nvPr/>
        </p:nvSpPr>
        <p:spPr bwMode="auto">
          <a:xfrm>
            <a:off x="3043238" y="3011488"/>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8" name="Freeform 74">
            <a:extLst>
              <a:ext uri="{FF2B5EF4-FFF2-40B4-BE49-F238E27FC236}">
                <a16:creationId xmlns:a16="http://schemas.microsoft.com/office/drawing/2014/main" id="{3ACFDA85-DA29-5D7D-F77C-9B311EBED3A0}"/>
              </a:ext>
              <a:ext uri="{C183D7F6-B498-43B3-948B-1728B52AA6E4}">
                <adec:decorative xmlns:adec="http://schemas.microsoft.com/office/drawing/2017/decorative" val="1"/>
              </a:ext>
            </a:extLst>
          </p:cNvPr>
          <p:cNvSpPr>
            <a:spLocks/>
          </p:cNvSpPr>
          <p:nvPr/>
        </p:nvSpPr>
        <p:spPr bwMode="auto">
          <a:xfrm>
            <a:off x="3043238" y="1979613"/>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sp>
        <p:nvSpPr>
          <p:cNvPr id="108591" name="Rectangle 79">
            <a:extLst>
              <a:ext uri="{FF2B5EF4-FFF2-40B4-BE49-F238E27FC236}">
                <a16:creationId xmlns:a16="http://schemas.microsoft.com/office/drawing/2014/main" id="{2E9ECAB8-A08A-DEC8-D929-4AF36A7773BE}"/>
              </a:ext>
              <a:ext uri="{C183D7F6-B498-43B3-948B-1728B52AA6E4}">
                <adec:decorative xmlns:adec="http://schemas.microsoft.com/office/drawing/2017/decorative" val="1"/>
              </a:ext>
            </a:extLst>
          </p:cNvPr>
          <p:cNvSpPr>
            <a:spLocks noChangeArrowheads="1"/>
          </p:cNvSpPr>
          <p:nvPr/>
        </p:nvSpPr>
        <p:spPr bwMode="auto">
          <a:xfrm>
            <a:off x="4287838" y="2855913"/>
            <a:ext cx="688975" cy="12223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92" name="Rectangle 80">
            <a:extLst>
              <a:ext uri="{FF2B5EF4-FFF2-40B4-BE49-F238E27FC236}">
                <a16:creationId xmlns:a16="http://schemas.microsoft.com/office/drawing/2014/main" id="{37C2EE42-D756-375D-4F9F-CBAD9E4E22F3}"/>
              </a:ext>
              <a:ext uri="{C183D7F6-B498-43B3-948B-1728B52AA6E4}">
                <adec:decorative xmlns:adec="http://schemas.microsoft.com/office/drawing/2017/decorative" val="1"/>
              </a:ext>
            </a:extLst>
          </p:cNvPr>
          <p:cNvSpPr>
            <a:spLocks noChangeArrowheads="1"/>
          </p:cNvSpPr>
          <p:nvPr/>
        </p:nvSpPr>
        <p:spPr bwMode="auto">
          <a:xfrm>
            <a:off x="4343400" y="2917825"/>
            <a:ext cx="577850" cy="60325"/>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93" name="Freeform 81">
            <a:extLst>
              <a:ext uri="{FF2B5EF4-FFF2-40B4-BE49-F238E27FC236}">
                <a16:creationId xmlns:a16="http://schemas.microsoft.com/office/drawing/2014/main" id="{66DF0018-8E41-05DA-0AD5-185E14ACC4DC}"/>
              </a:ext>
              <a:ext uri="{C183D7F6-B498-43B3-948B-1728B52AA6E4}">
                <adec:decorative xmlns:adec="http://schemas.microsoft.com/office/drawing/2017/decorative" val="1"/>
              </a:ext>
            </a:extLst>
          </p:cNvPr>
          <p:cNvSpPr>
            <a:spLocks/>
          </p:cNvSpPr>
          <p:nvPr/>
        </p:nvSpPr>
        <p:spPr bwMode="auto">
          <a:xfrm>
            <a:off x="4516438" y="2971800"/>
            <a:ext cx="231775" cy="812800"/>
          </a:xfrm>
          <a:custGeom>
            <a:avLst/>
            <a:gdLst>
              <a:gd name="T0" fmla="*/ 231775 w 146"/>
              <a:gd name="T1" fmla="*/ 766763 h 512"/>
              <a:gd name="T2" fmla="*/ 231775 w 146"/>
              <a:gd name="T3" fmla="*/ 773113 h 512"/>
              <a:gd name="T4" fmla="*/ 228600 w 146"/>
              <a:gd name="T5" fmla="*/ 776288 h 512"/>
              <a:gd name="T6" fmla="*/ 228600 w 146"/>
              <a:gd name="T7" fmla="*/ 779463 h 512"/>
              <a:gd name="T8" fmla="*/ 225425 w 146"/>
              <a:gd name="T9" fmla="*/ 779463 h 512"/>
              <a:gd name="T10" fmla="*/ 225425 w 146"/>
              <a:gd name="T11" fmla="*/ 782638 h 512"/>
              <a:gd name="T12" fmla="*/ 222250 w 146"/>
              <a:gd name="T13" fmla="*/ 782638 h 512"/>
              <a:gd name="T14" fmla="*/ 222250 w 146"/>
              <a:gd name="T15" fmla="*/ 785813 h 512"/>
              <a:gd name="T16" fmla="*/ 219075 w 146"/>
              <a:gd name="T17" fmla="*/ 785813 h 512"/>
              <a:gd name="T18" fmla="*/ 219075 w 146"/>
              <a:gd name="T19" fmla="*/ 788988 h 512"/>
              <a:gd name="T20" fmla="*/ 215900 w 146"/>
              <a:gd name="T21" fmla="*/ 788988 h 512"/>
              <a:gd name="T22" fmla="*/ 215900 w 146"/>
              <a:gd name="T23" fmla="*/ 792163 h 512"/>
              <a:gd name="T24" fmla="*/ 212725 w 146"/>
              <a:gd name="T25" fmla="*/ 792163 h 512"/>
              <a:gd name="T26" fmla="*/ 209550 w 146"/>
              <a:gd name="T27" fmla="*/ 793750 h 512"/>
              <a:gd name="T28" fmla="*/ 203200 w 146"/>
              <a:gd name="T29" fmla="*/ 793750 h 512"/>
              <a:gd name="T30" fmla="*/ 203200 w 146"/>
              <a:gd name="T31" fmla="*/ 796925 h 512"/>
              <a:gd name="T32" fmla="*/ 201613 w 146"/>
              <a:gd name="T33" fmla="*/ 796925 h 512"/>
              <a:gd name="T34" fmla="*/ 198438 w 146"/>
              <a:gd name="T35" fmla="*/ 800100 h 512"/>
              <a:gd name="T36" fmla="*/ 188913 w 146"/>
              <a:gd name="T37" fmla="*/ 800100 h 512"/>
              <a:gd name="T38" fmla="*/ 185738 w 146"/>
              <a:gd name="T39" fmla="*/ 803275 h 512"/>
              <a:gd name="T40" fmla="*/ 179388 w 146"/>
              <a:gd name="T41" fmla="*/ 803275 h 512"/>
              <a:gd name="T42" fmla="*/ 176213 w 146"/>
              <a:gd name="T43" fmla="*/ 806450 h 512"/>
              <a:gd name="T44" fmla="*/ 165100 w 146"/>
              <a:gd name="T45" fmla="*/ 806450 h 512"/>
              <a:gd name="T46" fmla="*/ 165100 w 146"/>
              <a:gd name="T47" fmla="*/ 809625 h 512"/>
              <a:gd name="T48" fmla="*/ 146050 w 146"/>
              <a:gd name="T49" fmla="*/ 809625 h 512"/>
              <a:gd name="T50" fmla="*/ 146050 w 146"/>
              <a:gd name="T51" fmla="*/ 812800 h 512"/>
              <a:gd name="T52" fmla="*/ 85725 w 146"/>
              <a:gd name="T53" fmla="*/ 812800 h 512"/>
              <a:gd name="T54" fmla="*/ 85725 w 146"/>
              <a:gd name="T55" fmla="*/ 809625 h 512"/>
              <a:gd name="T56" fmla="*/ 66675 w 146"/>
              <a:gd name="T57" fmla="*/ 809625 h 512"/>
              <a:gd name="T58" fmla="*/ 66675 w 146"/>
              <a:gd name="T59" fmla="*/ 806450 h 512"/>
              <a:gd name="T60" fmla="*/ 53975 w 146"/>
              <a:gd name="T61" fmla="*/ 806450 h 512"/>
              <a:gd name="T62" fmla="*/ 53975 w 146"/>
              <a:gd name="T63" fmla="*/ 803275 h 512"/>
              <a:gd name="T64" fmla="*/ 46038 w 146"/>
              <a:gd name="T65" fmla="*/ 803275 h 512"/>
              <a:gd name="T66" fmla="*/ 46038 w 146"/>
              <a:gd name="T67" fmla="*/ 800100 h 512"/>
              <a:gd name="T68" fmla="*/ 36513 w 146"/>
              <a:gd name="T69" fmla="*/ 800100 h 512"/>
              <a:gd name="T70" fmla="*/ 30163 w 146"/>
              <a:gd name="T71" fmla="*/ 796925 h 512"/>
              <a:gd name="T72" fmla="*/ 26988 w 146"/>
              <a:gd name="T73" fmla="*/ 796925 h 512"/>
              <a:gd name="T74" fmla="*/ 26988 w 146"/>
              <a:gd name="T75" fmla="*/ 793750 h 512"/>
              <a:gd name="T76" fmla="*/ 20638 w 146"/>
              <a:gd name="T77" fmla="*/ 793750 h 512"/>
              <a:gd name="T78" fmla="*/ 17463 w 146"/>
              <a:gd name="T79" fmla="*/ 792163 h 512"/>
              <a:gd name="T80" fmla="*/ 17463 w 146"/>
              <a:gd name="T81" fmla="*/ 788988 h 512"/>
              <a:gd name="T82" fmla="*/ 12700 w 146"/>
              <a:gd name="T83" fmla="*/ 788988 h 512"/>
              <a:gd name="T84" fmla="*/ 12700 w 146"/>
              <a:gd name="T85" fmla="*/ 785813 h 512"/>
              <a:gd name="T86" fmla="*/ 9525 w 146"/>
              <a:gd name="T87" fmla="*/ 785813 h 512"/>
              <a:gd name="T88" fmla="*/ 9525 w 146"/>
              <a:gd name="T89" fmla="*/ 779463 h 512"/>
              <a:gd name="T90" fmla="*/ 3175 w 146"/>
              <a:gd name="T91" fmla="*/ 779463 h 512"/>
              <a:gd name="T92" fmla="*/ 3175 w 146"/>
              <a:gd name="T93" fmla="*/ 776288 h 512"/>
              <a:gd name="T94" fmla="*/ 0 w 146"/>
              <a:gd name="T95" fmla="*/ 773113 h 512"/>
              <a:gd name="T96" fmla="*/ 0 w 146"/>
              <a:gd name="T97" fmla="*/ 0 h 512"/>
              <a:gd name="T98" fmla="*/ 231775 w 146"/>
              <a:gd name="T99" fmla="*/ 0 h 512"/>
              <a:gd name="T100" fmla="*/ 231775 w 146"/>
              <a:gd name="T101" fmla="*/ 76676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nvGrpSpPr>
          <p:cNvPr id="108590" name="Group 76">
            <a:extLst>
              <a:ext uri="{FF2B5EF4-FFF2-40B4-BE49-F238E27FC236}">
                <a16:creationId xmlns:a16="http://schemas.microsoft.com/office/drawing/2014/main" id="{4BB774DD-E702-07F2-7EC6-57BBA0F4B65C}"/>
              </a:ext>
              <a:ext uri="{C183D7F6-B498-43B3-948B-1728B52AA6E4}">
                <adec:decorative xmlns:adec="http://schemas.microsoft.com/office/drawing/2017/decorative" val="1"/>
              </a:ext>
            </a:extLst>
          </p:cNvPr>
          <p:cNvGrpSpPr>
            <a:grpSpLocks/>
          </p:cNvGrpSpPr>
          <p:nvPr/>
        </p:nvGrpSpPr>
        <p:grpSpPr bwMode="auto">
          <a:xfrm>
            <a:off x="3962400" y="3817938"/>
            <a:ext cx="1350963" cy="436562"/>
            <a:chOff x="2355" y="1855"/>
            <a:chExt cx="851" cy="275"/>
          </a:xfrm>
        </p:grpSpPr>
        <p:sp>
          <p:nvSpPr>
            <p:cNvPr id="108684" name="Freeform 77">
              <a:extLst>
                <a:ext uri="{FF2B5EF4-FFF2-40B4-BE49-F238E27FC236}">
                  <a16:creationId xmlns:a16="http://schemas.microsoft.com/office/drawing/2014/main" id="{C8EB6AD6-0A5A-0F49-1761-8FC5FFCD0A46}"/>
                </a:ext>
              </a:extLst>
            </p:cNvPr>
            <p:cNvSpPr>
              <a:spLocks/>
            </p:cNvSpPr>
            <p:nvPr/>
          </p:nvSpPr>
          <p:spPr bwMode="auto">
            <a:xfrm>
              <a:off x="2813" y="1855"/>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108685" name="Freeform 78">
              <a:extLst>
                <a:ext uri="{FF2B5EF4-FFF2-40B4-BE49-F238E27FC236}">
                  <a16:creationId xmlns:a16="http://schemas.microsoft.com/office/drawing/2014/main" id="{D39AA89A-11D4-727F-FBA8-FBC72A8963AD}"/>
                </a:ext>
              </a:extLst>
            </p:cNvPr>
            <p:cNvSpPr>
              <a:spLocks/>
            </p:cNvSpPr>
            <p:nvPr/>
          </p:nvSpPr>
          <p:spPr bwMode="auto">
            <a:xfrm>
              <a:off x="2355" y="1855"/>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grpSp>
      <p:sp>
        <p:nvSpPr>
          <p:cNvPr id="108609" name="Freeform 119">
            <a:extLst>
              <a:ext uri="{FF2B5EF4-FFF2-40B4-BE49-F238E27FC236}">
                <a16:creationId xmlns:a16="http://schemas.microsoft.com/office/drawing/2014/main" id="{C58D8B00-1F9E-89E4-DAB0-C0A2C28811DF}"/>
              </a:ext>
              <a:ext uri="{C183D7F6-B498-43B3-948B-1728B52AA6E4}">
                <adec:decorative xmlns:adec="http://schemas.microsoft.com/office/drawing/2017/decorative" val="1"/>
              </a:ext>
            </a:extLst>
          </p:cNvPr>
          <p:cNvSpPr>
            <a:spLocks/>
          </p:cNvSpPr>
          <p:nvPr/>
        </p:nvSpPr>
        <p:spPr bwMode="auto">
          <a:xfrm flipH="1">
            <a:off x="3289300" y="3779838"/>
            <a:ext cx="1222375" cy="298450"/>
          </a:xfrm>
          <a:custGeom>
            <a:avLst/>
            <a:gdLst>
              <a:gd name="T0" fmla="*/ 3175 w 770"/>
              <a:gd name="T1" fmla="*/ 298450 h 188"/>
              <a:gd name="T2" fmla="*/ 482600 w 770"/>
              <a:gd name="T3" fmla="*/ 279400 h 188"/>
              <a:gd name="T4" fmla="*/ 708025 w 770"/>
              <a:gd name="T5" fmla="*/ 241300 h 188"/>
              <a:gd name="T6" fmla="*/ 920750 w 770"/>
              <a:gd name="T7" fmla="*/ 168275 h 188"/>
              <a:gd name="T8" fmla="*/ 1082675 w 770"/>
              <a:gd name="T9" fmla="*/ 88900 h 188"/>
              <a:gd name="T10" fmla="*/ 1222375 w 770"/>
              <a:gd name="T11" fmla="*/ 88900 h 188"/>
              <a:gd name="T12" fmla="*/ 1222375 w 770"/>
              <a:gd name="T13" fmla="*/ 0 h 188"/>
              <a:gd name="T14" fmla="*/ 1079500 w 770"/>
              <a:gd name="T15" fmla="*/ 0 h 188"/>
              <a:gd name="T16" fmla="*/ 901700 w 770"/>
              <a:gd name="T17" fmla="*/ 85725 h 188"/>
              <a:gd name="T18" fmla="*/ 695325 w 770"/>
              <a:gd name="T19" fmla="*/ 158750 h 188"/>
              <a:gd name="T20" fmla="*/ 469900 w 770"/>
              <a:gd name="T21" fmla="*/ 200025 h 188"/>
              <a:gd name="T22" fmla="*/ 0 w 770"/>
              <a:gd name="T23" fmla="*/ 222250 h 188"/>
              <a:gd name="T24" fmla="*/ 3175 w 770"/>
              <a:gd name="T25" fmla="*/ 298450 h 1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88">
                <a:moveTo>
                  <a:pt x="2" y="188"/>
                </a:moveTo>
                <a:lnTo>
                  <a:pt x="304" y="176"/>
                </a:lnTo>
                <a:lnTo>
                  <a:pt x="446" y="152"/>
                </a:lnTo>
                <a:lnTo>
                  <a:pt x="580" y="106"/>
                </a:lnTo>
                <a:lnTo>
                  <a:pt x="682" y="56"/>
                </a:lnTo>
                <a:lnTo>
                  <a:pt x="770" y="56"/>
                </a:lnTo>
                <a:lnTo>
                  <a:pt x="770" y="0"/>
                </a:lnTo>
                <a:lnTo>
                  <a:pt x="680" y="0"/>
                </a:lnTo>
                <a:lnTo>
                  <a:pt x="568" y="54"/>
                </a:lnTo>
                <a:lnTo>
                  <a:pt x="438" y="100"/>
                </a:lnTo>
                <a:lnTo>
                  <a:pt x="296" y="126"/>
                </a:lnTo>
                <a:lnTo>
                  <a:pt x="0" y="140"/>
                </a:lnTo>
                <a:lnTo>
                  <a:pt x="2" y="18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594" name="Freeform 82">
            <a:extLst>
              <a:ext uri="{FF2B5EF4-FFF2-40B4-BE49-F238E27FC236}">
                <a16:creationId xmlns:a16="http://schemas.microsoft.com/office/drawing/2014/main" id="{34BD7372-87DF-D57D-5055-4DDFDE35E4C4}"/>
              </a:ext>
              <a:ext uri="{C183D7F6-B498-43B3-948B-1728B52AA6E4}">
                <adec:decorative xmlns:adec="http://schemas.microsoft.com/office/drawing/2017/decorative" val="1"/>
              </a:ext>
            </a:extLst>
          </p:cNvPr>
          <p:cNvSpPr>
            <a:spLocks/>
          </p:cNvSpPr>
          <p:nvPr/>
        </p:nvSpPr>
        <p:spPr bwMode="auto">
          <a:xfrm>
            <a:off x="4760913" y="3775075"/>
            <a:ext cx="1222375" cy="298450"/>
          </a:xfrm>
          <a:custGeom>
            <a:avLst/>
            <a:gdLst>
              <a:gd name="T0" fmla="*/ 3175 w 770"/>
              <a:gd name="T1" fmla="*/ 298450 h 188"/>
              <a:gd name="T2" fmla="*/ 482600 w 770"/>
              <a:gd name="T3" fmla="*/ 279400 h 188"/>
              <a:gd name="T4" fmla="*/ 708025 w 770"/>
              <a:gd name="T5" fmla="*/ 241300 h 188"/>
              <a:gd name="T6" fmla="*/ 920750 w 770"/>
              <a:gd name="T7" fmla="*/ 168275 h 188"/>
              <a:gd name="T8" fmla="*/ 1082675 w 770"/>
              <a:gd name="T9" fmla="*/ 88900 h 188"/>
              <a:gd name="T10" fmla="*/ 1222375 w 770"/>
              <a:gd name="T11" fmla="*/ 88900 h 188"/>
              <a:gd name="T12" fmla="*/ 1222375 w 770"/>
              <a:gd name="T13" fmla="*/ 0 h 188"/>
              <a:gd name="T14" fmla="*/ 1079500 w 770"/>
              <a:gd name="T15" fmla="*/ 0 h 188"/>
              <a:gd name="T16" fmla="*/ 901700 w 770"/>
              <a:gd name="T17" fmla="*/ 85725 h 188"/>
              <a:gd name="T18" fmla="*/ 695325 w 770"/>
              <a:gd name="T19" fmla="*/ 158750 h 188"/>
              <a:gd name="T20" fmla="*/ 469900 w 770"/>
              <a:gd name="T21" fmla="*/ 200025 h 188"/>
              <a:gd name="T22" fmla="*/ 0 w 770"/>
              <a:gd name="T23" fmla="*/ 222250 h 188"/>
              <a:gd name="T24" fmla="*/ 3175 w 770"/>
              <a:gd name="T25" fmla="*/ 298450 h 1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88">
                <a:moveTo>
                  <a:pt x="2" y="188"/>
                </a:moveTo>
                <a:lnTo>
                  <a:pt x="304" y="176"/>
                </a:lnTo>
                <a:lnTo>
                  <a:pt x="446" y="152"/>
                </a:lnTo>
                <a:lnTo>
                  <a:pt x="580" y="106"/>
                </a:lnTo>
                <a:lnTo>
                  <a:pt x="682" y="56"/>
                </a:lnTo>
                <a:lnTo>
                  <a:pt x="770" y="56"/>
                </a:lnTo>
                <a:lnTo>
                  <a:pt x="770" y="0"/>
                </a:lnTo>
                <a:lnTo>
                  <a:pt x="680" y="0"/>
                </a:lnTo>
                <a:lnTo>
                  <a:pt x="568" y="54"/>
                </a:lnTo>
                <a:lnTo>
                  <a:pt x="438" y="100"/>
                </a:lnTo>
                <a:lnTo>
                  <a:pt x="296" y="126"/>
                </a:lnTo>
                <a:lnTo>
                  <a:pt x="0" y="140"/>
                </a:lnTo>
                <a:lnTo>
                  <a:pt x="2" y="188"/>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10" name="AutoShape 120">
            <a:extLst>
              <a:ext uri="{FF2B5EF4-FFF2-40B4-BE49-F238E27FC236}">
                <a16:creationId xmlns:a16="http://schemas.microsoft.com/office/drawing/2014/main" id="{463BAB80-F15C-9F32-676E-3C8ED4E69683}"/>
              </a:ext>
              <a:ext uri="{C183D7F6-B498-43B3-948B-1728B52AA6E4}">
                <adec:decorative xmlns:adec="http://schemas.microsoft.com/office/drawing/2017/decorative" val="1"/>
              </a:ext>
            </a:extLst>
          </p:cNvPr>
          <p:cNvSpPr>
            <a:spLocks noChangeArrowheads="1"/>
          </p:cNvSpPr>
          <p:nvPr/>
        </p:nvSpPr>
        <p:spPr bwMode="auto">
          <a:xfrm rot="-805009">
            <a:off x="4678363" y="3697288"/>
            <a:ext cx="315912" cy="838200"/>
          </a:xfrm>
          <a:prstGeom prst="curvedRightArrow">
            <a:avLst>
              <a:gd name="adj1" fmla="val 34677"/>
              <a:gd name="adj2" fmla="val 87939"/>
              <a:gd name="adj3" fmla="val 46324"/>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11" name="AutoShape 121">
            <a:extLst>
              <a:ext uri="{FF2B5EF4-FFF2-40B4-BE49-F238E27FC236}">
                <a16:creationId xmlns:a16="http://schemas.microsoft.com/office/drawing/2014/main" id="{0E4D7327-9CC3-C0A5-5280-52FF41BEA7E6}"/>
              </a:ext>
              <a:ext uri="{C183D7F6-B498-43B3-948B-1728B52AA6E4}">
                <adec:decorative xmlns:adec="http://schemas.microsoft.com/office/drawing/2017/decorative" val="1"/>
              </a:ext>
            </a:extLst>
          </p:cNvPr>
          <p:cNvSpPr>
            <a:spLocks noChangeArrowheads="1"/>
          </p:cNvSpPr>
          <p:nvPr/>
        </p:nvSpPr>
        <p:spPr bwMode="auto">
          <a:xfrm rot="962556" flipH="1">
            <a:off x="4297363" y="3706813"/>
            <a:ext cx="315912" cy="838200"/>
          </a:xfrm>
          <a:prstGeom prst="curvedRightArrow">
            <a:avLst>
              <a:gd name="adj1" fmla="val 34677"/>
              <a:gd name="adj2" fmla="val 87939"/>
              <a:gd name="adj3" fmla="val 46324"/>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97" name="AutoShape 85">
            <a:extLst>
              <a:ext uri="{FF2B5EF4-FFF2-40B4-BE49-F238E27FC236}">
                <a16:creationId xmlns:a16="http://schemas.microsoft.com/office/drawing/2014/main" id="{0A1727AF-3F2F-02CB-C5FE-F9A7F7233AF1}"/>
              </a:ext>
              <a:ext uri="{C183D7F6-B498-43B3-948B-1728B52AA6E4}">
                <adec:decorative xmlns:adec="http://schemas.microsoft.com/office/drawing/2017/decorative" val="1"/>
              </a:ext>
            </a:extLst>
          </p:cNvPr>
          <p:cNvSpPr>
            <a:spLocks noChangeArrowheads="1"/>
          </p:cNvSpPr>
          <p:nvPr/>
        </p:nvSpPr>
        <p:spPr bwMode="auto">
          <a:xfrm>
            <a:off x="3900488"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05" name="AutoShape 115">
            <a:extLst>
              <a:ext uri="{FF2B5EF4-FFF2-40B4-BE49-F238E27FC236}">
                <a16:creationId xmlns:a16="http://schemas.microsoft.com/office/drawing/2014/main" id="{55195E2E-2480-67D5-568E-F6BAF6532744}"/>
              </a:ext>
              <a:ext uri="{C183D7F6-B498-43B3-948B-1728B52AA6E4}">
                <adec:decorative xmlns:adec="http://schemas.microsoft.com/office/drawing/2017/decorative" val="1"/>
              </a:ext>
            </a:extLst>
          </p:cNvPr>
          <p:cNvSpPr>
            <a:spLocks noChangeArrowheads="1"/>
          </p:cNvSpPr>
          <p:nvPr/>
        </p:nvSpPr>
        <p:spPr bwMode="auto">
          <a:xfrm>
            <a:off x="3881438"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98" name="AutoShape 86">
            <a:extLst>
              <a:ext uri="{FF2B5EF4-FFF2-40B4-BE49-F238E27FC236}">
                <a16:creationId xmlns:a16="http://schemas.microsoft.com/office/drawing/2014/main" id="{CA756102-D329-71D6-96BA-6BE9008C14A7}"/>
              </a:ext>
              <a:ext uri="{C183D7F6-B498-43B3-948B-1728B52AA6E4}">
                <adec:decorative xmlns:adec="http://schemas.microsoft.com/office/drawing/2017/decorative" val="1"/>
              </a:ext>
            </a:extLst>
          </p:cNvPr>
          <p:cNvSpPr>
            <a:spLocks noChangeArrowheads="1"/>
          </p:cNvSpPr>
          <p:nvPr/>
        </p:nvSpPr>
        <p:spPr bwMode="auto">
          <a:xfrm>
            <a:off x="416242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06" name="AutoShape 116">
            <a:extLst>
              <a:ext uri="{FF2B5EF4-FFF2-40B4-BE49-F238E27FC236}">
                <a16:creationId xmlns:a16="http://schemas.microsoft.com/office/drawing/2014/main" id="{CE2C0B11-E3BA-DFF2-85DE-C0104C201766}"/>
              </a:ext>
              <a:ext uri="{C183D7F6-B498-43B3-948B-1728B52AA6E4}">
                <adec:decorative xmlns:adec="http://schemas.microsoft.com/office/drawing/2017/decorative" val="1"/>
              </a:ext>
            </a:extLst>
          </p:cNvPr>
          <p:cNvSpPr>
            <a:spLocks noChangeArrowheads="1"/>
          </p:cNvSpPr>
          <p:nvPr/>
        </p:nvSpPr>
        <p:spPr bwMode="auto">
          <a:xfrm>
            <a:off x="4143375"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99" name="AutoShape 87">
            <a:extLst>
              <a:ext uri="{FF2B5EF4-FFF2-40B4-BE49-F238E27FC236}">
                <a16:creationId xmlns:a16="http://schemas.microsoft.com/office/drawing/2014/main" id="{857D3C67-73D0-D667-D41E-E0115A5E748E}"/>
              </a:ext>
              <a:ext uri="{C183D7F6-B498-43B3-948B-1728B52AA6E4}">
                <adec:decorative xmlns:adec="http://schemas.microsoft.com/office/drawing/2017/decorative" val="1"/>
              </a:ext>
            </a:extLst>
          </p:cNvPr>
          <p:cNvSpPr>
            <a:spLocks noChangeArrowheads="1"/>
          </p:cNvSpPr>
          <p:nvPr/>
        </p:nvSpPr>
        <p:spPr bwMode="auto">
          <a:xfrm>
            <a:off x="49942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07" name="AutoShape 117">
            <a:extLst>
              <a:ext uri="{FF2B5EF4-FFF2-40B4-BE49-F238E27FC236}">
                <a16:creationId xmlns:a16="http://schemas.microsoft.com/office/drawing/2014/main" id="{4FBA3FBE-A740-3FB1-D224-78D81025541F}"/>
              </a:ext>
              <a:ext uri="{C183D7F6-B498-43B3-948B-1728B52AA6E4}">
                <adec:decorative xmlns:adec="http://schemas.microsoft.com/office/drawing/2017/decorative" val="1"/>
              </a:ext>
            </a:extLst>
          </p:cNvPr>
          <p:cNvSpPr>
            <a:spLocks noChangeArrowheads="1"/>
          </p:cNvSpPr>
          <p:nvPr/>
        </p:nvSpPr>
        <p:spPr bwMode="auto">
          <a:xfrm>
            <a:off x="4975225"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00" name="AutoShape 88">
            <a:extLst>
              <a:ext uri="{FF2B5EF4-FFF2-40B4-BE49-F238E27FC236}">
                <a16:creationId xmlns:a16="http://schemas.microsoft.com/office/drawing/2014/main" id="{817D2588-A952-526D-325D-AD3899BA7754}"/>
              </a:ext>
              <a:ext uri="{C183D7F6-B498-43B3-948B-1728B52AA6E4}">
                <adec:decorative xmlns:adec="http://schemas.microsoft.com/office/drawing/2017/decorative" val="1"/>
              </a:ext>
            </a:extLst>
          </p:cNvPr>
          <p:cNvSpPr>
            <a:spLocks noChangeArrowheads="1"/>
          </p:cNvSpPr>
          <p:nvPr/>
        </p:nvSpPr>
        <p:spPr bwMode="auto">
          <a:xfrm>
            <a:off x="5286375" y="3473450"/>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08" name="AutoShape 118">
            <a:extLst>
              <a:ext uri="{FF2B5EF4-FFF2-40B4-BE49-F238E27FC236}">
                <a16:creationId xmlns:a16="http://schemas.microsoft.com/office/drawing/2014/main" id="{3E26A5E9-18B1-12D6-F0B1-B526C2E7B176}"/>
              </a:ext>
              <a:ext uri="{C183D7F6-B498-43B3-948B-1728B52AA6E4}">
                <adec:decorative xmlns:adec="http://schemas.microsoft.com/office/drawing/2017/decorative" val="1"/>
              </a:ext>
            </a:extLst>
          </p:cNvPr>
          <p:cNvSpPr>
            <a:spLocks noChangeArrowheads="1"/>
          </p:cNvSpPr>
          <p:nvPr/>
        </p:nvSpPr>
        <p:spPr bwMode="auto">
          <a:xfrm>
            <a:off x="5267325" y="3441700"/>
            <a:ext cx="180975" cy="311150"/>
          </a:xfrm>
          <a:prstGeom prst="downArrow">
            <a:avLst>
              <a:gd name="adj1" fmla="val 50000"/>
              <a:gd name="adj2" fmla="val 42982"/>
            </a:avLst>
          </a:prstGeom>
          <a:solidFill>
            <a:srgbClr val="000000"/>
          </a:solidFill>
          <a:ln w="12700">
            <a:solidFill>
              <a:srgbClr val="0000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57" name="Freeform 43">
            <a:extLst>
              <a:ext uri="{FF2B5EF4-FFF2-40B4-BE49-F238E27FC236}">
                <a16:creationId xmlns:a16="http://schemas.microsoft.com/office/drawing/2014/main" id="{4892CA3B-76C4-B388-2440-C3D490C32FEC}"/>
              </a:ext>
              <a:ext uri="{C183D7F6-B498-43B3-948B-1728B52AA6E4}">
                <adec:decorative xmlns:adec="http://schemas.microsoft.com/office/drawing/2017/decorative" val="1"/>
              </a:ext>
            </a:extLst>
          </p:cNvPr>
          <p:cNvSpPr>
            <a:spLocks/>
          </p:cNvSpPr>
          <p:nvPr/>
        </p:nvSpPr>
        <p:spPr bwMode="auto">
          <a:xfrm>
            <a:off x="3043238" y="3868738"/>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108558" name="Freeform 44">
            <a:extLst>
              <a:ext uri="{FF2B5EF4-FFF2-40B4-BE49-F238E27FC236}">
                <a16:creationId xmlns:a16="http://schemas.microsoft.com/office/drawing/2014/main" id="{416F404E-44B4-BDB8-FA40-C055C6A84B0D}"/>
              </a:ext>
              <a:ext uri="{C183D7F6-B498-43B3-948B-1728B52AA6E4}">
                <adec:decorative xmlns:adec="http://schemas.microsoft.com/office/drawing/2017/decorative" val="1"/>
              </a:ext>
            </a:extLst>
          </p:cNvPr>
          <p:cNvSpPr>
            <a:spLocks/>
          </p:cNvSpPr>
          <p:nvPr/>
        </p:nvSpPr>
        <p:spPr bwMode="auto">
          <a:xfrm>
            <a:off x="5383213" y="3868738"/>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108556" name="Freeform 42">
            <a:extLst>
              <a:ext uri="{FF2B5EF4-FFF2-40B4-BE49-F238E27FC236}">
                <a16:creationId xmlns:a16="http://schemas.microsoft.com/office/drawing/2014/main" id="{43C99BF1-5E70-1195-7B74-58A8CFAAB11D}"/>
              </a:ext>
              <a:ext uri="{C183D7F6-B498-43B3-948B-1728B52AA6E4}">
                <adec:decorative xmlns:adec="http://schemas.microsoft.com/office/drawing/2017/decorative" val="1"/>
              </a:ext>
            </a:extLst>
          </p:cNvPr>
          <p:cNvSpPr>
            <a:spLocks/>
          </p:cNvSpPr>
          <p:nvPr/>
        </p:nvSpPr>
        <p:spPr bwMode="auto">
          <a:xfrm>
            <a:off x="5491163" y="3248025"/>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341161" name="AutoShape 169">
            <a:extLst>
              <a:ext uri="{FF2B5EF4-FFF2-40B4-BE49-F238E27FC236}">
                <a16:creationId xmlns:a16="http://schemas.microsoft.com/office/drawing/2014/main" id="{E32CB688-DF0E-FCC4-5F4A-6B8A5A6ED6FC}"/>
              </a:ext>
              <a:ext uri="{C183D7F6-B498-43B3-948B-1728B52AA6E4}">
                <adec:decorative xmlns:adec="http://schemas.microsoft.com/office/drawing/2017/decorative" val="1"/>
              </a:ext>
            </a:extLst>
          </p:cNvPr>
          <p:cNvSpPr>
            <a:spLocks noChangeArrowheads="1"/>
          </p:cNvSpPr>
          <p:nvPr/>
        </p:nvSpPr>
        <p:spPr bwMode="auto">
          <a:xfrm flipH="1">
            <a:off x="6221413" y="2921000"/>
            <a:ext cx="808037" cy="414338"/>
          </a:xfrm>
          <a:prstGeom prst="rightArrow">
            <a:avLst>
              <a:gd name="adj1" fmla="val 50000"/>
              <a:gd name="adj2" fmla="val 48755"/>
            </a:avLst>
          </a:prstGeom>
          <a:gradFill rotWithShape="0">
            <a:gsLst>
              <a:gs pos="0">
                <a:schemeClr val="accent2">
                  <a:gamma/>
                  <a:shade val="48627"/>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08596" name="Line 84">
            <a:extLst>
              <a:ext uri="{FF2B5EF4-FFF2-40B4-BE49-F238E27FC236}">
                <a16:creationId xmlns:a16="http://schemas.microsoft.com/office/drawing/2014/main" id="{CCCD1543-ED2D-9CAB-F1A4-75074B4A47B8}"/>
              </a:ext>
              <a:ext uri="{C183D7F6-B498-43B3-948B-1728B52AA6E4}">
                <adec:decorative xmlns:adec="http://schemas.microsoft.com/office/drawing/2017/decorative" val="1"/>
              </a:ext>
            </a:extLst>
          </p:cNvPr>
          <p:cNvSpPr>
            <a:spLocks noChangeShapeType="1"/>
          </p:cNvSpPr>
          <p:nvPr/>
        </p:nvSpPr>
        <p:spPr bwMode="auto">
          <a:xfrm>
            <a:off x="5964238" y="2343150"/>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589" name="Freeform 75">
            <a:extLst>
              <a:ext uri="{FF2B5EF4-FFF2-40B4-BE49-F238E27FC236}">
                <a16:creationId xmlns:a16="http://schemas.microsoft.com/office/drawing/2014/main" id="{5AACA9BF-1398-B3CE-CC81-D4C761FD5033}"/>
              </a:ext>
              <a:ext uri="{C183D7F6-B498-43B3-948B-1728B52AA6E4}">
                <adec:decorative xmlns:adec="http://schemas.microsoft.com/office/drawing/2017/decorative" val="1"/>
              </a:ext>
            </a:extLst>
          </p:cNvPr>
          <p:cNvSpPr>
            <a:spLocks/>
          </p:cNvSpPr>
          <p:nvPr/>
        </p:nvSpPr>
        <p:spPr bwMode="auto">
          <a:xfrm>
            <a:off x="4379913" y="2316163"/>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95" name="Oval 83">
            <a:extLst>
              <a:ext uri="{FF2B5EF4-FFF2-40B4-BE49-F238E27FC236}">
                <a16:creationId xmlns:a16="http://schemas.microsoft.com/office/drawing/2014/main" id="{EE792742-540A-11FE-8F21-B1365E5FA0B0}"/>
              </a:ext>
              <a:ext uri="{C183D7F6-B498-43B3-948B-1728B52AA6E4}">
                <adec:decorative xmlns:adec="http://schemas.microsoft.com/office/drawing/2017/decorative" val="1"/>
              </a:ext>
            </a:extLst>
          </p:cNvPr>
          <p:cNvSpPr>
            <a:spLocks noChangeArrowheads="1"/>
          </p:cNvSpPr>
          <p:nvPr/>
        </p:nvSpPr>
        <p:spPr bwMode="auto">
          <a:xfrm>
            <a:off x="5634038" y="1720850"/>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02" name="Line 90">
            <a:extLst>
              <a:ext uri="{FF2B5EF4-FFF2-40B4-BE49-F238E27FC236}">
                <a16:creationId xmlns:a16="http://schemas.microsoft.com/office/drawing/2014/main" id="{E63A6CD1-C7D7-A053-031C-148489D3FC52}"/>
              </a:ext>
              <a:ext uri="{C183D7F6-B498-43B3-948B-1728B52AA6E4}">
                <adec:decorative xmlns:adec="http://schemas.microsoft.com/office/drawing/2017/decorative" val="1"/>
              </a:ext>
            </a:extLst>
          </p:cNvPr>
          <p:cNvSpPr>
            <a:spLocks noChangeShapeType="1"/>
          </p:cNvSpPr>
          <p:nvPr/>
        </p:nvSpPr>
        <p:spPr bwMode="auto">
          <a:xfrm rot="6301609" flipH="1">
            <a:off x="5824538" y="1847850"/>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04" name="Text Box 114">
            <a:extLst>
              <a:ext uri="{FF2B5EF4-FFF2-40B4-BE49-F238E27FC236}">
                <a16:creationId xmlns:a16="http://schemas.microsoft.com/office/drawing/2014/main" id="{1997EDF9-F1F0-8AB1-2EC7-5CAA0CB49934}"/>
              </a:ext>
            </a:extLst>
          </p:cNvPr>
          <p:cNvSpPr txBox="1">
            <a:spLocks noChangeArrowheads="1"/>
          </p:cNvSpPr>
          <p:nvPr/>
        </p:nvSpPr>
        <p:spPr bwMode="auto">
          <a:xfrm>
            <a:off x="4926013" y="1685925"/>
            <a:ext cx="895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4.5 Bar</a:t>
            </a:r>
          </a:p>
        </p:txBody>
      </p:sp>
      <p:sp>
        <p:nvSpPr>
          <p:cNvPr id="108554" name="Freeform 40">
            <a:extLst>
              <a:ext uri="{FF2B5EF4-FFF2-40B4-BE49-F238E27FC236}">
                <a16:creationId xmlns:a16="http://schemas.microsoft.com/office/drawing/2014/main" id="{0283AAE0-0159-5EBC-C735-D966A1B9643D}"/>
              </a:ext>
              <a:ext uri="{C183D7F6-B498-43B3-948B-1728B52AA6E4}">
                <adec:decorative xmlns:adec="http://schemas.microsoft.com/office/drawing/2017/decorative" val="1"/>
              </a:ext>
            </a:extLst>
          </p:cNvPr>
          <p:cNvSpPr>
            <a:spLocks/>
          </p:cNvSpPr>
          <p:nvPr/>
        </p:nvSpPr>
        <p:spPr bwMode="auto">
          <a:xfrm>
            <a:off x="3760788" y="4422775"/>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59" name="Freeform 45">
            <a:extLst>
              <a:ext uri="{FF2B5EF4-FFF2-40B4-BE49-F238E27FC236}">
                <a16:creationId xmlns:a16="http://schemas.microsoft.com/office/drawing/2014/main" id="{EEE6F22D-A76A-A852-D313-85FE67D30FC8}"/>
              </a:ext>
              <a:ext uri="{C183D7F6-B498-43B3-948B-1728B52AA6E4}">
                <adec:decorative xmlns:adec="http://schemas.microsoft.com/office/drawing/2017/decorative" val="1"/>
              </a:ext>
            </a:extLst>
          </p:cNvPr>
          <p:cNvSpPr>
            <a:spLocks/>
          </p:cNvSpPr>
          <p:nvPr/>
        </p:nvSpPr>
        <p:spPr bwMode="auto">
          <a:xfrm>
            <a:off x="3833813" y="4365625"/>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108613" name="AutoShape 123">
            <a:extLst>
              <a:ext uri="{FF2B5EF4-FFF2-40B4-BE49-F238E27FC236}">
                <a16:creationId xmlns:a16="http://schemas.microsoft.com/office/drawing/2014/main" id="{18647D55-4CCB-579B-4DCB-7BD3C6C60403}"/>
              </a:ext>
              <a:ext uri="{C183D7F6-B498-43B3-948B-1728B52AA6E4}">
                <adec:decorative xmlns:adec="http://schemas.microsoft.com/office/drawing/2017/decorative" val="1"/>
              </a:ext>
            </a:extLst>
          </p:cNvPr>
          <p:cNvSpPr>
            <a:spLocks noChangeArrowheads="1"/>
          </p:cNvSpPr>
          <p:nvPr/>
        </p:nvSpPr>
        <p:spPr bwMode="auto">
          <a:xfrm rot="19041142" flipH="1">
            <a:off x="3284538" y="4552950"/>
            <a:ext cx="533400" cy="279400"/>
          </a:xfrm>
          <a:prstGeom prst="rightArrow">
            <a:avLst>
              <a:gd name="adj1" fmla="val 50000"/>
              <a:gd name="adj2" fmla="val 47727"/>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60" name="Rectangle 46">
            <a:extLst>
              <a:ext uri="{FF2B5EF4-FFF2-40B4-BE49-F238E27FC236}">
                <a16:creationId xmlns:a16="http://schemas.microsoft.com/office/drawing/2014/main" id="{19E2F253-FB91-3FC8-C222-23E8015F1B95}"/>
              </a:ext>
              <a:ext uri="{C183D7F6-B498-43B3-948B-1728B52AA6E4}">
                <adec:decorative xmlns:adec="http://schemas.microsoft.com/office/drawing/2017/decorative" val="1"/>
              </a:ext>
            </a:extLst>
          </p:cNvPr>
          <p:cNvSpPr>
            <a:spLocks noChangeArrowheads="1"/>
          </p:cNvSpPr>
          <p:nvPr/>
        </p:nvSpPr>
        <p:spPr bwMode="auto">
          <a:xfrm>
            <a:off x="4489450" y="4879975"/>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8603" name="Group 91">
            <a:extLst>
              <a:ext uri="{FF2B5EF4-FFF2-40B4-BE49-F238E27FC236}">
                <a16:creationId xmlns:a16="http://schemas.microsoft.com/office/drawing/2014/main" id="{2BB5BE2A-C951-BF20-5459-AA8A7E6DAF24}"/>
              </a:ext>
              <a:ext uri="{C183D7F6-B498-43B3-948B-1728B52AA6E4}">
                <adec:decorative xmlns:adec="http://schemas.microsoft.com/office/drawing/2017/decorative" val="1"/>
              </a:ext>
            </a:extLst>
          </p:cNvPr>
          <p:cNvGrpSpPr>
            <a:grpSpLocks/>
          </p:cNvGrpSpPr>
          <p:nvPr/>
        </p:nvGrpSpPr>
        <p:grpSpPr bwMode="auto">
          <a:xfrm>
            <a:off x="4452938" y="4175125"/>
            <a:ext cx="388937" cy="788988"/>
            <a:chOff x="2664" y="2008"/>
            <a:chExt cx="245" cy="621"/>
          </a:xfrm>
        </p:grpSpPr>
        <p:sp>
          <p:nvSpPr>
            <p:cNvPr id="108662" name="Freeform 92">
              <a:extLst>
                <a:ext uri="{FF2B5EF4-FFF2-40B4-BE49-F238E27FC236}">
                  <a16:creationId xmlns:a16="http://schemas.microsoft.com/office/drawing/2014/main" id="{DE4857AD-885B-BAD0-9068-3EE6E4752796}"/>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3" name="Freeform 93">
              <a:extLst>
                <a:ext uri="{FF2B5EF4-FFF2-40B4-BE49-F238E27FC236}">
                  <a16:creationId xmlns:a16="http://schemas.microsoft.com/office/drawing/2014/main" id="{F801F229-EE1A-EBE4-4070-A863F2AE0455}"/>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4" name="Freeform 94">
              <a:extLst>
                <a:ext uri="{FF2B5EF4-FFF2-40B4-BE49-F238E27FC236}">
                  <a16:creationId xmlns:a16="http://schemas.microsoft.com/office/drawing/2014/main" id="{19D096B6-5018-BB5B-E5D9-98CD6E752FD6}"/>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5" name="Freeform 95">
              <a:extLst>
                <a:ext uri="{FF2B5EF4-FFF2-40B4-BE49-F238E27FC236}">
                  <a16:creationId xmlns:a16="http://schemas.microsoft.com/office/drawing/2014/main" id="{30FEBA73-74F5-5517-D6A7-40F21A0AAD70}"/>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6" name="Freeform 96">
              <a:extLst>
                <a:ext uri="{FF2B5EF4-FFF2-40B4-BE49-F238E27FC236}">
                  <a16:creationId xmlns:a16="http://schemas.microsoft.com/office/drawing/2014/main" id="{A2868BFA-1642-06FA-3DE9-0889A3EA7D81}"/>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7" name="Freeform 97">
              <a:extLst>
                <a:ext uri="{FF2B5EF4-FFF2-40B4-BE49-F238E27FC236}">
                  <a16:creationId xmlns:a16="http://schemas.microsoft.com/office/drawing/2014/main" id="{762E9A9F-19C9-E6E9-84E7-10B1F1F2BDF1}"/>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8" name="Freeform 98">
              <a:extLst>
                <a:ext uri="{FF2B5EF4-FFF2-40B4-BE49-F238E27FC236}">
                  <a16:creationId xmlns:a16="http://schemas.microsoft.com/office/drawing/2014/main" id="{AFD5F6F8-5C45-C854-6A62-99AB0FB72CC6}"/>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9" name="Freeform 99">
              <a:extLst>
                <a:ext uri="{FF2B5EF4-FFF2-40B4-BE49-F238E27FC236}">
                  <a16:creationId xmlns:a16="http://schemas.microsoft.com/office/drawing/2014/main" id="{5D3DDD9C-56FB-D0F1-3B3D-928FF3623BCD}"/>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0" name="Freeform 100">
              <a:extLst>
                <a:ext uri="{FF2B5EF4-FFF2-40B4-BE49-F238E27FC236}">
                  <a16:creationId xmlns:a16="http://schemas.microsoft.com/office/drawing/2014/main" id="{9E39E7BD-22C4-3184-4491-28E5EA0B590C}"/>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1" name="Freeform 101">
              <a:extLst>
                <a:ext uri="{FF2B5EF4-FFF2-40B4-BE49-F238E27FC236}">
                  <a16:creationId xmlns:a16="http://schemas.microsoft.com/office/drawing/2014/main" id="{96606E85-8627-21CB-0796-E8C4AC2969CB}"/>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2" name="Freeform 102">
              <a:extLst>
                <a:ext uri="{FF2B5EF4-FFF2-40B4-BE49-F238E27FC236}">
                  <a16:creationId xmlns:a16="http://schemas.microsoft.com/office/drawing/2014/main" id="{E1A5976D-6276-3155-62CD-8A4588FD10FC}"/>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3" name="Freeform 103">
              <a:extLst>
                <a:ext uri="{FF2B5EF4-FFF2-40B4-BE49-F238E27FC236}">
                  <a16:creationId xmlns:a16="http://schemas.microsoft.com/office/drawing/2014/main" id="{86BD369E-C0F2-217A-FC6A-A8201B6619D8}"/>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4" name="Freeform 104">
              <a:extLst>
                <a:ext uri="{FF2B5EF4-FFF2-40B4-BE49-F238E27FC236}">
                  <a16:creationId xmlns:a16="http://schemas.microsoft.com/office/drawing/2014/main" id="{91279667-23BA-18B0-2F26-D46011EBAC3A}"/>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5" name="Freeform 105">
              <a:extLst>
                <a:ext uri="{FF2B5EF4-FFF2-40B4-BE49-F238E27FC236}">
                  <a16:creationId xmlns:a16="http://schemas.microsoft.com/office/drawing/2014/main" id="{E1E07A9A-A202-7754-1FD5-3BDA876F20FE}"/>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6" name="Freeform 106">
              <a:extLst>
                <a:ext uri="{FF2B5EF4-FFF2-40B4-BE49-F238E27FC236}">
                  <a16:creationId xmlns:a16="http://schemas.microsoft.com/office/drawing/2014/main" id="{F30B522D-5385-1DE4-0201-49FF5441194C}"/>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7" name="Freeform 107">
              <a:extLst>
                <a:ext uri="{FF2B5EF4-FFF2-40B4-BE49-F238E27FC236}">
                  <a16:creationId xmlns:a16="http://schemas.microsoft.com/office/drawing/2014/main" id="{7C65429B-4A0A-079D-B700-0AC5441A91A1}"/>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8" name="Freeform 108">
              <a:extLst>
                <a:ext uri="{FF2B5EF4-FFF2-40B4-BE49-F238E27FC236}">
                  <a16:creationId xmlns:a16="http://schemas.microsoft.com/office/drawing/2014/main" id="{E0681B23-85C5-84F1-03AA-19A75FEDC70E}"/>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79" name="Freeform 109">
              <a:extLst>
                <a:ext uri="{FF2B5EF4-FFF2-40B4-BE49-F238E27FC236}">
                  <a16:creationId xmlns:a16="http://schemas.microsoft.com/office/drawing/2014/main" id="{98A138E3-CF57-E4D9-4E21-A2DB186CDBFC}"/>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80" name="Freeform 110">
              <a:extLst>
                <a:ext uri="{FF2B5EF4-FFF2-40B4-BE49-F238E27FC236}">
                  <a16:creationId xmlns:a16="http://schemas.microsoft.com/office/drawing/2014/main" id="{53B802B6-E860-ACD8-649E-D3826F794A5D}"/>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81" name="Freeform 111">
              <a:extLst>
                <a:ext uri="{FF2B5EF4-FFF2-40B4-BE49-F238E27FC236}">
                  <a16:creationId xmlns:a16="http://schemas.microsoft.com/office/drawing/2014/main" id="{D39E5985-1077-33F3-65C3-698AE6A64E10}"/>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82" name="Freeform 112">
              <a:extLst>
                <a:ext uri="{FF2B5EF4-FFF2-40B4-BE49-F238E27FC236}">
                  <a16:creationId xmlns:a16="http://schemas.microsoft.com/office/drawing/2014/main" id="{459FAEEB-B6FA-051F-E01E-DDEAFF17548D}"/>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83" name="Freeform 113">
              <a:extLst>
                <a:ext uri="{FF2B5EF4-FFF2-40B4-BE49-F238E27FC236}">
                  <a16:creationId xmlns:a16="http://schemas.microsoft.com/office/drawing/2014/main" id="{96937AD4-C97E-0262-5287-3B839E9CA937}"/>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8561" name="Rectangle 47">
            <a:extLst>
              <a:ext uri="{FF2B5EF4-FFF2-40B4-BE49-F238E27FC236}">
                <a16:creationId xmlns:a16="http://schemas.microsoft.com/office/drawing/2014/main" id="{941AD480-E1B9-30DF-5A82-3CCE8B19517A}"/>
              </a:ext>
              <a:ext uri="{C183D7F6-B498-43B3-948B-1728B52AA6E4}">
                <adec:decorative xmlns:adec="http://schemas.microsoft.com/office/drawing/2017/decorative" val="1"/>
              </a:ext>
            </a:extLst>
          </p:cNvPr>
          <p:cNvSpPr>
            <a:spLocks noChangeArrowheads="1"/>
          </p:cNvSpPr>
          <p:nvPr/>
        </p:nvSpPr>
        <p:spPr bwMode="auto">
          <a:xfrm>
            <a:off x="4416425" y="4970463"/>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12" name="AutoShape 122">
            <a:extLst>
              <a:ext uri="{FF2B5EF4-FFF2-40B4-BE49-F238E27FC236}">
                <a16:creationId xmlns:a16="http://schemas.microsoft.com/office/drawing/2014/main" id="{E07805C1-86F7-1494-CEC6-22A78A318EE9}"/>
              </a:ext>
              <a:ext uri="{C183D7F6-B498-43B3-948B-1728B52AA6E4}">
                <adec:decorative xmlns:adec="http://schemas.microsoft.com/office/drawing/2017/decorative" val="1"/>
              </a:ext>
            </a:extLst>
          </p:cNvPr>
          <p:cNvSpPr>
            <a:spLocks noChangeArrowheads="1"/>
          </p:cNvSpPr>
          <p:nvPr/>
        </p:nvSpPr>
        <p:spPr bwMode="auto">
          <a:xfrm rot="2558858">
            <a:off x="5468938" y="4540250"/>
            <a:ext cx="533400" cy="279400"/>
          </a:xfrm>
          <a:prstGeom prst="rightArrow">
            <a:avLst>
              <a:gd name="adj1" fmla="val 50000"/>
              <a:gd name="adj2" fmla="val 47727"/>
            </a:avLst>
          </a:prstGeom>
          <a:solidFill>
            <a:srgbClr val="FF6600"/>
          </a:solidFill>
          <a:ln w="12700">
            <a:solidFill>
              <a:srgbClr val="FF660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62" name="Rectangle 48">
            <a:extLst>
              <a:ext uri="{FF2B5EF4-FFF2-40B4-BE49-F238E27FC236}">
                <a16:creationId xmlns:a16="http://schemas.microsoft.com/office/drawing/2014/main" id="{1FF970A2-74BA-2933-ADDC-B89D61B348EB}"/>
              </a:ext>
              <a:ext uri="{C183D7F6-B498-43B3-948B-1728B52AA6E4}">
                <adec:decorative xmlns:adec="http://schemas.microsoft.com/office/drawing/2017/decorative" val="1"/>
              </a:ext>
            </a:extLst>
          </p:cNvPr>
          <p:cNvSpPr>
            <a:spLocks noChangeArrowheads="1"/>
          </p:cNvSpPr>
          <p:nvPr/>
        </p:nvSpPr>
        <p:spPr bwMode="auto">
          <a:xfrm>
            <a:off x="4022725" y="5892800"/>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563" name="Freeform 49">
            <a:extLst>
              <a:ext uri="{FF2B5EF4-FFF2-40B4-BE49-F238E27FC236}">
                <a16:creationId xmlns:a16="http://schemas.microsoft.com/office/drawing/2014/main" id="{A3E7951F-7D93-8E5E-D61E-29703CA790F4}"/>
              </a:ext>
              <a:ext uri="{C183D7F6-B498-43B3-948B-1728B52AA6E4}">
                <adec:decorative xmlns:adec="http://schemas.microsoft.com/office/drawing/2017/decorative" val="1"/>
              </a:ext>
            </a:extLst>
          </p:cNvPr>
          <p:cNvSpPr>
            <a:spLocks/>
          </p:cNvSpPr>
          <p:nvPr/>
        </p:nvSpPr>
        <p:spPr bwMode="auto">
          <a:xfrm>
            <a:off x="458311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7" name="Freeform 73">
            <a:extLst>
              <a:ext uri="{FF2B5EF4-FFF2-40B4-BE49-F238E27FC236}">
                <a16:creationId xmlns:a16="http://schemas.microsoft.com/office/drawing/2014/main" id="{E4AAED11-32C6-7031-92E8-BBDF21B9E36E}"/>
              </a:ext>
              <a:ext uri="{C183D7F6-B498-43B3-948B-1728B52AA6E4}">
                <adec:decorative xmlns:adec="http://schemas.microsoft.com/office/drawing/2017/decorative" val="1"/>
              </a:ext>
            </a:extLst>
          </p:cNvPr>
          <p:cNvSpPr>
            <a:spLocks/>
          </p:cNvSpPr>
          <p:nvPr/>
        </p:nvSpPr>
        <p:spPr bwMode="auto">
          <a:xfrm>
            <a:off x="4022725" y="5849938"/>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4" name="Freeform 60">
            <a:extLst>
              <a:ext uri="{FF2B5EF4-FFF2-40B4-BE49-F238E27FC236}">
                <a16:creationId xmlns:a16="http://schemas.microsoft.com/office/drawing/2014/main" id="{51C1335A-7F24-EA8A-164B-7C6BA6A556CC}"/>
              </a:ext>
              <a:ext uri="{C183D7F6-B498-43B3-948B-1728B52AA6E4}">
                <adec:decorative xmlns:adec="http://schemas.microsoft.com/office/drawing/2017/decorative" val="1"/>
              </a:ext>
            </a:extLst>
          </p:cNvPr>
          <p:cNvSpPr>
            <a:spLocks/>
          </p:cNvSpPr>
          <p:nvPr/>
        </p:nvSpPr>
        <p:spPr bwMode="auto">
          <a:xfrm>
            <a:off x="4032250"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3" name="Freeform 59">
            <a:extLst>
              <a:ext uri="{FF2B5EF4-FFF2-40B4-BE49-F238E27FC236}">
                <a16:creationId xmlns:a16="http://schemas.microsoft.com/office/drawing/2014/main" id="{3A74D620-E9E5-37F7-5EF8-56A4C059537A}"/>
              </a:ext>
              <a:ext uri="{C183D7F6-B498-43B3-948B-1728B52AA6E4}">
                <adec:decorative xmlns:adec="http://schemas.microsoft.com/office/drawing/2017/decorative" val="1"/>
              </a:ext>
            </a:extLst>
          </p:cNvPr>
          <p:cNvSpPr>
            <a:spLocks/>
          </p:cNvSpPr>
          <p:nvPr/>
        </p:nvSpPr>
        <p:spPr bwMode="auto">
          <a:xfrm>
            <a:off x="4051300"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2" name="Freeform 58">
            <a:extLst>
              <a:ext uri="{FF2B5EF4-FFF2-40B4-BE49-F238E27FC236}">
                <a16:creationId xmlns:a16="http://schemas.microsoft.com/office/drawing/2014/main" id="{CF6B9A0F-90BE-7CF5-A564-11EE23BA0310}"/>
              </a:ext>
              <a:ext uri="{C183D7F6-B498-43B3-948B-1728B52AA6E4}">
                <adec:decorative xmlns:adec="http://schemas.microsoft.com/office/drawing/2017/decorative" val="1"/>
              </a:ext>
            </a:extLst>
          </p:cNvPr>
          <p:cNvSpPr>
            <a:spLocks/>
          </p:cNvSpPr>
          <p:nvPr/>
        </p:nvSpPr>
        <p:spPr bwMode="auto">
          <a:xfrm>
            <a:off x="407828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1" name="Freeform 57">
            <a:extLst>
              <a:ext uri="{FF2B5EF4-FFF2-40B4-BE49-F238E27FC236}">
                <a16:creationId xmlns:a16="http://schemas.microsoft.com/office/drawing/2014/main" id="{1BD78FCD-295E-17B5-0C4D-A56943A203EB}"/>
              </a:ext>
              <a:ext uri="{C183D7F6-B498-43B3-948B-1728B52AA6E4}">
                <adec:decorative xmlns:adec="http://schemas.microsoft.com/office/drawing/2017/decorative" val="1"/>
              </a:ext>
            </a:extLst>
          </p:cNvPr>
          <p:cNvSpPr>
            <a:spLocks/>
          </p:cNvSpPr>
          <p:nvPr/>
        </p:nvSpPr>
        <p:spPr bwMode="auto">
          <a:xfrm>
            <a:off x="410845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0" name="Freeform 56">
            <a:extLst>
              <a:ext uri="{FF2B5EF4-FFF2-40B4-BE49-F238E27FC236}">
                <a16:creationId xmlns:a16="http://schemas.microsoft.com/office/drawing/2014/main" id="{7953C072-6444-8B9C-0AD7-9195AB8F43ED}"/>
              </a:ext>
              <a:ext uri="{C183D7F6-B498-43B3-948B-1728B52AA6E4}">
                <adec:decorative xmlns:adec="http://schemas.microsoft.com/office/drawing/2017/decorative" val="1"/>
              </a:ext>
            </a:extLst>
          </p:cNvPr>
          <p:cNvSpPr>
            <a:spLocks/>
          </p:cNvSpPr>
          <p:nvPr/>
        </p:nvSpPr>
        <p:spPr bwMode="auto">
          <a:xfrm>
            <a:off x="4144963"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9" name="Freeform 55">
            <a:extLst>
              <a:ext uri="{FF2B5EF4-FFF2-40B4-BE49-F238E27FC236}">
                <a16:creationId xmlns:a16="http://schemas.microsoft.com/office/drawing/2014/main" id="{70A17E4A-0B2C-1E24-0917-39CB573B0905}"/>
              </a:ext>
              <a:ext uri="{C183D7F6-B498-43B3-948B-1728B52AA6E4}">
                <adec:decorative xmlns:adec="http://schemas.microsoft.com/office/drawing/2017/decorative" val="1"/>
              </a:ext>
            </a:extLst>
          </p:cNvPr>
          <p:cNvSpPr>
            <a:spLocks/>
          </p:cNvSpPr>
          <p:nvPr/>
        </p:nvSpPr>
        <p:spPr bwMode="auto">
          <a:xfrm>
            <a:off x="4191000"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8" name="Freeform 54">
            <a:extLst>
              <a:ext uri="{FF2B5EF4-FFF2-40B4-BE49-F238E27FC236}">
                <a16:creationId xmlns:a16="http://schemas.microsoft.com/office/drawing/2014/main" id="{B3C02588-7B8B-1FED-15D1-F49A710563E7}"/>
              </a:ext>
              <a:ext uri="{C183D7F6-B498-43B3-948B-1728B52AA6E4}">
                <adec:decorative xmlns:adec="http://schemas.microsoft.com/office/drawing/2017/decorative" val="1"/>
              </a:ext>
            </a:extLst>
          </p:cNvPr>
          <p:cNvSpPr>
            <a:spLocks/>
          </p:cNvSpPr>
          <p:nvPr/>
        </p:nvSpPr>
        <p:spPr bwMode="auto">
          <a:xfrm>
            <a:off x="4237038" y="5892800"/>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7" name="Freeform 53">
            <a:extLst>
              <a:ext uri="{FF2B5EF4-FFF2-40B4-BE49-F238E27FC236}">
                <a16:creationId xmlns:a16="http://schemas.microsoft.com/office/drawing/2014/main" id="{ACEAC1EF-31B8-98DF-63A8-942BF18B49E4}"/>
              </a:ext>
              <a:ext uri="{C183D7F6-B498-43B3-948B-1728B52AA6E4}">
                <adec:decorative xmlns:adec="http://schemas.microsoft.com/office/drawing/2017/decorative" val="1"/>
              </a:ext>
            </a:extLst>
          </p:cNvPr>
          <p:cNvSpPr>
            <a:spLocks/>
          </p:cNvSpPr>
          <p:nvPr/>
        </p:nvSpPr>
        <p:spPr bwMode="auto">
          <a:xfrm>
            <a:off x="4287838" y="5892800"/>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6" name="Freeform 52">
            <a:extLst>
              <a:ext uri="{FF2B5EF4-FFF2-40B4-BE49-F238E27FC236}">
                <a16:creationId xmlns:a16="http://schemas.microsoft.com/office/drawing/2014/main" id="{EA18DEA9-F7B8-369F-1FBA-6671B2E818BA}"/>
              </a:ext>
              <a:ext uri="{C183D7F6-B498-43B3-948B-1728B52AA6E4}">
                <adec:decorative xmlns:adec="http://schemas.microsoft.com/office/drawing/2017/decorative" val="1"/>
              </a:ext>
            </a:extLst>
          </p:cNvPr>
          <p:cNvSpPr>
            <a:spLocks/>
          </p:cNvSpPr>
          <p:nvPr/>
        </p:nvSpPr>
        <p:spPr bwMode="auto">
          <a:xfrm>
            <a:off x="4343400" y="5892800"/>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5" name="Freeform 51">
            <a:extLst>
              <a:ext uri="{FF2B5EF4-FFF2-40B4-BE49-F238E27FC236}">
                <a16:creationId xmlns:a16="http://schemas.microsoft.com/office/drawing/2014/main" id="{3533E440-A031-69D9-9B74-49175F27CE83}"/>
              </a:ext>
              <a:ext uri="{C183D7F6-B498-43B3-948B-1728B52AA6E4}">
                <adec:decorative xmlns:adec="http://schemas.microsoft.com/office/drawing/2017/decorative" val="1"/>
              </a:ext>
            </a:extLst>
          </p:cNvPr>
          <p:cNvSpPr>
            <a:spLocks/>
          </p:cNvSpPr>
          <p:nvPr/>
        </p:nvSpPr>
        <p:spPr bwMode="auto">
          <a:xfrm>
            <a:off x="4410075" y="5892800"/>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4" name="Freeform 50">
            <a:extLst>
              <a:ext uri="{FF2B5EF4-FFF2-40B4-BE49-F238E27FC236}">
                <a16:creationId xmlns:a16="http://schemas.microsoft.com/office/drawing/2014/main" id="{1CD28EC5-5CCB-FCC0-AC6F-9C3B38865DC5}"/>
              </a:ext>
              <a:ext uri="{C183D7F6-B498-43B3-948B-1728B52AA6E4}">
                <adec:decorative xmlns:adec="http://schemas.microsoft.com/office/drawing/2017/decorative" val="1"/>
              </a:ext>
            </a:extLst>
          </p:cNvPr>
          <p:cNvSpPr>
            <a:spLocks/>
          </p:cNvSpPr>
          <p:nvPr/>
        </p:nvSpPr>
        <p:spPr bwMode="auto">
          <a:xfrm>
            <a:off x="44894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5" name="Freeform 61">
            <a:extLst>
              <a:ext uri="{FF2B5EF4-FFF2-40B4-BE49-F238E27FC236}">
                <a16:creationId xmlns:a16="http://schemas.microsoft.com/office/drawing/2014/main" id="{D38D9EA3-64AD-FF14-D770-E53AFD06DC18}"/>
              </a:ext>
              <a:ext uri="{C183D7F6-B498-43B3-948B-1728B52AA6E4}">
                <adec:decorative xmlns:adec="http://schemas.microsoft.com/office/drawing/2017/decorative" val="1"/>
              </a:ext>
            </a:extLst>
          </p:cNvPr>
          <p:cNvSpPr>
            <a:spLocks/>
          </p:cNvSpPr>
          <p:nvPr/>
        </p:nvSpPr>
        <p:spPr bwMode="auto">
          <a:xfrm>
            <a:off x="46831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6" name="Freeform 62">
            <a:extLst>
              <a:ext uri="{FF2B5EF4-FFF2-40B4-BE49-F238E27FC236}">
                <a16:creationId xmlns:a16="http://schemas.microsoft.com/office/drawing/2014/main" id="{1D83136E-5FF4-1B69-97C1-588111012725}"/>
              </a:ext>
              <a:ext uri="{C183D7F6-B498-43B3-948B-1728B52AA6E4}">
                <adec:decorative xmlns:adec="http://schemas.microsoft.com/office/drawing/2017/decorative" val="1"/>
              </a:ext>
            </a:extLst>
          </p:cNvPr>
          <p:cNvSpPr>
            <a:spLocks/>
          </p:cNvSpPr>
          <p:nvPr/>
        </p:nvSpPr>
        <p:spPr bwMode="auto">
          <a:xfrm>
            <a:off x="47783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7" name="Freeform 63">
            <a:extLst>
              <a:ext uri="{FF2B5EF4-FFF2-40B4-BE49-F238E27FC236}">
                <a16:creationId xmlns:a16="http://schemas.microsoft.com/office/drawing/2014/main" id="{322DDB17-9A06-5B0A-70EB-7E6CA6D56813}"/>
              </a:ext>
              <a:ext uri="{C183D7F6-B498-43B3-948B-1728B52AA6E4}">
                <adec:decorative xmlns:adec="http://schemas.microsoft.com/office/drawing/2017/decorative" val="1"/>
              </a:ext>
            </a:extLst>
          </p:cNvPr>
          <p:cNvSpPr>
            <a:spLocks/>
          </p:cNvSpPr>
          <p:nvPr/>
        </p:nvSpPr>
        <p:spPr bwMode="auto">
          <a:xfrm>
            <a:off x="4857750"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8" name="Freeform 64">
            <a:extLst>
              <a:ext uri="{FF2B5EF4-FFF2-40B4-BE49-F238E27FC236}">
                <a16:creationId xmlns:a16="http://schemas.microsoft.com/office/drawing/2014/main" id="{983D85B2-5D7C-55C3-A0A0-6164243A88C5}"/>
              </a:ext>
              <a:ext uri="{C183D7F6-B498-43B3-948B-1728B52AA6E4}">
                <adec:decorative xmlns:adec="http://schemas.microsoft.com/office/drawing/2017/decorative" val="1"/>
              </a:ext>
            </a:extLst>
          </p:cNvPr>
          <p:cNvSpPr>
            <a:spLocks/>
          </p:cNvSpPr>
          <p:nvPr/>
        </p:nvSpPr>
        <p:spPr bwMode="auto">
          <a:xfrm>
            <a:off x="49244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79" name="Freeform 65">
            <a:extLst>
              <a:ext uri="{FF2B5EF4-FFF2-40B4-BE49-F238E27FC236}">
                <a16:creationId xmlns:a16="http://schemas.microsoft.com/office/drawing/2014/main" id="{9965E0A0-52E8-925D-D9BA-FF6B288DBB63}"/>
              </a:ext>
              <a:ext uri="{C183D7F6-B498-43B3-948B-1728B52AA6E4}">
                <adec:decorative xmlns:adec="http://schemas.microsoft.com/office/drawing/2017/decorative" val="1"/>
              </a:ext>
            </a:extLst>
          </p:cNvPr>
          <p:cNvSpPr>
            <a:spLocks/>
          </p:cNvSpPr>
          <p:nvPr/>
        </p:nvSpPr>
        <p:spPr bwMode="auto">
          <a:xfrm>
            <a:off x="498157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0" name="Freeform 66">
            <a:extLst>
              <a:ext uri="{FF2B5EF4-FFF2-40B4-BE49-F238E27FC236}">
                <a16:creationId xmlns:a16="http://schemas.microsoft.com/office/drawing/2014/main" id="{7932CC39-5431-3EF6-31F0-95A7221426D7}"/>
              </a:ext>
              <a:ext uri="{C183D7F6-B498-43B3-948B-1728B52AA6E4}">
                <adec:decorative xmlns:adec="http://schemas.microsoft.com/office/drawing/2017/decorative" val="1"/>
              </a:ext>
            </a:extLst>
          </p:cNvPr>
          <p:cNvSpPr>
            <a:spLocks/>
          </p:cNvSpPr>
          <p:nvPr/>
        </p:nvSpPr>
        <p:spPr bwMode="auto">
          <a:xfrm>
            <a:off x="5030788"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1" name="Freeform 67">
            <a:extLst>
              <a:ext uri="{FF2B5EF4-FFF2-40B4-BE49-F238E27FC236}">
                <a16:creationId xmlns:a16="http://schemas.microsoft.com/office/drawing/2014/main" id="{475FCFF6-A714-1E7E-3B6C-661435B6CAC1}"/>
              </a:ext>
              <a:ext uri="{C183D7F6-B498-43B3-948B-1728B52AA6E4}">
                <adec:decorative xmlns:adec="http://schemas.microsoft.com/office/drawing/2017/decorative" val="1"/>
              </a:ext>
            </a:extLst>
          </p:cNvPr>
          <p:cNvSpPr>
            <a:spLocks/>
          </p:cNvSpPr>
          <p:nvPr/>
        </p:nvSpPr>
        <p:spPr bwMode="auto">
          <a:xfrm>
            <a:off x="50768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2" name="Freeform 68">
            <a:extLst>
              <a:ext uri="{FF2B5EF4-FFF2-40B4-BE49-F238E27FC236}">
                <a16:creationId xmlns:a16="http://schemas.microsoft.com/office/drawing/2014/main" id="{28FED50A-F9FB-7E4B-B75E-57A2450C157E}"/>
              </a:ext>
              <a:ext uri="{C183D7F6-B498-43B3-948B-1728B52AA6E4}">
                <adec:decorative xmlns:adec="http://schemas.microsoft.com/office/drawing/2017/decorative" val="1"/>
              </a:ext>
            </a:extLst>
          </p:cNvPr>
          <p:cNvSpPr>
            <a:spLocks/>
          </p:cNvSpPr>
          <p:nvPr/>
        </p:nvSpPr>
        <p:spPr bwMode="auto">
          <a:xfrm>
            <a:off x="5122863" y="5892800"/>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3" name="Freeform 69">
            <a:extLst>
              <a:ext uri="{FF2B5EF4-FFF2-40B4-BE49-F238E27FC236}">
                <a16:creationId xmlns:a16="http://schemas.microsoft.com/office/drawing/2014/main" id="{939F44CA-C2A0-7B8F-1F65-439EDEDB4935}"/>
              </a:ext>
              <a:ext uri="{C183D7F6-B498-43B3-948B-1728B52AA6E4}">
                <adec:decorative xmlns:adec="http://schemas.microsoft.com/office/drawing/2017/decorative" val="1"/>
              </a:ext>
            </a:extLst>
          </p:cNvPr>
          <p:cNvSpPr>
            <a:spLocks/>
          </p:cNvSpPr>
          <p:nvPr/>
        </p:nvSpPr>
        <p:spPr bwMode="auto">
          <a:xfrm>
            <a:off x="5159375" y="5892800"/>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4" name="Freeform 70">
            <a:extLst>
              <a:ext uri="{FF2B5EF4-FFF2-40B4-BE49-F238E27FC236}">
                <a16:creationId xmlns:a16="http://schemas.microsoft.com/office/drawing/2014/main" id="{424D97A7-5EFF-9B77-25CE-99A3019994F3}"/>
              </a:ext>
              <a:ext uri="{C183D7F6-B498-43B3-948B-1728B52AA6E4}">
                <adec:decorative xmlns:adec="http://schemas.microsoft.com/office/drawing/2017/decorative" val="1"/>
              </a:ext>
            </a:extLst>
          </p:cNvPr>
          <p:cNvSpPr>
            <a:spLocks/>
          </p:cNvSpPr>
          <p:nvPr/>
        </p:nvSpPr>
        <p:spPr bwMode="auto">
          <a:xfrm>
            <a:off x="519271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5" name="Freeform 71">
            <a:extLst>
              <a:ext uri="{FF2B5EF4-FFF2-40B4-BE49-F238E27FC236}">
                <a16:creationId xmlns:a16="http://schemas.microsoft.com/office/drawing/2014/main" id="{938F9B45-CE28-D833-E43F-3DBF1A1B590E}"/>
              </a:ext>
              <a:ext uri="{C183D7F6-B498-43B3-948B-1728B52AA6E4}">
                <adec:decorative xmlns:adec="http://schemas.microsoft.com/office/drawing/2017/decorative" val="1"/>
              </a:ext>
            </a:extLst>
          </p:cNvPr>
          <p:cNvSpPr>
            <a:spLocks/>
          </p:cNvSpPr>
          <p:nvPr/>
        </p:nvSpPr>
        <p:spPr bwMode="auto">
          <a:xfrm>
            <a:off x="5216525"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6" name="Freeform 72">
            <a:extLst>
              <a:ext uri="{FF2B5EF4-FFF2-40B4-BE49-F238E27FC236}">
                <a16:creationId xmlns:a16="http://schemas.microsoft.com/office/drawing/2014/main" id="{28B2460B-979D-4390-BB2C-8A52A284C595}"/>
              </a:ext>
              <a:ext uri="{C183D7F6-B498-43B3-948B-1728B52AA6E4}">
                <adec:decorative xmlns:adec="http://schemas.microsoft.com/office/drawing/2017/decorative" val="1"/>
              </a:ext>
            </a:extLst>
          </p:cNvPr>
          <p:cNvSpPr>
            <a:spLocks/>
          </p:cNvSpPr>
          <p:nvPr/>
        </p:nvSpPr>
        <p:spPr bwMode="auto">
          <a:xfrm>
            <a:off x="5237163" y="5892800"/>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55" name="Freeform 41">
            <a:extLst>
              <a:ext uri="{FF2B5EF4-FFF2-40B4-BE49-F238E27FC236}">
                <a16:creationId xmlns:a16="http://schemas.microsoft.com/office/drawing/2014/main" id="{8E6AD7DA-AD0F-557E-7AFC-0B8AC44DF995}"/>
              </a:ext>
              <a:ext uri="{C183D7F6-B498-43B3-948B-1728B52AA6E4}">
                <adec:decorative xmlns:adec="http://schemas.microsoft.com/office/drawing/2017/decorative" val="1"/>
              </a:ext>
            </a:extLst>
          </p:cNvPr>
          <p:cNvSpPr>
            <a:spLocks/>
          </p:cNvSpPr>
          <p:nvPr/>
        </p:nvSpPr>
        <p:spPr bwMode="auto">
          <a:xfrm>
            <a:off x="5441950" y="4429125"/>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52" name="Freeform 38">
            <a:extLst>
              <a:ext uri="{FF2B5EF4-FFF2-40B4-BE49-F238E27FC236}">
                <a16:creationId xmlns:a16="http://schemas.microsoft.com/office/drawing/2014/main" id="{7EAE767E-0808-C74B-F948-5B04D58E3D9E}"/>
              </a:ext>
              <a:ext uri="{C183D7F6-B498-43B3-948B-1728B52AA6E4}">
                <adec:decorative xmlns:adec="http://schemas.microsoft.com/office/drawing/2017/decorative" val="1"/>
              </a:ext>
            </a:extLst>
          </p:cNvPr>
          <p:cNvSpPr>
            <a:spLocks/>
          </p:cNvSpPr>
          <p:nvPr/>
        </p:nvSpPr>
        <p:spPr bwMode="auto">
          <a:xfrm>
            <a:off x="6230938" y="2792413"/>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46" name="Slide Number Placeholder 5">
            <a:extLst>
              <a:ext uri="{FF2B5EF4-FFF2-40B4-BE49-F238E27FC236}">
                <a16:creationId xmlns:a16="http://schemas.microsoft.com/office/drawing/2014/main" id="{E2781FB5-EE7D-9600-FA50-0C67901F04CF}"/>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31F82BD8-42B1-4799-BAC1-6BA5C4F1EE1F}" type="slidenum">
              <a:rPr lang="en-US" altLang="en-US"/>
              <a:pPr/>
              <a:t>71</a:t>
            </a:fld>
            <a:endParaRPr lang="en-US" altLang="en-US"/>
          </a:p>
        </p:txBody>
      </p:sp>
      <p:grpSp>
        <p:nvGrpSpPr>
          <p:cNvPr id="108616" name="Group 126" descr="valve">
            <a:extLst>
              <a:ext uri="{FF2B5EF4-FFF2-40B4-BE49-F238E27FC236}">
                <a16:creationId xmlns:a16="http://schemas.microsoft.com/office/drawing/2014/main" id="{6B78955A-4A99-BB19-BE30-21EA592E4C96}"/>
              </a:ext>
            </a:extLst>
          </p:cNvPr>
          <p:cNvGrpSpPr>
            <a:grpSpLocks/>
          </p:cNvGrpSpPr>
          <p:nvPr/>
        </p:nvGrpSpPr>
        <p:grpSpPr bwMode="auto">
          <a:xfrm rot="5400000">
            <a:off x="6828631" y="2723357"/>
            <a:ext cx="866775" cy="430212"/>
            <a:chOff x="2460" y="2256"/>
            <a:chExt cx="546" cy="271"/>
          </a:xfrm>
        </p:grpSpPr>
        <p:grpSp>
          <p:nvGrpSpPr>
            <p:cNvPr id="108649" name="Group 127">
              <a:extLst>
                <a:ext uri="{FF2B5EF4-FFF2-40B4-BE49-F238E27FC236}">
                  <a16:creationId xmlns:a16="http://schemas.microsoft.com/office/drawing/2014/main" id="{C4FFF363-863A-E1EC-8E0C-5131F12EE258}"/>
                </a:ext>
              </a:extLst>
            </p:cNvPr>
            <p:cNvGrpSpPr>
              <a:grpSpLocks/>
            </p:cNvGrpSpPr>
            <p:nvPr/>
          </p:nvGrpSpPr>
          <p:grpSpPr bwMode="auto">
            <a:xfrm rot="-5400000">
              <a:off x="2598" y="2118"/>
              <a:ext cx="270" cy="546"/>
              <a:chOff x="2598" y="2118"/>
              <a:chExt cx="270" cy="546"/>
            </a:xfrm>
          </p:grpSpPr>
          <p:sp>
            <p:nvSpPr>
              <p:cNvPr id="108660" name="Rectangle 128">
                <a:extLst>
                  <a:ext uri="{FF2B5EF4-FFF2-40B4-BE49-F238E27FC236}">
                    <a16:creationId xmlns:a16="http://schemas.microsoft.com/office/drawing/2014/main" id="{0E88C512-A8F9-9E2A-03F8-4664C8C35DCE}"/>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61" name="Line 129">
                <a:extLst>
                  <a:ext uri="{FF2B5EF4-FFF2-40B4-BE49-F238E27FC236}">
                    <a16:creationId xmlns:a16="http://schemas.microsoft.com/office/drawing/2014/main" id="{AD1D1475-616E-2C87-1266-BA037574D2C0}"/>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8650" name="Line 130">
              <a:extLst>
                <a:ext uri="{FF2B5EF4-FFF2-40B4-BE49-F238E27FC236}">
                  <a16:creationId xmlns:a16="http://schemas.microsoft.com/office/drawing/2014/main" id="{C4981644-EB9E-EED6-BCEE-E15EAA703A71}"/>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51" name="Line 131">
              <a:extLst>
                <a:ext uri="{FF2B5EF4-FFF2-40B4-BE49-F238E27FC236}">
                  <a16:creationId xmlns:a16="http://schemas.microsoft.com/office/drawing/2014/main" id="{F3FABBBA-A7BA-073B-6118-A15D3D6FEA2D}"/>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52" name="Line 132">
              <a:extLst>
                <a:ext uri="{FF2B5EF4-FFF2-40B4-BE49-F238E27FC236}">
                  <a16:creationId xmlns:a16="http://schemas.microsoft.com/office/drawing/2014/main" id="{A81F7536-A4A9-528E-5460-21D64245DBA0}"/>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53" name="Line 133">
              <a:extLst>
                <a:ext uri="{FF2B5EF4-FFF2-40B4-BE49-F238E27FC236}">
                  <a16:creationId xmlns:a16="http://schemas.microsoft.com/office/drawing/2014/main" id="{4E07909F-51F2-7259-12AA-343FE544FC65}"/>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08654" name="Group 134">
              <a:extLst>
                <a:ext uri="{FF2B5EF4-FFF2-40B4-BE49-F238E27FC236}">
                  <a16:creationId xmlns:a16="http://schemas.microsoft.com/office/drawing/2014/main" id="{D0A2DE2C-C500-4588-FC3F-C7B72012815F}"/>
                </a:ext>
              </a:extLst>
            </p:cNvPr>
            <p:cNvGrpSpPr>
              <a:grpSpLocks/>
            </p:cNvGrpSpPr>
            <p:nvPr/>
          </p:nvGrpSpPr>
          <p:grpSpPr bwMode="auto">
            <a:xfrm>
              <a:off x="2917" y="2482"/>
              <a:ext cx="47" cy="44"/>
              <a:chOff x="2933" y="2482"/>
              <a:chExt cx="47" cy="44"/>
            </a:xfrm>
          </p:grpSpPr>
          <p:sp>
            <p:nvSpPr>
              <p:cNvPr id="108658" name="Line 135">
                <a:extLst>
                  <a:ext uri="{FF2B5EF4-FFF2-40B4-BE49-F238E27FC236}">
                    <a16:creationId xmlns:a16="http://schemas.microsoft.com/office/drawing/2014/main" id="{D72966D2-338D-1848-0FEB-7F09C4EA09E8}"/>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59" name="Line 136">
                <a:extLst>
                  <a:ext uri="{FF2B5EF4-FFF2-40B4-BE49-F238E27FC236}">
                    <a16:creationId xmlns:a16="http://schemas.microsoft.com/office/drawing/2014/main" id="{F059635A-62BE-C00A-6181-CC9F6EBE81A0}"/>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08655" name="Group 137">
              <a:extLst>
                <a:ext uri="{FF2B5EF4-FFF2-40B4-BE49-F238E27FC236}">
                  <a16:creationId xmlns:a16="http://schemas.microsoft.com/office/drawing/2014/main" id="{3088B1F4-8DB2-6922-B0A1-99FE7032EE1D}"/>
                </a:ext>
              </a:extLst>
            </p:cNvPr>
            <p:cNvGrpSpPr>
              <a:grpSpLocks/>
            </p:cNvGrpSpPr>
            <p:nvPr/>
          </p:nvGrpSpPr>
          <p:grpSpPr bwMode="auto">
            <a:xfrm>
              <a:off x="2499" y="2479"/>
              <a:ext cx="47" cy="44"/>
              <a:chOff x="2933" y="2482"/>
              <a:chExt cx="47" cy="44"/>
            </a:xfrm>
          </p:grpSpPr>
          <p:sp>
            <p:nvSpPr>
              <p:cNvPr id="108656" name="Line 138">
                <a:extLst>
                  <a:ext uri="{FF2B5EF4-FFF2-40B4-BE49-F238E27FC236}">
                    <a16:creationId xmlns:a16="http://schemas.microsoft.com/office/drawing/2014/main" id="{999C383A-9A6A-D001-2105-7C3862414A98}"/>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57" name="Line 139">
                <a:extLst>
                  <a:ext uri="{FF2B5EF4-FFF2-40B4-BE49-F238E27FC236}">
                    <a16:creationId xmlns:a16="http://schemas.microsoft.com/office/drawing/2014/main" id="{F2FA92E8-000A-6D06-FD59-8DB59F3ED803}"/>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8614" name="Freeform 124">
            <a:extLst>
              <a:ext uri="{FF2B5EF4-FFF2-40B4-BE49-F238E27FC236}">
                <a16:creationId xmlns:a16="http://schemas.microsoft.com/office/drawing/2014/main" id="{A16B4F0C-5EC2-6816-432C-572C92F6AF9D}"/>
              </a:ext>
              <a:ext uri="{C183D7F6-B498-43B3-948B-1728B52AA6E4}">
                <adec:decorative xmlns:adec="http://schemas.microsoft.com/office/drawing/2017/decorative" val="1"/>
              </a:ext>
            </a:extLst>
          </p:cNvPr>
          <p:cNvSpPr>
            <a:spLocks/>
          </p:cNvSpPr>
          <p:nvPr/>
        </p:nvSpPr>
        <p:spPr bwMode="auto">
          <a:xfrm rot="16200000" flipV="1">
            <a:off x="7989888" y="2890838"/>
            <a:ext cx="950912" cy="417512"/>
          </a:xfrm>
          <a:custGeom>
            <a:avLst/>
            <a:gdLst>
              <a:gd name="T0" fmla="*/ 0 w 1362"/>
              <a:gd name="T1" fmla="*/ 416319 h 350"/>
              <a:gd name="T2" fmla="*/ 129860 w 1362"/>
              <a:gd name="T3" fmla="*/ 416319 h 350"/>
              <a:gd name="T4" fmla="*/ 129860 w 1362"/>
              <a:gd name="T5" fmla="*/ 386497 h 350"/>
              <a:gd name="T6" fmla="*/ 777765 w 1362"/>
              <a:gd name="T7" fmla="*/ 386497 h 350"/>
              <a:gd name="T8" fmla="*/ 777765 w 1362"/>
              <a:gd name="T9" fmla="*/ 416319 h 350"/>
              <a:gd name="T10" fmla="*/ 950214 w 1362"/>
              <a:gd name="T11" fmla="*/ 416319 h 350"/>
              <a:gd name="T12" fmla="*/ 950214 w 1362"/>
              <a:gd name="T13" fmla="*/ 0 h 350"/>
              <a:gd name="T14" fmla="*/ 0 w 1362"/>
              <a:gd name="T15" fmla="*/ 0 h 350"/>
              <a:gd name="T16" fmla="*/ 0 w 1362"/>
              <a:gd name="T17" fmla="*/ 41631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000066"/>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15" name="Rectangle 125">
            <a:extLst>
              <a:ext uri="{FF2B5EF4-FFF2-40B4-BE49-F238E27FC236}">
                <a16:creationId xmlns:a16="http://schemas.microsoft.com/office/drawing/2014/main" id="{F44BD186-8DCB-BD3B-DBCC-7CF9587A0A15}"/>
              </a:ext>
              <a:ext uri="{C183D7F6-B498-43B3-948B-1728B52AA6E4}">
                <adec:decorative xmlns:adec="http://schemas.microsoft.com/office/drawing/2017/decorative" val="1"/>
              </a:ext>
            </a:extLst>
          </p:cNvPr>
          <p:cNvSpPr>
            <a:spLocks noChangeArrowheads="1"/>
          </p:cNvSpPr>
          <p:nvPr/>
        </p:nvSpPr>
        <p:spPr bwMode="auto">
          <a:xfrm>
            <a:off x="8256588" y="2628900"/>
            <a:ext cx="428625" cy="609600"/>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8617" name="Group 140">
            <a:extLst>
              <a:ext uri="{FF2B5EF4-FFF2-40B4-BE49-F238E27FC236}">
                <a16:creationId xmlns:a16="http://schemas.microsoft.com/office/drawing/2014/main" id="{6AD8ADBF-DA40-82EF-75DA-AA49B06ED9AB}"/>
              </a:ext>
              <a:ext uri="{C183D7F6-B498-43B3-948B-1728B52AA6E4}">
                <adec:decorative xmlns:adec="http://schemas.microsoft.com/office/drawing/2017/decorative" val="1"/>
              </a:ext>
            </a:extLst>
          </p:cNvPr>
          <p:cNvGrpSpPr>
            <a:grpSpLocks/>
          </p:cNvGrpSpPr>
          <p:nvPr/>
        </p:nvGrpSpPr>
        <p:grpSpPr bwMode="auto">
          <a:xfrm>
            <a:off x="7477125" y="2697163"/>
            <a:ext cx="781050" cy="368300"/>
            <a:chOff x="2778" y="2216"/>
            <a:chExt cx="492" cy="232"/>
          </a:xfrm>
        </p:grpSpPr>
        <p:sp>
          <p:nvSpPr>
            <p:cNvPr id="108646" name="Line 141">
              <a:extLst>
                <a:ext uri="{FF2B5EF4-FFF2-40B4-BE49-F238E27FC236}">
                  <a16:creationId xmlns:a16="http://schemas.microsoft.com/office/drawing/2014/main" id="{80CE286D-8412-07CA-C325-AD97D4DE548F}"/>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47" name="Line 142">
              <a:extLst>
                <a:ext uri="{FF2B5EF4-FFF2-40B4-BE49-F238E27FC236}">
                  <a16:creationId xmlns:a16="http://schemas.microsoft.com/office/drawing/2014/main" id="{10A783D9-BAB5-AA3E-7A37-E2D2303E77F0}"/>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48" name="Line 143">
              <a:extLst>
                <a:ext uri="{FF2B5EF4-FFF2-40B4-BE49-F238E27FC236}">
                  <a16:creationId xmlns:a16="http://schemas.microsoft.com/office/drawing/2014/main" id="{BF7BE9D9-9CDF-0C39-C0D3-E4E513F030C7}"/>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8620" name="Freeform 149">
            <a:extLst>
              <a:ext uri="{FF2B5EF4-FFF2-40B4-BE49-F238E27FC236}">
                <a16:creationId xmlns:a16="http://schemas.microsoft.com/office/drawing/2014/main" id="{75B70BBD-EE37-3EE8-DD6D-3ED80C4D8CE5}"/>
              </a:ext>
              <a:ext uri="{C183D7F6-B498-43B3-948B-1728B52AA6E4}">
                <adec:decorative xmlns:adec="http://schemas.microsoft.com/office/drawing/2017/decorative" val="1"/>
              </a:ext>
            </a:extLst>
          </p:cNvPr>
          <p:cNvSpPr>
            <a:spLocks/>
          </p:cNvSpPr>
          <p:nvPr/>
        </p:nvSpPr>
        <p:spPr bwMode="auto">
          <a:xfrm rot="16200000" flipV="1">
            <a:off x="8261350" y="2760663"/>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31" name="Rectangle 162">
            <a:extLst>
              <a:ext uri="{FF2B5EF4-FFF2-40B4-BE49-F238E27FC236}">
                <a16:creationId xmlns:a16="http://schemas.microsoft.com/office/drawing/2014/main" id="{87BE6CAD-04E5-9D4E-FBB1-AD839E5ECA57}"/>
              </a:ext>
              <a:ext uri="{C183D7F6-B498-43B3-948B-1728B52AA6E4}">
                <adec:decorative xmlns:adec="http://schemas.microsoft.com/office/drawing/2017/decorative" val="1"/>
              </a:ext>
            </a:extLst>
          </p:cNvPr>
          <p:cNvSpPr>
            <a:spLocks noChangeArrowheads="1"/>
          </p:cNvSpPr>
          <p:nvPr/>
        </p:nvSpPr>
        <p:spPr bwMode="auto">
          <a:xfrm rot="16200000" flipV="1">
            <a:off x="7996238" y="3087688"/>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8632" name="Group 163">
            <a:extLst>
              <a:ext uri="{FF2B5EF4-FFF2-40B4-BE49-F238E27FC236}">
                <a16:creationId xmlns:a16="http://schemas.microsoft.com/office/drawing/2014/main" id="{1470451E-E94A-B2E2-B95D-111D6913468B}"/>
              </a:ext>
              <a:ext uri="{C183D7F6-B498-43B3-948B-1728B52AA6E4}">
                <adec:decorative xmlns:adec="http://schemas.microsoft.com/office/drawing/2017/decorative" val="1"/>
              </a:ext>
            </a:extLst>
          </p:cNvPr>
          <p:cNvGrpSpPr>
            <a:grpSpLocks/>
          </p:cNvGrpSpPr>
          <p:nvPr/>
        </p:nvGrpSpPr>
        <p:grpSpPr bwMode="auto">
          <a:xfrm rot="16200000" flipV="1">
            <a:off x="7966075" y="2654301"/>
            <a:ext cx="1023937" cy="347662"/>
            <a:chOff x="4108" y="965"/>
            <a:chExt cx="1467" cy="294"/>
          </a:xfrm>
        </p:grpSpPr>
        <p:sp>
          <p:nvSpPr>
            <p:cNvPr id="108637" name="Rectangle 164">
              <a:extLst>
                <a:ext uri="{FF2B5EF4-FFF2-40B4-BE49-F238E27FC236}">
                  <a16:creationId xmlns:a16="http://schemas.microsoft.com/office/drawing/2014/main" id="{F6AA42ED-AA0B-012C-7FF1-9454BA09747C}"/>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38" name="Rectangle 165">
              <a:extLst>
                <a:ext uri="{FF2B5EF4-FFF2-40B4-BE49-F238E27FC236}">
                  <a16:creationId xmlns:a16="http://schemas.microsoft.com/office/drawing/2014/main" id="{F2306C30-3890-1FAA-1665-63B804B00D30}"/>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39" name="Freeform 166">
              <a:extLst>
                <a:ext uri="{FF2B5EF4-FFF2-40B4-BE49-F238E27FC236}">
                  <a16:creationId xmlns:a16="http://schemas.microsoft.com/office/drawing/2014/main" id="{11D33243-7732-A8C3-782C-0489149564CC}"/>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40" name="Freeform 167">
              <a:extLst>
                <a:ext uri="{FF2B5EF4-FFF2-40B4-BE49-F238E27FC236}">
                  <a16:creationId xmlns:a16="http://schemas.microsoft.com/office/drawing/2014/main" id="{819FABE4-07CC-2129-DA2F-DA8EEBEBC049}"/>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108625" name="Freeform 154">
            <a:extLst>
              <a:ext uri="{FF2B5EF4-FFF2-40B4-BE49-F238E27FC236}">
                <a16:creationId xmlns:a16="http://schemas.microsoft.com/office/drawing/2014/main" id="{D84A4967-D460-B460-DCFB-477CC0F98669}"/>
              </a:ext>
              <a:ext uri="{C183D7F6-B498-43B3-948B-1728B52AA6E4}">
                <adec:decorative xmlns:adec="http://schemas.microsoft.com/office/drawing/2017/decorative" val="1"/>
              </a:ext>
            </a:extLst>
          </p:cNvPr>
          <p:cNvSpPr>
            <a:spLocks/>
          </p:cNvSpPr>
          <p:nvPr/>
        </p:nvSpPr>
        <p:spPr bwMode="auto">
          <a:xfrm rot="16200000" flipV="1">
            <a:off x="8239125" y="2519363"/>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19" name="Freeform 148">
            <a:extLst>
              <a:ext uri="{FF2B5EF4-FFF2-40B4-BE49-F238E27FC236}">
                <a16:creationId xmlns:a16="http://schemas.microsoft.com/office/drawing/2014/main" id="{6CA50F98-BC41-1E8A-8EB7-15953D30305C}"/>
              </a:ext>
              <a:ext uri="{C183D7F6-B498-43B3-948B-1728B52AA6E4}">
                <adec:decorative xmlns:adec="http://schemas.microsoft.com/office/drawing/2017/decorative" val="1"/>
              </a:ext>
            </a:extLst>
          </p:cNvPr>
          <p:cNvSpPr>
            <a:spLocks/>
          </p:cNvSpPr>
          <p:nvPr/>
        </p:nvSpPr>
        <p:spPr bwMode="auto">
          <a:xfrm rot="16200000" flipV="1">
            <a:off x="8441531" y="2607470"/>
            <a:ext cx="365125" cy="144462"/>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1 h 121"/>
              <a:gd name="T16" fmla="*/ 297535 w 524"/>
              <a:gd name="T17" fmla="*/ 107451 h 121"/>
              <a:gd name="T18" fmla="*/ 297535 w 524"/>
              <a:gd name="T19" fmla="*/ 143268 h 121"/>
              <a:gd name="T20" fmla="*/ 216706 w 524"/>
              <a:gd name="T21" fmla="*/ 143268 h 121"/>
              <a:gd name="T22" fmla="*/ 216706 w 524"/>
              <a:gd name="T23" fmla="*/ 102675 h 121"/>
              <a:gd name="T24" fmla="*/ 0 w 524"/>
              <a:gd name="T25" fmla="*/ 102675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8630" name="Group 159">
            <a:extLst>
              <a:ext uri="{FF2B5EF4-FFF2-40B4-BE49-F238E27FC236}">
                <a16:creationId xmlns:a16="http://schemas.microsoft.com/office/drawing/2014/main" id="{AE9E0B00-3AD1-23AF-6E62-A766D605BBA1}"/>
              </a:ext>
              <a:ext uri="{C183D7F6-B498-43B3-948B-1728B52AA6E4}">
                <adec:decorative xmlns:adec="http://schemas.microsoft.com/office/drawing/2017/decorative" val="1"/>
              </a:ext>
            </a:extLst>
          </p:cNvPr>
          <p:cNvGrpSpPr>
            <a:grpSpLocks/>
          </p:cNvGrpSpPr>
          <p:nvPr/>
        </p:nvGrpSpPr>
        <p:grpSpPr bwMode="auto">
          <a:xfrm rot="16200000" flipV="1">
            <a:off x="8437563" y="2530475"/>
            <a:ext cx="77787" cy="150813"/>
            <a:chOff x="4817" y="1051"/>
            <a:chExt cx="111" cy="126"/>
          </a:xfrm>
        </p:grpSpPr>
        <p:sp>
          <p:nvSpPr>
            <p:cNvPr id="108641" name="Rectangle 160">
              <a:extLst>
                <a:ext uri="{FF2B5EF4-FFF2-40B4-BE49-F238E27FC236}">
                  <a16:creationId xmlns:a16="http://schemas.microsoft.com/office/drawing/2014/main" id="{51C7817E-EC02-81A3-CB11-11E18A280DAC}"/>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42" name="Rectangle 161">
              <a:extLst>
                <a:ext uri="{FF2B5EF4-FFF2-40B4-BE49-F238E27FC236}">
                  <a16:creationId xmlns:a16="http://schemas.microsoft.com/office/drawing/2014/main" id="{F9D20113-15C5-47B1-1393-961489088F99}"/>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08629" name="Rectangle 158">
            <a:extLst>
              <a:ext uri="{FF2B5EF4-FFF2-40B4-BE49-F238E27FC236}">
                <a16:creationId xmlns:a16="http://schemas.microsoft.com/office/drawing/2014/main" id="{707CF150-CB8D-4928-1B3C-C8C4796C9EA9}"/>
              </a:ext>
              <a:ext uri="{C183D7F6-B498-43B3-948B-1728B52AA6E4}">
                <adec:decorative xmlns:adec="http://schemas.microsoft.com/office/drawing/2017/decorative" val="1"/>
              </a:ext>
            </a:extLst>
          </p:cNvPr>
          <p:cNvSpPr>
            <a:spLocks noChangeArrowheads="1"/>
          </p:cNvSpPr>
          <p:nvPr/>
        </p:nvSpPr>
        <p:spPr bwMode="auto">
          <a:xfrm rot="16200000" flipV="1">
            <a:off x="8385969" y="3088482"/>
            <a:ext cx="574675" cy="33337"/>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08618" name="Group 144">
            <a:extLst>
              <a:ext uri="{FF2B5EF4-FFF2-40B4-BE49-F238E27FC236}">
                <a16:creationId xmlns:a16="http://schemas.microsoft.com/office/drawing/2014/main" id="{55C4302C-CD5E-001F-332C-CA0C0BBF241B}"/>
              </a:ext>
              <a:ext uri="{C183D7F6-B498-43B3-948B-1728B52AA6E4}">
                <adec:decorative xmlns:adec="http://schemas.microsoft.com/office/drawing/2017/decorative" val="1"/>
              </a:ext>
            </a:extLst>
          </p:cNvPr>
          <p:cNvGrpSpPr>
            <a:grpSpLocks/>
          </p:cNvGrpSpPr>
          <p:nvPr/>
        </p:nvGrpSpPr>
        <p:grpSpPr bwMode="auto">
          <a:xfrm>
            <a:off x="7467600" y="3268663"/>
            <a:ext cx="790575" cy="271462"/>
            <a:chOff x="2772" y="2576"/>
            <a:chExt cx="498" cy="171"/>
          </a:xfrm>
        </p:grpSpPr>
        <p:sp>
          <p:nvSpPr>
            <p:cNvPr id="108643" name="Line 145">
              <a:extLst>
                <a:ext uri="{FF2B5EF4-FFF2-40B4-BE49-F238E27FC236}">
                  <a16:creationId xmlns:a16="http://schemas.microsoft.com/office/drawing/2014/main" id="{47D3BA29-1AE2-F158-2CDF-32D9285E964F}"/>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44" name="Line 146">
              <a:extLst>
                <a:ext uri="{FF2B5EF4-FFF2-40B4-BE49-F238E27FC236}">
                  <a16:creationId xmlns:a16="http://schemas.microsoft.com/office/drawing/2014/main" id="{C27CD8AF-6EBF-E26F-FA2E-20E16802F140}"/>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45" name="Line 147">
              <a:extLst>
                <a:ext uri="{FF2B5EF4-FFF2-40B4-BE49-F238E27FC236}">
                  <a16:creationId xmlns:a16="http://schemas.microsoft.com/office/drawing/2014/main" id="{9EA66C65-A92D-BE51-7BE8-30E096E43FE6}"/>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08622" name="Freeform 151">
            <a:extLst>
              <a:ext uri="{FF2B5EF4-FFF2-40B4-BE49-F238E27FC236}">
                <a16:creationId xmlns:a16="http://schemas.microsoft.com/office/drawing/2014/main" id="{32ABDB98-9244-491D-A976-61EA45F21ECC}"/>
              </a:ext>
              <a:ext uri="{C183D7F6-B498-43B3-948B-1728B52AA6E4}">
                <adec:decorative xmlns:adec="http://schemas.microsoft.com/office/drawing/2017/decorative" val="1"/>
              </a:ext>
            </a:extLst>
          </p:cNvPr>
          <p:cNvSpPr>
            <a:spLocks/>
          </p:cNvSpPr>
          <p:nvPr/>
        </p:nvSpPr>
        <p:spPr bwMode="auto">
          <a:xfrm rot="16200000" flipV="1">
            <a:off x="8258176" y="3344862"/>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23" name="Freeform 152">
            <a:extLst>
              <a:ext uri="{FF2B5EF4-FFF2-40B4-BE49-F238E27FC236}">
                <a16:creationId xmlns:a16="http://schemas.microsoft.com/office/drawing/2014/main" id="{6055F263-D500-5FC7-9FD6-8BE68917BE2A}"/>
              </a:ext>
              <a:ext uri="{C183D7F6-B498-43B3-948B-1728B52AA6E4}">
                <adec:decorative xmlns:adec="http://schemas.microsoft.com/office/drawing/2017/decorative" val="1"/>
              </a:ext>
            </a:extLst>
          </p:cNvPr>
          <p:cNvSpPr>
            <a:spLocks/>
          </p:cNvSpPr>
          <p:nvPr/>
        </p:nvSpPr>
        <p:spPr bwMode="auto">
          <a:xfrm rot="16200000" flipV="1">
            <a:off x="8358982" y="3248819"/>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24" name="Freeform 153">
            <a:extLst>
              <a:ext uri="{FF2B5EF4-FFF2-40B4-BE49-F238E27FC236}">
                <a16:creationId xmlns:a16="http://schemas.microsoft.com/office/drawing/2014/main" id="{157052EB-F61F-71D7-0A2B-5E0F9DD21A96}"/>
              </a:ext>
              <a:ext uri="{C183D7F6-B498-43B3-948B-1728B52AA6E4}">
                <adec:decorative xmlns:adec="http://schemas.microsoft.com/office/drawing/2017/decorative" val="1"/>
              </a:ext>
            </a:extLst>
          </p:cNvPr>
          <p:cNvSpPr>
            <a:spLocks/>
          </p:cNvSpPr>
          <p:nvPr/>
        </p:nvSpPr>
        <p:spPr bwMode="auto">
          <a:xfrm rot="16200000" flipV="1">
            <a:off x="8356600" y="3246438"/>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21" name="Freeform 150">
            <a:extLst>
              <a:ext uri="{FF2B5EF4-FFF2-40B4-BE49-F238E27FC236}">
                <a16:creationId xmlns:a16="http://schemas.microsoft.com/office/drawing/2014/main" id="{DE83232E-C61B-8359-8F70-64A17D98BCE9}"/>
              </a:ext>
              <a:ext uri="{C183D7F6-B498-43B3-948B-1728B52AA6E4}">
                <adec:decorative xmlns:adec="http://schemas.microsoft.com/office/drawing/2017/decorative" val="1"/>
              </a:ext>
            </a:extLst>
          </p:cNvPr>
          <p:cNvSpPr>
            <a:spLocks/>
          </p:cNvSpPr>
          <p:nvPr/>
        </p:nvSpPr>
        <p:spPr bwMode="auto">
          <a:xfrm rot="16200000" flipV="1">
            <a:off x="8260557" y="3347244"/>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08547" name="Group 2" descr="symbol">
            <a:extLst>
              <a:ext uri="{FF2B5EF4-FFF2-40B4-BE49-F238E27FC236}">
                <a16:creationId xmlns:a16="http://schemas.microsoft.com/office/drawing/2014/main" id="{485425DB-6106-97D3-9B47-DD2FBF36988A}"/>
              </a:ext>
            </a:extLst>
          </p:cNvPr>
          <p:cNvGrpSpPr>
            <a:grpSpLocks/>
          </p:cNvGrpSpPr>
          <p:nvPr/>
        </p:nvGrpSpPr>
        <p:grpSpPr bwMode="auto">
          <a:xfrm>
            <a:off x="7440613" y="4792663"/>
            <a:ext cx="1150937" cy="1066800"/>
            <a:chOff x="4594" y="655"/>
            <a:chExt cx="725" cy="672"/>
          </a:xfrm>
        </p:grpSpPr>
        <p:sp>
          <p:nvSpPr>
            <p:cNvPr id="108686" name="Freeform 3">
              <a:extLst>
                <a:ext uri="{FF2B5EF4-FFF2-40B4-BE49-F238E27FC236}">
                  <a16:creationId xmlns:a16="http://schemas.microsoft.com/office/drawing/2014/main" id="{3A984BCD-E75F-E9B3-FED2-D32C0C76A895}"/>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87" name="Freeform 4">
              <a:extLst>
                <a:ext uri="{FF2B5EF4-FFF2-40B4-BE49-F238E27FC236}">
                  <a16:creationId xmlns:a16="http://schemas.microsoft.com/office/drawing/2014/main" id="{79E1A738-20B9-16EF-CDBC-DD63C05889DC}"/>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688" name="Group 5">
              <a:extLst>
                <a:ext uri="{FF2B5EF4-FFF2-40B4-BE49-F238E27FC236}">
                  <a16:creationId xmlns:a16="http://schemas.microsoft.com/office/drawing/2014/main" id="{D70E8FC0-A4AF-4789-1D6F-8A62985BC8BB}"/>
                </a:ext>
              </a:extLst>
            </p:cNvPr>
            <p:cNvGrpSpPr>
              <a:grpSpLocks/>
            </p:cNvGrpSpPr>
            <p:nvPr/>
          </p:nvGrpSpPr>
          <p:grpSpPr bwMode="auto">
            <a:xfrm>
              <a:off x="5005" y="857"/>
              <a:ext cx="314" cy="167"/>
              <a:chOff x="5005" y="857"/>
              <a:chExt cx="314" cy="167"/>
            </a:xfrm>
          </p:grpSpPr>
          <p:sp>
            <p:nvSpPr>
              <p:cNvPr id="108709" name="Freeform 6">
                <a:extLst>
                  <a:ext uri="{FF2B5EF4-FFF2-40B4-BE49-F238E27FC236}">
                    <a16:creationId xmlns:a16="http://schemas.microsoft.com/office/drawing/2014/main" id="{C45B4F6D-E4C8-C634-84E7-E9E516BE0E0E}"/>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0" name="Freeform 7">
                <a:extLst>
                  <a:ext uri="{FF2B5EF4-FFF2-40B4-BE49-F238E27FC236}">
                    <a16:creationId xmlns:a16="http://schemas.microsoft.com/office/drawing/2014/main" id="{06E1905C-B13B-2885-BD14-1256995418F0}"/>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1" name="Freeform 8">
                <a:extLst>
                  <a:ext uri="{FF2B5EF4-FFF2-40B4-BE49-F238E27FC236}">
                    <a16:creationId xmlns:a16="http://schemas.microsoft.com/office/drawing/2014/main" id="{7C3D9BA5-6532-1B0B-3693-899F97CFE1AF}"/>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2" name="Freeform 9">
                <a:extLst>
                  <a:ext uri="{FF2B5EF4-FFF2-40B4-BE49-F238E27FC236}">
                    <a16:creationId xmlns:a16="http://schemas.microsoft.com/office/drawing/2014/main" id="{64ECCBFA-92C0-2D5C-A99A-19494330DF64}"/>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3" name="Freeform 10">
                <a:extLst>
                  <a:ext uri="{FF2B5EF4-FFF2-40B4-BE49-F238E27FC236}">
                    <a16:creationId xmlns:a16="http://schemas.microsoft.com/office/drawing/2014/main" id="{9F16B6B1-C62C-155D-01B0-34E0B89103A8}"/>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4" name="Freeform 11">
                <a:extLst>
                  <a:ext uri="{FF2B5EF4-FFF2-40B4-BE49-F238E27FC236}">
                    <a16:creationId xmlns:a16="http://schemas.microsoft.com/office/drawing/2014/main" id="{CBBEF416-F5AA-BFAF-9041-F53D4C24A560}"/>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5" name="Freeform 12">
                <a:extLst>
                  <a:ext uri="{FF2B5EF4-FFF2-40B4-BE49-F238E27FC236}">
                    <a16:creationId xmlns:a16="http://schemas.microsoft.com/office/drawing/2014/main" id="{CDCE1A8B-F6BF-FCF4-EAA9-07B143E9EA40}"/>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6" name="Freeform 13">
                <a:extLst>
                  <a:ext uri="{FF2B5EF4-FFF2-40B4-BE49-F238E27FC236}">
                    <a16:creationId xmlns:a16="http://schemas.microsoft.com/office/drawing/2014/main" id="{A6E4DE20-F3C3-A447-E78D-E5A54B79C6C0}"/>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8689" name="Group 14">
              <a:extLst>
                <a:ext uri="{FF2B5EF4-FFF2-40B4-BE49-F238E27FC236}">
                  <a16:creationId xmlns:a16="http://schemas.microsoft.com/office/drawing/2014/main" id="{BA1505FF-F283-2316-7FE7-9DAA91CC6CD9}"/>
                </a:ext>
              </a:extLst>
            </p:cNvPr>
            <p:cNvGrpSpPr>
              <a:grpSpLocks/>
            </p:cNvGrpSpPr>
            <p:nvPr/>
          </p:nvGrpSpPr>
          <p:grpSpPr bwMode="auto">
            <a:xfrm>
              <a:off x="4728" y="807"/>
              <a:ext cx="285" cy="300"/>
              <a:chOff x="4728" y="807"/>
              <a:chExt cx="285" cy="300"/>
            </a:xfrm>
          </p:grpSpPr>
          <p:sp>
            <p:nvSpPr>
              <p:cNvPr id="108703" name="Freeform 15">
                <a:extLst>
                  <a:ext uri="{FF2B5EF4-FFF2-40B4-BE49-F238E27FC236}">
                    <a16:creationId xmlns:a16="http://schemas.microsoft.com/office/drawing/2014/main" id="{3CD59C2A-63EA-55BF-D694-802C37A577BD}"/>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04" name="Freeform 16">
                <a:extLst>
                  <a:ext uri="{FF2B5EF4-FFF2-40B4-BE49-F238E27FC236}">
                    <a16:creationId xmlns:a16="http://schemas.microsoft.com/office/drawing/2014/main" id="{A0FFABFD-78F5-BE28-B7A6-DA583FAB47A5}"/>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705" name="Group 17">
                <a:extLst>
                  <a:ext uri="{FF2B5EF4-FFF2-40B4-BE49-F238E27FC236}">
                    <a16:creationId xmlns:a16="http://schemas.microsoft.com/office/drawing/2014/main" id="{DE7EE9C4-4186-38E9-A801-E4AEF9568F31}"/>
                  </a:ext>
                </a:extLst>
              </p:cNvPr>
              <p:cNvGrpSpPr>
                <a:grpSpLocks/>
              </p:cNvGrpSpPr>
              <p:nvPr/>
            </p:nvGrpSpPr>
            <p:grpSpPr bwMode="auto">
              <a:xfrm>
                <a:off x="4781" y="810"/>
                <a:ext cx="35" cy="260"/>
                <a:chOff x="4781" y="807"/>
                <a:chExt cx="35" cy="260"/>
              </a:xfrm>
            </p:grpSpPr>
            <p:sp>
              <p:nvSpPr>
                <p:cNvPr id="108706" name="Freeform 18">
                  <a:extLst>
                    <a:ext uri="{FF2B5EF4-FFF2-40B4-BE49-F238E27FC236}">
                      <a16:creationId xmlns:a16="http://schemas.microsoft.com/office/drawing/2014/main" id="{349B9362-B593-AD93-0753-A624FE103B85}"/>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07" name="Freeform 19">
                  <a:extLst>
                    <a:ext uri="{FF2B5EF4-FFF2-40B4-BE49-F238E27FC236}">
                      <a16:creationId xmlns:a16="http://schemas.microsoft.com/office/drawing/2014/main" id="{D78565F1-B24F-2FE7-BF40-59AD7D8A9A47}"/>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108708" name="Freeform 20">
                  <a:extLst>
                    <a:ext uri="{FF2B5EF4-FFF2-40B4-BE49-F238E27FC236}">
                      <a16:creationId xmlns:a16="http://schemas.microsoft.com/office/drawing/2014/main" id="{CBAA1C2A-EA12-96F0-A810-D31B4738B31E}"/>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108690" name="Group 21">
              <a:extLst>
                <a:ext uri="{FF2B5EF4-FFF2-40B4-BE49-F238E27FC236}">
                  <a16:creationId xmlns:a16="http://schemas.microsoft.com/office/drawing/2014/main" id="{17AEEC63-1B60-36D3-FCD6-52D360986FBB}"/>
                </a:ext>
              </a:extLst>
            </p:cNvPr>
            <p:cNvGrpSpPr>
              <a:grpSpLocks/>
            </p:cNvGrpSpPr>
            <p:nvPr/>
          </p:nvGrpSpPr>
          <p:grpSpPr bwMode="auto">
            <a:xfrm>
              <a:off x="5112" y="777"/>
              <a:ext cx="79" cy="298"/>
              <a:chOff x="5106" y="769"/>
              <a:chExt cx="79" cy="298"/>
            </a:xfrm>
          </p:grpSpPr>
          <p:sp>
            <p:nvSpPr>
              <p:cNvPr id="108701" name="Freeform 22">
                <a:extLst>
                  <a:ext uri="{FF2B5EF4-FFF2-40B4-BE49-F238E27FC236}">
                    <a16:creationId xmlns:a16="http://schemas.microsoft.com/office/drawing/2014/main" id="{2E184C92-8068-D569-DB77-134EFDA4FAE8}"/>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02" name="Freeform 23">
                <a:extLst>
                  <a:ext uri="{FF2B5EF4-FFF2-40B4-BE49-F238E27FC236}">
                    <a16:creationId xmlns:a16="http://schemas.microsoft.com/office/drawing/2014/main" id="{10FCC8AA-08BA-981E-A22E-05EABC005CB8}"/>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08691" name="Group 24">
              <a:extLst>
                <a:ext uri="{FF2B5EF4-FFF2-40B4-BE49-F238E27FC236}">
                  <a16:creationId xmlns:a16="http://schemas.microsoft.com/office/drawing/2014/main" id="{68D7FBAC-5BFF-EF94-CE03-01D34A312871}"/>
                </a:ext>
              </a:extLst>
            </p:cNvPr>
            <p:cNvGrpSpPr>
              <a:grpSpLocks/>
            </p:cNvGrpSpPr>
            <p:nvPr/>
          </p:nvGrpSpPr>
          <p:grpSpPr bwMode="auto">
            <a:xfrm>
              <a:off x="4594" y="957"/>
              <a:ext cx="281" cy="300"/>
              <a:chOff x="4594" y="957"/>
              <a:chExt cx="281" cy="300"/>
            </a:xfrm>
          </p:grpSpPr>
          <p:sp>
            <p:nvSpPr>
              <p:cNvPr id="108697" name="Freeform 25">
                <a:extLst>
                  <a:ext uri="{FF2B5EF4-FFF2-40B4-BE49-F238E27FC236}">
                    <a16:creationId xmlns:a16="http://schemas.microsoft.com/office/drawing/2014/main" id="{C3E684C1-5F16-E797-92B5-697D76E154F2}"/>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98" name="Freeform 26">
                <a:extLst>
                  <a:ext uri="{FF2B5EF4-FFF2-40B4-BE49-F238E27FC236}">
                    <a16:creationId xmlns:a16="http://schemas.microsoft.com/office/drawing/2014/main" id="{52931A77-7A3D-04D6-1BC7-206CBF033C21}"/>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99" name="Freeform 27">
                <a:extLst>
                  <a:ext uri="{FF2B5EF4-FFF2-40B4-BE49-F238E27FC236}">
                    <a16:creationId xmlns:a16="http://schemas.microsoft.com/office/drawing/2014/main" id="{F7661D9E-4A50-4B06-7C31-0D8B1797A78C}"/>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00" name="Freeform 28">
                <a:extLst>
                  <a:ext uri="{FF2B5EF4-FFF2-40B4-BE49-F238E27FC236}">
                    <a16:creationId xmlns:a16="http://schemas.microsoft.com/office/drawing/2014/main" id="{B1E4E65A-7FD1-FD0B-0794-0758F9E4872D}"/>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8692" name="Freeform 29">
              <a:extLst>
                <a:ext uri="{FF2B5EF4-FFF2-40B4-BE49-F238E27FC236}">
                  <a16:creationId xmlns:a16="http://schemas.microsoft.com/office/drawing/2014/main" id="{CF73CCA1-41FF-C776-388D-F25F36F5B000}"/>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693" name="Group 30">
              <a:extLst>
                <a:ext uri="{FF2B5EF4-FFF2-40B4-BE49-F238E27FC236}">
                  <a16:creationId xmlns:a16="http://schemas.microsoft.com/office/drawing/2014/main" id="{C01C4768-BFE4-3DCA-A17C-B0D6481ED8FD}"/>
                </a:ext>
              </a:extLst>
            </p:cNvPr>
            <p:cNvGrpSpPr>
              <a:grpSpLocks/>
            </p:cNvGrpSpPr>
            <p:nvPr/>
          </p:nvGrpSpPr>
          <p:grpSpPr bwMode="auto">
            <a:xfrm rot="5400000">
              <a:off x="4942" y="1040"/>
              <a:ext cx="218" cy="356"/>
              <a:chOff x="4462" y="2080"/>
              <a:chExt cx="218" cy="356"/>
            </a:xfrm>
          </p:grpSpPr>
          <p:sp>
            <p:nvSpPr>
              <p:cNvPr id="108694" name="Oval 31">
                <a:extLst>
                  <a:ext uri="{FF2B5EF4-FFF2-40B4-BE49-F238E27FC236}">
                    <a16:creationId xmlns:a16="http://schemas.microsoft.com/office/drawing/2014/main" id="{3C54BFA2-1BCA-BB95-9636-A6E31940A452}"/>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08695" name="Line 32">
                <a:extLst>
                  <a:ext uri="{FF2B5EF4-FFF2-40B4-BE49-F238E27FC236}">
                    <a16:creationId xmlns:a16="http://schemas.microsoft.com/office/drawing/2014/main" id="{2F54AD76-B775-A381-C7E9-96378CF87BB7}"/>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96" name="Line 33">
                <a:extLst>
                  <a:ext uri="{FF2B5EF4-FFF2-40B4-BE49-F238E27FC236}">
                    <a16:creationId xmlns:a16="http://schemas.microsoft.com/office/drawing/2014/main" id="{E3B8D9D6-D817-2E02-980A-054BFF3C3888}"/>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08633" name="AutoShape 168">
            <a:extLst>
              <a:ext uri="{FF2B5EF4-FFF2-40B4-BE49-F238E27FC236}">
                <a16:creationId xmlns:a16="http://schemas.microsoft.com/office/drawing/2014/main" id="{E321221E-BEB1-B469-BF0D-800809AE1060}"/>
              </a:ext>
              <a:ext uri="{C183D7F6-B498-43B3-948B-1728B52AA6E4}">
                <adec:decorative xmlns:adec="http://schemas.microsoft.com/office/drawing/2017/decorative" val="1"/>
              </a:ext>
            </a:extLst>
          </p:cNvPr>
          <p:cNvSpPr>
            <a:spLocks noChangeArrowheads="1"/>
          </p:cNvSpPr>
          <p:nvPr/>
        </p:nvSpPr>
        <p:spPr bwMode="auto">
          <a:xfrm flipV="1">
            <a:off x="8202613" y="2043113"/>
            <a:ext cx="533400" cy="260350"/>
          </a:xfrm>
          <a:custGeom>
            <a:avLst/>
            <a:gdLst>
              <a:gd name="T0" fmla="*/ 466725 w 21600"/>
              <a:gd name="T1" fmla="*/ 130175 h 21600"/>
              <a:gd name="T2" fmla="*/ 266700 w 21600"/>
              <a:gd name="T3" fmla="*/ 260350 h 21600"/>
              <a:gd name="T4" fmla="*/ 66675 w 21600"/>
              <a:gd name="T5" fmla="*/ 130175 h 21600"/>
              <a:gd name="T6" fmla="*/ 2667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777777"/>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8627" name="Line 156">
            <a:extLst>
              <a:ext uri="{FF2B5EF4-FFF2-40B4-BE49-F238E27FC236}">
                <a16:creationId xmlns:a16="http://schemas.microsoft.com/office/drawing/2014/main" id="{7EE1749F-A082-AF7E-E6F4-240E6C7281E5}"/>
              </a:ext>
              <a:ext uri="{C183D7F6-B498-43B3-948B-1728B52AA6E4}">
                <adec:decorative xmlns:adec="http://schemas.microsoft.com/office/drawing/2017/decorative" val="1"/>
              </a:ext>
            </a:extLst>
          </p:cNvPr>
          <p:cNvSpPr>
            <a:spLocks noChangeShapeType="1"/>
          </p:cNvSpPr>
          <p:nvPr/>
        </p:nvSpPr>
        <p:spPr bwMode="auto">
          <a:xfrm rot="16200000" flipV="1">
            <a:off x="8480426" y="3370262"/>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108626" name="Freeform 155">
            <a:extLst>
              <a:ext uri="{FF2B5EF4-FFF2-40B4-BE49-F238E27FC236}">
                <a16:creationId xmlns:a16="http://schemas.microsoft.com/office/drawing/2014/main" id="{901858B2-5144-85B3-8B97-835AA32EB00F}"/>
              </a:ext>
              <a:ext uri="{C183D7F6-B498-43B3-948B-1728B52AA6E4}">
                <adec:decorative xmlns:adec="http://schemas.microsoft.com/office/drawing/2017/decorative" val="1"/>
              </a:ext>
            </a:extLst>
          </p:cNvPr>
          <p:cNvSpPr>
            <a:spLocks/>
          </p:cNvSpPr>
          <p:nvPr/>
        </p:nvSpPr>
        <p:spPr bwMode="auto">
          <a:xfrm rot="16200000" flipV="1">
            <a:off x="8353426" y="2503487"/>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08628" name="Freeform 157">
            <a:extLst>
              <a:ext uri="{FF2B5EF4-FFF2-40B4-BE49-F238E27FC236}">
                <a16:creationId xmlns:a16="http://schemas.microsoft.com/office/drawing/2014/main" id="{D4BDC9A2-5211-F685-1299-7B81417FFE13}"/>
              </a:ext>
              <a:ext uri="{C183D7F6-B498-43B3-948B-1728B52AA6E4}">
                <adec:decorative xmlns:adec="http://schemas.microsoft.com/office/drawing/2017/decorative" val="1"/>
              </a:ext>
            </a:extLst>
          </p:cNvPr>
          <p:cNvSpPr>
            <a:spLocks/>
          </p:cNvSpPr>
          <p:nvPr/>
        </p:nvSpPr>
        <p:spPr bwMode="auto">
          <a:xfrm rot="16200000" flipV="1">
            <a:off x="8535194" y="2504281"/>
            <a:ext cx="63500" cy="58738"/>
          </a:xfrm>
          <a:custGeom>
            <a:avLst/>
            <a:gdLst>
              <a:gd name="T0" fmla="*/ 0 w 90"/>
              <a:gd name="T1" fmla="*/ 57563 h 50"/>
              <a:gd name="T2" fmla="*/ 0 w 90"/>
              <a:gd name="T3" fmla="*/ 57563 h 50"/>
              <a:gd name="T4" fmla="*/ 0 w 90"/>
              <a:gd name="T5" fmla="*/ 48165 h 50"/>
              <a:gd name="T6" fmla="*/ 7761 w 90"/>
              <a:gd name="T7" fmla="*/ 39942 h 50"/>
              <a:gd name="T8" fmla="*/ 7761 w 90"/>
              <a:gd name="T9" fmla="*/ 30544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4 h 50"/>
              <a:gd name="T28" fmla="*/ 51506 w 90"/>
              <a:gd name="T29" fmla="*/ 39942 h 50"/>
              <a:gd name="T30" fmla="*/ 62794 w 90"/>
              <a:gd name="T31" fmla="*/ 48165 h 50"/>
              <a:gd name="T32" fmla="*/ 62794 w 90"/>
              <a:gd name="T33" fmla="*/ 57563 h 50"/>
              <a:gd name="T34" fmla="*/ 0 w 90"/>
              <a:gd name="T35" fmla="*/ 57563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2" name="Rectangle 162">
            <a:extLst>
              <a:ext uri="{FF2B5EF4-FFF2-40B4-BE49-F238E27FC236}">
                <a16:creationId xmlns:a16="http://schemas.microsoft.com/office/drawing/2014/main" id="{4EA353C9-33BA-67E7-B885-31303FE6B3FF}"/>
              </a:ext>
            </a:extLst>
          </p:cNvPr>
          <p:cNvSpPr>
            <a:spLocks noGrp="1" noChangeArrowheads="1"/>
          </p:cNvSpPr>
          <p:nvPr>
            <p:ph type="ctrTitle"/>
          </p:nvPr>
        </p:nvSpPr>
        <p:spPr>
          <a:xfrm>
            <a:off x="457200" y="990600"/>
            <a:ext cx="7772400" cy="320675"/>
          </a:xfrm>
        </p:spPr>
        <p:txBody>
          <a:bodyPr anchor="ctr"/>
          <a:lstStyle/>
          <a:p>
            <a:pPr eaLnBrk="1" hangingPunct="1"/>
            <a:r>
              <a:rPr lang="en-US" altLang="en-US" sz="4400" dirty="0"/>
              <a:t>Pressure regulator 17</a:t>
            </a:r>
            <a:endParaRPr lang="en-GB" altLang="en-US" sz="4400" dirty="0"/>
          </a:p>
        </p:txBody>
      </p:sp>
      <p:sp>
        <p:nvSpPr>
          <p:cNvPr id="342177" name="AutoShape 161">
            <a:extLst>
              <a:ext uri="{FF2B5EF4-FFF2-40B4-BE49-F238E27FC236}">
                <a16:creationId xmlns:a16="http://schemas.microsoft.com/office/drawing/2014/main" id="{0493CB05-CA2C-8FC2-9B00-7B120843AD35}"/>
              </a:ext>
              <a:ext uri="{C183D7F6-B498-43B3-948B-1728B52AA6E4}">
                <adec:decorative xmlns:adec="http://schemas.microsoft.com/office/drawing/2017/decorative" val="1"/>
              </a:ext>
            </a:extLst>
          </p:cNvPr>
          <p:cNvSpPr>
            <a:spLocks noChangeArrowheads="1"/>
          </p:cNvSpPr>
          <p:nvPr/>
        </p:nvSpPr>
        <p:spPr bwMode="auto">
          <a:xfrm>
            <a:off x="1598613" y="2978150"/>
            <a:ext cx="1341437" cy="360363"/>
          </a:xfrm>
          <a:prstGeom prst="rightArrow">
            <a:avLst>
              <a:gd name="adj1" fmla="val 50000"/>
              <a:gd name="adj2" fmla="val 93062"/>
            </a:avLst>
          </a:prstGeom>
          <a:gradFill rotWithShape="0">
            <a:gsLst>
              <a:gs pos="0">
                <a:schemeClr val="accent2">
                  <a:gamma/>
                  <a:tint val="51373"/>
                  <a:invGamma/>
                </a:schemeClr>
              </a:gs>
              <a:gs pos="100000">
                <a:schemeClr val="accent2"/>
              </a:gs>
            </a:gsLst>
            <a:lin ang="0" scaled="1"/>
          </a:gradFill>
          <a:ln w="12700">
            <a:solidFill>
              <a:schemeClr val="tx1"/>
            </a:solidFill>
            <a:miter lim="800000"/>
            <a:headEnd type="none" w="sm" len="sm"/>
            <a:tailEnd type="none" w="sm" len="sm"/>
          </a:ln>
          <a:effectLst/>
        </p:spPr>
        <p:txBody>
          <a:bodyPr wrap="none" anchor="ctr"/>
          <a:lstStyle/>
          <a:p>
            <a:pPr>
              <a:defRPr/>
            </a:pPr>
            <a:endParaRPr lang="en-US"/>
          </a:p>
        </p:txBody>
      </p:sp>
      <p:sp>
        <p:nvSpPr>
          <p:cNvPr id="110647" name="Text Box 59">
            <a:extLst>
              <a:ext uri="{FF2B5EF4-FFF2-40B4-BE49-F238E27FC236}">
                <a16:creationId xmlns:a16="http://schemas.microsoft.com/office/drawing/2014/main" id="{787613F3-6E86-26A3-DC39-EA5AF06D45DC}"/>
              </a:ext>
            </a:extLst>
          </p:cNvPr>
          <p:cNvSpPr txBox="1">
            <a:spLocks noChangeArrowheads="1"/>
          </p:cNvSpPr>
          <p:nvPr/>
        </p:nvSpPr>
        <p:spPr bwMode="auto">
          <a:xfrm>
            <a:off x="1582738" y="3422650"/>
            <a:ext cx="10969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GB" altLang="en-US" sz="1600">
                <a:solidFill>
                  <a:srgbClr val="000000"/>
                </a:solidFill>
                <a:latin typeface="MetaPlusLF" charset="0"/>
              </a:rPr>
              <a:t>6 Bar </a:t>
            </a:r>
          </a:p>
        </p:txBody>
      </p:sp>
      <p:sp>
        <p:nvSpPr>
          <p:cNvPr id="342018" name="Freeform 2">
            <a:extLst>
              <a:ext uri="{FF2B5EF4-FFF2-40B4-BE49-F238E27FC236}">
                <a16:creationId xmlns:a16="http://schemas.microsoft.com/office/drawing/2014/main" id="{E1ABE446-C902-FF31-F6F9-18C4EF1C5E19}"/>
              </a:ext>
              <a:ext uri="{C183D7F6-B498-43B3-948B-1728B52AA6E4}">
                <adec:decorative xmlns:adec="http://schemas.microsoft.com/office/drawing/2017/decorative" val="1"/>
              </a:ext>
            </a:extLst>
          </p:cNvPr>
          <p:cNvSpPr>
            <a:spLocks/>
          </p:cNvSpPr>
          <p:nvPr/>
        </p:nvSpPr>
        <p:spPr bwMode="auto">
          <a:xfrm>
            <a:off x="3046413" y="2238375"/>
            <a:ext cx="2173287" cy="1076325"/>
          </a:xfrm>
          <a:custGeom>
            <a:avLst/>
            <a:gdLst>
              <a:gd name="T0" fmla="*/ 1369 w 1369"/>
              <a:gd name="T1" fmla="*/ 521 h 678"/>
              <a:gd name="T2" fmla="*/ 1152 w 1369"/>
              <a:gd name="T3" fmla="*/ 521 h 678"/>
              <a:gd name="T4" fmla="*/ 1152 w 1369"/>
              <a:gd name="T5" fmla="*/ 394 h 678"/>
              <a:gd name="T6" fmla="*/ 843 w 1369"/>
              <a:gd name="T7" fmla="*/ 394 h 678"/>
              <a:gd name="T8" fmla="*/ 844 w 1369"/>
              <a:gd name="T9" fmla="*/ 569 h 678"/>
              <a:gd name="T10" fmla="*/ 0 w 1369"/>
              <a:gd name="T11" fmla="*/ 678 h 678"/>
              <a:gd name="T12" fmla="*/ 0 w 1369"/>
              <a:gd name="T13" fmla="*/ 462 h 678"/>
              <a:gd name="T14" fmla="*/ 625 w 1369"/>
              <a:gd name="T15" fmla="*/ 377 h 678"/>
              <a:gd name="T16" fmla="*/ 784 w 1369"/>
              <a:gd name="T17" fmla="*/ 0 h 678"/>
              <a:gd name="T18" fmla="*/ 1239 w 1369"/>
              <a:gd name="T19" fmla="*/ 0 h 678"/>
              <a:gd name="T20" fmla="*/ 1241 w 1369"/>
              <a:gd name="T21" fmla="*/ 42 h 678"/>
              <a:gd name="T22" fmla="*/ 1334 w 1369"/>
              <a:gd name="T23" fmla="*/ 310 h 678"/>
              <a:gd name="T24" fmla="*/ 1359 w 1369"/>
              <a:gd name="T25" fmla="*/ 454 h 678"/>
              <a:gd name="T26" fmla="*/ 1369 w 1369"/>
              <a:gd name="T27" fmla="*/ 521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678">
                <a:moveTo>
                  <a:pt x="1369" y="521"/>
                </a:moveTo>
                <a:lnTo>
                  <a:pt x="1152" y="521"/>
                </a:lnTo>
                <a:lnTo>
                  <a:pt x="1152" y="394"/>
                </a:lnTo>
                <a:lnTo>
                  <a:pt x="843" y="394"/>
                </a:lnTo>
                <a:lnTo>
                  <a:pt x="844" y="569"/>
                </a:lnTo>
                <a:lnTo>
                  <a:pt x="0" y="678"/>
                </a:lnTo>
                <a:lnTo>
                  <a:pt x="0" y="462"/>
                </a:lnTo>
                <a:lnTo>
                  <a:pt x="625" y="377"/>
                </a:lnTo>
                <a:lnTo>
                  <a:pt x="784" y="0"/>
                </a:lnTo>
                <a:lnTo>
                  <a:pt x="1239" y="0"/>
                </a:lnTo>
                <a:lnTo>
                  <a:pt x="1241" y="42"/>
                </a:lnTo>
                <a:lnTo>
                  <a:pt x="1334" y="310"/>
                </a:lnTo>
                <a:lnTo>
                  <a:pt x="1359" y="454"/>
                </a:lnTo>
                <a:lnTo>
                  <a:pt x="1369" y="521"/>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342019" name="Freeform 3">
            <a:extLst>
              <a:ext uri="{FF2B5EF4-FFF2-40B4-BE49-F238E27FC236}">
                <a16:creationId xmlns:a16="http://schemas.microsoft.com/office/drawing/2014/main" id="{E82ED600-7339-C1CD-1A40-1F12EFD33DD3}"/>
              </a:ext>
              <a:ext uri="{C183D7F6-B498-43B3-948B-1728B52AA6E4}">
                <adec:decorative xmlns:adec="http://schemas.microsoft.com/office/drawing/2017/decorative" val="1"/>
              </a:ext>
            </a:extLst>
          </p:cNvPr>
          <p:cNvSpPr>
            <a:spLocks/>
          </p:cNvSpPr>
          <p:nvPr/>
        </p:nvSpPr>
        <p:spPr bwMode="auto">
          <a:xfrm>
            <a:off x="3046413" y="2886075"/>
            <a:ext cx="3187700" cy="1060450"/>
          </a:xfrm>
          <a:custGeom>
            <a:avLst/>
            <a:gdLst>
              <a:gd name="T0" fmla="*/ 40 w 2008"/>
              <a:gd name="T1" fmla="*/ 270 h 668"/>
              <a:gd name="T2" fmla="*/ 840 w 2008"/>
              <a:gd name="T3" fmla="*/ 174 h 668"/>
              <a:gd name="T4" fmla="*/ 840 w 2008"/>
              <a:gd name="T5" fmla="*/ 0 h 668"/>
              <a:gd name="T6" fmla="*/ 1156 w 2008"/>
              <a:gd name="T7" fmla="*/ 0 h 668"/>
              <a:gd name="T8" fmla="*/ 1156 w 2008"/>
              <a:gd name="T9" fmla="*/ 117 h 668"/>
              <a:gd name="T10" fmla="*/ 1359 w 2008"/>
              <a:gd name="T11" fmla="*/ 117 h 668"/>
              <a:gd name="T12" fmla="*/ 1359 w 2008"/>
              <a:gd name="T13" fmla="*/ 46 h 668"/>
              <a:gd name="T14" fmla="*/ 2008 w 2008"/>
              <a:gd name="T15" fmla="*/ 46 h 668"/>
              <a:gd name="T16" fmla="*/ 2008 w 2008"/>
              <a:gd name="T17" fmla="*/ 588 h 668"/>
              <a:gd name="T18" fmla="*/ 1196 w 2008"/>
              <a:gd name="T19" fmla="*/ 664 h 668"/>
              <a:gd name="T20" fmla="*/ 640 w 2008"/>
              <a:gd name="T21" fmla="*/ 668 h 668"/>
              <a:gd name="T22" fmla="*/ 0 w 2008"/>
              <a:gd name="T23" fmla="*/ 594 h 668"/>
              <a:gd name="T24" fmla="*/ 0 w 2008"/>
              <a:gd name="T25" fmla="*/ 270 h 668"/>
              <a:gd name="T26" fmla="*/ 40 w 2008"/>
              <a:gd name="T27" fmla="*/ 27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8" h="668">
                <a:moveTo>
                  <a:pt x="40" y="270"/>
                </a:moveTo>
                <a:lnTo>
                  <a:pt x="840" y="174"/>
                </a:lnTo>
                <a:lnTo>
                  <a:pt x="840" y="0"/>
                </a:lnTo>
                <a:lnTo>
                  <a:pt x="1156" y="0"/>
                </a:lnTo>
                <a:lnTo>
                  <a:pt x="1156" y="117"/>
                </a:lnTo>
                <a:lnTo>
                  <a:pt x="1359" y="117"/>
                </a:lnTo>
                <a:lnTo>
                  <a:pt x="1359" y="46"/>
                </a:lnTo>
                <a:lnTo>
                  <a:pt x="2008" y="46"/>
                </a:lnTo>
                <a:lnTo>
                  <a:pt x="2008" y="588"/>
                </a:lnTo>
                <a:lnTo>
                  <a:pt x="1196" y="664"/>
                </a:lnTo>
                <a:lnTo>
                  <a:pt x="640" y="668"/>
                </a:lnTo>
                <a:lnTo>
                  <a:pt x="0" y="594"/>
                </a:lnTo>
                <a:lnTo>
                  <a:pt x="0" y="270"/>
                </a:lnTo>
                <a:lnTo>
                  <a:pt x="40" y="270"/>
                </a:lnTo>
                <a:close/>
              </a:path>
            </a:pathLst>
          </a:custGeom>
          <a:gradFill rotWithShape="0">
            <a:gsLst>
              <a:gs pos="0">
                <a:schemeClr val="accent2">
                  <a:gamma/>
                  <a:tint val="42353"/>
                  <a:invGamma/>
                </a:schemeClr>
              </a:gs>
              <a:gs pos="100000">
                <a:schemeClr val="accent2"/>
              </a:gs>
            </a:gsLst>
            <a:lin ang="5400000" scaled="1"/>
          </a:gradFill>
          <a:ln>
            <a:noFill/>
          </a:ln>
        </p:spPr>
        <p:txBody>
          <a:bodyPr/>
          <a:lstStyle/>
          <a:p>
            <a:pPr>
              <a:defRPr/>
            </a:pPr>
            <a:endParaRPr lang="en-US"/>
          </a:p>
        </p:txBody>
      </p:sp>
      <p:sp>
        <p:nvSpPr>
          <p:cNvPr id="110597" name="Freeform 4">
            <a:extLst>
              <a:ext uri="{FF2B5EF4-FFF2-40B4-BE49-F238E27FC236}">
                <a16:creationId xmlns:a16="http://schemas.microsoft.com/office/drawing/2014/main" id="{E630E3D6-0C51-2B5F-40ED-9B46E75E7076}"/>
              </a:ext>
              <a:ext uri="{C183D7F6-B498-43B3-948B-1728B52AA6E4}">
                <adec:decorative xmlns:adec="http://schemas.microsoft.com/office/drawing/2017/decorative" val="1"/>
              </a:ext>
            </a:extLst>
          </p:cNvPr>
          <p:cNvSpPr>
            <a:spLocks/>
          </p:cNvSpPr>
          <p:nvPr/>
        </p:nvSpPr>
        <p:spPr bwMode="auto">
          <a:xfrm>
            <a:off x="3286125" y="3705225"/>
            <a:ext cx="2692400" cy="1843088"/>
          </a:xfrm>
          <a:custGeom>
            <a:avLst/>
            <a:gdLst>
              <a:gd name="T0" fmla="*/ 2692400 w 1696"/>
              <a:gd name="T1" fmla="*/ 120650 h 1161"/>
              <a:gd name="T2" fmla="*/ 2692400 w 1696"/>
              <a:gd name="T3" fmla="*/ 319088 h 1161"/>
              <a:gd name="T4" fmla="*/ 1884363 w 1696"/>
              <a:gd name="T5" fmla="*/ 1022350 h 1161"/>
              <a:gd name="T6" fmla="*/ 1876425 w 1696"/>
              <a:gd name="T7" fmla="*/ 1843088 h 1161"/>
              <a:gd name="T8" fmla="*/ 868363 w 1696"/>
              <a:gd name="T9" fmla="*/ 1843088 h 1161"/>
              <a:gd name="T10" fmla="*/ 849313 w 1696"/>
              <a:gd name="T11" fmla="*/ 1049338 h 1161"/>
              <a:gd name="T12" fmla="*/ 0 w 1696"/>
              <a:gd name="T13" fmla="*/ 273050 h 1161"/>
              <a:gd name="T14" fmla="*/ 12700 w 1696"/>
              <a:gd name="T15" fmla="*/ 120650 h 1161"/>
              <a:gd name="T16" fmla="*/ 1249363 w 1696"/>
              <a:gd name="T17" fmla="*/ 257175 h 1161"/>
              <a:gd name="T18" fmla="*/ 1239838 w 1696"/>
              <a:gd name="T19" fmla="*/ 3175 h 1161"/>
              <a:gd name="T20" fmla="*/ 1458913 w 1696"/>
              <a:gd name="T21" fmla="*/ 0 h 1161"/>
              <a:gd name="T22" fmla="*/ 1465263 w 1696"/>
              <a:gd name="T23" fmla="*/ 254000 h 1161"/>
              <a:gd name="T24" fmla="*/ 2692400 w 1696"/>
              <a:gd name="T25" fmla="*/ 120650 h 1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6" h="1161">
                <a:moveTo>
                  <a:pt x="1696" y="76"/>
                </a:moveTo>
                <a:lnTo>
                  <a:pt x="1696" y="201"/>
                </a:lnTo>
                <a:lnTo>
                  <a:pt x="1187" y="644"/>
                </a:lnTo>
                <a:lnTo>
                  <a:pt x="1182" y="1161"/>
                </a:lnTo>
                <a:lnTo>
                  <a:pt x="547" y="1161"/>
                </a:lnTo>
                <a:lnTo>
                  <a:pt x="535" y="661"/>
                </a:lnTo>
                <a:lnTo>
                  <a:pt x="0" y="172"/>
                </a:lnTo>
                <a:lnTo>
                  <a:pt x="8" y="76"/>
                </a:lnTo>
                <a:lnTo>
                  <a:pt x="787" y="162"/>
                </a:lnTo>
                <a:lnTo>
                  <a:pt x="781" y="2"/>
                </a:lnTo>
                <a:lnTo>
                  <a:pt x="919" y="0"/>
                </a:lnTo>
                <a:lnTo>
                  <a:pt x="923" y="160"/>
                </a:lnTo>
                <a:lnTo>
                  <a:pt x="1696" y="76"/>
                </a:lnTo>
                <a:close/>
              </a:path>
            </a:pathLst>
          </a:cu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598" name="Freeform 5">
            <a:extLst>
              <a:ext uri="{FF2B5EF4-FFF2-40B4-BE49-F238E27FC236}">
                <a16:creationId xmlns:a16="http://schemas.microsoft.com/office/drawing/2014/main" id="{708358B7-876E-B7F2-CE66-2731C67DC434}"/>
              </a:ext>
              <a:ext uri="{C183D7F6-B498-43B3-948B-1728B52AA6E4}">
                <adec:decorative xmlns:adec="http://schemas.microsoft.com/office/drawing/2017/decorative" val="1"/>
              </a:ext>
            </a:extLst>
          </p:cNvPr>
          <p:cNvSpPr>
            <a:spLocks/>
          </p:cNvSpPr>
          <p:nvPr/>
        </p:nvSpPr>
        <p:spPr bwMode="auto">
          <a:xfrm>
            <a:off x="3046413" y="2971800"/>
            <a:ext cx="1400175" cy="893763"/>
          </a:xfrm>
          <a:custGeom>
            <a:avLst/>
            <a:gdLst>
              <a:gd name="T0" fmla="*/ 0 w 882"/>
              <a:gd name="T1" fmla="*/ 893763 h 563"/>
              <a:gd name="T2" fmla="*/ 252413 w 882"/>
              <a:gd name="T3" fmla="*/ 893763 h 563"/>
              <a:gd name="T4" fmla="*/ 252413 w 882"/>
              <a:gd name="T5" fmla="*/ 803275 h 563"/>
              <a:gd name="T6" fmla="*/ 425450 w 882"/>
              <a:gd name="T7" fmla="*/ 803275 h 563"/>
              <a:gd name="T8" fmla="*/ 955675 w 882"/>
              <a:gd name="T9" fmla="*/ 404813 h 563"/>
              <a:gd name="T10" fmla="*/ 1400175 w 882"/>
              <a:gd name="T11" fmla="*/ 404813 h 563"/>
              <a:gd name="T12" fmla="*/ 1400175 w 882"/>
              <a:gd name="T13" fmla="*/ 0 h 563"/>
              <a:gd name="T14" fmla="*/ 1308100 w 882"/>
              <a:gd name="T15" fmla="*/ 0 h 563"/>
              <a:gd name="T16" fmla="*/ 1308100 w 882"/>
              <a:gd name="T17" fmla="*/ 123825 h 563"/>
              <a:gd name="T18" fmla="*/ 231775 w 882"/>
              <a:gd name="T19" fmla="*/ 276225 h 563"/>
              <a:gd name="T20" fmla="*/ 0 w 882"/>
              <a:gd name="T21" fmla="*/ 276225 h 563"/>
              <a:gd name="T22" fmla="*/ 0 w 882"/>
              <a:gd name="T23" fmla="*/ 893763 h 5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2" h="563">
                <a:moveTo>
                  <a:pt x="0" y="563"/>
                </a:moveTo>
                <a:lnTo>
                  <a:pt x="159" y="563"/>
                </a:lnTo>
                <a:lnTo>
                  <a:pt x="159" y="506"/>
                </a:lnTo>
                <a:lnTo>
                  <a:pt x="268" y="506"/>
                </a:lnTo>
                <a:lnTo>
                  <a:pt x="602" y="255"/>
                </a:lnTo>
                <a:lnTo>
                  <a:pt x="882" y="255"/>
                </a:lnTo>
                <a:lnTo>
                  <a:pt x="882" y="0"/>
                </a:lnTo>
                <a:lnTo>
                  <a:pt x="824" y="0"/>
                </a:lnTo>
                <a:lnTo>
                  <a:pt x="824" y="78"/>
                </a:lnTo>
                <a:lnTo>
                  <a:pt x="146" y="174"/>
                </a:lnTo>
                <a:lnTo>
                  <a:pt x="0" y="174"/>
                </a:lnTo>
                <a:lnTo>
                  <a:pt x="0" y="563"/>
                </a:lnTo>
                <a:close/>
              </a:path>
            </a:pathLst>
          </a:custGeom>
          <a:solidFill>
            <a:srgbClr val="FFFFBF"/>
          </a:solidFill>
          <a:ln w="0">
            <a:solidFill>
              <a:srgbClr val="000000"/>
            </a:solidFill>
            <a:prstDash val="solid"/>
            <a:round/>
            <a:headEnd/>
            <a:tailEnd/>
          </a:ln>
        </p:spPr>
        <p:txBody>
          <a:bodyPr/>
          <a:lstStyle/>
          <a:p>
            <a:endParaRPr lang="en-US"/>
          </a:p>
        </p:txBody>
      </p:sp>
      <p:sp>
        <p:nvSpPr>
          <p:cNvPr id="110600" name="Freeform 7">
            <a:extLst>
              <a:ext uri="{FF2B5EF4-FFF2-40B4-BE49-F238E27FC236}">
                <a16:creationId xmlns:a16="http://schemas.microsoft.com/office/drawing/2014/main" id="{1E1E39B8-F93B-C38B-9391-9189107C5734}"/>
              </a:ext>
              <a:ext uri="{C183D7F6-B498-43B3-948B-1728B52AA6E4}">
                <adec:decorative xmlns:adec="http://schemas.microsoft.com/office/drawing/2017/decorative" val="1"/>
              </a:ext>
            </a:extLst>
          </p:cNvPr>
          <p:cNvSpPr>
            <a:spLocks/>
          </p:cNvSpPr>
          <p:nvPr/>
        </p:nvSpPr>
        <p:spPr bwMode="auto">
          <a:xfrm>
            <a:off x="3046413" y="3008313"/>
            <a:ext cx="6350" cy="266700"/>
          </a:xfrm>
          <a:custGeom>
            <a:avLst/>
            <a:gdLst>
              <a:gd name="T0" fmla="*/ 0 w 4"/>
              <a:gd name="T1" fmla="*/ 266700 h 168"/>
              <a:gd name="T2" fmla="*/ 0 w 4"/>
              <a:gd name="T3" fmla="*/ 0 h 168"/>
              <a:gd name="T4" fmla="*/ 3175 w 4"/>
              <a:gd name="T5" fmla="*/ 0 h 168"/>
              <a:gd name="T6" fmla="*/ 6350 w 4"/>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68">
                <a:moveTo>
                  <a:pt x="0" y="168"/>
                </a:moveTo>
                <a:lnTo>
                  <a:pt x="0" y="0"/>
                </a:lnTo>
                <a:lnTo>
                  <a:pt x="2" y="0"/>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35" name="Freeform 42">
            <a:extLst>
              <a:ext uri="{FF2B5EF4-FFF2-40B4-BE49-F238E27FC236}">
                <a16:creationId xmlns:a16="http://schemas.microsoft.com/office/drawing/2014/main" id="{EDD24351-2F37-D0F2-1F61-882211FDBDC9}"/>
              </a:ext>
              <a:ext uri="{C183D7F6-B498-43B3-948B-1728B52AA6E4}">
                <adec:decorative xmlns:adec="http://schemas.microsoft.com/office/drawing/2017/decorative" val="1"/>
              </a:ext>
            </a:extLst>
          </p:cNvPr>
          <p:cNvSpPr>
            <a:spLocks/>
          </p:cNvSpPr>
          <p:nvPr/>
        </p:nvSpPr>
        <p:spPr bwMode="auto">
          <a:xfrm>
            <a:off x="3046413" y="1976438"/>
            <a:ext cx="3187700" cy="1393825"/>
          </a:xfrm>
          <a:custGeom>
            <a:avLst/>
            <a:gdLst>
              <a:gd name="T0" fmla="*/ 0 w 2008"/>
              <a:gd name="T1" fmla="*/ 1062038 h 878"/>
              <a:gd name="T2" fmla="*/ 261938 w 2008"/>
              <a:gd name="T3" fmla="*/ 1062038 h 878"/>
              <a:gd name="T4" fmla="*/ 1035050 w 2008"/>
              <a:gd name="T5" fmla="*/ 933450 h 878"/>
              <a:gd name="T6" fmla="*/ 1271588 w 2008"/>
              <a:gd name="T7" fmla="*/ 334963 h 878"/>
              <a:gd name="T8" fmla="*/ 1920875 w 2008"/>
              <a:gd name="T9" fmla="*/ 334963 h 878"/>
              <a:gd name="T10" fmla="*/ 2103438 w 2008"/>
              <a:gd name="T11" fmla="*/ 803275 h 878"/>
              <a:gd name="T12" fmla="*/ 2103438 w 2008"/>
              <a:gd name="T13" fmla="*/ 1028700 h 878"/>
              <a:gd name="T14" fmla="*/ 1862138 w 2008"/>
              <a:gd name="T15" fmla="*/ 1028700 h 878"/>
              <a:gd name="T16" fmla="*/ 1862138 w 2008"/>
              <a:gd name="T17" fmla="*/ 982663 h 878"/>
              <a:gd name="T18" fmla="*/ 1785938 w 2008"/>
              <a:gd name="T19" fmla="*/ 982663 h 878"/>
              <a:gd name="T20" fmla="*/ 1785938 w 2008"/>
              <a:gd name="T21" fmla="*/ 1393825 h 878"/>
              <a:gd name="T22" fmla="*/ 2624138 w 2008"/>
              <a:gd name="T23" fmla="*/ 1049338 h 878"/>
              <a:gd name="T24" fmla="*/ 3187700 w 2008"/>
              <a:gd name="T25" fmla="*/ 1049338 h 878"/>
              <a:gd name="T26" fmla="*/ 3187700 w 2008"/>
              <a:gd name="T27" fmla="*/ 684213 h 878"/>
              <a:gd name="T28" fmla="*/ 2027238 w 2008"/>
              <a:gd name="T29" fmla="*/ 200025 h 878"/>
              <a:gd name="T30" fmla="*/ 2027238 w 2008"/>
              <a:gd name="T31" fmla="*/ 0 h 878"/>
              <a:gd name="T32" fmla="*/ 1154113 w 2008"/>
              <a:gd name="T33" fmla="*/ 0 h 878"/>
              <a:gd name="T34" fmla="*/ 1154113 w 2008"/>
              <a:gd name="T35" fmla="*/ 219075 h 878"/>
              <a:gd name="T36" fmla="*/ 0 w 2008"/>
              <a:gd name="T37" fmla="*/ 666750 h 878"/>
              <a:gd name="T38" fmla="*/ 0 w 2008"/>
              <a:gd name="T39" fmla="*/ 1062038 h 8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08" h="878">
                <a:moveTo>
                  <a:pt x="0" y="669"/>
                </a:moveTo>
                <a:lnTo>
                  <a:pt x="165" y="669"/>
                </a:lnTo>
                <a:lnTo>
                  <a:pt x="652" y="588"/>
                </a:lnTo>
                <a:lnTo>
                  <a:pt x="801" y="211"/>
                </a:lnTo>
                <a:lnTo>
                  <a:pt x="1210" y="211"/>
                </a:lnTo>
                <a:lnTo>
                  <a:pt x="1325" y="506"/>
                </a:lnTo>
                <a:lnTo>
                  <a:pt x="1325" y="648"/>
                </a:lnTo>
                <a:lnTo>
                  <a:pt x="1173" y="648"/>
                </a:lnTo>
                <a:lnTo>
                  <a:pt x="1173" y="619"/>
                </a:lnTo>
                <a:lnTo>
                  <a:pt x="1125" y="619"/>
                </a:lnTo>
                <a:lnTo>
                  <a:pt x="1125" y="878"/>
                </a:lnTo>
                <a:lnTo>
                  <a:pt x="1653" y="661"/>
                </a:lnTo>
                <a:lnTo>
                  <a:pt x="2008" y="661"/>
                </a:lnTo>
                <a:lnTo>
                  <a:pt x="2008" y="431"/>
                </a:lnTo>
                <a:lnTo>
                  <a:pt x="1277" y="126"/>
                </a:lnTo>
                <a:lnTo>
                  <a:pt x="1277" y="0"/>
                </a:lnTo>
                <a:lnTo>
                  <a:pt x="727" y="0"/>
                </a:lnTo>
                <a:lnTo>
                  <a:pt x="727" y="138"/>
                </a:lnTo>
                <a:lnTo>
                  <a:pt x="0" y="420"/>
                </a:lnTo>
                <a:lnTo>
                  <a:pt x="0" y="669"/>
                </a:lnTo>
                <a:close/>
              </a:path>
            </a:pathLst>
          </a:custGeom>
          <a:solidFill>
            <a:srgbClr val="FFFFBF"/>
          </a:solidFill>
          <a:ln w="0">
            <a:solidFill>
              <a:srgbClr val="000000"/>
            </a:solidFill>
            <a:prstDash val="solid"/>
            <a:round/>
            <a:headEnd/>
            <a:tailEnd/>
          </a:ln>
        </p:spPr>
        <p:txBody>
          <a:bodyPr/>
          <a:lstStyle/>
          <a:p>
            <a:endParaRPr lang="en-US"/>
          </a:p>
        </p:txBody>
      </p:sp>
      <p:grpSp>
        <p:nvGrpSpPr>
          <p:cNvPr id="110637" name="Group 44">
            <a:extLst>
              <a:ext uri="{FF2B5EF4-FFF2-40B4-BE49-F238E27FC236}">
                <a16:creationId xmlns:a16="http://schemas.microsoft.com/office/drawing/2014/main" id="{2F4B4EED-B43E-7C20-D9B1-41F120806DAB}"/>
              </a:ext>
              <a:ext uri="{C183D7F6-B498-43B3-948B-1728B52AA6E4}">
                <adec:decorative xmlns:adec="http://schemas.microsoft.com/office/drawing/2017/decorative" val="1"/>
              </a:ext>
            </a:extLst>
          </p:cNvPr>
          <p:cNvGrpSpPr>
            <a:grpSpLocks/>
          </p:cNvGrpSpPr>
          <p:nvPr/>
        </p:nvGrpSpPr>
        <p:grpSpPr bwMode="auto">
          <a:xfrm>
            <a:off x="3965575" y="2852738"/>
            <a:ext cx="1350963" cy="1306512"/>
            <a:chOff x="2355" y="1228"/>
            <a:chExt cx="851" cy="823"/>
          </a:xfrm>
        </p:grpSpPr>
        <p:sp>
          <p:nvSpPr>
            <p:cNvPr id="110751" name="Freeform 45">
              <a:extLst>
                <a:ext uri="{FF2B5EF4-FFF2-40B4-BE49-F238E27FC236}">
                  <a16:creationId xmlns:a16="http://schemas.microsoft.com/office/drawing/2014/main" id="{AAF9985D-1585-4124-D006-DB380941AF71}"/>
                </a:ext>
              </a:extLst>
            </p:cNvPr>
            <p:cNvSpPr>
              <a:spLocks/>
            </p:cNvSpPr>
            <p:nvPr/>
          </p:nvSpPr>
          <p:spPr bwMode="auto">
            <a:xfrm>
              <a:off x="2813" y="1776"/>
              <a:ext cx="393" cy="275"/>
            </a:xfrm>
            <a:custGeom>
              <a:avLst/>
              <a:gdLst>
                <a:gd name="T0" fmla="*/ 44 w 393"/>
                <a:gd name="T1" fmla="*/ 0 h 275"/>
                <a:gd name="T2" fmla="*/ 115 w 393"/>
                <a:gd name="T3" fmla="*/ 0 h 275"/>
                <a:gd name="T4" fmla="*/ 115 w 393"/>
                <a:gd name="T5" fmla="*/ 110 h 275"/>
                <a:gd name="T6" fmla="*/ 46 w 393"/>
                <a:gd name="T7" fmla="*/ 110 h 275"/>
                <a:gd name="T8" fmla="*/ 46 w 393"/>
                <a:gd name="T9" fmla="*/ 165 h 275"/>
                <a:gd name="T10" fmla="*/ 393 w 393"/>
                <a:gd name="T11" fmla="*/ 165 h 275"/>
                <a:gd name="T12" fmla="*/ 393 w 393"/>
                <a:gd name="T13" fmla="*/ 221 h 275"/>
                <a:gd name="T14" fmla="*/ 58 w 393"/>
                <a:gd name="T15" fmla="*/ 221 h 275"/>
                <a:gd name="T16" fmla="*/ 58 w 393"/>
                <a:gd name="T17" fmla="*/ 275 h 275"/>
                <a:gd name="T18" fmla="*/ 0 w 393"/>
                <a:gd name="T19" fmla="*/ 275 h 275"/>
                <a:gd name="T20" fmla="*/ 0 w 393"/>
                <a:gd name="T21" fmla="*/ 62 h 275"/>
                <a:gd name="T22" fmla="*/ 44 w 393"/>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3" h="275">
                  <a:moveTo>
                    <a:pt x="44" y="0"/>
                  </a:moveTo>
                  <a:lnTo>
                    <a:pt x="115" y="0"/>
                  </a:lnTo>
                  <a:lnTo>
                    <a:pt x="115" y="110"/>
                  </a:lnTo>
                  <a:lnTo>
                    <a:pt x="46" y="110"/>
                  </a:lnTo>
                  <a:lnTo>
                    <a:pt x="46" y="165"/>
                  </a:lnTo>
                  <a:lnTo>
                    <a:pt x="393" y="165"/>
                  </a:lnTo>
                  <a:lnTo>
                    <a:pt x="393" y="221"/>
                  </a:lnTo>
                  <a:lnTo>
                    <a:pt x="58" y="221"/>
                  </a:lnTo>
                  <a:lnTo>
                    <a:pt x="58" y="275"/>
                  </a:lnTo>
                  <a:lnTo>
                    <a:pt x="0" y="275"/>
                  </a:lnTo>
                  <a:lnTo>
                    <a:pt x="0" y="62"/>
                  </a:lnTo>
                  <a:lnTo>
                    <a:pt x="44" y="0"/>
                  </a:lnTo>
                  <a:close/>
                </a:path>
              </a:pathLst>
            </a:custGeom>
            <a:solidFill>
              <a:srgbClr val="808080"/>
            </a:solidFill>
            <a:ln w="0">
              <a:solidFill>
                <a:srgbClr val="000000"/>
              </a:solidFill>
              <a:prstDash val="solid"/>
              <a:round/>
              <a:headEnd/>
              <a:tailEnd/>
            </a:ln>
          </p:spPr>
          <p:txBody>
            <a:bodyPr/>
            <a:lstStyle/>
            <a:p>
              <a:endParaRPr lang="en-US"/>
            </a:p>
          </p:txBody>
        </p:sp>
        <p:sp>
          <p:nvSpPr>
            <p:cNvPr id="110752" name="Freeform 46">
              <a:extLst>
                <a:ext uri="{FF2B5EF4-FFF2-40B4-BE49-F238E27FC236}">
                  <a16:creationId xmlns:a16="http://schemas.microsoft.com/office/drawing/2014/main" id="{95BDF1CA-3493-E2E3-D64E-E549304A502C}"/>
                </a:ext>
              </a:extLst>
            </p:cNvPr>
            <p:cNvSpPr>
              <a:spLocks/>
            </p:cNvSpPr>
            <p:nvPr/>
          </p:nvSpPr>
          <p:spPr bwMode="auto">
            <a:xfrm>
              <a:off x="2355" y="1776"/>
              <a:ext cx="395" cy="275"/>
            </a:xfrm>
            <a:custGeom>
              <a:avLst/>
              <a:gdLst>
                <a:gd name="T0" fmla="*/ 343 w 395"/>
                <a:gd name="T1" fmla="*/ 0 h 275"/>
                <a:gd name="T2" fmla="*/ 280 w 395"/>
                <a:gd name="T3" fmla="*/ 0 h 275"/>
                <a:gd name="T4" fmla="*/ 280 w 395"/>
                <a:gd name="T5" fmla="*/ 110 h 275"/>
                <a:gd name="T6" fmla="*/ 349 w 395"/>
                <a:gd name="T7" fmla="*/ 110 h 275"/>
                <a:gd name="T8" fmla="*/ 349 w 395"/>
                <a:gd name="T9" fmla="*/ 165 h 275"/>
                <a:gd name="T10" fmla="*/ 0 w 395"/>
                <a:gd name="T11" fmla="*/ 165 h 275"/>
                <a:gd name="T12" fmla="*/ 0 w 395"/>
                <a:gd name="T13" fmla="*/ 221 h 275"/>
                <a:gd name="T14" fmla="*/ 337 w 395"/>
                <a:gd name="T15" fmla="*/ 221 h 275"/>
                <a:gd name="T16" fmla="*/ 337 w 395"/>
                <a:gd name="T17" fmla="*/ 275 h 275"/>
                <a:gd name="T18" fmla="*/ 395 w 395"/>
                <a:gd name="T19" fmla="*/ 275 h 275"/>
                <a:gd name="T20" fmla="*/ 395 w 395"/>
                <a:gd name="T21" fmla="*/ 62 h 275"/>
                <a:gd name="T22" fmla="*/ 343 w 395"/>
                <a:gd name="T23" fmla="*/ 0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5" h="275">
                  <a:moveTo>
                    <a:pt x="343" y="0"/>
                  </a:moveTo>
                  <a:lnTo>
                    <a:pt x="280" y="0"/>
                  </a:lnTo>
                  <a:lnTo>
                    <a:pt x="280" y="110"/>
                  </a:lnTo>
                  <a:lnTo>
                    <a:pt x="349" y="110"/>
                  </a:lnTo>
                  <a:lnTo>
                    <a:pt x="349" y="165"/>
                  </a:lnTo>
                  <a:lnTo>
                    <a:pt x="0" y="165"/>
                  </a:lnTo>
                  <a:lnTo>
                    <a:pt x="0" y="221"/>
                  </a:lnTo>
                  <a:lnTo>
                    <a:pt x="337" y="221"/>
                  </a:lnTo>
                  <a:lnTo>
                    <a:pt x="337" y="275"/>
                  </a:lnTo>
                  <a:lnTo>
                    <a:pt x="395" y="275"/>
                  </a:lnTo>
                  <a:lnTo>
                    <a:pt x="395" y="62"/>
                  </a:lnTo>
                  <a:lnTo>
                    <a:pt x="343" y="0"/>
                  </a:lnTo>
                  <a:close/>
                </a:path>
              </a:pathLst>
            </a:custGeom>
            <a:solidFill>
              <a:srgbClr val="808080"/>
            </a:solidFill>
            <a:ln w="0">
              <a:solidFill>
                <a:srgbClr val="000000"/>
              </a:solidFill>
              <a:prstDash val="solid"/>
              <a:round/>
              <a:headEnd/>
              <a:tailEnd/>
            </a:ln>
          </p:spPr>
          <p:txBody>
            <a:bodyPr/>
            <a:lstStyle/>
            <a:p>
              <a:endParaRPr lang="en-US"/>
            </a:p>
          </p:txBody>
        </p:sp>
        <p:sp>
          <p:nvSpPr>
            <p:cNvPr id="110753" name="Rectangle 47">
              <a:extLst>
                <a:ext uri="{FF2B5EF4-FFF2-40B4-BE49-F238E27FC236}">
                  <a16:creationId xmlns:a16="http://schemas.microsoft.com/office/drawing/2014/main" id="{5025AF82-9E2D-903A-CE69-2A62D3F84DAD}"/>
                </a:ext>
              </a:extLst>
            </p:cNvPr>
            <p:cNvSpPr>
              <a:spLocks noChangeArrowheads="1"/>
            </p:cNvSpPr>
            <p:nvPr/>
          </p:nvSpPr>
          <p:spPr bwMode="auto">
            <a:xfrm>
              <a:off x="2560" y="1228"/>
              <a:ext cx="434" cy="77"/>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754" name="Rectangle 48">
              <a:extLst>
                <a:ext uri="{FF2B5EF4-FFF2-40B4-BE49-F238E27FC236}">
                  <a16:creationId xmlns:a16="http://schemas.microsoft.com/office/drawing/2014/main" id="{A74FCD5F-8E40-676E-53B3-3F9A8D090E72}"/>
                </a:ext>
              </a:extLst>
            </p:cNvPr>
            <p:cNvSpPr>
              <a:spLocks noChangeArrowheads="1"/>
            </p:cNvSpPr>
            <p:nvPr/>
          </p:nvSpPr>
          <p:spPr bwMode="auto">
            <a:xfrm>
              <a:off x="2595" y="1267"/>
              <a:ext cx="364" cy="38"/>
            </a:xfrm>
            <a:prstGeom prst="rect">
              <a:avLst/>
            </a:prstGeom>
            <a:solidFill>
              <a:srgbClr val="FF0000"/>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755" name="Freeform 49">
              <a:extLst>
                <a:ext uri="{FF2B5EF4-FFF2-40B4-BE49-F238E27FC236}">
                  <a16:creationId xmlns:a16="http://schemas.microsoft.com/office/drawing/2014/main" id="{60D7AF0F-A6B3-6A26-AD2E-3C004763D429}"/>
                </a:ext>
              </a:extLst>
            </p:cNvPr>
            <p:cNvSpPr>
              <a:spLocks/>
            </p:cNvSpPr>
            <p:nvPr/>
          </p:nvSpPr>
          <p:spPr bwMode="auto">
            <a:xfrm>
              <a:off x="2704" y="1301"/>
              <a:ext cx="146" cy="512"/>
            </a:xfrm>
            <a:custGeom>
              <a:avLst/>
              <a:gdLst>
                <a:gd name="T0" fmla="*/ 146 w 146"/>
                <a:gd name="T1" fmla="*/ 483 h 512"/>
                <a:gd name="T2" fmla="*/ 146 w 146"/>
                <a:gd name="T3" fmla="*/ 487 h 512"/>
                <a:gd name="T4" fmla="*/ 144 w 146"/>
                <a:gd name="T5" fmla="*/ 489 h 512"/>
                <a:gd name="T6" fmla="*/ 144 w 146"/>
                <a:gd name="T7" fmla="*/ 491 h 512"/>
                <a:gd name="T8" fmla="*/ 142 w 146"/>
                <a:gd name="T9" fmla="*/ 491 h 512"/>
                <a:gd name="T10" fmla="*/ 142 w 146"/>
                <a:gd name="T11" fmla="*/ 493 h 512"/>
                <a:gd name="T12" fmla="*/ 140 w 146"/>
                <a:gd name="T13" fmla="*/ 493 h 512"/>
                <a:gd name="T14" fmla="*/ 140 w 146"/>
                <a:gd name="T15" fmla="*/ 495 h 512"/>
                <a:gd name="T16" fmla="*/ 138 w 146"/>
                <a:gd name="T17" fmla="*/ 495 h 512"/>
                <a:gd name="T18" fmla="*/ 138 w 146"/>
                <a:gd name="T19" fmla="*/ 497 h 512"/>
                <a:gd name="T20" fmla="*/ 136 w 146"/>
                <a:gd name="T21" fmla="*/ 497 h 512"/>
                <a:gd name="T22" fmla="*/ 136 w 146"/>
                <a:gd name="T23" fmla="*/ 499 h 512"/>
                <a:gd name="T24" fmla="*/ 134 w 146"/>
                <a:gd name="T25" fmla="*/ 499 h 512"/>
                <a:gd name="T26" fmla="*/ 132 w 146"/>
                <a:gd name="T27" fmla="*/ 500 h 512"/>
                <a:gd name="T28" fmla="*/ 128 w 146"/>
                <a:gd name="T29" fmla="*/ 500 h 512"/>
                <a:gd name="T30" fmla="*/ 128 w 146"/>
                <a:gd name="T31" fmla="*/ 502 h 512"/>
                <a:gd name="T32" fmla="*/ 127 w 146"/>
                <a:gd name="T33" fmla="*/ 502 h 512"/>
                <a:gd name="T34" fmla="*/ 125 w 146"/>
                <a:gd name="T35" fmla="*/ 504 h 512"/>
                <a:gd name="T36" fmla="*/ 119 w 146"/>
                <a:gd name="T37" fmla="*/ 504 h 512"/>
                <a:gd name="T38" fmla="*/ 117 w 146"/>
                <a:gd name="T39" fmla="*/ 506 h 512"/>
                <a:gd name="T40" fmla="*/ 113 w 146"/>
                <a:gd name="T41" fmla="*/ 506 h 512"/>
                <a:gd name="T42" fmla="*/ 111 w 146"/>
                <a:gd name="T43" fmla="*/ 508 h 512"/>
                <a:gd name="T44" fmla="*/ 104 w 146"/>
                <a:gd name="T45" fmla="*/ 508 h 512"/>
                <a:gd name="T46" fmla="*/ 104 w 146"/>
                <a:gd name="T47" fmla="*/ 510 h 512"/>
                <a:gd name="T48" fmla="*/ 92 w 146"/>
                <a:gd name="T49" fmla="*/ 510 h 512"/>
                <a:gd name="T50" fmla="*/ 92 w 146"/>
                <a:gd name="T51" fmla="*/ 512 h 512"/>
                <a:gd name="T52" fmla="*/ 54 w 146"/>
                <a:gd name="T53" fmla="*/ 512 h 512"/>
                <a:gd name="T54" fmla="*/ 54 w 146"/>
                <a:gd name="T55" fmla="*/ 510 h 512"/>
                <a:gd name="T56" fmla="*/ 42 w 146"/>
                <a:gd name="T57" fmla="*/ 510 h 512"/>
                <a:gd name="T58" fmla="*/ 42 w 146"/>
                <a:gd name="T59" fmla="*/ 508 h 512"/>
                <a:gd name="T60" fmla="*/ 34 w 146"/>
                <a:gd name="T61" fmla="*/ 508 h 512"/>
                <a:gd name="T62" fmla="*/ 34 w 146"/>
                <a:gd name="T63" fmla="*/ 506 h 512"/>
                <a:gd name="T64" fmla="*/ 29 w 146"/>
                <a:gd name="T65" fmla="*/ 506 h 512"/>
                <a:gd name="T66" fmla="*/ 29 w 146"/>
                <a:gd name="T67" fmla="*/ 504 h 512"/>
                <a:gd name="T68" fmla="*/ 23 w 146"/>
                <a:gd name="T69" fmla="*/ 504 h 512"/>
                <a:gd name="T70" fmla="*/ 19 w 146"/>
                <a:gd name="T71" fmla="*/ 502 h 512"/>
                <a:gd name="T72" fmla="*/ 17 w 146"/>
                <a:gd name="T73" fmla="*/ 502 h 512"/>
                <a:gd name="T74" fmla="*/ 17 w 146"/>
                <a:gd name="T75" fmla="*/ 500 h 512"/>
                <a:gd name="T76" fmla="*/ 13 w 146"/>
                <a:gd name="T77" fmla="*/ 500 h 512"/>
                <a:gd name="T78" fmla="*/ 11 w 146"/>
                <a:gd name="T79" fmla="*/ 499 h 512"/>
                <a:gd name="T80" fmla="*/ 11 w 146"/>
                <a:gd name="T81" fmla="*/ 497 h 512"/>
                <a:gd name="T82" fmla="*/ 8 w 146"/>
                <a:gd name="T83" fmla="*/ 497 h 512"/>
                <a:gd name="T84" fmla="*/ 8 w 146"/>
                <a:gd name="T85" fmla="*/ 495 h 512"/>
                <a:gd name="T86" fmla="*/ 6 w 146"/>
                <a:gd name="T87" fmla="*/ 495 h 512"/>
                <a:gd name="T88" fmla="*/ 6 w 146"/>
                <a:gd name="T89" fmla="*/ 491 h 512"/>
                <a:gd name="T90" fmla="*/ 2 w 146"/>
                <a:gd name="T91" fmla="*/ 491 h 512"/>
                <a:gd name="T92" fmla="*/ 2 w 146"/>
                <a:gd name="T93" fmla="*/ 489 h 512"/>
                <a:gd name="T94" fmla="*/ 0 w 146"/>
                <a:gd name="T95" fmla="*/ 487 h 512"/>
                <a:gd name="T96" fmla="*/ 0 w 146"/>
                <a:gd name="T97" fmla="*/ 0 h 512"/>
                <a:gd name="T98" fmla="*/ 146 w 146"/>
                <a:gd name="T99" fmla="*/ 0 h 512"/>
                <a:gd name="T100" fmla="*/ 146 w 146"/>
                <a:gd name="T101" fmla="*/ 48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6" h="512">
                  <a:moveTo>
                    <a:pt x="146" y="483"/>
                  </a:moveTo>
                  <a:lnTo>
                    <a:pt x="146" y="487"/>
                  </a:lnTo>
                  <a:lnTo>
                    <a:pt x="144" y="489"/>
                  </a:lnTo>
                  <a:lnTo>
                    <a:pt x="144" y="491"/>
                  </a:lnTo>
                  <a:lnTo>
                    <a:pt x="142" y="491"/>
                  </a:lnTo>
                  <a:lnTo>
                    <a:pt x="142" y="493"/>
                  </a:lnTo>
                  <a:lnTo>
                    <a:pt x="140" y="493"/>
                  </a:lnTo>
                  <a:lnTo>
                    <a:pt x="140" y="495"/>
                  </a:lnTo>
                  <a:lnTo>
                    <a:pt x="138" y="495"/>
                  </a:lnTo>
                  <a:lnTo>
                    <a:pt x="138" y="497"/>
                  </a:lnTo>
                  <a:lnTo>
                    <a:pt x="136" y="497"/>
                  </a:lnTo>
                  <a:lnTo>
                    <a:pt x="136" y="499"/>
                  </a:lnTo>
                  <a:lnTo>
                    <a:pt x="134" y="499"/>
                  </a:lnTo>
                  <a:lnTo>
                    <a:pt x="132" y="500"/>
                  </a:lnTo>
                  <a:lnTo>
                    <a:pt x="128" y="500"/>
                  </a:lnTo>
                  <a:lnTo>
                    <a:pt x="128" y="502"/>
                  </a:lnTo>
                  <a:lnTo>
                    <a:pt x="127" y="502"/>
                  </a:lnTo>
                  <a:lnTo>
                    <a:pt x="125" y="504"/>
                  </a:lnTo>
                  <a:lnTo>
                    <a:pt x="119" y="504"/>
                  </a:lnTo>
                  <a:lnTo>
                    <a:pt x="117" y="506"/>
                  </a:lnTo>
                  <a:lnTo>
                    <a:pt x="113" y="506"/>
                  </a:lnTo>
                  <a:lnTo>
                    <a:pt x="111" y="508"/>
                  </a:lnTo>
                  <a:lnTo>
                    <a:pt x="104" y="508"/>
                  </a:lnTo>
                  <a:lnTo>
                    <a:pt x="104" y="510"/>
                  </a:lnTo>
                  <a:lnTo>
                    <a:pt x="92" y="510"/>
                  </a:lnTo>
                  <a:lnTo>
                    <a:pt x="92" y="512"/>
                  </a:lnTo>
                  <a:lnTo>
                    <a:pt x="54" y="512"/>
                  </a:lnTo>
                  <a:lnTo>
                    <a:pt x="54" y="510"/>
                  </a:lnTo>
                  <a:lnTo>
                    <a:pt x="42" y="510"/>
                  </a:lnTo>
                  <a:lnTo>
                    <a:pt x="42" y="508"/>
                  </a:lnTo>
                  <a:lnTo>
                    <a:pt x="34" y="508"/>
                  </a:lnTo>
                  <a:lnTo>
                    <a:pt x="34" y="506"/>
                  </a:lnTo>
                  <a:lnTo>
                    <a:pt x="29" y="506"/>
                  </a:lnTo>
                  <a:lnTo>
                    <a:pt x="29" y="504"/>
                  </a:lnTo>
                  <a:lnTo>
                    <a:pt x="23" y="504"/>
                  </a:lnTo>
                  <a:lnTo>
                    <a:pt x="19" y="502"/>
                  </a:lnTo>
                  <a:lnTo>
                    <a:pt x="17" y="502"/>
                  </a:lnTo>
                  <a:lnTo>
                    <a:pt x="17" y="500"/>
                  </a:lnTo>
                  <a:lnTo>
                    <a:pt x="13" y="500"/>
                  </a:lnTo>
                  <a:lnTo>
                    <a:pt x="11" y="499"/>
                  </a:lnTo>
                  <a:lnTo>
                    <a:pt x="11" y="497"/>
                  </a:lnTo>
                  <a:lnTo>
                    <a:pt x="8" y="497"/>
                  </a:lnTo>
                  <a:lnTo>
                    <a:pt x="8" y="495"/>
                  </a:lnTo>
                  <a:lnTo>
                    <a:pt x="6" y="495"/>
                  </a:lnTo>
                  <a:lnTo>
                    <a:pt x="6" y="491"/>
                  </a:lnTo>
                  <a:lnTo>
                    <a:pt x="2" y="491"/>
                  </a:lnTo>
                  <a:lnTo>
                    <a:pt x="2" y="489"/>
                  </a:lnTo>
                  <a:lnTo>
                    <a:pt x="0" y="487"/>
                  </a:lnTo>
                  <a:lnTo>
                    <a:pt x="0" y="0"/>
                  </a:lnTo>
                  <a:lnTo>
                    <a:pt x="146" y="0"/>
                  </a:lnTo>
                  <a:lnTo>
                    <a:pt x="146" y="483"/>
                  </a:lnTo>
                  <a:close/>
                </a:path>
              </a:pathLst>
            </a:custGeom>
            <a:solidFill>
              <a:srgbClr val="BFBFBF"/>
            </a:solidFill>
            <a:ln w="0">
              <a:solidFill>
                <a:srgbClr val="000000"/>
              </a:solidFill>
              <a:prstDash val="solid"/>
              <a:round/>
              <a:headEnd/>
              <a:tailEnd/>
            </a:ln>
          </p:spPr>
          <p:txBody>
            <a:bodyPr/>
            <a:lstStyle/>
            <a:p>
              <a:endParaRPr lang="en-US"/>
            </a:p>
          </p:txBody>
        </p:sp>
      </p:grpSp>
      <p:sp>
        <p:nvSpPr>
          <p:cNvPr id="110646" name="Freeform 58">
            <a:extLst>
              <a:ext uri="{FF2B5EF4-FFF2-40B4-BE49-F238E27FC236}">
                <a16:creationId xmlns:a16="http://schemas.microsoft.com/office/drawing/2014/main" id="{0E6FDE74-7CF0-B7B9-53DC-3ECADD38F8A0}"/>
              </a:ext>
              <a:ext uri="{C183D7F6-B498-43B3-948B-1728B52AA6E4}">
                <adec:decorative xmlns:adec="http://schemas.microsoft.com/office/drawing/2017/decorative" val="1"/>
              </a:ext>
            </a:extLst>
          </p:cNvPr>
          <p:cNvSpPr>
            <a:spLocks/>
          </p:cNvSpPr>
          <p:nvPr/>
        </p:nvSpPr>
        <p:spPr bwMode="auto">
          <a:xfrm flipH="1">
            <a:off x="3294063" y="3771900"/>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42" name="AutoShape 54">
            <a:extLst>
              <a:ext uri="{FF2B5EF4-FFF2-40B4-BE49-F238E27FC236}">
                <a16:creationId xmlns:a16="http://schemas.microsoft.com/office/drawing/2014/main" id="{A0E379C8-2220-5BB3-1285-D48C2DA890B3}"/>
              </a:ext>
              <a:ext uri="{C183D7F6-B498-43B3-948B-1728B52AA6E4}">
                <adec:decorative xmlns:adec="http://schemas.microsoft.com/office/drawing/2017/decorative" val="1"/>
              </a:ext>
            </a:extLst>
          </p:cNvPr>
          <p:cNvSpPr>
            <a:spLocks noChangeArrowheads="1"/>
          </p:cNvSpPr>
          <p:nvPr/>
        </p:nvSpPr>
        <p:spPr bwMode="auto">
          <a:xfrm>
            <a:off x="3903663" y="347027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43" name="AutoShape 55">
            <a:extLst>
              <a:ext uri="{FF2B5EF4-FFF2-40B4-BE49-F238E27FC236}">
                <a16:creationId xmlns:a16="http://schemas.microsoft.com/office/drawing/2014/main" id="{FEC23C8D-6AA8-D9C0-79AD-1C373B0FE439}"/>
              </a:ext>
              <a:ext uri="{C183D7F6-B498-43B3-948B-1728B52AA6E4}">
                <adec:decorative xmlns:adec="http://schemas.microsoft.com/office/drawing/2017/decorative" val="1"/>
              </a:ext>
            </a:extLst>
          </p:cNvPr>
          <p:cNvSpPr>
            <a:spLocks noChangeArrowheads="1"/>
          </p:cNvSpPr>
          <p:nvPr/>
        </p:nvSpPr>
        <p:spPr bwMode="auto">
          <a:xfrm>
            <a:off x="4165600" y="347027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04" name="Freeform 11">
            <a:extLst>
              <a:ext uri="{FF2B5EF4-FFF2-40B4-BE49-F238E27FC236}">
                <a16:creationId xmlns:a16="http://schemas.microsoft.com/office/drawing/2014/main" id="{A7B6A333-A54D-1D6E-302F-82843D2079D8}"/>
              </a:ext>
              <a:ext uri="{C183D7F6-B498-43B3-948B-1728B52AA6E4}">
                <adec:decorative xmlns:adec="http://schemas.microsoft.com/office/drawing/2017/decorative" val="1"/>
              </a:ext>
            </a:extLst>
          </p:cNvPr>
          <p:cNvSpPr>
            <a:spLocks/>
          </p:cNvSpPr>
          <p:nvPr/>
        </p:nvSpPr>
        <p:spPr bwMode="auto">
          <a:xfrm>
            <a:off x="3046413" y="3865563"/>
            <a:ext cx="846137" cy="560387"/>
          </a:xfrm>
          <a:custGeom>
            <a:avLst/>
            <a:gdLst>
              <a:gd name="T0" fmla="*/ 508000 w 533"/>
              <a:gd name="T1" fmla="*/ 374650 h 353"/>
              <a:gd name="T2" fmla="*/ 717550 w 533"/>
              <a:gd name="T3" fmla="*/ 560387 h 353"/>
              <a:gd name="T4" fmla="*/ 846137 w 533"/>
              <a:gd name="T5" fmla="*/ 434975 h 353"/>
              <a:gd name="T6" fmla="*/ 544512 w 533"/>
              <a:gd name="T7" fmla="*/ 158750 h 353"/>
              <a:gd name="T8" fmla="*/ 377825 w 533"/>
              <a:gd name="T9" fmla="*/ 0 h 353"/>
              <a:gd name="T10" fmla="*/ 0 w 533"/>
              <a:gd name="T11" fmla="*/ 0 h 353"/>
              <a:gd name="T12" fmla="*/ 0 w 533"/>
              <a:gd name="T13" fmla="*/ 374650 h 353"/>
              <a:gd name="T14" fmla="*/ 508000 w 533"/>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3" h="353">
                <a:moveTo>
                  <a:pt x="320" y="236"/>
                </a:moveTo>
                <a:lnTo>
                  <a:pt x="452" y="353"/>
                </a:lnTo>
                <a:lnTo>
                  <a:pt x="533" y="274"/>
                </a:lnTo>
                <a:lnTo>
                  <a:pt x="343" y="100"/>
                </a:lnTo>
                <a:lnTo>
                  <a:pt x="238" y="0"/>
                </a:lnTo>
                <a:lnTo>
                  <a:pt x="0" y="0"/>
                </a:lnTo>
                <a:lnTo>
                  <a:pt x="0" y="236"/>
                </a:lnTo>
                <a:lnTo>
                  <a:pt x="320" y="236"/>
                </a:lnTo>
                <a:close/>
              </a:path>
            </a:pathLst>
          </a:custGeom>
          <a:solidFill>
            <a:srgbClr val="FFFFBF"/>
          </a:solidFill>
          <a:ln w="0">
            <a:solidFill>
              <a:srgbClr val="000000"/>
            </a:solidFill>
            <a:prstDash val="solid"/>
            <a:round/>
            <a:headEnd/>
            <a:tailEnd/>
          </a:ln>
        </p:spPr>
        <p:txBody>
          <a:bodyPr/>
          <a:lstStyle/>
          <a:p>
            <a:endParaRPr lang="en-US"/>
          </a:p>
        </p:txBody>
      </p:sp>
      <p:sp>
        <p:nvSpPr>
          <p:cNvPr id="110603" name="Freeform 10">
            <a:extLst>
              <a:ext uri="{FF2B5EF4-FFF2-40B4-BE49-F238E27FC236}">
                <a16:creationId xmlns:a16="http://schemas.microsoft.com/office/drawing/2014/main" id="{F67982E7-3157-DB4C-E0C7-6B999A699AE8}"/>
              </a:ext>
              <a:ext uri="{C183D7F6-B498-43B3-948B-1728B52AA6E4}">
                <adec:decorative xmlns:adec="http://schemas.microsoft.com/office/drawing/2017/decorative" val="1"/>
              </a:ext>
            </a:extLst>
          </p:cNvPr>
          <p:cNvSpPr>
            <a:spLocks/>
          </p:cNvSpPr>
          <p:nvPr/>
        </p:nvSpPr>
        <p:spPr bwMode="auto">
          <a:xfrm>
            <a:off x="5494338" y="3244850"/>
            <a:ext cx="739775" cy="620713"/>
          </a:xfrm>
          <a:custGeom>
            <a:avLst/>
            <a:gdLst>
              <a:gd name="T0" fmla="*/ 306388 w 466"/>
              <a:gd name="T1" fmla="*/ 0 h 391"/>
              <a:gd name="T2" fmla="*/ 739775 w 466"/>
              <a:gd name="T3" fmla="*/ 0 h 391"/>
              <a:gd name="T4" fmla="*/ 739775 w 466"/>
              <a:gd name="T5" fmla="*/ 620713 h 391"/>
              <a:gd name="T6" fmla="*/ 481013 w 466"/>
              <a:gd name="T7" fmla="*/ 620713 h 391"/>
              <a:gd name="T8" fmla="*/ 481013 w 466"/>
              <a:gd name="T9" fmla="*/ 527050 h 391"/>
              <a:gd name="T10" fmla="*/ 306388 w 466"/>
              <a:gd name="T11" fmla="*/ 527050 h 391"/>
              <a:gd name="T12" fmla="*/ 0 w 466"/>
              <a:gd name="T13" fmla="*/ 152400 h 391"/>
              <a:gd name="T14" fmla="*/ 306388 w 466"/>
              <a:gd name="T15" fmla="*/ 0 h 3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6" h="391">
                <a:moveTo>
                  <a:pt x="193" y="0"/>
                </a:moveTo>
                <a:lnTo>
                  <a:pt x="466" y="0"/>
                </a:lnTo>
                <a:lnTo>
                  <a:pt x="466" y="391"/>
                </a:lnTo>
                <a:lnTo>
                  <a:pt x="303" y="391"/>
                </a:lnTo>
                <a:lnTo>
                  <a:pt x="303" y="332"/>
                </a:lnTo>
                <a:lnTo>
                  <a:pt x="193" y="332"/>
                </a:lnTo>
                <a:lnTo>
                  <a:pt x="0" y="96"/>
                </a:lnTo>
                <a:lnTo>
                  <a:pt x="193" y="0"/>
                </a:lnTo>
                <a:close/>
              </a:path>
            </a:pathLst>
          </a:custGeom>
          <a:solidFill>
            <a:srgbClr val="FFFFBF"/>
          </a:solidFill>
          <a:ln w="0">
            <a:solidFill>
              <a:srgbClr val="000000"/>
            </a:solidFill>
            <a:prstDash val="solid"/>
            <a:round/>
            <a:headEnd/>
            <a:tailEnd/>
          </a:ln>
        </p:spPr>
        <p:txBody>
          <a:bodyPr/>
          <a:lstStyle/>
          <a:p>
            <a:endParaRPr lang="en-US"/>
          </a:p>
        </p:txBody>
      </p:sp>
      <p:sp>
        <p:nvSpPr>
          <p:cNvPr id="110638" name="Freeform 50">
            <a:extLst>
              <a:ext uri="{FF2B5EF4-FFF2-40B4-BE49-F238E27FC236}">
                <a16:creationId xmlns:a16="http://schemas.microsoft.com/office/drawing/2014/main" id="{459E1F20-F358-F117-C38F-A45D4E7D9F81}"/>
              </a:ext>
              <a:ext uri="{C183D7F6-B498-43B3-948B-1728B52AA6E4}">
                <adec:decorative xmlns:adec="http://schemas.microsoft.com/office/drawing/2017/decorative" val="1"/>
              </a:ext>
            </a:extLst>
          </p:cNvPr>
          <p:cNvSpPr>
            <a:spLocks/>
          </p:cNvSpPr>
          <p:nvPr/>
        </p:nvSpPr>
        <p:spPr bwMode="auto">
          <a:xfrm>
            <a:off x="4764088" y="3771900"/>
            <a:ext cx="1222375" cy="209550"/>
          </a:xfrm>
          <a:custGeom>
            <a:avLst/>
            <a:gdLst>
              <a:gd name="T0" fmla="*/ 0 w 770"/>
              <a:gd name="T1" fmla="*/ 209550 h 132"/>
              <a:gd name="T2" fmla="*/ 479425 w 770"/>
              <a:gd name="T3" fmla="*/ 209550 h 132"/>
              <a:gd name="T4" fmla="*/ 679450 w 770"/>
              <a:gd name="T5" fmla="*/ 190500 h 132"/>
              <a:gd name="T6" fmla="*/ 911225 w 770"/>
              <a:gd name="T7" fmla="*/ 142875 h 132"/>
              <a:gd name="T8" fmla="*/ 1082675 w 770"/>
              <a:gd name="T9" fmla="*/ 88900 h 132"/>
              <a:gd name="T10" fmla="*/ 1222375 w 770"/>
              <a:gd name="T11" fmla="*/ 88900 h 132"/>
              <a:gd name="T12" fmla="*/ 1222375 w 770"/>
              <a:gd name="T13" fmla="*/ 0 h 132"/>
              <a:gd name="T14" fmla="*/ 1079500 w 770"/>
              <a:gd name="T15" fmla="*/ 0 h 132"/>
              <a:gd name="T16" fmla="*/ 895350 w 770"/>
              <a:gd name="T17" fmla="*/ 66675 h 132"/>
              <a:gd name="T18" fmla="*/ 666750 w 770"/>
              <a:gd name="T19" fmla="*/ 111125 h 132"/>
              <a:gd name="T20" fmla="*/ 460375 w 770"/>
              <a:gd name="T21" fmla="*/ 133350 h 132"/>
              <a:gd name="T22" fmla="*/ 0 w 770"/>
              <a:gd name="T23" fmla="*/ 133350 h 132"/>
              <a:gd name="T24" fmla="*/ 0 w 770"/>
              <a:gd name="T25" fmla="*/ 20955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70" h="132">
                <a:moveTo>
                  <a:pt x="0" y="132"/>
                </a:moveTo>
                <a:lnTo>
                  <a:pt x="302" y="132"/>
                </a:lnTo>
                <a:lnTo>
                  <a:pt x="428" y="120"/>
                </a:lnTo>
                <a:lnTo>
                  <a:pt x="574" y="90"/>
                </a:lnTo>
                <a:lnTo>
                  <a:pt x="682" y="56"/>
                </a:lnTo>
                <a:lnTo>
                  <a:pt x="770" y="56"/>
                </a:lnTo>
                <a:lnTo>
                  <a:pt x="770" y="0"/>
                </a:lnTo>
                <a:lnTo>
                  <a:pt x="680" y="0"/>
                </a:lnTo>
                <a:lnTo>
                  <a:pt x="564" y="42"/>
                </a:lnTo>
                <a:lnTo>
                  <a:pt x="420" y="70"/>
                </a:lnTo>
                <a:lnTo>
                  <a:pt x="290" y="84"/>
                </a:lnTo>
                <a:lnTo>
                  <a:pt x="0" y="84"/>
                </a:lnTo>
                <a:lnTo>
                  <a:pt x="0" y="132"/>
                </a:lnTo>
                <a:close/>
              </a:path>
            </a:pathLst>
          </a:custGeom>
          <a:solidFill>
            <a:srgbClr val="FF0000"/>
          </a:solidFill>
          <a:ln w="3175" cap="flat"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44" name="AutoShape 56">
            <a:extLst>
              <a:ext uri="{FF2B5EF4-FFF2-40B4-BE49-F238E27FC236}">
                <a16:creationId xmlns:a16="http://schemas.microsoft.com/office/drawing/2014/main" id="{6F88357D-515F-BC43-BB3D-A652E6C24668}"/>
              </a:ext>
              <a:ext uri="{C183D7F6-B498-43B3-948B-1728B52AA6E4}">
                <adec:decorative xmlns:adec="http://schemas.microsoft.com/office/drawing/2017/decorative" val="1"/>
              </a:ext>
            </a:extLst>
          </p:cNvPr>
          <p:cNvSpPr>
            <a:spLocks noChangeArrowheads="1"/>
          </p:cNvSpPr>
          <p:nvPr/>
        </p:nvSpPr>
        <p:spPr bwMode="auto">
          <a:xfrm>
            <a:off x="4997450" y="347027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45" name="AutoShape 57">
            <a:extLst>
              <a:ext uri="{FF2B5EF4-FFF2-40B4-BE49-F238E27FC236}">
                <a16:creationId xmlns:a16="http://schemas.microsoft.com/office/drawing/2014/main" id="{0E1FC253-F8F8-78F0-12F1-D0EDE3082477}"/>
              </a:ext>
              <a:ext uri="{C183D7F6-B498-43B3-948B-1728B52AA6E4}">
                <adec:decorative xmlns:adec="http://schemas.microsoft.com/office/drawing/2017/decorative" val="1"/>
              </a:ext>
            </a:extLst>
          </p:cNvPr>
          <p:cNvSpPr>
            <a:spLocks noChangeArrowheads="1"/>
          </p:cNvSpPr>
          <p:nvPr/>
        </p:nvSpPr>
        <p:spPr bwMode="auto">
          <a:xfrm>
            <a:off x="5289550" y="3470275"/>
            <a:ext cx="127000" cy="279400"/>
          </a:xfrm>
          <a:prstGeom prst="downArrow">
            <a:avLst>
              <a:gd name="adj1" fmla="val 50000"/>
              <a:gd name="adj2" fmla="val 55000"/>
            </a:avLst>
          </a:prstGeom>
          <a:solidFill>
            <a:srgbClr val="000000"/>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05" name="Freeform 12">
            <a:extLst>
              <a:ext uri="{FF2B5EF4-FFF2-40B4-BE49-F238E27FC236}">
                <a16:creationId xmlns:a16="http://schemas.microsoft.com/office/drawing/2014/main" id="{44590F9C-7C74-DC1D-C02E-523447C91669}"/>
              </a:ext>
              <a:ext uri="{C183D7F6-B498-43B3-948B-1728B52AA6E4}">
                <adec:decorative xmlns:adec="http://schemas.microsoft.com/office/drawing/2017/decorative" val="1"/>
              </a:ext>
            </a:extLst>
          </p:cNvPr>
          <p:cNvSpPr>
            <a:spLocks/>
          </p:cNvSpPr>
          <p:nvPr/>
        </p:nvSpPr>
        <p:spPr bwMode="auto">
          <a:xfrm>
            <a:off x="5386388" y="3865563"/>
            <a:ext cx="847725" cy="560387"/>
          </a:xfrm>
          <a:custGeom>
            <a:avLst/>
            <a:gdLst>
              <a:gd name="T0" fmla="*/ 341313 w 534"/>
              <a:gd name="T1" fmla="*/ 374650 h 353"/>
              <a:gd name="T2" fmla="*/ 131763 w 534"/>
              <a:gd name="T3" fmla="*/ 560387 h 353"/>
              <a:gd name="T4" fmla="*/ 0 w 534"/>
              <a:gd name="T5" fmla="*/ 431800 h 353"/>
              <a:gd name="T6" fmla="*/ 301625 w 534"/>
              <a:gd name="T7" fmla="*/ 158750 h 353"/>
              <a:gd name="T8" fmla="*/ 469900 w 534"/>
              <a:gd name="T9" fmla="*/ 0 h 353"/>
              <a:gd name="T10" fmla="*/ 847725 w 534"/>
              <a:gd name="T11" fmla="*/ 0 h 353"/>
              <a:gd name="T12" fmla="*/ 847725 w 534"/>
              <a:gd name="T13" fmla="*/ 374650 h 353"/>
              <a:gd name="T14" fmla="*/ 341313 w 534"/>
              <a:gd name="T15" fmla="*/ 374650 h 3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4" h="353">
                <a:moveTo>
                  <a:pt x="215" y="236"/>
                </a:moveTo>
                <a:lnTo>
                  <a:pt x="83" y="353"/>
                </a:lnTo>
                <a:lnTo>
                  <a:pt x="0" y="272"/>
                </a:lnTo>
                <a:lnTo>
                  <a:pt x="190" y="100"/>
                </a:lnTo>
                <a:lnTo>
                  <a:pt x="296" y="0"/>
                </a:lnTo>
                <a:lnTo>
                  <a:pt x="534" y="0"/>
                </a:lnTo>
                <a:lnTo>
                  <a:pt x="534" y="236"/>
                </a:lnTo>
                <a:lnTo>
                  <a:pt x="215" y="236"/>
                </a:lnTo>
                <a:close/>
              </a:path>
            </a:pathLst>
          </a:custGeom>
          <a:solidFill>
            <a:srgbClr val="FFFFBF"/>
          </a:solidFill>
          <a:ln w="0">
            <a:solidFill>
              <a:srgbClr val="000000"/>
            </a:solidFill>
            <a:prstDash val="solid"/>
            <a:round/>
            <a:headEnd/>
            <a:tailEnd/>
          </a:ln>
        </p:spPr>
        <p:txBody>
          <a:bodyPr/>
          <a:lstStyle/>
          <a:p>
            <a:endParaRPr lang="en-US"/>
          </a:p>
        </p:txBody>
      </p:sp>
      <p:sp>
        <p:nvSpPr>
          <p:cNvPr id="110640" name="Line 52">
            <a:extLst>
              <a:ext uri="{FF2B5EF4-FFF2-40B4-BE49-F238E27FC236}">
                <a16:creationId xmlns:a16="http://schemas.microsoft.com/office/drawing/2014/main" id="{1E6BBD26-5F91-7474-A372-2B786B24DA2E}"/>
              </a:ext>
              <a:ext uri="{C183D7F6-B498-43B3-948B-1728B52AA6E4}">
                <adec:decorative xmlns:adec="http://schemas.microsoft.com/office/drawing/2017/decorative" val="1"/>
              </a:ext>
            </a:extLst>
          </p:cNvPr>
          <p:cNvSpPr>
            <a:spLocks noChangeShapeType="1"/>
          </p:cNvSpPr>
          <p:nvPr/>
        </p:nvSpPr>
        <p:spPr bwMode="auto">
          <a:xfrm>
            <a:off x="5967413" y="2339975"/>
            <a:ext cx="0" cy="685800"/>
          </a:xfrm>
          <a:prstGeom prst="line">
            <a:avLst/>
          </a:prstGeom>
          <a:noFill/>
          <a:ln w="5715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70" name="Rectangle 160">
            <a:extLst>
              <a:ext uri="{FF2B5EF4-FFF2-40B4-BE49-F238E27FC236}">
                <a16:creationId xmlns:a16="http://schemas.microsoft.com/office/drawing/2014/main" id="{E9C0E3EB-8AFD-766D-8108-31B61251A771}"/>
              </a:ext>
              <a:ext uri="{C183D7F6-B498-43B3-948B-1728B52AA6E4}">
                <adec:decorative xmlns:adec="http://schemas.microsoft.com/office/drawing/2017/decorative" val="1"/>
              </a:ext>
            </a:extLst>
          </p:cNvPr>
          <p:cNvSpPr>
            <a:spLocks noChangeArrowheads="1"/>
          </p:cNvSpPr>
          <p:nvPr/>
        </p:nvSpPr>
        <p:spPr bwMode="auto">
          <a:xfrm>
            <a:off x="6235700" y="3028950"/>
            <a:ext cx="808038" cy="206375"/>
          </a:xfrm>
          <a:prstGeom prst="rect">
            <a:avLst/>
          </a:prstGeom>
          <a:solidFill>
            <a:schemeClr val="accent2"/>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36" name="Freeform 43">
            <a:extLst>
              <a:ext uri="{FF2B5EF4-FFF2-40B4-BE49-F238E27FC236}">
                <a16:creationId xmlns:a16="http://schemas.microsoft.com/office/drawing/2014/main" id="{F7AC91E2-FFFB-0CD1-C0EC-8813FD71945B}"/>
              </a:ext>
              <a:ext uri="{C183D7F6-B498-43B3-948B-1728B52AA6E4}">
                <adec:decorative xmlns:adec="http://schemas.microsoft.com/office/drawing/2017/decorative" val="1"/>
              </a:ext>
            </a:extLst>
          </p:cNvPr>
          <p:cNvSpPr>
            <a:spLocks/>
          </p:cNvSpPr>
          <p:nvPr/>
        </p:nvSpPr>
        <p:spPr bwMode="auto">
          <a:xfrm>
            <a:off x="4383088" y="2312988"/>
            <a:ext cx="501650" cy="541337"/>
          </a:xfrm>
          <a:custGeom>
            <a:avLst/>
            <a:gdLst>
              <a:gd name="T0" fmla="*/ 7938 w 316"/>
              <a:gd name="T1" fmla="*/ 0 h 240"/>
              <a:gd name="T2" fmla="*/ 3175 w 316"/>
              <a:gd name="T3" fmla="*/ 0 h 240"/>
              <a:gd name="T4" fmla="*/ 3175 w 316"/>
              <a:gd name="T5" fmla="*/ 4511 h 240"/>
              <a:gd name="T6" fmla="*/ 0 w 316"/>
              <a:gd name="T7" fmla="*/ 4511 h 240"/>
              <a:gd name="T8" fmla="*/ 0 w 316"/>
              <a:gd name="T9" fmla="*/ 13533 h 240"/>
              <a:gd name="T10" fmla="*/ 3175 w 316"/>
              <a:gd name="T11" fmla="*/ 13533 h 240"/>
              <a:gd name="T12" fmla="*/ 3175 w 316"/>
              <a:gd name="T13" fmla="*/ 18045 h 240"/>
              <a:gd name="T14" fmla="*/ 7938 w 316"/>
              <a:gd name="T15" fmla="*/ 18045 h 240"/>
              <a:gd name="T16" fmla="*/ 7938 w 316"/>
              <a:gd name="T17" fmla="*/ 22556 h 240"/>
              <a:gd name="T18" fmla="*/ 425450 w 316"/>
              <a:gd name="T19" fmla="*/ 22556 h 240"/>
              <a:gd name="T20" fmla="*/ 7938 w 316"/>
              <a:gd name="T21" fmla="*/ 135334 h 240"/>
              <a:gd name="T22" fmla="*/ 3175 w 316"/>
              <a:gd name="T23" fmla="*/ 139845 h 240"/>
              <a:gd name="T24" fmla="*/ 3175 w 316"/>
              <a:gd name="T25" fmla="*/ 146612 h 240"/>
              <a:gd name="T26" fmla="*/ 7938 w 316"/>
              <a:gd name="T27" fmla="*/ 151123 h 240"/>
              <a:gd name="T28" fmla="*/ 458788 w 316"/>
              <a:gd name="T29" fmla="*/ 272924 h 240"/>
              <a:gd name="T30" fmla="*/ 7938 w 316"/>
              <a:gd name="T31" fmla="*/ 390214 h 240"/>
              <a:gd name="T32" fmla="*/ 3175 w 316"/>
              <a:gd name="T33" fmla="*/ 394725 h 240"/>
              <a:gd name="T34" fmla="*/ 3175 w 316"/>
              <a:gd name="T35" fmla="*/ 403747 h 240"/>
              <a:gd name="T36" fmla="*/ 7938 w 316"/>
              <a:gd name="T37" fmla="*/ 406003 h 240"/>
              <a:gd name="T38" fmla="*/ 425450 w 316"/>
              <a:gd name="T39" fmla="*/ 518781 h 240"/>
              <a:gd name="T40" fmla="*/ 7938 w 316"/>
              <a:gd name="T41" fmla="*/ 518781 h 240"/>
              <a:gd name="T42" fmla="*/ 7938 w 316"/>
              <a:gd name="T43" fmla="*/ 523292 h 240"/>
              <a:gd name="T44" fmla="*/ 3175 w 316"/>
              <a:gd name="T45" fmla="*/ 523292 h 240"/>
              <a:gd name="T46" fmla="*/ 3175 w 316"/>
              <a:gd name="T47" fmla="*/ 527804 h 240"/>
              <a:gd name="T48" fmla="*/ 0 w 316"/>
              <a:gd name="T49" fmla="*/ 527804 h 240"/>
              <a:gd name="T50" fmla="*/ 0 w 316"/>
              <a:gd name="T51" fmla="*/ 536826 h 240"/>
              <a:gd name="T52" fmla="*/ 3175 w 316"/>
              <a:gd name="T53" fmla="*/ 536826 h 240"/>
              <a:gd name="T54" fmla="*/ 3175 w 316"/>
              <a:gd name="T55" fmla="*/ 541337 h 240"/>
              <a:gd name="T56" fmla="*/ 495300 w 316"/>
              <a:gd name="T57" fmla="*/ 541337 h 240"/>
              <a:gd name="T58" fmla="*/ 501650 w 316"/>
              <a:gd name="T59" fmla="*/ 532315 h 240"/>
              <a:gd name="T60" fmla="*/ 501650 w 316"/>
              <a:gd name="T61" fmla="*/ 523292 h 240"/>
              <a:gd name="T62" fmla="*/ 495300 w 316"/>
              <a:gd name="T63" fmla="*/ 514270 h 240"/>
              <a:gd name="T64" fmla="*/ 57150 w 316"/>
              <a:gd name="T65" fmla="*/ 399236 h 240"/>
              <a:gd name="T66" fmla="*/ 495300 w 316"/>
              <a:gd name="T67" fmla="*/ 286457 h 240"/>
              <a:gd name="T68" fmla="*/ 501650 w 316"/>
              <a:gd name="T69" fmla="*/ 277435 h 240"/>
              <a:gd name="T70" fmla="*/ 501650 w 316"/>
              <a:gd name="T71" fmla="*/ 268413 h 240"/>
              <a:gd name="T72" fmla="*/ 495300 w 316"/>
              <a:gd name="T73" fmla="*/ 259391 h 240"/>
              <a:gd name="T74" fmla="*/ 57150 w 316"/>
              <a:gd name="T75" fmla="*/ 144357 h 240"/>
              <a:gd name="T76" fmla="*/ 495300 w 316"/>
              <a:gd name="T77" fmla="*/ 27067 h 240"/>
              <a:gd name="T78" fmla="*/ 498475 w 316"/>
              <a:gd name="T79" fmla="*/ 27067 h 240"/>
              <a:gd name="T80" fmla="*/ 498475 w 316"/>
              <a:gd name="T81" fmla="*/ 22556 h 240"/>
              <a:gd name="T82" fmla="*/ 501650 w 316"/>
              <a:gd name="T83" fmla="*/ 22556 h 240"/>
              <a:gd name="T84" fmla="*/ 501650 w 316"/>
              <a:gd name="T85" fmla="*/ 4511 h 240"/>
              <a:gd name="T86" fmla="*/ 498475 w 316"/>
              <a:gd name="T87" fmla="*/ 4511 h 240"/>
              <a:gd name="T88" fmla="*/ 498475 w 316"/>
              <a:gd name="T89" fmla="*/ 0 h 240"/>
              <a:gd name="T90" fmla="*/ 7938 w 316"/>
              <a:gd name="T91" fmla="*/ 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240">
                <a:moveTo>
                  <a:pt x="5" y="0"/>
                </a:moveTo>
                <a:lnTo>
                  <a:pt x="2" y="0"/>
                </a:lnTo>
                <a:lnTo>
                  <a:pt x="2" y="2"/>
                </a:lnTo>
                <a:lnTo>
                  <a:pt x="0" y="2"/>
                </a:lnTo>
                <a:lnTo>
                  <a:pt x="0" y="6"/>
                </a:lnTo>
                <a:lnTo>
                  <a:pt x="2" y="6"/>
                </a:lnTo>
                <a:lnTo>
                  <a:pt x="2" y="8"/>
                </a:lnTo>
                <a:lnTo>
                  <a:pt x="5" y="8"/>
                </a:lnTo>
                <a:lnTo>
                  <a:pt x="5" y="10"/>
                </a:lnTo>
                <a:lnTo>
                  <a:pt x="268" y="10"/>
                </a:lnTo>
                <a:lnTo>
                  <a:pt x="5" y="60"/>
                </a:lnTo>
                <a:lnTo>
                  <a:pt x="2" y="62"/>
                </a:lnTo>
                <a:lnTo>
                  <a:pt x="2" y="65"/>
                </a:lnTo>
                <a:lnTo>
                  <a:pt x="5" y="67"/>
                </a:lnTo>
                <a:lnTo>
                  <a:pt x="289" y="121"/>
                </a:lnTo>
                <a:lnTo>
                  <a:pt x="5" y="173"/>
                </a:lnTo>
                <a:lnTo>
                  <a:pt x="2" y="175"/>
                </a:lnTo>
                <a:lnTo>
                  <a:pt x="2" y="179"/>
                </a:lnTo>
                <a:lnTo>
                  <a:pt x="5" y="180"/>
                </a:lnTo>
                <a:lnTo>
                  <a:pt x="268" y="230"/>
                </a:lnTo>
                <a:lnTo>
                  <a:pt x="5" y="230"/>
                </a:lnTo>
                <a:lnTo>
                  <a:pt x="5" y="232"/>
                </a:lnTo>
                <a:lnTo>
                  <a:pt x="2" y="232"/>
                </a:lnTo>
                <a:lnTo>
                  <a:pt x="2" y="234"/>
                </a:lnTo>
                <a:lnTo>
                  <a:pt x="0" y="234"/>
                </a:lnTo>
                <a:lnTo>
                  <a:pt x="0" y="238"/>
                </a:lnTo>
                <a:lnTo>
                  <a:pt x="2" y="238"/>
                </a:lnTo>
                <a:lnTo>
                  <a:pt x="2" y="240"/>
                </a:lnTo>
                <a:lnTo>
                  <a:pt x="312" y="240"/>
                </a:lnTo>
                <a:lnTo>
                  <a:pt x="316" y="236"/>
                </a:lnTo>
                <a:lnTo>
                  <a:pt x="316" y="232"/>
                </a:lnTo>
                <a:lnTo>
                  <a:pt x="312" y="228"/>
                </a:lnTo>
                <a:lnTo>
                  <a:pt x="36" y="177"/>
                </a:lnTo>
                <a:lnTo>
                  <a:pt x="312" y="127"/>
                </a:lnTo>
                <a:lnTo>
                  <a:pt x="316" y="123"/>
                </a:lnTo>
                <a:lnTo>
                  <a:pt x="316" y="119"/>
                </a:lnTo>
                <a:lnTo>
                  <a:pt x="312" y="115"/>
                </a:lnTo>
                <a:lnTo>
                  <a:pt x="36" y="64"/>
                </a:lnTo>
                <a:lnTo>
                  <a:pt x="312" y="12"/>
                </a:lnTo>
                <a:lnTo>
                  <a:pt x="314" y="12"/>
                </a:lnTo>
                <a:lnTo>
                  <a:pt x="314" y="10"/>
                </a:lnTo>
                <a:lnTo>
                  <a:pt x="316" y="10"/>
                </a:lnTo>
                <a:lnTo>
                  <a:pt x="316" y="2"/>
                </a:lnTo>
                <a:lnTo>
                  <a:pt x="314" y="2"/>
                </a:lnTo>
                <a:lnTo>
                  <a:pt x="3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39" name="Oval 51">
            <a:extLst>
              <a:ext uri="{FF2B5EF4-FFF2-40B4-BE49-F238E27FC236}">
                <a16:creationId xmlns:a16="http://schemas.microsoft.com/office/drawing/2014/main" id="{11134B42-D70B-7890-A6BD-7A01B1C1D9D4}"/>
              </a:ext>
              <a:ext uri="{C183D7F6-B498-43B3-948B-1728B52AA6E4}">
                <adec:decorative xmlns:adec="http://schemas.microsoft.com/office/drawing/2017/decorative" val="1"/>
              </a:ext>
            </a:extLst>
          </p:cNvPr>
          <p:cNvSpPr>
            <a:spLocks noChangeArrowheads="1"/>
          </p:cNvSpPr>
          <p:nvPr/>
        </p:nvSpPr>
        <p:spPr bwMode="auto">
          <a:xfrm>
            <a:off x="5637213" y="1717675"/>
            <a:ext cx="647700" cy="635000"/>
          </a:xfrm>
          <a:prstGeom prst="ellipse">
            <a:avLst/>
          </a:prstGeom>
          <a:solidFill>
            <a:schemeClr val="bg1"/>
          </a:solidFill>
          <a:ln w="28575">
            <a:solidFill>
              <a:srgbClr val="0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41" name="Line 53">
            <a:extLst>
              <a:ext uri="{FF2B5EF4-FFF2-40B4-BE49-F238E27FC236}">
                <a16:creationId xmlns:a16="http://schemas.microsoft.com/office/drawing/2014/main" id="{159E7B70-7AF1-03CA-819B-FEE67A66B1D5}"/>
              </a:ext>
              <a:ext uri="{C183D7F6-B498-43B3-948B-1728B52AA6E4}">
                <adec:decorative xmlns:adec="http://schemas.microsoft.com/office/drawing/2017/decorative" val="1"/>
              </a:ext>
            </a:extLst>
          </p:cNvPr>
          <p:cNvSpPr>
            <a:spLocks noChangeShapeType="1"/>
          </p:cNvSpPr>
          <p:nvPr/>
        </p:nvSpPr>
        <p:spPr bwMode="auto">
          <a:xfrm rot="4912361" flipH="1">
            <a:off x="5827713" y="1844675"/>
            <a:ext cx="279400" cy="393700"/>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01" name="Freeform 8">
            <a:extLst>
              <a:ext uri="{FF2B5EF4-FFF2-40B4-BE49-F238E27FC236}">
                <a16:creationId xmlns:a16="http://schemas.microsoft.com/office/drawing/2014/main" id="{0B71E394-88C0-0F8E-759D-BB5490E17692}"/>
              </a:ext>
              <a:ext uri="{C183D7F6-B498-43B3-948B-1728B52AA6E4}">
                <adec:decorative xmlns:adec="http://schemas.microsoft.com/office/drawing/2017/decorative" val="1"/>
              </a:ext>
            </a:extLst>
          </p:cNvPr>
          <p:cNvSpPr>
            <a:spLocks/>
          </p:cNvSpPr>
          <p:nvPr/>
        </p:nvSpPr>
        <p:spPr bwMode="auto">
          <a:xfrm>
            <a:off x="3763963" y="4419600"/>
            <a:ext cx="82550" cy="66675"/>
          </a:xfrm>
          <a:custGeom>
            <a:avLst/>
            <a:gdLst>
              <a:gd name="T0" fmla="*/ 0 w 52"/>
              <a:gd name="T1" fmla="*/ 0 h 42"/>
              <a:gd name="T2" fmla="*/ 73025 w 52"/>
              <a:gd name="T3" fmla="*/ 66675 h 42"/>
              <a:gd name="T4" fmla="*/ 79375 w 52"/>
              <a:gd name="T5" fmla="*/ 66675 h 42"/>
              <a:gd name="T6" fmla="*/ 82550 w 52"/>
              <a:gd name="T7" fmla="*/ 66675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2">
                <a:moveTo>
                  <a:pt x="0" y="0"/>
                </a:moveTo>
                <a:lnTo>
                  <a:pt x="46" y="42"/>
                </a:lnTo>
                <a:lnTo>
                  <a:pt x="50" y="42"/>
                </a:lnTo>
                <a:lnTo>
                  <a:pt x="5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06" name="Freeform 13">
            <a:extLst>
              <a:ext uri="{FF2B5EF4-FFF2-40B4-BE49-F238E27FC236}">
                <a16:creationId xmlns:a16="http://schemas.microsoft.com/office/drawing/2014/main" id="{9A0CF701-54A7-DD8F-127F-9FE7B2448E4A}"/>
              </a:ext>
              <a:ext uri="{C183D7F6-B498-43B3-948B-1728B52AA6E4}">
                <adec:decorative xmlns:adec="http://schemas.microsoft.com/office/drawing/2017/decorative" val="1"/>
              </a:ext>
            </a:extLst>
          </p:cNvPr>
          <p:cNvSpPr>
            <a:spLocks/>
          </p:cNvSpPr>
          <p:nvPr/>
        </p:nvSpPr>
        <p:spPr bwMode="auto">
          <a:xfrm>
            <a:off x="3836988" y="4362450"/>
            <a:ext cx="1608137" cy="1277938"/>
          </a:xfrm>
          <a:custGeom>
            <a:avLst/>
            <a:gdLst>
              <a:gd name="T0" fmla="*/ 795337 w 1013"/>
              <a:gd name="T1" fmla="*/ 1103313 h 805"/>
              <a:gd name="T2" fmla="*/ 1200150 w 1013"/>
              <a:gd name="T3" fmla="*/ 1103313 h 805"/>
              <a:gd name="T4" fmla="*/ 1200150 w 1013"/>
              <a:gd name="T5" fmla="*/ 258763 h 805"/>
              <a:gd name="T6" fmla="*/ 1479550 w 1013"/>
              <a:gd name="T7" fmla="*/ 3175 h 805"/>
              <a:gd name="T8" fmla="*/ 1608137 w 1013"/>
              <a:gd name="T9" fmla="*/ 127000 h 805"/>
              <a:gd name="T10" fmla="*/ 1373187 w 1013"/>
              <a:gd name="T11" fmla="*/ 333375 h 805"/>
              <a:gd name="T12" fmla="*/ 1373187 w 1013"/>
              <a:gd name="T13" fmla="*/ 1277938 h 805"/>
              <a:gd name="T14" fmla="*/ 795337 w 1013"/>
              <a:gd name="T15" fmla="*/ 1277938 h 805"/>
              <a:gd name="T16" fmla="*/ 809625 w 1013"/>
              <a:gd name="T17" fmla="*/ 1277938 h 805"/>
              <a:gd name="T18" fmla="*/ 234950 w 1013"/>
              <a:gd name="T19" fmla="*/ 1277938 h 805"/>
              <a:gd name="T20" fmla="*/ 234950 w 1013"/>
              <a:gd name="T21" fmla="*/ 339725 h 805"/>
              <a:gd name="T22" fmla="*/ 0 w 1013"/>
              <a:gd name="T23" fmla="*/ 123825 h 805"/>
              <a:gd name="T24" fmla="*/ 134937 w 1013"/>
              <a:gd name="T25" fmla="*/ 0 h 805"/>
              <a:gd name="T26" fmla="*/ 407987 w 1013"/>
              <a:gd name="T27" fmla="*/ 258763 h 805"/>
              <a:gd name="T28" fmla="*/ 407987 w 1013"/>
              <a:gd name="T29" fmla="*/ 1103313 h 805"/>
              <a:gd name="T30" fmla="*/ 809625 w 1013"/>
              <a:gd name="T31" fmla="*/ 1103313 h 805"/>
              <a:gd name="T32" fmla="*/ 795337 w 1013"/>
              <a:gd name="T33" fmla="*/ 1103313 h 8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3" h="805">
                <a:moveTo>
                  <a:pt x="501" y="695"/>
                </a:moveTo>
                <a:lnTo>
                  <a:pt x="756" y="695"/>
                </a:lnTo>
                <a:lnTo>
                  <a:pt x="756" y="163"/>
                </a:lnTo>
                <a:lnTo>
                  <a:pt x="932" y="2"/>
                </a:lnTo>
                <a:lnTo>
                  <a:pt x="1013" y="80"/>
                </a:lnTo>
                <a:lnTo>
                  <a:pt x="865" y="210"/>
                </a:lnTo>
                <a:lnTo>
                  <a:pt x="865" y="805"/>
                </a:lnTo>
                <a:lnTo>
                  <a:pt x="501" y="805"/>
                </a:lnTo>
                <a:lnTo>
                  <a:pt x="510" y="805"/>
                </a:lnTo>
                <a:lnTo>
                  <a:pt x="148" y="805"/>
                </a:lnTo>
                <a:lnTo>
                  <a:pt x="148" y="214"/>
                </a:lnTo>
                <a:lnTo>
                  <a:pt x="0" y="78"/>
                </a:lnTo>
                <a:lnTo>
                  <a:pt x="85" y="0"/>
                </a:lnTo>
                <a:lnTo>
                  <a:pt x="257" y="163"/>
                </a:lnTo>
                <a:lnTo>
                  <a:pt x="257" y="695"/>
                </a:lnTo>
                <a:lnTo>
                  <a:pt x="510" y="695"/>
                </a:lnTo>
                <a:lnTo>
                  <a:pt x="501" y="695"/>
                </a:lnTo>
                <a:close/>
              </a:path>
            </a:pathLst>
          </a:custGeom>
          <a:solidFill>
            <a:srgbClr val="FFFFBF"/>
          </a:solidFill>
          <a:ln w="0">
            <a:solidFill>
              <a:srgbClr val="000000"/>
            </a:solidFill>
            <a:prstDash val="solid"/>
            <a:round/>
            <a:headEnd/>
            <a:tailEnd/>
          </a:ln>
        </p:spPr>
        <p:txBody>
          <a:bodyPr/>
          <a:lstStyle/>
          <a:p>
            <a:endParaRPr lang="en-US"/>
          </a:p>
        </p:txBody>
      </p:sp>
      <p:sp>
        <p:nvSpPr>
          <p:cNvPr id="110607" name="Rectangle 14">
            <a:extLst>
              <a:ext uri="{FF2B5EF4-FFF2-40B4-BE49-F238E27FC236}">
                <a16:creationId xmlns:a16="http://schemas.microsoft.com/office/drawing/2014/main" id="{DD8FD33A-D098-9A83-8D7C-7215809D4CD9}"/>
              </a:ext>
              <a:ext uri="{C183D7F6-B498-43B3-948B-1728B52AA6E4}">
                <adec:decorative xmlns:adec="http://schemas.microsoft.com/office/drawing/2017/decorative" val="1"/>
              </a:ext>
            </a:extLst>
          </p:cNvPr>
          <p:cNvSpPr>
            <a:spLocks noChangeArrowheads="1"/>
          </p:cNvSpPr>
          <p:nvPr/>
        </p:nvSpPr>
        <p:spPr bwMode="auto">
          <a:xfrm>
            <a:off x="4492625" y="4876800"/>
            <a:ext cx="301625" cy="969963"/>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10649" name="Group 92">
            <a:extLst>
              <a:ext uri="{FF2B5EF4-FFF2-40B4-BE49-F238E27FC236}">
                <a16:creationId xmlns:a16="http://schemas.microsoft.com/office/drawing/2014/main" id="{C35BE37E-02B7-BCC6-F6FC-D6304E70E305}"/>
              </a:ext>
              <a:ext uri="{C183D7F6-B498-43B3-948B-1728B52AA6E4}">
                <adec:decorative xmlns:adec="http://schemas.microsoft.com/office/drawing/2017/decorative" val="1"/>
              </a:ext>
            </a:extLst>
          </p:cNvPr>
          <p:cNvGrpSpPr>
            <a:grpSpLocks/>
          </p:cNvGrpSpPr>
          <p:nvPr/>
        </p:nvGrpSpPr>
        <p:grpSpPr bwMode="auto">
          <a:xfrm>
            <a:off x="4456113" y="4079875"/>
            <a:ext cx="388937" cy="881063"/>
            <a:chOff x="2664" y="2008"/>
            <a:chExt cx="245" cy="621"/>
          </a:xfrm>
        </p:grpSpPr>
        <p:sp>
          <p:nvSpPr>
            <p:cNvPr id="110698" name="Freeform 93">
              <a:extLst>
                <a:ext uri="{FF2B5EF4-FFF2-40B4-BE49-F238E27FC236}">
                  <a16:creationId xmlns:a16="http://schemas.microsoft.com/office/drawing/2014/main" id="{7EC3F78C-A84E-F8F1-3029-50E03BDF778F}"/>
                </a:ext>
              </a:extLst>
            </p:cNvPr>
            <p:cNvSpPr>
              <a:spLocks/>
            </p:cNvSpPr>
            <p:nvPr/>
          </p:nvSpPr>
          <p:spPr bwMode="auto">
            <a:xfrm>
              <a:off x="2666" y="200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99" name="Freeform 94">
              <a:extLst>
                <a:ext uri="{FF2B5EF4-FFF2-40B4-BE49-F238E27FC236}">
                  <a16:creationId xmlns:a16="http://schemas.microsoft.com/office/drawing/2014/main" id="{24CA9BF6-6D6B-9C48-97C6-6966A4ADFC92}"/>
                </a:ext>
              </a:extLst>
            </p:cNvPr>
            <p:cNvSpPr>
              <a:spLocks/>
            </p:cNvSpPr>
            <p:nvPr/>
          </p:nvSpPr>
          <p:spPr bwMode="auto">
            <a:xfrm>
              <a:off x="2664" y="2008"/>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0" name="Freeform 95">
              <a:extLst>
                <a:ext uri="{FF2B5EF4-FFF2-40B4-BE49-F238E27FC236}">
                  <a16:creationId xmlns:a16="http://schemas.microsoft.com/office/drawing/2014/main" id="{E81BD782-868F-B1FA-0C24-1691319337CF}"/>
                </a:ext>
              </a:extLst>
            </p:cNvPr>
            <p:cNvSpPr>
              <a:spLocks/>
            </p:cNvSpPr>
            <p:nvPr/>
          </p:nvSpPr>
          <p:spPr bwMode="auto">
            <a:xfrm>
              <a:off x="2664" y="2039"/>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1" name="Freeform 96">
              <a:extLst>
                <a:ext uri="{FF2B5EF4-FFF2-40B4-BE49-F238E27FC236}">
                  <a16:creationId xmlns:a16="http://schemas.microsoft.com/office/drawing/2014/main" id="{F6A24162-7608-AEE2-ED6F-2AC718512397}"/>
                </a:ext>
              </a:extLst>
            </p:cNvPr>
            <p:cNvSpPr>
              <a:spLocks/>
            </p:cNvSpPr>
            <p:nvPr/>
          </p:nvSpPr>
          <p:spPr bwMode="auto">
            <a:xfrm>
              <a:off x="2664" y="2072"/>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2" name="Freeform 97">
              <a:extLst>
                <a:ext uri="{FF2B5EF4-FFF2-40B4-BE49-F238E27FC236}">
                  <a16:creationId xmlns:a16="http://schemas.microsoft.com/office/drawing/2014/main" id="{F4D6829B-0816-7BF1-90DB-D035712052F2}"/>
                </a:ext>
              </a:extLst>
            </p:cNvPr>
            <p:cNvSpPr>
              <a:spLocks/>
            </p:cNvSpPr>
            <p:nvPr/>
          </p:nvSpPr>
          <p:spPr bwMode="auto">
            <a:xfrm>
              <a:off x="2664" y="2102"/>
              <a:ext cx="245" cy="29"/>
            </a:xfrm>
            <a:custGeom>
              <a:avLst/>
              <a:gdLst>
                <a:gd name="T0" fmla="*/ 0 w 245"/>
                <a:gd name="T1" fmla="*/ 0 h 29"/>
                <a:gd name="T2" fmla="*/ 241 w 245"/>
                <a:gd name="T3" fmla="*/ 29 h 29"/>
                <a:gd name="T4" fmla="*/ 243 w 245"/>
                <a:gd name="T5" fmla="*/ 29 h 29"/>
                <a:gd name="T6" fmla="*/ 245 w 245"/>
                <a:gd name="T7" fmla="*/ 29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0"/>
                  </a:moveTo>
                  <a:lnTo>
                    <a:pt x="241" y="29"/>
                  </a:lnTo>
                  <a:lnTo>
                    <a:pt x="243" y="29"/>
                  </a:lnTo>
                  <a:lnTo>
                    <a:pt x="245"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3" name="Freeform 98">
              <a:extLst>
                <a:ext uri="{FF2B5EF4-FFF2-40B4-BE49-F238E27FC236}">
                  <a16:creationId xmlns:a16="http://schemas.microsoft.com/office/drawing/2014/main" id="{4B361CE5-9CC6-C627-13EA-FD03E244A3F5}"/>
                </a:ext>
              </a:extLst>
            </p:cNvPr>
            <p:cNvSpPr>
              <a:spLocks/>
            </p:cNvSpPr>
            <p:nvPr/>
          </p:nvSpPr>
          <p:spPr bwMode="auto">
            <a:xfrm>
              <a:off x="2664" y="2131"/>
              <a:ext cx="241" cy="35"/>
            </a:xfrm>
            <a:custGeom>
              <a:avLst/>
              <a:gdLst>
                <a:gd name="T0" fmla="*/ 241 w 241"/>
                <a:gd name="T1" fmla="*/ 0 h 35"/>
                <a:gd name="T2" fmla="*/ 0 w 241"/>
                <a:gd name="T3" fmla="*/ 35 h 35"/>
                <a:gd name="T4" fmla="*/ 2 w 241"/>
                <a:gd name="T5" fmla="*/ 35 h 35"/>
                <a:gd name="T6" fmla="*/ 0 60000 65536"/>
                <a:gd name="T7" fmla="*/ 0 60000 65536"/>
                <a:gd name="T8" fmla="*/ 0 60000 65536"/>
              </a:gdLst>
              <a:ahLst/>
              <a:cxnLst>
                <a:cxn ang="T6">
                  <a:pos x="T0" y="T1"/>
                </a:cxn>
                <a:cxn ang="T7">
                  <a:pos x="T2" y="T3"/>
                </a:cxn>
                <a:cxn ang="T8">
                  <a:pos x="T4" y="T5"/>
                </a:cxn>
              </a:cxnLst>
              <a:rect l="0" t="0" r="r" b="b"/>
              <a:pathLst>
                <a:path w="241" h="35">
                  <a:moveTo>
                    <a:pt x="241" y="0"/>
                  </a:moveTo>
                  <a:lnTo>
                    <a:pt x="0" y="35"/>
                  </a:lnTo>
                  <a:lnTo>
                    <a:pt x="2"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4" name="Freeform 99">
              <a:extLst>
                <a:ext uri="{FF2B5EF4-FFF2-40B4-BE49-F238E27FC236}">
                  <a16:creationId xmlns:a16="http://schemas.microsoft.com/office/drawing/2014/main" id="{36577204-DD59-CD44-0CCD-A82E28FBECAE}"/>
                </a:ext>
              </a:extLst>
            </p:cNvPr>
            <p:cNvSpPr>
              <a:spLocks/>
            </p:cNvSpPr>
            <p:nvPr/>
          </p:nvSpPr>
          <p:spPr bwMode="auto">
            <a:xfrm>
              <a:off x="2664" y="2164"/>
              <a:ext cx="245" cy="30"/>
            </a:xfrm>
            <a:custGeom>
              <a:avLst/>
              <a:gdLst>
                <a:gd name="T0" fmla="*/ 0 w 245"/>
                <a:gd name="T1" fmla="*/ 0 h 30"/>
                <a:gd name="T2" fmla="*/ 241 w 245"/>
                <a:gd name="T3" fmla="*/ 30 h 30"/>
                <a:gd name="T4" fmla="*/ 243 w 245"/>
                <a:gd name="T5" fmla="*/ 30 h 30"/>
                <a:gd name="T6" fmla="*/ 245 w 245"/>
                <a:gd name="T7" fmla="*/ 3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
                  <a:moveTo>
                    <a:pt x="0" y="0"/>
                  </a:moveTo>
                  <a:lnTo>
                    <a:pt x="241" y="30"/>
                  </a:lnTo>
                  <a:lnTo>
                    <a:pt x="243" y="30"/>
                  </a:lnTo>
                  <a:lnTo>
                    <a:pt x="245"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5" name="Freeform 100">
              <a:extLst>
                <a:ext uri="{FF2B5EF4-FFF2-40B4-BE49-F238E27FC236}">
                  <a16:creationId xmlns:a16="http://schemas.microsoft.com/office/drawing/2014/main" id="{4B3EB910-046F-2D01-256C-773F7CEA71C8}"/>
                </a:ext>
              </a:extLst>
            </p:cNvPr>
            <p:cNvSpPr>
              <a:spLocks/>
            </p:cNvSpPr>
            <p:nvPr/>
          </p:nvSpPr>
          <p:spPr bwMode="auto">
            <a:xfrm>
              <a:off x="2664" y="2194"/>
              <a:ext cx="241" cy="31"/>
            </a:xfrm>
            <a:custGeom>
              <a:avLst/>
              <a:gdLst>
                <a:gd name="T0" fmla="*/ 241 w 241"/>
                <a:gd name="T1" fmla="*/ 0 h 31"/>
                <a:gd name="T2" fmla="*/ 0 w 241"/>
                <a:gd name="T3" fmla="*/ 31 h 31"/>
                <a:gd name="T4" fmla="*/ 2 w 241"/>
                <a:gd name="T5" fmla="*/ 31 h 31"/>
                <a:gd name="T6" fmla="*/ 0 60000 65536"/>
                <a:gd name="T7" fmla="*/ 0 60000 65536"/>
                <a:gd name="T8" fmla="*/ 0 60000 65536"/>
              </a:gdLst>
              <a:ahLst/>
              <a:cxnLst>
                <a:cxn ang="T6">
                  <a:pos x="T0" y="T1"/>
                </a:cxn>
                <a:cxn ang="T7">
                  <a:pos x="T2" y="T3"/>
                </a:cxn>
                <a:cxn ang="T8">
                  <a:pos x="T4" y="T5"/>
                </a:cxn>
              </a:cxnLst>
              <a:rect l="0" t="0" r="r" b="b"/>
              <a:pathLst>
                <a:path w="241" h="31">
                  <a:moveTo>
                    <a:pt x="241" y="0"/>
                  </a:moveTo>
                  <a:lnTo>
                    <a:pt x="0" y="31"/>
                  </a:lnTo>
                  <a:lnTo>
                    <a:pt x="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6" name="Freeform 101">
              <a:extLst>
                <a:ext uri="{FF2B5EF4-FFF2-40B4-BE49-F238E27FC236}">
                  <a16:creationId xmlns:a16="http://schemas.microsoft.com/office/drawing/2014/main" id="{946FCC8F-A503-A389-7831-2C67687B6E28}"/>
                </a:ext>
              </a:extLst>
            </p:cNvPr>
            <p:cNvSpPr>
              <a:spLocks/>
            </p:cNvSpPr>
            <p:nvPr/>
          </p:nvSpPr>
          <p:spPr bwMode="auto">
            <a:xfrm>
              <a:off x="2664" y="2225"/>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7" name="Freeform 102">
              <a:extLst>
                <a:ext uri="{FF2B5EF4-FFF2-40B4-BE49-F238E27FC236}">
                  <a16:creationId xmlns:a16="http://schemas.microsoft.com/office/drawing/2014/main" id="{B42FD179-92AF-0E43-8CE8-05CC5F4AD804}"/>
                </a:ext>
              </a:extLst>
            </p:cNvPr>
            <p:cNvSpPr>
              <a:spLocks/>
            </p:cNvSpPr>
            <p:nvPr/>
          </p:nvSpPr>
          <p:spPr bwMode="auto">
            <a:xfrm>
              <a:off x="2664" y="2258"/>
              <a:ext cx="241" cy="30"/>
            </a:xfrm>
            <a:custGeom>
              <a:avLst/>
              <a:gdLst>
                <a:gd name="T0" fmla="*/ 241 w 241"/>
                <a:gd name="T1" fmla="*/ 0 h 30"/>
                <a:gd name="T2" fmla="*/ 0 w 241"/>
                <a:gd name="T3" fmla="*/ 30 h 30"/>
                <a:gd name="T4" fmla="*/ 2 w 241"/>
                <a:gd name="T5" fmla="*/ 30 h 30"/>
                <a:gd name="T6" fmla="*/ 0 60000 65536"/>
                <a:gd name="T7" fmla="*/ 0 60000 65536"/>
                <a:gd name="T8" fmla="*/ 0 60000 65536"/>
              </a:gdLst>
              <a:ahLst/>
              <a:cxnLst>
                <a:cxn ang="T6">
                  <a:pos x="T0" y="T1"/>
                </a:cxn>
                <a:cxn ang="T7">
                  <a:pos x="T2" y="T3"/>
                </a:cxn>
                <a:cxn ang="T8">
                  <a:pos x="T4" y="T5"/>
                </a:cxn>
              </a:cxnLst>
              <a:rect l="0" t="0" r="r" b="b"/>
              <a:pathLst>
                <a:path w="241" h="30">
                  <a:moveTo>
                    <a:pt x="241" y="0"/>
                  </a:moveTo>
                  <a:lnTo>
                    <a:pt x="0" y="30"/>
                  </a:lnTo>
                  <a:lnTo>
                    <a:pt x="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8" name="Freeform 103">
              <a:extLst>
                <a:ext uri="{FF2B5EF4-FFF2-40B4-BE49-F238E27FC236}">
                  <a16:creationId xmlns:a16="http://schemas.microsoft.com/office/drawing/2014/main" id="{5B27B9ED-1CDC-9433-5F2D-1A35EC4B0E93}"/>
                </a:ext>
              </a:extLst>
            </p:cNvPr>
            <p:cNvSpPr>
              <a:spLocks/>
            </p:cNvSpPr>
            <p:nvPr/>
          </p:nvSpPr>
          <p:spPr bwMode="auto">
            <a:xfrm>
              <a:off x="2664" y="2288"/>
              <a:ext cx="245" cy="33"/>
            </a:xfrm>
            <a:custGeom>
              <a:avLst/>
              <a:gdLst>
                <a:gd name="T0" fmla="*/ 0 w 245"/>
                <a:gd name="T1" fmla="*/ 0 h 33"/>
                <a:gd name="T2" fmla="*/ 241 w 245"/>
                <a:gd name="T3" fmla="*/ 33 h 33"/>
                <a:gd name="T4" fmla="*/ 243 w 245"/>
                <a:gd name="T5" fmla="*/ 33 h 33"/>
                <a:gd name="T6" fmla="*/ 245 w 245"/>
                <a:gd name="T7" fmla="*/ 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3">
                  <a:moveTo>
                    <a:pt x="0" y="0"/>
                  </a:moveTo>
                  <a:lnTo>
                    <a:pt x="241" y="33"/>
                  </a:lnTo>
                  <a:lnTo>
                    <a:pt x="243" y="33"/>
                  </a:lnTo>
                  <a:lnTo>
                    <a:pt x="245"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09" name="Freeform 104">
              <a:extLst>
                <a:ext uri="{FF2B5EF4-FFF2-40B4-BE49-F238E27FC236}">
                  <a16:creationId xmlns:a16="http://schemas.microsoft.com/office/drawing/2014/main" id="{0BF649B9-8DBB-13A6-1609-BE7C14E6AD46}"/>
                </a:ext>
              </a:extLst>
            </p:cNvPr>
            <p:cNvSpPr>
              <a:spLocks/>
            </p:cNvSpPr>
            <p:nvPr/>
          </p:nvSpPr>
          <p:spPr bwMode="auto">
            <a:xfrm>
              <a:off x="2666" y="2628"/>
              <a:ext cx="243" cy="1"/>
            </a:xfrm>
            <a:custGeom>
              <a:avLst/>
              <a:gdLst>
                <a:gd name="T0" fmla="*/ 0 w 243"/>
                <a:gd name="T1" fmla="*/ 0 h 1"/>
                <a:gd name="T2" fmla="*/ 241 w 243"/>
                <a:gd name="T3" fmla="*/ 0 h 1"/>
                <a:gd name="T4" fmla="*/ 243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1" y="0"/>
                  </a:lnTo>
                  <a:lnTo>
                    <a:pt x="2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0" name="Freeform 105">
              <a:extLst>
                <a:ext uri="{FF2B5EF4-FFF2-40B4-BE49-F238E27FC236}">
                  <a16:creationId xmlns:a16="http://schemas.microsoft.com/office/drawing/2014/main" id="{B5255A3A-F323-914B-8A18-059A6542D390}"/>
                </a:ext>
              </a:extLst>
            </p:cNvPr>
            <p:cNvSpPr>
              <a:spLocks/>
            </p:cNvSpPr>
            <p:nvPr/>
          </p:nvSpPr>
          <p:spPr bwMode="auto">
            <a:xfrm>
              <a:off x="2664" y="2597"/>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1" name="Freeform 106">
              <a:extLst>
                <a:ext uri="{FF2B5EF4-FFF2-40B4-BE49-F238E27FC236}">
                  <a16:creationId xmlns:a16="http://schemas.microsoft.com/office/drawing/2014/main" id="{6B470FD0-B10F-1A6B-AD23-EFD09BCB066A}"/>
                </a:ext>
              </a:extLst>
            </p:cNvPr>
            <p:cNvSpPr>
              <a:spLocks/>
            </p:cNvSpPr>
            <p:nvPr/>
          </p:nvSpPr>
          <p:spPr bwMode="auto">
            <a:xfrm>
              <a:off x="2664" y="2566"/>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2" name="Freeform 107">
              <a:extLst>
                <a:ext uri="{FF2B5EF4-FFF2-40B4-BE49-F238E27FC236}">
                  <a16:creationId xmlns:a16="http://schemas.microsoft.com/office/drawing/2014/main" id="{FF1B9C2D-513B-885D-ABDF-B1328A76F4F7}"/>
                </a:ext>
              </a:extLst>
            </p:cNvPr>
            <p:cNvSpPr>
              <a:spLocks/>
            </p:cNvSpPr>
            <p:nvPr/>
          </p:nvSpPr>
          <p:spPr bwMode="auto">
            <a:xfrm>
              <a:off x="2664" y="2534"/>
              <a:ext cx="241" cy="32"/>
            </a:xfrm>
            <a:custGeom>
              <a:avLst/>
              <a:gdLst>
                <a:gd name="T0" fmla="*/ 241 w 241"/>
                <a:gd name="T1" fmla="*/ 32 h 32"/>
                <a:gd name="T2" fmla="*/ 0 w 241"/>
                <a:gd name="T3" fmla="*/ 0 h 32"/>
                <a:gd name="T4" fmla="*/ 2 w 241"/>
                <a:gd name="T5" fmla="*/ 0 h 32"/>
                <a:gd name="T6" fmla="*/ 0 60000 65536"/>
                <a:gd name="T7" fmla="*/ 0 60000 65536"/>
                <a:gd name="T8" fmla="*/ 0 60000 65536"/>
              </a:gdLst>
              <a:ahLst/>
              <a:cxnLst>
                <a:cxn ang="T6">
                  <a:pos x="T0" y="T1"/>
                </a:cxn>
                <a:cxn ang="T7">
                  <a:pos x="T2" y="T3"/>
                </a:cxn>
                <a:cxn ang="T8">
                  <a:pos x="T4" y="T5"/>
                </a:cxn>
              </a:cxnLst>
              <a:rect l="0" t="0" r="r" b="b"/>
              <a:pathLst>
                <a:path w="241" h="32">
                  <a:moveTo>
                    <a:pt x="241" y="32"/>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3" name="Freeform 108">
              <a:extLst>
                <a:ext uri="{FF2B5EF4-FFF2-40B4-BE49-F238E27FC236}">
                  <a16:creationId xmlns:a16="http://schemas.microsoft.com/office/drawing/2014/main" id="{1D570F06-5001-1545-8D66-E1A622638FDA}"/>
                </a:ext>
              </a:extLst>
            </p:cNvPr>
            <p:cNvSpPr>
              <a:spLocks/>
            </p:cNvSpPr>
            <p:nvPr/>
          </p:nvSpPr>
          <p:spPr bwMode="auto">
            <a:xfrm>
              <a:off x="2664" y="2505"/>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4" name="Freeform 109">
              <a:extLst>
                <a:ext uri="{FF2B5EF4-FFF2-40B4-BE49-F238E27FC236}">
                  <a16:creationId xmlns:a16="http://schemas.microsoft.com/office/drawing/2014/main" id="{D8172281-3293-9165-1ED8-F27B24250983}"/>
                </a:ext>
              </a:extLst>
            </p:cNvPr>
            <p:cNvSpPr>
              <a:spLocks/>
            </p:cNvSpPr>
            <p:nvPr/>
          </p:nvSpPr>
          <p:spPr bwMode="auto">
            <a:xfrm>
              <a:off x="2664" y="2472"/>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5" name="Freeform 110">
              <a:extLst>
                <a:ext uri="{FF2B5EF4-FFF2-40B4-BE49-F238E27FC236}">
                  <a16:creationId xmlns:a16="http://schemas.microsoft.com/office/drawing/2014/main" id="{FFB7A878-D524-4D4B-AC96-449F2FA2D602}"/>
                </a:ext>
              </a:extLst>
            </p:cNvPr>
            <p:cNvSpPr>
              <a:spLocks/>
            </p:cNvSpPr>
            <p:nvPr/>
          </p:nvSpPr>
          <p:spPr bwMode="auto">
            <a:xfrm>
              <a:off x="2664" y="2442"/>
              <a:ext cx="245" cy="32"/>
            </a:xfrm>
            <a:custGeom>
              <a:avLst/>
              <a:gdLst>
                <a:gd name="T0" fmla="*/ 0 w 245"/>
                <a:gd name="T1" fmla="*/ 32 h 32"/>
                <a:gd name="T2" fmla="*/ 241 w 245"/>
                <a:gd name="T3" fmla="*/ 0 h 32"/>
                <a:gd name="T4" fmla="*/ 243 w 245"/>
                <a:gd name="T5" fmla="*/ 0 h 32"/>
                <a:gd name="T6" fmla="*/ 245 w 245"/>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2">
                  <a:moveTo>
                    <a:pt x="0" y="32"/>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6" name="Freeform 111">
              <a:extLst>
                <a:ext uri="{FF2B5EF4-FFF2-40B4-BE49-F238E27FC236}">
                  <a16:creationId xmlns:a16="http://schemas.microsoft.com/office/drawing/2014/main" id="{714D0C53-6877-7874-5E24-ADFF772C4290}"/>
                </a:ext>
              </a:extLst>
            </p:cNvPr>
            <p:cNvSpPr>
              <a:spLocks/>
            </p:cNvSpPr>
            <p:nvPr/>
          </p:nvSpPr>
          <p:spPr bwMode="auto">
            <a:xfrm>
              <a:off x="2664" y="2411"/>
              <a:ext cx="241" cy="31"/>
            </a:xfrm>
            <a:custGeom>
              <a:avLst/>
              <a:gdLst>
                <a:gd name="T0" fmla="*/ 241 w 241"/>
                <a:gd name="T1" fmla="*/ 31 h 31"/>
                <a:gd name="T2" fmla="*/ 0 w 241"/>
                <a:gd name="T3" fmla="*/ 0 h 31"/>
                <a:gd name="T4" fmla="*/ 2 w 241"/>
                <a:gd name="T5" fmla="*/ 0 h 31"/>
                <a:gd name="T6" fmla="*/ 0 60000 65536"/>
                <a:gd name="T7" fmla="*/ 0 60000 65536"/>
                <a:gd name="T8" fmla="*/ 0 60000 65536"/>
              </a:gdLst>
              <a:ahLst/>
              <a:cxnLst>
                <a:cxn ang="T6">
                  <a:pos x="T0" y="T1"/>
                </a:cxn>
                <a:cxn ang="T7">
                  <a:pos x="T2" y="T3"/>
                </a:cxn>
                <a:cxn ang="T8">
                  <a:pos x="T4" y="T5"/>
                </a:cxn>
              </a:cxnLst>
              <a:rect l="0" t="0" r="r" b="b"/>
              <a:pathLst>
                <a:path w="241" h="31">
                  <a:moveTo>
                    <a:pt x="241" y="31"/>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7" name="Freeform 112">
              <a:extLst>
                <a:ext uri="{FF2B5EF4-FFF2-40B4-BE49-F238E27FC236}">
                  <a16:creationId xmlns:a16="http://schemas.microsoft.com/office/drawing/2014/main" id="{767A6EAE-469F-D176-9BDE-A8ADE280C898}"/>
                </a:ext>
              </a:extLst>
            </p:cNvPr>
            <p:cNvSpPr>
              <a:spLocks/>
            </p:cNvSpPr>
            <p:nvPr/>
          </p:nvSpPr>
          <p:spPr bwMode="auto">
            <a:xfrm>
              <a:off x="2664" y="2380"/>
              <a:ext cx="245" cy="31"/>
            </a:xfrm>
            <a:custGeom>
              <a:avLst/>
              <a:gdLst>
                <a:gd name="T0" fmla="*/ 0 w 245"/>
                <a:gd name="T1" fmla="*/ 31 h 31"/>
                <a:gd name="T2" fmla="*/ 241 w 245"/>
                <a:gd name="T3" fmla="*/ 0 h 31"/>
                <a:gd name="T4" fmla="*/ 243 w 245"/>
                <a:gd name="T5" fmla="*/ 0 h 31"/>
                <a:gd name="T6" fmla="*/ 245 w 245"/>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1">
                  <a:moveTo>
                    <a:pt x="0" y="31"/>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8" name="Freeform 113">
              <a:extLst>
                <a:ext uri="{FF2B5EF4-FFF2-40B4-BE49-F238E27FC236}">
                  <a16:creationId xmlns:a16="http://schemas.microsoft.com/office/drawing/2014/main" id="{DBCBE6C6-4A80-6568-A3A8-ECD1EAC6B40E}"/>
                </a:ext>
              </a:extLst>
            </p:cNvPr>
            <p:cNvSpPr>
              <a:spLocks/>
            </p:cNvSpPr>
            <p:nvPr/>
          </p:nvSpPr>
          <p:spPr bwMode="auto">
            <a:xfrm>
              <a:off x="2664" y="2350"/>
              <a:ext cx="241" cy="30"/>
            </a:xfrm>
            <a:custGeom>
              <a:avLst/>
              <a:gdLst>
                <a:gd name="T0" fmla="*/ 241 w 241"/>
                <a:gd name="T1" fmla="*/ 30 h 30"/>
                <a:gd name="T2" fmla="*/ 0 w 241"/>
                <a:gd name="T3" fmla="*/ 0 h 30"/>
                <a:gd name="T4" fmla="*/ 2 w 241"/>
                <a:gd name="T5" fmla="*/ 0 h 30"/>
                <a:gd name="T6" fmla="*/ 0 60000 65536"/>
                <a:gd name="T7" fmla="*/ 0 60000 65536"/>
                <a:gd name="T8" fmla="*/ 0 60000 65536"/>
              </a:gdLst>
              <a:ahLst/>
              <a:cxnLst>
                <a:cxn ang="T6">
                  <a:pos x="T0" y="T1"/>
                </a:cxn>
                <a:cxn ang="T7">
                  <a:pos x="T2" y="T3"/>
                </a:cxn>
                <a:cxn ang="T8">
                  <a:pos x="T4" y="T5"/>
                </a:cxn>
              </a:cxnLst>
              <a:rect l="0" t="0" r="r" b="b"/>
              <a:pathLst>
                <a:path w="241" h="30">
                  <a:moveTo>
                    <a:pt x="241" y="30"/>
                  </a:moveTo>
                  <a:lnTo>
                    <a:pt x="0" y="0"/>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19" name="Freeform 114">
              <a:extLst>
                <a:ext uri="{FF2B5EF4-FFF2-40B4-BE49-F238E27FC236}">
                  <a16:creationId xmlns:a16="http://schemas.microsoft.com/office/drawing/2014/main" id="{D1E9BD33-C8D3-786F-3A7D-F703FD31D74B}"/>
                </a:ext>
              </a:extLst>
            </p:cNvPr>
            <p:cNvSpPr>
              <a:spLocks/>
            </p:cNvSpPr>
            <p:nvPr/>
          </p:nvSpPr>
          <p:spPr bwMode="auto">
            <a:xfrm>
              <a:off x="2664" y="2321"/>
              <a:ext cx="245" cy="29"/>
            </a:xfrm>
            <a:custGeom>
              <a:avLst/>
              <a:gdLst>
                <a:gd name="T0" fmla="*/ 0 w 245"/>
                <a:gd name="T1" fmla="*/ 29 h 29"/>
                <a:gd name="T2" fmla="*/ 241 w 245"/>
                <a:gd name="T3" fmla="*/ 0 h 29"/>
                <a:gd name="T4" fmla="*/ 243 w 245"/>
                <a:gd name="T5" fmla="*/ 0 h 29"/>
                <a:gd name="T6" fmla="*/ 245 w 245"/>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29">
                  <a:moveTo>
                    <a:pt x="0" y="29"/>
                  </a:moveTo>
                  <a:lnTo>
                    <a:pt x="241" y="0"/>
                  </a:lnTo>
                  <a:lnTo>
                    <a:pt x="243" y="0"/>
                  </a:lnTo>
                  <a:lnTo>
                    <a:pt x="24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0608" name="Rectangle 15">
            <a:extLst>
              <a:ext uri="{FF2B5EF4-FFF2-40B4-BE49-F238E27FC236}">
                <a16:creationId xmlns:a16="http://schemas.microsoft.com/office/drawing/2014/main" id="{53809FDE-A4D1-1E5D-5F63-7502913520C1}"/>
              </a:ext>
              <a:ext uri="{C183D7F6-B498-43B3-948B-1728B52AA6E4}">
                <adec:decorative xmlns:adec="http://schemas.microsoft.com/office/drawing/2017/decorative" val="1"/>
              </a:ext>
            </a:extLst>
          </p:cNvPr>
          <p:cNvSpPr>
            <a:spLocks noChangeArrowheads="1"/>
          </p:cNvSpPr>
          <p:nvPr/>
        </p:nvSpPr>
        <p:spPr bwMode="auto">
          <a:xfrm>
            <a:off x="4419600" y="4967288"/>
            <a:ext cx="441325" cy="82550"/>
          </a:xfrm>
          <a:prstGeom prst="rect">
            <a:avLst/>
          </a:prstGeom>
          <a:solidFill>
            <a:srgbClr val="BFBFBF"/>
          </a:solidFill>
          <a:ln w="0">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09" name="Rectangle 16">
            <a:extLst>
              <a:ext uri="{FF2B5EF4-FFF2-40B4-BE49-F238E27FC236}">
                <a16:creationId xmlns:a16="http://schemas.microsoft.com/office/drawing/2014/main" id="{CDF982C7-6575-D07C-17CD-C322204B7D3B}"/>
              </a:ext>
              <a:ext uri="{C183D7F6-B498-43B3-948B-1728B52AA6E4}">
                <adec:decorative xmlns:adec="http://schemas.microsoft.com/office/drawing/2017/decorative" val="1"/>
              </a:ext>
            </a:extLst>
          </p:cNvPr>
          <p:cNvSpPr>
            <a:spLocks noChangeArrowheads="1"/>
          </p:cNvSpPr>
          <p:nvPr/>
        </p:nvSpPr>
        <p:spPr bwMode="auto">
          <a:xfrm>
            <a:off x="4025900" y="5889625"/>
            <a:ext cx="1230313" cy="1762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10" name="Freeform 17">
            <a:extLst>
              <a:ext uri="{FF2B5EF4-FFF2-40B4-BE49-F238E27FC236}">
                <a16:creationId xmlns:a16="http://schemas.microsoft.com/office/drawing/2014/main" id="{AC53590F-5603-B531-FD56-3CE88A7D4A41}"/>
              </a:ext>
              <a:ext uri="{C183D7F6-B498-43B3-948B-1728B52AA6E4}">
                <adec:decorative xmlns:adec="http://schemas.microsoft.com/office/drawing/2017/decorative" val="1"/>
              </a:ext>
            </a:extLst>
          </p:cNvPr>
          <p:cNvSpPr>
            <a:spLocks/>
          </p:cNvSpPr>
          <p:nvPr/>
        </p:nvSpPr>
        <p:spPr bwMode="auto">
          <a:xfrm>
            <a:off x="4586288" y="588962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34" name="Freeform 41">
            <a:extLst>
              <a:ext uri="{FF2B5EF4-FFF2-40B4-BE49-F238E27FC236}">
                <a16:creationId xmlns:a16="http://schemas.microsoft.com/office/drawing/2014/main" id="{0D1F097F-835E-DE9A-1047-7E8FED83057E}"/>
              </a:ext>
              <a:ext uri="{C183D7F6-B498-43B3-948B-1728B52AA6E4}">
                <adec:decorative xmlns:adec="http://schemas.microsoft.com/office/drawing/2017/decorative" val="1"/>
              </a:ext>
            </a:extLst>
          </p:cNvPr>
          <p:cNvSpPr>
            <a:spLocks/>
          </p:cNvSpPr>
          <p:nvPr/>
        </p:nvSpPr>
        <p:spPr bwMode="auto">
          <a:xfrm>
            <a:off x="4025900" y="5846763"/>
            <a:ext cx="1230313" cy="265112"/>
          </a:xfrm>
          <a:custGeom>
            <a:avLst/>
            <a:gdLst>
              <a:gd name="T0" fmla="*/ 0 w 775"/>
              <a:gd name="T1" fmla="*/ 15875 h 167"/>
              <a:gd name="T2" fmla="*/ 0 w 775"/>
              <a:gd name="T3" fmla="*/ 252412 h 167"/>
              <a:gd name="T4" fmla="*/ 9525 w 775"/>
              <a:gd name="T5" fmla="*/ 265112 h 167"/>
              <a:gd name="T6" fmla="*/ 1214438 w 775"/>
              <a:gd name="T7" fmla="*/ 265112 h 167"/>
              <a:gd name="T8" fmla="*/ 1230313 w 775"/>
              <a:gd name="T9" fmla="*/ 252412 h 167"/>
              <a:gd name="T10" fmla="*/ 1230313 w 775"/>
              <a:gd name="T11" fmla="*/ 12700 h 167"/>
              <a:gd name="T12" fmla="*/ 1214438 w 775"/>
              <a:gd name="T13" fmla="*/ 0 h 167"/>
              <a:gd name="T14" fmla="*/ 19050 w 775"/>
              <a:gd name="T15" fmla="*/ 0 h 167"/>
              <a:gd name="T16" fmla="*/ 0 w 775"/>
              <a:gd name="T17" fmla="*/ 15875 h 167"/>
              <a:gd name="T18" fmla="*/ 3175 w 775"/>
              <a:gd name="T19" fmla="*/ 15875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5" h="167">
                <a:moveTo>
                  <a:pt x="0" y="10"/>
                </a:moveTo>
                <a:lnTo>
                  <a:pt x="0" y="159"/>
                </a:lnTo>
                <a:lnTo>
                  <a:pt x="6" y="167"/>
                </a:lnTo>
                <a:lnTo>
                  <a:pt x="765" y="167"/>
                </a:lnTo>
                <a:lnTo>
                  <a:pt x="775" y="159"/>
                </a:lnTo>
                <a:lnTo>
                  <a:pt x="775" y="8"/>
                </a:lnTo>
                <a:lnTo>
                  <a:pt x="765" y="0"/>
                </a:lnTo>
                <a:lnTo>
                  <a:pt x="12" y="0"/>
                </a:lnTo>
                <a:lnTo>
                  <a:pt x="0" y="10"/>
                </a:lnTo>
                <a:lnTo>
                  <a:pt x="2"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1" name="Freeform 28">
            <a:extLst>
              <a:ext uri="{FF2B5EF4-FFF2-40B4-BE49-F238E27FC236}">
                <a16:creationId xmlns:a16="http://schemas.microsoft.com/office/drawing/2014/main" id="{961E9AA1-AEBE-DDB0-0242-74554D9A71E7}"/>
              </a:ext>
              <a:ext uri="{C183D7F6-B498-43B3-948B-1728B52AA6E4}">
                <adec:decorative xmlns:adec="http://schemas.microsoft.com/office/drawing/2017/decorative" val="1"/>
              </a:ext>
            </a:extLst>
          </p:cNvPr>
          <p:cNvSpPr>
            <a:spLocks/>
          </p:cNvSpPr>
          <p:nvPr/>
        </p:nvSpPr>
        <p:spPr bwMode="auto">
          <a:xfrm>
            <a:off x="4035425" y="588962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0" name="Freeform 27">
            <a:extLst>
              <a:ext uri="{FF2B5EF4-FFF2-40B4-BE49-F238E27FC236}">
                <a16:creationId xmlns:a16="http://schemas.microsoft.com/office/drawing/2014/main" id="{53B19B85-DA26-49FB-944F-1BAE5BACDCC3}"/>
              </a:ext>
              <a:ext uri="{C183D7F6-B498-43B3-948B-1728B52AA6E4}">
                <adec:decorative xmlns:adec="http://schemas.microsoft.com/office/drawing/2017/decorative" val="1"/>
              </a:ext>
            </a:extLst>
          </p:cNvPr>
          <p:cNvSpPr>
            <a:spLocks/>
          </p:cNvSpPr>
          <p:nvPr/>
        </p:nvSpPr>
        <p:spPr bwMode="auto">
          <a:xfrm>
            <a:off x="4054475" y="588962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9" name="Freeform 26">
            <a:extLst>
              <a:ext uri="{FF2B5EF4-FFF2-40B4-BE49-F238E27FC236}">
                <a16:creationId xmlns:a16="http://schemas.microsoft.com/office/drawing/2014/main" id="{EEB638D0-02C5-38DC-C1BA-FE2FE7AA8461}"/>
              </a:ext>
              <a:ext uri="{C183D7F6-B498-43B3-948B-1728B52AA6E4}">
                <adec:decorative xmlns:adec="http://schemas.microsoft.com/office/drawing/2017/decorative" val="1"/>
              </a:ext>
            </a:extLst>
          </p:cNvPr>
          <p:cNvSpPr>
            <a:spLocks/>
          </p:cNvSpPr>
          <p:nvPr/>
        </p:nvSpPr>
        <p:spPr bwMode="auto">
          <a:xfrm>
            <a:off x="4081463" y="588962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8" name="Freeform 25">
            <a:extLst>
              <a:ext uri="{FF2B5EF4-FFF2-40B4-BE49-F238E27FC236}">
                <a16:creationId xmlns:a16="http://schemas.microsoft.com/office/drawing/2014/main" id="{C96DA953-5B79-16F0-F4FC-C2556F327536}"/>
              </a:ext>
              <a:ext uri="{C183D7F6-B498-43B3-948B-1728B52AA6E4}">
                <adec:decorative xmlns:adec="http://schemas.microsoft.com/office/drawing/2017/decorative" val="1"/>
              </a:ext>
            </a:extLst>
          </p:cNvPr>
          <p:cNvSpPr>
            <a:spLocks/>
          </p:cNvSpPr>
          <p:nvPr/>
        </p:nvSpPr>
        <p:spPr bwMode="auto">
          <a:xfrm>
            <a:off x="4111625" y="588962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7" name="Freeform 24">
            <a:extLst>
              <a:ext uri="{FF2B5EF4-FFF2-40B4-BE49-F238E27FC236}">
                <a16:creationId xmlns:a16="http://schemas.microsoft.com/office/drawing/2014/main" id="{A6A24285-5D6E-3198-E8AC-BFE45F0F41FF}"/>
              </a:ext>
              <a:ext uri="{C183D7F6-B498-43B3-948B-1728B52AA6E4}">
                <adec:decorative xmlns:adec="http://schemas.microsoft.com/office/drawing/2017/decorative" val="1"/>
              </a:ext>
            </a:extLst>
          </p:cNvPr>
          <p:cNvSpPr>
            <a:spLocks/>
          </p:cNvSpPr>
          <p:nvPr/>
        </p:nvSpPr>
        <p:spPr bwMode="auto">
          <a:xfrm>
            <a:off x="4148138" y="588962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6" name="Freeform 23">
            <a:extLst>
              <a:ext uri="{FF2B5EF4-FFF2-40B4-BE49-F238E27FC236}">
                <a16:creationId xmlns:a16="http://schemas.microsoft.com/office/drawing/2014/main" id="{7C700DCC-147F-E33B-3F24-51397B60954C}"/>
              </a:ext>
              <a:ext uri="{C183D7F6-B498-43B3-948B-1728B52AA6E4}">
                <adec:decorative xmlns:adec="http://schemas.microsoft.com/office/drawing/2017/decorative" val="1"/>
              </a:ext>
            </a:extLst>
          </p:cNvPr>
          <p:cNvSpPr>
            <a:spLocks/>
          </p:cNvSpPr>
          <p:nvPr/>
        </p:nvSpPr>
        <p:spPr bwMode="auto">
          <a:xfrm>
            <a:off x="4194175" y="588962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5" name="Freeform 22">
            <a:extLst>
              <a:ext uri="{FF2B5EF4-FFF2-40B4-BE49-F238E27FC236}">
                <a16:creationId xmlns:a16="http://schemas.microsoft.com/office/drawing/2014/main" id="{27BE6F06-98FA-B448-CD6E-E4E16EFAC5F1}"/>
              </a:ext>
              <a:ext uri="{C183D7F6-B498-43B3-948B-1728B52AA6E4}">
                <adec:decorative xmlns:adec="http://schemas.microsoft.com/office/drawing/2017/decorative" val="1"/>
              </a:ext>
            </a:extLst>
          </p:cNvPr>
          <p:cNvSpPr>
            <a:spLocks/>
          </p:cNvSpPr>
          <p:nvPr/>
        </p:nvSpPr>
        <p:spPr bwMode="auto">
          <a:xfrm>
            <a:off x="4240213" y="5889625"/>
            <a:ext cx="7937" cy="176213"/>
          </a:xfrm>
          <a:custGeom>
            <a:avLst/>
            <a:gdLst>
              <a:gd name="T0" fmla="*/ 0 w 5"/>
              <a:gd name="T1" fmla="*/ 0 h 111"/>
              <a:gd name="T2" fmla="*/ 0 w 5"/>
              <a:gd name="T3" fmla="*/ 176213 h 111"/>
              <a:gd name="T4" fmla="*/ 4762 w 5"/>
              <a:gd name="T5" fmla="*/ 176213 h 111"/>
              <a:gd name="T6" fmla="*/ 7937 w 5"/>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1">
                <a:moveTo>
                  <a:pt x="0" y="0"/>
                </a:moveTo>
                <a:lnTo>
                  <a:pt x="0" y="111"/>
                </a:lnTo>
                <a:lnTo>
                  <a:pt x="3" y="111"/>
                </a:lnTo>
                <a:lnTo>
                  <a:pt x="5"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4" name="Freeform 21">
            <a:extLst>
              <a:ext uri="{FF2B5EF4-FFF2-40B4-BE49-F238E27FC236}">
                <a16:creationId xmlns:a16="http://schemas.microsoft.com/office/drawing/2014/main" id="{E18B7687-CBDA-ED8D-32E0-AE4CD621AD4D}"/>
              </a:ext>
              <a:ext uri="{C183D7F6-B498-43B3-948B-1728B52AA6E4}">
                <adec:decorative xmlns:adec="http://schemas.microsoft.com/office/drawing/2017/decorative" val="1"/>
              </a:ext>
            </a:extLst>
          </p:cNvPr>
          <p:cNvSpPr>
            <a:spLocks/>
          </p:cNvSpPr>
          <p:nvPr/>
        </p:nvSpPr>
        <p:spPr bwMode="auto">
          <a:xfrm>
            <a:off x="4291013" y="5889625"/>
            <a:ext cx="3175" cy="176213"/>
          </a:xfrm>
          <a:custGeom>
            <a:avLst/>
            <a:gdLst>
              <a:gd name="T0" fmla="*/ 0 w 2"/>
              <a:gd name="T1" fmla="*/ 0 h 111"/>
              <a:gd name="T2" fmla="*/ 0 w 2"/>
              <a:gd name="T3" fmla="*/ 176213 h 111"/>
              <a:gd name="T4" fmla="*/ 3175 w 2"/>
              <a:gd name="T5" fmla="*/ 176213 h 111"/>
              <a:gd name="T6" fmla="*/ 0 60000 65536"/>
              <a:gd name="T7" fmla="*/ 0 60000 65536"/>
              <a:gd name="T8" fmla="*/ 0 60000 65536"/>
            </a:gdLst>
            <a:ahLst/>
            <a:cxnLst>
              <a:cxn ang="T6">
                <a:pos x="T0" y="T1"/>
              </a:cxn>
              <a:cxn ang="T7">
                <a:pos x="T2" y="T3"/>
              </a:cxn>
              <a:cxn ang="T8">
                <a:pos x="T4" y="T5"/>
              </a:cxn>
            </a:cxnLst>
            <a:rect l="0" t="0" r="r" b="b"/>
            <a:pathLst>
              <a:path w="2" h="111">
                <a:moveTo>
                  <a:pt x="0" y="0"/>
                </a:moveTo>
                <a:lnTo>
                  <a:pt x="0" y="111"/>
                </a:lnTo>
                <a:lnTo>
                  <a:pt x="2"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3" name="Freeform 20">
            <a:extLst>
              <a:ext uri="{FF2B5EF4-FFF2-40B4-BE49-F238E27FC236}">
                <a16:creationId xmlns:a16="http://schemas.microsoft.com/office/drawing/2014/main" id="{2A9CF710-C1ED-855E-E202-957B24DA104D}"/>
              </a:ext>
              <a:ext uri="{C183D7F6-B498-43B3-948B-1728B52AA6E4}">
                <adec:decorative xmlns:adec="http://schemas.microsoft.com/office/drawing/2017/decorative" val="1"/>
              </a:ext>
            </a:extLst>
          </p:cNvPr>
          <p:cNvSpPr>
            <a:spLocks/>
          </p:cNvSpPr>
          <p:nvPr/>
        </p:nvSpPr>
        <p:spPr bwMode="auto">
          <a:xfrm>
            <a:off x="4346575" y="5889625"/>
            <a:ext cx="4763" cy="176213"/>
          </a:xfrm>
          <a:custGeom>
            <a:avLst/>
            <a:gdLst>
              <a:gd name="T0" fmla="*/ 0 w 3"/>
              <a:gd name="T1" fmla="*/ 0 h 111"/>
              <a:gd name="T2" fmla="*/ 0 w 3"/>
              <a:gd name="T3" fmla="*/ 176213 h 111"/>
              <a:gd name="T4" fmla="*/ 3175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2"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2" name="Freeform 19">
            <a:extLst>
              <a:ext uri="{FF2B5EF4-FFF2-40B4-BE49-F238E27FC236}">
                <a16:creationId xmlns:a16="http://schemas.microsoft.com/office/drawing/2014/main" id="{F09781E9-8CDC-5858-0776-A4DD1FBA5F43}"/>
              </a:ext>
              <a:ext uri="{C183D7F6-B498-43B3-948B-1728B52AA6E4}">
                <adec:decorative xmlns:adec="http://schemas.microsoft.com/office/drawing/2017/decorative" val="1"/>
              </a:ext>
            </a:extLst>
          </p:cNvPr>
          <p:cNvSpPr>
            <a:spLocks/>
          </p:cNvSpPr>
          <p:nvPr/>
        </p:nvSpPr>
        <p:spPr bwMode="auto">
          <a:xfrm>
            <a:off x="4413250" y="5889625"/>
            <a:ext cx="9525" cy="176213"/>
          </a:xfrm>
          <a:custGeom>
            <a:avLst/>
            <a:gdLst>
              <a:gd name="T0" fmla="*/ 0 w 6"/>
              <a:gd name="T1" fmla="*/ 0 h 111"/>
              <a:gd name="T2" fmla="*/ 0 w 6"/>
              <a:gd name="T3" fmla="*/ 176213 h 111"/>
              <a:gd name="T4" fmla="*/ 6350 w 6"/>
              <a:gd name="T5" fmla="*/ 176213 h 111"/>
              <a:gd name="T6" fmla="*/ 9525 w 6"/>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1">
                <a:moveTo>
                  <a:pt x="0" y="0"/>
                </a:moveTo>
                <a:lnTo>
                  <a:pt x="0" y="111"/>
                </a:lnTo>
                <a:lnTo>
                  <a:pt x="4" y="111"/>
                </a:lnTo>
                <a:lnTo>
                  <a:pt x="6"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11" name="Freeform 18">
            <a:extLst>
              <a:ext uri="{FF2B5EF4-FFF2-40B4-BE49-F238E27FC236}">
                <a16:creationId xmlns:a16="http://schemas.microsoft.com/office/drawing/2014/main" id="{C39939BB-977A-4A29-82AA-A3CE11F1A364}"/>
              </a:ext>
              <a:ext uri="{C183D7F6-B498-43B3-948B-1728B52AA6E4}">
                <adec:decorative xmlns:adec="http://schemas.microsoft.com/office/drawing/2017/decorative" val="1"/>
              </a:ext>
            </a:extLst>
          </p:cNvPr>
          <p:cNvSpPr>
            <a:spLocks/>
          </p:cNvSpPr>
          <p:nvPr/>
        </p:nvSpPr>
        <p:spPr bwMode="auto">
          <a:xfrm>
            <a:off x="4492625"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2" name="Freeform 29">
            <a:extLst>
              <a:ext uri="{FF2B5EF4-FFF2-40B4-BE49-F238E27FC236}">
                <a16:creationId xmlns:a16="http://schemas.microsoft.com/office/drawing/2014/main" id="{11164265-B8B2-D7D6-05EF-658FEA6CD1BD}"/>
              </a:ext>
              <a:ext uri="{C183D7F6-B498-43B3-948B-1728B52AA6E4}">
                <adec:decorative xmlns:adec="http://schemas.microsoft.com/office/drawing/2017/decorative" val="1"/>
              </a:ext>
            </a:extLst>
          </p:cNvPr>
          <p:cNvSpPr>
            <a:spLocks/>
          </p:cNvSpPr>
          <p:nvPr/>
        </p:nvSpPr>
        <p:spPr bwMode="auto">
          <a:xfrm>
            <a:off x="4686300"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3" name="Freeform 30">
            <a:extLst>
              <a:ext uri="{FF2B5EF4-FFF2-40B4-BE49-F238E27FC236}">
                <a16:creationId xmlns:a16="http://schemas.microsoft.com/office/drawing/2014/main" id="{429AEF5B-CAD3-8D35-07D7-897EB64215E2}"/>
              </a:ext>
              <a:ext uri="{C183D7F6-B498-43B3-948B-1728B52AA6E4}">
                <adec:decorative xmlns:adec="http://schemas.microsoft.com/office/drawing/2017/decorative" val="1"/>
              </a:ext>
            </a:extLst>
          </p:cNvPr>
          <p:cNvSpPr>
            <a:spLocks/>
          </p:cNvSpPr>
          <p:nvPr/>
        </p:nvSpPr>
        <p:spPr bwMode="auto">
          <a:xfrm>
            <a:off x="4781550"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4" name="Freeform 31">
            <a:extLst>
              <a:ext uri="{FF2B5EF4-FFF2-40B4-BE49-F238E27FC236}">
                <a16:creationId xmlns:a16="http://schemas.microsoft.com/office/drawing/2014/main" id="{A603CBCD-2C75-D8BF-5CB1-C14F61C76931}"/>
              </a:ext>
              <a:ext uri="{C183D7F6-B498-43B3-948B-1728B52AA6E4}">
                <adec:decorative xmlns:adec="http://schemas.microsoft.com/office/drawing/2017/decorative" val="1"/>
              </a:ext>
            </a:extLst>
          </p:cNvPr>
          <p:cNvSpPr>
            <a:spLocks/>
          </p:cNvSpPr>
          <p:nvPr/>
        </p:nvSpPr>
        <p:spPr bwMode="auto">
          <a:xfrm>
            <a:off x="4860925"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5" name="Freeform 32">
            <a:extLst>
              <a:ext uri="{FF2B5EF4-FFF2-40B4-BE49-F238E27FC236}">
                <a16:creationId xmlns:a16="http://schemas.microsoft.com/office/drawing/2014/main" id="{7821AE49-3841-CA5E-6B05-5D049C32B17A}"/>
              </a:ext>
              <a:ext uri="{C183D7F6-B498-43B3-948B-1728B52AA6E4}">
                <adec:decorative xmlns:adec="http://schemas.microsoft.com/office/drawing/2017/decorative" val="1"/>
              </a:ext>
            </a:extLst>
          </p:cNvPr>
          <p:cNvSpPr>
            <a:spLocks/>
          </p:cNvSpPr>
          <p:nvPr/>
        </p:nvSpPr>
        <p:spPr bwMode="auto">
          <a:xfrm>
            <a:off x="4927600"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6" name="Freeform 33">
            <a:extLst>
              <a:ext uri="{FF2B5EF4-FFF2-40B4-BE49-F238E27FC236}">
                <a16:creationId xmlns:a16="http://schemas.microsoft.com/office/drawing/2014/main" id="{7E8D0FA2-3424-A133-B878-6D6B203FF5AC}"/>
              </a:ext>
              <a:ext uri="{C183D7F6-B498-43B3-948B-1728B52AA6E4}">
                <adec:decorative xmlns:adec="http://schemas.microsoft.com/office/drawing/2017/decorative" val="1"/>
              </a:ext>
            </a:extLst>
          </p:cNvPr>
          <p:cNvSpPr>
            <a:spLocks/>
          </p:cNvSpPr>
          <p:nvPr/>
        </p:nvSpPr>
        <p:spPr bwMode="auto">
          <a:xfrm>
            <a:off x="4984750"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7" name="Freeform 34">
            <a:extLst>
              <a:ext uri="{FF2B5EF4-FFF2-40B4-BE49-F238E27FC236}">
                <a16:creationId xmlns:a16="http://schemas.microsoft.com/office/drawing/2014/main" id="{D60CC13F-9182-8740-1CDD-9E4DB55A4BB0}"/>
              </a:ext>
              <a:ext uri="{C183D7F6-B498-43B3-948B-1728B52AA6E4}">
                <adec:decorative xmlns:adec="http://schemas.microsoft.com/office/drawing/2017/decorative" val="1"/>
              </a:ext>
            </a:extLst>
          </p:cNvPr>
          <p:cNvSpPr>
            <a:spLocks/>
          </p:cNvSpPr>
          <p:nvPr/>
        </p:nvSpPr>
        <p:spPr bwMode="auto">
          <a:xfrm>
            <a:off x="5033963"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8" name="Freeform 35">
            <a:extLst>
              <a:ext uri="{FF2B5EF4-FFF2-40B4-BE49-F238E27FC236}">
                <a16:creationId xmlns:a16="http://schemas.microsoft.com/office/drawing/2014/main" id="{ED26915C-E942-B29B-37B5-5FE5F89C99C0}"/>
              </a:ext>
              <a:ext uri="{C183D7F6-B498-43B3-948B-1728B52AA6E4}">
                <adec:decorative xmlns:adec="http://schemas.microsoft.com/office/drawing/2017/decorative" val="1"/>
              </a:ext>
            </a:extLst>
          </p:cNvPr>
          <p:cNvSpPr>
            <a:spLocks/>
          </p:cNvSpPr>
          <p:nvPr/>
        </p:nvSpPr>
        <p:spPr bwMode="auto">
          <a:xfrm>
            <a:off x="5080000"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29" name="Freeform 36">
            <a:extLst>
              <a:ext uri="{FF2B5EF4-FFF2-40B4-BE49-F238E27FC236}">
                <a16:creationId xmlns:a16="http://schemas.microsoft.com/office/drawing/2014/main" id="{408501C7-F1CD-DEF9-631C-C09060595FAA}"/>
              </a:ext>
              <a:ext uri="{C183D7F6-B498-43B3-948B-1728B52AA6E4}">
                <adec:decorative xmlns:adec="http://schemas.microsoft.com/office/drawing/2017/decorative" val="1"/>
              </a:ext>
            </a:extLst>
          </p:cNvPr>
          <p:cNvSpPr>
            <a:spLocks/>
          </p:cNvSpPr>
          <p:nvPr/>
        </p:nvSpPr>
        <p:spPr bwMode="auto">
          <a:xfrm>
            <a:off x="5126038" y="5889625"/>
            <a:ext cx="4762" cy="176213"/>
          </a:xfrm>
          <a:custGeom>
            <a:avLst/>
            <a:gdLst>
              <a:gd name="T0" fmla="*/ 0 w 3"/>
              <a:gd name="T1" fmla="*/ 0 h 111"/>
              <a:gd name="T2" fmla="*/ 0 w 3"/>
              <a:gd name="T3" fmla="*/ 176213 h 111"/>
              <a:gd name="T4" fmla="*/ 1587 w 3"/>
              <a:gd name="T5" fmla="*/ 176213 h 111"/>
              <a:gd name="T6" fmla="*/ 4762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30" name="Freeform 37">
            <a:extLst>
              <a:ext uri="{FF2B5EF4-FFF2-40B4-BE49-F238E27FC236}">
                <a16:creationId xmlns:a16="http://schemas.microsoft.com/office/drawing/2014/main" id="{B42186EB-65E5-5E72-D2DE-DEC64CC21991}"/>
              </a:ext>
              <a:ext uri="{C183D7F6-B498-43B3-948B-1728B52AA6E4}">
                <adec:decorative xmlns:adec="http://schemas.microsoft.com/office/drawing/2017/decorative" val="1"/>
              </a:ext>
            </a:extLst>
          </p:cNvPr>
          <p:cNvSpPr>
            <a:spLocks/>
          </p:cNvSpPr>
          <p:nvPr/>
        </p:nvSpPr>
        <p:spPr bwMode="auto">
          <a:xfrm>
            <a:off x="5162550" y="5889625"/>
            <a:ext cx="4763" cy="176213"/>
          </a:xfrm>
          <a:custGeom>
            <a:avLst/>
            <a:gdLst>
              <a:gd name="T0" fmla="*/ 0 w 3"/>
              <a:gd name="T1" fmla="*/ 0 h 111"/>
              <a:gd name="T2" fmla="*/ 0 w 3"/>
              <a:gd name="T3" fmla="*/ 176213 h 111"/>
              <a:gd name="T4" fmla="*/ 1588 w 3"/>
              <a:gd name="T5" fmla="*/ 176213 h 111"/>
              <a:gd name="T6" fmla="*/ 4763 w 3"/>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1">
                <a:moveTo>
                  <a:pt x="0" y="0"/>
                </a:moveTo>
                <a:lnTo>
                  <a:pt x="0" y="111"/>
                </a:lnTo>
                <a:lnTo>
                  <a:pt x="1" y="111"/>
                </a:lnTo>
                <a:lnTo>
                  <a:pt x="3"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31" name="Freeform 38">
            <a:extLst>
              <a:ext uri="{FF2B5EF4-FFF2-40B4-BE49-F238E27FC236}">
                <a16:creationId xmlns:a16="http://schemas.microsoft.com/office/drawing/2014/main" id="{F1CA6138-591E-9B94-BF07-88B938C373A8}"/>
              </a:ext>
              <a:ext uri="{C183D7F6-B498-43B3-948B-1728B52AA6E4}">
                <adec:decorative xmlns:adec="http://schemas.microsoft.com/office/drawing/2017/decorative" val="1"/>
              </a:ext>
            </a:extLst>
          </p:cNvPr>
          <p:cNvSpPr>
            <a:spLocks/>
          </p:cNvSpPr>
          <p:nvPr/>
        </p:nvSpPr>
        <p:spPr bwMode="auto">
          <a:xfrm>
            <a:off x="5195888"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32" name="Freeform 39">
            <a:extLst>
              <a:ext uri="{FF2B5EF4-FFF2-40B4-BE49-F238E27FC236}">
                <a16:creationId xmlns:a16="http://schemas.microsoft.com/office/drawing/2014/main" id="{BE4F7FAE-8B36-0E4B-777C-AA908F84F8C2}"/>
              </a:ext>
              <a:ext uri="{C183D7F6-B498-43B3-948B-1728B52AA6E4}">
                <adec:decorative xmlns:adec="http://schemas.microsoft.com/office/drawing/2017/decorative" val="1"/>
              </a:ext>
            </a:extLst>
          </p:cNvPr>
          <p:cNvSpPr>
            <a:spLocks/>
          </p:cNvSpPr>
          <p:nvPr/>
        </p:nvSpPr>
        <p:spPr bwMode="auto">
          <a:xfrm>
            <a:off x="5219700"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33" name="Freeform 40">
            <a:extLst>
              <a:ext uri="{FF2B5EF4-FFF2-40B4-BE49-F238E27FC236}">
                <a16:creationId xmlns:a16="http://schemas.microsoft.com/office/drawing/2014/main" id="{F8D26102-39AF-0163-6F21-E155DEFAA139}"/>
              </a:ext>
              <a:ext uri="{C183D7F6-B498-43B3-948B-1728B52AA6E4}">
                <adec:decorative xmlns:adec="http://schemas.microsoft.com/office/drawing/2017/decorative" val="1"/>
              </a:ext>
            </a:extLst>
          </p:cNvPr>
          <p:cNvSpPr>
            <a:spLocks/>
          </p:cNvSpPr>
          <p:nvPr/>
        </p:nvSpPr>
        <p:spPr bwMode="auto">
          <a:xfrm>
            <a:off x="5240338" y="5889625"/>
            <a:ext cx="6350" cy="176213"/>
          </a:xfrm>
          <a:custGeom>
            <a:avLst/>
            <a:gdLst>
              <a:gd name="T0" fmla="*/ 0 w 4"/>
              <a:gd name="T1" fmla="*/ 0 h 111"/>
              <a:gd name="T2" fmla="*/ 0 w 4"/>
              <a:gd name="T3" fmla="*/ 176213 h 111"/>
              <a:gd name="T4" fmla="*/ 3175 w 4"/>
              <a:gd name="T5" fmla="*/ 176213 h 111"/>
              <a:gd name="T6" fmla="*/ 6350 w 4"/>
              <a:gd name="T7" fmla="*/ 176213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11">
                <a:moveTo>
                  <a:pt x="0" y="0"/>
                </a:moveTo>
                <a:lnTo>
                  <a:pt x="0" y="111"/>
                </a:lnTo>
                <a:lnTo>
                  <a:pt x="2" y="111"/>
                </a:lnTo>
                <a:lnTo>
                  <a:pt x="4"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02" name="Freeform 9">
            <a:extLst>
              <a:ext uri="{FF2B5EF4-FFF2-40B4-BE49-F238E27FC236}">
                <a16:creationId xmlns:a16="http://schemas.microsoft.com/office/drawing/2014/main" id="{C5B99547-6225-A2EA-DF5F-D5170958082C}"/>
              </a:ext>
              <a:ext uri="{C183D7F6-B498-43B3-948B-1728B52AA6E4}">
                <adec:decorative xmlns:adec="http://schemas.microsoft.com/office/drawing/2017/decorative" val="1"/>
              </a:ext>
            </a:extLst>
          </p:cNvPr>
          <p:cNvSpPr>
            <a:spLocks/>
          </p:cNvSpPr>
          <p:nvPr/>
        </p:nvSpPr>
        <p:spPr bwMode="auto">
          <a:xfrm>
            <a:off x="5445125" y="4425950"/>
            <a:ext cx="76200" cy="60325"/>
          </a:xfrm>
          <a:custGeom>
            <a:avLst/>
            <a:gdLst>
              <a:gd name="T0" fmla="*/ 76200 w 48"/>
              <a:gd name="T1" fmla="*/ 0 h 38"/>
              <a:gd name="T2" fmla="*/ 0 w 48"/>
              <a:gd name="T3" fmla="*/ 60325 h 38"/>
              <a:gd name="T4" fmla="*/ 3175 w 48"/>
              <a:gd name="T5" fmla="*/ 60325 h 38"/>
              <a:gd name="T6" fmla="*/ 6350 w 48"/>
              <a:gd name="T7" fmla="*/ 6032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8">
                <a:moveTo>
                  <a:pt x="48" y="0"/>
                </a:moveTo>
                <a:lnTo>
                  <a:pt x="0" y="38"/>
                </a:lnTo>
                <a:lnTo>
                  <a:pt x="2" y="38"/>
                </a:lnTo>
                <a:lnTo>
                  <a:pt x="4"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599" name="Freeform 6">
            <a:extLst>
              <a:ext uri="{FF2B5EF4-FFF2-40B4-BE49-F238E27FC236}">
                <a16:creationId xmlns:a16="http://schemas.microsoft.com/office/drawing/2014/main" id="{CAD1F95F-8436-3319-78AA-2182F43B13DC}"/>
              </a:ext>
              <a:ext uri="{C183D7F6-B498-43B3-948B-1728B52AA6E4}">
                <adec:decorative xmlns:adec="http://schemas.microsoft.com/office/drawing/2017/decorative" val="1"/>
              </a:ext>
            </a:extLst>
          </p:cNvPr>
          <p:cNvSpPr>
            <a:spLocks/>
          </p:cNvSpPr>
          <p:nvPr/>
        </p:nvSpPr>
        <p:spPr bwMode="auto">
          <a:xfrm>
            <a:off x="6234113" y="2789238"/>
            <a:ext cx="4762" cy="574675"/>
          </a:xfrm>
          <a:custGeom>
            <a:avLst/>
            <a:gdLst>
              <a:gd name="T0" fmla="*/ 0 w 3"/>
              <a:gd name="T1" fmla="*/ 0 h 362"/>
              <a:gd name="T2" fmla="*/ 0 w 3"/>
              <a:gd name="T3" fmla="*/ 574675 h 362"/>
              <a:gd name="T4" fmla="*/ 3175 w 3"/>
              <a:gd name="T5" fmla="*/ 574675 h 362"/>
              <a:gd name="T6" fmla="*/ 4762 w 3"/>
              <a:gd name="T7" fmla="*/ 574675 h 3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62">
                <a:moveTo>
                  <a:pt x="0" y="0"/>
                </a:moveTo>
                <a:lnTo>
                  <a:pt x="0" y="362"/>
                </a:lnTo>
                <a:lnTo>
                  <a:pt x="2" y="362"/>
                </a:lnTo>
                <a:lnTo>
                  <a:pt x="3" y="3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594" name="Slide Number Placeholder 5">
            <a:extLst>
              <a:ext uri="{FF2B5EF4-FFF2-40B4-BE49-F238E27FC236}">
                <a16:creationId xmlns:a16="http://schemas.microsoft.com/office/drawing/2014/main" id="{A881C826-84BF-30DD-429E-9DB33D82C8E7}"/>
              </a:ext>
            </a:extLst>
          </p:cNvPr>
          <p:cNvSpPr>
            <a:spLocks noGrp="1"/>
          </p:cNvSpPr>
          <p:nvPr>
            <p:ph type="sldNum" sz="quarter" idx="12"/>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F460C116-CE74-47C9-B7D8-CB04767DDEAA}" type="slidenum">
              <a:rPr lang="en-US" altLang="en-US"/>
              <a:pPr/>
              <a:t>72</a:t>
            </a:fld>
            <a:endParaRPr lang="en-US" altLang="en-US"/>
          </a:p>
        </p:txBody>
      </p:sp>
      <p:grpSp>
        <p:nvGrpSpPr>
          <p:cNvPr id="110652" name="Group 117">
            <a:extLst>
              <a:ext uri="{FF2B5EF4-FFF2-40B4-BE49-F238E27FC236}">
                <a16:creationId xmlns:a16="http://schemas.microsoft.com/office/drawing/2014/main" id="{1F65E1FE-F0AE-FB85-BDBF-5BD57A79FD50}"/>
              </a:ext>
              <a:ext uri="{C183D7F6-B498-43B3-948B-1728B52AA6E4}">
                <adec:decorative xmlns:adec="http://schemas.microsoft.com/office/drawing/2017/decorative" val="1"/>
              </a:ext>
            </a:extLst>
          </p:cNvPr>
          <p:cNvGrpSpPr>
            <a:grpSpLocks/>
          </p:cNvGrpSpPr>
          <p:nvPr/>
        </p:nvGrpSpPr>
        <p:grpSpPr bwMode="auto">
          <a:xfrm rot="5400000">
            <a:off x="6831806" y="2720182"/>
            <a:ext cx="866775" cy="430212"/>
            <a:chOff x="2460" y="2256"/>
            <a:chExt cx="546" cy="271"/>
          </a:xfrm>
        </p:grpSpPr>
        <p:grpSp>
          <p:nvGrpSpPr>
            <p:cNvPr id="110685" name="Group 118">
              <a:extLst>
                <a:ext uri="{FF2B5EF4-FFF2-40B4-BE49-F238E27FC236}">
                  <a16:creationId xmlns:a16="http://schemas.microsoft.com/office/drawing/2014/main" id="{55C98C63-0CBF-DA80-9EAB-C9F5D1BE6883}"/>
                </a:ext>
              </a:extLst>
            </p:cNvPr>
            <p:cNvGrpSpPr>
              <a:grpSpLocks/>
            </p:cNvGrpSpPr>
            <p:nvPr/>
          </p:nvGrpSpPr>
          <p:grpSpPr bwMode="auto">
            <a:xfrm rot="-5400000">
              <a:off x="2598" y="2118"/>
              <a:ext cx="270" cy="546"/>
              <a:chOff x="2598" y="2118"/>
              <a:chExt cx="270" cy="546"/>
            </a:xfrm>
          </p:grpSpPr>
          <p:sp>
            <p:nvSpPr>
              <p:cNvPr id="110696" name="Rectangle 119">
                <a:extLst>
                  <a:ext uri="{FF2B5EF4-FFF2-40B4-BE49-F238E27FC236}">
                    <a16:creationId xmlns:a16="http://schemas.microsoft.com/office/drawing/2014/main" id="{6BC7416D-8C48-76C8-D744-E7B15CB38DD0}"/>
                  </a:ext>
                </a:extLst>
              </p:cNvPr>
              <p:cNvSpPr>
                <a:spLocks noChangeArrowheads="1"/>
              </p:cNvSpPr>
              <p:nvPr/>
            </p:nvSpPr>
            <p:spPr bwMode="auto">
              <a:xfrm>
                <a:off x="2598" y="2118"/>
                <a:ext cx="270" cy="546"/>
              </a:xfrm>
              <a:prstGeom prst="rect">
                <a:avLst/>
              </a:prstGeom>
              <a:solidFill>
                <a:schemeClr val="bg1"/>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97" name="Line 120">
                <a:extLst>
                  <a:ext uri="{FF2B5EF4-FFF2-40B4-BE49-F238E27FC236}">
                    <a16:creationId xmlns:a16="http://schemas.microsoft.com/office/drawing/2014/main" id="{1E7A9379-41E8-2A02-C601-A0E69B4F5987}"/>
                  </a:ext>
                </a:extLst>
              </p:cNvPr>
              <p:cNvSpPr>
                <a:spLocks noChangeShapeType="1"/>
              </p:cNvSpPr>
              <p:nvPr/>
            </p:nvSpPr>
            <p:spPr bwMode="auto">
              <a:xfrm>
                <a:off x="2598" y="2391"/>
                <a:ext cx="270"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10686" name="Line 121">
              <a:extLst>
                <a:ext uri="{FF2B5EF4-FFF2-40B4-BE49-F238E27FC236}">
                  <a16:creationId xmlns:a16="http://schemas.microsoft.com/office/drawing/2014/main" id="{75EEDD5A-78D7-AF13-439C-A84FAB5670CA}"/>
                </a:ext>
              </a:extLst>
            </p:cNvPr>
            <p:cNvSpPr>
              <a:spLocks noChangeShapeType="1"/>
            </p:cNvSpPr>
            <p:nvPr/>
          </p:nvSpPr>
          <p:spPr bwMode="auto">
            <a:xfrm flipV="1">
              <a:off x="2865" y="2260"/>
              <a:ext cx="79" cy="263"/>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7" name="Line 122">
              <a:extLst>
                <a:ext uri="{FF2B5EF4-FFF2-40B4-BE49-F238E27FC236}">
                  <a16:creationId xmlns:a16="http://schemas.microsoft.com/office/drawing/2014/main" id="{F745152C-A9D1-6EC3-96B8-5C8E92BABEE7}"/>
                </a:ext>
              </a:extLst>
            </p:cNvPr>
            <p:cNvSpPr>
              <a:spLocks noChangeShapeType="1"/>
            </p:cNvSpPr>
            <p:nvPr/>
          </p:nvSpPr>
          <p:spPr bwMode="auto">
            <a:xfrm>
              <a:off x="2802"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8" name="Line 123">
              <a:extLst>
                <a:ext uri="{FF2B5EF4-FFF2-40B4-BE49-F238E27FC236}">
                  <a16:creationId xmlns:a16="http://schemas.microsoft.com/office/drawing/2014/main" id="{5B4CFD06-B2FE-B660-7C58-5E07B47BFE2A}"/>
                </a:ext>
              </a:extLst>
            </p:cNvPr>
            <p:cNvSpPr>
              <a:spLocks noChangeShapeType="1"/>
            </p:cNvSpPr>
            <p:nvPr/>
          </p:nvSpPr>
          <p:spPr bwMode="auto">
            <a:xfrm>
              <a:off x="2667" y="2259"/>
              <a:ext cx="0" cy="264"/>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9" name="Line 124">
              <a:extLst>
                <a:ext uri="{FF2B5EF4-FFF2-40B4-BE49-F238E27FC236}">
                  <a16:creationId xmlns:a16="http://schemas.microsoft.com/office/drawing/2014/main" id="{01CB3568-5D2B-7ADA-6127-80C6D7B8F341}"/>
                </a:ext>
              </a:extLst>
            </p:cNvPr>
            <p:cNvSpPr>
              <a:spLocks noChangeShapeType="1"/>
            </p:cNvSpPr>
            <p:nvPr/>
          </p:nvSpPr>
          <p:spPr bwMode="auto">
            <a:xfrm flipH="1" flipV="1">
              <a:off x="2518" y="2257"/>
              <a:ext cx="80" cy="270"/>
            </a:xfrm>
            <a:prstGeom prst="line">
              <a:avLst/>
            </a:prstGeom>
            <a:noFill/>
            <a:ln w="12700">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10690" name="Group 125">
              <a:extLst>
                <a:ext uri="{FF2B5EF4-FFF2-40B4-BE49-F238E27FC236}">
                  <a16:creationId xmlns:a16="http://schemas.microsoft.com/office/drawing/2014/main" id="{23E53144-8566-9FFB-0574-38D42125E625}"/>
                </a:ext>
              </a:extLst>
            </p:cNvPr>
            <p:cNvGrpSpPr>
              <a:grpSpLocks/>
            </p:cNvGrpSpPr>
            <p:nvPr/>
          </p:nvGrpSpPr>
          <p:grpSpPr bwMode="auto">
            <a:xfrm>
              <a:off x="2917" y="2482"/>
              <a:ext cx="47" cy="44"/>
              <a:chOff x="2933" y="2482"/>
              <a:chExt cx="47" cy="44"/>
            </a:xfrm>
          </p:grpSpPr>
          <p:sp>
            <p:nvSpPr>
              <p:cNvPr id="110694" name="Line 126">
                <a:extLst>
                  <a:ext uri="{FF2B5EF4-FFF2-40B4-BE49-F238E27FC236}">
                    <a16:creationId xmlns:a16="http://schemas.microsoft.com/office/drawing/2014/main" id="{F7CE9E67-5924-69A3-E1AB-46AF25A7A72B}"/>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95" name="Line 127">
                <a:extLst>
                  <a:ext uri="{FF2B5EF4-FFF2-40B4-BE49-F238E27FC236}">
                    <a16:creationId xmlns:a16="http://schemas.microsoft.com/office/drawing/2014/main" id="{7D84C674-FAB1-5F4D-693E-1BC9DCB108B2}"/>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10691" name="Group 128">
              <a:extLst>
                <a:ext uri="{FF2B5EF4-FFF2-40B4-BE49-F238E27FC236}">
                  <a16:creationId xmlns:a16="http://schemas.microsoft.com/office/drawing/2014/main" id="{B9CAE1AA-8141-E8A9-0A73-FFACADC35E89}"/>
                </a:ext>
              </a:extLst>
            </p:cNvPr>
            <p:cNvGrpSpPr>
              <a:grpSpLocks/>
            </p:cNvGrpSpPr>
            <p:nvPr/>
          </p:nvGrpSpPr>
          <p:grpSpPr bwMode="auto">
            <a:xfrm>
              <a:off x="2499" y="2479"/>
              <a:ext cx="47" cy="44"/>
              <a:chOff x="2933" y="2482"/>
              <a:chExt cx="47" cy="44"/>
            </a:xfrm>
          </p:grpSpPr>
          <p:sp>
            <p:nvSpPr>
              <p:cNvPr id="110692" name="Line 129">
                <a:extLst>
                  <a:ext uri="{FF2B5EF4-FFF2-40B4-BE49-F238E27FC236}">
                    <a16:creationId xmlns:a16="http://schemas.microsoft.com/office/drawing/2014/main" id="{C35E2301-6AD1-85B1-835F-427929F93DD1}"/>
                  </a:ext>
                </a:extLst>
              </p:cNvPr>
              <p:cNvSpPr>
                <a:spLocks noChangeShapeType="1"/>
              </p:cNvSpPr>
              <p:nvPr/>
            </p:nvSpPr>
            <p:spPr bwMode="auto">
              <a:xfrm>
                <a:off x="2955" y="2487"/>
                <a:ext cx="0" cy="39"/>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93" name="Line 130">
                <a:extLst>
                  <a:ext uri="{FF2B5EF4-FFF2-40B4-BE49-F238E27FC236}">
                    <a16:creationId xmlns:a16="http://schemas.microsoft.com/office/drawing/2014/main" id="{2F5DF820-FB52-1AD0-C3CA-F9ADE582FB4F}"/>
                  </a:ext>
                </a:extLst>
              </p:cNvPr>
              <p:cNvSpPr>
                <a:spLocks noChangeShapeType="1"/>
              </p:cNvSpPr>
              <p:nvPr/>
            </p:nvSpPr>
            <p:spPr bwMode="auto">
              <a:xfrm>
                <a:off x="2933" y="2482"/>
                <a:ext cx="47" cy="0"/>
              </a:xfrm>
              <a:prstGeom prst="line">
                <a:avLst/>
              </a:prstGeom>
              <a:noFill/>
              <a:ln w="12700">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10650" name="Freeform 115">
            <a:extLst>
              <a:ext uri="{FF2B5EF4-FFF2-40B4-BE49-F238E27FC236}">
                <a16:creationId xmlns:a16="http://schemas.microsoft.com/office/drawing/2014/main" id="{07233E05-2C24-4485-7CE3-6FF06A4902DF}"/>
              </a:ext>
              <a:ext uri="{C183D7F6-B498-43B3-948B-1728B52AA6E4}">
                <adec:decorative xmlns:adec="http://schemas.microsoft.com/office/drawing/2017/decorative" val="1"/>
              </a:ext>
            </a:extLst>
          </p:cNvPr>
          <p:cNvSpPr>
            <a:spLocks/>
          </p:cNvSpPr>
          <p:nvPr/>
        </p:nvSpPr>
        <p:spPr bwMode="auto">
          <a:xfrm rot="16200000" flipV="1">
            <a:off x="7993063" y="2887663"/>
            <a:ext cx="950912" cy="417512"/>
          </a:xfrm>
          <a:custGeom>
            <a:avLst/>
            <a:gdLst>
              <a:gd name="T0" fmla="*/ 0 w 1362"/>
              <a:gd name="T1" fmla="*/ 416319 h 350"/>
              <a:gd name="T2" fmla="*/ 129860 w 1362"/>
              <a:gd name="T3" fmla="*/ 416319 h 350"/>
              <a:gd name="T4" fmla="*/ 129860 w 1362"/>
              <a:gd name="T5" fmla="*/ 386497 h 350"/>
              <a:gd name="T6" fmla="*/ 777765 w 1362"/>
              <a:gd name="T7" fmla="*/ 386497 h 350"/>
              <a:gd name="T8" fmla="*/ 777765 w 1362"/>
              <a:gd name="T9" fmla="*/ 416319 h 350"/>
              <a:gd name="T10" fmla="*/ 950214 w 1362"/>
              <a:gd name="T11" fmla="*/ 416319 h 350"/>
              <a:gd name="T12" fmla="*/ 950214 w 1362"/>
              <a:gd name="T13" fmla="*/ 0 h 350"/>
              <a:gd name="T14" fmla="*/ 0 w 1362"/>
              <a:gd name="T15" fmla="*/ 0 h 350"/>
              <a:gd name="T16" fmla="*/ 0 w 1362"/>
              <a:gd name="T17" fmla="*/ 416319 h 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62" h="350">
                <a:moveTo>
                  <a:pt x="0" y="349"/>
                </a:moveTo>
                <a:lnTo>
                  <a:pt x="186" y="349"/>
                </a:lnTo>
                <a:lnTo>
                  <a:pt x="186" y="324"/>
                </a:lnTo>
                <a:lnTo>
                  <a:pt x="1114" y="324"/>
                </a:lnTo>
                <a:lnTo>
                  <a:pt x="1114" y="349"/>
                </a:lnTo>
                <a:lnTo>
                  <a:pt x="1361" y="349"/>
                </a:lnTo>
                <a:lnTo>
                  <a:pt x="1361" y="0"/>
                </a:lnTo>
                <a:lnTo>
                  <a:pt x="0" y="0"/>
                </a:lnTo>
                <a:lnTo>
                  <a:pt x="0" y="349"/>
                </a:lnTo>
              </a:path>
            </a:pathLst>
          </a:custGeom>
          <a:solidFill>
            <a:srgbClr val="000066"/>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51" name="Rectangle 116">
            <a:extLst>
              <a:ext uri="{FF2B5EF4-FFF2-40B4-BE49-F238E27FC236}">
                <a16:creationId xmlns:a16="http://schemas.microsoft.com/office/drawing/2014/main" id="{EF155E21-E687-45C0-B1B6-69355CDA3726}"/>
              </a:ext>
              <a:ext uri="{C183D7F6-B498-43B3-948B-1728B52AA6E4}">
                <adec:decorative xmlns:adec="http://schemas.microsoft.com/office/drawing/2017/decorative" val="1"/>
              </a:ext>
            </a:extLst>
          </p:cNvPr>
          <p:cNvSpPr>
            <a:spLocks noChangeArrowheads="1"/>
          </p:cNvSpPr>
          <p:nvPr/>
        </p:nvSpPr>
        <p:spPr bwMode="auto">
          <a:xfrm>
            <a:off x="8259763" y="2625725"/>
            <a:ext cx="428625" cy="609600"/>
          </a:xfrm>
          <a:prstGeom prst="rect">
            <a:avLst/>
          </a:prstGeom>
          <a:solidFill>
            <a:srgbClr val="66FFFF"/>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10653" name="Group 131">
            <a:extLst>
              <a:ext uri="{FF2B5EF4-FFF2-40B4-BE49-F238E27FC236}">
                <a16:creationId xmlns:a16="http://schemas.microsoft.com/office/drawing/2014/main" id="{71175909-1F32-5196-9FBF-899C51BE2B42}"/>
              </a:ext>
              <a:ext uri="{C183D7F6-B498-43B3-948B-1728B52AA6E4}">
                <adec:decorative xmlns:adec="http://schemas.microsoft.com/office/drawing/2017/decorative" val="1"/>
              </a:ext>
            </a:extLst>
          </p:cNvPr>
          <p:cNvGrpSpPr>
            <a:grpSpLocks/>
          </p:cNvGrpSpPr>
          <p:nvPr/>
        </p:nvGrpSpPr>
        <p:grpSpPr bwMode="auto">
          <a:xfrm>
            <a:off x="7480300" y="2693988"/>
            <a:ext cx="781050" cy="368300"/>
            <a:chOff x="2778" y="2216"/>
            <a:chExt cx="492" cy="232"/>
          </a:xfrm>
        </p:grpSpPr>
        <p:sp>
          <p:nvSpPr>
            <p:cNvPr id="110682" name="Line 132">
              <a:extLst>
                <a:ext uri="{FF2B5EF4-FFF2-40B4-BE49-F238E27FC236}">
                  <a16:creationId xmlns:a16="http://schemas.microsoft.com/office/drawing/2014/main" id="{DE2276FD-2C1A-D9DE-A1C8-39DD435EA56A}"/>
                </a:ext>
              </a:extLst>
            </p:cNvPr>
            <p:cNvSpPr>
              <a:spLocks noChangeShapeType="1"/>
            </p:cNvSpPr>
            <p:nvPr/>
          </p:nvSpPr>
          <p:spPr bwMode="auto">
            <a:xfrm>
              <a:off x="2778" y="2436"/>
              <a:ext cx="144"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3" name="Line 133">
              <a:extLst>
                <a:ext uri="{FF2B5EF4-FFF2-40B4-BE49-F238E27FC236}">
                  <a16:creationId xmlns:a16="http://schemas.microsoft.com/office/drawing/2014/main" id="{C00B82BE-BBE9-9F5D-2533-B3B07186CA27}"/>
                </a:ext>
              </a:extLst>
            </p:cNvPr>
            <p:cNvSpPr>
              <a:spLocks noChangeShapeType="1"/>
            </p:cNvSpPr>
            <p:nvPr/>
          </p:nvSpPr>
          <p:spPr bwMode="auto">
            <a:xfrm flipV="1">
              <a:off x="2922" y="2216"/>
              <a:ext cx="0" cy="232"/>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4" name="Line 134">
              <a:extLst>
                <a:ext uri="{FF2B5EF4-FFF2-40B4-BE49-F238E27FC236}">
                  <a16:creationId xmlns:a16="http://schemas.microsoft.com/office/drawing/2014/main" id="{76996CA5-5803-569D-2403-64EAF6F1F1E7}"/>
                </a:ext>
              </a:extLst>
            </p:cNvPr>
            <p:cNvSpPr>
              <a:spLocks noChangeShapeType="1"/>
            </p:cNvSpPr>
            <p:nvPr/>
          </p:nvSpPr>
          <p:spPr bwMode="auto">
            <a:xfrm flipH="1">
              <a:off x="2922" y="222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10656" name="Freeform 140">
            <a:extLst>
              <a:ext uri="{FF2B5EF4-FFF2-40B4-BE49-F238E27FC236}">
                <a16:creationId xmlns:a16="http://schemas.microsoft.com/office/drawing/2014/main" id="{8EF5E5A2-E4B1-D2BF-7CD9-9FCD37CB702B}"/>
              </a:ext>
              <a:ext uri="{C183D7F6-B498-43B3-948B-1728B52AA6E4}">
                <adec:decorative xmlns:adec="http://schemas.microsoft.com/office/drawing/2017/decorative" val="1"/>
              </a:ext>
            </a:extLst>
          </p:cNvPr>
          <p:cNvSpPr>
            <a:spLocks/>
          </p:cNvSpPr>
          <p:nvPr/>
        </p:nvSpPr>
        <p:spPr bwMode="auto">
          <a:xfrm rot="16200000" flipV="1">
            <a:off x="8264525" y="2757488"/>
            <a:ext cx="101600" cy="101600"/>
          </a:xfrm>
          <a:custGeom>
            <a:avLst/>
            <a:gdLst>
              <a:gd name="T0" fmla="*/ 45929 w 146"/>
              <a:gd name="T1" fmla="*/ 100419 h 86"/>
              <a:gd name="T2" fmla="*/ 45929 w 146"/>
              <a:gd name="T3" fmla="*/ 100419 h 86"/>
              <a:gd name="T4" fmla="*/ 45929 w 146"/>
              <a:gd name="T5" fmla="*/ 54344 h 86"/>
              <a:gd name="T6" fmla="*/ 0 w 146"/>
              <a:gd name="T7" fmla="*/ 54344 h 86"/>
              <a:gd name="T8" fmla="*/ 0 w 146"/>
              <a:gd name="T9" fmla="*/ 0 h 86"/>
              <a:gd name="T10" fmla="*/ 100904 w 146"/>
              <a:gd name="T11" fmla="*/ 0 h 86"/>
              <a:gd name="T12" fmla="*/ 100904 w 146"/>
              <a:gd name="T13" fmla="*/ 100419 h 86"/>
              <a:gd name="T14" fmla="*/ 45929 w 146"/>
              <a:gd name="T15" fmla="*/ 100419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86">
                <a:moveTo>
                  <a:pt x="66" y="85"/>
                </a:moveTo>
                <a:lnTo>
                  <a:pt x="66" y="85"/>
                </a:lnTo>
                <a:lnTo>
                  <a:pt x="66" y="46"/>
                </a:lnTo>
                <a:lnTo>
                  <a:pt x="0" y="46"/>
                </a:lnTo>
                <a:lnTo>
                  <a:pt x="0" y="0"/>
                </a:lnTo>
                <a:lnTo>
                  <a:pt x="145" y="0"/>
                </a:lnTo>
                <a:lnTo>
                  <a:pt x="145" y="85"/>
                </a:lnTo>
                <a:lnTo>
                  <a:pt x="66" y="8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67" name="Rectangle 153">
            <a:extLst>
              <a:ext uri="{FF2B5EF4-FFF2-40B4-BE49-F238E27FC236}">
                <a16:creationId xmlns:a16="http://schemas.microsoft.com/office/drawing/2014/main" id="{2B1FFF3B-C967-FDED-4AF2-5761C8C9E106}"/>
              </a:ext>
              <a:ext uri="{C183D7F6-B498-43B3-948B-1728B52AA6E4}">
                <adec:decorative xmlns:adec="http://schemas.microsoft.com/office/drawing/2017/decorative" val="1"/>
              </a:ext>
            </a:extLst>
          </p:cNvPr>
          <p:cNvSpPr>
            <a:spLocks noChangeArrowheads="1"/>
          </p:cNvSpPr>
          <p:nvPr/>
        </p:nvSpPr>
        <p:spPr bwMode="auto">
          <a:xfrm rot="16200000" flipV="1">
            <a:off x="7999413" y="3084513"/>
            <a:ext cx="574675" cy="34925"/>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10668" name="Group 154">
            <a:extLst>
              <a:ext uri="{FF2B5EF4-FFF2-40B4-BE49-F238E27FC236}">
                <a16:creationId xmlns:a16="http://schemas.microsoft.com/office/drawing/2014/main" id="{93DB9706-EB21-3550-8C5C-98E300A02033}"/>
              </a:ext>
              <a:ext uri="{C183D7F6-B498-43B3-948B-1728B52AA6E4}">
                <adec:decorative xmlns:adec="http://schemas.microsoft.com/office/drawing/2017/decorative" val="1"/>
              </a:ext>
            </a:extLst>
          </p:cNvPr>
          <p:cNvGrpSpPr>
            <a:grpSpLocks/>
          </p:cNvGrpSpPr>
          <p:nvPr/>
        </p:nvGrpSpPr>
        <p:grpSpPr bwMode="auto">
          <a:xfrm rot="16200000" flipV="1">
            <a:off x="7969250" y="2651126"/>
            <a:ext cx="1023937" cy="347662"/>
            <a:chOff x="4108" y="965"/>
            <a:chExt cx="1467" cy="294"/>
          </a:xfrm>
        </p:grpSpPr>
        <p:sp>
          <p:nvSpPr>
            <p:cNvPr id="110673" name="Rectangle 155">
              <a:extLst>
                <a:ext uri="{FF2B5EF4-FFF2-40B4-BE49-F238E27FC236}">
                  <a16:creationId xmlns:a16="http://schemas.microsoft.com/office/drawing/2014/main" id="{F57AF2B5-41FA-E9DF-7147-7E7FA3F38631}"/>
                </a:ext>
              </a:extLst>
            </p:cNvPr>
            <p:cNvSpPr>
              <a:spLocks noChangeArrowheads="1"/>
            </p:cNvSpPr>
            <p:nvPr/>
          </p:nvSpPr>
          <p:spPr bwMode="auto">
            <a:xfrm>
              <a:off x="4108" y="973"/>
              <a:ext cx="138" cy="274"/>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74" name="Rectangle 156">
              <a:extLst>
                <a:ext uri="{FF2B5EF4-FFF2-40B4-BE49-F238E27FC236}">
                  <a16:creationId xmlns:a16="http://schemas.microsoft.com/office/drawing/2014/main" id="{A305CD4D-56D6-F62B-7069-E5DF0440210C}"/>
                </a:ext>
              </a:extLst>
            </p:cNvPr>
            <p:cNvSpPr>
              <a:spLocks noChangeArrowheads="1"/>
            </p:cNvSpPr>
            <p:nvPr/>
          </p:nvSpPr>
          <p:spPr bwMode="auto">
            <a:xfrm>
              <a:off x="4257" y="1065"/>
              <a:ext cx="1318" cy="97"/>
            </a:xfrm>
            <a:prstGeom prst="rect">
              <a:avLst/>
            </a:prstGeom>
            <a:gradFill rotWithShape="0">
              <a:gsLst>
                <a:gs pos="0">
                  <a:srgbClr val="4C4C4C"/>
                </a:gs>
                <a:gs pos="50000">
                  <a:srgbClr val="FFFFFF"/>
                </a:gs>
                <a:gs pos="100000">
                  <a:srgbClr val="4C4C4C"/>
                </a:gs>
              </a:gsLst>
              <a:lin ang="540000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75" name="Freeform 157">
              <a:extLst>
                <a:ext uri="{FF2B5EF4-FFF2-40B4-BE49-F238E27FC236}">
                  <a16:creationId xmlns:a16="http://schemas.microsoft.com/office/drawing/2014/main" id="{ECA6070A-B597-47CA-C703-C75C087C649E}"/>
                </a:ext>
              </a:extLst>
            </p:cNvPr>
            <p:cNvSpPr>
              <a:spLocks/>
            </p:cNvSpPr>
            <p:nvPr/>
          </p:nvSpPr>
          <p:spPr bwMode="auto">
            <a:xfrm>
              <a:off x="4120" y="965"/>
              <a:ext cx="45" cy="294"/>
            </a:xfrm>
            <a:custGeom>
              <a:avLst/>
              <a:gdLst>
                <a:gd name="T0" fmla="*/ 0 w 45"/>
                <a:gd name="T1" fmla="*/ 293 h 294"/>
                <a:gd name="T2" fmla="*/ 0 w 45"/>
                <a:gd name="T3" fmla="*/ 293 h 294"/>
                <a:gd name="T4" fmla="*/ 44 w 45"/>
                <a:gd name="T5" fmla="*/ 288 h 294"/>
                <a:gd name="T6" fmla="*/ 44 w 45"/>
                <a:gd name="T7" fmla="*/ 4 h 294"/>
                <a:gd name="T8" fmla="*/ 0 w 45"/>
                <a:gd name="T9" fmla="*/ 0 h 294"/>
                <a:gd name="T10" fmla="*/ 0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0" y="293"/>
                  </a:moveTo>
                  <a:lnTo>
                    <a:pt x="0" y="293"/>
                  </a:lnTo>
                  <a:lnTo>
                    <a:pt x="44" y="288"/>
                  </a:lnTo>
                  <a:lnTo>
                    <a:pt x="44" y="4"/>
                  </a:lnTo>
                  <a:lnTo>
                    <a:pt x="0" y="0"/>
                  </a:lnTo>
                  <a:lnTo>
                    <a:pt x="0"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76" name="Freeform 158">
              <a:extLst>
                <a:ext uri="{FF2B5EF4-FFF2-40B4-BE49-F238E27FC236}">
                  <a16:creationId xmlns:a16="http://schemas.microsoft.com/office/drawing/2014/main" id="{7A51A5F7-47AD-F563-BCF3-7F6DE205E101}"/>
                </a:ext>
              </a:extLst>
            </p:cNvPr>
            <p:cNvSpPr>
              <a:spLocks/>
            </p:cNvSpPr>
            <p:nvPr/>
          </p:nvSpPr>
          <p:spPr bwMode="auto">
            <a:xfrm>
              <a:off x="4188" y="965"/>
              <a:ext cx="45" cy="294"/>
            </a:xfrm>
            <a:custGeom>
              <a:avLst/>
              <a:gdLst>
                <a:gd name="T0" fmla="*/ 44 w 45"/>
                <a:gd name="T1" fmla="*/ 293 h 294"/>
                <a:gd name="T2" fmla="*/ 44 w 45"/>
                <a:gd name="T3" fmla="*/ 293 h 294"/>
                <a:gd name="T4" fmla="*/ 0 w 45"/>
                <a:gd name="T5" fmla="*/ 288 h 294"/>
                <a:gd name="T6" fmla="*/ 0 w 45"/>
                <a:gd name="T7" fmla="*/ 4 h 294"/>
                <a:gd name="T8" fmla="*/ 44 w 45"/>
                <a:gd name="T9" fmla="*/ 0 h 294"/>
                <a:gd name="T10" fmla="*/ 44 w 45"/>
                <a:gd name="T11" fmla="*/ 293 h 2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294">
                  <a:moveTo>
                    <a:pt x="44" y="293"/>
                  </a:moveTo>
                  <a:lnTo>
                    <a:pt x="44" y="293"/>
                  </a:lnTo>
                  <a:lnTo>
                    <a:pt x="0" y="288"/>
                  </a:lnTo>
                  <a:lnTo>
                    <a:pt x="0" y="4"/>
                  </a:lnTo>
                  <a:lnTo>
                    <a:pt x="44" y="0"/>
                  </a:lnTo>
                  <a:lnTo>
                    <a:pt x="44" y="293"/>
                  </a:lnTo>
                </a:path>
              </a:pathLst>
            </a:custGeom>
            <a:gradFill rotWithShape="0">
              <a:gsLst>
                <a:gs pos="0">
                  <a:srgbClr val="56009F"/>
                </a:gs>
                <a:gs pos="50000">
                  <a:srgbClr val="7B00E4"/>
                </a:gs>
                <a:gs pos="100000">
                  <a:srgbClr val="56009F"/>
                </a:gs>
              </a:gsLst>
              <a:lin ang="5400000" scaled="1"/>
            </a:gra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sp>
        <p:nvSpPr>
          <p:cNvPr id="110661" name="Freeform 145">
            <a:extLst>
              <a:ext uri="{FF2B5EF4-FFF2-40B4-BE49-F238E27FC236}">
                <a16:creationId xmlns:a16="http://schemas.microsoft.com/office/drawing/2014/main" id="{51B68889-1112-EF99-DC1D-7536E71BE682}"/>
              </a:ext>
              <a:ext uri="{C183D7F6-B498-43B3-948B-1728B52AA6E4}">
                <adec:decorative xmlns:adec="http://schemas.microsoft.com/office/drawing/2017/decorative" val="1"/>
              </a:ext>
            </a:extLst>
          </p:cNvPr>
          <p:cNvSpPr>
            <a:spLocks/>
          </p:cNvSpPr>
          <p:nvPr/>
        </p:nvSpPr>
        <p:spPr bwMode="auto">
          <a:xfrm rot="16200000" flipV="1">
            <a:off x="8242300" y="2516188"/>
            <a:ext cx="180975" cy="139700"/>
          </a:xfrm>
          <a:custGeom>
            <a:avLst/>
            <a:gdLst>
              <a:gd name="T0" fmla="*/ 0 w 259"/>
              <a:gd name="T1" fmla="*/ 36701 h 118"/>
              <a:gd name="T2" fmla="*/ 0 w 259"/>
              <a:gd name="T3" fmla="*/ 36701 h 118"/>
              <a:gd name="T4" fmla="*/ 32841 w 259"/>
              <a:gd name="T5" fmla="*/ 36701 h 118"/>
              <a:gd name="T6" fmla="*/ 32841 w 259"/>
              <a:gd name="T7" fmla="*/ 0 h 118"/>
              <a:gd name="T8" fmla="*/ 113197 w 259"/>
              <a:gd name="T9" fmla="*/ 0 h 118"/>
              <a:gd name="T10" fmla="*/ 113197 w 259"/>
              <a:gd name="T11" fmla="*/ 36701 h 118"/>
              <a:gd name="T12" fmla="*/ 180276 w 259"/>
              <a:gd name="T13" fmla="*/ 36701 h 118"/>
              <a:gd name="T14" fmla="*/ 180276 w 259"/>
              <a:gd name="T15" fmla="*/ 78137 h 118"/>
              <a:gd name="T16" fmla="*/ 76862 w 259"/>
              <a:gd name="T17" fmla="*/ 78137 h 118"/>
              <a:gd name="T18" fmla="*/ 76862 w 259"/>
              <a:gd name="T19" fmla="*/ 138516 h 118"/>
              <a:gd name="T20" fmla="*/ 0 w 259"/>
              <a:gd name="T21" fmla="*/ 138516 h 118"/>
              <a:gd name="T22" fmla="*/ 0 w 259"/>
              <a:gd name="T23" fmla="*/ 36701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9" h="118">
                <a:moveTo>
                  <a:pt x="0" y="31"/>
                </a:moveTo>
                <a:lnTo>
                  <a:pt x="0" y="31"/>
                </a:lnTo>
                <a:lnTo>
                  <a:pt x="47" y="31"/>
                </a:lnTo>
                <a:lnTo>
                  <a:pt x="47" y="0"/>
                </a:lnTo>
                <a:lnTo>
                  <a:pt x="162" y="0"/>
                </a:lnTo>
                <a:lnTo>
                  <a:pt x="162" y="31"/>
                </a:lnTo>
                <a:lnTo>
                  <a:pt x="258" y="31"/>
                </a:lnTo>
                <a:lnTo>
                  <a:pt x="258" y="66"/>
                </a:lnTo>
                <a:lnTo>
                  <a:pt x="110" y="66"/>
                </a:lnTo>
                <a:lnTo>
                  <a:pt x="110" y="117"/>
                </a:lnTo>
                <a:lnTo>
                  <a:pt x="0" y="117"/>
                </a:lnTo>
                <a:lnTo>
                  <a:pt x="0" y="31"/>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55" name="Freeform 139">
            <a:extLst>
              <a:ext uri="{FF2B5EF4-FFF2-40B4-BE49-F238E27FC236}">
                <a16:creationId xmlns:a16="http://schemas.microsoft.com/office/drawing/2014/main" id="{099FCCCD-A615-A2EA-D93E-4D6B264AF9B3}"/>
              </a:ext>
              <a:ext uri="{C183D7F6-B498-43B3-948B-1728B52AA6E4}">
                <adec:decorative xmlns:adec="http://schemas.microsoft.com/office/drawing/2017/decorative" val="1"/>
              </a:ext>
            </a:extLst>
          </p:cNvPr>
          <p:cNvSpPr>
            <a:spLocks/>
          </p:cNvSpPr>
          <p:nvPr/>
        </p:nvSpPr>
        <p:spPr bwMode="auto">
          <a:xfrm rot="16200000" flipV="1">
            <a:off x="8444706" y="2604295"/>
            <a:ext cx="365125" cy="144462"/>
          </a:xfrm>
          <a:custGeom>
            <a:avLst/>
            <a:gdLst>
              <a:gd name="T0" fmla="*/ 0 w 524"/>
              <a:gd name="T1" fmla="*/ 41787 h 121"/>
              <a:gd name="T2" fmla="*/ 0 w 524"/>
              <a:gd name="T3" fmla="*/ 41787 h 121"/>
              <a:gd name="T4" fmla="*/ 46686 w 524"/>
              <a:gd name="T5" fmla="*/ 41787 h 121"/>
              <a:gd name="T6" fmla="*/ 46686 w 524"/>
              <a:gd name="T7" fmla="*/ 0 h 121"/>
              <a:gd name="T8" fmla="*/ 261301 w 524"/>
              <a:gd name="T9" fmla="*/ 0 h 121"/>
              <a:gd name="T10" fmla="*/ 261301 w 524"/>
              <a:gd name="T11" fmla="*/ 64471 h 121"/>
              <a:gd name="T12" fmla="*/ 364428 w 524"/>
              <a:gd name="T13" fmla="*/ 64471 h 121"/>
              <a:gd name="T14" fmla="*/ 364428 w 524"/>
              <a:gd name="T15" fmla="*/ 107451 h 121"/>
              <a:gd name="T16" fmla="*/ 297535 w 524"/>
              <a:gd name="T17" fmla="*/ 107451 h 121"/>
              <a:gd name="T18" fmla="*/ 297535 w 524"/>
              <a:gd name="T19" fmla="*/ 143268 h 121"/>
              <a:gd name="T20" fmla="*/ 216706 w 524"/>
              <a:gd name="T21" fmla="*/ 143268 h 121"/>
              <a:gd name="T22" fmla="*/ 216706 w 524"/>
              <a:gd name="T23" fmla="*/ 102675 h 121"/>
              <a:gd name="T24" fmla="*/ 0 w 524"/>
              <a:gd name="T25" fmla="*/ 102675 h 121"/>
              <a:gd name="T26" fmla="*/ 0 w 524"/>
              <a:gd name="T27" fmla="*/ 41787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4" h="121">
                <a:moveTo>
                  <a:pt x="0" y="35"/>
                </a:moveTo>
                <a:lnTo>
                  <a:pt x="0" y="35"/>
                </a:lnTo>
                <a:lnTo>
                  <a:pt x="67" y="35"/>
                </a:lnTo>
                <a:lnTo>
                  <a:pt x="67" y="0"/>
                </a:lnTo>
                <a:lnTo>
                  <a:pt x="375" y="0"/>
                </a:lnTo>
                <a:lnTo>
                  <a:pt x="375" y="54"/>
                </a:lnTo>
                <a:lnTo>
                  <a:pt x="523" y="54"/>
                </a:lnTo>
                <a:lnTo>
                  <a:pt x="523" y="90"/>
                </a:lnTo>
                <a:lnTo>
                  <a:pt x="427" y="90"/>
                </a:lnTo>
                <a:lnTo>
                  <a:pt x="427" y="120"/>
                </a:lnTo>
                <a:lnTo>
                  <a:pt x="311" y="120"/>
                </a:lnTo>
                <a:lnTo>
                  <a:pt x="311" y="86"/>
                </a:lnTo>
                <a:lnTo>
                  <a:pt x="0" y="86"/>
                </a:lnTo>
                <a:lnTo>
                  <a:pt x="0" y="35"/>
                </a:lnTo>
              </a:path>
            </a:pathLst>
          </a:custGeom>
          <a:solidFill>
            <a:srgbClr val="B2B2B2"/>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10666" name="Group 150">
            <a:extLst>
              <a:ext uri="{FF2B5EF4-FFF2-40B4-BE49-F238E27FC236}">
                <a16:creationId xmlns:a16="http://schemas.microsoft.com/office/drawing/2014/main" id="{4DAC11F6-E963-3032-3E70-131CB6A88659}"/>
              </a:ext>
              <a:ext uri="{C183D7F6-B498-43B3-948B-1728B52AA6E4}">
                <adec:decorative xmlns:adec="http://schemas.microsoft.com/office/drawing/2017/decorative" val="1"/>
              </a:ext>
            </a:extLst>
          </p:cNvPr>
          <p:cNvGrpSpPr>
            <a:grpSpLocks/>
          </p:cNvGrpSpPr>
          <p:nvPr/>
        </p:nvGrpSpPr>
        <p:grpSpPr bwMode="auto">
          <a:xfrm rot="16200000" flipV="1">
            <a:off x="8440738" y="2527300"/>
            <a:ext cx="77787" cy="150813"/>
            <a:chOff x="4817" y="1051"/>
            <a:chExt cx="111" cy="126"/>
          </a:xfrm>
        </p:grpSpPr>
        <p:sp>
          <p:nvSpPr>
            <p:cNvPr id="110677" name="Rectangle 151">
              <a:extLst>
                <a:ext uri="{FF2B5EF4-FFF2-40B4-BE49-F238E27FC236}">
                  <a16:creationId xmlns:a16="http://schemas.microsoft.com/office/drawing/2014/main" id="{8DC89A80-8571-85F2-D933-C7E6CFEFEE6D}"/>
                </a:ext>
              </a:extLst>
            </p:cNvPr>
            <p:cNvSpPr>
              <a:spLocks noChangeArrowheads="1"/>
            </p:cNvSpPr>
            <p:nvPr/>
          </p:nvSpPr>
          <p:spPr bwMode="auto">
            <a:xfrm>
              <a:off x="4817" y="1167"/>
              <a:ext cx="111" cy="10"/>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678" name="Rectangle 152">
              <a:extLst>
                <a:ext uri="{FF2B5EF4-FFF2-40B4-BE49-F238E27FC236}">
                  <a16:creationId xmlns:a16="http://schemas.microsoft.com/office/drawing/2014/main" id="{E186088E-A09B-14E9-1350-94565AB3F9A2}"/>
                </a:ext>
              </a:extLst>
            </p:cNvPr>
            <p:cNvSpPr>
              <a:spLocks noChangeArrowheads="1"/>
            </p:cNvSpPr>
            <p:nvPr/>
          </p:nvSpPr>
          <p:spPr bwMode="auto">
            <a:xfrm>
              <a:off x="4817" y="1051"/>
              <a:ext cx="111" cy="9"/>
            </a:xfrm>
            <a:prstGeom prst="rect">
              <a:avLst/>
            </a:prstGeom>
            <a:solidFill>
              <a:srgbClr val="CBCBCB"/>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sp>
        <p:nvSpPr>
          <p:cNvPr id="110665" name="Rectangle 149">
            <a:extLst>
              <a:ext uri="{FF2B5EF4-FFF2-40B4-BE49-F238E27FC236}">
                <a16:creationId xmlns:a16="http://schemas.microsoft.com/office/drawing/2014/main" id="{1180433B-2133-9F4F-7433-B49A9D3659DE}"/>
              </a:ext>
              <a:ext uri="{C183D7F6-B498-43B3-948B-1728B52AA6E4}">
                <adec:decorative xmlns:adec="http://schemas.microsoft.com/office/drawing/2017/decorative" val="1"/>
              </a:ext>
            </a:extLst>
          </p:cNvPr>
          <p:cNvSpPr>
            <a:spLocks noChangeArrowheads="1"/>
          </p:cNvSpPr>
          <p:nvPr/>
        </p:nvSpPr>
        <p:spPr bwMode="auto">
          <a:xfrm rot="16200000" flipV="1">
            <a:off x="8389144" y="3085307"/>
            <a:ext cx="574675" cy="33337"/>
          </a:xfrm>
          <a:prstGeom prst="rect">
            <a:avLst/>
          </a:prstGeom>
          <a:solidFill>
            <a:srgbClr val="DDDDDD"/>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grpSp>
        <p:nvGrpSpPr>
          <p:cNvPr id="110654" name="Group 135">
            <a:extLst>
              <a:ext uri="{FF2B5EF4-FFF2-40B4-BE49-F238E27FC236}">
                <a16:creationId xmlns:a16="http://schemas.microsoft.com/office/drawing/2014/main" id="{6FD1E0FE-E832-C2B6-A815-DECA12BAA78D}"/>
              </a:ext>
              <a:ext uri="{C183D7F6-B498-43B3-948B-1728B52AA6E4}">
                <adec:decorative xmlns:adec="http://schemas.microsoft.com/office/drawing/2017/decorative" val="1"/>
              </a:ext>
            </a:extLst>
          </p:cNvPr>
          <p:cNvGrpSpPr>
            <a:grpSpLocks/>
          </p:cNvGrpSpPr>
          <p:nvPr/>
        </p:nvGrpSpPr>
        <p:grpSpPr bwMode="auto">
          <a:xfrm>
            <a:off x="7470775" y="3265488"/>
            <a:ext cx="790575" cy="271462"/>
            <a:chOff x="2772" y="2576"/>
            <a:chExt cx="498" cy="171"/>
          </a:xfrm>
        </p:grpSpPr>
        <p:sp>
          <p:nvSpPr>
            <p:cNvPr id="110679" name="Line 136">
              <a:extLst>
                <a:ext uri="{FF2B5EF4-FFF2-40B4-BE49-F238E27FC236}">
                  <a16:creationId xmlns:a16="http://schemas.microsoft.com/office/drawing/2014/main" id="{F5972D31-F5C4-4450-B5ED-38CB657DCF8C}"/>
                </a:ext>
              </a:extLst>
            </p:cNvPr>
            <p:cNvSpPr>
              <a:spLocks noChangeShapeType="1"/>
            </p:cNvSpPr>
            <p:nvPr/>
          </p:nvSpPr>
          <p:spPr bwMode="auto">
            <a:xfrm>
              <a:off x="2772" y="2586"/>
              <a:ext cx="150"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0" name="Line 137">
              <a:extLst>
                <a:ext uri="{FF2B5EF4-FFF2-40B4-BE49-F238E27FC236}">
                  <a16:creationId xmlns:a16="http://schemas.microsoft.com/office/drawing/2014/main" id="{45BCA9A1-BC3F-9FB5-736A-1B982C7F0B78}"/>
                </a:ext>
              </a:extLst>
            </p:cNvPr>
            <p:cNvSpPr>
              <a:spLocks noChangeShapeType="1"/>
            </p:cNvSpPr>
            <p:nvPr/>
          </p:nvSpPr>
          <p:spPr bwMode="auto">
            <a:xfrm flipH="1">
              <a:off x="2922" y="2736"/>
              <a:ext cx="348" cy="0"/>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81" name="Line 138">
              <a:extLst>
                <a:ext uri="{FF2B5EF4-FFF2-40B4-BE49-F238E27FC236}">
                  <a16:creationId xmlns:a16="http://schemas.microsoft.com/office/drawing/2014/main" id="{1615C5A1-2B5A-694B-DED5-CCFE2AE14BBC}"/>
                </a:ext>
              </a:extLst>
            </p:cNvPr>
            <p:cNvSpPr>
              <a:spLocks noChangeShapeType="1"/>
            </p:cNvSpPr>
            <p:nvPr/>
          </p:nvSpPr>
          <p:spPr bwMode="auto">
            <a:xfrm>
              <a:off x="2920" y="2576"/>
              <a:ext cx="0" cy="171"/>
            </a:xfrm>
            <a:prstGeom prst="line">
              <a:avLst/>
            </a:prstGeom>
            <a:noFill/>
            <a:ln w="38100">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10658" name="Freeform 142">
            <a:extLst>
              <a:ext uri="{FF2B5EF4-FFF2-40B4-BE49-F238E27FC236}">
                <a16:creationId xmlns:a16="http://schemas.microsoft.com/office/drawing/2014/main" id="{6329A4A9-5EE7-070C-0EB3-C595E2E32834}"/>
              </a:ext>
              <a:ext uri="{C183D7F6-B498-43B3-948B-1728B52AA6E4}">
                <adec:decorative xmlns:adec="http://schemas.microsoft.com/office/drawing/2017/decorative" val="1"/>
              </a:ext>
            </a:extLst>
          </p:cNvPr>
          <p:cNvSpPr>
            <a:spLocks/>
          </p:cNvSpPr>
          <p:nvPr/>
        </p:nvSpPr>
        <p:spPr bwMode="auto">
          <a:xfrm rot="16200000" flipV="1">
            <a:off x="8261351" y="3341687"/>
            <a:ext cx="139700" cy="142875"/>
          </a:xfrm>
          <a:custGeom>
            <a:avLst/>
            <a:gdLst>
              <a:gd name="T0" fmla="*/ 91289 w 202"/>
              <a:gd name="T1" fmla="*/ 99186 h 121"/>
              <a:gd name="T2" fmla="*/ 139008 w 202"/>
              <a:gd name="T3" fmla="*/ 99186 h 121"/>
              <a:gd name="T4" fmla="*/ 139008 w 202"/>
              <a:gd name="T5" fmla="*/ 0 h 121"/>
              <a:gd name="T6" fmla="*/ 0 w 202"/>
              <a:gd name="T7" fmla="*/ 0 h 121"/>
              <a:gd name="T8" fmla="*/ 0 w 202"/>
              <a:gd name="T9" fmla="*/ 141694 h 121"/>
              <a:gd name="T10" fmla="*/ 91289 w 202"/>
              <a:gd name="T11" fmla="*/ 141694 h 1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2" h="121">
                <a:moveTo>
                  <a:pt x="132" y="84"/>
                </a:moveTo>
                <a:lnTo>
                  <a:pt x="201" y="84"/>
                </a:lnTo>
                <a:lnTo>
                  <a:pt x="201" y="0"/>
                </a:lnTo>
                <a:lnTo>
                  <a:pt x="0" y="0"/>
                </a:lnTo>
                <a:lnTo>
                  <a:pt x="0" y="120"/>
                </a:lnTo>
                <a:lnTo>
                  <a:pt x="132" y="120"/>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59" name="Freeform 143">
            <a:extLst>
              <a:ext uri="{FF2B5EF4-FFF2-40B4-BE49-F238E27FC236}">
                <a16:creationId xmlns:a16="http://schemas.microsoft.com/office/drawing/2014/main" id="{8B2F3836-153A-5061-A752-96CB40D07991}"/>
              </a:ext>
              <a:ext uri="{C183D7F6-B498-43B3-948B-1728B52AA6E4}">
                <adec:decorative xmlns:adec="http://schemas.microsoft.com/office/drawing/2017/decorative" val="1"/>
              </a:ext>
            </a:extLst>
          </p:cNvPr>
          <p:cNvSpPr>
            <a:spLocks/>
          </p:cNvSpPr>
          <p:nvPr/>
        </p:nvSpPr>
        <p:spPr bwMode="auto">
          <a:xfrm rot="16200000" flipV="1">
            <a:off x="8362157" y="3245644"/>
            <a:ext cx="242887" cy="441325"/>
          </a:xfrm>
          <a:custGeom>
            <a:avLst/>
            <a:gdLst>
              <a:gd name="T0" fmla="*/ 0 w 347"/>
              <a:gd name="T1" fmla="*/ 440135 h 371"/>
              <a:gd name="T2" fmla="*/ 0 w 347"/>
              <a:gd name="T3" fmla="*/ 440135 h 371"/>
              <a:gd name="T4" fmla="*/ 0 w 347"/>
              <a:gd name="T5" fmla="*/ 0 h 371"/>
              <a:gd name="T6" fmla="*/ 194590 w 347"/>
              <a:gd name="T7" fmla="*/ 0 h 371"/>
              <a:gd name="T8" fmla="*/ 194590 w 347"/>
              <a:gd name="T9" fmla="*/ 41634 h 371"/>
              <a:gd name="T10" fmla="*/ 242187 w 347"/>
              <a:gd name="T11" fmla="*/ 41634 h 371"/>
              <a:gd name="T12" fmla="*/ 242187 w 347"/>
              <a:gd name="T13" fmla="*/ 141557 h 371"/>
              <a:gd name="T14" fmla="*/ 32898 w 347"/>
              <a:gd name="T15" fmla="*/ 141557 h 371"/>
              <a:gd name="T16" fmla="*/ 32898 w 347"/>
              <a:gd name="T17" fmla="*/ 440135 h 371"/>
              <a:gd name="T18" fmla="*/ 0 w 347"/>
              <a:gd name="T19" fmla="*/ 440135 h 3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7" h="371">
                <a:moveTo>
                  <a:pt x="0" y="370"/>
                </a:moveTo>
                <a:lnTo>
                  <a:pt x="0" y="370"/>
                </a:lnTo>
                <a:lnTo>
                  <a:pt x="0" y="0"/>
                </a:lnTo>
                <a:lnTo>
                  <a:pt x="278" y="0"/>
                </a:lnTo>
                <a:lnTo>
                  <a:pt x="278" y="35"/>
                </a:lnTo>
                <a:lnTo>
                  <a:pt x="346" y="35"/>
                </a:lnTo>
                <a:lnTo>
                  <a:pt x="346" y="119"/>
                </a:lnTo>
                <a:lnTo>
                  <a:pt x="47" y="119"/>
                </a:lnTo>
                <a:lnTo>
                  <a:pt x="47" y="370"/>
                </a:lnTo>
                <a:lnTo>
                  <a:pt x="0" y="370"/>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60" name="Freeform 144">
            <a:extLst>
              <a:ext uri="{FF2B5EF4-FFF2-40B4-BE49-F238E27FC236}">
                <a16:creationId xmlns:a16="http://schemas.microsoft.com/office/drawing/2014/main" id="{84B3A703-D0B5-8883-904B-D871EC654F6E}"/>
              </a:ext>
              <a:ext uri="{C183D7F6-B498-43B3-948B-1728B52AA6E4}">
                <adec:decorative xmlns:adec="http://schemas.microsoft.com/office/drawing/2017/decorative" val="1"/>
              </a:ext>
            </a:extLst>
          </p:cNvPr>
          <p:cNvSpPr>
            <a:spLocks/>
          </p:cNvSpPr>
          <p:nvPr/>
        </p:nvSpPr>
        <p:spPr bwMode="auto">
          <a:xfrm rot="16200000" flipV="1">
            <a:off x="8359775" y="3243263"/>
            <a:ext cx="244475" cy="444500"/>
          </a:xfrm>
          <a:custGeom>
            <a:avLst/>
            <a:gdLst>
              <a:gd name="T0" fmla="*/ 0 w 350"/>
              <a:gd name="T1" fmla="*/ 0 h 374"/>
              <a:gd name="T2" fmla="*/ 195580 w 350"/>
              <a:gd name="T3" fmla="*/ 0 h 374"/>
              <a:gd name="T4" fmla="*/ 195580 w 350"/>
              <a:gd name="T5" fmla="*/ 42786 h 374"/>
              <a:gd name="T6" fmla="*/ 243777 w 350"/>
              <a:gd name="T7" fmla="*/ 42786 h 374"/>
              <a:gd name="T8" fmla="*/ 243777 w 350"/>
              <a:gd name="T9" fmla="*/ 142620 h 374"/>
              <a:gd name="T10" fmla="*/ 33528 w 350"/>
              <a:gd name="T11" fmla="*/ 142620 h 374"/>
              <a:gd name="T12" fmla="*/ 33528 w 350"/>
              <a:gd name="T13" fmla="*/ 443311 h 374"/>
              <a:gd name="T14" fmla="*/ 0 w 350"/>
              <a:gd name="T15" fmla="*/ 443311 h 3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0" h="374">
                <a:moveTo>
                  <a:pt x="0" y="0"/>
                </a:moveTo>
                <a:lnTo>
                  <a:pt x="280" y="0"/>
                </a:lnTo>
                <a:lnTo>
                  <a:pt x="280" y="36"/>
                </a:lnTo>
                <a:lnTo>
                  <a:pt x="349" y="36"/>
                </a:lnTo>
                <a:lnTo>
                  <a:pt x="349" y="120"/>
                </a:lnTo>
                <a:lnTo>
                  <a:pt x="48" y="120"/>
                </a:lnTo>
                <a:lnTo>
                  <a:pt x="48" y="373"/>
                </a:lnTo>
                <a:lnTo>
                  <a:pt x="0" y="373"/>
                </a:lnTo>
              </a:path>
            </a:pathLst>
          </a:custGeom>
          <a:solidFill>
            <a:srgbClr val="B2B2B2"/>
          </a:solidFill>
          <a:ln w="12700" cap="rnd" cmpd="sng">
            <a:solidFill>
              <a:srgbClr val="000000"/>
            </a:solidFill>
            <a:prstDash val="solid"/>
            <a:round/>
            <a:headEnd type="none" w="sm" len="sm"/>
            <a:tailEnd type="none" w="sm" len="sm"/>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57" name="Freeform 141">
            <a:extLst>
              <a:ext uri="{FF2B5EF4-FFF2-40B4-BE49-F238E27FC236}">
                <a16:creationId xmlns:a16="http://schemas.microsoft.com/office/drawing/2014/main" id="{E1AA6E7A-6F59-15C8-892D-116A299DDB79}"/>
              </a:ext>
              <a:ext uri="{C183D7F6-B498-43B3-948B-1728B52AA6E4}">
                <adec:decorative xmlns:adec="http://schemas.microsoft.com/office/drawing/2017/decorative" val="1"/>
              </a:ext>
            </a:extLst>
          </p:cNvPr>
          <p:cNvSpPr>
            <a:spLocks/>
          </p:cNvSpPr>
          <p:nvPr/>
        </p:nvSpPr>
        <p:spPr bwMode="auto">
          <a:xfrm rot="16200000" flipV="1">
            <a:off x="8263732" y="3344069"/>
            <a:ext cx="138112" cy="139700"/>
          </a:xfrm>
          <a:custGeom>
            <a:avLst/>
            <a:gdLst>
              <a:gd name="T0" fmla="*/ 90224 w 199"/>
              <a:gd name="T1" fmla="*/ 138516 h 118"/>
              <a:gd name="T2" fmla="*/ 90224 w 199"/>
              <a:gd name="T3" fmla="*/ 138516 h 118"/>
              <a:gd name="T4" fmla="*/ 90224 w 199"/>
              <a:gd name="T5" fmla="*/ 92344 h 118"/>
              <a:gd name="T6" fmla="*/ 137418 w 199"/>
              <a:gd name="T7" fmla="*/ 92344 h 118"/>
              <a:gd name="T8" fmla="*/ 137418 w 199"/>
              <a:gd name="T9" fmla="*/ 0 h 118"/>
              <a:gd name="T10" fmla="*/ 0 w 199"/>
              <a:gd name="T11" fmla="*/ 0 h 118"/>
              <a:gd name="T12" fmla="*/ 0 w 199"/>
              <a:gd name="T13" fmla="*/ 138516 h 118"/>
              <a:gd name="T14" fmla="*/ 90224 w 199"/>
              <a:gd name="T15" fmla="*/ 138516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 h="118">
                <a:moveTo>
                  <a:pt x="130" y="117"/>
                </a:moveTo>
                <a:lnTo>
                  <a:pt x="130" y="117"/>
                </a:lnTo>
                <a:lnTo>
                  <a:pt x="130" y="78"/>
                </a:lnTo>
                <a:lnTo>
                  <a:pt x="198" y="78"/>
                </a:lnTo>
                <a:lnTo>
                  <a:pt x="198" y="0"/>
                </a:lnTo>
                <a:lnTo>
                  <a:pt x="0" y="0"/>
                </a:lnTo>
                <a:lnTo>
                  <a:pt x="0" y="117"/>
                </a:lnTo>
                <a:lnTo>
                  <a:pt x="130" y="117"/>
                </a:lnTo>
              </a:path>
            </a:pathLst>
          </a:custGeom>
          <a:solidFill>
            <a:srgbClr val="000000"/>
          </a:solidFill>
          <a:ln>
            <a:noFill/>
          </a:ln>
          <a:effectLst/>
          <a:extLst>
            <a:ext uri="{91240B29-F687-4F45-9708-019B960494DF}">
              <a14:hiddenLine xmlns:a14="http://schemas.microsoft.com/office/drawing/2010/main" w="9525" cap="rnd">
                <a:solidFill>
                  <a:srgbClr val="000000"/>
                </a:solidFill>
                <a:round/>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grpSp>
        <p:nvGrpSpPr>
          <p:cNvPr id="110648" name="Group 60" descr="symbol">
            <a:extLst>
              <a:ext uri="{FF2B5EF4-FFF2-40B4-BE49-F238E27FC236}">
                <a16:creationId xmlns:a16="http://schemas.microsoft.com/office/drawing/2014/main" id="{09171972-68CD-AC4B-B817-577FBD2BDB92}"/>
              </a:ext>
            </a:extLst>
          </p:cNvPr>
          <p:cNvGrpSpPr>
            <a:grpSpLocks/>
          </p:cNvGrpSpPr>
          <p:nvPr/>
        </p:nvGrpSpPr>
        <p:grpSpPr bwMode="auto">
          <a:xfrm>
            <a:off x="7443788" y="4789488"/>
            <a:ext cx="1150937" cy="1066800"/>
            <a:chOff x="4594" y="655"/>
            <a:chExt cx="725" cy="672"/>
          </a:xfrm>
        </p:grpSpPr>
        <p:sp>
          <p:nvSpPr>
            <p:cNvPr id="110720" name="Freeform 61">
              <a:extLst>
                <a:ext uri="{FF2B5EF4-FFF2-40B4-BE49-F238E27FC236}">
                  <a16:creationId xmlns:a16="http://schemas.microsoft.com/office/drawing/2014/main" id="{AEFD4AF9-1E19-A7BE-C6DC-0258491AF624}"/>
                </a:ext>
              </a:extLst>
            </p:cNvPr>
            <p:cNvSpPr>
              <a:spLocks/>
            </p:cNvSpPr>
            <p:nvPr/>
          </p:nvSpPr>
          <p:spPr bwMode="auto">
            <a:xfrm>
              <a:off x="4800" y="655"/>
              <a:ext cx="7" cy="152"/>
            </a:xfrm>
            <a:custGeom>
              <a:avLst/>
              <a:gdLst>
                <a:gd name="T0" fmla="*/ 0 w 6"/>
                <a:gd name="T1" fmla="*/ 152 h 115"/>
                <a:gd name="T2" fmla="*/ 0 w 6"/>
                <a:gd name="T3" fmla="*/ 0 h 115"/>
                <a:gd name="T4" fmla="*/ 5 w 6"/>
                <a:gd name="T5" fmla="*/ 0 h 115"/>
                <a:gd name="T6" fmla="*/ 7 w 6"/>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15">
                  <a:moveTo>
                    <a:pt x="0" y="115"/>
                  </a:moveTo>
                  <a:lnTo>
                    <a:pt x="0" y="0"/>
                  </a:lnTo>
                  <a:lnTo>
                    <a:pt x="4" y="0"/>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21" name="Freeform 62">
              <a:extLst>
                <a:ext uri="{FF2B5EF4-FFF2-40B4-BE49-F238E27FC236}">
                  <a16:creationId xmlns:a16="http://schemas.microsoft.com/office/drawing/2014/main" id="{FEEDB36B-9209-4CD5-CFC5-E8F9B57AAAC6}"/>
                </a:ext>
              </a:extLst>
            </p:cNvPr>
            <p:cNvSpPr>
              <a:spLocks/>
            </p:cNvSpPr>
            <p:nvPr/>
          </p:nvSpPr>
          <p:spPr bwMode="auto">
            <a:xfrm>
              <a:off x="4868" y="1107"/>
              <a:ext cx="7" cy="149"/>
            </a:xfrm>
            <a:custGeom>
              <a:avLst/>
              <a:gdLst>
                <a:gd name="T0" fmla="*/ 0 w 5"/>
                <a:gd name="T1" fmla="*/ 0 h 112"/>
                <a:gd name="T2" fmla="*/ 0 w 5"/>
                <a:gd name="T3" fmla="*/ 149 h 112"/>
                <a:gd name="T4" fmla="*/ 4 w 5"/>
                <a:gd name="T5" fmla="*/ 149 h 112"/>
                <a:gd name="T6" fmla="*/ 7 w 5"/>
                <a:gd name="T7" fmla="*/ 149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12">
                  <a:moveTo>
                    <a:pt x="0" y="0"/>
                  </a:moveTo>
                  <a:lnTo>
                    <a:pt x="0" y="112"/>
                  </a:lnTo>
                  <a:lnTo>
                    <a:pt x="3" y="112"/>
                  </a:lnTo>
                  <a:lnTo>
                    <a:pt x="5" y="1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0722" name="Group 63">
              <a:extLst>
                <a:ext uri="{FF2B5EF4-FFF2-40B4-BE49-F238E27FC236}">
                  <a16:creationId xmlns:a16="http://schemas.microsoft.com/office/drawing/2014/main" id="{E481E52A-9238-DEB0-9B8D-B4715996E3DB}"/>
                </a:ext>
              </a:extLst>
            </p:cNvPr>
            <p:cNvGrpSpPr>
              <a:grpSpLocks/>
            </p:cNvGrpSpPr>
            <p:nvPr/>
          </p:nvGrpSpPr>
          <p:grpSpPr bwMode="auto">
            <a:xfrm>
              <a:off x="5005" y="857"/>
              <a:ext cx="314" cy="167"/>
              <a:chOff x="5005" y="857"/>
              <a:chExt cx="314" cy="167"/>
            </a:xfrm>
          </p:grpSpPr>
          <p:sp>
            <p:nvSpPr>
              <p:cNvPr id="110743" name="Freeform 64">
                <a:extLst>
                  <a:ext uri="{FF2B5EF4-FFF2-40B4-BE49-F238E27FC236}">
                    <a16:creationId xmlns:a16="http://schemas.microsoft.com/office/drawing/2014/main" id="{051A3CA9-A454-76C4-8B2F-56391488938C}"/>
                  </a:ext>
                </a:extLst>
              </p:cNvPr>
              <p:cNvSpPr>
                <a:spLocks/>
              </p:cNvSpPr>
              <p:nvPr/>
            </p:nvSpPr>
            <p:spPr bwMode="auto">
              <a:xfrm>
                <a:off x="5005" y="857"/>
                <a:ext cx="36" cy="100"/>
              </a:xfrm>
              <a:custGeom>
                <a:avLst/>
                <a:gdLst>
                  <a:gd name="T0" fmla="*/ 0 w 29"/>
                  <a:gd name="T1" fmla="*/ 100 h 76"/>
                  <a:gd name="T2" fmla="*/ 29 w 29"/>
                  <a:gd name="T3" fmla="*/ 0 h 76"/>
                  <a:gd name="T4" fmla="*/ 34 w 29"/>
                  <a:gd name="T5" fmla="*/ 0 h 76"/>
                  <a:gd name="T6" fmla="*/ 36 w 29"/>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76">
                    <a:moveTo>
                      <a:pt x="0" y="76"/>
                    </a:moveTo>
                    <a:lnTo>
                      <a:pt x="23" y="0"/>
                    </a:lnTo>
                    <a:lnTo>
                      <a:pt x="27" y="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4" name="Freeform 65">
                <a:extLst>
                  <a:ext uri="{FF2B5EF4-FFF2-40B4-BE49-F238E27FC236}">
                    <a16:creationId xmlns:a16="http://schemas.microsoft.com/office/drawing/2014/main" id="{DEF68B8F-136E-5F13-F432-DA1C3EF0FEB0}"/>
                  </a:ext>
                </a:extLst>
              </p:cNvPr>
              <p:cNvSpPr>
                <a:spLocks/>
              </p:cNvSpPr>
              <p:nvPr/>
            </p:nvSpPr>
            <p:spPr bwMode="auto">
              <a:xfrm>
                <a:off x="5033" y="857"/>
                <a:ext cx="42" cy="167"/>
              </a:xfrm>
              <a:custGeom>
                <a:avLst/>
                <a:gdLst>
                  <a:gd name="T0" fmla="*/ 0 w 34"/>
                  <a:gd name="T1" fmla="*/ 0 h 126"/>
                  <a:gd name="T2" fmla="*/ 36 w 34"/>
                  <a:gd name="T3" fmla="*/ 167 h 126"/>
                  <a:gd name="T4" fmla="*/ 40 w 34"/>
                  <a:gd name="T5" fmla="*/ 167 h 126"/>
                  <a:gd name="T6" fmla="*/ 42 w 34"/>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6">
                    <a:moveTo>
                      <a:pt x="0" y="0"/>
                    </a:moveTo>
                    <a:lnTo>
                      <a:pt x="29" y="126"/>
                    </a:lnTo>
                    <a:lnTo>
                      <a:pt x="32" y="126"/>
                    </a:lnTo>
                    <a:lnTo>
                      <a:pt x="34"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5" name="Freeform 66">
                <a:extLst>
                  <a:ext uri="{FF2B5EF4-FFF2-40B4-BE49-F238E27FC236}">
                    <a16:creationId xmlns:a16="http://schemas.microsoft.com/office/drawing/2014/main" id="{376947B0-88D4-B634-A869-3F67DC42A1D5}"/>
                  </a:ext>
                </a:extLst>
              </p:cNvPr>
              <p:cNvSpPr>
                <a:spLocks/>
              </p:cNvSpPr>
              <p:nvPr/>
            </p:nvSpPr>
            <p:spPr bwMode="auto">
              <a:xfrm>
                <a:off x="5069" y="857"/>
                <a:ext cx="52" cy="167"/>
              </a:xfrm>
              <a:custGeom>
                <a:avLst/>
                <a:gdLst>
                  <a:gd name="T0" fmla="*/ 0 w 42"/>
                  <a:gd name="T1" fmla="*/ 167 h 126"/>
                  <a:gd name="T2" fmla="*/ 45 w 42"/>
                  <a:gd name="T3" fmla="*/ 0 h 126"/>
                  <a:gd name="T4" fmla="*/ 50 w 42"/>
                  <a:gd name="T5" fmla="*/ 0 h 126"/>
                  <a:gd name="T6" fmla="*/ 52 w 4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6">
                    <a:moveTo>
                      <a:pt x="0" y="126"/>
                    </a:moveTo>
                    <a:lnTo>
                      <a:pt x="36" y="0"/>
                    </a:lnTo>
                    <a:lnTo>
                      <a:pt x="4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6" name="Freeform 67">
                <a:extLst>
                  <a:ext uri="{FF2B5EF4-FFF2-40B4-BE49-F238E27FC236}">
                    <a16:creationId xmlns:a16="http://schemas.microsoft.com/office/drawing/2014/main" id="{C531C82C-E593-3566-4F0D-78C2587B8ABA}"/>
                  </a:ext>
                </a:extLst>
              </p:cNvPr>
              <p:cNvSpPr>
                <a:spLocks/>
              </p:cNvSpPr>
              <p:nvPr/>
            </p:nvSpPr>
            <p:spPr bwMode="auto">
              <a:xfrm>
                <a:off x="5113" y="857"/>
                <a:ext cx="60" cy="167"/>
              </a:xfrm>
              <a:custGeom>
                <a:avLst/>
                <a:gdLst>
                  <a:gd name="T0" fmla="*/ 0 w 48"/>
                  <a:gd name="T1" fmla="*/ 0 h 126"/>
                  <a:gd name="T2" fmla="*/ 53 w 48"/>
                  <a:gd name="T3" fmla="*/ 167 h 126"/>
                  <a:gd name="T4" fmla="*/ 58 w 48"/>
                  <a:gd name="T5" fmla="*/ 167 h 126"/>
                  <a:gd name="T6" fmla="*/ 60 w 48"/>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26">
                    <a:moveTo>
                      <a:pt x="0" y="0"/>
                    </a:moveTo>
                    <a:lnTo>
                      <a:pt x="42" y="126"/>
                    </a:lnTo>
                    <a:lnTo>
                      <a:pt x="46" y="126"/>
                    </a:lnTo>
                    <a:lnTo>
                      <a:pt x="48"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7" name="Freeform 68">
                <a:extLst>
                  <a:ext uri="{FF2B5EF4-FFF2-40B4-BE49-F238E27FC236}">
                    <a16:creationId xmlns:a16="http://schemas.microsoft.com/office/drawing/2014/main" id="{5908DEA8-9C75-7D5F-0DA8-9D1BC811F869}"/>
                  </a:ext>
                </a:extLst>
              </p:cNvPr>
              <p:cNvSpPr>
                <a:spLocks/>
              </p:cNvSpPr>
              <p:nvPr/>
            </p:nvSpPr>
            <p:spPr bwMode="auto">
              <a:xfrm>
                <a:off x="5165" y="857"/>
                <a:ext cx="46" cy="167"/>
              </a:xfrm>
              <a:custGeom>
                <a:avLst/>
                <a:gdLst>
                  <a:gd name="T0" fmla="*/ 0 w 37"/>
                  <a:gd name="T1" fmla="*/ 167 h 126"/>
                  <a:gd name="T2" fmla="*/ 39 w 37"/>
                  <a:gd name="T3" fmla="*/ 0 h 126"/>
                  <a:gd name="T4" fmla="*/ 44 w 37"/>
                  <a:gd name="T5" fmla="*/ 0 h 126"/>
                  <a:gd name="T6" fmla="*/ 46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8" name="Freeform 69">
                <a:extLst>
                  <a:ext uri="{FF2B5EF4-FFF2-40B4-BE49-F238E27FC236}">
                    <a16:creationId xmlns:a16="http://schemas.microsoft.com/office/drawing/2014/main" id="{B72FE246-70E0-AD12-B0FA-490A27106AB2}"/>
                  </a:ext>
                </a:extLst>
              </p:cNvPr>
              <p:cNvSpPr>
                <a:spLocks/>
              </p:cNvSpPr>
              <p:nvPr/>
            </p:nvSpPr>
            <p:spPr bwMode="auto">
              <a:xfrm>
                <a:off x="5203" y="857"/>
                <a:ext cx="57" cy="167"/>
              </a:xfrm>
              <a:custGeom>
                <a:avLst/>
                <a:gdLst>
                  <a:gd name="T0" fmla="*/ 0 w 46"/>
                  <a:gd name="T1" fmla="*/ 0 h 126"/>
                  <a:gd name="T2" fmla="*/ 50 w 46"/>
                  <a:gd name="T3" fmla="*/ 167 h 126"/>
                  <a:gd name="T4" fmla="*/ 55 w 46"/>
                  <a:gd name="T5" fmla="*/ 167 h 126"/>
                  <a:gd name="T6" fmla="*/ 57 w 46"/>
                  <a:gd name="T7" fmla="*/ 1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26">
                    <a:moveTo>
                      <a:pt x="0" y="0"/>
                    </a:moveTo>
                    <a:lnTo>
                      <a:pt x="40" y="126"/>
                    </a:lnTo>
                    <a:lnTo>
                      <a:pt x="44" y="126"/>
                    </a:lnTo>
                    <a:lnTo>
                      <a:pt x="46"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9" name="Freeform 70">
                <a:extLst>
                  <a:ext uri="{FF2B5EF4-FFF2-40B4-BE49-F238E27FC236}">
                    <a16:creationId xmlns:a16="http://schemas.microsoft.com/office/drawing/2014/main" id="{6B651691-4815-564C-C6D3-290693DAD26E}"/>
                  </a:ext>
                </a:extLst>
              </p:cNvPr>
              <p:cNvSpPr>
                <a:spLocks/>
              </p:cNvSpPr>
              <p:nvPr/>
            </p:nvSpPr>
            <p:spPr bwMode="auto">
              <a:xfrm>
                <a:off x="5253" y="857"/>
                <a:ext cx="45" cy="167"/>
              </a:xfrm>
              <a:custGeom>
                <a:avLst/>
                <a:gdLst>
                  <a:gd name="T0" fmla="*/ 0 w 37"/>
                  <a:gd name="T1" fmla="*/ 167 h 126"/>
                  <a:gd name="T2" fmla="*/ 38 w 37"/>
                  <a:gd name="T3" fmla="*/ 0 h 126"/>
                  <a:gd name="T4" fmla="*/ 43 w 37"/>
                  <a:gd name="T5" fmla="*/ 0 h 126"/>
                  <a:gd name="T6" fmla="*/ 45 w 37"/>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26">
                    <a:moveTo>
                      <a:pt x="0" y="126"/>
                    </a:moveTo>
                    <a:lnTo>
                      <a:pt x="31" y="0"/>
                    </a:lnTo>
                    <a:lnTo>
                      <a:pt x="35" y="0"/>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50" name="Freeform 71">
                <a:extLst>
                  <a:ext uri="{FF2B5EF4-FFF2-40B4-BE49-F238E27FC236}">
                    <a16:creationId xmlns:a16="http://schemas.microsoft.com/office/drawing/2014/main" id="{31759503-707B-BCA7-8638-9B1607333D47}"/>
                  </a:ext>
                </a:extLst>
              </p:cNvPr>
              <p:cNvSpPr>
                <a:spLocks/>
              </p:cNvSpPr>
              <p:nvPr/>
            </p:nvSpPr>
            <p:spPr bwMode="auto">
              <a:xfrm>
                <a:off x="5288" y="857"/>
                <a:ext cx="31" cy="100"/>
              </a:xfrm>
              <a:custGeom>
                <a:avLst/>
                <a:gdLst>
                  <a:gd name="T0" fmla="*/ 0 w 25"/>
                  <a:gd name="T1" fmla="*/ 0 h 76"/>
                  <a:gd name="T2" fmla="*/ 24 w 25"/>
                  <a:gd name="T3" fmla="*/ 100 h 76"/>
                  <a:gd name="T4" fmla="*/ 29 w 25"/>
                  <a:gd name="T5" fmla="*/ 100 h 76"/>
                  <a:gd name="T6" fmla="*/ 31 w 25"/>
                  <a:gd name="T7" fmla="*/ 10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76">
                    <a:moveTo>
                      <a:pt x="0" y="0"/>
                    </a:moveTo>
                    <a:lnTo>
                      <a:pt x="19" y="76"/>
                    </a:lnTo>
                    <a:lnTo>
                      <a:pt x="23" y="76"/>
                    </a:lnTo>
                    <a:lnTo>
                      <a:pt x="25"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10723" name="Group 72">
              <a:extLst>
                <a:ext uri="{FF2B5EF4-FFF2-40B4-BE49-F238E27FC236}">
                  <a16:creationId xmlns:a16="http://schemas.microsoft.com/office/drawing/2014/main" id="{1E0616EB-B27A-5E5C-8573-DC71EA4FC610}"/>
                </a:ext>
              </a:extLst>
            </p:cNvPr>
            <p:cNvGrpSpPr>
              <a:grpSpLocks/>
            </p:cNvGrpSpPr>
            <p:nvPr/>
          </p:nvGrpSpPr>
          <p:grpSpPr bwMode="auto">
            <a:xfrm>
              <a:off x="4728" y="807"/>
              <a:ext cx="285" cy="300"/>
              <a:chOff x="4728" y="807"/>
              <a:chExt cx="285" cy="300"/>
            </a:xfrm>
          </p:grpSpPr>
          <p:sp>
            <p:nvSpPr>
              <p:cNvPr id="110737" name="Freeform 73">
                <a:extLst>
                  <a:ext uri="{FF2B5EF4-FFF2-40B4-BE49-F238E27FC236}">
                    <a16:creationId xmlns:a16="http://schemas.microsoft.com/office/drawing/2014/main" id="{C5A4072D-E301-1D4D-E4ED-3FF9E951B2F1}"/>
                  </a:ext>
                </a:extLst>
              </p:cNvPr>
              <p:cNvSpPr>
                <a:spLocks/>
              </p:cNvSpPr>
              <p:nvPr/>
            </p:nvSpPr>
            <p:spPr bwMode="auto">
              <a:xfrm>
                <a:off x="4748" y="1067"/>
                <a:ext cx="127" cy="2"/>
              </a:xfrm>
              <a:custGeom>
                <a:avLst/>
                <a:gdLst>
                  <a:gd name="T0" fmla="*/ 0 w 103"/>
                  <a:gd name="T1" fmla="*/ 0 h 2"/>
                  <a:gd name="T2" fmla="*/ 125 w 103"/>
                  <a:gd name="T3" fmla="*/ 0 h 2"/>
                  <a:gd name="T4" fmla="*/ 127 w 103"/>
                  <a:gd name="T5" fmla="*/ 0 h 2"/>
                  <a:gd name="T6" fmla="*/ 0 60000 65536"/>
                  <a:gd name="T7" fmla="*/ 0 60000 65536"/>
                  <a:gd name="T8" fmla="*/ 0 60000 65536"/>
                </a:gdLst>
                <a:ahLst/>
                <a:cxnLst>
                  <a:cxn ang="T6">
                    <a:pos x="T0" y="T1"/>
                  </a:cxn>
                  <a:cxn ang="T7">
                    <a:pos x="T2" y="T3"/>
                  </a:cxn>
                  <a:cxn ang="T8">
                    <a:pos x="T4" y="T5"/>
                  </a:cxn>
                </a:cxnLst>
                <a:rect l="0" t="0" r="r" b="b"/>
                <a:pathLst>
                  <a:path w="103" h="2">
                    <a:moveTo>
                      <a:pt x="0" y="0"/>
                    </a:moveTo>
                    <a:lnTo>
                      <a:pt x="101" y="0"/>
                    </a:lnTo>
                    <a:lnTo>
                      <a:pt x="1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38" name="Freeform 74">
                <a:extLst>
                  <a:ext uri="{FF2B5EF4-FFF2-40B4-BE49-F238E27FC236}">
                    <a16:creationId xmlns:a16="http://schemas.microsoft.com/office/drawing/2014/main" id="{F1DAD1E1-9104-9A81-B48A-5AF429E2C5AE}"/>
                  </a:ext>
                </a:extLst>
              </p:cNvPr>
              <p:cNvSpPr>
                <a:spLocks/>
              </p:cNvSpPr>
              <p:nvPr/>
            </p:nvSpPr>
            <p:spPr bwMode="auto">
              <a:xfrm>
                <a:off x="4728" y="807"/>
                <a:ext cx="285" cy="300"/>
              </a:xfrm>
              <a:custGeom>
                <a:avLst/>
                <a:gdLst>
                  <a:gd name="T0" fmla="*/ 278 w 231"/>
                  <a:gd name="T1" fmla="*/ 0 h 226"/>
                  <a:gd name="T2" fmla="*/ 0 w 231"/>
                  <a:gd name="T3" fmla="*/ 0 h 226"/>
                  <a:gd name="T4" fmla="*/ 0 w 231"/>
                  <a:gd name="T5" fmla="*/ 300 h 226"/>
                  <a:gd name="T6" fmla="*/ 278 w 231"/>
                  <a:gd name="T7" fmla="*/ 300 h 226"/>
                  <a:gd name="T8" fmla="*/ 278 w 231"/>
                  <a:gd name="T9" fmla="*/ 0 h 226"/>
                  <a:gd name="T10" fmla="*/ 283 w 231"/>
                  <a:gd name="T11" fmla="*/ 0 h 226"/>
                  <a:gd name="T12" fmla="*/ 285 w 231"/>
                  <a:gd name="T13" fmla="*/ 0 h 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6">
                    <a:moveTo>
                      <a:pt x="225" y="0"/>
                    </a:moveTo>
                    <a:lnTo>
                      <a:pt x="0" y="0"/>
                    </a:lnTo>
                    <a:lnTo>
                      <a:pt x="0" y="226"/>
                    </a:lnTo>
                    <a:lnTo>
                      <a:pt x="225" y="226"/>
                    </a:lnTo>
                    <a:lnTo>
                      <a:pt x="225" y="0"/>
                    </a:lnTo>
                    <a:lnTo>
                      <a:pt x="229" y="0"/>
                    </a:lnTo>
                    <a:lnTo>
                      <a:pt x="2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0739" name="Group 75">
                <a:extLst>
                  <a:ext uri="{FF2B5EF4-FFF2-40B4-BE49-F238E27FC236}">
                    <a16:creationId xmlns:a16="http://schemas.microsoft.com/office/drawing/2014/main" id="{0B850C38-2E7B-F5DA-A321-E1E793FAF0DC}"/>
                  </a:ext>
                </a:extLst>
              </p:cNvPr>
              <p:cNvGrpSpPr>
                <a:grpSpLocks/>
              </p:cNvGrpSpPr>
              <p:nvPr/>
            </p:nvGrpSpPr>
            <p:grpSpPr bwMode="auto">
              <a:xfrm>
                <a:off x="4781" y="810"/>
                <a:ext cx="35" cy="260"/>
                <a:chOff x="4781" y="807"/>
                <a:chExt cx="35" cy="260"/>
              </a:xfrm>
            </p:grpSpPr>
            <p:sp>
              <p:nvSpPr>
                <p:cNvPr id="110740" name="Freeform 76">
                  <a:extLst>
                    <a:ext uri="{FF2B5EF4-FFF2-40B4-BE49-F238E27FC236}">
                      <a16:creationId xmlns:a16="http://schemas.microsoft.com/office/drawing/2014/main" id="{09481DE2-83FF-2381-8516-7FDFB6425992}"/>
                    </a:ext>
                  </a:extLst>
                </p:cNvPr>
                <p:cNvSpPr>
                  <a:spLocks/>
                </p:cNvSpPr>
                <p:nvPr/>
              </p:nvSpPr>
              <p:spPr bwMode="auto">
                <a:xfrm>
                  <a:off x="4800" y="807"/>
                  <a:ext cx="7" cy="260"/>
                </a:xfrm>
                <a:custGeom>
                  <a:avLst/>
                  <a:gdLst>
                    <a:gd name="T0" fmla="*/ 0 w 6"/>
                    <a:gd name="T1" fmla="*/ 0 h 196"/>
                    <a:gd name="T2" fmla="*/ 0 w 6"/>
                    <a:gd name="T3" fmla="*/ 260 h 196"/>
                    <a:gd name="T4" fmla="*/ 5 w 6"/>
                    <a:gd name="T5" fmla="*/ 260 h 196"/>
                    <a:gd name="T6" fmla="*/ 7 w 6"/>
                    <a:gd name="T7" fmla="*/ 260 h 1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96">
                      <a:moveTo>
                        <a:pt x="0" y="0"/>
                      </a:moveTo>
                      <a:lnTo>
                        <a:pt x="0" y="196"/>
                      </a:lnTo>
                      <a:lnTo>
                        <a:pt x="4" y="196"/>
                      </a:lnTo>
                      <a:lnTo>
                        <a:pt x="6" y="1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41" name="Freeform 77">
                  <a:extLst>
                    <a:ext uri="{FF2B5EF4-FFF2-40B4-BE49-F238E27FC236}">
                      <a16:creationId xmlns:a16="http://schemas.microsoft.com/office/drawing/2014/main" id="{89513CDE-2588-AAA6-C968-4573DA76FA34}"/>
                    </a:ext>
                  </a:extLst>
                </p:cNvPr>
                <p:cNvSpPr>
                  <a:spLocks/>
                </p:cNvSpPr>
                <p:nvPr/>
              </p:nvSpPr>
              <p:spPr bwMode="auto">
                <a:xfrm>
                  <a:off x="4781" y="996"/>
                  <a:ext cx="35" cy="71"/>
                </a:xfrm>
                <a:custGeom>
                  <a:avLst/>
                  <a:gdLst>
                    <a:gd name="T0" fmla="*/ 19 w 28"/>
                    <a:gd name="T1" fmla="*/ 71 h 54"/>
                    <a:gd name="T2" fmla="*/ 0 w 28"/>
                    <a:gd name="T3" fmla="*/ 0 h 54"/>
                    <a:gd name="T4" fmla="*/ 35 w 28"/>
                    <a:gd name="T5" fmla="*/ 0 h 54"/>
                    <a:gd name="T6" fmla="*/ 19 w 28"/>
                    <a:gd name="T7" fmla="*/ 71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4">
                      <a:moveTo>
                        <a:pt x="15" y="54"/>
                      </a:moveTo>
                      <a:lnTo>
                        <a:pt x="0" y="0"/>
                      </a:lnTo>
                      <a:lnTo>
                        <a:pt x="28" y="0"/>
                      </a:lnTo>
                      <a:lnTo>
                        <a:pt x="15" y="54"/>
                      </a:lnTo>
                      <a:close/>
                    </a:path>
                  </a:pathLst>
                </a:custGeom>
                <a:solidFill>
                  <a:srgbClr val="000000"/>
                </a:solidFill>
                <a:ln w="0">
                  <a:solidFill>
                    <a:srgbClr val="000000"/>
                  </a:solidFill>
                  <a:prstDash val="solid"/>
                  <a:round/>
                  <a:headEnd/>
                  <a:tailEnd/>
                </a:ln>
              </p:spPr>
              <p:txBody>
                <a:bodyPr/>
                <a:lstStyle/>
                <a:p>
                  <a:endParaRPr lang="en-US"/>
                </a:p>
              </p:txBody>
            </p:sp>
            <p:sp>
              <p:nvSpPr>
                <p:cNvPr id="110742" name="Freeform 78">
                  <a:extLst>
                    <a:ext uri="{FF2B5EF4-FFF2-40B4-BE49-F238E27FC236}">
                      <a16:creationId xmlns:a16="http://schemas.microsoft.com/office/drawing/2014/main" id="{E37FACF1-4D73-7247-23EB-B2D708183CAD}"/>
                    </a:ext>
                  </a:extLst>
                </p:cNvPr>
                <p:cNvSpPr>
                  <a:spLocks/>
                </p:cNvSpPr>
                <p:nvPr/>
              </p:nvSpPr>
              <p:spPr bwMode="auto">
                <a:xfrm>
                  <a:off x="4781" y="807"/>
                  <a:ext cx="35" cy="75"/>
                </a:xfrm>
                <a:custGeom>
                  <a:avLst/>
                  <a:gdLst>
                    <a:gd name="T0" fmla="*/ 35 w 28"/>
                    <a:gd name="T1" fmla="*/ 75 h 56"/>
                    <a:gd name="T2" fmla="*/ 0 w 28"/>
                    <a:gd name="T3" fmla="*/ 75 h 56"/>
                    <a:gd name="T4" fmla="*/ 19 w 28"/>
                    <a:gd name="T5" fmla="*/ 0 h 56"/>
                    <a:gd name="T6" fmla="*/ 35 w 28"/>
                    <a:gd name="T7" fmla="*/ 75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28" y="56"/>
                      </a:moveTo>
                      <a:lnTo>
                        <a:pt x="0" y="56"/>
                      </a:lnTo>
                      <a:lnTo>
                        <a:pt x="15" y="0"/>
                      </a:lnTo>
                      <a:lnTo>
                        <a:pt x="28" y="56"/>
                      </a:lnTo>
                      <a:close/>
                    </a:path>
                  </a:pathLst>
                </a:custGeom>
                <a:solidFill>
                  <a:srgbClr val="000000"/>
                </a:solidFill>
                <a:ln w="0">
                  <a:solidFill>
                    <a:srgbClr val="000000"/>
                  </a:solidFill>
                  <a:prstDash val="solid"/>
                  <a:round/>
                  <a:headEnd/>
                  <a:tailEnd/>
                </a:ln>
              </p:spPr>
              <p:txBody>
                <a:bodyPr/>
                <a:lstStyle/>
                <a:p>
                  <a:endParaRPr lang="en-US"/>
                </a:p>
              </p:txBody>
            </p:sp>
          </p:grpSp>
        </p:grpSp>
        <p:grpSp>
          <p:nvGrpSpPr>
            <p:cNvPr id="110724" name="Group 79">
              <a:extLst>
                <a:ext uri="{FF2B5EF4-FFF2-40B4-BE49-F238E27FC236}">
                  <a16:creationId xmlns:a16="http://schemas.microsoft.com/office/drawing/2014/main" id="{8A832A52-6D29-D72C-B2ED-B82CCB99215F}"/>
                </a:ext>
              </a:extLst>
            </p:cNvPr>
            <p:cNvGrpSpPr>
              <a:grpSpLocks/>
            </p:cNvGrpSpPr>
            <p:nvPr/>
          </p:nvGrpSpPr>
          <p:grpSpPr bwMode="auto">
            <a:xfrm>
              <a:off x="5112" y="777"/>
              <a:ext cx="79" cy="298"/>
              <a:chOff x="5106" y="769"/>
              <a:chExt cx="79" cy="298"/>
            </a:xfrm>
          </p:grpSpPr>
          <p:sp>
            <p:nvSpPr>
              <p:cNvPr id="110735" name="Freeform 80">
                <a:extLst>
                  <a:ext uri="{FF2B5EF4-FFF2-40B4-BE49-F238E27FC236}">
                    <a16:creationId xmlns:a16="http://schemas.microsoft.com/office/drawing/2014/main" id="{0CEB4AED-3CFC-0518-B8EB-1E2DA7EEF41F}"/>
                  </a:ext>
                </a:extLst>
              </p:cNvPr>
              <p:cNvSpPr>
                <a:spLocks/>
              </p:cNvSpPr>
              <p:nvPr/>
            </p:nvSpPr>
            <p:spPr bwMode="auto">
              <a:xfrm>
                <a:off x="5106" y="769"/>
                <a:ext cx="79" cy="298"/>
              </a:xfrm>
              <a:custGeom>
                <a:avLst/>
                <a:gdLst>
                  <a:gd name="T0" fmla="*/ 0 w 64"/>
                  <a:gd name="T1" fmla="*/ 298 h 225"/>
                  <a:gd name="T2" fmla="*/ 72 w 64"/>
                  <a:gd name="T3" fmla="*/ 0 h 225"/>
                  <a:gd name="T4" fmla="*/ 77 w 64"/>
                  <a:gd name="T5" fmla="*/ 0 h 225"/>
                  <a:gd name="T6" fmla="*/ 79 w 64"/>
                  <a:gd name="T7" fmla="*/ 0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225">
                    <a:moveTo>
                      <a:pt x="0" y="225"/>
                    </a:moveTo>
                    <a:lnTo>
                      <a:pt x="58" y="0"/>
                    </a:lnTo>
                    <a:lnTo>
                      <a:pt x="62"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36" name="Freeform 81">
                <a:extLst>
                  <a:ext uri="{FF2B5EF4-FFF2-40B4-BE49-F238E27FC236}">
                    <a16:creationId xmlns:a16="http://schemas.microsoft.com/office/drawing/2014/main" id="{FBE11645-26E2-6640-96E8-24AF5D54CFB9}"/>
                  </a:ext>
                </a:extLst>
              </p:cNvPr>
              <p:cNvSpPr>
                <a:spLocks/>
              </p:cNvSpPr>
              <p:nvPr/>
            </p:nvSpPr>
            <p:spPr bwMode="auto">
              <a:xfrm>
                <a:off x="5142" y="769"/>
                <a:ext cx="35" cy="82"/>
              </a:xfrm>
              <a:custGeom>
                <a:avLst/>
                <a:gdLst>
                  <a:gd name="T0" fmla="*/ 0 w 29"/>
                  <a:gd name="T1" fmla="*/ 74 h 62"/>
                  <a:gd name="T2" fmla="*/ 35 w 29"/>
                  <a:gd name="T3" fmla="*/ 0 h 62"/>
                  <a:gd name="T4" fmla="*/ 30 w 29"/>
                  <a:gd name="T5" fmla="*/ 82 h 62"/>
                  <a:gd name="T6" fmla="*/ 0 w 29"/>
                  <a:gd name="T7" fmla="*/ 74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62">
                    <a:moveTo>
                      <a:pt x="0" y="56"/>
                    </a:moveTo>
                    <a:lnTo>
                      <a:pt x="29" y="0"/>
                    </a:lnTo>
                    <a:lnTo>
                      <a:pt x="25" y="62"/>
                    </a:lnTo>
                    <a:lnTo>
                      <a:pt x="0" y="56"/>
                    </a:lnTo>
                    <a:close/>
                  </a:path>
                </a:pathLst>
              </a:custGeom>
              <a:solidFill>
                <a:srgbClr val="000000"/>
              </a:solidFill>
              <a:ln w="0">
                <a:solidFill>
                  <a:srgbClr val="000000"/>
                </a:solidFill>
                <a:prstDash val="solid"/>
                <a:round/>
                <a:headEnd/>
                <a:tailEnd/>
              </a:ln>
            </p:spPr>
            <p:txBody>
              <a:bodyPr/>
              <a:lstStyle/>
              <a:p>
                <a:endParaRPr lang="en-US"/>
              </a:p>
            </p:txBody>
          </p:sp>
        </p:grpSp>
        <p:grpSp>
          <p:nvGrpSpPr>
            <p:cNvPr id="110725" name="Group 82">
              <a:extLst>
                <a:ext uri="{FF2B5EF4-FFF2-40B4-BE49-F238E27FC236}">
                  <a16:creationId xmlns:a16="http://schemas.microsoft.com/office/drawing/2014/main" id="{4F1AE9E4-2669-C0E2-12F8-6C16E1DBD1CB}"/>
                </a:ext>
              </a:extLst>
            </p:cNvPr>
            <p:cNvGrpSpPr>
              <a:grpSpLocks/>
            </p:cNvGrpSpPr>
            <p:nvPr/>
          </p:nvGrpSpPr>
          <p:grpSpPr bwMode="auto">
            <a:xfrm>
              <a:off x="4594" y="957"/>
              <a:ext cx="281" cy="300"/>
              <a:chOff x="4594" y="957"/>
              <a:chExt cx="281" cy="300"/>
            </a:xfrm>
          </p:grpSpPr>
          <p:sp>
            <p:nvSpPr>
              <p:cNvPr id="110731" name="Freeform 83">
                <a:extLst>
                  <a:ext uri="{FF2B5EF4-FFF2-40B4-BE49-F238E27FC236}">
                    <a16:creationId xmlns:a16="http://schemas.microsoft.com/office/drawing/2014/main" id="{E1469D3E-7A22-CA8E-3BC6-4EF41CD97B5F}"/>
                  </a:ext>
                </a:extLst>
              </p:cNvPr>
              <p:cNvSpPr>
                <a:spLocks/>
              </p:cNvSpPr>
              <p:nvPr/>
            </p:nvSpPr>
            <p:spPr bwMode="auto">
              <a:xfrm>
                <a:off x="4594" y="957"/>
                <a:ext cx="134" cy="2"/>
              </a:xfrm>
              <a:custGeom>
                <a:avLst/>
                <a:gdLst>
                  <a:gd name="T0" fmla="*/ 134 w 109"/>
                  <a:gd name="T1" fmla="*/ 0 h 2"/>
                  <a:gd name="T2" fmla="*/ 0 w 109"/>
                  <a:gd name="T3" fmla="*/ 0 h 2"/>
                  <a:gd name="T4" fmla="*/ 5 w 109"/>
                  <a:gd name="T5" fmla="*/ 0 h 2"/>
                  <a:gd name="T6" fmla="*/ 7 w 109"/>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2">
                    <a:moveTo>
                      <a:pt x="109" y="0"/>
                    </a:moveTo>
                    <a:lnTo>
                      <a:pt x="0" y="0"/>
                    </a:lnTo>
                    <a:lnTo>
                      <a:pt x="4" y="0"/>
                    </a:lnTo>
                    <a:lnTo>
                      <a:pt x="6"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32" name="Freeform 84">
                <a:extLst>
                  <a:ext uri="{FF2B5EF4-FFF2-40B4-BE49-F238E27FC236}">
                    <a16:creationId xmlns:a16="http://schemas.microsoft.com/office/drawing/2014/main" id="{CC0FE512-1E8A-2976-EF95-A2D8F53E6BC4}"/>
                  </a:ext>
                </a:extLst>
              </p:cNvPr>
              <p:cNvSpPr>
                <a:spLocks/>
              </p:cNvSpPr>
              <p:nvPr/>
            </p:nvSpPr>
            <p:spPr bwMode="auto">
              <a:xfrm>
                <a:off x="4594" y="957"/>
                <a:ext cx="7" cy="299"/>
              </a:xfrm>
              <a:custGeom>
                <a:avLst/>
                <a:gdLst>
                  <a:gd name="T0" fmla="*/ 0 w 6"/>
                  <a:gd name="T1" fmla="*/ 0 h 225"/>
                  <a:gd name="T2" fmla="*/ 0 w 6"/>
                  <a:gd name="T3" fmla="*/ 299 h 225"/>
                  <a:gd name="T4" fmla="*/ 5 w 6"/>
                  <a:gd name="T5" fmla="*/ 299 h 225"/>
                  <a:gd name="T6" fmla="*/ 7 w 6"/>
                  <a:gd name="T7" fmla="*/ 299 h 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25">
                    <a:moveTo>
                      <a:pt x="0" y="0"/>
                    </a:moveTo>
                    <a:lnTo>
                      <a:pt x="0" y="225"/>
                    </a:lnTo>
                    <a:lnTo>
                      <a:pt x="4" y="225"/>
                    </a:lnTo>
                    <a:lnTo>
                      <a:pt x="6" y="225"/>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33" name="Freeform 85">
                <a:extLst>
                  <a:ext uri="{FF2B5EF4-FFF2-40B4-BE49-F238E27FC236}">
                    <a16:creationId xmlns:a16="http://schemas.microsoft.com/office/drawing/2014/main" id="{C260816E-2693-445E-1D45-D7F65313E944}"/>
                  </a:ext>
                </a:extLst>
              </p:cNvPr>
              <p:cNvSpPr>
                <a:spLocks/>
              </p:cNvSpPr>
              <p:nvPr/>
            </p:nvSpPr>
            <p:spPr bwMode="auto">
              <a:xfrm>
                <a:off x="4594" y="1256"/>
                <a:ext cx="144" cy="1"/>
              </a:xfrm>
              <a:custGeom>
                <a:avLst/>
                <a:gdLst>
                  <a:gd name="T0" fmla="*/ 0 w 117"/>
                  <a:gd name="T1" fmla="*/ 0 h 1"/>
                  <a:gd name="T2" fmla="*/ 142 w 117"/>
                  <a:gd name="T3" fmla="*/ 0 h 1"/>
                  <a:gd name="T4" fmla="*/ 144 w 117"/>
                  <a:gd name="T5" fmla="*/ 0 h 1"/>
                  <a:gd name="T6" fmla="*/ 0 60000 65536"/>
                  <a:gd name="T7" fmla="*/ 0 60000 65536"/>
                  <a:gd name="T8" fmla="*/ 0 60000 65536"/>
                </a:gdLst>
                <a:ahLst/>
                <a:cxnLst>
                  <a:cxn ang="T6">
                    <a:pos x="T0" y="T1"/>
                  </a:cxn>
                  <a:cxn ang="T7">
                    <a:pos x="T2" y="T3"/>
                  </a:cxn>
                  <a:cxn ang="T8">
                    <a:pos x="T4" y="T5"/>
                  </a:cxn>
                </a:cxnLst>
                <a:rect l="0" t="0" r="r" b="b"/>
                <a:pathLst>
                  <a:path w="117" h="1">
                    <a:moveTo>
                      <a:pt x="0" y="0"/>
                    </a:moveTo>
                    <a:lnTo>
                      <a:pt x="115" y="0"/>
                    </a:lnTo>
                    <a:lnTo>
                      <a:pt x="117"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734" name="Freeform 86">
                <a:extLst>
                  <a:ext uri="{FF2B5EF4-FFF2-40B4-BE49-F238E27FC236}">
                    <a16:creationId xmlns:a16="http://schemas.microsoft.com/office/drawing/2014/main" id="{AFC880CC-11AF-622D-D759-E04879497CB0}"/>
                  </a:ext>
                </a:extLst>
              </p:cNvPr>
              <p:cNvSpPr>
                <a:spLocks/>
              </p:cNvSpPr>
              <p:nvPr/>
            </p:nvSpPr>
            <p:spPr bwMode="auto">
              <a:xfrm>
                <a:off x="4728" y="1107"/>
                <a:ext cx="147" cy="149"/>
              </a:xfrm>
              <a:custGeom>
                <a:avLst/>
                <a:gdLst>
                  <a:gd name="T0" fmla="*/ 0 w 119"/>
                  <a:gd name="T1" fmla="*/ 149 h 112"/>
                  <a:gd name="T2" fmla="*/ 141 w 119"/>
                  <a:gd name="T3" fmla="*/ 0 h 112"/>
                  <a:gd name="T4" fmla="*/ 145 w 119"/>
                  <a:gd name="T5" fmla="*/ 0 h 112"/>
                  <a:gd name="T6" fmla="*/ 147 w 119"/>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9" h="112">
                    <a:moveTo>
                      <a:pt x="0" y="112"/>
                    </a:moveTo>
                    <a:lnTo>
                      <a:pt x="114" y="0"/>
                    </a:lnTo>
                    <a:lnTo>
                      <a:pt x="117" y="0"/>
                    </a:lnTo>
                    <a:lnTo>
                      <a:pt x="119" y="0"/>
                    </a:lnTo>
                  </a:path>
                </a:pathLst>
              </a:custGeom>
              <a:noFill/>
              <a:ln w="0">
                <a:solidFill>
                  <a:srgbClr val="0000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0726" name="Freeform 87">
              <a:extLst>
                <a:ext uri="{FF2B5EF4-FFF2-40B4-BE49-F238E27FC236}">
                  <a16:creationId xmlns:a16="http://schemas.microsoft.com/office/drawing/2014/main" id="{7BB6A3D3-E673-E1A5-107C-5DCE83285DB8}"/>
                </a:ext>
              </a:extLst>
            </p:cNvPr>
            <p:cNvSpPr>
              <a:spLocks/>
            </p:cNvSpPr>
            <p:nvPr/>
          </p:nvSpPr>
          <p:spPr bwMode="auto">
            <a:xfrm>
              <a:off x="4894" y="752"/>
              <a:ext cx="85" cy="55"/>
            </a:xfrm>
            <a:custGeom>
              <a:avLst/>
              <a:gdLst>
                <a:gd name="T0" fmla="*/ 85 w 69"/>
                <a:gd name="T1" fmla="*/ 55 h 42"/>
                <a:gd name="T2" fmla="*/ 42 w 69"/>
                <a:gd name="T3" fmla="*/ 0 h 42"/>
                <a:gd name="T4" fmla="*/ 44 w 69"/>
                <a:gd name="T5" fmla="*/ 0 h 42"/>
                <a:gd name="T6" fmla="*/ 42 w 69"/>
                <a:gd name="T7" fmla="*/ 0 h 42"/>
                <a:gd name="T8" fmla="*/ 0 w 69"/>
                <a:gd name="T9" fmla="*/ 55 h 42"/>
                <a:gd name="T10" fmla="*/ 2 w 69"/>
                <a:gd name="T11" fmla="*/ 55 h 42"/>
                <a:gd name="T12" fmla="*/ 4 w 69"/>
                <a:gd name="T13" fmla="*/ 55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42">
                  <a:moveTo>
                    <a:pt x="69" y="42"/>
                  </a:moveTo>
                  <a:lnTo>
                    <a:pt x="34" y="0"/>
                  </a:lnTo>
                  <a:lnTo>
                    <a:pt x="36" y="0"/>
                  </a:lnTo>
                  <a:lnTo>
                    <a:pt x="34" y="0"/>
                  </a:lnTo>
                  <a:lnTo>
                    <a:pt x="0" y="42"/>
                  </a:lnTo>
                  <a:lnTo>
                    <a:pt x="2" y="42"/>
                  </a:lnTo>
                  <a:lnTo>
                    <a:pt x="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0727" name="Group 88">
              <a:extLst>
                <a:ext uri="{FF2B5EF4-FFF2-40B4-BE49-F238E27FC236}">
                  <a16:creationId xmlns:a16="http://schemas.microsoft.com/office/drawing/2014/main" id="{71D3F879-208B-5E8A-8DA7-0AA99744A6EB}"/>
                </a:ext>
              </a:extLst>
            </p:cNvPr>
            <p:cNvGrpSpPr>
              <a:grpSpLocks/>
            </p:cNvGrpSpPr>
            <p:nvPr/>
          </p:nvGrpSpPr>
          <p:grpSpPr bwMode="auto">
            <a:xfrm rot="5400000">
              <a:off x="4942" y="1040"/>
              <a:ext cx="218" cy="356"/>
              <a:chOff x="4462" y="2080"/>
              <a:chExt cx="218" cy="356"/>
            </a:xfrm>
          </p:grpSpPr>
          <p:sp>
            <p:nvSpPr>
              <p:cNvPr id="110728" name="Oval 89">
                <a:extLst>
                  <a:ext uri="{FF2B5EF4-FFF2-40B4-BE49-F238E27FC236}">
                    <a16:creationId xmlns:a16="http://schemas.microsoft.com/office/drawing/2014/main" id="{291FEE55-87A3-0864-01EF-863DBD6C42A2}"/>
                  </a:ext>
                </a:extLst>
              </p:cNvPr>
              <p:cNvSpPr>
                <a:spLocks noChangeArrowheads="1"/>
              </p:cNvSpPr>
              <p:nvPr/>
            </p:nvSpPr>
            <p:spPr bwMode="auto">
              <a:xfrm>
                <a:off x="4462" y="2080"/>
                <a:ext cx="218" cy="213"/>
              </a:xfrm>
              <a:prstGeom prst="ellipse">
                <a:avLst/>
              </a:prstGeom>
              <a:noFill/>
              <a:ln w="9525">
                <a:solidFill>
                  <a:srgbClr val="000000"/>
                </a:solidFill>
                <a:round/>
                <a:headEnd type="none" w="sm" len="sm"/>
                <a:tailEnd type="none" w="sm" len="sm"/>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0729" name="Line 90">
                <a:extLst>
                  <a:ext uri="{FF2B5EF4-FFF2-40B4-BE49-F238E27FC236}">
                    <a16:creationId xmlns:a16="http://schemas.microsoft.com/office/drawing/2014/main" id="{1221D204-03D3-AA87-8077-F16186F0EBDA}"/>
                  </a:ext>
                </a:extLst>
              </p:cNvPr>
              <p:cNvSpPr>
                <a:spLocks noChangeShapeType="1"/>
              </p:cNvSpPr>
              <p:nvPr/>
            </p:nvSpPr>
            <p:spPr bwMode="auto">
              <a:xfrm flipH="1">
                <a:off x="4573" y="2293"/>
                <a:ext cx="0" cy="143"/>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730" name="Line 91">
                <a:extLst>
                  <a:ext uri="{FF2B5EF4-FFF2-40B4-BE49-F238E27FC236}">
                    <a16:creationId xmlns:a16="http://schemas.microsoft.com/office/drawing/2014/main" id="{7E53C9CC-CB42-15D6-F164-52834C1FD9C5}"/>
                  </a:ext>
                </a:extLst>
              </p:cNvPr>
              <p:cNvSpPr>
                <a:spLocks noChangeShapeType="1"/>
              </p:cNvSpPr>
              <p:nvPr/>
            </p:nvSpPr>
            <p:spPr bwMode="auto">
              <a:xfrm flipH="1">
                <a:off x="4517" y="2120"/>
                <a:ext cx="111" cy="142"/>
              </a:xfrm>
              <a:prstGeom prst="line">
                <a:avLst/>
              </a:prstGeom>
              <a:noFill/>
              <a:ln w="12700">
                <a:solidFill>
                  <a:srgbClr val="00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110669" name="AutoShape 159">
            <a:extLst>
              <a:ext uri="{FF2B5EF4-FFF2-40B4-BE49-F238E27FC236}">
                <a16:creationId xmlns:a16="http://schemas.microsoft.com/office/drawing/2014/main" id="{F9D233B9-3EE1-314D-2697-70C882B7EB3B}"/>
              </a:ext>
              <a:ext uri="{C183D7F6-B498-43B3-948B-1728B52AA6E4}">
                <adec:decorative xmlns:adec="http://schemas.microsoft.com/office/drawing/2017/decorative" val="1"/>
              </a:ext>
            </a:extLst>
          </p:cNvPr>
          <p:cNvSpPr>
            <a:spLocks noChangeArrowheads="1"/>
          </p:cNvSpPr>
          <p:nvPr/>
        </p:nvSpPr>
        <p:spPr bwMode="auto">
          <a:xfrm flipV="1">
            <a:off x="8205788" y="2039938"/>
            <a:ext cx="533400" cy="260350"/>
          </a:xfrm>
          <a:custGeom>
            <a:avLst/>
            <a:gdLst>
              <a:gd name="T0" fmla="*/ 466725 w 21600"/>
              <a:gd name="T1" fmla="*/ 130175 h 21600"/>
              <a:gd name="T2" fmla="*/ 266700 w 21600"/>
              <a:gd name="T3" fmla="*/ 260350 h 21600"/>
              <a:gd name="T4" fmla="*/ 66675 w 21600"/>
              <a:gd name="T5" fmla="*/ 130175 h 21600"/>
              <a:gd name="T6" fmla="*/ 2667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777777"/>
          </a:solidFill>
          <a:ln w="12700">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0663" name="Line 147">
            <a:extLst>
              <a:ext uri="{FF2B5EF4-FFF2-40B4-BE49-F238E27FC236}">
                <a16:creationId xmlns:a16="http://schemas.microsoft.com/office/drawing/2014/main" id="{773D3FC6-9830-32A5-711E-318F7781B581}"/>
              </a:ext>
              <a:ext uri="{C183D7F6-B498-43B3-948B-1728B52AA6E4}">
                <adec:decorative xmlns:adec="http://schemas.microsoft.com/office/drawing/2017/decorative" val="1"/>
              </a:ext>
            </a:extLst>
          </p:cNvPr>
          <p:cNvSpPr>
            <a:spLocks noChangeShapeType="1"/>
          </p:cNvSpPr>
          <p:nvPr/>
        </p:nvSpPr>
        <p:spPr bwMode="auto">
          <a:xfrm rot="16200000" flipV="1">
            <a:off x="8483601" y="3367087"/>
            <a:ext cx="0" cy="441325"/>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969696"/>
                  </a:outerShdw>
                </a:effectLst>
              </a14:hiddenEffects>
            </a:ext>
          </a:extLst>
        </p:spPr>
        <p:txBody>
          <a:bodyPr wrap="none" anchor="ctr"/>
          <a:lstStyle/>
          <a:p>
            <a:endParaRPr lang="en-US"/>
          </a:p>
        </p:txBody>
      </p:sp>
      <p:sp>
        <p:nvSpPr>
          <p:cNvPr id="110662" name="Freeform 146">
            <a:extLst>
              <a:ext uri="{FF2B5EF4-FFF2-40B4-BE49-F238E27FC236}">
                <a16:creationId xmlns:a16="http://schemas.microsoft.com/office/drawing/2014/main" id="{3477046A-8320-86A2-EFC4-7D5E0644FF39}"/>
              </a:ext>
              <a:ext uri="{C183D7F6-B498-43B3-948B-1728B52AA6E4}">
                <adec:decorative xmlns:adec="http://schemas.microsoft.com/office/drawing/2017/decorative" val="1"/>
              </a:ext>
            </a:extLst>
          </p:cNvPr>
          <p:cNvSpPr>
            <a:spLocks/>
          </p:cNvSpPr>
          <p:nvPr/>
        </p:nvSpPr>
        <p:spPr bwMode="auto">
          <a:xfrm rot="16200000" flipV="1">
            <a:off x="8356601" y="2500312"/>
            <a:ext cx="63500" cy="60325"/>
          </a:xfrm>
          <a:custGeom>
            <a:avLst/>
            <a:gdLst>
              <a:gd name="T0" fmla="*/ 0 w 90"/>
              <a:gd name="T1" fmla="*/ 0 h 51"/>
              <a:gd name="T2" fmla="*/ 0 w 90"/>
              <a:gd name="T3" fmla="*/ 0 h 51"/>
              <a:gd name="T4" fmla="*/ 0 w 90"/>
              <a:gd name="T5" fmla="*/ 8280 h 51"/>
              <a:gd name="T6" fmla="*/ 7761 w 90"/>
              <a:gd name="T7" fmla="*/ 17743 h 51"/>
              <a:gd name="T8" fmla="*/ 7761 w 90"/>
              <a:gd name="T9" fmla="*/ 26023 h 51"/>
              <a:gd name="T10" fmla="*/ 0 w 90"/>
              <a:gd name="T11" fmla="*/ 35485 h 51"/>
              <a:gd name="T12" fmla="*/ 0 w 90"/>
              <a:gd name="T13" fmla="*/ 49679 h 51"/>
              <a:gd name="T14" fmla="*/ 21872 w 90"/>
              <a:gd name="T15" fmla="*/ 49679 h 51"/>
              <a:gd name="T16" fmla="*/ 21872 w 90"/>
              <a:gd name="T17" fmla="*/ 59142 h 51"/>
              <a:gd name="T18" fmla="*/ 40922 w 90"/>
              <a:gd name="T19" fmla="*/ 59142 h 51"/>
              <a:gd name="T20" fmla="*/ 40922 w 90"/>
              <a:gd name="T21" fmla="*/ 49679 h 51"/>
              <a:gd name="T22" fmla="*/ 62794 w 90"/>
              <a:gd name="T23" fmla="*/ 49679 h 51"/>
              <a:gd name="T24" fmla="*/ 62794 w 90"/>
              <a:gd name="T25" fmla="*/ 35485 h 51"/>
              <a:gd name="T26" fmla="*/ 51506 w 90"/>
              <a:gd name="T27" fmla="*/ 26023 h 51"/>
              <a:gd name="T28" fmla="*/ 51506 w 90"/>
              <a:gd name="T29" fmla="*/ 17743 h 51"/>
              <a:gd name="T30" fmla="*/ 62794 w 90"/>
              <a:gd name="T31" fmla="*/ 8280 h 51"/>
              <a:gd name="T32" fmla="*/ 62794 w 90"/>
              <a:gd name="T33" fmla="*/ 0 h 51"/>
              <a:gd name="T34" fmla="*/ 0 w 90"/>
              <a:gd name="T35" fmla="*/ 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1">
                <a:moveTo>
                  <a:pt x="0" y="0"/>
                </a:moveTo>
                <a:lnTo>
                  <a:pt x="0" y="0"/>
                </a:lnTo>
                <a:lnTo>
                  <a:pt x="0" y="7"/>
                </a:lnTo>
                <a:lnTo>
                  <a:pt x="11" y="15"/>
                </a:lnTo>
                <a:lnTo>
                  <a:pt x="11" y="22"/>
                </a:lnTo>
                <a:lnTo>
                  <a:pt x="0" y="30"/>
                </a:lnTo>
                <a:lnTo>
                  <a:pt x="0" y="42"/>
                </a:lnTo>
                <a:lnTo>
                  <a:pt x="31" y="42"/>
                </a:lnTo>
                <a:lnTo>
                  <a:pt x="31" y="50"/>
                </a:lnTo>
                <a:lnTo>
                  <a:pt x="58" y="50"/>
                </a:lnTo>
                <a:lnTo>
                  <a:pt x="58" y="42"/>
                </a:lnTo>
                <a:lnTo>
                  <a:pt x="89" y="42"/>
                </a:lnTo>
                <a:lnTo>
                  <a:pt x="89" y="30"/>
                </a:lnTo>
                <a:lnTo>
                  <a:pt x="73" y="22"/>
                </a:lnTo>
                <a:lnTo>
                  <a:pt x="73" y="15"/>
                </a:lnTo>
                <a:lnTo>
                  <a:pt x="89" y="7"/>
                </a:lnTo>
                <a:lnTo>
                  <a:pt x="89" y="0"/>
                </a:lnTo>
                <a:lnTo>
                  <a:pt x="0" y="0"/>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
        <p:nvSpPr>
          <p:cNvPr id="110664" name="Freeform 148">
            <a:extLst>
              <a:ext uri="{FF2B5EF4-FFF2-40B4-BE49-F238E27FC236}">
                <a16:creationId xmlns:a16="http://schemas.microsoft.com/office/drawing/2014/main" id="{F228181F-142E-1A80-5CAD-8E2AB3A62448}"/>
              </a:ext>
              <a:ext uri="{C183D7F6-B498-43B3-948B-1728B52AA6E4}">
                <adec:decorative xmlns:adec="http://schemas.microsoft.com/office/drawing/2017/decorative" val="1"/>
              </a:ext>
            </a:extLst>
          </p:cNvPr>
          <p:cNvSpPr>
            <a:spLocks/>
          </p:cNvSpPr>
          <p:nvPr/>
        </p:nvSpPr>
        <p:spPr bwMode="auto">
          <a:xfrm rot="16200000" flipV="1">
            <a:off x="8538369" y="2501106"/>
            <a:ext cx="63500" cy="58738"/>
          </a:xfrm>
          <a:custGeom>
            <a:avLst/>
            <a:gdLst>
              <a:gd name="T0" fmla="*/ 0 w 90"/>
              <a:gd name="T1" fmla="*/ 57563 h 50"/>
              <a:gd name="T2" fmla="*/ 0 w 90"/>
              <a:gd name="T3" fmla="*/ 57563 h 50"/>
              <a:gd name="T4" fmla="*/ 0 w 90"/>
              <a:gd name="T5" fmla="*/ 48165 h 50"/>
              <a:gd name="T6" fmla="*/ 7761 w 90"/>
              <a:gd name="T7" fmla="*/ 39942 h 50"/>
              <a:gd name="T8" fmla="*/ 7761 w 90"/>
              <a:gd name="T9" fmla="*/ 30544 h 50"/>
              <a:gd name="T10" fmla="*/ 0 w 90"/>
              <a:gd name="T11" fmla="*/ 22320 h 50"/>
              <a:gd name="T12" fmla="*/ 0 w 90"/>
              <a:gd name="T13" fmla="*/ 8223 h 50"/>
              <a:gd name="T14" fmla="*/ 21872 w 90"/>
              <a:gd name="T15" fmla="*/ 8223 h 50"/>
              <a:gd name="T16" fmla="*/ 21872 w 90"/>
              <a:gd name="T17" fmla="*/ 0 h 50"/>
              <a:gd name="T18" fmla="*/ 40922 w 90"/>
              <a:gd name="T19" fmla="*/ 0 h 50"/>
              <a:gd name="T20" fmla="*/ 40922 w 90"/>
              <a:gd name="T21" fmla="*/ 8223 h 50"/>
              <a:gd name="T22" fmla="*/ 62794 w 90"/>
              <a:gd name="T23" fmla="*/ 8223 h 50"/>
              <a:gd name="T24" fmla="*/ 62794 w 90"/>
              <a:gd name="T25" fmla="*/ 22320 h 50"/>
              <a:gd name="T26" fmla="*/ 51506 w 90"/>
              <a:gd name="T27" fmla="*/ 30544 h 50"/>
              <a:gd name="T28" fmla="*/ 51506 w 90"/>
              <a:gd name="T29" fmla="*/ 39942 h 50"/>
              <a:gd name="T30" fmla="*/ 62794 w 90"/>
              <a:gd name="T31" fmla="*/ 48165 h 50"/>
              <a:gd name="T32" fmla="*/ 62794 w 90"/>
              <a:gd name="T33" fmla="*/ 57563 h 50"/>
              <a:gd name="T34" fmla="*/ 0 w 90"/>
              <a:gd name="T35" fmla="*/ 57563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0">
                <a:moveTo>
                  <a:pt x="0" y="49"/>
                </a:moveTo>
                <a:lnTo>
                  <a:pt x="0" y="49"/>
                </a:lnTo>
                <a:lnTo>
                  <a:pt x="0" y="41"/>
                </a:lnTo>
                <a:lnTo>
                  <a:pt x="11" y="34"/>
                </a:lnTo>
                <a:lnTo>
                  <a:pt x="11" y="26"/>
                </a:lnTo>
                <a:lnTo>
                  <a:pt x="0" y="19"/>
                </a:lnTo>
                <a:lnTo>
                  <a:pt x="0" y="7"/>
                </a:lnTo>
                <a:lnTo>
                  <a:pt x="31" y="7"/>
                </a:lnTo>
                <a:lnTo>
                  <a:pt x="31" y="0"/>
                </a:lnTo>
                <a:lnTo>
                  <a:pt x="58" y="0"/>
                </a:lnTo>
                <a:lnTo>
                  <a:pt x="58" y="7"/>
                </a:lnTo>
                <a:lnTo>
                  <a:pt x="89" y="7"/>
                </a:lnTo>
                <a:lnTo>
                  <a:pt x="89" y="19"/>
                </a:lnTo>
                <a:lnTo>
                  <a:pt x="73" y="26"/>
                </a:lnTo>
                <a:lnTo>
                  <a:pt x="73" y="34"/>
                </a:lnTo>
                <a:lnTo>
                  <a:pt x="89" y="41"/>
                </a:lnTo>
                <a:lnTo>
                  <a:pt x="89" y="49"/>
                </a:lnTo>
                <a:lnTo>
                  <a:pt x="0" y="49"/>
                </a:lnTo>
              </a:path>
            </a:pathLst>
          </a:custGeom>
          <a:solidFill>
            <a:srgbClr val="CBCBCB"/>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969696"/>
                  </a:outerShdw>
                </a:effectLst>
              </a14:hiddenEffects>
            </a:ext>
          </a:extLst>
        </p:spPr>
        <p:txBody>
          <a:bodyPr/>
          <a:lstStyle/>
          <a:p>
            <a:endParaRPr lang="en-US"/>
          </a:p>
        </p:txBody>
      </p:sp>
    </p:spTree>
  </p:cSld>
  <p:clrMapOvr>
    <a:masterClrMapping/>
  </p:clrMapOvr>
  <p:transition>
    <p:wipe dir="d"/>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a:extLst>
              <a:ext uri="{FF2B5EF4-FFF2-40B4-BE49-F238E27FC236}">
                <a16:creationId xmlns:a16="http://schemas.microsoft.com/office/drawing/2014/main" id="{56CE7763-446A-729A-9AED-C45F868B26F7}"/>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lubricator</a:t>
            </a:r>
            <a:endParaRPr lang="en-GB" altLang="en-US"/>
          </a:p>
        </p:txBody>
      </p:sp>
      <p:sp>
        <p:nvSpPr>
          <p:cNvPr id="112643" name="Rectangle 3">
            <a:extLst>
              <a:ext uri="{FF2B5EF4-FFF2-40B4-BE49-F238E27FC236}">
                <a16:creationId xmlns:a16="http://schemas.microsoft.com/office/drawing/2014/main" id="{BEB13B0B-FE09-BC99-335C-5E7791DCB6C0}"/>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b="1"/>
              <a:t>The air lubricator is used </a:t>
            </a:r>
          </a:p>
          <a:p>
            <a:pPr algn="just" eaLnBrk="1" hangingPunct="1">
              <a:lnSpc>
                <a:spcPts val="2100"/>
              </a:lnSpc>
              <a:spcBef>
                <a:spcPct val="50000"/>
              </a:spcBef>
              <a:buClr>
                <a:schemeClr val="bg1"/>
              </a:buClr>
              <a:buFontTx/>
              <a:buChar char="•"/>
            </a:pPr>
            <a:r>
              <a:rPr lang="en-US" altLang="en-US" b="1"/>
              <a:t>Extremely rapid oscillating motions are required</a:t>
            </a:r>
          </a:p>
          <a:p>
            <a:pPr algn="just" eaLnBrk="1" hangingPunct="1">
              <a:lnSpc>
                <a:spcPts val="2100"/>
              </a:lnSpc>
              <a:spcBef>
                <a:spcPct val="50000"/>
              </a:spcBef>
              <a:buClr>
                <a:schemeClr val="bg1"/>
              </a:buClr>
              <a:buFontTx/>
              <a:buChar char="•"/>
            </a:pPr>
            <a:r>
              <a:rPr lang="en-US" altLang="en-US" b="1"/>
              <a:t>With cylinders with large diameters (</a:t>
            </a:r>
            <a:r>
              <a:rPr lang="en-US" altLang="en-US" b="1">
                <a:sym typeface="Symbol" panose="05050102010706020507" pitchFamily="18" charset="2"/>
              </a:rPr>
              <a:t></a:t>
            </a:r>
            <a:r>
              <a:rPr lang="en-US" altLang="en-US" b="1"/>
              <a:t> 125mm diameter)</a:t>
            </a:r>
          </a:p>
          <a:p>
            <a:pPr eaLnBrk="1" hangingPunct="1"/>
            <a:endParaRPr lang="en-GB" altLang="en-US"/>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a:extLst>
              <a:ext uri="{FF2B5EF4-FFF2-40B4-BE49-F238E27FC236}">
                <a16:creationId xmlns:a16="http://schemas.microsoft.com/office/drawing/2014/main" id="{751E0FE8-CB57-6E2A-7A9D-A13C850B73AF}"/>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lubricator 1</a:t>
            </a:r>
            <a:endParaRPr lang="en-GB" altLang="en-US" dirty="0"/>
          </a:p>
        </p:txBody>
      </p:sp>
      <p:grpSp>
        <p:nvGrpSpPr>
          <p:cNvPr id="113667" name="Group 3" descr="lubricator">
            <a:extLst>
              <a:ext uri="{FF2B5EF4-FFF2-40B4-BE49-F238E27FC236}">
                <a16:creationId xmlns:a16="http://schemas.microsoft.com/office/drawing/2014/main" id="{74D97F3A-11E1-53A1-BA32-717A9D430B02}"/>
              </a:ext>
            </a:extLst>
          </p:cNvPr>
          <p:cNvGrpSpPr>
            <a:grpSpLocks/>
          </p:cNvGrpSpPr>
          <p:nvPr/>
        </p:nvGrpSpPr>
        <p:grpSpPr bwMode="auto">
          <a:xfrm>
            <a:off x="381000" y="2130425"/>
            <a:ext cx="4876800" cy="4194175"/>
            <a:chOff x="1296" y="1200"/>
            <a:chExt cx="3168" cy="2786"/>
          </a:xfrm>
        </p:grpSpPr>
        <p:pic>
          <p:nvPicPr>
            <p:cNvPr id="113668" name="Picture 4">
              <a:extLst>
                <a:ext uri="{FF2B5EF4-FFF2-40B4-BE49-F238E27FC236}">
                  <a16:creationId xmlns:a16="http://schemas.microsoft.com/office/drawing/2014/main" id="{B6403A54-3AD3-3829-5F41-CD6080A7FB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1200"/>
              <a:ext cx="3168" cy="2786"/>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113669" name="Rectangle 5">
              <a:extLst>
                <a:ext uri="{FF2B5EF4-FFF2-40B4-BE49-F238E27FC236}">
                  <a16:creationId xmlns:a16="http://schemas.microsoft.com/office/drawing/2014/main" id="{FAACA452-9A88-7C6F-7EF3-205FBA08CD82}"/>
                </a:ext>
              </a:extLst>
            </p:cNvPr>
            <p:cNvSpPr>
              <a:spLocks noChangeArrowheads="1"/>
            </p:cNvSpPr>
            <p:nvPr/>
          </p:nvSpPr>
          <p:spPr bwMode="auto">
            <a:xfrm>
              <a:off x="2256" y="1344"/>
              <a:ext cx="432" cy="144"/>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0" name="Rectangle 6">
              <a:extLst>
                <a:ext uri="{FF2B5EF4-FFF2-40B4-BE49-F238E27FC236}">
                  <a16:creationId xmlns:a16="http://schemas.microsoft.com/office/drawing/2014/main" id="{DE9EC2CD-5B59-095F-E855-142A88BBBEB5}"/>
                </a:ext>
              </a:extLst>
            </p:cNvPr>
            <p:cNvSpPr>
              <a:spLocks noChangeArrowheads="1"/>
            </p:cNvSpPr>
            <p:nvPr/>
          </p:nvSpPr>
          <p:spPr bwMode="auto">
            <a:xfrm>
              <a:off x="3456" y="1296"/>
              <a:ext cx="864" cy="288"/>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1" name="Text Box 7">
              <a:extLst>
                <a:ext uri="{FF2B5EF4-FFF2-40B4-BE49-F238E27FC236}">
                  <a16:creationId xmlns:a16="http://schemas.microsoft.com/office/drawing/2014/main" id="{0D5FB761-6C94-3BA3-C558-BE3D51A8D74F}"/>
                </a:ext>
              </a:extLst>
            </p:cNvPr>
            <p:cNvSpPr txBox="1">
              <a:spLocks noChangeArrowheads="1"/>
            </p:cNvSpPr>
            <p:nvPr/>
          </p:nvSpPr>
          <p:spPr bwMode="auto">
            <a:xfrm>
              <a:off x="2160" y="1344"/>
              <a:ext cx="528" cy="264"/>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Drip chamber</a:t>
              </a:r>
            </a:p>
          </p:txBody>
        </p:sp>
        <p:sp>
          <p:nvSpPr>
            <p:cNvPr id="113672" name="Text Box 8">
              <a:extLst>
                <a:ext uri="{FF2B5EF4-FFF2-40B4-BE49-F238E27FC236}">
                  <a16:creationId xmlns:a16="http://schemas.microsoft.com/office/drawing/2014/main" id="{84C17293-6A20-1495-5F83-09011165F044}"/>
                </a:ext>
              </a:extLst>
            </p:cNvPr>
            <p:cNvSpPr txBox="1">
              <a:spLocks noChangeArrowheads="1"/>
            </p:cNvSpPr>
            <p:nvPr/>
          </p:nvSpPr>
          <p:spPr bwMode="auto">
            <a:xfrm>
              <a:off x="3360" y="1296"/>
              <a:ext cx="480" cy="162"/>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Viaduct</a:t>
              </a:r>
              <a:endParaRPr lang="en-US" altLang="en-US" sz="2000" b="1">
                <a:latin typeface="MetaPlusLF" charset="0"/>
              </a:endParaRPr>
            </a:p>
          </p:txBody>
        </p:sp>
        <p:sp>
          <p:nvSpPr>
            <p:cNvPr id="113673" name="Rectangle 9">
              <a:extLst>
                <a:ext uri="{FF2B5EF4-FFF2-40B4-BE49-F238E27FC236}">
                  <a16:creationId xmlns:a16="http://schemas.microsoft.com/office/drawing/2014/main" id="{B3B8D9B8-6B4B-670C-D027-1CDF9CE91895}"/>
                </a:ext>
              </a:extLst>
            </p:cNvPr>
            <p:cNvSpPr>
              <a:spLocks noChangeArrowheads="1"/>
            </p:cNvSpPr>
            <p:nvPr/>
          </p:nvSpPr>
          <p:spPr bwMode="auto">
            <a:xfrm>
              <a:off x="3648" y="3216"/>
              <a:ext cx="192" cy="96"/>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4" name="Rectangle 10">
              <a:extLst>
                <a:ext uri="{FF2B5EF4-FFF2-40B4-BE49-F238E27FC236}">
                  <a16:creationId xmlns:a16="http://schemas.microsoft.com/office/drawing/2014/main" id="{B7080588-20F4-AABC-E213-AB7B6B998137}"/>
                </a:ext>
              </a:extLst>
            </p:cNvPr>
            <p:cNvSpPr>
              <a:spLocks noChangeArrowheads="1"/>
            </p:cNvSpPr>
            <p:nvPr/>
          </p:nvSpPr>
          <p:spPr bwMode="auto">
            <a:xfrm>
              <a:off x="3600" y="2784"/>
              <a:ext cx="432" cy="96"/>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5" name="Rectangle 11">
              <a:extLst>
                <a:ext uri="{FF2B5EF4-FFF2-40B4-BE49-F238E27FC236}">
                  <a16:creationId xmlns:a16="http://schemas.microsoft.com/office/drawing/2014/main" id="{0807173A-3957-0D53-462A-DF94E5727379}"/>
                </a:ext>
              </a:extLst>
            </p:cNvPr>
            <p:cNvSpPr>
              <a:spLocks noChangeArrowheads="1"/>
            </p:cNvSpPr>
            <p:nvPr/>
          </p:nvSpPr>
          <p:spPr bwMode="auto">
            <a:xfrm>
              <a:off x="3744" y="2160"/>
              <a:ext cx="384" cy="144"/>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6" name="Rectangle 12">
              <a:extLst>
                <a:ext uri="{FF2B5EF4-FFF2-40B4-BE49-F238E27FC236}">
                  <a16:creationId xmlns:a16="http://schemas.microsoft.com/office/drawing/2014/main" id="{B075B4F7-06CF-4696-E078-9B2808EEEB7E}"/>
                </a:ext>
              </a:extLst>
            </p:cNvPr>
            <p:cNvSpPr>
              <a:spLocks noChangeArrowheads="1"/>
            </p:cNvSpPr>
            <p:nvPr/>
          </p:nvSpPr>
          <p:spPr bwMode="auto">
            <a:xfrm>
              <a:off x="1920" y="3792"/>
              <a:ext cx="576" cy="96"/>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7" name="Rectangle 13">
              <a:extLst>
                <a:ext uri="{FF2B5EF4-FFF2-40B4-BE49-F238E27FC236}">
                  <a16:creationId xmlns:a16="http://schemas.microsoft.com/office/drawing/2014/main" id="{14D06EB5-ED0D-5A8E-934D-4DE33C785945}"/>
                </a:ext>
              </a:extLst>
            </p:cNvPr>
            <p:cNvSpPr>
              <a:spLocks noChangeArrowheads="1"/>
            </p:cNvSpPr>
            <p:nvPr/>
          </p:nvSpPr>
          <p:spPr bwMode="auto">
            <a:xfrm>
              <a:off x="2304" y="3456"/>
              <a:ext cx="384" cy="24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8" name="Rectangle 14">
              <a:extLst>
                <a:ext uri="{FF2B5EF4-FFF2-40B4-BE49-F238E27FC236}">
                  <a16:creationId xmlns:a16="http://schemas.microsoft.com/office/drawing/2014/main" id="{3008B3D4-9F9E-15D2-D320-72A7CA076030}"/>
                </a:ext>
              </a:extLst>
            </p:cNvPr>
            <p:cNvSpPr>
              <a:spLocks noChangeArrowheads="1"/>
            </p:cNvSpPr>
            <p:nvPr/>
          </p:nvSpPr>
          <p:spPr bwMode="auto">
            <a:xfrm>
              <a:off x="2016" y="2400"/>
              <a:ext cx="480" cy="19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79" name="Rectangle 15">
              <a:extLst>
                <a:ext uri="{FF2B5EF4-FFF2-40B4-BE49-F238E27FC236}">
                  <a16:creationId xmlns:a16="http://schemas.microsoft.com/office/drawing/2014/main" id="{9E25BA45-9813-48C6-1B91-1217EF768D12}"/>
                </a:ext>
              </a:extLst>
            </p:cNvPr>
            <p:cNvSpPr>
              <a:spLocks noChangeArrowheads="1"/>
            </p:cNvSpPr>
            <p:nvPr/>
          </p:nvSpPr>
          <p:spPr bwMode="auto">
            <a:xfrm>
              <a:off x="1680" y="2064"/>
              <a:ext cx="768" cy="19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80" name="Rectangle 16">
              <a:extLst>
                <a:ext uri="{FF2B5EF4-FFF2-40B4-BE49-F238E27FC236}">
                  <a16:creationId xmlns:a16="http://schemas.microsoft.com/office/drawing/2014/main" id="{5817C582-4550-75B1-BC5A-A5C5A2369FFB}"/>
                </a:ext>
              </a:extLst>
            </p:cNvPr>
            <p:cNvSpPr>
              <a:spLocks noChangeArrowheads="1"/>
            </p:cNvSpPr>
            <p:nvPr/>
          </p:nvSpPr>
          <p:spPr bwMode="auto">
            <a:xfrm>
              <a:off x="2160" y="1776"/>
              <a:ext cx="288" cy="96"/>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rgbClr val="868686"/>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a:p>
          </p:txBody>
        </p:sp>
        <p:sp>
          <p:nvSpPr>
            <p:cNvPr id="113681" name="Text Box 17">
              <a:extLst>
                <a:ext uri="{FF2B5EF4-FFF2-40B4-BE49-F238E27FC236}">
                  <a16:creationId xmlns:a16="http://schemas.microsoft.com/office/drawing/2014/main" id="{0D0262B4-DF56-D289-C33D-3CAC3DF48D8D}"/>
                </a:ext>
              </a:extLst>
            </p:cNvPr>
            <p:cNvSpPr txBox="1">
              <a:spLocks noChangeArrowheads="1"/>
            </p:cNvSpPr>
            <p:nvPr/>
          </p:nvSpPr>
          <p:spPr bwMode="auto">
            <a:xfrm>
              <a:off x="2160" y="1728"/>
              <a:ext cx="384" cy="16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Duct</a:t>
              </a:r>
            </a:p>
          </p:txBody>
        </p:sp>
        <p:sp>
          <p:nvSpPr>
            <p:cNvPr id="113682" name="Text Box 18">
              <a:extLst>
                <a:ext uri="{FF2B5EF4-FFF2-40B4-BE49-F238E27FC236}">
                  <a16:creationId xmlns:a16="http://schemas.microsoft.com/office/drawing/2014/main" id="{205CBF13-4448-5BCF-B1C0-060F7770B9B4}"/>
                </a:ext>
              </a:extLst>
            </p:cNvPr>
            <p:cNvSpPr txBox="1">
              <a:spLocks noChangeArrowheads="1"/>
            </p:cNvSpPr>
            <p:nvPr/>
          </p:nvSpPr>
          <p:spPr bwMode="auto">
            <a:xfrm>
              <a:off x="1728" y="2064"/>
              <a:ext cx="672" cy="162"/>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Check valve</a:t>
              </a:r>
            </a:p>
          </p:txBody>
        </p:sp>
        <p:sp>
          <p:nvSpPr>
            <p:cNvPr id="113683" name="Text Box 19">
              <a:extLst>
                <a:ext uri="{FF2B5EF4-FFF2-40B4-BE49-F238E27FC236}">
                  <a16:creationId xmlns:a16="http://schemas.microsoft.com/office/drawing/2014/main" id="{6974EDCE-63D6-7A14-223E-9CFB0984E61E}"/>
                </a:ext>
              </a:extLst>
            </p:cNvPr>
            <p:cNvSpPr txBox="1">
              <a:spLocks noChangeArrowheads="1"/>
            </p:cNvSpPr>
            <p:nvPr/>
          </p:nvSpPr>
          <p:spPr bwMode="auto">
            <a:xfrm>
              <a:off x="3648" y="2198"/>
              <a:ext cx="528" cy="162"/>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Ball seat</a:t>
              </a:r>
            </a:p>
          </p:txBody>
        </p:sp>
        <p:sp>
          <p:nvSpPr>
            <p:cNvPr id="113684" name="Text Box 20">
              <a:extLst>
                <a:ext uri="{FF2B5EF4-FFF2-40B4-BE49-F238E27FC236}">
                  <a16:creationId xmlns:a16="http://schemas.microsoft.com/office/drawing/2014/main" id="{B6183DA8-C41E-EE98-0997-A64F84411510}"/>
                </a:ext>
              </a:extLst>
            </p:cNvPr>
            <p:cNvSpPr txBox="1">
              <a:spLocks noChangeArrowheads="1"/>
            </p:cNvSpPr>
            <p:nvPr/>
          </p:nvSpPr>
          <p:spPr bwMode="auto">
            <a:xfrm>
              <a:off x="3504" y="2784"/>
              <a:ext cx="624" cy="162"/>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Riser</a:t>
              </a:r>
            </a:p>
          </p:txBody>
        </p:sp>
        <p:sp>
          <p:nvSpPr>
            <p:cNvPr id="113685" name="Text Box 21">
              <a:extLst>
                <a:ext uri="{FF2B5EF4-FFF2-40B4-BE49-F238E27FC236}">
                  <a16:creationId xmlns:a16="http://schemas.microsoft.com/office/drawing/2014/main" id="{9072CDCC-0E60-259E-26E7-F8961AB8F721}"/>
                </a:ext>
              </a:extLst>
            </p:cNvPr>
            <p:cNvSpPr txBox="1">
              <a:spLocks noChangeArrowheads="1"/>
            </p:cNvSpPr>
            <p:nvPr/>
          </p:nvSpPr>
          <p:spPr bwMode="auto">
            <a:xfrm>
              <a:off x="3648" y="3216"/>
              <a:ext cx="288" cy="16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Oil</a:t>
              </a:r>
            </a:p>
          </p:txBody>
        </p:sp>
        <p:sp>
          <p:nvSpPr>
            <p:cNvPr id="113686" name="Text Box 22">
              <a:extLst>
                <a:ext uri="{FF2B5EF4-FFF2-40B4-BE49-F238E27FC236}">
                  <a16:creationId xmlns:a16="http://schemas.microsoft.com/office/drawing/2014/main" id="{5D0533C6-E085-15BD-F299-3E07EFE1CE8E}"/>
                </a:ext>
              </a:extLst>
            </p:cNvPr>
            <p:cNvSpPr txBox="1">
              <a:spLocks noChangeArrowheads="1"/>
            </p:cNvSpPr>
            <p:nvPr/>
          </p:nvSpPr>
          <p:spPr bwMode="auto">
            <a:xfrm>
              <a:off x="2016" y="2447"/>
              <a:ext cx="528" cy="31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Pressure</a:t>
              </a:r>
            </a:p>
            <a:p>
              <a:pPr algn="ctr">
                <a:spcBef>
                  <a:spcPct val="50000"/>
                </a:spcBef>
              </a:pPr>
              <a:r>
                <a:rPr lang="en-US" altLang="en-US" sz="1000" b="1">
                  <a:latin typeface="MetaPlusLF" charset="0"/>
                </a:rPr>
                <a:t>regulator</a:t>
              </a:r>
            </a:p>
          </p:txBody>
        </p:sp>
        <p:sp>
          <p:nvSpPr>
            <p:cNvPr id="113687" name="Text Box 23">
              <a:extLst>
                <a:ext uri="{FF2B5EF4-FFF2-40B4-BE49-F238E27FC236}">
                  <a16:creationId xmlns:a16="http://schemas.microsoft.com/office/drawing/2014/main" id="{F20EB763-3D87-4D79-00A8-2C2B1E87DCB4}"/>
                </a:ext>
              </a:extLst>
            </p:cNvPr>
            <p:cNvSpPr txBox="1">
              <a:spLocks noChangeArrowheads="1"/>
            </p:cNvSpPr>
            <p:nvPr/>
          </p:nvSpPr>
          <p:spPr bwMode="auto">
            <a:xfrm>
              <a:off x="2208" y="3408"/>
              <a:ext cx="576" cy="16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Lubricator</a:t>
              </a:r>
            </a:p>
          </p:txBody>
        </p:sp>
        <p:sp>
          <p:nvSpPr>
            <p:cNvPr id="113688" name="Text Box 24">
              <a:extLst>
                <a:ext uri="{FF2B5EF4-FFF2-40B4-BE49-F238E27FC236}">
                  <a16:creationId xmlns:a16="http://schemas.microsoft.com/office/drawing/2014/main" id="{AC3A9F79-DD24-1DD4-9062-C9049FE33C0A}"/>
                </a:ext>
              </a:extLst>
            </p:cNvPr>
            <p:cNvSpPr txBox="1">
              <a:spLocks noChangeArrowheads="1"/>
            </p:cNvSpPr>
            <p:nvPr/>
          </p:nvSpPr>
          <p:spPr bwMode="auto">
            <a:xfrm>
              <a:off x="1920" y="3696"/>
              <a:ext cx="672" cy="162"/>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000" b="1">
                  <a:latin typeface="MetaPlusLF" charset="0"/>
                </a:rPr>
                <a:t>Filter unit</a:t>
              </a:r>
            </a:p>
          </p:txBody>
        </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a:extLst>
              <a:ext uri="{FF2B5EF4-FFF2-40B4-BE49-F238E27FC236}">
                <a16:creationId xmlns:a16="http://schemas.microsoft.com/office/drawing/2014/main" id="{767E5D70-5B47-18D1-FA91-3857C9131591}"/>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lubricator 2</a:t>
            </a:r>
            <a:endParaRPr lang="en-GB" altLang="en-US" dirty="0"/>
          </a:p>
        </p:txBody>
      </p:sp>
      <p:pic>
        <p:nvPicPr>
          <p:cNvPr id="114691" name="Picture 3" descr="lubricator">
            <a:extLst>
              <a:ext uri="{FF2B5EF4-FFF2-40B4-BE49-F238E27FC236}">
                <a16:creationId xmlns:a16="http://schemas.microsoft.com/office/drawing/2014/main" id="{3C0A8F46-20C7-7A5E-8F96-66CA063C23F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133600"/>
            <a:ext cx="3125788" cy="41148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a:extLst>
              <a:ext uri="{FF2B5EF4-FFF2-40B4-BE49-F238E27FC236}">
                <a16:creationId xmlns:a16="http://schemas.microsoft.com/office/drawing/2014/main" id="{40163715-DE85-2AAE-B8B6-666DF92EDB89}"/>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lubricator 3</a:t>
            </a:r>
            <a:endParaRPr lang="en-GB" altLang="en-US" dirty="0"/>
          </a:p>
        </p:txBody>
      </p:sp>
      <p:pic>
        <p:nvPicPr>
          <p:cNvPr id="115715" name="Picture 3" descr="lubricator">
            <a:extLst>
              <a:ext uri="{FF2B5EF4-FFF2-40B4-BE49-F238E27FC236}">
                <a16:creationId xmlns:a16="http://schemas.microsoft.com/office/drawing/2014/main" id="{8A8921A0-4BD7-4ABC-D78C-B22CF56F2F9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2133600"/>
            <a:ext cx="4648200" cy="3494088"/>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a:extLst>
              <a:ext uri="{FF2B5EF4-FFF2-40B4-BE49-F238E27FC236}">
                <a16:creationId xmlns:a16="http://schemas.microsoft.com/office/drawing/2014/main" id="{0863EB85-B48F-419E-44D0-B75766BEAFF9}"/>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service unit 2</a:t>
            </a:r>
            <a:endParaRPr lang="en-GB" altLang="en-US" dirty="0"/>
          </a:p>
        </p:txBody>
      </p:sp>
      <p:pic>
        <p:nvPicPr>
          <p:cNvPr id="116739" name="Picture 3" descr="Diagram showing three types of laboratory filtration apparatus with fluid flow directions indicated by arrows. Each setup includes a container holding liquid, a filtration medium, and a collection system, with the middle apparatus featuring a pressure gauge to measure applied pressure during filtration.">
            <a:extLst>
              <a:ext uri="{FF2B5EF4-FFF2-40B4-BE49-F238E27FC236}">
                <a16:creationId xmlns:a16="http://schemas.microsoft.com/office/drawing/2014/main" id="{4A51E46B-F94D-0929-5C56-6FDB97858A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057400"/>
            <a:ext cx="685800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a:extLst>
              <a:ext uri="{FF2B5EF4-FFF2-40B4-BE49-F238E27FC236}">
                <a16:creationId xmlns:a16="http://schemas.microsoft.com/office/drawing/2014/main" id="{FF17A2F0-8A89-F717-4291-8A7D7B942D45}"/>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Air service unit 3</a:t>
            </a:r>
            <a:endParaRPr lang="en-GB" altLang="en-US" dirty="0"/>
          </a:p>
        </p:txBody>
      </p:sp>
      <p:pic>
        <p:nvPicPr>
          <p:cNvPr id="117763" name="Picture 3" descr="Photograph of a pneumatic air preparation unit consisting of a pressure regulator with gauge and a lubricator, both labeled with &quot;Festo.&quot; The image includes two schematic diagrams showing symbols for the regulator and lubricator components, illustrating their function within a pneumatic system.">
            <a:extLst>
              <a:ext uri="{FF2B5EF4-FFF2-40B4-BE49-F238E27FC236}">
                <a16:creationId xmlns:a16="http://schemas.microsoft.com/office/drawing/2014/main" id="{AC96E6EC-0FE2-F865-65A5-F2E0B3D7B3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057400"/>
            <a:ext cx="6473825" cy="390842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a:extLst>
              <a:ext uri="{FF2B5EF4-FFF2-40B4-BE49-F238E27FC236}">
                <a16:creationId xmlns:a16="http://schemas.microsoft.com/office/drawing/2014/main" id="{0E8EF39C-0D92-7053-4592-C2F9FF7C6018}"/>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service unit symbol</a:t>
            </a:r>
            <a:endParaRPr lang="en-GB" altLang="en-US"/>
          </a:p>
        </p:txBody>
      </p:sp>
      <p:pic>
        <p:nvPicPr>
          <p:cNvPr id="118787" name="Picture 3" descr="A hydraulic circuit diagram illustrating a pressure relief valve setup with a spring, pressure gauge, and directional control valves. Key components include a spring-loaded valve symbol, a circular pressure gauge, and diamond-shaped directional valves connected by lines indicating fluid flow paths.">
            <a:extLst>
              <a:ext uri="{FF2B5EF4-FFF2-40B4-BE49-F238E27FC236}">
                <a16:creationId xmlns:a16="http://schemas.microsoft.com/office/drawing/2014/main" id="{A3461CB7-C388-8CF7-E3A3-2EE543972F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90800" y="2565400"/>
            <a:ext cx="3429000" cy="1854200"/>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pic>
        <p:nvPicPr>
          <p:cNvPr id="118788" name="Picture 4" descr="Diagram of an electrical component symbol representing a variable resistor or potentiometer. It features a rectangle with a diagonal arrow crossing it, indicating adjustable resistance.">
            <a:extLst>
              <a:ext uri="{FF2B5EF4-FFF2-40B4-BE49-F238E27FC236}">
                <a16:creationId xmlns:a16="http://schemas.microsoft.com/office/drawing/2014/main" id="{98F5289C-B71E-01C7-B4B8-B24ED327C7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5200" y="5029200"/>
            <a:ext cx="2133600" cy="86677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C016FBD0-501B-7411-9157-32B85715606A}"/>
              </a:ext>
            </a:extLst>
          </p:cNvPr>
          <p:cNvSpPr>
            <a:spLocks noGrp="1" noChangeArrowheads="1"/>
          </p:cNvSpPr>
          <p:nvPr>
            <p:ph type="title"/>
          </p:nvPr>
        </p:nvSpPr>
        <p:spPr/>
        <p:txBody>
          <a:bodyPr/>
          <a:lstStyle/>
          <a:p>
            <a:pPr eaLnBrk="1" hangingPunct="1"/>
            <a:r>
              <a:rPr lang="de-DE" altLang="en-US"/>
              <a:t>Transport</a:t>
            </a:r>
            <a:endParaRPr lang="en-US" altLang="en-US"/>
          </a:p>
        </p:txBody>
      </p:sp>
      <p:sp>
        <p:nvSpPr>
          <p:cNvPr id="33795" name="Rectangle 3">
            <a:extLst>
              <a:ext uri="{FF2B5EF4-FFF2-40B4-BE49-F238E27FC236}">
                <a16:creationId xmlns:a16="http://schemas.microsoft.com/office/drawing/2014/main" id="{8D2C0FDF-FCCB-913E-B999-8823BCDFD299}"/>
              </a:ext>
            </a:extLst>
          </p:cNvPr>
          <p:cNvSpPr>
            <a:spLocks noGrp="1" noChangeArrowheads="1"/>
          </p:cNvSpPr>
          <p:nvPr>
            <p:ph type="body" idx="1"/>
          </p:nvPr>
        </p:nvSpPr>
        <p:spPr/>
        <p:txBody>
          <a:bodyPr/>
          <a:lstStyle/>
          <a:p>
            <a:pPr eaLnBrk="1" hangingPunct="1"/>
            <a:r>
              <a:rPr lang="en-US" altLang="en-US" b="1">
                <a:solidFill>
                  <a:schemeClr val="tx2"/>
                </a:solidFill>
              </a:rPr>
              <a:t>Air can be easily transported in pipelines, even over large distances</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A56360-86D7-C308-F288-2884409ACB39}"/>
              </a:ext>
            </a:extLst>
          </p:cNvPr>
          <p:cNvSpPr>
            <a:spLocks noGrp="1"/>
          </p:cNvSpPr>
          <p:nvPr>
            <p:ph type="ctrTitle"/>
          </p:nvPr>
        </p:nvSpPr>
        <p:spPr>
          <a:xfrm>
            <a:off x="2971800" y="-2209800"/>
            <a:ext cx="6019800" cy="2209800"/>
          </a:xfrm>
        </p:spPr>
        <p:txBody>
          <a:bodyPr vert="horz" wrap="square" lIns="91440" tIns="45720" rIns="91440" bIns="45720" numCol="1" anchor="b" anchorCtr="0" compatLnSpc="1">
            <a:prstTxWarp prst="textNoShape">
              <a:avLst/>
            </a:prstTxWarp>
          </a:bodyPr>
          <a:lstStyle/>
          <a:p>
            <a:r>
              <a:rPr lang="en-US" dirty="0"/>
              <a:t>Air service unit 4</a:t>
            </a:r>
          </a:p>
        </p:txBody>
      </p:sp>
      <p:pic>
        <p:nvPicPr>
          <p:cNvPr id="119810" name="Picture 2" descr="Photograph of a pneumatic control system mounted on a metal frame, featuring pressure regulators, gauges, solenoid valves, and connected tubing. Components include a pressure gauge with a black dial, blue and white labeled valves, and a red storage bin below, indicating an industrial or workshop setting.">
            <a:extLst>
              <a:ext uri="{FF2B5EF4-FFF2-40B4-BE49-F238E27FC236}">
                <a16:creationId xmlns:a16="http://schemas.microsoft.com/office/drawing/2014/main" id="{6BEF9F2B-FFB3-3B26-EB94-FC91B438C4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143000"/>
            <a:ext cx="6629400" cy="437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DF5D27-106C-67BC-5717-FD94C6B06588}"/>
              </a:ext>
            </a:extLst>
          </p:cNvPr>
          <p:cNvSpPr>
            <a:spLocks noGrp="1"/>
          </p:cNvSpPr>
          <p:nvPr>
            <p:ph type="ctrTitle"/>
          </p:nvPr>
        </p:nvSpPr>
        <p:spPr>
          <a:xfrm>
            <a:off x="2971800" y="-2209800"/>
            <a:ext cx="6019800" cy="2209800"/>
          </a:xfrm>
        </p:spPr>
        <p:txBody>
          <a:bodyPr vert="horz" wrap="square" lIns="91440" tIns="45720" rIns="91440" bIns="45720" numCol="1" anchor="b" anchorCtr="0" compatLnSpc="1">
            <a:prstTxWarp prst="textNoShape">
              <a:avLst/>
            </a:prstTxWarp>
          </a:bodyPr>
          <a:lstStyle/>
          <a:p>
            <a:r>
              <a:rPr lang="en-US" dirty="0"/>
              <a:t>Air service unit 5</a:t>
            </a:r>
          </a:p>
        </p:txBody>
      </p:sp>
      <p:pic>
        <p:nvPicPr>
          <p:cNvPr id="120834" name="Picture 2" descr="Photograph of industrial machinery featuring a pressure gauge labeled &quot;Arbeitsdruck 5,5 bar&quot; and various connected pneumatic components and tubing. The setup highlights control and monitoring equipment used for regulating pressure within a mechanical system.">
            <a:extLst>
              <a:ext uri="{FF2B5EF4-FFF2-40B4-BE49-F238E27FC236}">
                <a16:creationId xmlns:a16="http://schemas.microsoft.com/office/drawing/2014/main" id="{0FB376CF-E8E4-0D3D-8F40-F9BC34534E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914400"/>
            <a:ext cx="5410200" cy="432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B2DE66-A6E1-1A90-F08A-A5ED59A306DB}"/>
              </a:ext>
            </a:extLst>
          </p:cNvPr>
          <p:cNvSpPr>
            <a:spLocks noGrp="1"/>
          </p:cNvSpPr>
          <p:nvPr>
            <p:ph type="ctrTitle"/>
          </p:nvPr>
        </p:nvSpPr>
        <p:spPr>
          <a:xfrm>
            <a:off x="2971800" y="-2209800"/>
            <a:ext cx="6019800" cy="2209800"/>
          </a:xfrm>
        </p:spPr>
        <p:txBody>
          <a:bodyPr vert="horz" wrap="square" lIns="91440" tIns="45720" rIns="91440" bIns="45720" numCol="1" anchor="b" anchorCtr="0" compatLnSpc="1">
            <a:prstTxWarp prst="textNoShape">
              <a:avLst/>
            </a:prstTxWarp>
          </a:bodyPr>
          <a:lstStyle/>
          <a:p>
            <a:r>
              <a:rPr lang="en-US" dirty="0"/>
              <a:t>Air service unit 6</a:t>
            </a:r>
          </a:p>
        </p:txBody>
      </p:sp>
      <p:pic>
        <p:nvPicPr>
          <p:cNvPr id="121858" name="Picture 2" descr="Photograph of an industrial pneumatic control panel featuring multiple blue and black valves, pressure gauges, and connected tubing mounted on a perforated metal board. Components are arranged systematically with visible wiring and hoses, indicating a setup for controlling air flow and pressure in a manufacturing or automation process.">
            <a:extLst>
              <a:ext uri="{FF2B5EF4-FFF2-40B4-BE49-F238E27FC236}">
                <a16:creationId xmlns:a16="http://schemas.microsoft.com/office/drawing/2014/main" id="{16860C7D-FBD1-3ED8-DD76-D1EF0898F9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219200"/>
            <a:ext cx="5867400" cy="440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a:extLst>
              <a:ext uri="{FF2B5EF4-FFF2-40B4-BE49-F238E27FC236}">
                <a16:creationId xmlns:a16="http://schemas.microsoft.com/office/drawing/2014/main" id="{3C15C087-6F58-760D-5DCC-46CA2084400F}"/>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Piping system (air distribution)</a:t>
            </a:r>
            <a:endParaRPr lang="en-GB" altLang="en-US"/>
          </a:p>
        </p:txBody>
      </p:sp>
      <p:sp>
        <p:nvSpPr>
          <p:cNvPr id="122883" name="Rectangle 3">
            <a:extLst>
              <a:ext uri="{FF2B5EF4-FFF2-40B4-BE49-F238E27FC236}">
                <a16:creationId xmlns:a16="http://schemas.microsoft.com/office/drawing/2014/main" id="{1D1CA9A8-D2FE-5389-616F-E8BE1B4A00CE}"/>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sz="2000" b="1"/>
              <a:t>Diameter of pipe-lines depends on:</a:t>
            </a:r>
          </a:p>
          <a:p>
            <a:pPr algn="just" eaLnBrk="1" hangingPunct="1">
              <a:lnSpc>
                <a:spcPts val="2100"/>
              </a:lnSpc>
              <a:spcBef>
                <a:spcPct val="50000"/>
              </a:spcBef>
              <a:buClr>
                <a:schemeClr val="bg1"/>
              </a:buClr>
              <a:buFontTx/>
              <a:buChar char="•"/>
            </a:pPr>
            <a:r>
              <a:rPr lang="en-US" altLang="en-US" sz="2000" b="1"/>
              <a:t>Flow volume</a:t>
            </a:r>
          </a:p>
          <a:p>
            <a:pPr lvl="1" algn="just" eaLnBrk="1" hangingPunct="1">
              <a:lnSpc>
                <a:spcPts val="2100"/>
              </a:lnSpc>
              <a:spcBef>
                <a:spcPct val="50000"/>
              </a:spcBef>
              <a:buClr>
                <a:schemeClr val="bg1"/>
              </a:buClr>
              <a:buFontTx/>
              <a:buNone/>
            </a:pPr>
            <a:r>
              <a:rPr lang="en-US" altLang="en-US" sz="2000"/>
              <a:t>I.e. Volume 		diameter</a:t>
            </a:r>
          </a:p>
          <a:p>
            <a:pPr algn="just" eaLnBrk="1" hangingPunct="1">
              <a:lnSpc>
                <a:spcPts val="2100"/>
              </a:lnSpc>
              <a:spcBef>
                <a:spcPct val="50000"/>
              </a:spcBef>
              <a:buClr>
                <a:schemeClr val="bg1"/>
              </a:buClr>
              <a:buFontTx/>
              <a:buChar char="•"/>
            </a:pPr>
            <a:r>
              <a:rPr lang="en-US" altLang="en-US" sz="2000" b="1"/>
              <a:t>Pipe length</a:t>
            </a:r>
          </a:p>
          <a:p>
            <a:pPr lvl="1" algn="just" eaLnBrk="1" hangingPunct="1">
              <a:lnSpc>
                <a:spcPts val="2100"/>
              </a:lnSpc>
              <a:spcBef>
                <a:spcPct val="50000"/>
              </a:spcBef>
              <a:buClr>
                <a:schemeClr val="bg1"/>
              </a:buClr>
              <a:buFontTx/>
              <a:buNone/>
            </a:pPr>
            <a:r>
              <a:rPr lang="en-US" altLang="en-US" sz="2000"/>
              <a:t>I.e. Longer length	          diameter	</a:t>
            </a:r>
          </a:p>
          <a:p>
            <a:pPr lvl="1" algn="just" eaLnBrk="1" hangingPunct="1">
              <a:lnSpc>
                <a:spcPts val="2100"/>
              </a:lnSpc>
              <a:spcBef>
                <a:spcPct val="50000"/>
              </a:spcBef>
              <a:buClr>
                <a:schemeClr val="bg1"/>
              </a:buClr>
              <a:buFontTx/>
              <a:buNone/>
            </a:pPr>
            <a:r>
              <a:rPr lang="en-US" altLang="en-US" sz="2000"/>
              <a:t>Otherwise, pressure drop is high</a:t>
            </a:r>
          </a:p>
          <a:p>
            <a:pPr algn="just" eaLnBrk="1" hangingPunct="1">
              <a:lnSpc>
                <a:spcPts val="2100"/>
              </a:lnSpc>
              <a:spcBef>
                <a:spcPct val="50000"/>
              </a:spcBef>
              <a:buClr>
                <a:schemeClr val="bg1"/>
              </a:buClr>
              <a:buFontTx/>
              <a:buChar char="•"/>
            </a:pPr>
            <a:r>
              <a:rPr lang="en-US" altLang="en-US" sz="2000" b="1"/>
              <a:t>Pressure drop</a:t>
            </a:r>
          </a:p>
          <a:p>
            <a:pPr lvl="1" algn="just" eaLnBrk="1" hangingPunct="1">
              <a:lnSpc>
                <a:spcPts val="2100"/>
              </a:lnSpc>
              <a:spcBef>
                <a:spcPct val="50000"/>
              </a:spcBef>
              <a:buClr>
                <a:schemeClr val="bg1"/>
              </a:buClr>
              <a:buFontTx/>
              <a:buNone/>
            </a:pPr>
            <a:r>
              <a:rPr lang="en-US" altLang="en-US" sz="2000"/>
              <a:t>Permissible pressure drop between receiver and user should not be more than 0.1 bar</a:t>
            </a:r>
          </a:p>
          <a:p>
            <a:pPr eaLnBrk="1" hangingPunct="1"/>
            <a:endParaRPr lang="en-GB" altLang="en-US"/>
          </a:p>
        </p:txBody>
      </p:sp>
      <p:sp>
        <p:nvSpPr>
          <p:cNvPr id="122884" name="Freeform 4">
            <a:extLst>
              <a:ext uri="{FF2B5EF4-FFF2-40B4-BE49-F238E27FC236}">
                <a16:creationId xmlns:a16="http://schemas.microsoft.com/office/drawing/2014/main" id="{6D18166A-132C-5718-450F-5224BB4461AE}"/>
              </a:ext>
              <a:ext uri="{C183D7F6-B498-43B3-948B-1728B52AA6E4}">
                <adec:decorative xmlns:adec="http://schemas.microsoft.com/office/drawing/2017/decorative" val="1"/>
              </a:ext>
            </a:extLst>
          </p:cNvPr>
          <p:cNvSpPr>
            <a:spLocks/>
          </p:cNvSpPr>
          <p:nvPr/>
        </p:nvSpPr>
        <p:spPr bwMode="auto">
          <a:xfrm rot="-5400000">
            <a:off x="2310606" y="2794794"/>
            <a:ext cx="377825" cy="274638"/>
          </a:xfrm>
          <a:custGeom>
            <a:avLst/>
            <a:gdLst>
              <a:gd name="T0" fmla="*/ 165157 w 1336"/>
              <a:gd name="T1" fmla="*/ 0 h 928"/>
              <a:gd name="T2" fmla="*/ 264704 w 1336"/>
              <a:gd name="T3" fmla="*/ 104173 h 928"/>
              <a:gd name="T4" fmla="*/ 131221 w 1336"/>
              <a:gd name="T5" fmla="*/ 104173 h 928"/>
              <a:gd name="T6" fmla="*/ 0 w 1336"/>
              <a:gd name="T7" fmla="*/ 104173 h 928"/>
              <a:gd name="T8" fmla="*/ 0 w 1336"/>
              <a:gd name="T9" fmla="*/ 168097 h 928"/>
              <a:gd name="T10" fmla="*/ 131221 w 1336"/>
              <a:gd name="T11" fmla="*/ 168097 h 928"/>
              <a:gd name="T12" fmla="*/ 264704 w 1336"/>
              <a:gd name="T13" fmla="*/ 168097 h 928"/>
              <a:gd name="T14" fmla="*/ 165157 w 1336"/>
              <a:gd name="T15" fmla="*/ 274638 h 928"/>
              <a:gd name="T16" fmla="*/ 246604 w 1336"/>
              <a:gd name="T17" fmla="*/ 274638 h 928"/>
              <a:gd name="T18" fmla="*/ 377825 w 1336"/>
              <a:gd name="T19" fmla="*/ 137319 h 928"/>
              <a:gd name="T20" fmla="*/ 246604 w 1336"/>
              <a:gd name="T21" fmla="*/ 0 h 928"/>
              <a:gd name="T22" fmla="*/ 165157 w 1336"/>
              <a:gd name="T23" fmla="*/ 0 h 9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36" h="928">
                <a:moveTo>
                  <a:pt x="584" y="0"/>
                </a:moveTo>
                <a:lnTo>
                  <a:pt x="936" y="352"/>
                </a:lnTo>
                <a:lnTo>
                  <a:pt x="464" y="352"/>
                </a:lnTo>
                <a:lnTo>
                  <a:pt x="0" y="352"/>
                </a:lnTo>
                <a:lnTo>
                  <a:pt x="0" y="568"/>
                </a:lnTo>
                <a:lnTo>
                  <a:pt x="464" y="568"/>
                </a:lnTo>
                <a:lnTo>
                  <a:pt x="936" y="568"/>
                </a:lnTo>
                <a:lnTo>
                  <a:pt x="584" y="928"/>
                </a:lnTo>
                <a:lnTo>
                  <a:pt x="872" y="928"/>
                </a:lnTo>
                <a:lnTo>
                  <a:pt x="1336" y="464"/>
                </a:lnTo>
                <a:lnTo>
                  <a:pt x="872" y="0"/>
                </a:lnTo>
                <a:lnTo>
                  <a:pt x="5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885" name="Freeform 8">
            <a:extLst>
              <a:ext uri="{FF2B5EF4-FFF2-40B4-BE49-F238E27FC236}">
                <a16:creationId xmlns:a16="http://schemas.microsoft.com/office/drawing/2014/main" id="{EA4D403E-EB70-A6C6-B7FA-052013150BCF}"/>
              </a:ext>
              <a:ext uri="{C183D7F6-B498-43B3-948B-1728B52AA6E4}">
                <adec:decorative xmlns:adec="http://schemas.microsoft.com/office/drawing/2017/decorative" val="1"/>
              </a:ext>
            </a:extLst>
          </p:cNvPr>
          <p:cNvSpPr>
            <a:spLocks/>
          </p:cNvSpPr>
          <p:nvPr/>
        </p:nvSpPr>
        <p:spPr bwMode="auto">
          <a:xfrm rot="-5400000">
            <a:off x="4368006" y="2794794"/>
            <a:ext cx="377825" cy="274638"/>
          </a:xfrm>
          <a:custGeom>
            <a:avLst/>
            <a:gdLst>
              <a:gd name="T0" fmla="*/ 165157 w 1336"/>
              <a:gd name="T1" fmla="*/ 0 h 928"/>
              <a:gd name="T2" fmla="*/ 264704 w 1336"/>
              <a:gd name="T3" fmla="*/ 104173 h 928"/>
              <a:gd name="T4" fmla="*/ 131221 w 1336"/>
              <a:gd name="T5" fmla="*/ 104173 h 928"/>
              <a:gd name="T6" fmla="*/ 0 w 1336"/>
              <a:gd name="T7" fmla="*/ 104173 h 928"/>
              <a:gd name="T8" fmla="*/ 0 w 1336"/>
              <a:gd name="T9" fmla="*/ 168097 h 928"/>
              <a:gd name="T10" fmla="*/ 131221 w 1336"/>
              <a:gd name="T11" fmla="*/ 168097 h 928"/>
              <a:gd name="T12" fmla="*/ 264704 w 1336"/>
              <a:gd name="T13" fmla="*/ 168097 h 928"/>
              <a:gd name="T14" fmla="*/ 165157 w 1336"/>
              <a:gd name="T15" fmla="*/ 274638 h 928"/>
              <a:gd name="T16" fmla="*/ 246604 w 1336"/>
              <a:gd name="T17" fmla="*/ 274638 h 928"/>
              <a:gd name="T18" fmla="*/ 377825 w 1336"/>
              <a:gd name="T19" fmla="*/ 137319 h 928"/>
              <a:gd name="T20" fmla="*/ 246604 w 1336"/>
              <a:gd name="T21" fmla="*/ 0 h 928"/>
              <a:gd name="T22" fmla="*/ 165157 w 1336"/>
              <a:gd name="T23" fmla="*/ 0 h 9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36" h="928">
                <a:moveTo>
                  <a:pt x="584" y="0"/>
                </a:moveTo>
                <a:lnTo>
                  <a:pt x="936" y="352"/>
                </a:lnTo>
                <a:lnTo>
                  <a:pt x="464" y="352"/>
                </a:lnTo>
                <a:lnTo>
                  <a:pt x="0" y="352"/>
                </a:lnTo>
                <a:lnTo>
                  <a:pt x="0" y="568"/>
                </a:lnTo>
                <a:lnTo>
                  <a:pt x="464" y="568"/>
                </a:lnTo>
                <a:lnTo>
                  <a:pt x="936" y="568"/>
                </a:lnTo>
                <a:lnTo>
                  <a:pt x="584" y="928"/>
                </a:lnTo>
                <a:lnTo>
                  <a:pt x="872" y="928"/>
                </a:lnTo>
                <a:lnTo>
                  <a:pt x="1336" y="464"/>
                </a:lnTo>
                <a:lnTo>
                  <a:pt x="872" y="0"/>
                </a:lnTo>
                <a:lnTo>
                  <a:pt x="5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886" name="Freeform 9">
            <a:extLst>
              <a:ext uri="{FF2B5EF4-FFF2-40B4-BE49-F238E27FC236}">
                <a16:creationId xmlns:a16="http://schemas.microsoft.com/office/drawing/2014/main" id="{68705E55-C809-373C-9939-B303ADB06178}"/>
              </a:ext>
              <a:ext uri="{C183D7F6-B498-43B3-948B-1728B52AA6E4}">
                <adec:decorative xmlns:adec="http://schemas.microsoft.com/office/drawing/2017/decorative" val="1"/>
              </a:ext>
            </a:extLst>
          </p:cNvPr>
          <p:cNvSpPr>
            <a:spLocks/>
          </p:cNvSpPr>
          <p:nvPr/>
        </p:nvSpPr>
        <p:spPr bwMode="auto">
          <a:xfrm rot="-5400000">
            <a:off x="3072606" y="3632994"/>
            <a:ext cx="377825" cy="274638"/>
          </a:xfrm>
          <a:custGeom>
            <a:avLst/>
            <a:gdLst>
              <a:gd name="T0" fmla="*/ 165157 w 1336"/>
              <a:gd name="T1" fmla="*/ 0 h 928"/>
              <a:gd name="T2" fmla="*/ 264704 w 1336"/>
              <a:gd name="T3" fmla="*/ 104173 h 928"/>
              <a:gd name="T4" fmla="*/ 131221 w 1336"/>
              <a:gd name="T5" fmla="*/ 104173 h 928"/>
              <a:gd name="T6" fmla="*/ 0 w 1336"/>
              <a:gd name="T7" fmla="*/ 104173 h 928"/>
              <a:gd name="T8" fmla="*/ 0 w 1336"/>
              <a:gd name="T9" fmla="*/ 168097 h 928"/>
              <a:gd name="T10" fmla="*/ 131221 w 1336"/>
              <a:gd name="T11" fmla="*/ 168097 h 928"/>
              <a:gd name="T12" fmla="*/ 264704 w 1336"/>
              <a:gd name="T13" fmla="*/ 168097 h 928"/>
              <a:gd name="T14" fmla="*/ 165157 w 1336"/>
              <a:gd name="T15" fmla="*/ 274638 h 928"/>
              <a:gd name="T16" fmla="*/ 246604 w 1336"/>
              <a:gd name="T17" fmla="*/ 274638 h 928"/>
              <a:gd name="T18" fmla="*/ 377825 w 1336"/>
              <a:gd name="T19" fmla="*/ 137319 h 928"/>
              <a:gd name="T20" fmla="*/ 246604 w 1336"/>
              <a:gd name="T21" fmla="*/ 0 h 928"/>
              <a:gd name="T22" fmla="*/ 165157 w 1336"/>
              <a:gd name="T23" fmla="*/ 0 h 9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36" h="928">
                <a:moveTo>
                  <a:pt x="584" y="0"/>
                </a:moveTo>
                <a:lnTo>
                  <a:pt x="936" y="352"/>
                </a:lnTo>
                <a:lnTo>
                  <a:pt x="464" y="352"/>
                </a:lnTo>
                <a:lnTo>
                  <a:pt x="0" y="352"/>
                </a:lnTo>
                <a:lnTo>
                  <a:pt x="0" y="568"/>
                </a:lnTo>
                <a:lnTo>
                  <a:pt x="464" y="568"/>
                </a:lnTo>
                <a:lnTo>
                  <a:pt x="936" y="568"/>
                </a:lnTo>
                <a:lnTo>
                  <a:pt x="584" y="928"/>
                </a:lnTo>
                <a:lnTo>
                  <a:pt x="872" y="928"/>
                </a:lnTo>
                <a:lnTo>
                  <a:pt x="1336" y="464"/>
                </a:lnTo>
                <a:lnTo>
                  <a:pt x="872" y="0"/>
                </a:lnTo>
                <a:lnTo>
                  <a:pt x="5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887" name="Freeform 10">
            <a:extLst>
              <a:ext uri="{FF2B5EF4-FFF2-40B4-BE49-F238E27FC236}">
                <a16:creationId xmlns:a16="http://schemas.microsoft.com/office/drawing/2014/main" id="{D117A918-34C7-8354-6F67-47F856D7A82F}"/>
              </a:ext>
              <a:ext uri="{C183D7F6-B498-43B3-948B-1728B52AA6E4}">
                <adec:decorative xmlns:adec="http://schemas.microsoft.com/office/drawing/2017/decorative" val="1"/>
              </a:ext>
            </a:extLst>
          </p:cNvPr>
          <p:cNvSpPr>
            <a:spLocks/>
          </p:cNvSpPr>
          <p:nvPr/>
        </p:nvSpPr>
        <p:spPr bwMode="auto">
          <a:xfrm rot="-5400000">
            <a:off x="5130006" y="3632994"/>
            <a:ext cx="377825" cy="274638"/>
          </a:xfrm>
          <a:custGeom>
            <a:avLst/>
            <a:gdLst>
              <a:gd name="T0" fmla="*/ 165157 w 1336"/>
              <a:gd name="T1" fmla="*/ 0 h 928"/>
              <a:gd name="T2" fmla="*/ 264704 w 1336"/>
              <a:gd name="T3" fmla="*/ 104173 h 928"/>
              <a:gd name="T4" fmla="*/ 131221 w 1336"/>
              <a:gd name="T5" fmla="*/ 104173 h 928"/>
              <a:gd name="T6" fmla="*/ 0 w 1336"/>
              <a:gd name="T7" fmla="*/ 104173 h 928"/>
              <a:gd name="T8" fmla="*/ 0 w 1336"/>
              <a:gd name="T9" fmla="*/ 168097 h 928"/>
              <a:gd name="T10" fmla="*/ 131221 w 1336"/>
              <a:gd name="T11" fmla="*/ 168097 h 928"/>
              <a:gd name="T12" fmla="*/ 264704 w 1336"/>
              <a:gd name="T13" fmla="*/ 168097 h 928"/>
              <a:gd name="T14" fmla="*/ 165157 w 1336"/>
              <a:gd name="T15" fmla="*/ 274638 h 928"/>
              <a:gd name="T16" fmla="*/ 246604 w 1336"/>
              <a:gd name="T17" fmla="*/ 274638 h 928"/>
              <a:gd name="T18" fmla="*/ 377825 w 1336"/>
              <a:gd name="T19" fmla="*/ 137319 h 928"/>
              <a:gd name="T20" fmla="*/ 246604 w 1336"/>
              <a:gd name="T21" fmla="*/ 0 h 928"/>
              <a:gd name="T22" fmla="*/ 165157 w 1336"/>
              <a:gd name="T23" fmla="*/ 0 h 9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36" h="928">
                <a:moveTo>
                  <a:pt x="584" y="0"/>
                </a:moveTo>
                <a:lnTo>
                  <a:pt x="936" y="352"/>
                </a:lnTo>
                <a:lnTo>
                  <a:pt x="464" y="352"/>
                </a:lnTo>
                <a:lnTo>
                  <a:pt x="0" y="352"/>
                </a:lnTo>
                <a:lnTo>
                  <a:pt x="0" y="568"/>
                </a:lnTo>
                <a:lnTo>
                  <a:pt x="464" y="568"/>
                </a:lnTo>
                <a:lnTo>
                  <a:pt x="936" y="568"/>
                </a:lnTo>
                <a:lnTo>
                  <a:pt x="584" y="928"/>
                </a:lnTo>
                <a:lnTo>
                  <a:pt x="872" y="928"/>
                </a:lnTo>
                <a:lnTo>
                  <a:pt x="1336" y="464"/>
                </a:lnTo>
                <a:lnTo>
                  <a:pt x="872" y="0"/>
                </a:lnTo>
                <a:lnTo>
                  <a:pt x="5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44BAA220-C00E-A592-C3E5-565528A7BB07}"/>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dirty="0"/>
              <a:t>Piping system (air distribution) 1</a:t>
            </a:r>
            <a:endParaRPr lang="en-GB" altLang="en-US" dirty="0"/>
          </a:p>
        </p:txBody>
      </p:sp>
      <p:sp>
        <p:nvSpPr>
          <p:cNvPr id="123907" name="Rectangle 3">
            <a:extLst>
              <a:ext uri="{FF2B5EF4-FFF2-40B4-BE49-F238E27FC236}">
                <a16:creationId xmlns:a16="http://schemas.microsoft.com/office/drawing/2014/main" id="{7EAB8BFF-DF0C-C211-E6B6-0A126B98F198}"/>
              </a:ext>
            </a:extLst>
          </p:cNvPr>
          <p:cNvSpPr>
            <a:spLocks noGrp="1" noChangeArrowheads="1"/>
          </p:cNvSpPr>
          <p:nvPr>
            <p:ph type="body" idx="1"/>
          </p:nvPr>
        </p:nvSpPr>
        <p:spPr/>
        <p:txBody>
          <a:bodyPr/>
          <a:lstStyle/>
          <a:p>
            <a:pPr algn="just" eaLnBrk="1" hangingPunct="1">
              <a:lnSpc>
                <a:spcPts val="2100"/>
              </a:lnSpc>
              <a:spcBef>
                <a:spcPct val="50000"/>
              </a:spcBef>
              <a:buClr>
                <a:schemeClr val="bg1"/>
              </a:buClr>
              <a:buFontTx/>
              <a:buChar char="•"/>
            </a:pPr>
            <a:r>
              <a:rPr lang="en-US" altLang="en-US" sz="2400" b="1"/>
              <a:t>Working pressure</a:t>
            </a:r>
          </a:p>
          <a:p>
            <a:pPr lvl="1" algn="just" eaLnBrk="1" hangingPunct="1">
              <a:lnSpc>
                <a:spcPts val="2100"/>
              </a:lnSpc>
              <a:spcBef>
                <a:spcPct val="50000"/>
              </a:spcBef>
              <a:buClr>
                <a:schemeClr val="bg1"/>
              </a:buClr>
              <a:buFontTx/>
              <a:buNone/>
            </a:pPr>
            <a:r>
              <a:rPr lang="en-US" altLang="en-US" sz="2400"/>
              <a:t>Should not be more than 0.1 bar.</a:t>
            </a:r>
          </a:p>
          <a:p>
            <a:pPr algn="just" eaLnBrk="1" hangingPunct="1">
              <a:lnSpc>
                <a:spcPts val="2100"/>
              </a:lnSpc>
              <a:spcBef>
                <a:spcPct val="50000"/>
              </a:spcBef>
              <a:buClr>
                <a:schemeClr val="bg1"/>
              </a:buClr>
              <a:buFontTx/>
              <a:buChar char="•"/>
            </a:pPr>
            <a:r>
              <a:rPr lang="en-US" altLang="en-US" sz="2400" b="1"/>
              <a:t>Number of restrictions</a:t>
            </a:r>
          </a:p>
          <a:p>
            <a:pPr lvl="1" algn="just" eaLnBrk="1" hangingPunct="1">
              <a:lnSpc>
                <a:spcPts val="2100"/>
              </a:lnSpc>
              <a:spcBef>
                <a:spcPct val="50000"/>
              </a:spcBef>
              <a:buClr>
                <a:schemeClr val="bg1"/>
              </a:buClr>
              <a:buFontTx/>
              <a:buNone/>
            </a:pPr>
            <a:r>
              <a:rPr lang="en-US" altLang="en-US" sz="2400"/>
              <a:t>I.e. Number of resistance to flow; Example: shut-off valves, bends, t-joints, etc.</a:t>
            </a:r>
            <a:endParaRPr lang="en-GB" altLang="en-US" sz="2400"/>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44AC064B-A75F-76A5-26F7-1E90D00219FD}"/>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distribution</a:t>
            </a:r>
            <a:endParaRPr lang="en-GB" altLang="en-US"/>
          </a:p>
        </p:txBody>
      </p:sp>
      <p:grpSp>
        <p:nvGrpSpPr>
          <p:cNvPr id="124931" name="Group 3">
            <a:extLst>
              <a:ext uri="{FF2B5EF4-FFF2-40B4-BE49-F238E27FC236}">
                <a16:creationId xmlns:a16="http://schemas.microsoft.com/office/drawing/2014/main" id="{D2DC0261-C1D6-1B24-CCFD-4B8176A1B13F}"/>
              </a:ext>
              <a:ext uri="{C183D7F6-B498-43B3-948B-1728B52AA6E4}">
                <adec:decorative xmlns:adec="http://schemas.microsoft.com/office/drawing/2017/decorative" val="1"/>
              </a:ext>
            </a:extLst>
          </p:cNvPr>
          <p:cNvGrpSpPr>
            <a:grpSpLocks/>
          </p:cNvGrpSpPr>
          <p:nvPr/>
        </p:nvGrpSpPr>
        <p:grpSpPr bwMode="auto">
          <a:xfrm>
            <a:off x="228600" y="2057400"/>
            <a:ext cx="7391400" cy="3627438"/>
            <a:chOff x="624" y="1296"/>
            <a:chExt cx="4656" cy="2285"/>
          </a:xfrm>
        </p:grpSpPr>
        <p:pic>
          <p:nvPicPr>
            <p:cNvPr id="124932" name="Picture 4">
              <a:extLst>
                <a:ext uri="{FF2B5EF4-FFF2-40B4-BE49-F238E27FC236}">
                  <a16:creationId xmlns:a16="http://schemas.microsoft.com/office/drawing/2014/main" id="{07AAE70C-2F39-76A7-0633-E6F2348EE6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4" y="1296"/>
              <a:ext cx="4656" cy="2285"/>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355333" name="Rectangle 5">
              <a:extLst>
                <a:ext uri="{FF2B5EF4-FFF2-40B4-BE49-F238E27FC236}">
                  <a16:creationId xmlns:a16="http://schemas.microsoft.com/office/drawing/2014/main" id="{86D18892-292A-AB96-1243-F3CCE93A3B76}"/>
                </a:ext>
              </a:extLst>
            </p:cNvPr>
            <p:cNvSpPr>
              <a:spLocks noChangeArrowheads="1"/>
            </p:cNvSpPr>
            <p:nvPr/>
          </p:nvSpPr>
          <p:spPr bwMode="auto">
            <a:xfrm>
              <a:off x="1008" y="2544"/>
              <a:ext cx="432" cy="96"/>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34" name="Rectangle 6">
              <a:extLst>
                <a:ext uri="{FF2B5EF4-FFF2-40B4-BE49-F238E27FC236}">
                  <a16:creationId xmlns:a16="http://schemas.microsoft.com/office/drawing/2014/main" id="{B48DF850-1A15-A270-B395-36129E26F23B}"/>
                </a:ext>
              </a:extLst>
            </p:cNvPr>
            <p:cNvSpPr>
              <a:spLocks noChangeArrowheads="1"/>
            </p:cNvSpPr>
            <p:nvPr/>
          </p:nvSpPr>
          <p:spPr bwMode="auto">
            <a:xfrm>
              <a:off x="2160" y="2832"/>
              <a:ext cx="432" cy="192"/>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35" name="Rectangle 7">
              <a:extLst>
                <a:ext uri="{FF2B5EF4-FFF2-40B4-BE49-F238E27FC236}">
                  <a16:creationId xmlns:a16="http://schemas.microsoft.com/office/drawing/2014/main" id="{B4814B99-3155-7DDB-D6E4-B008A4EEFEA0}"/>
                </a:ext>
              </a:extLst>
            </p:cNvPr>
            <p:cNvSpPr>
              <a:spLocks noChangeArrowheads="1"/>
            </p:cNvSpPr>
            <p:nvPr/>
          </p:nvSpPr>
          <p:spPr bwMode="auto">
            <a:xfrm>
              <a:off x="3600" y="2640"/>
              <a:ext cx="576" cy="432"/>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36" name="Rectangle 8">
              <a:extLst>
                <a:ext uri="{FF2B5EF4-FFF2-40B4-BE49-F238E27FC236}">
                  <a16:creationId xmlns:a16="http://schemas.microsoft.com/office/drawing/2014/main" id="{85513E79-C665-4624-B2BB-E5E6E219F13E}"/>
                </a:ext>
              </a:extLst>
            </p:cNvPr>
            <p:cNvSpPr>
              <a:spLocks noChangeArrowheads="1"/>
            </p:cNvSpPr>
            <p:nvPr/>
          </p:nvSpPr>
          <p:spPr bwMode="auto">
            <a:xfrm>
              <a:off x="3168" y="2976"/>
              <a:ext cx="336" cy="192"/>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37" name="Rectangle 9">
              <a:extLst>
                <a:ext uri="{FF2B5EF4-FFF2-40B4-BE49-F238E27FC236}">
                  <a16:creationId xmlns:a16="http://schemas.microsoft.com/office/drawing/2014/main" id="{610DC7E1-9232-47EE-7882-6B8C8B813347}"/>
                </a:ext>
              </a:extLst>
            </p:cNvPr>
            <p:cNvSpPr>
              <a:spLocks noChangeArrowheads="1"/>
            </p:cNvSpPr>
            <p:nvPr/>
          </p:nvSpPr>
          <p:spPr bwMode="auto">
            <a:xfrm>
              <a:off x="3216" y="2784"/>
              <a:ext cx="576" cy="336"/>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38" name="Rectangle 10">
              <a:extLst>
                <a:ext uri="{FF2B5EF4-FFF2-40B4-BE49-F238E27FC236}">
                  <a16:creationId xmlns:a16="http://schemas.microsoft.com/office/drawing/2014/main" id="{AED3B351-13C7-02C8-9143-496A567749A6}"/>
                </a:ext>
              </a:extLst>
            </p:cNvPr>
            <p:cNvSpPr>
              <a:spLocks noChangeArrowheads="1"/>
            </p:cNvSpPr>
            <p:nvPr/>
          </p:nvSpPr>
          <p:spPr bwMode="auto">
            <a:xfrm>
              <a:off x="4032" y="2592"/>
              <a:ext cx="528" cy="336"/>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39" name="Rectangle 11">
              <a:extLst>
                <a:ext uri="{FF2B5EF4-FFF2-40B4-BE49-F238E27FC236}">
                  <a16:creationId xmlns:a16="http://schemas.microsoft.com/office/drawing/2014/main" id="{B7B903E0-3A13-2F13-6721-6C1DA524C2FB}"/>
                </a:ext>
              </a:extLst>
            </p:cNvPr>
            <p:cNvSpPr>
              <a:spLocks noChangeArrowheads="1"/>
            </p:cNvSpPr>
            <p:nvPr/>
          </p:nvSpPr>
          <p:spPr bwMode="auto">
            <a:xfrm>
              <a:off x="3456" y="2064"/>
              <a:ext cx="1008" cy="192"/>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355340" name="Rectangle 12">
              <a:extLst>
                <a:ext uri="{FF2B5EF4-FFF2-40B4-BE49-F238E27FC236}">
                  <a16:creationId xmlns:a16="http://schemas.microsoft.com/office/drawing/2014/main" id="{6C6584A4-32F5-B09C-0E4D-1ACD9CDEE172}"/>
                </a:ext>
              </a:extLst>
            </p:cNvPr>
            <p:cNvSpPr>
              <a:spLocks noChangeArrowheads="1"/>
            </p:cNvSpPr>
            <p:nvPr/>
          </p:nvSpPr>
          <p:spPr bwMode="auto">
            <a:xfrm>
              <a:off x="4368" y="1536"/>
              <a:ext cx="528" cy="336"/>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124941" name="Text Box 13">
              <a:extLst>
                <a:ext uri="{FF2B5EF4-FFF2-40B4-BE49-F238E27FC236}">
                  <a16:creationId xmlns:a16="http://schemas.microsoft.com/office/drawing/2014/main" id="{55888C14-4CB5-CC8B-AEB4-E6FF723B16C1}"/>
                </a:ext>
              </a:extLst>
            </p:cNvPr>
            <p:cNvSpPr txBox="1">
              <a:spLocks noChangeArrowheads="1"/>
            </p:cNvSpPr>
            <p:nvPr/>
          </p:nvSpPr>
          <p:spPr bwMode="auto">
            <a:xfrm>
              <a:off x="4176" y="1632"/>
              <a:ext cx="816" cy="173"/>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200">
                  <a:latin typeface="MetaPlusLF" charset="0"/>
                </a:rPr>
                <a:t>1-2% Gradient</a:t>
              </a:r>
            </a:p>
          </p:txBody>
        </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5F0F0404-F087-CEF8-B894-8F2569345418}"/>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a:t>Air distribution (air ring main)</a:t>
            </a:r>
            <a:endParaRPr lang="en-GB" altLang="en-US"/>
          </a:p>
        </p:txBody>
      </p:sp>
      <p:grpSp>
        <p:nvGrpSpPr>
          <p:cNvPr id="125955" name="Group 3">
            <a:extLst>
              <a:ext uri="{FF2B5EF4-FFF2-40B4-BE49-F238E27FC236}">
                <a16:creationId xmlns:a16="http://schemas.microsoft.com/office/drawing/2014/main" id="{35359197-D562-8E30-C4F8-BA44097FDA09}"/>
              </a:ext>
              <a:ext uri="{C183D7F6-B498-43B3-948B-1728B52AA6E4}">
                <adec:decorative xmlns:adec="http://schemas.microsoft.com/office/drawing/2017/decorative" val="1"/>
              </a:ext>
            </a:extLst>
          </p:cNvPr>
          <p:cNvGrpSpPr>
            <a:grpSpLocks/>
          </p:cNvGrpSpPr>
          <p:nvPr/>
        </p:nvGrpSpPr>
        <p:grpSpPr bwMode="auto">
          <a:xfrm>
            <a:off x="304800" y="2057400"/>
            <a:ext cx="6934200" cy="3265488"/>
            <a:chOff x="768" y="1296"/>
            <a:chExt cx="4368" cy="2057"/>
          </a:xfrm>
        </p:grpSpPr>
        <p:pic>
          <p:nvPicPr>
            <p:cNvPr id="125956" name="Picture 4">
              <a:extLst>
                <a:ext uri="{FF2B5EF4-FFF2-40B4-BE49-F238E27FC236}">
                  <a16:creationId xmlns:a16="http://schemas.microsoft.com/office/drawing/2014/main" id="{7B5351CB-B3AA-5331-BC1F-E4699D3B6FE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8" y="1296"/>
              <a:ext cx="4368" cy="2057"/>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356357" name="Rectangle 5">
              <a:extLst>
                <a:ext uri="{FF2B5EF4-FFF2-40B4-BE49-F238E27FC236}">
                  <a16:creationId xmlns:a16="http://schemas.microsoft.com/office/drawing/2014/main" id="{C56A7217-9FBC-44E9-DEB2-3956F65CD243}"/>
                </a:ext>
              </a:extLst>
            </p:cNvPr>
            <p:cNvSpPr>
              <a:spLocks noChangeArrowheads="1"/>
            </p:cNvSpPr>
            <p:nvPr/>
          </p:nvSpPr>
          <p:spPr bwMode="auto">
            <a:xfrm>
              <a:off x="960" y="2400"/>
              <a:ext cx="912" cy="288"/>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125958" name="Text Box 6">
              <a:extLst>
                <a:ext uri="{FF2B5EF4-FFF2-40B4-BE49-F238E27FC236}">
                  <a16:creationId xmlns:a16="http://schemas.microsoft.com/office/drawing/2014/main" id="{C05EF006-0C56-6AB3-0654-728BA49011BE}"/>
                </a:ext>
              </a:extLst>
            </p:cNvPr>
            <p:cNvSpPr txBox="1">
              <a:spLocks noChangeArrowheads="1"/>
            </p:cNvSpPr>
            <p:nvPr/>
          </p:nvSpPr>
          <p:spPr bwMode="auto">
            <a:xfrm>
              <a:off x="960" y="2352"/>
              <a:ext cx="912" cy="192"/>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400">
                  <a:latin typeface="MetaPlusLF" charset="0"/>
                </a:rPr>
                <a:t>Production Plant</a:t>
              </a:r>
            </a:p>
          </p:txBody>
        </p:sp>
      </p:gr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a:extLst>
              <a:ext uri="{FF2B5EF4-FFF2-40B4-BE49-F238E27FC236}">
                <a16:creationId xmlns:a16="http://schemas.microsoft.com/office/drawing/2014/main" id="{CE441530-DDC0-2DB1-59EB-7BBBBE577A6C}"/>
              </a:ext>
            </a:extLst>
          </p:cNvPr>
          <p:cNvSpPr>
            <a:spLocks noGrp="1" noChangeArrowheads="1"/>
          </p:cNvSpPr>
          <p:nvPr>
            <p:ph type="title"/>
          </p:nvPr>
        </p:nvSpPr>
        <p:spPr>
          <a:xfrm>
            <a:off x="457200" y="619125"/>
            <a:ext cx="8229600" cy="1141413"/>
          </a:xfrm>
        </p:spPr>
        <p:txBody>
          <a:bodyPr/>
          <a:lstStyle/>
          <a:p>
            <a:pPr eaLnBrk="1" hangingPunct="1">
              <a:lnSpc>
                <a:spcPts val="2100"/>
              </a:lnSpc>
            </a:pPr>
            <a:r>
              <a:rPr lang="de-DE" altLang="en-US" sz="2400"/>
              <a:t>Air distribution (ring main cross-connected)</a:t>
            </a:r>
            <a:endParaRPr lang="en-GB" altLang="en-US" sz="2400"/>
          </a:p>
        </p:txBody>
      </p:sp>
      <p:grpSp>
        <p:nvGrpSpPr>
          <p:cNvPr id="126979" name="Group 3">
            <a:extLst>
              <a:ext uri="{FF2B5EF4-FFF2-40B4-BE49-F238E27FC236}">
                <a16:creationId xmlns:a16="http://schemas.microsoft.com/office/drawing/2014/main" id="{9E8C63D7-8B7B-0582-8BBB-62B5A7F255FF}"/>
              </a:ext>
              <a:ext uri="{C183D7F6-B498-43B3-948B-1728B52AA6E4}">
                <adec:decorative xmlns:adec="http://schemas.microsoft.com/office/drawing/2017/decorative" val="1"/>
              </a:ext>
            </a:extLst>
          </p:cNvPr>
          <p:cNvGrpSpPr>
            <a:grpSpLocks/>
          </p:cNvGrpSpPr>
          <p:nvPr/>
        </p:nvGrpSpPr>
        <p:grpSpPr bwMode="auto">
          <a:xfrm>
            <a:off x="152400" y="2025650"/>
            <a:ext cx="6400800" cy="3536950"/>
            <a:chOff x="1008" y="1392"/>
            <a:chExt cx="4032" cy="2228"/>
          </a:xfrm>
        </p:grpSpPr>
        <p:pic>
          <p:nvPicPr>
            <p:cNvPr id="126980" name="Picture 4">
              <a:extLst>
                <a:ext uri="{FF2B5EF4-FFF2-40B4-BE49-F238E27FC236}">
                  <a16:creationId xmlns:a16="http://schemas.microsoft.com/office/drawing/2014/main" id="{B9C62688-0424-D264-1E02-721FCE945E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8" y="1392"/>
              <a:ext cx="4032" cy="2228"/>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pic>
        <p:sp>
          <p:nvSpPr>
            <p:cNvPr id="357381" name="Rectangle 5">
              <a:extLst>
                <a:ext uri="{FF2B5EF4-FFF2-40B4-BE49-F238E27FC236}">
                  <a16:creationId xmlns:a16="http://schemas.microsoft.com/office/drawing/2014/main" id="{2EAC3CB8-52C9-5974-7A0B-5D449C77155B}"/>
                </a:ext>
              </a:extLst>
            </p:cNvPr>
            <p:cNvSpPr>
              <a:spLocks noChangeArrowheads="1"/>
            </p:cNvSpPr>
            <p:nvPr/>
          </p:nvSpPr>
          <p:spPr bwMode="auto">
            <a:xfrm>
              <a:off x="1440" y="2256"/>
              <a:ext cx="816" cy="432"/>
            </a:xfrm>
            <a:prstGeom prst="rect">
              <a:avLst/>
            </a:prstGeom>
            <a:solidFill>
              <a:schemeClr val="bg1"/>
            </a:solidFill>
            <a:ln w="9525">
              <a:solidFill>
                <a:schemeClr val="bg1"/>
              </a:solidFill>
              <a:miter lim="800000"/>
              <a:headEnd/>
              <a:tailEnd/>
            </a:ln>
            <a:effectLst>
              <a:prstShdw prst="shdw17" dist="17961" dir="2700000">
                <a:schemeClr val="bg1">
                  <a:gamma/>
                  <a:shade val="60000"/>
                  <a:invGamma/>
                </a:schemeClr>
              </a:prstShdw>
            </a:effectLst>
          </p:spPr>
          <p:txBody>
            <a:bodyPr wrap="none" anchor="ctr"/>
            <a:lstStyle/>
            <a:p>
              <a:pPr>
                <a:defRPr/>
              </a:pPr>
              <a:endParaRPr lang="en-US"/>
            </a:p>
          </p:txBody>
        </p:sp>
        <p:sp>
          <p:nvSpPr>
            <p:cNvPr id="126982" name="Text Box 6">
              <a:extLst>
                <a:ext uri="{FF2B5EF4-FFF2-40B4-BE49-F238E27FC236}">
                  <a16:creationId xmlns:a16="http://schemas.microsoft.com/office/drawing/2014/main" id="{49C39D3F-DC22-0323-CFF4-F7E03F113809}"/>
                </a:ext>
              </a:extLst>
            </p:cNvPr>
            <p:cNvSpPr txBox="1">
              <a:spLocks noChangeArrowheads="1"/>
            </p:cNvSpPr>
            <p:nvPr/>
          </p:nvSpPr>
          <p:spPr bwMode="auto">
            <a:xfrm>
              <a:off x="1392" y="2256"/>
              <a:ext cx="864" cy="326"/>
            </a:xfrm>
            <a:prstGeom prst="rect">
              <a:avLst/>
            </a:prstGeom>
            <a:noFill/>
            <a:ln>
              <a:noFill/>
            </a:ln>
            <a:effectLst/>
            <a:extLst>
              <a:ext uri="{909E8E84-426E-40DD-AFC4-6F175D3DCCD1}">
                <a14:hiddenFill xmlns:a14="http://schemas.microsoft.com/office/drawing/2010/main">
                  <a:gradFill rotWithShape="0">
                    <a:gsLst>
                      <a:gs pos="0">
                        <a:srgbClr val="FFFFCC"/>
                      </a:gs>
                      <a:gs pos="100000">
                        <a:srgbClr val="FF9999"/>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68686"/>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spcBef>
                  <a:spcPct val="50000"/>
                </a:spcBef>
              </a:pPr>
              <a:r>
                <a:rPr lang="en-US" altLang="en-US" sz="1400">
                  <a:latin typeface="MetaPlusLF" charset="0"/>
                </a:rPr>
                <a:t>Production Plant</a:t>
              </a:r>
            </a:p>
          </p:txBody>
        </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a:extLst>
              <a:ext uri="{FF2B5EF4-FFF2-40B4-BE49-F238E27FC236}">
                <a16:creationId xmlns:a16="http://schemas.microsoft.com/office/drawing/2014/main" id="{73E01E91-B234-CBF5-B930-D6B2F1D2910B}"/>
              </a:ext>
            </a:extLst>
          </p:cNvPr>
          <p:cNvSpPr>
            <a:spLocks noGrp="1" noChangeArrowheads="1"/>
          </p:cNvSpPr>
          <p:nvPr>
            <p:ph type="title"/>
          </p:nvPr>
        </p:nvSpPr>
        <p:spPr/>
        <p:txBody>
          <a:bodyPr/>
          <a:lstStyle/>
          <a:p>
            <a:pPr eaLnBrk="1" hangingPunct="1"/>
            <a:r>
              <a:rPr lang="en-US" altLang="en-US"/>
              <a:t>Valves</a:t>
            </a:r>
          </a:p>
        </p:txBody>
      </p:sp>
      <p:sp>
        <p:nvSpPr>
          <p:cNvPr id="128003" name="Rectangle 3">
            <a:extLst>
              <a:ext uri="{FF2B5EF4-FFF2-40B4-BE49-F238E27FC236}">
                <a16:creationId xmlns:a16="http://schemas.microsoft.com/office/drawing/2014/main" id="{871C1D7E-7247-8C1E-552E-158D1BFF973F}"/>
              </a:ext>
            </a:extLst>
          </p:cNvPr>
          <p:cNvSpPr>
            <a:spLocks noGrp="1" noChangeArrowheads="1"/>
          </p:cNvSpPr>
          <p:nvPr>
            <p:ph type="body" idx="1"/>
          </p:nvPr>
        </p:nvSpPr>
        <p:spPr/>
        <p:txBody>
          <a:bodyPr/>
          <a:lstStyle/>
          <a:p>
            <a:pPr eaLnBrk="1" hangingPunct="1"/>
            <a:r>
              <a:rPr lang="en-US" altLang="en-US"/>
              <a:t>The function of valves is to control the pressure or flow rate of pressure media.  </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a:extLst>
              <a:ext uri="{FF2B5EF4-FFF2-40B4-BE49-F238E27FC236}">
                <a16:creationId xmlns:a16="http://schemas.microsoft.com/office/drawing/2014/main" id="{CA6AD3EE-6FFB-D33F-EC83-969FEB01F020}"/>
              </a:ext>
            </a:extLst>
          </p:cNvPr>
          <p:cNvSpPr>
            <a:spLocks noGrp="1" noChangeArrowheads="1"/>
          </p:cNvSpPr>
          <p:nvPr>
            <p:ph type="title"/>
          </p:nvPr>
        </p:nvSpPr>
        <p:spPr/>
        <p:txBody>
          <a:bodyPr/>
          <a:lstStyle/>
          <a:p>
            <a:pPr eaLnBrk="1" hangingPunct="1"/>
            <a:r>
              <a:rPr lang="en-US" altLang="en-US"/>
              <a:t>The Valve is Described by:</a:t>
            </a:r>
          </a:p>
        </p:txBody>
      </p:sp>
      <p:sp>
        <p:nvSpPr>
          <p:cNvPr id="129027" name="Rectangle 4">
            <a:extLst>
              <a:ext uri="{FF2B5EF4-FFF2-40B4-BE49-F238E27FC236}">
                <a16:creationId xmlns:a16="http://schemas.microsoft.com/office/drawing/2014/main" id="{D3CE093B-9EB5-B9D2-E42F-93A24AB3888A}"/>
              </a:ext>
            </a:extLst>
          </p:cNvPr>
          <p:cNvSpPr>
            <a:spLocks noGrp="1" noChangeArrowheads="1"/>
          </p:cNvSpPr>
          <p:nvPr>
            <p:ph type="body" sz="half" idx="1"/>
          </p:nvPr>
        </p:nvSpPr>
        <p:spPr/>
        <p:txBody>
          <a:bodyPr/>
          <a:lstStyle/>
          <a:p>
            <a:pPr eaLnBrk="1" hangingPunct="1"/>
            <a:r>
              <a:rPr lang="en-US" altLang="en-US" sz="2800"/>
              <a:t>Number of ports or openings (ways):</a:t>
            </a:r>
          </a:p>
          <a:p>
            <a:pPr eaLnBrk="1" hangingPunct="1"/>
            <a:r>
              <a:rPr lang="en-US" altLang="en-US" sz="2800"/>
              <a:t>Number of positions:</a:t>
            </a:r>
          </a:p>
          <a:p>
            <a:pPr eaLnBrk="1" hangingPunct="1"/>
            <a:r>
              <a:rPr lang="en-US" altLang="en-US" sz="2800"/>
              <a:t>Methods of actuation of the valve:</a:t>
            </a:r>
          </a:p>
          <a:p>
            <a:pPr eaLnBrk="1" hangingPunct="1">
              <a:buFont typeface="Wingdings" panose="05000000000000000000" pitchFamily="2" charset="2"/>
              <a:buNone/>
            </a:pPr>
            <a:endParaRPr lang="en-US" altLang="en-US" sz="2800"/>
          </a:p>
          <a:p>
            <a:pPr eaLnBrk="1" hangingPunct="1"/>
            <a:r>
              <a:rPr lang="en-US" altLang="en-US" sz="2800"/>
              <a:t>Methods of return actuation:</a:t>
            </a:r>
          </a:p>
        </p:txBody>
      </p:sp>
      <p:sp>
        <p:nvSpPr>
          <p:cNvPr id="129028" name="Rectangle 5">
            <a:extLst>
              <a:ext uri="{FF2B5EF4-FFF2-40B4-BE49-F238E27FC236}">
                <a16:creationId xmlns:a16="http://schemas.microsoft.com/office/drawing/2014/main" id="{1914B30A-A52C-B427-3909-4C06CD1BC294}"/>
              </a:ext>
            </a:extLst>
          </p:cNvPr>
          <p:cNvSpPr>
            <a:spLocks noGrp="1" noChangeArrowheads="1"/>
          </p:cNvSpPr>
          <p:nvPr>
            <p:ph type="body" sz="half" idx="2"/>
          </p:nvPr>
        </p:nvSpPr>
        <p:spPr/>
        <p:txBody>
          <a:bodyPr/>
          <a:lstStyle/>
          <a:p>
            <a:pPr eaLnBrk="1" hangingPunct="1"/>
            <a:r>
              <a:rPr lang="en-US" altLang="en-US" sz="2800"/>
              <a:t>2-way, 3-way, 4-way, 5-way, etc.</a:t>
            </a:r>
          </a:p>
          <a:p>
            <a:pPr eaLnBrk="1" hangingPunct="1"/>
            <a:r>
              <a:rPr lang="en-US" altLang="en-US" sz="2800"/>
              <a:t>2 pos., 3 pos.</a:t>
            </a:r>
          </a:p>
          <a:p>
            <a:pPr eaLnBrk="1" hangingPunct="1"/>
            <a:r>
              <a:rPr lang="en-US" altLang="en-US" sz="2800"/>
              <a:t>Manually, mechanically, pneumatically, electrically</a:t>
            </a:r>
          </a:p>
          <a:p>
            <a:pPr eaLnBrk="1" hangingPunct="1"/>
            <a:r>
              <a:rPr lang="en-US" altLang="en-US" sz="2800"/>
              <a:t>Spring return, air return</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20787628-0241-D707-6078-8A6BF25B41AE}"/>
              </a:ext>
            </a:extLst>
          </p:cNvPr>
          <p:cNvSpPr>
            <a:spLocks noGrp="1" noChangeArrowheads="1"/>
          </p:cNvSpPr>
          <p:nvPr>
            <p:ph type="title"/>
          </p:nvPr>
        </p:nvSpPr>
        <p:spPr/>
        <p:txBody>
          <a:bodyPr/>
          <a:lstStyle/>
          <a:p>
            <a:pPr eaLnBrk="1" hangingPunct="1"/>
            <a:r>
              <a:rPr lang="de-DE" altLang="en-US"/>
              <a:t>Storage</a:t>
            </a:r>
            <a:endParaRPr lang="en-US" altLang="en-US"/>
          </a:p>
        </p:txBody>
      </p:sp>
      <p:sp>
        <p:nvSpPr>
          <p:cNvPr id="34819" name="Rectangle 3">
            <a:extLst>
              <a:ext uri="{FF2B5EF4-FFF2-40B4-BE49-F238E27FC236}">
                <a16:creationId xmlns:a16="http://schemas.microsoft.com/office/drawing/2014/main" id="{C9BD9DC5-91E3-9B94-1498-BBA7B46197DC}"/>
              </a:ext>
            </a:extLst>
          </p:cNvPr>
          <p:cNvSpPr>
            <a:spLocks noGrp="1" noChangeArrowheads="1"/>
          </p:cNvSpPr>
          <p:nvPr>
            <p:ph type="body" idx="1"/>
          </p:nvPr>
        </p:nvSpPr>
        <p:spPr/>
        <p:txBody>
          <a:bodyPr/>
          <a:lstStyle/>
          <a:p>
            <a:pPr algn="just" eaLnBrk="1" hangingPunct="1">
              <a:lnSpc>
                <a:spcPts val="2100"/>
              </a:lnSpc>
              <a:spcBef>
                <a:spcPct val="50000"/>
              </a:spcBef>
              <a:buClr>
                <a:schemeClr val="tx2"/>
              </a:buClr>
              <a:buFontTx/>
              <a:buNone/>
            </a:pPr>
            <a:endParaRPr lang="en-US" altLang="en-US" b="1">
              <a:solidFill>
                <a:schemeClr val="tx2"/>
              </a:solidFill>
            </a:endParaRPr>
          </a:p>
          <a:p>
            <a:pPr algn="just" eaLnBrk="1" hangingPunct="1">
              <a:lnSpc>
                <a:spcPts val="2100"/>
              </a:lnSpc>
              <a:spcBef>
                <a:spcPct val="50000"/>
              </a:spcBef>
              <a:buClr>
                <a:schemeClr val="tx2"/>
              </a:buClr>
              <a:buFontTx/>
              <a:buChar char="•"/>
            </a:pPr>
            <a:r>
              <a:rPr lang="en-US" altLang="en-US" b="1">
                <a:solidFill>
                  <a:schemeClr val="tx2"/>
                </a:solidFill>
              </a:rPr>
              <a:t>A compressor need not be in </a:t>
            </a:r>
          </a:p>
          <a:p>
            <a:pPr algn="just" eaLnBrk="1" hangingPunct="1">
              <a:lnSpc>
                <a:spcPts val="2100"/>
              </a:lnSpc>
              <a:spcBef>
                <a:spcPct val="50000"/>
              </a:spcBef>
              <a:buClr>
                <a:schemeClr val="tx2"/>
              </a:buClr>
              <a:buFontTx/>
              <a:buNone/>
            </a:pPr>
            <a:r>
              <a:rPr lang="en-US" altLang="en-US" b="1">
                <a:solidFill>
                  <a:schemeClr val="tx2"/>
                </a:solidFill>
              </a:rPr>
              <a:t>	continuous operation.</a:t>
            </a:r>
          </a:p>
          <a:p>
            <a:pPr algn="just" eaLnBrk="1" hangingPunct="1">
              <a:lnSpc>
                <a:spcPts val="2100"/>
              </a:lnSpc>
              <a:spcBef>
                <a:spcPct val="50000"/>
              </a:spcBef>
              <a:buClr>
                <a:schemeClr val="tx2"/>
              </a:buClr>
              <a:buFontTx/>
              <a:buChar char="•"/>
            </a:pPr>
            <a:r>
              <a:rPr lang="en-US" altLang="en-US" b="1">
                <a:solidFill>
                  <a:schemeClr val="tx2"/>
                </a:solidFill>
              </a:rPr>
              <a:t>Compressed air can be stored in a </a:t>
            </a:r>
          </a:p>
          <a:p>
            <a:pPr algn="just" eaLnBrk="1" hangingPunct="1">
              <a:lnSpc>
                <a:spcPts val="2100"/>
              </a:lnSpc>
              <a:spcBef>
                <a:spcPct val="50000"/>
              </a:spcBef>
              <a:buClr>
                <a:schemeClr val="tx2"/>
              </a:buClr>
              <a:buFontTx/>
              <a:buNone/>
            </a:pPr>
            <a:r>
              <a:rPr lang="en-US" altLang="en-US" b="1">
                <a:solidFill>
                  <a:schemeClr val="tx2"/>
                </a:solidFill>
              </a:rPr>
              <a:t>	reservoir and removed as required.</a:t>
            </a:r>
          </a:p>
          <a:p>
            <a:pPr algn="just" eaLnBrk="1" hangingPunct="1">
              <a:lnSpc>
                <a:spcPts val="2100"/>
              </a:lnSpc>
              <a:spcBef>
                <a:spcPct val="50000"/>
              </a:spcBef>
              <a:buClr>
                <a:schemeClr val="tx2"/>
              </a:buClr>
              <a:buFontTx/>
              <a:buChar char="•"/>
            </a:pPr>
            <a:r>
              <a:rPr lang="en-US" altLang="en-US" b="1">
                <a:solidFill>
                  <a:schemeClr val="tx2"/>
                </a:solidFill>
              </a:rPr>
              <a:t>The reservoir can be transportable.</a:t>
            </a:r>
            <a:endParaRPr lang="en-US" altLang="en-US"/>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AFDEC498-99F3-9149-1E60-B68B55F925D6}"/>
              </a:ext>
            </a:extLst>
          </p:cNvPr>
          <p:cNvSpPr>
            <a:spLocks noGrp="1" noChangeArrowheads="1"/>
          </p:cNvSpPr>
          <p:nvPr>
            <p:ph type="title"/>
          </p:nvPr>
        </p:nvSpPr>
        <p:spPr/>
        <p:txBody>
          <a:bodyPr/>
          <a:lstStyle/>
          <a:p>
            <a:pPr eaLnBrk="1" hangingPunct="1"/>
            <a:r>
              <a:rPr lang="en-BZ" altLang="en-US"/>
              <a:t>3/2-way valve</a:t>
            </a:r>
            <a:endParaRPr lang="en-US" altLang="en-US"/>
          </a:p>
        </p:txBody>
      </p:sp>
      <p:sp>
        <p:nvSpPr>
          <p:cNvPr id="130051" name="Rectangle 5">
            <a:extLst>
              <a:ext uri="{FF2B5EF4-FFF2-40B4-BE49-F238E27FC236}">
                <a16:creationId xmlns:a16="http://schemas.microsoft.com/office/drawing/2014/main" id="{E22FFB41-A65A-0E99-ED77-7ADFA4B49D3E}"/>
              </a:ext>
            </a:extLst>
          </p:cNvPr>
          <p:cNvSpPr>
            <a:spLocks noGrp="1" noChangeArrowheads="1"/>
          </p:cNvSpPr>
          <p:nvPr>
            <p:ph type="body" sz="half" idx="2"/>
          </p:nvPr>
        </p:nvSpPr>
        <p:spPr/>
        <p:txBody>
          <a:bodyPr/>
          <a:lstStyle/>
          <a:p>
            <a:pPr eaLnBrk="1" hangingPunct="1">
              <a:lnSpc>
                <a:spcPct val="80000"/>
              </a:lnSpc>
            </a:pPr>
            <a:r>
              <a:rPr lang="de-DE" altLang="en-US" sz="1400"/>
              <a:t>3/2-way valve, normally closed, disc seat</a:t>
            </a:r>
          </a:p>
          <a:p>
            <a:pPr eaLnBrk="1" hangingPunct="1">
              <a:lnSpc>
                <a:spcPct val="80000"/>
              </a:lnSpc>
            </a:pPr>
            <a:r>
              <a:rPr lang="de-DE" altLang="en-US" sz="1400" b="1"/>
              <a:t>3 working ports, 2 switching positions</a:t>
            </a:r>
          </a:p>
          <a:p>
            <a:pPr eaLnBrk="1" hangingPunct="1">
              <a:lnSpc>
                <a:spcPct val="80000"/>
              </a:lnSpc>
            </a:pPr>
            <a:endParaRPr lang="de-DE" altLang="en-US" sz="1400" b="1"/>
          </a:p>
          <a:p>
            <a:pPr eaLnBrk="1" hangingPunct="1">
              <a:lnSpc>
                <a:spcPct val="80000"/>
              </a:lnSpc>
            </a:pPr>
            <a:r>
              <a:rPr lang="de-DE" altLang="en-US" sz="1400"/>
              <a:t>Unactuated</a:t>
            </a:r>
            <a:br>
              <a:rPr lang="de-DE" altLang="en-US" sz="1400"/>
            </a:br>
            <a:r>
              <a:rPr lang="de-DE" altLang="en-US" sz="1400" b="1"/>
              <a:t>A spring-loaded disc blocks flow from supply port 1 to working port 2. Working port 2 is connected to exhaust port 3.</a:t>
            </a:r>
          </a:p>
          <a:p>
            <a:pPr eaLnBrk="1" hangingPunct="1">
              <a:lnSpc>
                <a:spcPct val="80000"/>
              </a:lnSpc>
            </a:pPr>
            <a:endParaRPr lang="de-DE" altLang="en-US" sz="1400" b="1"/>
          </a:p>
          <a:p>
            <a:pPr eaLnBrk="1" hangingPunct="1">
              <a:lnSpc>
                <a:spcPct val="80000"/>
              </a:lnSpc>
            </a:pPr>
            <a:r>
              <a:rPr lang="de-DE" altLang="en-US" sz="1400"/>
              <a:t>Actuated</a:t>
            </a:r>
            <a:br>
              <a:rPr lang="de-DE" altLang="en-US" sz="1400"/>
            </a:br>
            <a:r>
              <a:rPr lang="de-DE" altLang="en-US" sz="1400" b="1"/>
              <a:t>Exhaust port 3 is closed first and then flow is opened from port 1 to port 2.</a:t>
            </a:r>
          </a:p>
          <a:p>
            <a:pPr eaLnBrk="1" hangingPunct="1">
              <a:lnSpc>
                <a:spcPct val="80000"/>
              </a:lnSpc>
            </a:pPr>
            <a:endParaRPr lang="de-DE" altLang="en-US" sz="1400" b="1"/>
          </a:p>
          <a:p>
            <a:pPr eaLnBrk="1" hangingPunct="1">
              <a:lnSpc>
                <a:spcPct val="80000"/>
              </a:lnSpc>
            </a:pPr>
            <a:r>
              <a:rPr lang="de-DE" altLang="en-US" sz="1400"/>
              <a:t>Characteristics</a:t>
            </a:r>
          </a:p>
          <a:p>
            <a:pPr eaLnBrk="1" hangingPunct="1">
              <a:lnSpc>
                <a:spcPct val="80000"/>
              </a:lnSpc>
            </a:pPr>
            <a:r>
              <a:rPr lang="de-DE" altLang="en-US" sz="1400" b="1"/>
              <a:t>Non-overlapping switching </a:t>
            </a:r>
          </a:p>
          <a:p>
            <a:pPr eaLnBrk="1" hangingPunct="1">
              <a:lnSpc>
                <a:spcPct val="80000"/>
              </a:lnSpc>
            </a:pPr>
            <a:r>
              <a:rPr lang="de-DE" altLang="en-US" sz="1400" b="1"/>
              <a:t>Large flow cross section with short actuation stroke</a:t>
            </a:r>
          </a:p>
          <a:p>
            <a:pPr eaLnBrk="1" hangingPunct="1">
              <a:lnSpc>
                <a:spcPct val="80000"/>
              </a:lnSpc>
            </a:pPr>
            <a:r>
              <a:rPr lang="de-DE" altLang="en-US" sz="1400" b="1"/>
              <a:t>Insensitive to dirt</a:t>
            </a:r>
          </a:p>
          <a:p>
            <a:pPr eaLnBrk="1" hangingPunct="1">
              <a:lnSpc>
                <a:spcPct val="80000"/>
              </a:lnSpc>
            </a:pPr>
            <a:r>
              <a:rPr lang="de-DE" altLang="en-US" sz="1400" b="1"/>
              <a:t>Long service life</a:t>
            </a:r>
          </a:p>
          <a:p>
            <a:pPr eaLnBrk="1" hangingPunct="1">
              <a:lnSpc>
                <a:spcPct val="80000"/>
              </a:lnSpc>
              <a:buFont typeface="Wingdings" panose="05000000000000000000" pitchFamily="2" charset="2"/>
              <a:buNone/>
            </a:pPr>
            <a:endParaRPr lang="en-US" altLang="en-US" sz="1400"/>
          </a:p>
        </p:txBody>
      </p:sp>
      <p:pic>
        <p:nvPicPr>
          <p:cNvPr id="130052" name="Picture 6">
            <a:extLst>
              <a:ext uri="{FF2B5EF4-FFF2-40B4-BE49-F238E27FC236}">
                <a16:creationId xmlns:a16="http://schemas.microsoft.com/office/drawing/2014/main" id="{866B55B8-1781-4710-DD22-8D7B44D1EE4C}"/>
              </a:ext>
              <a:ext uri="{C183D7F6-B498-43B3-948B-1728B52AA6E4}">
                <adec:decorative xmlns:adec="http://schemas.microsoft.com/office/drawing/2017/decorative" val="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2930525"/>
            <a:ext cx="4038600" cy="19859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a:extLst>
              <a:ext uri="{FF2B5EF4-FFF2-40B4-BE49-F238E27FC236}">
                <a16:creationId xmlns:a16="http://schemas.microsoft.com/office/drawing/2014/main" id="{B594EF15-9571-2D98-85D9-5FC560540F44}"/>
              </a:ext>
            </a:extLst>
          </p:cNvPr>
          <p:cNvSpPr>
            <a:spLocks noGrp="1" noChangeArrowheads="1"/>
          </p:cNvSpPr>
          <p:nvPr>
            <p:ph type="title"/>
          </p:nvPr>
        </p:nvSpPr>
        <p:spPr/>
        <p:txBody>
          <a:bodyPr/>
          <a:lstStyle/>
          <a:p>
            <a:pPr eaLnBrk="1" hangingPunct="1"/>
            <a:r>
              <a:rPr lang="en-BZ" altLang="en-US" dirty="0"/>
              <a:t>5/2-way double pilot valve</a:t>
            </a:r>
            <a:endParaRPr lang="en-US" altLang="en-US" dirty="0"/>
          </a:p>
        </p:txBody>
      </p:sp>
      <p:pic>
        <p:nvPicPr>
          <p:cNvPr id="131076" name="Picture 6" descr="valve">
            <a:extLst>
              <a:ext uri="{FF2B5EF4-FFF2-40B4-BE49-F238E27FC236}">
                <a16:creationId xmlns:a16="http://schemas.microsoft.com/office/drawing/2014/main" id="{C5A712BE-6124-742E-E478-185FF9253AC4}"/>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90538" y="2971800"/>
            <a:ext cx="3971925" cy="1905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1075" name="Rectangle 5">
            <a:extLst>
              <a:ext uri="{FF2B5EF4-FFF2-40B4-BE49-F238E27FC236}">
                <a16:creationId xmlns:a16="http://schemas.microsoft.com/office/drawing/2014/main" id="{79C827FE-6CF0-1041-5CF1-DB8A62136919}"/>
              </a:ext>
            </a:extLst>
          </p:cNvPr>
          <p:cNvSpPr>
            <a:spLocks noGrp="1" noChangeArrowheads="1"/>
          </p:cNvSpPr>
          <p:nvPr>
            <p:ph type="body" sz="half" idx="2"/>
          </p:nvPr>
        </p:nvSpPr>
        <p:spPr/>
        <p:txBody>
          <a:bodyPr/>
          <a:lstStyle/>
          <a:p>
            <a:pPr eaLnBrk="1" hangingPunct="1">
              <a:lnSpc>
                <a:spcPct val="80000"/>
              </a:lnSpc>
            </a:pPr>
            <a:r>
              <a:rPr lang="de-DE" altLang="en-US" sz="1400"/>
              <a:t>5/2-way double pilot valve, longitudinal slide</a:t>
            </a:r>
            <a:br>
              <a:rPr lang="de-DE" altLang="en-US" sz="1400"/>
            </a:br>
            <a:r>
              <a:rPr lang="de-DE" altLang="en-US" sz="1400" b="1"/>
              <a:t>5 working ports, 2 switching positions</a:t>
            </a:r>
            <a:br>
              <a:rPr lang="de-DE" altLang="en-US" sz="1400" b="1"/>
            </a:br>
            <a:endParaRPr lang="de-DE" altLang="en-US" sz="1400" b="1"/>
          </a:p>
          <a:p>
            <a:pPr eaLnBrk="1" hangingPunct="1">
              <a:lnSpc>
                <a:spcPct val="80000"/>
              </a:lnSpc>
            </a:pPr>
            <a:r>
              <a:rPr lang="de-DE" altLang="en-US" sz="1400" b="1"/>
              <a:t>The valve has a memory function, a short signal (pulse) is sufficient for reversing.</a:t>
            </a:r>
          </a:p>
          <a:p>
            <a:pPr eaLnBrk="1" hangingPunct="1">
              <a:lnSpc>
                <a:spcPct val="80000"/>
              </a:lnSpc>
            </a:pPr>
            <a:r>
              <a:rPr lang="de-DE" altLang="en-US" sz="1400" b="1"/>
              <a:t>A pneumatic signal at pilot port 12 causes flow from port 1 to port 2.</a:t>
            </a:r>
          </a:p>
          <a:p>
            <a:pPr eaLnBrk="1" hangingPunct="1">
              <a:lnSpc>
                <a:spcPct val="80000"/>
              </a:lnSpc>
            </a:pPr>
            <a:r>
              <a:rPr lang="de-DE" altLang="en-US" sz="1400" b="1"/>
              <a:t>A pneumatic  signal at pilot port 14 causes flow from port 1 to port 4.</a:t>
            </a:r>
          </a:p>
          <a:p>
            <a:pPr eaLnBrk="1" hangingPunct="1">
              <a:lnSpc>
                <a:spcPct val="80000"/>
              </a:lnSpc>
            </a:pPr>
            <a:r>
              <a:rPr lang="de-DE" altLang="en-US" sz="1400" b="1"/>
              <a:t>If signals are applied at both pilot ports, the first incoming signal is dominant.</a:t>
            </a:r>
            <a:br>
              <a:rPr lang="de-DE" altLang="en-US" sz="1400" b="1"/>
            </a:br>
            <a:endParaRPr lang="de-DE" altLang="en-US" sz="1400" b="1"/>
          </a:p>
          <a:p>
            <a:pPr eaLnBrk="1" hangingPunct="1">
              <a:lnSpc>
                <a:spcPct val="80000"/>
              </a:lnSpc>
            </a:pPr>
            <a:r>
              <a:rPr lang="de-DE" altLang="en-US" sz="1400"/>
              <a:t>Characteristics</a:t>
            </a:r>
          </a:p>
          <a:p>
            <a:pPr eaLnBrk="1" hangingPunct="1">
              <a:lnSpc>
                <a:spcPct val="80000"/>
              </a:lnSpc>
            </a:pPr>
            <a:r>
              <a:rPr lang="de-DE" altLang="en-US" sz="1400" b="1"/>
              <a:t>For the actuation of double-acting cylinders</a:t>
            </a:r>
          </a:p>
          <a:p>
            <a:pPr eaLnBrk="1" hangingPunct="1">
              <a:lnSpc>
                <a:spcPct val="80000"/>
              </a:lnSpc>
            </a:pPr>
            <a:r>
              <a:rPr lang="de-DE" altLang="en-US" sz="1400" b="1"/>
              <a:t>Long actuation strokes</a:t>
            </a:r>
          </a:p>
          <a:p>
            <a:pPr eaLnBrk="1" hangingPunct="1">
              <a:lnSpc>
                <a:spcPct val="80000"/>
              </a:lnSpc>
            </a:pPr>
            <a:r>
              <a:rPr lang="de-DE" altLang="en-US" sz="1400" b="1"/>
              <a:t>Small actuating forces</a:t>
            </a:r>
          </a:p>
          <a:p>
            <a:pPr eaLnBrk="1" hangingPunct="1">
              <a:lnSpc>
                <a:spcPct val="80000"/>
              </a:lnSpc>
              <a:buFont typeface="Wingdings" panose="05000000000000000000" pitchFamily="2" charset="2"/>
              <a:buNone/>
            </a:pPr>
            <a:endParaRPr lang="en-US" altLang="en-US" sz="140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a:extLst>
              <a:ext uri="{FF2B5EF4-FFF2-40B4-BE49-F238E27FC236}">
                <a16:creationId xmlns:a16="http://schemas.microsoft.com/office/drawing/2014/main" id="{48A4CF4C-E6C3-E311-F53B-00A0672B91A7}"/>
              </a:ext>
            </a:extLst>
          </p:cNvPr>
          <p:cNvSpPr>
            <a:spLocks noGrp="1" noChangeArrowheads="1"/>
          </p:cNvSpPr>
          <p:nvPr>
            <p:ph type="title"/>
          </p:nvPr>
        </p:nvSpPr>
        <p:spPr/>
        <p:txBody>
          <a:bodyPr/>
          <a:lstStyle/>
          <a:p>
            <a:pPr eaLnBrk="1" hangingPunct="1"/>
            <a:r>
              <a:rPr lang="en-US" altLang="en-US"/>
              <a:t>Non-return Valves</a:t>
            </a:r>
          </a:p>
        </p:txBody>
      </p:sp>
      <p:sp>
        <p:nvSpPr>
          <p:cNvPr id="132099" name="Rectangle 3">
            <a:extLst>
              <a:ext uri="{FF2B5EF4-FFF2-40B4-BE49-F238E27FC236}">
                <a16:creationId xmlns:a16="http://schemas.microsoft.com/office/drawing/2014/main" id="{D24910D2-0E12-67AD-30CC-52AFE3E1D900}"/>
              </a:ext>
            </a:extLst>
          </p:cNvPr>
          <p:cNvSpPr>
            <a:spLocks noGrp="1" noChangeArrowheads="1"/>
          </p:cNvSpPr>
          <p:nvPr>
            <p:ph type="body" idx="1"/>
          </p:nvPr>
        </p:nvSpPr>
        <p:spPr/>
        <p:txBody>
          <a:bodyPr/>
          <a:lstStyle/>
          <a:p>
            <a:pPr eaLnBrk="1" hangingPunct="1"/>
            <a:r>
              <a:rPr lang="en-US" altLang="en-US"/>
              <a:t>The non-return valve allows a signal to flow through the device in one direction and in the other direction blocks the flow.</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6C248ED3-FE40-D9FB-9958-2B40A1930BCC}"/>
              </a:ext>
            </a:extLst>
          </p:cNvPr>
          <p:cNvSpPr>
            <a:spLocks noGrp="1" noChangeArrowheads="1"/>
          </p:cNvSpPr>
          <p:nvPr>
            <p:ph type="title"/>
          </p:nvPr>
        </p:nvSpPr>
        <p:spPr/>
        <p:txBody>
          <a:bodyPr/>
          <a:lstStyle/>
          <a:p>
            <a:pPr eaLnBrk="1" hangingPunct="1"/>
            <a:r>
              <a:rPr lang="en-BZ" altLang="en-US" dirty="0"/>
              <a:t>Shuttle valve</a:t>
            </a:r>
            <a:endParaRPr lang="en-US" altLang="en-US" dirty="0"/>
          </a:p>
        </p:txBody>
      </p:sp>
      <p:pic>
        <p:nvPicPr>
          <p:cNvPr id="133124" name="Picture 6" descr="valve">
            <a:extLst>
              <a:ext uri="{FF2B5EF4-FFF2-40B4-BE49-F238E27FC236}">
                <a16:creationId xmlns:a16="http://schemas.microsoft.com/office/drawing/2014/main" id="{71DD3D45-4A67-7BAC-5ACB-7DE9BC335440}"/>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3100388"/>
            <a:ext cx="4038600" cy="16478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3123" name="Rectangle 5">
            <a:extLst>
              <a:ext uri="{FF2B5EF4-FFF2-40B4-BE49-F238E27FC236}">
                <a16:creationId xmlns:a16="http://schemas.microsoft.com/office/drawing/2014/main" id="{D024328C-7E6A-21A4-25C2-B15E65E33FD6}"/>
              </a:ext>
            </a:extLst>
          </p:cNvPr>
          <p:cNvSpPr>
            <a:spLocks noGrp="1" noChangeArrowheads="1"/>
          </p:cNvSpPr>
          <p:nvPr>
            <p:ph type="body" sz="half" idx="2"/>
          </p:nvPr>
        </p:nvSpPr>
        <p:spPr/>
        <p:txBody>
          <a:bodyPr/>
          <a:lstStyle/>
          <a:p>
            <a:pPr eaLnBrk="1" hangingPunct="1">
              <a:lnSpc>
                <a:spcPct val="80000"/>
              </a:lnSpc>
            </a:pPr>
            <a:r>
              <a:rPr lang="de-DE" altLang="en-US" sz="2000" b="1"/>
              <a:t>The shuttle valve is used for logic OR operation.</a:t>
            </a:r>
          </a:p>
          <a:p>
            <a:pPr eaLnBrk="1" hangingPunct="1">
              <a:lnSpc>
                <a:spcPct val="80000"/>
              </a:lnSpc>
            </a:pPr>
            <a:r>
              <a:rPr lang="de-DE" altLang="en-US" sz="2000" b="1"/>
              <a:t>Pneumatic signals at input 1, input 1(3) or at both inputs result in a signal at output 2.</a:t>
            </a:r>
          </a:p>
          <a:p>
            <a:pPr eaLnBrk="1" hangingPunct="1">
              <a:lnSpc>
                <a:spcPct val="80000"/>
              </a:lnSpc>
            </a:pPr>
            <a:r>
              <a:rPr lang="de-DE" altLang="en-US" sz="2000" b="1"/>
              <a:t>No input signal results in no output signal.</a:t>
            </a:r>
          </a:p>
          <a:p>
            <a:pPr eaLnBrk="1" hangingPunct="1">
              <a:lnSpc>
                <a:spcPct val="80000"/>
              </a:lnSpc>
            </a:pPr>
            <a:endParaRPr lang="de-DE" altLang="en-US" sz="2000" b="1"/>
          </a:p>
          <a:p>
            <a:pPr eaLnBrk="1" hangingPunct="1">
              <a:lnSpc>
                <a:spcPct val="80000"/>
              </a:lnSpc>
            </a:pPr>
            <a:r>
              <a:rPr lang="de-DE" altLang="en-US" sz="2000"/>
              <a:t>Output signals</a:t>
            </a:r>
          </a:p>
          <a:p>
            <a:pPr eaLnBrk="1" hangingPunct="1">
              <a:lnSpc>
                <a:spcPct val="80000"/>
              </a:lnSpc>
            </a:pPr>
            <a:r>
              <a:rPr lang="de-DE" altLang="en-US" sz="2000" b="1"/>
              <a:t>If signals are applied at both inputs, the signal with the higher pressure reaches the output.</a:t>
            </a:r>
          </a:p>
          <a:p>
            <a:pPr eaLnBrk="1" hangingPunct="1">
              <a:lnSpc>
                <a:spcPct val="80000"/>
              </a:lnSpc>
              <a:buFont typeface="Wingdings" panose="05000000000000000000" pitchFamily="2" charset="2"/>
              <a:buNone/>
            </a:pPr>
            <a:endParaRPr lang="en-US" altLang="en-US" sz="2000"/>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a:extLst>
              <a:ext uri="{FF2B5EF4-FFF2-40B4-BE49-F238E27FC236}">
                <a16:creationId xmlns:a16="http://schemas.microsoft.com/office/drawing/2014/main" id="{19F182AF-A45C-0EF9-B517-7C9687A9CC5A}"/>
              </a:ext>
            </a:extLst>
          </p:cNvPr>
          <p:cNvSpPr>
            <a:spLocks noGrp="1" noChangeArrowheads="1"/>
          </p:cNvSpPr>
          <p:nvPr>
            <p:ph type="title"/>
          </p:nvPr>
        </p:nvSpPr>
        <p:spPr/>
        <p:txBody>
          <a:bodyPr/>
          <a:lstStyle/>
          <a:p>
            <a:pPr eaLnBrk="1" hangingPunct="1"/>
            <a:r>
              <a:rPr lang="en-BZ" altLang="en-US" dirty="0"/>
              <a:t>Dual pressure valve</a:t>
            </a:r>
            <a:endParaRPr lang="en-US" altLang="en-US" dirty="0"/>
          </a:p>
        </p:txBody>
      </p:sp>
      <p:pic>
        <p:nvPicPr>
          <p:cNvPr id="134148" name="Picture 6" descr="valve">
            <a:extLst>
              <a:ext uri="{FF2B5EF4-FFF2-40B4-BE49-F238E27FC236}">
                <a16:creationId xmlns:a16="http://schemas.microsoft.com/office/drawing/2014/main" id="{FC7F4B41-1CDC-CF53-D119-9412673CB4B9}"/>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3097213"/>
            <a:ext cx="4038600" cy="16525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4147" name="Rectangle 5">
            <a:extLst>
              <a:ext uri="{FF2B5EF4-FFF2-40B4-BE49-F238E27FC236}">
                <a16:creationId xmlns:a16="http://schemas.microsoft.com/office/drawing/2014/main" id="{00D1A2B2-8EEF-A14B-901E-2889AF85E104}"/>
              </a:ext>
            </a:extLst>
          </p:cNvPr>
          <p:cNvSpPr>
            <a:spLocks noGrp="1" noChangeArrowheads="1"/>
          </p:cNvSpPr>
          <p:nvPr>
            <p:ph type="body" sz="half" idx="2"/>
          </p:nvPr>
        </p:nvSpPr>
        <p:spPr/>
        <p:txBody>
          <a:bodyPr/>
          <a:lstStyle/>
          <a:p>
            <a:pPr eaLnBrk="1" hangingPunct="1">
              <a:lnSpc>
                <a:spcPct val="80000"/>
              </a:lnSpc>
            </a:pPr>
            <a:r>
              <a:rPr lang="de-DE" altLang="en-US" sz="1600" b="1"/>
              <a:t>The dual pressure valve is used for logic AND operations.</a:t>
            </a:r>
          </a:p>
          <a:p>
            <a:pPr eaLnBrk="1" hangingPunct="1">
              <a:lnSpc>
                <a:spcPct val="80000"/>
              </a:lnSpc>
            </a:pPr>
            <a:r>
              <a:rPr lang="de-DE" altLang="en-US" sz="1600" b="1"/>
              <a:t>Pneumatic signals at inputs 1 and 1(3) results in a signal at output 2.</a:t>
            </a:r>
          </a:p>
          <a:p>
            <a:pPr eaLnBrk="1" hangingPunct="1">
              <a:lnSpc>
                <a:spcPct val="80000"/>
              </a:lnSpc>
            </a:pPr>
            <a:r>
              <a:rPr lang="de-DE" altLang="en-US" sz="1600" b="1"/>
              <a:t>No input signal or only one input signal results in no output signal.</a:t>
            </a:r>
            <a:br>
              <a:rPr lang="de-DE" altLang="en-US" sz="1600" b="1"/>
            </a:br>
            <a:endParaRPr lang="de-DE" altLang="en-US" sz="1600" b="1"/>
          </a:p>
          <a:p>
            <a:pPr eaLnBrk="1" hangingPunct="1">
              <a:lnSpc>
                <a:spcPct val="80000"/>
              </a:lnSpc>
            </a:pPr>
            <a:r>
              <a:rPr lang="de-DE" altLang="en-US" sz="1600"/>
              <a:t>Output signals</a:t>
            </a:r>
          </a:p>
          <a:p>
            <a:pPr eaLnBrk="1" hangingPunct="1">
              <a:lnSpc>
                <a:spcPct val="80000"/>
              </a:lnSpc>
            </a:pPr>
            <a:r>
              <a:rPr lang="de-DE" altLang="en-US" sz="1600" b="1"/>
              <a:t>In the case of time differences in the input signals, the last incoming signals reaches the output.</a:t>
            </a:r>
          </a:p>
          <a:p>
            <a:pPr eaLnBrk="1" hangingPunct="1">
              <a:lnSpc>
                <a:spcPct val="80000"/>
              </a:lnSpc>
            </a:pPr>
            <a:r>
              <a:rPr lang="de-DE" altLang="en-US" sz="1600" b="1"/>
              <a:t>In the case of pressure differences with input signals, the signal with the lower pressure reaches the output.</a:t>
            </a:r>
          </a:p>
          <a:p>
            <a:pPr eaLnBrk="1" hangingPunct="1">
              <a:lnSpc>
                <a:spcPct val="80000"/>
              </a:lnSpc>
            </a:pPr>
            <a:endParaRPr lang="en-US" altLang="en-US" sz="1600"/>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8551353E-2195-67AA-B341-C1DEEC22F43A}"/>
              </a:ext>
            </a:extLst>
          </p:cNvPr>
          <p:cNvSpPr>
            <a:spLocks noGrp="1" noChangeArrowheads="1"/>
          </p:cNvSpPr>
          <p:nvPr>
            <p:ph type="title"/>
          </p:nvPr>
        </p:nvSpPr>
        <p:spPr/>
        <p:txBody>
          <a:bodyPr/>
          <a:lstStyle/>
          <a:p>
            <a:pPr eaLnBrk="1" hangingPunct="1"/>
            <a:r>
              <a:rPr lang="en-BZ" altLang="en-US" sz="4000"/>
              <a:t>Non-return valve and quick exhaust valve</a:t>
            </a:r>
            <a:endParaRPr lang="en-US" altLang="en-US" sz="4000"/>
          </a:p>
        </p:txBody>
      </p:sp>
      <p:pic>
        <p:nvPicPr>
          <p:cNvPr id="135171" name="Picture 4" descr="valve">
            <a:extLst>
              <a:ext uri="{FF2B5EF4-FFF2-40B4-BE49-F238E27FC236}">
                <a16:creationId xmlns:a16="http://schemas.microsoft.com/office/drawing/2014/main" id="{637FDC97-6A62-5C08-E5C3-D89DE1643E29}"/>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3117850"/>
            <a:ext cx="4038600" cy="16113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5172" name="Rectangle 5">
            <a:extLst>
              <a:ext uri="{FF2B5EF4-FFF2-40B4-BE49-F238E27FC236}">
                <a16:creationId xmlns:a16="http://schemas.microsoft.com/office/drawing/2014/main" id="{D30BE9B2-65D7-B41F-9F73-6C5048E0574F}"/>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400"/>
              <a:t>Non-return valve</a:t>
            </a:r>
          </a:p>
          <a:p>
            <a:pPr eaLnBrk="1" hangingPunct="1">
              <a:lnSpc>
                <a:spcPct val="80000"/>
              </a:lnSpc>
            </a:pPr>
            <a:r>
              <a:rPr lang="de-DE" altLang="en-US" sz="1400" b="1"/>
              <a:t>Releases flow in one direction</a:t>
            </a:r>
          </a:p>
          <a:p>
            <a:pPr eaLnBrk="1" hangingPunct="1">
              <a:lnSpc>
                <a:spcPct val="80000"/>
              </a:lnSpc>
            </a:pPr>
            <a:r>
              <a:rPr lang="de-DE" altLang="en-US" sz="1400" b="1"/>
              <a:t>Shuts of flow in the opposite direction</a:t>
            </a:r>
          </a:p>
          <a:p>
            <a:pPr eaLnBrk="1" hangingPunct="1">
              <a:lnSpc>
                <a:spcPct val="80000"/>
              </a:lnSpc>
            </a:pPr>
            <a:r>
              <a:rPr lang="de-DE" altLang="en-US" sz="1400" b="1"/>
              <a:t>The seal lifts off its seat if the force of compressed air is greater than the pretension force of the spring.</a:t>
            </a:r>
          </a:p>
          <a:p>
            <a:pPr eaLnBrk="1" hangingPunct="1">
              <a:lnSpc>
                <a:spcPct val="80000"/>
              </a:lnSpc>
            </a:pPr>
            <a:endParaRPr lang="de-DE" altLang="en-US" sz="1400" b="1"/>
          </a:p>
          <a:p>
            <a:pPr eaLnBrk="1" hangingPunct="1">
              <a:lnSpc>
                <a:spcPct val="80000"/>
              </a:lnSpc>
              <a:buFont typeface="Wingdings" panose="05000000000000000000" pitchFamily="2" charset="2"/>
              <a:buNone/>
            </a:pPr>
            <a:r>
              <a:rPr lang="de-DE" altLang="en-US" sz="1400"/>
              <a:t>Quick exhaust valve</a:t>
            </a:r>
          </a:p>
          <a:p>
            <a:pPr eaLnBrk="1" hangingPunct="1">
              <a:lnSpc>
                <a:spcPct val="80000"/>
              </a:lnSpc>
            </a:pPr>
            <a:r>
              <a:rPr lang="de-DE" altLang="en-US" sz="1400" b="1"/>
              <a:t>Used for quick exhausting of working components</a:t>
            </a:r>
          </a:p>
          <a:p>
            <a:pPr eaLnBrk="1" hangingPunct="1">
              <a:lnSpc>
                <a:spcPct val="80000"/>
              </a:lnSpc>
            </a:pPr>
            <a:r>
              <a:rPr lang="de-DE" altLang="en-US" sz="1400" b="1"/>
              <a:t>The piston speed of a cylinder can be increased to virtually the maximum possible value, since the flow resistance of the exhaust air is reduced during the motion.</a:t>
            </a:r>
          </a:p>
          <a:p>
            <a:pPr eaLnBrk="1" hangingPunct="1">
              <a:lnSpc>
                <a:spcPct val="80000"/>
              </a:lnSpc>
            </a:pPr>
            <a:r>
              <a:rPr lang="de-DE" altLang="en-US" sz="1400" b="1"/>
              <a:t>Installed directly on or as near as possible to the cylinder</a:t>
            </a:r>
          </a:p>
          <a:p>
            <a:pPr eaLnBrk="1" hangingPunct="1">
              <a:lnSpc>
                <a:spcPct val="80000"/>
              </a:lnSpc>
            </a:pPr>
            <a:endParaRPr lang="en-US" altLang="en-US" sz="1400"/>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a:extLst>
              <a:ext uri="{FF2B5EF4-FFF2-40B4-BE49-F238E27FC236}">
                <a16:creationId xmlns:a16="http://schemas.microsoft.com/office/drawing/2014/main" id="{07FBD7DC-EE5C-1566-C77D-548CA75A4979}"/>
              </a:ext>
            </a:extLst>
          </p:cNvPr>
          <p:cNvSpPr>
            <a:spLocks noGrp="1" noChangeArrowheads="1"/>
          </p:cNvSpPr>
          <p:nvPr>
            <p:ph type="title"/>
          </p:nvPr>
        </p:nvSpPr>
        <p:spPr/>
        <p:txBody>
          <a:bodyPr/>
          <a:lstStyle/>
          <a:p>
            <a:pPr eaLnBrk="1" hangingPunct="1"/>
            <a:r>
              <a:rPr lang="en-US" altLang="en-US"/>
              <a:t>Flow Control Valves</a:t>
            </a:r>
          </a:p>
        </p:txBody>
      </p:sp>
      <p:sp>
        <p:nvSpPr>
          <p:cNvPr id="136195" name="Rectangle 3">
            <a:extLst>
              <a:ext uri="{FF2B5EF4-FFF2-40B4-BE49-F238E27FC236}">
                <a16:creationId xmlns:a16="http://schemas.microsoft.com/office/drawing/2014/main" id="{F9ECEBB3-4669-37DD-F74C-AE3C17CDCE41}"/>
              </a:ext>
            </a:extLst>
          </p:cNvPr>
          <p:cNvSpPr>
            <a:spLocks noGrp="1" noChangeArrowheads="1"/>
          </p:cNvSpPr>
          <p:nvPr>
            <p:ph type="body" idx="1"/>
          </p:nvPr>
        </p:nvSpPr>
        <p:spPr/>
        <p:txBody>
          <a:bodyPr/>
          <a:lstStyle/>
          <a:p>
            <a:pPr eaLnBrk="1" hangingPunct="1"/>
            <a:r>
              <a:rPr lang="en-US" altLang="en-US"/>
              <a:t>The flow control valve restricts of throttles the air in a particular direction to reduce the flow rate of the air and hence control the signal flow.</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a:extLst>
              <a:ext uri="{FF2B5EF4-FFF2-40B4-BE49-F238E27FC236}">
                <a16:creationId xmlns:a16="http://schemas.microsoft.com/office/drawing/2014/main" id="{031EFA9C-0D08-F069-50AB-F9EEA8A18E09}"/>
              </a:ext>
            </a:extLst>
          </p:cNvPr>
          <p:cNvSpPr>
            <a:spLocks noGrp="1" noChangeArrowheads="1"/>
          </p:cNvSpPr>
          <p:nvPr>
            <p:ph type="title"/>
          </p:nvPr>
        </p:nvSpPr>
        <p:spPr/>
        <p:txBody>
          <a:bodyPr/>
          <a:lstStyle/>
          <a:p>
            <a:pPr eaLnBrk="1" hangingPunct="1"/>
            <a:r>
              <a:rPr lang="en-BZ" altLang="en-US" sz="4000" dirty="0"/>
              <a:t>Flow control valve and one-way flow control valve</a:t>
            </a:r>
            <a:endParaRPr lang="en-US" altLang="en-US" sz="4000" dirty="0"/>
          </a:p>
        </p:txBody>
      </p:sp>
      <p:pic>
        <p:nvPicPr>
          <p:cNvPr id="137220" name="Picture 6" descr="valve">
            <a:extLst>
              <a:ext uri="{FF2B5EF4-FFF2-40B4-BE49-F238E27FC236}">
                <a16:creationId xmlns:a16="http://schemas.microsoft.com/office/drawing/2014/main" id="{F4C74D10-0B9F-6C62-C548-3C9FE2F7A2C1}"/>
              </a:ext>
            </a:extLst>
          </p:cNvPr>
          <p:cNvPicPr>
            <a:picLocks noChangeAspect="1" noChangeArrowheads="1"/>
          </p:cNvPicPr>
          <p:nvPr>
            <p:ph type="body" sz="half" idx="1"/>
          </p:nvPr>
        </p:nvPicPr>
        <p:blipFill>
          <a:blip r:embed="rId2">
            <a:extLst>
              <a:ext uri="{28A0092B-C50C-407E-A947-70E740481C1C}">
                <a14:useLocalDpi xmlns:a14="http://schemas.microsoft.com/office/drawing/2010/main" val="0"/>
              </a:ext>
            </a:extLst>
          </a:blip>
          <a:srcRect/>
          <a:stretch>
            <a:fillRect/>
          </a:stretch>
        </p:blipFill>
        <p:spPr>
          <a:xfrm>
            <a:off x="457200" y="2946400"/>
            <a:ext cx="4038600" cy="1955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7219" name="Rectangle 5">
            <a:extLst>
              <a:ext uri="{FF2B5EF4-FFF2-40B4-BE49-F238E27FC236}">
                <a16:creationId xmlns:a16="http://schemas.microsoft.com/office/drawing/2014/main" id="{97A840CB-8592-A5FE-8BFF-158443B1C93C}"/>
              </a:ext>
            </a:extLst>
          </p:cNvPr>
          <p:cNvSpPr>
            <a:spLocks noGrp="1" noChangeArrowheads="1"/>
          </p:cNvSpPr>
          <p:nvPr>
            <p:ph type="body" sz="half" idx="2"/>
          </p:nvPr>
        </p:nvSpPr>
        <p:spPr/>
        <p:txBody>
          <a:bodyPr/>
          <a:lstStyle/>
          <a:p>
            <a:pPr eaLnBrk="1" hangingPunct="1">
              <a:lnSpc>
                <a:spcPct val="80000"/>
              </a:lnSpc>
              <a:buFont typeface="Wingdings" panose="05000000000000000000" pitchFamily="2" charset="2"/>
              <a:buNone/>
            </a:pPr>
            <a:r>
              <a:rPr lang="de-DE" altLang="en-US" sz="1400"/>
              <a:t>Flow control valve</a:t>
            </a:r>
          </a:p>
          <a:p>
            <a:pPr eaLnBrk="1" hangingPunct="1">
              <a:lnSpc>
                <a:spcPct val="80000"/>
              </a:lnSpc>
            </a:pPr>
            <a:r>
              <a:rPr lang="de-DE" altLang="en-US" sz="1400" b="1"/>
              <a:t>Flow control valves influence the volumetric flow rate of compressed air.</a:t>
            </a:r>
          </a:p>
          <a:p>
            <a:pPr eaLnBrk="1" hangingPunct="1">
              <a:lnSpc>
                <a:spcPct val="80000"/>
              </a:lnSpc>
            </a:pPr>
            <a:r>
              <a:rPr lang="de-DE" altLang="en-US" sz="1400" b="1"/>
              <a:t>Flow control valves are generally adjustable; the setting can be locked.</a:t>
            </a:r>
          </a:p>
          <a:p>
            <a:pPr eaLnBrk="1" hangingPunct="1">
              <a:lnSpc>
                <a:spcPct val="80000"/>
              </a:lnSpc>
            </a:pPr>
            <a:r>
              <a:rPr lang="de-DE" altLang="en-US" sz="1400" b="1"/>
              <a:t>Never close flow control valves completely.</a:t>
            </a:r>
            <a:br>
              <a:rPr lang="de-DE" altLang="en-US" sz="1400" b="1"/>
            </a:br>
            <a:endParaRPr lang="de-DE" altLang="en-US" sz="1400" b="1"/>
          </a:p>
          <a:p>
            <a:pPr eaLnBrk="1" hangingPunct="1">
              <a:lnSpc>
                <a:spcPct val="80000"/>
              </a:lnSpc>
              <a:buFont typeface="Wingdings" panose="05000000000000000000" pitchFamily="2" charset="2"/>
              <a:buNone/>
            </a:pPr>
            <a:r>
              <a:rPr lang="de-DE" altLang="en-US" sz="1400"/>
              <a:t>One-way flow control valve</a:t>
            </a:r>
          </a:p>
          <a:p>
            <a:pPr eaLnBrk="1" hangingPunct="1">
              <a:lnSpc>
                <a:spcPct val="80000"/>
              </a:lnSpc>
            </a:pPr>
            <a:r>
              <a:rPr lang="de-DE" altLang="en-US" sz="1400" b="1"/>
              <a:t>Valve combination of flow control valve and non-return valve</a:t>
            </a:r>
          </a:p>
          <a:p>
            <a:pPr eaLnBrk="1" hangingPunct="1">
              <a:lnSpc>
                <a:spcPct val="80000"/>
              </a:lnSpc>
            </a:pPr>
            <a:r>
              <a:rPr lang="de-DE" altLang="en-US" sz="1400" b="1"/>
              <a:t>Facilitates free flow in one direction; in the opposite direction compressed air can only flow through the set cross section</a:t>
            </a:r>
          </a:p>
          <a:p>
            <a:pPr eaLnBrk="1" hangingPunct="1">
              <a:lnSpc>
                <a:spcPct val="80000"/>
              </a:lnSpc>
            </a:pPr>
            <a:r>
              <a:rPr lang="de-DE" altLang="en-US" sz="1400" b="1"/>
              <a:t>Installed directly on the cylinder or as near as possible</a:t>
            </a:r>
            <a:endParaRPr lang="en-US" altLang="en-US" sz="1400"/>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2A060C78-5988-FD52-EF0C-9BCB3475039C}"/>
              </a:ext>
            </a:extLst>
          </p:cNvPr>
          <p:cNvSpPr>
            <a:spLocks noGrp="1" noChangeArrowheads="1"/>
          </p:cNvSpPr>
          <p:nvPr>
            <p:ph type="title"/>
          </p:nvPr>
        </p:nvSpPr>
        <p:spPr/>
        <p:txBody>
          <a:bodyPr/>
          <a:lstStyle/>
          <a:p>
            <a:pPr eaLnBrk="1" hangingPunct="1"/>
            <a:r>
              <a:rPr lang="en-GB" altLang="en-US"/>
              <a:t>Single acting cylinder</a:t>
            </a:r>
            <a:endParaRPr lang="en-BZ" altLang="en-US"/>
          </a:p>
        </p:txBody>
      </p:sp>
      <p:sp>
        <p:nvSpPr>
          <p:cNvPr id="138243" name="Rectangle 3">
            <a:extLst>
              <a:ext uri="{FF2B5EF4-FFF2-40B4-BE49-F238E27FC236}">
                <a16:creationId xmlns:a16="http://schemas.microsoft.com/office/drawing/2014/main" id="{4C5350AD-77C0-C67C-DF85-FF3A9F1D8065}"/>
              </a:ext>
            </a:extLst>
          </p:cNvPr>
          <p:cNvSpPr>
            <a:spLocks noGrp="1" noChangeArrowheads="1"/>
          </p:cNvSpPr>
          <p:nvPr>
            <p:ph type="body" idx="1"/>
          </p:nvPr>
        </p:nvSpPr>
        <p:spPr/>
        <p:txBody>
          <a:bodyPr/>
          <a:lstStyle/>
          <a:p>
            <a:pPr eaLnBrk="1" hangingPunct="1"/>
            <a:r>
              <a:rPr lang="en-US" altLang="en-US" b="1"/>
              <a:t>Operation</a:t>
            </a:r>
            <a:endParaRPr lang="en-BZ" altLang="en-US" b="1"/>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a:extLst>
              <a:ext uri="{FF2B5EF4-FFF2-40B4-BE49-F238E27FC236}">
                <a16:creationId xmlns:a16="http://schemas.microsoft.com/office/drawing/2014/main" id="{9C625F2D-740B-61EE-64C0-CAEDCAA1DA0C}"/>
              </a:ext>
            </a:extLst>
          </p:cNvPr>
          <p:cNvSpPr>
            <a:spLocks noGrp="1" noChangeArrowheads="1"/>
          </p:cNvSpPr>
          <p:nvPr>
            <p:ph type="title"/>
          </p:nvPr>
        </p:nvSpPr>
        <p:spPr/>
        <p:txBody>
          <a:bodyPr/>
          <a:lstStyle/>
          <a:p>
            <a:pPr eaLnBrk="1" hangingPunct="1"/>
            <a:r>
              <a:rPr lang="en-GB" altLang="en-US" dirty="0"/>
              <a:t>Single acting cylinder 1</a:t>
            </a:r>
            <a:endParaRPr lang="en-AU" altLang="en-US" dirty="0"/>
          </a:p>
        </p:txBody>
      </p:sp>
      <p:sp>
        <p:nvSpPr>
          <p:cNvPr id="140291" name="Rectangle 3">
            <a:extLst>
              <a:ext uri="{FF2B5EF4-FFF2-40B4-BE49-F238E27FC236}">
                <a16:creationId xmlns:a16="http://schemas.microsoft.com/office/drawing/2014/main" id="{491F779B-B4BF-A50B-9B5E-9152F8931332}"/>
              </a:ext>
            </a:extLst>
          </p:cNvPr>
          <p:cNvSpPr>
            <a:spLocks noGrp="1" noChangeArrowheads="1"/>
          </p:cNvSpPr>
          <p:nvPr>
            <p:ph type="body" idx="1"/>
          </p:nvPr>
        </p:nvSpPr>
        <p:spPr/>
        <p:txBody>
          <a:bodyPr/>
          <a:lstStyle/>
          <a:p>
            <a:pPr eaLnBrk="1" hangingPunct="1"/>
            <a:r>
              <a:rPr lang="en-US" altLang="en-US" b="1"/>
              <a:t>Operation</a:t>
            </a:r>
            <a:endParaRPr lang="en-AU" altLang="en-US" b="1"/>
          </a:p>
        </p:txBody>
      </p:sp>
      <p:sp>
        <p:nvSpPr>
          <p:cNvPr id="140292" name="Freeform 4">
            <a:extLst>
              <a:ext uri="{FF2B5EF4-FFF2-40B4-BE49-F238E27FC236}">
                <a16:creationId xmlns:a16="http://schemas.microsoft.com/office/drawing/2014/main" id="{C46873F0-E68E-A844-ECAE-5925ECEBE240}"/>
              </a:ext>
              <a:ext uri="{C183D7F6-B498-43B3-948B-1728B52AA6E4}">
                <adec:decorative xmlns:adec="http://schemas.microsoft.com/office/drawing/2017/decorative" val="1"/>
              </a:ext>
            </a:extLst>
          </p:cNvPr>
          <p:cNvSpPr>
            <a:spLocks/>
          </p:cNvSpPr>
          <p:nvPr/>
        </p:nvSpPr>
        <p:spPr bwMode="auto">
          <a:xfrm>
            <a:off x="1873250" y="4259263"/>
            <a:ext cx="4625975" cy="1333500"/>
          </a:xfrm>
          <a:custGeom>
            <a:avLst/>
            <a:gdLst>
              <a:gd name="T0" fmla="*/ 3175 w 2914"/>
              <a:gd name="T1" fmla="*/ 3175 h 840"/>
              <a:gd name="T2" fmla="*/ 922338 w 2914"/>
              <a:gd name="T3" fmla="*/ 0 h 840"/>
              <a:gd name="T4" fmla="*/ 1204913 w 2914"/>
              <a:gd name="T5" fmla="*/ 492125 h 840"/>
              <a:gd name="T6" fmla="*/ 1119188 w 2914"/>
              <a:gd name="T7" fmla="*/ 669925 h 840"/>
              <a:gd name="T8" fmla="*/ 1704975 w 2914"/>
              <a:gd name="T9" fmla="*/ 919163 h 840"/>
              <a:gd name="T10" fmla="*/ 4624388 w 2914"/>
              <a:gd name="T11" fmla="*/ 922338 h 840"/>
              <a:gd name="T12" fmla="*/ 4624388 w 2914"/>
              <a:gd name="T13" fmla="*/ 1331913 h 840"/>
              <a:gd name="T14" fmla="*/ 1582738 w 2914"/>
              <a:gd name="T15" fmla="*/ 1331913 h 840"/>
              <a:gd name="T16" fmla="*/ 833438 w 2914"/>
              <a:gd name="T17" fmla="*/ 1019175 h 840"/>
              <a:gd name="T18" fmla="*/ 0 w 2914"/>
              <a:gd name="T19" fmla="*/ 1019175 h 840"/>
              <a:gd name="T20" fmla="*/ 3175 w 2914"/>
              <a:gd name="T21" fmla="*/ 3175 h 8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14" h="840">
                <a:moveTo>
                  <a:pt x="2" y="2"/>
                </a:moveTo>
                <a:lnTo>
                  <a:pt x="581" y="0"/>
                </a:lnTo>
                <a:lnTo>
                  <a:pt x="759" y="310"/>
                </a:lnTo>
                <a:lnTo>
                  <a:pt x="705" y="422"/>
                </a:lnTo>
                <a:lnTo>
                  <a:pt x="1074" y="579"/>
                </a:lnTo>
                <a:lnTo>
                  <a:pt x="2913" y="581"/>
                </a:lnTo>
                <a:lnTo>
                  <a:pt x="2913" y="839"/>
                </a:lnTo>
                <a:lnTo>
                  <a:pt x="997" y="839"/>
                </a:lnTo>
                <a:lnTo>
                  <a:pt x="525" y="642"/>
                </a:lnTo>
                <a:lnTo>
                  <a:pt x="0" y="642"/>
                </a:lnTo>
                <a:lnTo>
                  <a:pt x="2" y="2"/>
                </a:lnTo>
              </a:path>
            </a:pathLst>
          </a:custGeom>
          <a:solidFill>
            <a:srgbClr val="80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3" name="Freeform 5">
            <a:extLst>
              <a:ext uri="{FF2B5EF4-FFF2-40B4-BE49-F238E27FC236}">
                <a16:creationId xmlns:a16="http://schemas.microsoft.com/office/drawing/2014/main" id="{3102FB45-7534-40C7-7AAC-C42F07E5B661}"/>
              </a:ext>
              <a:ext uri="{C183D7F6-B498-43B3-948B-1728B52AA6E4}">
                <adec:decorative xmlns:adec="http://schemas.microsoft.com/office/drawing/2017/decorative" val="1"/>
              </a:ext>
            </a:extLst>
          </p:cNvPr>
          <p:cNvSpPr>
            <a:spLocks/>
          </p:cNvSpPr>
          <p:nvPr/>
        </p:nvSpPr>
        <p:spPr bwMode="auto">
          <a:xfrm>
            <a:off x="3367088" y="3433763"/>
            <a:ext cx="3756025" cy="1146175"/>
          </a:xfrm>
          <a:custGeom>
            <a:avLst/>
            <a:gdLst>
              <a:gd name="T0" fmla="*/ 0 w 2366"/>
              <a:gd name="T1" fmla="*/ 231775 h 722"/>
              <a:gd name="T2" fmla="*/ 0 w 2366"/>
              <a:gd name="T3" fmla="*/ 1144588 h 722"/>
              <a:gd name="T4" fmla="*/ 3068638 w 2366"/>
              <a:gd name="T5" fmla="*/ 1144588 h 722"/>
              <a:gd name="T6" fmla="*/ 3068638 w 2366"/>
              <a:gd name="T7" fmla="*/ 685800 h 722"/>
              <a:gd name="T8" fmla="*/ 3754438 w 2366"/>
              <a:gd name="T9" fmla="*/ 685800 h 722"/>
              <a:gd name="T10" fmla="*/ 3754438 w 2366"/>
              <a:gd name="T11" fmla="*/ 387350 h 722"/>
              <a:gd name="T12" fmla="*/ 3068638 w 2366"/>
              <a:gd name="T13" fmla="*/ 387350 h 722"/>
              <a:gd name="T14" fmla="*/ 3068638 w 2366"/>
              <a:gd name="T15" fmla="*/ 231775 h 722"/>
              <a:gd name="T16" fmla="*/ 2898775 w 2366"/>
              <a:gd name="T17" fmla="*/ 238125 h 722"/>
              <a:gd name="T18" fmla="*/ 2706688 w 2366"/>
              <a:gd name="T19" fmla="*/ 3175 h 722"/>
              <a:gd name="T20" fmla="*/ 2357438 w 2366"/>
              <a:gd name="T21" fmla="*/ 0 h 722"/>
              <a:gd name="T22" fmla="*/ 2357438 w 2366"/>
              <a:gd name="T23" fmla="*/ 566738 h 722"/>
              <a:gd name="T24" fmla="*/ 1525588 w 2366"/>
              <a:gd name="T25" fmla="*/ 600075 h 722"/>
              <a:gd name="T26" fmla="*/ 682625 w 2366"/>
              <a:gd name="T27" fmla="*/ 566738 h 722"/>
              <a:gd name="T28" fmla="*/ 682625 w 2366"/>
              <a:gd name="T29" fmla="*/ 25400 h 722"/>
              <a:gd name="T30" fmla="*/ 374650 w 2366"/>
              <a:gd name="T31" fmla="*/ 22225 h 722"/>
              <a:gd name="T32" fmla="*/ 174625 w 2366"/>
              <a:gd name="T33" fmla="*/ 238125 h 722"/>
              <a:gd name="T34" fmla="*/ 0 w 2366"/>
              <a:gd name="T35" fmla="*/ 231775 h 7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6" h="722">
                <a:moveTo>
                  <a:pt x="0" y="146"/>
                </a:moveTo>
                <a:lnTo>
                  <a:pt x="0" y="721"/>
                </a:lnTo>
                <a:lnTo>
                  <a:pt x="1933" y="721"/>
                </a:lnTo>
                <a:lnTo>
                  <a:pt x="1933" y="432"/>
                </a:lnTo>
                <a:lnTo>
                  <a:pt x="2365" y="432"/>
                </a:lnTo>
                <a:lnTo>
                  <a:pt x="2365" y="244"/>
                </a:lnTo>
                <a:lnTo>
                  <a:pt x="1933" y="244"/>
                </a:lnTo>
                <a:lnTo>
                  <a:pt x="1933" y="146"/>
                </a:lnTo>
                <a:lnTo>
                  <a:pt x="1826" y="150"/>
                </a:lnTo>
                <a:lnTo>
                  <a:pt x="1705" y="2"/>
                </a:lnTo>
                <a:lnTo>
                  <a:pt x="1485" y="0"/>
                </a:lnTo>
                <a:lnTo>
                  <a:pt x="1485" y="357"/>
                </a:lnTo>
                <a:lnTo>
                  <a:pt x="961" y="378"/>
                </a:lnTo>
                <a:lnTo>
                  <a:pt x="430" y="357"/>
                </a:lnTo>
                <a:lnTo>
                  <a:pt x="430" y="16"/>
                </a:lnTo>
                <a:lnTo>
                  <a:pt x="236" y="14"/>
                </a:lnTo>
                <a:lnTo>
                  <a:pt x="110" y="150"/>
                </a:lnTo>
                <a:lnTo>
                  <a:pt x="0" y="146"/>
                </a:lnTo>
              </a:path>
            </a:pathLst>
          </a:custGeom>
          <a:solidFill>
            <a:srgbClr val="C2FFFF"/>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4" name="Freeform 6">
            <a:extLst>
              <a:ext uri="{FF2B5EF4-FFF2-40B4-BE49-F238E27FC236}">
                <a16:creationId xmlns:a16="http://schemas.microsoft.com/office/drawing/2014/main" id="{31E192A0-5FAE-6553-0CEF-FA6FFD00801B}"/>
              </a:ext>
              <a:ext uri="{C183D7F6-B498-43B3-948B-1728B52AA6E4}">
                <adec:decorative xmlns:adec="http://schemas.microsoft.com/office/drawing/2017/decorative" val="1"/>
              </a:ext>
            </a:extLst>
          </p:cNvPr>
          <p:cNvSpPr>
            <a:spLocks/>
          </p:cNvSpPr>
          <p:nvPr/>
        </p:nvSpPr>
        <p:spPr bwMode="auto">
          <a:xfrm>
            <a:off x="6405563" y="3121025"/>
            <a:ext cx="717550" cy="738188"/>
          </a:xfrm>
          <a:custGeom>
            <a:avLst/>
            <a:gdLst>
              <a:gd name="T0" fmla="*/ 0 w 452"/>
              <a:gd name="T1" fmla="*/ 736600 h 465"/>
              <a:gd name="T2" fmla="*/ 0 w 452"/>
              <a:gd name="T3" fmla="*/ 596900 h 465"/>
              <a:gd name="T4" fmla="*/ 192088 w 452"/>
              <a:gd name="T5" fmla="*/ 596900 h 465"/>
              <a:gd name="T6" fmla="*/ 192088 w 452"/>
              <a:gd name="T7" fmla="*/ 298450 h 465"/>
              <a:gd name="T8" fmla="*/ 298450 w 452"/>
              <a:gd name="T9" fmla="*/ 298450 h 465"/>
              <a:gd name="T10" fmla="*/ 298450 w 452"/>
              <a:gd name="T11" fmla="*/ 173038 h 465"/>
              <a:gd name="T12" fmla="*/ 192088 w 452"/>
              <a:gd name="T13" fmla="*/ 173038 h 465"/>
              <a:gd name="T14" fmla="*/ 192088 w 452"/>
              <a:gd name="T15" fmla="*/ 69850 h 465"/>
              <a:gd name="T16" fmla="*/ 261938 w 452"/>
              <a:gd name="T17" fmla="*/ 0 h 465"/>
              <a:gd name="T18" fmla="*/ 715963 w 452"/>
              <a:gd name="T19" fmla="*/ 0 h 465"/>
              <a:gd name="T20" fmla="*/ 715963 w 452"/>
              <a:gd name="T21" fmla="*/ 736600 h 465"/>
              <a:gd name="T22" fmla="*/ 0 w 452"/>
              <a:gd name="T23" fmla="*/ 736600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2" h="465">
                <a:moveTo>
                  <a:pt x="0" y="464"/>
                </a:moveTo>
                <a:lnTo>
                  <a:pt x="0" y="376"/>
                </a:lnTo>
                <a:lnTo>
                  <a:pt x="121" y="376"/>
                </a:lnTo>
                <a:lnTo>
                  <a:pt x="121" y="188"/>
                </a:lnTo>
                <a:lnTo>
                  <a:pt x="188" y="188"/>
                </a:lnTo>
                <a:lnTo>
                  <a:pt x="188" y="109"/>
                </a:lnTo>
                <a:lnTo>
                  <a:pt x="121" y="109"/>
                </a:lnTo>
                <a:lnTo>
                  <a:pt x="121" y="44"/>
                </a:lnTo>
                <a:lnTo>
                  <a:pt x="165" y="0"/>
                </a:lnTo>
                <a:lnTo>
                  <a:pt x="451" y="0"/>
                </a:lnTo>
                <a:lnTo>
                  <a:pt x="451" y="464"/>
                </a:lnTo>
                <a:lnTo>
                  <a:pt x="0" y="464"/>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5" name="Freeform 7">
            <a:extLst>
              <a:ext uri="{FF2B5EF4-FFF2-40B4-BE49-F238E27FC236}">
                <a16:creationId xmlns:a16="http://schemas.microsoft.com/office/drawing/2014/main" id="{93674416-1854-AE97-70CE-420907EB646C}"/>
              </a:ext>
              <a:ext uri="{C183D7F6-B498-43B3-948B-1728B52AA6E4}">
                <adec:decorative xmlns:adec="http://schemas.microsoft.com/office/drawing/2017/decorative" val="1"/>
              </a:ext>
            </a:extLst>
          </p:cNvPr>
          <p:cNvSpPr>
            <a:spLocks/>
          </p:cNvSpPr>
          <p:nvPr/>
        </p:nvSpPr>
        <p:spPr bwMode="auto">
          <a:xfrm>
            <a:off x="6405563" y="3294063"/>
            <a:ext cx="300037" cy="127000"/>
          </a:xfrm>
          <a:custGeom>
            <a:avLst/>
            <a:gdLst>
              <a:gd name="T0" fmla="*/ 0 w 189"/>
              <a:gd name="T1" fmla="*/ 0 h 80"/>
              <a:gd name="T2" fmla="*/ 298450 w 189"/>
              <a:gd name="T3" fmla="*/ 0 h 80"/>
              <a:gd name="T4" fmla="*/ 298450 w 189"/>
              <a:gd name="T5" fmla="*/ 125413 h 80"/>
              <a:gd name="T6" fmla="*/ 0 w 189"/>
              <a:gd name="T7" fmla="*/ 125413 h 80"/>
              <a:gd name="T8" fmla="*/ 0 w 189"/>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 h="80">
                <a:moveTo>
                  <a:pt x="0" y="0"/>
                </a:moveTo>
                <a:lnTo>
                  <a:pt x="188" y="0"/>
                </a:lnTo>
                <a:lnTo>
                  <a:pt x="188"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6" name="Freeform 8">
            <a:extLst>
              <a:ext uri="{FF2B5EF4-FFF2-40B4-BE49-F238E27FC236}">
                <a16:creationId xmlns:a16="http://schemas.microsoft.com/office/drawing/2014/main" id="{32739126-70A6-C6D1-17CC-3125F9364F22}"/>
              </a:ext>
              <a:ext uri="{C183D7F6-B498-43B3-948B-1728B52AA6E4}">
                <adec:decorative xmlns:adec="http://schemas.microsoft.com/office/drawing/2017/decorative" val="1"/>
              </a:ext>
            </a:extLst>
          </p:cNvPr>
          <p:cNvSpPr>
            <a:spLocks/>
          </p:cNvSpPr>
          <p:nvPr/>
        </p:nvSpPr>
        <p:spPr bwMode="auto">
          <a:xfrm>
            <a:off x="3111500" y="3294063"/>
            <a:ext cx="303213" cy="127000"/>
          </a:xfrm>
          <a:custGeom>
            <a:avLst/>
            <a:gdLst>
              <a:gd name="T0" fmla="*/ 0 w 191"/>
              <a:gd name="T1" fmla="*/ 0 h 80"/>
              <a:gd name="T2" fmla="*/ 301625 w 191"/>
              <a:gd name="T3" fmla="*/ 0 h 80"/>
              <a:gd name="T4" fmla="*/ 301625 w 191"/>
              <a:gd name="T5" fmla="*/ 125413 h 80"/>
              <a:gd name="T6" fmla="*/ 0 w 191"/>
              <a:gd name="T7" fmla="*/ 125413 h 80"/>
              <a:gd name="T8" fmla="*/ 0 w 191"/>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1" h="80">
                <a:moveTo>
                  <a:pt x="0" y="0"/>
                </a:moveTo>
                <a:lnTo>
                  <a:pt x="190" y="0"/>
                </a:lnTo>
                <a:lnTo>
                  <a:pt x="190" y="79"/>
                </a:lnTo>
                <a:lnTo>
                  <a:pt x="0" y="79"/>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7" name="Freeform 9">
            <a:extLst>
              <a:ext uri="{FF2B5EF4-FFF2-40B4-BE49-F238E27FC236}">
                <a16:creationId xmlns:a16="http://schemas.microsoft.com/office/drawing/2014/main" id="{9F479215-187D-074B-DBC0-47E40763C083}"/>
              </a:ext>
              <a:ext uri="{C183D7F6-B498-43B3-948B-1728B52AA6E4}">
                <adec:decorative xmlns:adec="http://schemas.microsoft.com/office/drawing/2017/decorative" val="1"/>
              </a:ext>
            </a:extLst>
          </p:cNvPr>
          <p:cNvSpPr>
            <a:spLocks/>
          </p:cNvSpPr>
          <p:nvPr/>
        </p:nvSpPr>
        <p:spPr bwMode="auto">
          <a:xfrm>
            <a:off x="1876425" y="4233863"/>
            <a:ext cx="26988" cy="1116012"/>
          </a:xfrm>
          <a:custGeom>
            <a:avLst/>
            <a:gdLst>
              <a:gd name="T0" fmla="*/ 0 w 17"/>
              <a:gd name="T1" fmla="*/ 0 h 703"/>
              <a:gd name="T2" fmla="*/ 0 w 17"/>
              <a:gd name="T3" fmla="*/ 1114425 h 703"/>
              <a:gd name="T4" fmla="*/ 25400 w 17"/>
              <a:gd name="T5" fmla="*/ 1114425 h 703"/>
              <a:gd name="T6" fmla="*/ 0 60000 65536"/>
              <a:gd name="T7" fmla="*/ 0 60000 65536"/>
              <a:gd name="T8" fmla="*/ 0 60000 65536"/>
            </a:gdLst>
            <a:ahLst/>
            <a:cxnLst>
              <a:cxn ang="T6">
                <a:pos x="T0" y="T1"/>
              </a:cxn>
              <a:cxn ang="T7">
                <a:pos x="T2" y="T3"/>
              </a:cxn>
              <a:cxn ang="T8">
                <a:pos x="T4" y="T5"/>
              </a:cxn>
            </a:cxnLst>
            <a:rect l="0" t="0" r="r" b="b"/>
            <a:pathLst>
              <a:path w="17" h="703">
                <a:moveTo>
                  <a:pt x="0" y="0"/>
                </a:moveTo>
                <a:lnTo>
                  <a:pt x="0" y="702"/>
                </a:lnTo>
                <a:lnTo>
                  <a:pt x="16" y="702"/>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8" name="Freeform 10">
            <a:extLst>
              <a:ext uri="{FF2B5EF4-FFF2-40B4-BE49-F238E27FC236}">
                <a16:creationId xmlns:a16="http://schemas.microsoft.com/office/drawing/2014/main" id="{E24E8FFE-CC4A-5B60-98FC-73CD34D90B41}"/>
              </a:ext>
              <a:ext uri="{C183D7F6-B498-43B3-948B-1728B52AA6E4}">
                <adec:decorative xmlns:adec="http://schemas.microsoft.com/office/drawing/2017/decorative" val="1"/>
              </a:ext>
            </a:extLst>
          </p:cNvPr>
          <p:cNvSpPr>
            <a:spLocks/>
          </p:cNvSpPr>
          <p:nvPr/>
        </p:nvSpPr>
        <p:spPr bwMode="auto">
          <a:xfrm>
            <a:off x="7121525" y="3798888"/>
            <a:ext cx="26988" cy="333375"/>
          </a:xfrm>
          <a:custGeom>
            <a:avLst/>
            <a:gdLst>
              <a:gd name="T0" fmla="*/ 0 w 17"/>
              <a:gd name="T1" fmla="*/ 0 h 210"/>
              <a:gd name="T2" fmla="*/ 0 w 17"/>
              <a:gd name="T3" fmla="*/ 331788 h 210"/>
              <a:gd name="T4" fmla="*/ 25400 w 17"/>
              <a:gd name="T5" fmla="*/ 331788 h 210"/>
              <a:gd name="T6" fmla="*/ 0 60000 65536"/>
              <a:gd name="T7" fmla="*/ 0 60000 65536"/>
              <a:gd name="T8" fmla="*/ 0 60000 65536"/>
            </a:gdLst>
            <a:ahLst/>
            <a:cxnLst>
              <a:cxn ang="T6">
                <a:pos x="T0" y="T1"/>
              </a:cxn>
              <a:cxn ang="T7">
                <a:pos x="T2" y="T3"/>
              </a:cxn>
              <a:cxn ang="T8">
                <a:pos x="T4" y="T5"/>
              </a:cxn>
            </a:cxnLst>
            <a:rect l="0" t="0" r="r" b="b"/>
            <a:pathLst>
              <a:path w="17" h="210">
                <a:moveTo>
                  <a:pt x="0" y="0"/>
                </a:moveTo>
                <a:lnTo>
                  <a:pt x="0" y="209"/>
                </a:lnTo>
                <a:lnTo>
                  <a:pt x="16" y="209"/>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9" name="Freeform 11">
            <a:extLst>
              <a:ext uri="{FF2B5EF4-FFF2-40B4-BE49-F238E27FC236}">
                <a16:creationId xmlns:a16="http://schemas.microsoft.com/office/drawing/2014/main" id="{B7FA9516-B88C-F936-5921-BD3E2E43F4CF}"/>
              </a:ext>
              <a:ext uri="{C183D7F6-B498-43B3-948B-1728B52AA6E4}">
                <adec:decorative xmlns:adec="http://schemas.microsoft.com/office/drawing/2017/decorative" val="1"/>
              </a:ext>
            </a:extLst>
          </p:cNvPr>
          <p:cNvSpPr>
            <a:spLocks/>
          </p:cNvSpPr>
          <p:nvPr/>
        </p:nvSpPr>
        <p:spPr bwMode="auto">
          <a:xfrm>
            <a:off x="3784600" y="4024313"/>
            <a:ext cx="157163" cy="160337"/>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5400 h 101"/>
              <a:gd name="T16" fmla="*/ 19050 w 99"/>
              <a:gd name="T17" fmla="*/ 26987 h 101"/>
              <a:gd name="T18" fmla="*/ 15875 w 99"/>
              <a:gd name="T19" fmla="*/ 33337 h 101"/>
              <a:gd name="T20" fmla="*/ 12700 w 99"/>
              <a:gd name="T21" fmla="*/ 36512 h 101"/>
              <a:gd name="T22" fmla="*/ 9525 w 99"/>
              <a:gd name="T23" fmla="*/ 46037 h 101"/>
              <a:gd name="T24" fmla="*/ 6350 w 99"/>
              <a:gd name="T25" fmla="*/ 52387 h 101"/>
              <a:gd name="T26" fmla="*/ 3175 w 99"/>
              <a:gd name="T27" fmla="*/ 63500 h 101"/>
              <a:gd name="T28" fmla="*/ 0 w 99"/>
              <a:gd name="T29" fmla="*/ 79375 h 101"/>
              <a:gd name="T30" fmla="*/ 3175 w 99"/>
              <a:gd name="T31" fmla="*/ 95250 h 101"/>
              <a:gd name="T32" fmla="*/ 6350 w 99"/>
              <a:gd name="T33" fmla="*/ 106362 h 101"/>
              <a:gd name="T34" fmla="*/ 9525 w 99"/>
              <a:gd name="T35" fmla="*/ 112712 h 101"/>
              <a:gd name="T36" fmla="*/ 12700 w 99"/>
              <a:gd name="T37" fmla="*/ 122237 h 101"/>
              <a:gd name="T38" fmla="*/ 15875 w 99"/>
              <a:gd name="T39" fmla="*/ 125412 h 101"/>
              <a:gd name="T40" fmla="*/ 19050 w 99"/>
              <a:gd name="T41" fmla="*/ 131762 h 101"/>
              <a:gd name="T42" fmla="*/ 20638 w 99"/>
              <a:gd name="T43" fmla="*/ 134937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4937 h 101"/>
              <a:gd name="T74" fmla="*/ 136525 w 99"/>
              <a:gd name="T75" fmla="*/ 131762 h 101"/>
              <a:gd name="T76" fmla="*/ 139700 w 99"/>
              <a:gd name="T77" fmla="*/ 125412 h 101"/>
              <a:gd name="T78" fmla="*/ 142875 w 99"/>
              <a:gd name="T79" fmla="*/ 122237 h 101"/>
              <a:gd name="T80" fmla="*/ 146050 w 99"/>
              <a:gd name="T81" fmla="*/ 112712 h 101"/>
              <a:gd name="T82" fmla="*/ 149225 w 99"/>
              <a:gd name="T83" fmla="*/ 106362 h 101"/>
              <a:gd name="T84" fmla="*/ 152400 w 99"/>
              <a:gd name="T85" fmla="*/ 95250 h 101"/>
              <a:gd name="T86" fmla="*/ 155575 w 99"/>
              <a:gd name="T87" fmla="*/ 79375 h 101"/>
              <a:gd name="T88" fmla="*/ 152400 w 99"/>
              <a:gd name="T89" fmla="*/ 63500 h 101"/>
              <a:gd name="T90" fmla="*/ 149225 w 99"/>
              <a:gd name="T91" fmla="*/ 52387 h 101"/>
              <a:gd name="T92" fmla="*/ 146050 w 99"/>
              <a:gd name="T93" fmla="*/ 46037 h 101"/>
              <a:gd name="T94" fmla="*/ 142875 w 99"/>
              <a:gd name="T95" fmla="*/ 36512 h 101"/>
              <a:gd name="T96" fmla="*/ 139700 w 99"/>
              <a:gd name="T97" fmla="*/ 33337 h 101"/>
              <a:gd name="T98" fmla="*/ 136525 w 99"/>
              <a:gd name="T99" fmla="*/ 26987 h 101"/>
              <a:gd name="T100" fmla="*/ 133350 w 99"/>
              <a:gd name="T101" fmla="*/ 25400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6"/>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5"/>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5"/>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6"/>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0" name="Freeform 12">
            <a:extLst>
              <a:ext uri="{FF2B5EF4-FFF2-40B4-BE49-F238E27FC236}">
                <a16:creationId xmlns:a16="http://schemas.microsoft.com/office/drawing/2014/main" id="{451F4C00-E4CB-D83C-A0D0-2AFB44420B50}"/>
              </a:ext>
              <a:ext uri="{C183D7F6-B498-43B3-948B-1728B52AA6E4}">
                <adec:decorative xmlns:adec="http://schemas.microsoft.com/office/drawing/2017/decorative" val="1"/>
              </a:ext>
            </a:extLst>
          </p:cNvPr>
          <p:cNvSpPr>
            <a:spLocks/>
          </p:cNvSpPr>
          <p:nvPr/>
        </p:nvSpPr>
        <p:spPr bwMode="auto">
          <a:xfrm>
            <a:off x="3784600" y="3778250"/>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4288 h 101"/>
              <a:gd name="T12" fmla="*/ 23813 w 99"/>
              <a:gd name="T13" fmla="*/ 17463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0800 h 101"/>
              <a:gd name="T26" fmla="*/ 3175 w 99"/>
              <a:gd name="T27" fmla="*/ 63500 h 101"/>
              <a:gd name="T28" fmla="*/ 0 w 99"/>
              <a:gd name="T29" fmla="*/ 79375 h 101"/>
              <a:gd name="T30" fmla="*/ 3175 w 99"/>
              <a:gd name="T31" fmla="*/ 93663 h 101"/>
              <a:gd name="T32" fmla="*/ 6350 w 99"/>
              <a:gd name="T33" fmla="*/ 106363 h 101"/>
              <a:gd name="T34" fmla="*/ 9525 w 99"/>
              <a:gd name="T35" fmla="*/ 112713 h 101"/>
              <a:gd name="T36" fmla="*/ 12700 w 99"/>
              <a:gd name="T37" fmla="*/ 122238 h 101"/>
              <a:gd name="T38" fmla="*/ 15875 w 99"/>
              <a:gd name="T39" fmla="*/ 123825 h 101"/>
              <a:gd name="T40" fmla="*/ 19050 w 99"/>
              <a:gd name="T41" fmla="*/ 130175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0175 h 101"/>
              <a:gd name="T76" fmla="*/ 139700 w 99"/>
              <a:gd name="T77" fmla="*/ 123825 h 101"/>
              <a:gd name="T78" fmla="*/ 142875 w 99"/>
              <a:gd name="T79" fmla="*/ 122238 h 101"/>
              <a:gd name="T80" fmla="*/ 146050 w 99"/>
              <a:gd name="T81" fmla="*/ 112713 h 101"/>
              <a:gd name="T82" fmla="*/ 149225 w 99"/>
              <a:gd name="T83" fmla="*/ 106363 h 101"/>
              <a:gd name="T84" fmla="*/ 152400 w 99"/>
              <a:gd name="T85" fmla="*/ 93663 h 101"/>
              <a:gd name="T86" fmla="*/ 155575 w 99"/>
              <a:gd name="T87" fmla="*/ 79375 h 101"/>
              <a:gd name="T88" fmla="*/ 152400 w 99"/>
              <a:gd name="T89" fmla="*/ 63500 h 101"/>
              <a:gd name="T90" fmla="*/ 149225 w 99"/>
              <a:gd name="T91" fmla="*/ 50800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7463 h 101"/>
              <a:gd name="T104" fmla="*/ 125413 w 99"/>
              <a:gd name="T105" fmla="*/ 14288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9"/>
                </a:lnTo>
                <a:lnTo>
                  <a:pt x="19" y="9"/>
                </a:lnTo>
                <a:lnTo>
                  <a:pt x="17" y="11"/>
                </a:lnTo>
                <a:lnTo>
                  <a:pt x="15" y="11"/>
                </a:lnTo>
                <a:lnTo>
                  <a:pt x="15" y="13"/>
                </a:lnTo>
                <a:lnTo>
                  <a:pt x="13" y="15"/>
                </a:lnTo>
                <a:lnTo>
                  <a:pt x="13" y="17"/>
                </a:lnTo>
                <a:lnTo>
                  <a:pt x="12" y="17"/>
                </a:lnTo>
                <a:lnTo>
                  <a:pt x="10" y="19"/>
                </a:lnTo>
                <a:lnTo>
                  <a:pt x="10" y="21"/>
                </a:lnTo>
                <a:lnTo>
                  <a:pt x="8" y="21"/>
                </a:lnTo>
                <a:lnTo>
                  <a:pt x="8" y="23"/>
                </a:lnTo>
                <a:lnTo>
                  <a:pt x="6" y="25"/>
                </a:lnTo>
                <a:lnTo>
                  <a:pt x="6" y="29"/>
                </a:lnTo>
                <a:lnTo>
                  <a:pt x="4" y="29"/>
                </a:lnTo>
                <a:lnTo>
                  <a:pt x="4" y="32"/>
                </a:lnTo>
                <a:lnTo>
                  <a:pt x="2" y="32"/>
                </a:lnTo>
                <a:lnTo>
                  <a:pt x="2" y="40"/>
                </a:lnTo>
                <a:lnTo>
                  <a:pt x="0" y="40"/>
                </a:lnTo>
                <a:lnTo>
                  <a:pt x="0" y="50"/>
                </a:lnTo>
                <a:lnTo>
                  <a:pt x="0" y="59"/>
                </a:lnTo>
                <a:lnTo>
                  <a:pt x="2" y="59"/>
                </a:lnTo>
                <a:lnTo>
                  <a:pt x="2" y="67"/>
                </a:lnTo>
                <a:lnTo>
                  <a:pt x="4" y="67"/>
                </a:lnTo>
                <a:lnTo>
                  <a:pt x="4" y="71"/>
                </a:lnTo>
                <a:lnTo>
                  <a:pt x="6" y="71"/>
                </a:lnTo>
                <a:lnTo>
                  <a:pt x="6" y="75"/>
                </a:lnTo>
                <a:lnTo>
                  <a:pt x="8" y="77"/>
                </a:lnTo>
                <a:lnTo>
                  <a:pt x="8" y="78"/>
                </a:lnTo>
                <a:lnTo>
                  <a:pt x="10" y="78"/>
                </a:lnTo>
                <a:lnTo>
                  <a:pt x="10" y="80"/>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0"/>
                </a:lnTo>
                <a:lnTo>
                  <a:pt x="88" y="78"/>
                </a:lnTo>
                <a:lnTo>
                  <a:pt x="90" y="78"/>
                </a:lnTo>
                <a:lnTo>
                  <a:pt x="90" y="77"/>
                </a:lnTo>
                <a:lnTo>
                  <a:pt x="92" y="75"/>
                </a:lnTo>
                <a:lnTo>
                  <a:pt x="92" y="71"/>
                </a:lnTo>
                <a:lnTo>
                  <a:pt x="94" y="71"/>
                </a:lnTo>
                <a:lnTo>
                  <a:pt x="94" y="67"/>
                </a:lnTo>
                <a:lnTo>
                  <a:pt x="96" y="67"/>
                </a:lnTo>
                <a:lnTo>
                  <a:pt x="96" y="59"/>
                </a:lnTo>
                <a:lnTo>
                  <a:pt x="98" y="59"/>
                </a:lnTo>
                <a:lnTo>
                  <a:pt x="98" y="50"/>
                </a:lnTo>
                <a:lnTo>
                  <a:pt x="98" y="40"/>
                </a:lnTo>
                <a:lnTo>
                  <a:pt x="96" y="40"/>
                </a:lnTo>
                <a:lnTo>
                  <a:pt x="96" y="32"/>
                </a:lnTo>
                <a:lnTo>
                  <a:pt x="94" y="32"/>
                </a:lnTo>
                <a:lnTo>
                  <a:pt x="94" y="29"/>
                </a:lnTo>
                <a:lnTo>
                  <a:pt x="92" y="29"/>
                </a:lnTo>
                <a:lnTo>
                  <a:pt x="92" y="25"/>
                </a:lnTo>
                <a:lnTo>
                  <a:pt x="90" y="23"/>
                </a:lnTo>
                <a:lnTo>
                  <a:pt x="90" y="21"/>
                </a:lnTo>
                <a:lnTo>
                  <a:pt x="88" y="21"/>
                </a:lnTo>
                <a:lnTo>
                  <a:pt x="88" y="19"/>
                </a:lnTo>
                <a:lnTo>
                  <a:pt x="86" y="17"/>
                </a:lnTo>
                <a:lnTo>
                  <a:pt x="84" y="17"/>
                </a:lnTo>
                <a:lnTo>
                  <a:pt x="84" y="15"/>
                </a:lnTo>
                <a:lnTo>
                  <a:pt x="82" y="13"/>
                </a:lnTo>
                <a:lnTo>
                  <a:pt x="82" y="11"/>
                </a:lnTo>
                <a:lnTo>
                  <a:pt x="81" y="11"/>
                </a:lnTo>
                <a:lnTo>
                  <a:pt x="79" y="9"/>
                </a:lnTo>
                <a:lnTo>
                  <a:pt x="77" y="9"/>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1" name="Freeform 13">
            <a:extLst>
              <a:ext uri="{FF2B5EF4-FFF2-40B4-BE49-F238E27FC236}">
                <a16:creationId xmlns:a16="http://schemas.microsoft.com/office/drawing/2014/main" id="{790EC7BD-1B84-BDAC-D54D-E774B75580E5}"/>
              </a:ext>
              <a:ext uri="{C183D7F6-B498-43B3-948B-1728B52AA6E4}">
                <adec:decorative xmlns:adec="http://schemas.microsoft.com/office/drawing/2017/decorative" val="1"/>
              </a:ext>
            </a:extLst>
          </p:cNvPr>
          <p:cNvSpPr>
            <a:spLocks/>
          </p:cNvSpPr>
          <p:nvPr/>
        </p:nvSpPr>
        <p:spPr bwMode="auto">
          <a:xfrm>
            <a:off x="3784600" y="3492500"/>
            <a:ext cx="157163" cy="155575"/>
          </a:xfrm>
          <a:custGeom>
            <a:avLst/>
            <a:gdLst>
              <a:gd name="T0" fmla="*/ 60325 w 99"/>
              <a:gd name="T1" fmla="*/ 0 h 98"/>
              <a:gd name="T2" fmla="*/ 52388 w 99"/>
              <a:gd name="T3" fmla="*/ 3175 h 98"/>
              <a:gd name="T4" fmla="*/ 42863 w 99"/>
              <a:gd name="T5" fmla="*/ 6350 h 98"/>
              <a:gd name="T6" fmla="*/ 36513 w 99"/>
              <a:gd name="T7" fmla="*/ 7938 h 98"/>
              <a:gd name="T8" fmla="*/ 33338 w 99"/>
              <a:gd name="T9" fmla="*/ 11113 h 98"/>
              <a:gd name="T10" fmla="*/ 26988 w 99"/>
              <a:gd name="T11" fmla="*/ 14288 h 98"/>
              <a:gd name="T12" fmla="*/ 23813 w 99"/>
              <a:gd name="T13" fmla="*/ 17463 h 98"/>
              <a:gd name="T14" fmla="*/ 20638 w 99"/>
              <a:gd name="T15" fmla="*/ 20638 h 98"/>
              <a:gd name="T16" fmla="*/ 19050 w 99"/>
              <a:gd name="T17" fmla="*/ 23813 h 98"/>
              <a:gd name="T18" fmla="*/ 15875 w 99"/>
              <a:gd name="T19" fmla="*/ 26988 h 98"/>
              <a:gd name="T20" fmla="*/ 12700 w 99"/>
              <a:gd name="T21" fmla="*/ 33338 h 98"/>
              <a:gd name="T22" fmla="*/ 9525 w 99"/>
              <a:gd name="T23" fmla="*/ 36513 h 98"/>
              <a:gd name="T24" fmla="*/ 6350 w 99"/>
              <a:gd name="T25" fmla="*/ 42863 h 98"/>
              <a:gd name="T26" fmla="*/ 3175 w 99"/>
              <a:gd name="T27" fmla="*/ 50800 h 98"/>
              <a:gd name="T28" fmla="*/ 0 w 99"/>
              <a:gd name="T29" fmla="*/ 60325 h 98"/>
              <a:gd name="T30" fmla="*/ 0 w 99"/>
              <a:gd name="T31" fmla="*/ 93663 h 98"/>
              <a:gd name="T32" fmla="*/ 3175 w 99"/>
              <a:gd name="T33" fmla="*/ 103188 h 98"/>
              <a:gd name="T34" fmla="*/ 6350 w 99"/>
              <a:gd name="T35" fmla="*/ 112713 h 98"/>
              <a:gd name="T36" fmla="*/ 9525 w 99"/>
              <a:gd name="T37" fmla="*/ 117475 h 98"/>
              <a:gd name="T38" fmla="*/ 12700 w 99"/>
              <a:gd name="T39" fmla="*/ 120650 h 98"/>
              <a:gd name="T40" fmla="*/ 15875 w 99"/>
              <a:gd name="T41" fmla="*/ 127000 h 98"/>
              <a:gd name="T42" fmla="*/ 19050 w 99"/>
              <a:gd name="T43" fmla="*/ 130175 h 98"/>
              <a:gd name="T44" fmla="*/ 20638 w 99"/>
              <a:gd name="T45" fmla="*/ 133350 h 98"/>
              <a:gd name="T46" fmla="*/ 23813 w 99"/>
              <a:gd name="T47" fmla="*/ 136525 h 98"/>
              <a:gd name="T48" fmla="*/ 26988 w 99"/>
              <a:gd name="T49" fmla="*/ 139700 h 98"/>
              <a:gd name="T50" fmla="*/ 33338 w 99"/>
              <a:gd name="T51" fmla="*/ 142875 h 98"/>
              <a:gd name="T52" fmla="*/ 36513 w 99"/>
              <a:gd name="T53" fmla="*/ 146050 h 98"/>
              <a:gd name="T54" fmla="*/ 42863 w 99"/>
              <a:gd name="T55" fmla="*/ 149225 h 98"/>
              <a:gd name="T56" fmla="*/ 52388 w 99"/>
              <a:gd name="T57" fmla="*/ 152400 h 98"/>
              <a:gd name="T58" fmla="*/ 60325 w 99"/>
              <a:gd name="T59" fmla="*/ 153988 h 98"/>
              <a:gd name="T60" fmla="*/ 93663 w 99"/>
              <a:gd name="T61" fmla="*/ 153988 h 98"/>
              <a:gd name="T62" fmla="*/ 103188 w 99"/>
              <a:gd name="T63" fmla="*/ 152400 h 98"/>
              <a:gd name="T64" fmla="*/ 112713 w 99"/>
              <a:gd name="T65" fmla="*/ 149225 h 98"/>
              <a:gd name="T66" fmla="*/ 119063 w 99"/>
              <a:gd name="T67" fmla="*/ 146050 h 98"/>
              <a:gd name="T68" fmla="*/ 122238 w 99"/>
              <a:gd name="T69" fmla="*/ 142875 h 98"/>
              <a:gd name="T70" fmla="*/ 128588 w 99"/>
              <a:gd name="T71" fmla="*/ 139700 h 98"/>
              <a:gd name="T72" fmla="*/ 130175 w 99"/>
              <a:gd name="T73" fmla="*/ 136525 h 98"/>
              <a:gd name="T74" fmla="*/ 133350 w 99"/>
              <a:gd name="T75" fmla="*/ 133350 h 98"/>
              <a:gd name="T76" fmla="*/ 136525 w 99"/>
              <a:gd name="T77" fmla="*/ 130175 h 98"/>
              <a:gd name="T78" fmla="*/ 139700 w 99"/>
              <a:gd name="T79" fmla="*/ 127000 h 98"/>
              <a:gd name="T80" fmla="*/ 142875 w 99"/>
              <a:gd name="T81" fmla="*/ 120650 h 98"/>
              <a:gd name="T82" fmla="*/ 146050 w 99"/>
              <a:gd name="T83" fmla="*/ 117475 h 98"/>
              <a:gd name="T84" fmla="*/ 149225 w 99"/>
              <a:gd name="T85" fmla="*/ 112713 h 98"/>
              <a:gd name="T86" fmla="*/ 152400 w 99"/>
              <a:gd name="T87" fmla="*/ 103188 h 98"/>
              <a:gd name="T88" fmla="*/ 155575 w 99"/>
              <a:gd name="T89" fmla="*/ 93663 h 98"/>
              <a:gd name="T90" fmla="*/ 155575 w 99"/>
              <a:gd name="T91" fmla="*/ 60325 h 98"/>
              <a:gd name="T92" fmla="*/ 152400 w 99"/>
              <a:gd name="T93" fmla="*/ 50800 h 98"/>
              <a:gd name="T94" fmla="*/ 149225 w 99"/>
              <a:gd name="T95" fmla="*/ 42863 h 98"/>
              <a:gd name="T96" fmla="*/ 146050 w 99"/>
              <a:gd name="T97" fmla="*/ 36513 h 98"/>
              <a:gd name="T98" fmla="*/ 142875 w 99"/>
              <a:gd name="T99" fmla="*/ 33338 h 98"/>
              <a:gd name="T100" fmla="*/ 139700 w 99"/>
              <a:gd name="T101" fmla="*/ 26988 h 98"/>
              <a:gd name="T102" fmla="*/ 136525 w 99"/>
              <a:gd name="T103" fmla="*/ 23813 h 98"/>
              <a:gd name="T104" fmla="*/ 133350 w 99"/>
              <a:gd name="T105" fmla="*/ 20638 h 98"/>
              <a:gd name="T106" fmla="*/ 130175 w 99"/>
              <a:gd name="T107" fmla="*/ 17463 h 98"/>
              <a:gd name="T108" fmla="*/ 128588 w 99"/>
              <a:gd name="T109" fmla="*/ 14288 h 98"/>
              <a:gd name="T110" fmla="*/ 122238 w 99"/>
              <a:gd name="T111" fmla="*/ 11113 h 98"/>
              <a:gd name="T112" fmla="*/ 119063 w 99"/>
              <a:gd name="T113" fmla="*/ 7938 h 98"/>
              <a:gd name="T114" fmla="*/ 112713 w 99"/>
              <a:gd name="T115" fmla="*/ 6350 h 98"/>
              <a:gd name="T116" fmla="*/ 103188 w 99"/>
              <a:gd name="T117" fmla="*/ 3175 h 98"/>
              <a:gd name="T118" fmla="*/ 93663 w 99"/>
              <a:gd name="T119" fmla="*/ 0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8">
                <a:moveTo>
                  <a:pt x="48" y="0"/>
                </a:moveTo>
                <a:lnTo>
                  <a:pt x="38" y="0"/>
                </a:lnTo>
                <a:lnTo>
                  <a:pt x="38" y="2"/>
                </a:lnTo>
                <a:lnTo>
                  <a:pt x="33" y="2"/>
                </a:lnTo>
                <a:lnTo>
                  <a:pt x="31" y="4"/>
                </a:lnTo>
                <a:lnTo>
                  <a:pt x="27" y="4"/>
                </a:lnTo>
                <a:lnTo>
                  <a:pt x="27" y="5"/>
                </a:lnTo>
                <a:lnTo>
                  <a:pt x="23" y="5"/>
                </a:lnTo>
                <a:lnTo>
                  <a:pt x="23" y="7"/>
                </a:lnTo>
                <a:lnTo>
                  <a:pt x="21" y="7"/>
                </a:lnTo>
                <a:lnTo>
                  <a:pt x="21" y="9"/>
                </a:lnTo>
                <a:lnTo>
                  <a:pt x="17" y="9"/>
                </a:lnTo>
                <a:lnTo>
                  <a:pt x="17" y="11"/>
                </a:lnTo>
                <a:lnTo>
                  <a:pt x="15" y="11"/>
                </a:lnTo>
                <a:lnTo>
                  <a:pt x="15" y="13"/>
                </a:lnTo>
                <a:lnTo>
                  <a:pt x="13" y="13"/>
                </a:lnTo>
                <a:lnTo>
                  <a:pt x="13" y="15"/>
                </a:lnTo>
                <a:lnTo>
                  <a:pt x="12" y="15"/>
                </a:lnTo>
                <a:lnTo>
                  <a:pt x="12" y="17"/>
                </a:lnTo>
                <a:lnTo>
                  <a:pt x="10" y="17"/>
                </a:lnTo>
                <a:lnTo>
                  <a:pt x="10" y="21"/>
                </a:lnTo>
                <a:lnTo>
                  <a:pt x="8" y="21"/>
                </a:lnTo>
                <a:lnTo>
                  <a:pt x="8" y="23"/>
                </a:lnTo>
                <a:lnTo>
                  <a:pt x="6" y="23"/>
                </a:lnTo>
                <a:lnTo>
                  <a:pt x="6" y="27"/>
                </a:lnTo>
                <a:lnTo>
                  <a:pt x="4" y="27"/>
                </a:lnTo>
                <a:lnTo>
                  <a:pt x="4" y="30"/>
                </a:lnTo>
                <a:lnTo>
                  <a:pt x="2" y="32"/>
                </a:lnTo>
                <a:lnTo>
                  <a:pt x="2" y="38"/>
                </a:lnTo>
                <a:lnTo>
                  <a:pt x="0" y="38"/>
                </a:lnTo>
                <a:lnTo>
                  <a:pt x="0" y="48"/>
                </a:lnTo>
                <a:lnTo>
                  <a:pt x="0" y="59"/>
                </a:lnTo>
                <a:lnTo>
                  <a:pt x="2" y="59"/>
                </a:lnTo>
                <a:lnTo>
                  <a:pt x="2" y="65"/>
                </a:lnTo>
                <a:lnTo>
                  <a:pt x="4" y="67"/>
                </a:lnTo>
                <a:lnTo>
                  <a:pt x="4" y="71"/>
                </a:lnTo>
                <a:lnTo>
                  <a:pt x="6" y="71"/>
                </a:lnTo>
                <a:lnTo>
                  <a:pt x="6" y="74"/>
                </a:lnTo>
                <a:lnTo>
                  <a:pt x="8" y="74"/>
                </a:lnTo>
                <a:lnTo>
                  <a:pt x="8" y="76"/>
                </a:lnTo>
                <a:lnTo>
                  <a:pt x="10" y="76"/>
                </a:lnTo>
                <a:lnTo>
                  <a:pt x="10" y="80"/>
                </a:lnTo>
                <a:lnTo>
                  <a:pt x="12" y="80"/>
                </a:lnTo>
                <a:lnTo>
                  <a:pt x="12" y="82"/>
                </a:lnTo>
                <a:lnTo>
                  <a:pt x="13" y="82"/>
                </a:lnTo>
                <a:lnTo>
                  <a:pt x="13" y="84"/>
                </a:lnTo>
                <a:lnTo>
                  <a:pt x="15" y="84"/>
                </a:lnTo>
                <a:lnTo>
                  <a:pt x="15" y="86"/>
                </a:lnTo>
                <a:lnTo>
                  <a:pt x="17" y="86"/>
                </a:lnTo>
                <a:lnTo>
                  <a:pt x="17" y="88"/>
                </a:lnTo>
                <a:lnTo>
                  <a:pt x="21" y="88"/>
                </a:lnTo>
                <a:lnTo>
                  <a:pt x="21" y="90"/>
                </a:lnTo>
                <a:lnTo>
                  <a:pt x="23" y="90"/>
                </a:lnTo>
                <a:lnTo>
                  <a:pt x="23" y="92"/>
                </a:lnTo>
                <a:lnTo>
                  <a:pt x="27" y="92"/>
                </a:lnTo>
                <a:lnTo>
                  <a:pt x="27" y="94"/>
                </a:lnTo>
                <a:lnTo>
                  <a:pt x="31" y="94"/>
                </a:lnTo>
                <a:lnTo>
                  <a:pt x="33" y="96"/>
                </a:lnTo>
                <a:lnTo>
                  <a:pt x="38" y="96"/>
                </a:lnTo>
                <a:lnTo>
                  <a:pt x="38" y="97"/>
                </a:lnTo>
                <a:lnTo>
                  <a:pt x="48" y="97"/>
                </a:lnTo>
                <a:lnTo>
                  <a:pt x="59" y="97"/>
                </a:lnTo>
                <a:lnTo>
                  <a:pt x="59" y="96"/>
                </a:lnTo>
                <a:lnTo>
                  <a:pt x="65" y="96"/>
                </a:lnTo>
                <a:lnTo>
                  <a:pt x="67" y="94"/>
                </a:lnTo>
                <a:lnTo>
                  <a:pt x="71" y="94"/>
                </a:lnTo>
                <a:lnTo>
                  <a:pt x="71" y="92"/>
                </a:lnTo>
                <a:lnTo>
                  <a:pt x="75" y="92"/>
                </a:lnTo>
                <a:lnTo>
                  <a:pt x="75" y="90"/>
                </a:lnTo>
                <a:lnTo>
                  <a:pt x="77" y="90"/>
                </a:lnTo>
                <a:lnTo>
                  <a:pt x="77" y="88"/>
                </a:lnTo>
                <a:lnTo>
                  <a:pt x="81" y="88"/>
                </a:lnTo>
                <a:lnTo>
                  <a:pt x="81" y="86"/>
                </a:lnTo>
                <a:lnTo>
                  <a:pt x="82" y="86"/>
                </a:lnTo>
                <a:lnTo>
                  <a:pt x="82" y="84"/>
                </a:lnTo>
                <a:lnTo>
                  <a:pt x="84" y="84"/>
                </a:lnTo>
                <a:lnTo>
                  <a:pt x="84" y="82"/>
                </a:lnTo>
                <a:lnTo>
                  <a:pt x="86" y="82"/>
                </a:lnTo>
                <a:lnTo>
                  <a:pt x="86" y="80"/>
                </a:lnTo>
                <a:lnTo>
                  <a:pt x="88" y="80"/>
                </a:lnTo>
                <a:lnTo>
                  <a:pt x="88" y="76"/>
                </a:lnTo>
                <a:lnTo>
                  <a:pt x="90" y="76"/>
                </a:lnTo>
                <a:lnTo>
                  <a:pt x="90" y="74"/>
                </a:lnTo>
                <a:lnTo>
                  <a:pt x="92" y="74"/>
                </a:lnTo>
                <a:lnTo>
                  <a:pt x="92" y="71"/>
                </a:lnTo>
                <a:lnTo>
                  <a:pt x="94" y="71"/>
                </a:lnTo>
                <a:lnTo>
                  <a:pt x="94" y="67"/>
                </a:lnTo>
                <a:lnTo>
                  <a:pt x="96" y="65"/>
                </a:lnTo>
                <a:lnTo>
                  <a:pt x="96" y="59"/>
                </a:lnTo>
                <a:lnTo>
                  <a:pt x="98" y="59"/>
                </a:lnTo>
                <a:lnTo>
                  <a:pt x="98" y="50"/>
                </a:lnTo>
                <a:lnTo>
                  <a:pt x="98" y="38"/>
                </a:lnTo>
                <a:lnTo>
                  <a:pt x="96" y="38"/>
                </a:lnTo>
                <a:lnTo>
                  <a:pt x="96" y="32"/>
                </a:lnTo>
                <a:lnTo>
                  <a:pt x="94" y="30"/>
                </a:lnTo>
                <a:lnTo>
                  <a:pt x="94" y="27"/>
                </a:lnTo>
                <a:lnTo>
                  <a:pt x="92" y="27"/>
                </a:lnTo>
                <a:lnTo>
                  <a:pt x="92" y="23"/>
                </a:lnTo>
                <a:lnTo>
                  <a:pt x="90" y="23"/>
                </a:lnTo>
                <a:lnTo>
                  <a:pt x="90" y="21"/>
                </a:lnTo>
                <a:lnTo>
                  <a:pt x="88" y="21"/>
                </a:lnTo>
                <a:lnTo>
                  <a:pt x="88" y="17"/>
                </a:lnTo>
                <a:lnTo>
                  <a:pt x="86" y="17"/>
                </a:lnTo>
                <a:lnTo>
                  <a:pt x="86" y="15"/>
                </a:lnTo>
                <a:lnTo>
                  <a:pt x="84" y="15"/>
                </a:lnTo>
                <a:lnTo>
                  <a:pt x="84" y="13"/>
                </a:lnTo>
                <a:lnTo>
                  <a:pt x="82" y="13"/>
                </a:lnTo>
                <a:lnTo>
                  <a:pt x="82" y="11"/>
                </a:lnTo>
                <a:lnTo>
                  <a:pt x="81" y="11"/>
                </a:lnTo>
                <a:lnTo>
                  <a:pt x="81" y="9"/>
                </a:lnTo>
                <a:lnTo>
                  <a:pt x="77" y="9"/>
                </a:lnTo>
                <a:lnTo>
                  <a:pt x="77" y="7"/>
                </a:lnTo>
                <a:lnTo>
                  <a:pt x="75" y="7"/>
                </a:lnTo>
                <a:lnTo>
                  <a:pt x="75" y="5"/>
                </a:lnTo>
                <a:lnTo>
                  <a:pt x="71" y="5"/>
                </a:lnTo>
                <a:lnTo>
                  <a:pt x="71" y="4"/>
                </a:lnTo>
                <a:lnTo>
                  <a:pt x="67"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2" name="Freeform 14">
            <a:extLst>
              <a:ext uri="{FF2B5EF4-FFF2-40B4-BE49-F238E27FC236}">
                <a16:creationId xmlns:a16="http://schemas.microsoft.com/office/drawing/2014/main" id="{CDE04E46-0E75-A3C0-3CDC-8A3201766E58}"/>
              </a:ext>
              <a:ext uri="{C183D7F6-B498-43B3-948B-1728B52AA6E4}">
                <adec:decorative xmlns:adec="http://schemas.microsoft.com/office/drawing/2017/decorative" val="1"/>
              </a:ext>
            </a:extLst>
          </p:cNvPr>
          <p:cNvSpPr>
            <a:spLocks/>
          </p:cNvSpPr>
          <p:nvPr/>
        </p:nvSpPr>
        <p:spPr bwMode="auto">
          <a:xfrm>
            <a:off x="3784600" y="4286250"/>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2388 h 101"/>
              <a:gd name="T26" fmla="*/ 3175 w 99"/>
              <a:gd name="T27" fmla="*/ 63500 h 101"/>
              <a:gd name="T28" fmla="*/ 0 w 99"/>
              <a:gd name="T29" fmla="*/ 79375 h 101"/>
              <a:gd name="T30" fmla="*/ 3175 w 99"/>
              <a:gd name="T31" fmla="*/ 93663 h 101"/>
              <a:gd name="T32" fmla="*/ 6350 w 99"/>
              <a:gd name="T33" fmla="*/ 106363 h 101"/>
              <a:gd name="T34" fmla="*/ 9525 w 99"/>
              <a:gd name="T35" fmla="*/ 112713 h 101"/>
              <a:gd name="T36" fmla="*/ 12700 w 99"/>
              <a:gd name="T37" fmla="*/ 122238 h 101"/>
              <a:gd name="T38" fmla="*/ 15875 w 99"/>
              <a:gd name="T39" fmla="*/ 125413 h 101"/>
              <a:gd name="T40" fmla="*/ 19050 w 99"/>
              <a:gd name="T41" fmla="*/ 130175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0175 h 101"/>
              <a:gd name="T76" fmla="*/ 139700 w 99"/>
              <a:gd name="T77" fmla="*/ 125413 h 101"/>
              <a:gd name="T78" fmla="*/ 142875 w 99"/>
              <a:gd name="T79" fmla="*/ 122238 h 101"/>
              <a:gd name="T80" fmla="*/ 146050 w 99"/>
              <a:gd name="T81" fmla="*/ 112713 h 101"/>
              <a:gd name="T82" fmla="*/ 149225 w 99"/>
              <a:gd name="T83" fmla="*/ 106363 h 101"/>
              <a:gd name="T84" fmla="*/ 152400 w 99"/>
              <a:gd name="T85" fmla="*/ 93663 h 101"/>
              <a:gd name="T86" fmla="*/ 155575 w 99"/>
              <a:gd name="T87" fmla="*/ 79375 h 101"/>
              <a:gd name="T88" fmla="*/ 152400 w 99"/>
              <a:gd name="T89" fmla="*/ 63500 h 101"/>
              <a:gd name="T90" fmla="*/ 149225 w 99"/>
              <a:gd name="T91" fmla="*/ 52388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3"/>
                </a:lnTo>
                <a:lnTo>
                  <a:pt x="13" y="15"/>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59"/>
                </a:lnTo>
                <a:lnTo>
                  <a:pt x="2" y="59"/>
                </a:lnTo>
                <a:lnTo>
                  <a:pt x="2" y="67"/>
                </a:lnTo>
                <a:lnTo>
                  <a:pt x="4" y="67"/>
                </a:lnTo>
                <a:lnTo>
                  <a:pt x="4" y="71"/>
                </a:lnTo>
                <a:lnTo>
                  <a:pt x="6" y="71"/>
                </a:lnTo>
                <a:lnTo>
                  <a:pt x="6" y="75"/>
                </a:lnTo>
                <a:lnTo>
                  <a:pt x="8" y="77"/>
                </a:lnTo>
                <a:lnTo>
                  <a:pt x="8" y="79"/>
                </a:lnTo>
                <a:lnTo>
                  <a:pt x="10" y="79"/>
                </a:lnTo>
                <a:lnTo>
                  <a:pt x="10" y="81"/>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1"/>
                </a:lnTo>
                <a:lnTo>
                  <a:pt x="88" y="79"/>
                </a:lnTo>
                <a:lnTo>
                  <a:pt x="90" y="79"/>
                </a:lnTo>
                <a:lnTo>
                  <a:pt x="90" y="77"/>
                </a:lnTo>
                <a:lnTo>
                  <a:pt x="92" y="75"/>
                </a:lnTo>
                <a:lnTo>
                  <a:pt x="92" y="71"/>
                </a:lnTo>
                <a:lnTo>
                  <a:pt x="94" y="71"/>
                </a:lnTo>
                <a:lnTo>
                  <a:pt x="94" y="67"/>
                </a:lnTo>
                <a:lnTo>
                  <a:pt x="96" y="67"/>
                </a:lnTo>
                <a:lnTo>
                  <a:pt x="96" y="59"/>
                </a:lnTo>
                <a:lnTo>
                  <a:pt x="98" y="59"/>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5"/>
                </a:lnTo>
                <a:lnTo>
                  <a:pt x="82" y="13"/>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3" name="Freeform 15">
            <a:extLst>
              <a:ext uri="{FF2B5EF4-FFF2-40B4-BE49-F238E27FC236}">
                <a16:creationId xmlns:a16="http://schemas.microsoft.com/office/drawing/2014/main" id="{B54CC2C6-6986-247F-41CF-D7AF9A573EA8}"/>
              </a:ext>
              <a:ext uri="{C183D7F6-B498-43B3-948B-1728B52AA6E4}">
                <adec:decorative xmlns:adec="http://schemas.microsoft.com/office/drawing/2017/decorative" val="1"/>
              </a:ext>
            </a:extLst>
          </p:cNvPr>
          <p:cNvSpPr>
            <a:spLocks/>
          </p:cNvSpPr>
          <p:nvPr/>
        </p:nvSpPr>
        <p:spPr bwMode="auto">
          <a:xfrm>
            <a:off x="5854700" y="3605213"/>
            <a:ext cx="157163" cy="158750"/>
          </a:xfrm>
          <a:custGeom>
            <a:avLst/>
            <a:gdLst>
              <a:gd name="T0" fmla="*/ 60325 w 99"/>
              <a:gd name="T1" fmla="*/ 0 h 100"/>
              <a:gd name="T2" fmla="*/ 52388 w 99"/>
              <a:gd name="T3" fmla="*/ 3175 h 100"/>
              <a:gd name="T4" fmla="*/ 42863 w 99"/>
              <a:gd name="T5" fmla="*/ 4763 h 100"/>
              <a:gd name="T6" fmla="*/ 39688 w 99"/>
              <a:gd name="T7" fmla="*/ 7938 h 100"/>
              <a:gd name="T8" fmla="*/ 33338 w 99"/>
              <a:gd name="T9" fmla="*/ 11113 h 100"/>
              <a:gd name="T10" fmla="*/ 30163 w 99"/>
              <a:gd name="T11" fmla="*/ 14288 h 100"/>
              <a:gd name="T12" fmla="*/ 23813 w 99"/>
              <a:gd name="T13" fmla="*/ 17463 h 100"/>
              <a:gd name="T14" fmla="*/ 20638 w 99"/>
              <a:gd name="T15" fmla="*/ 23813 h 100"/>
              <a:gd name="T16" fmla="*/ 19050 w 99"/>
              <a:gd name="T17" fmla="*/ 26988 h 100"/>
              <a:gd name="T18" fmla="*/ 15875 w 99"/>
              <a:gd name="T19" fmla="*/ 33338 h 100"/>
              <a:gd name="T20" fmla="*/ 12700 w 99"/>
              <a:gd name="T21" fmla="*/ 36513 h 100"/>
              <a:gd name="T22" fmla="*/ 9525 w 99"/>
              <a:gd name="T23" fmla="*/ 44450 h 100"/>
              <a:gd name="T24" fmla="*/ 6350 w 99"/>
              <a:gd name="T25" fmla="*/ 50800 h 100"/>
              <a:gd name="T26" fmla="*/ 3175 w 99"/>
              <a:gd name="T27" fmla="*/ 63500 h 100"/>
              <a:gd name="T28" fmla="*/ 0 w 99"/>
              <a:gd name="T29" fmla="*/ 77788 h 100"/>
              <a:gd name="T30" fmla="*/ 3175 w 99"/>
              <a:gd name="T31" fmla="*/ 93663 h 100"/>
              <a:gd name="T32" fmla="*/ 6350 w 99"/>
              <a:gd name="T33" fmla="*/ 106363 h 100"/>
              <a:gd name="T34" fmla="*/ 9525 w 99"/>
              <a:gd name="T35" fmla="*/ 112713 h 100"/>
              <a:gd name="T36" fmla="*/ 12700 w 99"/>
              <a:gd name="T37" fmla="*/ 120650 h 100"/>
              <a:gd name="T38" fmla="*/ 15875 w 99"/>
              <a:gd name="T39" fmla="*/ 123825 h 100"/>
              <a:gd name="T40" fmla="*/ 19050 w 99"/>
              <a:gd name="T41" fmla="*/ 130175 h 100"/>
              <a:gd name="T42" fmla="*/ 20638 w 99"/>
              <a:gd name="T43" fmla="*/ 133350 h 100"/>
              <a:gd name="T44" fmla="*/ 23813 w 99"/>
              <a:gd name="T45" fmla="*/ 139700 h 100"/>
              <a:gd name="T46" fmla="*/ 30163 w 99"/>
              <a:gd name="T47" fmla="*/ 142875 h 100"/>
              <a:gd name="T48" fmla="*/ 33338 w 99"/>
              <a:gd name="T49" fmla="*/ 146050 h 100"/>
              <a:gd name="T50" fmla="*/ 39688 w 99"/>
              <a:gd name="T51" fmla="*/ 149225 h 100"/>
              <a:gd name="T52" fmla="*/ 42863 w 99"/>
              <a:gd name="T53" fmla="*/ 150813 h 100"/>
              <a:gd name="T54" fmla="*/ 52388 w 99"/>
              <a:gd name="T55" fmla="*/ 153988 h 100"/>
              <a:gd name="T56" fmla="*/ 60325 w 99"/>
              <a:gd name="T57" fmla="*/ 157163 h 100"/>
              <a:gd name="T58" fmla="*/ 93663 w 99"/>
              <a:gd name="T59" fmla="*/ 157163 h 100"/>
              <a:gd name="T60" fmla="*/ 103188 w 99"/>
              <a:gd name="T61" fmla="*/ 153988 h 100"/>
              <a:gd name="T62" fmla="*/ 112713 w 99"/>
              <a:gd name="T63" fmla="*/ 150813 h 100"/>
              <a:gd name="T64" fmla="*/ 115888 w 99"/>
              <a:gd name="T65" fmla="*/ 149225 h 100"/>
              <a:gd name="T66" fmla="*/ 122238 w 99"/>
              <a:gd name="T67" fmla="*/ 146050 h 100"/>
              <a:gd name="T68" fmla="*/ 125413 w 99"/>
              <a:gd name="T69" fmla="*/ 142875 h 100"/>
              <a:gd name="T70" fmla="*/ 130175 w 99"/>
              <a:gd name="T71" fmla="*/ 139700 h 100"/>
              <a:gd name="T72" fmla="*/ 133350 w 99"/>
              <a:gd name="T73" fmla="*/ 133350 h 100"/>
              <a:gd name="T74" fmla="*/ 136525 w 99"/>
              <a:gd name="T75" fmla="*/ 130175 h 100"/>
              <a:gd name="T76" fmla="*/ 139700 w 99"/>
              <a:gd name="T77" fmla="*/ 123825 h 100"/>
              <a:gd name="T78" fmla="*/ 142875 w 99"/>
              <a:gd name="T79" fmla="*/ 120650 h 100"/>
              <a:gd name="T80" fmla="*/ 146050 w 99"/>
              <a:gd name="T81" fmla="*/ 112713 h 100"/>
              <a:gd name="T82" fmla="*/ 149225 w 99"/>
              <a:gd name="T83" fmla="*/ 106363 h 100"/>
              <a:gd name="T84" fmla="*/ 152400 w 99"/>
              <a:gd name="T85" fmla="*/ 93663 h 100"/>
              <a:gd name="T86" fmla="*/ 155575 w 99"/>
              <a:gd name="T87" fmla="*/ 77788 h 100"/>
              <a:gd name="T88" fmla="*/ 152400 w 99"/>
              <a:gd name="T89" fmla="*/ 63500 h 100"/>
              <a:gd name="T90" fmla="*/ 149225 w 99"/>
              <a:gd name="T91" fmla="*/ 50800 h 100"/>
              <a:gd name="T92" fmla="*/ 146050 w 99"/>
              <a:gd name="T93" fmla="*/ 44450 h 100"/>
              <a:gd name="T94" fmla="*/ 142875 w 99"/>
              <a:gd name="T95" fmla="*/ 36513 h 100"/>
              <a:gd name="T96" fmla="*/ 139700 w 99"/>
              <a:gd name="T97" fmla="*/ 33338 h 100"/>
              <a:gd name="T98" fmla="*/ 136525 w 99"/>
              <a:gd name="T99" fmla="*/ 26988 h 100"/>
              <a:gd name="T100" fmla="*/ 133350 w 99"/>
              <a:gd name="T101" fmla="*/ 23813 h 100"/>
              <a:gd name="T102" fmla="*/ 130175 w 99"/>
              <a:gd name="T103" fmla="*/ 17463 h 100"/>
              <a:gd name="T104" fmla="*/ 125413 w 99"/>
              <a:gd name="T105" fmla="*/ 14288 h 100"/>
              <a:gd name="T106" fmla="*/ 122238 w 99"/>
              <a:gd name="T107" fmla="*/ 11113 h 100"/>
              <a:gd name="T108" fmla="*/ 115888 w 99"/>
              <a:gd name="T109" fmla="*/ 7938 h 100"/>
              <a:gd name="T110" fmla="*/ 112713 w 99"/>
              <a:gd name="T111" fmla="*/ 4763 h 100"/>
              <a:gd name="T112" fmla="*/ 103188 w 99"/>
              <a:gd name="T113" fmla="*/ 3175 h 100"/>
              <a:gd name="T114" fmla="*/ 93663 w 99"/>
              <a:gd name="T115" fmla="*/ 0 h 1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0">
                <a:moveTo>
                  <a:pt x="48" y="0"/>
                </a:moveTo>
                <a:lnTo>
                  <a:pt x="38" y="0"/>
                </a:lnTo>
                <a:lnTo>
                  <a:pt x="38" y="2"/>
                </a:lnTo>
                <a:lnTo>
                  <a:pt x="33" y="2"/>
                </a:lnTo>
                <a:lnTo>
                  <a:pt x="33" y="3"/>
                </a:lnTo>
                <a:lnTo>
                  <a:pt x="27" y="3"/>
                </a:lnTo>
                <a:lnTo>
                  <a:pt x="27" y="5"/>
                </a:lnTo>
                <a:lnTo>
                  <a:pt x="25" y="5"/>
                </a:lnTo>
                <a:lnTo>
                  <a:pt x="23" y="7"/>
                </a:lnTo>
                <a:lnTo>
                  <a:pt x="21" y="7"/>
                </a:lnTo>
                <a:lnTo>
                  <a:pt x="21" y="9"/>
                </a:lnTo>
                <a:lnTo>
                  <a:pt x="19" y="9"/>
                </a:lnTo>
                <a:lnTo>
                  <a:pt x="17" y="11"/>
                </a:lnTo>
                <a:lnTo>
                  <a:pt x="15" y="11"/>
                </a:lnTo>
                <a:lnTo>
                  <a:pt x="15" y="13"/>
                </a:lnTo>
                <a:lnTo>
                  <a:pt x="13" y="15"/>
                </a:lnTo>
                <a:lnTo>
                  <a:pt x="13" y="17"/>
                </a:lnTo>
                <a:lnTo>
                  <a:pt x="12" y="17"/>
                </a:lnTo>
                <a:lnTo>
                  <a:pt x="10" y="19"/>
                </a:lnTo>
                <a:lnTo>
                  <a:pt x="10" y="21"/>
                </a:lnTo>
                <a:lnTo>
                  <a:pt x="8" y="21"/>
                </a:lnTo>
                <a:lnTo>
                  <a:pt x="8" y="23"/>
                </a:lnTo>
                <a:lnTo>
                  <a:pt x="6" y="25"/>
                </a:lnTo>
                <a:lnTo>
                  <a:pt x="6" y="28"/>
                </a:lnTo>
                <a:lnTo>
                  <a:pt x="4" y="28"/>
                </a:lnTo>
                <a:lnTo>
                  <a:pt x="4" y="32"/>
                </a:lnTo>
                <a:lnTo>
                  <a:pt x="2" y="32"/>
                </a:lnTo>
                <a:lnTo>
                  <a:pt x="2" y="40"/>
                </a:lnTo>
                <a:lnTo>
                  <a:pt x="0" y="40"/>
                </a:lnTo>
                <a:lnTo>
                  <a:pt x="0" y="49"/>
                </a:lnTo>
                <a:lnTo>
                  <a:pt x="0" y="59"/>
                </a:lnTo>
                <a:lnTo>
                  <a:pt x="2" y="59"/>
                </a:lnTo>
                <a:lnTo>
                  <a:pt x="2" y="67"/>
                </a:lnTo>
                <a:lnTo>
                  <a:pt x="4" y="67"/>
                </a:lnTo>
                <a:lnTo>
                  <a:pt x="4" y="71"/>
                </a:lnTo>
                <a:lnTo>
                  <a:pt x="6" y="71"/>
                </a:lnTo>
                <a:lnTo>
                  <a:pt x="6" y="74"/>
                </a:lnTo>
                <a:lnTo>
                  <a:pt x="8" y="76"/>
                </a:lnTo>
                <a:lnTo>
                  <a:pt x="8" y="78"/>
                </a:lnTo>
                <a:lnTo>
                  <a:pt x="10" y="78"/>
                </a:lnTo>
                <a:lnTo>
                  <a:pt x="10" y="80"/>
                </a:lnTo>
                <a:lnTo>
                  <a:pt x="12" y="82"/>
                </a:lnTo>
                <a:lnTo>
                  <a:pt x="13" y="82"/>
                </a:lnTo>
                <a:lnTo>
                  <a:pt x="13" y="84"/>
                </a:lnTo>
                <a:lnTo>
                  <a:pt x="15" y="86"/>
                </a:lnTo>
                <a:lnTo>
                  <a:pt x="15" y="88"/>
                </a:lnTo>
                <a:lnTo>
                  <a:pt x="17" y="88"/>
                </a:lnTo>
                <a:lnTo>
                  <a:pt x="19" y="90"/>
                </a:lnTo>
                <a:lnTo>
                  <a:pt x="21" y="90"/>
                </a:lnTo>
                <a:lnTo>
                  <a:pt x="21" y="92"/>
                </a:lnTo>
                <a:lnTo>
                  <a:pt x="23" y="92"/>
                </a:lnTo>
                <a:lnTo>
                  <a:pt x="25" y="94"/>
                </a:lnTo>
                <a:lnTo>
                  <a:pt x="27" y="94"/>
                </a:lnTo>
                <a:lnTo>
                  <a:pt x="27" y="95"/>
                </a:lnTo>
                <a:lnTo>
                  <a:pt x="33" y="95"/>
                </a:lnTo>
                <a:lnTo>
                  <a:pt x="33" y="97"/>
                </a:lnTo>
                <a:lnTo>
                  <a:pt x="38" y="97"/>
                </a:lnTo>
                <a:lnTo>
                  <a:pt x="38" y="99"/>
                </a:lnTo>
                <a:lnTo>
                  <a:pt x="48" y="99"/>
                </a:lnTo>
                <a:lnTo>
                  <a:pt x="59" y="99"/>
                </a:lnTo>
                <a:lnTo>
                  <a:pt x="59" y="97"/>
                </a:lnTo>
                <a:lnTo>
                  <a:pt x="65" y="97"/>
                </a:lnTo>
                <a:lnTo>
                  <a:pt x="65" y="95"/>
                </a:lnTo>
                <a:lnTo>
                  <a:pt x="71" y="95"/>
                </a:lnTo>
                <a:lnTo>
                  <a:pt x="71" y="94"/>
                </a:lnTo>
                <a:lnTo>
                  <a:pt x="73" y="94"/>
                </a:lnTo>
                <a:lnTo>
                  <a:pt x="75" y="92"/>
                </a:lnTo>
                <a:lnTo>
                  <a:pt x="77" y="92"/>
                </a:lnTo>
                <a:lnTo>
                  <a:pt x="77" y="90"/>
                </a:lnTo>
                <a:lnTo>
                  <a:pt x="79" y="90"/>
                </a:lnTo>
                <a:lnTo>
                  <a:pt x="81" y="88"/>
                </a:lnTo>
                <a:lnTo>
                  <a:pt x="82" y="88"/>
                </a:lnTo>
                <a:lnTo>
                  <a:pt x="82" y="86"/>
                </a:lnTo>
                <a:lnTo>
                  <a:pt x="84" y="84"/>
                </a:lnTo>
                <a:lnTo>
                  <a:pt x="84" y="82"/>
                </a:lnTo>
                <a:lnTo>
                  <a:pt x="86" y="82"/>
                </a:lnTo>
                <a:lnTo>
                  <a:pt x="88" y="80"/>
                </a:lnTo>
                <a:lnTo>
                  <a:pt x="88" y="78"/>
                </a:lnTo>
                <a:lnTo>
                  <a:pt x="90" y="78"/>
                </a:lnTo>
                <a:lnTo>
                  <a:pt x="90" y="76"/>
                </a:lnTo>
                <a:lnTo>
                  <a:pt x="92" y="74"/>
                </a:lnTo>
                <a:lnTo>
                  <a:pt x="92" y="71"/>
                </a:lnTo>
                <a:lnTo>
                  <a:pt x="94" y="71"/>
                </a:lnTo>
                <a:lnTo>
                  <a:pt x="94" y="67"/>
                </a:lnTo>
                <a:lnTo>
                  <a:pt x="96" y="67"/>
                </a:lnTo>
                <a:lnTo>
                  <a:pt x="96" y="59"/>
                </a:lnTo>
                <a:lnTo>
                  <a:pt x="98" y="59"/>
                </a:lnTo>
                <a:lnTo>
                  <a:pt x="98" y="49"/>
                </a:lnTo>
                <a:lnTo>
                  <a:pt x="98" y="40"/>
                </a:lnTo>
                <a:lnTo>
                  <a:pt x="96" y="40"/>
                </a:lnTo>
                <a:lnTo>
                  <a:pt x="96" y="32"/>
                </a:lnTo>
                <a:lnTo>
                  <a:pt x="94" y="32"/>
                </a:lnTo>
                <a:lnTo>
                  <a:pt x="94" y="28"/>
                </a:lnTo>
                <a:lnTo>
                  <a:pt x="92" y="28"/>
                </a:lnTo>
                <a:lnTo>
                  <a:pt x="92" y="25"/>
                </a:lnTo>
                <a:lnTo>
                  <a:pt x="90" y="23"/>
                </a:lnTo>
                <a:lnTo>
                  <a:pt x="90" y="21"/>
                </a:lnTo>
                <a:lnTo>
                  <a:pt x="88" y="21"/>
                </a:lnTo>
                <a:lnTo>
                  <a:pt x="88" y="19"/>
                </a:lnTo>
                <a:lnTo>
                  <a:pt x="86" y="17"/>
                </a:lnTo>
                <a:lnTo>
                  <a:pt x="84" y="17"/>
                </a:lnTo>
                <a:lnTo>
                  <a:pt x="84" y="15"/>
                </a:lnTo>
                <a:lnTo>
                  <a:pt x="82" y="13"/>
                </a:lnTo>
                <a:lnTo>
                  <a:pt x="82" y="11"/>
                </a:lnTo>
                <a:lnTo>
                  <a:pt x="81" y="11"/>
                </a:lnTo>
                <a:lnTo>
                  <a:pt x="79" y="9"/>
                </a:lnTo>
                <a:lnTo>
                  <a:pt x="77" y="9"/>
                </a:lnTo>
                <a:lnTo>
                  <a:pt x="77" y="7"/>
                </a:lnTo>
                <a:lnTo>
                  <a:pt x="75" y="7"/>
                </a:lnTo>
                <a:lnTo>
                  <a:pt x="73" y="5"/>
                </a:lnTo>
                <a:lnTo>
                  <a:pt x="71" y="5"/>
                </a:lnTo>
                <a:lnTo>
                  <a:pt x="71" y="3"/>
                </a:lnTo>
                <a:lnTo>
                  <a:pt x="65" y="3"/>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4" name="Freeform 16">
            <a:extLst>
              <a:ext uri="{FF2B5EF4-FFF2-40B4-BE49-F238E27FC236}">
                <a16:creationId xmlns:a16="http://schemas.microsoft.com/office/drawing/2014/main" id="{B45448FB-08D8-EDE7-1BCA-E13CB8971770}"/>
              </a:ext>
              <a:ext uri="{C183D7F6-B498-43B3-948B-1728B52AA6E4}">
                <adec:decorative xmlns:adec="http://schemas.microsoft.com/office/drawing/2017/decorative" val="1"/>
              </a:ext>
            </a:extLst>
          </p:cNvPr>
          <p:cNvSpPr>
            <a:spLocks/>
          </p:cNvSpPr>
          <p:nvPr/>
        </p:nvSpPr>
        <p:spPr bwMode="auto">
          <a:xfrm>
            <a:off x="5854700" y="3884613"/>
            <a:ext cx="157163" cy="157162"/>
          </a:xfrm>
          <a:custGeom>
            <a:avLst/>
            <a:gdLst>
              <a:gd name="T0" fmla="*/ 60325 w 99"/>
              <a:gd name="T1" fmla="*/ 0 h 99"/>
              <a:gd name="T2" fmla="*/ 52388 w 99"/>
              <a:gd name="T3" fmla="*/ 3175 h 99"/>
              <a:gd name="T4" fmla="*/ 42863 w 99"/>
              <a:gd name="T5" fmla="*/ 6350 h 99"/>
              <a:gd name="T6" fmla="*/ 36513 w 99"/>
              <a:gd name="T7" fmla="*/ 9525 h 99"/>
              <a:gd name="T8" fmla="*/ 33338 w 99"/>
              <a:gd name="T9" fmla="*/ 12700 h 99"/>
              <a:gd name="T10" fmla="*/ 26988 w 99"/>
              <a:gd name="T11" fmla="*/ 15875 h 99"/>
              <a:gd name="T12" fmla="*/ 23813 w 99"/>
              <a:gd name="T13" fmla="*/ 17462 h 99"/>
              <a:gd name="T14" fmla="*/ 20638 w 99"/>
              <a:gd name="T15" fmla="*/ 20637 h 99"/>
              <a:gd name="T16" fmla="*/ 19050 w 99"/>
              <a:gd name="T17" fmla="*/ 23812 h 99"/>
              <a:gd name="T18" fmla="*/ 15875 w 99"/>
              <a:gd name="T19" fmla="*/ 26987 h 99"/>
              <a:gd name="T20" fmla="*/ 12700 w 99"/>
              <a:gd name="T21" fmla="*/ 33337 h 99"/>
              <a:gd name="T22" fmla="*/ 9525 w 99"/>
              <a:gd name="T23" fmla="*/ 36512 h 99"/>
              <a:gd name="T24" fmla="*/ 6350 w 99"/>
              <a:gd name="T25" fmla="*/ 42862 h 99"/>
              <a:gd name="T26" fmla="*/ 3175 w 99"/>
              <a:gd name="T27" fmla="*/ 52387 h 99"/>
              <a:gd name="T28" fmla="*/ 0 w 99"/>
              <a:gd name="T29" fmla="*/ 60325 h 99"/>
              <a:gd name="T30" fmla="*/ 0 w 99"/>
              <a:gd name="T31" fmla="*/ 93662 h 99"/>
              <a:gd name="T32" fmla="*/ 3175 w 99"/>
              <a:gd name="T33" fmla="*/ 103187 h 99"/>
              <a:gd name="T34" fmla="*/ 6350 w 99"/>
              <a:gd name="T35" fmla="*/ 112712 h 99"/>
              <a:gd name="T36" fmla="*/ 9525 w 99"/>
              <a:gd name="T37" fmla="*/ 119062 h 99"/>
              <a:gd name="T38" fmla="*/ 12700 w 99"/>
              <a:gd name="T39" fmla="*/ 122237 h 99"/>
              <a:gd name="T40" fmla="*/ 15875 w 99"/>
              <a:gd name="T41" fmla="*/ 128587 h 99"/>
              <a:gd name="T42" fmla="*/ 19050 w 99"/>
              <a:gd name="T43" fmla="*/ 130175 h 99"/>
              <a:gd name="T44" fmla="*/ 20638 w 99"/>
              <a:gd name="T45" fmla="*/ 133350 h 99"/>
              <a:gd name="T46" fmla="*/ 23813 w 99"/>
              <a:gd name="T47" fmla="*/ 136525 h 99"/>
              <a:gd name="T48" fmla="*/ 26988 w 99"/>
              <a:gd name="T49" fmla="*/ 139700 h 99"/>
              <a:gd name="T50" fmla="*/ 33338 w 99"/>
              <a:gd name="T51" fmla="*/ 142875 h 99"/>
              <a:gd name="T52" fmla="*/ 36513 w 99"/>
              <a:gd name="T53" fmla="*/ 146050 h 99"/>
              <a:gd name="T54" fmla="*/ 42863 w 99"/>
              <a:gd name="T55" fmla="*/ 149225 h 99"/>
              <a:gd name="T56" fmla="*/ 52388 w 99"/>
              <a:gd name="T57" fmla="*/ 152400 h 99"/>
              <a:gd name="T58" fmla="*/ 60325 w 99"/>
              <a:gd name="T59" fmla="*/ 155575 h 99"/>
              <a:gd name="T60" fmla="*/ 93663 w 99"/>
              <a:gd name="T61" fmla="*/ 155575 h 99"/>
              <a:gd name="T62" fmla="*/ 103188 w 99"/>
              <a:gd name="T63" fmla="*/ 152400 h 99"/>
              <a:gd name="T64" fmla="*/ 112713 w 99"/>
              <a:gd name="T65" fmla="*/ 149225 h 99"/>
              <a:gd name="T66" fmla="*/ 119063 w 99"/>
              <a:gd name="T67" fmla="*/ 146050 h 99"/>
              <a:gd name="T68" fmla="*/ 122238 w 99"/>
              <a:gd name="T69" fmla="*/ 142875 h 99"/>
              <a:gd name="T70" fmla="*/ 128588 w 99"/>
              <a:gd name="T71" fmla="*/ 139700 h 99"/>
              <a:gd name="T72" fmla="*/ 130175 w 99"/>
              <a:gd name="T73" fmla="*/ 136525 h 99"/>
              <a:gd name="T74" fmla="*/ 133350 w 99"/>
              <a:gd name="T75" fmla="*/ 133350 h 99"/>
              <a:gd name="T76" fmla="*/ 136525 w 99"/>
              <a:gd name="T77" fmla="*/ 130175 h 99"/>
              <a:gd name="T78" fmla="*/ 139700 w 99"/>
              <a:gd name="T79" fmla="*/ 128587 h 99"/>
              <a:gd name="T80" fmla="*/ 142875 w 99"/>
              <a:gd name="T81" fmla="*/ 122237 h 99"/>
              <a:gd name="T82" fmla="*/ 146050 w 99"/>
              <a:gd name="T83" fmla="*/ 119062 h 99"/>
              <a:gd name="T84" fmla="*/ 149225 w 99"/>
              <a:gd name="T85" fmla="*/ 112712 h 99"/>
              <a:gd name="T86" fmla="*/ 152400 w 99"/>
              <a:gd name="T87" fmla="*/ 103187 h 99"/>
              <a:gd name="T88" fmla="*/ 155575 w 99"/>
              <a:gd name="T89" fmla="*/ 93662 h 99"/>
              <a:gd name="T90" fmla="*/ 155575 w 99"/>
              <a:gd name="T91" fmla="*/ 60325 h 99"/>
              <a:gd name="T92" fmla="*/ 152400 w 99"/>
              <a:gd name="T93" fmla="*/ 52387 h 99"/>
              <a:gd name="T94" fmla="*/ 149225 w 99"/>
              <a:gd name="T95" fmla="*/ 42862 h 99"/>
              <a:gd name="T96" fmla="*/ 146050 w 99"/>
              <a:gd name="T97" fmla="*/ 36512 h 99"/>
              <a:gd name="T98" fmla="*/ 142875 w 99"/>
              <a:gd name="T99" fmla="*/ 33337 h 99"/>
              <a:gd name="T100" fmla="*/ 139700 w 99"/>
              <a:gd name="T101" fmla="*/ 26987 h 99"/>
              <a:gd name="T102" fmla="*/ 136525 w 99"/>
              <a:gd name="T103" fmla="*/ 23812 h 99"/>
              <a:gd name="T104" fmla="*/ 133350 w 99"/>
              <a:gd name="T105" fmla="*/ 20637 h 99"/>
              <a:gd name="T106" fmla="*/ 130175 w 99"/>
              <a:gd name="T107" fmla="*/ 17462 h 99"/>
              <a:gd name="T108" fmla="*/ 128588 w 99"/>
              <a:gd name="T109" fmla="*/ 15875 h 99"/>
              <a:gd name="T110" fmla="*/ 122238 w 99"/>
              <a:gd name="T111" fmla="*/ 12700 h 99"/>
              <a:gd name="T112" fmla="*/ 119063 w 99"/>
              <a:gd name="T113" fmla="*/ 9525 h 99"/>
              <a:gd name="T114" fmla="*/ 112713 w 99"/>
              <a:gd name="T115" fmla="*/ 6350 h 99"/>
              <a:gd name="T116" fmla="*/ 103188 w 99"/>
              <a:gd name="T117" fmla="*/ 3175 h 99"/>
              <a:gd name="T118" fmla="*/ 93663 w 99"/>
              <a:gd name="T119" fmla="*/ 0 h 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 h="99">
                <a:moveTo>
                  <a:pt x="48" y="0"/>
                </a:moveTo>
                <a:lnTo>
                  <a:pt x="38" y="0"/>
                </a:lnTo>
                <a:lnTo>
                  <a:pt x="38" y="2"/>
                </a:lnTo>
                <a:lnTo>
                  <a:pt x="33" y="2"/>
                </a:lnTo>
                <a:lnTo>
                  <a:pt x="31" y="4"/>
                </a:lnTo>
                <a:lnTo>
                  <a:pt x="27" y="4"/>
                </a:lnTo>
                <a:lnTo>
                  <a:pt x="27" y="6"/>
                </a:lnTo>
                <a:lnTo>
                  <a:pt x="23" y="6"/>
                </a:lnTo>
                <a:lnTo>
                  <a:pt x="23" y="8"/>
                </a:lnTo>
                <a:lnTo>
                  <a:pt x="21" y="8"/>
                </a:lnTo>
                <a:lnTo>
                  <a:pt x="21" y="10"/>
                </a:lnTo>
                <a:lnTo>
                  <a:pt x="17" y="10"/>
                </a:lnTo>
                <a:lnTo>
                  <a:pt x="17" y="11"/>
                </a:lnTo>
                <a:lnTo>
                  <a:pt x="15" y="11"/>
                </a:lnTo>
                <a:lnTo>
                  <a:pt x="15" y="13"/>
                </a:lnTo>
                <a:lnTo>
                  <a:pt x="13" y="13"/>
                </a:lnTo>
                <a:lnTo>
                  <a:pt x="13" y="15"/>
                </a:lnTo>
                <a:lnTo>
                  <a:pt x="12" y="15"/>
                </a:lnTo>
                <a:lnTo>
                  <a:pt x="12" y="17"/>
                </a:lnTo>
                <a:lnTo>
                  <a:pt x="10" y="17"/>
                </a:lnTo>
                <a:lnTo>
                  <a:pt x="10" y="21"/>
                </a:lnTo>
                <a:lnTo>
                  <a:pt x="8" y="21"/>
                </a:lnTo>
                <a:lnTo>
                  <a:pt x="8" y="23"/>
                </a:lnTo>
                <a:lnTo>
                  <a:pt x="6" y="23"/>
                </a:lnTo>
                <a:lnTo>
                  <a:pt x="6" y="27"/>
                </a:lnTo>
                <a:lnTo>
                  <a:pt x="4" y="27"/>
                </a:lnTo>
                <a:lnTo>
                  <a:pt x="4" y="31"/>
                </a:lnTo>
                <a:lnTo>
                  <a:pt x="2" y="33"/>
                </a:lnTo>
                <a:lnTo>
                  <a:pt x="2" y="38"/>
                </a:lnTo>
                <a:lnTo>
                  <a:pt x="0" y="38"/>
                </a:lnTo>
                <a:lnTo>
                  <a:pt x="0" y="48"/>
                </a:lnTo>
                <a:lnTo>
                  <a:pt x="0" y="59"/>
                </a:lnTo>
                <a:lnTo>
                  <a:pt x="2" y="59"/>
                </a:lnTo>
                <a:lnTo>
                  <a:pt x="2" y="65"/>
                </a:lnTo>
                <a:lnTo>
                  <a:pt x="4" y="67"/>
                </a:lnTo>
                <a:lnTo>
                  <a:pt x="4" y="71"/>
                </a:lnTo>
                <a:lnTo>
                  <a:pt x="6" y="71"/>
                </a:lnTo>
                <a:lnTo>
                  <a:pt x="6" y="75"/>
                </a:lnTo>
                <a:lnTo>
                  <a:pt x="8" y="75"/>
                </a:lnTo>
                <a:lnTo>
                  <a:pt x="8" y="77"/>
                </a:lnTo>
                <a:lnTo>
                  <a:pt x="10" y="77"/>
                </a:lnTo>
                <a:lnTo>
                  <a:pt x="10" y="81"/>
                </a:lnTo>
                <a:lnTo>
                  <a:pt x="12" y="81"/>
                </a:lnTo>
                <a:lnTo>
                  <a:pt x="12" y="82"/>
                </a:lnTo>
                <a:lnTo>
                  <a:pt x="13" y="82"/>
                </a:lnTo>
                <a:lnTo>
                  <a:pt x="13" y="84"/>
                </a:lnTo>
                <a:lnTo>
                  <a:pt x="15" y="84"/>
                </a:lnTo>
                <a:lnTo>
                  <a:pt x="15" y="86"/>
                </a:lnTo>
                <a:lnTo>
                  <a:pt x="17" y="86"/>
                </a:lnTo>
                <a:lnTo>
                  <a:pt x="17" y="88"/>
                </a:lnTo>
                <a:lnTo>
                  <a:pt x="21" y="88"/>
                </a:lnTo>
                <a:lnTo>
                  <a:pt x="21" y="90"/>
                </a:lnTo>
                <a:lnTo>
                  <a:pt x="23" y="90"/>
                </a:lnTo>
                <a:lnTo>
                  <a:pt x="23" y="92"/>
                </a:lnTo>
                <a:lnTo>
                  <a:pt x="27" y="92"/>
                </a:lnTo>
                <a:lnTo>
                  <a:pt x="27" y="94"/>
                </a:lnTo>
                <a:lnTo>
                  <a:pt x="31" y="94"/>
                </a:lnTo>
                <a:lnTo>
                  <a:pt x="33" y="96"/>
                </a:lnTo>
                <a:lnTo>
                  <a:pt x="38" y="96"/>
                </a:lnTo>
                <a:lnTo>
                  <a:pt x="38" y="98"/>
                </a:lnTo>
                <a:lnTo>
                  <a:pt x="48" y="98"/>
                </a:lnTo>
                <a:lnTo>
                  <a:pt x="59" y="98"/>
                </a:lnTo>
                <a:lnTo>
                  <a:pt x="59" y="96"/>
                </a:lnTo>
                <a:lnTo>
                  <a:pt x="65" y="96"/>
                </a:lnTo>
                <a:lnTo>
                  <a:pt x="67" y="94"/>
                </a:lnTo>
                <a:lnTo>
                  <a:pt x="71" y="94"/>
                </a:lnTo>
                <a:lnTo>
                  <a:pt x="71" y="92"/>
                </a:lnTo>
                <a:lnTo>
                  <a:pt x="75" y="92"/>
                </a:lnTo>
                <a:lnTo>
                  <a:pt x="75" y="90"/>
                </a:lnTo>
                <a:lnTo>
                  <a:pt x="77" y="90"/>
                </a:lnTo>
                <a:lnTo>
                  <a:pt x="77" y="88"/>
                </a:lnTo>
                <a:lnTo>
                  <a:pt x="81" y="88"/>
                </a:lnTo>
                <a:lnTo>
                  <a:pt x="81" y="86"/>
                </a:lnTo>
                <a:lnTo>
                  <a:pt x="82" y="86"/>
                </a:lnTo>
                <a:lnTo>
                  <a:pt x="82" y="84"/>
                </a:lnTo>
                <a:lnTo>
                  <a:pt x="84" y="84"/>
                </a:lnTo>
                <a:lnTo>
                  <a:pt x="84" y="82"/>
                </a:lnTo>
                <a:lnTo>
                  <a:pt x="86" y="82"/>
                </a:lnTo>
                <a:lnTo>
                  <a:pt x="86" y="81"/>
                </a:lnTo>
                <a:lnTo>
                  <a:pt x="88" y="81"/>
                </a:lnTo>
                <a:lnTo>
                  <a:pt x="88" y="77"/>
                </a:lnTo>
                <a:lnTo>
                  <a:pt x="90" y="77"/>
                </a:lnTo>
                <a:lnTo>
                  <a:pt x="90" y="75"/>
                </a:lnTo>
                <a:lnTo>
                  <a:pt x="92" y="75"/>
                </a:lnTo>
                <a:lnTo>
                  <a:pt x="92" y="71"/>
                </a:lnTo>
                <a:lnTo>
                  <a:pt x="94" y="71"/>
                </a:lnTo>
                <a:lnTo>
                  <a:pt x="94" y="67"/>
                </a:lnTo>
                <a:lnTo>
                  <a:pt x="96" y="65"/>
                </a:lnTo>
                <a:lnTo>
                  <a:pt x="96" y="59"/>
                </a:lnTo>
                <a:lnTo>
                  <a:pt x="98" y="59"/>
                </a:lnTo>
                <a:lnTo>
                  <a:pt x="98" y="50"/>
                </a:lnTo>
                <a:lnTo>
                  <a:pt x="98" y="38"/>
                </a:lnTo>
                <a:lnTo>
                  <a:pt x="96" y="38"/>
                </a:lnTo>
                <a:lnTo>
                  <a:pt x="96" y="33"/>
                </a:lnTo>
                <a:lnTo>
                  <a:pt x="94" y="31"/>
                </a:lnTo>
                <a:lnTo>
                  <a:pt x="94" y="27"/>
                </a:lnTo>
                <a:lnTo>
                  <a:pt x="92" y="27"/>
                </a:lnTo>
                <a:lnTo>
                  <a:pt x="92" y="23"/>
                </a:lnTo>
                <a:lnTo>
                  <a:pt x="90" y="23"/>
                </a:lnTo>
                <a:lnTo>
                  <a:pt x="90" y="21"/>
                </a:lnTo>
                <a:lnTo>
                  <a:pt x="88" y="21"/>
                </a:lnTo>
                <a:lnTo>
                  <a:pt x="88" y="17"/>
                </a:lnTo>
                <a:lnTo>
                  <a:pt x="86" y="17"/>
                </a:lnTo>
                <a:lnTo>
                  <a:pt x="86" y="15"/>
                </a:lnTo>
                <a:lnTo>
                  <a:pt x="84" y="15"/>
                </a:lnTo>
                <a:lnTo>
                  <a:pt x="84" y="13"/>
                </a:lnTo>
                <a:lnTo>
                  <a:pt x="82" y="13"/>
                </a:lnTo>
                <a:lnTo>
                  <a:pt x="82" y="11"/>
                </a:lnTo>
                <a:lnTo>
                  <a:pt x="81" y="11"/>
                </a:lnTo>
                <a:lnTo>
                  <a:pt x="81" y="10"/>
                </a:lnTo>
                <a:lnTo>
                  <a:pt x="77" y="10"/>
                </a:lnTo>
                <a:lnTo>
                  <a:pt x="77" y="8"/>
                </a:lnTo>
                <a:lnTo>
                  <a:pt x="75" y="8"/>
                </a:lnTo>
                <a:lnTo>
                  <a:pt x="75" y="6"/>
                </a:lnTo>
                <a:lnTo>
                  <a:pt x="71" y="6"/>
                </a:lnTo>
                <a:lnTo>
                  <a:pt x="71" y="4"/>
                </a:lnTo>
                <a:lnTo>
                  <a:pt x="67"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5" name="Freeform 17">
            <a:extLst>
              <a:ext uri="{FF2B5EF4-FFF2-40B4-BE49-F238E27FC236}">
                <a16:creationId xmlns:a16="http://schemas.microsoft.com/office/drawing/2014/main" id="{9E19070D-A2D8-0B73-3988-5BA41E5B7F41}"/>
              </a:ext>
              <a:ext uri="{C183D7F6-B498-43B3-948B-1728B52AA6E4}">
                <adec:decorative xmlns:adec="http://schemas.microsoft.com/office/drawing/2017/decorative" val="1"/>
              </a:ext>
            </a:extLst>
          </p:cNvPr>
          <p:cNvSpPr>
            <a:spLocks/>
          </p:cNvSpPr>
          <p:nvPr/>
        </p:nvSpPr>
        <p:spPr bwMode="auto">
          <a:xfrm>
            <a:off x="5854700" y="4137025"/>
            <a:ext cx="157163" cy="160338"/>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3813 h 101"/>
              <a:gd name="T16" fmla="*/ 19050 w 99"/>
              <a:gd name="T17" fmla="*/ 26988 h 101"/>
              <a:gd name="T18" fmla="*/ 15875 w 99"/>
              <a:gd name="T19" fmla="*/ 33338 h 101"/>
              <a:gd name="T20" fmla="*/ 12700 w 99"/>
              <a:gd name="T21" fmla="*/ 36513 h 101"/>
              <a:gd name="T22" fmla="*/ 9525 w 99"/>
              <a:gd name="T23" fmla="*/ 46038 h 101"/>
              <a:gd name="T24" fmla="*/ 6350 w 99"/>
              <a:gd name="T25" fmla="*/ 52388 h 101"/>
              <a:gd name="T26" fmla="*/ 3175 w 99"/>
              <a:gd name="T27" fmla="*/ 63500 h 101"/>
              <a:gd name="T28" fmla="*/ 0 w 99"/>
              <a:gd name="T29" fmla="*/ 79375 h 101"/>
              <a:gd name="T30" fmla="*/ 3175 w 99"/>
              <a:gd name="T31" fmla="*/ 95250 h 101"/>
              <a:gd name="T32" fmla="*/ 6350 w 99"/>
              <a:gd name="T33" fmla="*/ 106363 h 101"/>
              <a:gd name="T34" fmla="*/ 9525 w 99"/>
              <a:gd name="T35" fmla="*/ 112713 h 101"/>
              <a:gd name="T36" fmla="*/ 12700 w 99"/>
              <a:gd name="T37" fmla="*/ 122238 h 101"/>
              <a:gd name="T38" fmla="*/ 15875 w 99"/>
              <a:gd name="T39" fmla="*/ 125413 h 101"/>
              <a:gd name="T40" fmla="*/ 19050 w 99"/>
              <a:gd name="T41" fmla="*/ 131763 h 101"/>
              <a:gd name="T42" fmla="*/ 20638 w 99"/>
              <a:gd name="T43" fmla="*/ 133350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3350 h 101"/>
              <a:gd name="T74" fmla="*/ 136525 w 99"/>
              <a:gd name="T75" fmla="*/ 131763 h 101"/>
              <a:gd name="T76" fmla="*/ 139700 w 99"/>
              <a:gd name="T77" fmla="*/ 125413 h 101"/>
              <a:gd name="T78" fmla="*/ 142875 w 99"/>
              <a:gd name="T79" fmla="*/ 122238 h 101"/>
              <a:gd name="T80" fmla="*/ 146050 w 99"/>
              <a:gd name="T81" fmla="*/ 112713 h 101"/>
              <a:gd name="T82" fmla="*/ 149225 w 99"/>
              <a:gd name="T83" fmla="*/ 106363 h 101"/>
              <a:gd name="T84" fmla="*/ 152400 w 99"/>
              <a:gd name="T85" fmla="*/ 95250 h 101"/>
              <a:gd name="T86" fmla="*/ 155575 w 99"/>
              <a:gd name="T87" fmla="*/ 79375 h 101"/>
              <a:gd name="T88" fmla="*/ 152400 w 99"/>
              <a:gd name="T89" fmla="*/ 63500 h 101"/>
              <a:gd name="T90" fmla="*/ 149225 w 99"/>
              <a:gd name="T91" fmla="*/ 52388 h 101"/>
              <a:gd name="T92" fmla="*/ 146050 w 99"/>
              <a:gd name="T93" fmla="*/ 46038 h 101"/>
              <a:gd name="T94" fmla="*/ 142875 w 99"/>
              <a:gd name="T95" fmla="*/ 36513 h 101"/>
              <a:gd name="T96" fmla="*/ 139700 w 99"/>
              <a:gd name="T97" fmla="*/ 33338 h 101"/>
              <a:gd name="T98" fmla="*/ 136525 w 99"/>
              <a:gd name="T99" fmla="*/ 26988 h 101"/>
              <a:gd name="T100" fmla="*/ 133350 w 99"/>
              <a:gd name="T101" fmla="*/ 23813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5"/>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4"/>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4"/>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5"/>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6" name="Freeform 18">
            <a:extLst>
              <a:ext uri="{FF2B5EF4-FFF2-40B4-BE49-F238E27FC236}">
                <a16:creationId xmlns:a16="http://schemas.microsoft.com/office/drawing/2014/main" id="{F0EC4F38-011C-8DB7-F108-C9DB1E5DA59E}"/>
              </a:ext>
              <a:ext uri="{C183D7F6-B498-43B3-948B-1728B52AA6E4}">
                <adec:decorative xmlns:adec="http://schemas.microsoft.com/office/drawing/2017/decorative" val="1"/>
              </a:ext>
            </a:extLst>
          </p:cNvPr>
          <p:cNvSpPr>
            <a:spLocks/>
          </p:cNvSpPr>
          <p:nvPr/>
        </p:nvSpPr>
        <p:spPr bwMode="auto">
          <a:xfrm>
            <a:off x="5854700" y="4389438"/>
            <a:ext cx="157163" cy="160337"/>
          </a:xfrm>
          <a:custGeom>
            <a:avLst/>
            <a:gdLst>
              <a:gd name="T0" fmla="*/ 60325 w 99"/>
              <a:gd name="T1" fmla="*/ 0 h 101"/>
              <a:gd name="T2" fmla="*/ 52388 w 99"/>
              <a:gd name="T3" fmla="*/ 3175 h 101"/>
              <a:gd name="T4" fmla="*/ 42863 w 99"/>
              <a:gd name="T5" fmla="*/ 6350 h 101"/>
              <a:gd name="T6" fmla="*/ 39688 w 99"/>
              <a:gd name="T7" fmla="*/ 9525 h 101"/>
              <a:gd name="T8" fmla="*/ 33338 w 99"/>
              <a:gd name="T9" fmla="*/ 12700 h 101"/>
              <a:gd name="T10" fmla="*/ 30163 w 99"/>
              <a:gd name="T11" fmla="*/ 15875 h 101"/>
              <a:gd name="T12" fmla="*/ 23813 w 99"/>
              <a:gd name="T13" fmla="*/ 19050 h 101"/>
              <a:gd name="T14" fmla="*/ 20638 w 99"/>
              <a:gd name="T15" fmla="*/ 25400 h 101"/>
              <a:gd name="T16" fmla="*/ 19050 w 99"/>
              <a:gd name="T17" fmla="*/ 26987 h 101"/>
              <a:gd name="T18" fmla="*/ 15875 w 99"/>
              <a:gd name="T19" fmla="*/ 33337 h 101"/>
              <a:gd name="T20" fmla="*/ 12700 w 99"/>
              <a:gd name="T21" fmla="*/ 36512 h 101"/>
              <a:gd name="T22" fmla="*/ 9525 w 99"/>
              <a:gd name="T23" fmla="*/ 46037 h 101"/>
              <a:gd name="T24" fmla="*/ 6350 w 99"/>
              <a:gd name="T25" fmla="*/ 52387 h 101"/>
              <a:gd name="T26" fmla="*/ 3175 w 99"/>
              <a:gd name="T27" fmla="*/ 63500 h 101"/>
              <a:gd name="T28" fmla="*/ 0 w 99"/>
              <a:gd name="T29" fmla="*/ 79375 h 101"/>
              <a:gd name="T30" fmla="*/ 3175 w 99"/>
              <a:gd name="T31" fmla="*/ 95250 h 101"/>
              <a:gd name="T32" fmla="*/ 6350 w 99"/>
              <a:gd name="T33" fmla="*/ 106362 h 101"/>
              <a:gd name="T34" fmla="*/ 9525 w 99"/>
              <a:gd name="T35" fmla="*/ 112712 h 101"/>
              <a:gd name="T36" fmla="*/ 12700 w 99"/>
              <a:gd name="T37" fmla="*/ 122237 h 101"/>
              <a:gd name="T38" fmla="*/ 15875 w 99"/>
              <a:gd name="T39" fmla="*/ 125412 h 101"/>
              <a:gd name="T40" fmla="*/ 19050 w 99"/>
              <a:gd name="T41" fmla="*/ 131762 h 101"/>
              <a:gd name="T42" fmla="*/ 20638 w 99"/>
              <a:gd name="T43" fmla="*/ 134937 h 101"/>
              <a:gd name="T44" fmla="*/ 23813 w 99"/>
              <a:gd name="T45" fmla="*/ 139700 h 101"/>
              <a:gd name="T46" fmla="*/ 30163 w 99"/>
              <a:gd name="T47" fmla="*/ 142875 h 101"/>
              <a:gd name="T48" fmla="*/ 33338 w 99"/>
              <a:gd name="T49" fmla="*/ 146050 h 101"/>
              <a:gd name="T50" fmla="*/ 39688 w 99"/>
              <a:gd name="T51" fmla="*/ 149225 h 101"/>
              <a:gd name="T52" fmla="*/ 42863 w 99"/>
              <a:gd name="T53" fmla="*/ 152400 h 101"/>
              <a:gd name="T54" fmla="*/ 52388 w 99"/>
              <a:gd name="T55" fmla="*/ 155575 h 101"/>
              <a:gd name="T56" fmla="*/ 60325 w 99"/>
              <a:gd name="T57" fmla="*/ 158750 h 101"/>
              <a:gd name="T58" fmla="*/ 93663 w 99"/>
              <a:gd name="T59" fmla="*/ 158750 h 101"/>
              <a:gd name="T60" fmla="*/ 103188 w 99"/>
              <a:gd name="T61" fmla="*/ 155575 h 101"/>
              <a:gd name="T62" fmla="*/ 112713 w 99"/>
              <a:gd name="T63" fmla="*/ 152400 h 101"/>
              <a:gd name="T64" fmla="*/ 115888 w 99"/>
              <a:gd name="T65" fmla="*/ 149225 h 101"/>
              <a:gd name="T66" fmla="*/ 122238 w 99"/>
              <a:gd name="T67" fmla="*/ 146050 h 101"/>
              <a:gd name="T68" fmla="*/ 125413 w 99"/>
              <a:gd name="T69" fmla="*/ 142875 h 101"/>
              <a:gd name="T70" fmla="*/ 130175 w 99"/>
              <a:gd name="T71" fmla="*/ 139700 h 101"/>
              <a:gd name="T72" fmla="*/ 133350 w 99"/>
              <a:gd name="T73" fmla="*/ 134937 h 101"/>
              <a:gd name="T74" fmla="*/ 136525 w 99"/>
              <a:gd name="T75" fmla="*/ 131762 h 101"/>
              <a:gd name="T76" fmla="*/ 139700 w 99"/>
              <a:gd name="T77" fmla="*/ 125412 h 101"/>
              <a:gd name="T78" fmla="*/ 142875 w 99"/>
              <a:gd name="T79" fmla="*/ 122237 h 101"/>
              <a:gd name="T80" fmla="*/ 146050 w 99"/>
              <a:gd name="T81" fmla="*/ 112712 h 101"/>
              <a:gd name="T82" fmla="*/ 149225 w 99"/>
              <a:gd name="T83" fmla="*/ 106362 h 101"/>
              <a:gd name="T84" fmla="*/ 152400 w 99"/>
              <a:gd name="T85" fmla="*/ 95250 h 101"/>
              <a:gd name="T86" fmla="*/ 155575 w 99"/>
              <a:gd name="T87" fmla="*/ 79375 h 101"/>
              <a:gd name="T88" fmla="*/ 152400 w 99"/>
              <a:gd name="T89" fmla="*/ 63500 h 101"/>
              <a:gd name="T90" fmla="*/ 149225 w 99"/>
              <a:gd name="T91" fmla="*/ 52387 h 101"/>
              <a:gd name="T92" fmla="*/ 146050 w 99"/>
              <a:gd name="T93" fmla="*/ 46037 h 101"/>
              <a:gd name="T94" fmla="*/ 142875 w 99"/>
              <a:gd name="T95" fmla="*/ 36512 h 101"/>
              <a:gd name="T96" fmla="*/ 139700 w 99"/>
              <a:gd name="T97" fmla="*/ 33337 h 101"/>
              <a:gd name="T98" fmla="*/ 136525 w 99"/>
              <a:gd name="T99" fmla="*/ 26987 h 101"/>
              <a:gd name="T100" fmla="*/ 133350 w 99"/>
              <a:gd name="T101" fmla="*/ 25400 h 101"/>
              <a:gd name="T102" fmla="*/ 130175 w 99"/>
              <a:gd name="T103" fmla="*/ 19050 h 101"/>
              <a:gd name="T104" fmla="*/ 125413 w 99"/>
              <a:gd name="T105" fmla="*/ 15875 h 101"/>
              <a:gd name="T106" fmla="*/ 122238 w 99"/>
              <a:gd name="T107" fmla="*/ 12700 h 101"/>
              <a:gd name="T108" fmla="*/ 115888 w 99"/>
              <a:gd name="T109" fmla="*/ 9525 h 101"/>
              <a:gd name="T110" fmla="*/ 112713 w 99"/>
              <a:gd name="T111" fmla="*/ 6350 h 101"/>
              <a:gd name="T112" fmla="*/ 103188 w 99"/>
              <a:gd name="T113" fmla="*/ 3175 h 101"/>
              <a:gd name="T114" fmla="*/ 93663 w 99"/>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 h="101">
                <a:moveTo>
                  <a:pt x="48" y="0"/>
                </a:moveTo>
                <a:lnTo>
                  <a:pt x="38" y="0"/>
                </a:lnTo>
                <a:lnTo>
                  <a:pt x="38" y="2"/>
                </a:lnTo>
                <a:lnTo>
                  <a:pt x="33" y="2"/>
                </a:lnTo>
                <a:lnTo>
                  <a:pt x="33" y="4"/>
                </a:lnTo>
                <a:lnTo>
                  <a:pt x="27" y="4"/>
                </a:lnTo>
                <a:lnTo>
                  <a:pt x="27" y="6"/>
                </a:lnTo>
                <a:lnTo>
                  <a:pt x="25" y="6"/>
                </a:lnTo>
                <a:lnTo>
                  <a:pt x="23" y="8"/>
                </a:lnTo>
                <a:lnTo>
                  <a:pt x="21" y="8"/>
                </a:lnTo>
                <a:lnTo>
                  <a:pt x="21" y="10"/>
                </a:lnTo>
                <a:lnTo>
                  <a:pt x="19" y="10"/>
                </a:lnTo>
                <a:lnTo>
                  <a:pt x="17" y="12"/>
                </a:lnTo>
                <a:lnTo>
                  <a:pt x="15" y="12"/>
                </a:lnTo>
                <a:lnTo>
                  <a:pt x="15" y="14"/>
                </a:lnTo>
                <a:lnTo>
                  <a:pt x="13" y="16"/>
                </a:lnTo>
                <a:lnTo>
                  <a:pt x="13" y="17"/>
                </a:lnTo>
                <a:lnTo>
                  <a:pt x="12" y="17"/>
                </a:lnTo>
                <a:lnTo>
                  <a:pt x="10" y="19"/>
                </a:lnTo>
                <a:lnTo>
                  <a:pt x="10" y="21"/>
                </a:lnTo>
                <a:lnTo>
                  <a:pt x="8" y="21"/>
                </a:lnTo>
                <a:lnTo>
                  <a:pt x="8" y="23"/>
                </a:lnTo>
                <a:lnTo>
                  <a:pt x="6" y="25"/>
                </a:lnTo>
                <a:lnTo>
                  <a:pt x="6" y="29"/>
                </a:lnTo>
                <a:lnTo>
                  <a:pt x="4" y="29"/>
                </a:lnTo>
                <a:lnTo>
                  <a:pt x="4" y="33"/>
                </a:lnTo>
                <a:lnTo>
                  <a:pt x="2" y="33"/>
                </a:lnTo>
                <a:lnTo>
                  <a:pt x="2" y="40"/>
                </a:lnTo>
                <a:lnTo>
                  <a:pt x="0" y="40"/>
                </a:lnTo>
                <a:lnTo>
                  <a:pt x="0" y="50"/>
                </a:lnTo>
                <a:lnTo>
                  <a:pt x="0" y="60"/>
                </a:lnTo>
                <a:lnTo>
                  <a:pt x="2" y="60"/>
                </a:lnTo>
                <a:lnTo>
                  <a:pt x="2" y="67"/>
                </a:lnTo>
                <a:lnTo>
                  <a:pt x="4" y="67"/>
                </a:lnTo>
                <a:lnTo>
                  <a:pt x="4" y="71"/>
                </a:lnTo>
                <a:lnTo>
                  <a:pt x="6" y="71"/>
                </a:lnTo>
                <a:lnTo>
                  <a:pt x="6" y="75"/>
                </a:lnTo>
                <a:lnTo>
                  <a:pt x="8" y="77"/>
                </a:lnTo>
                <a:lnTo>
                  <a:pt x="8" y="79"/>
                </a:lnTo>
                <a:lnTo>
                  <a:pt x="10" y="79"/>
                </a:lnTo>
                <a:lnTo>
                  <a:pt x="10" y="81"/>
                </a:lnTo>
                <a:lnTo>
                  <a:pt x="12" y="83"/>
                </a:lnTo>
                <a:lnTo>
                  <a:pt x="13" y="83"/>
                </a:lnTo>
                <a:lnTo>
                  <a:pt x="13" y="85"/>
                </a:lnTo>
                <a:lnTo>
                  <a:pt x="15" y="86"/>
                </a:lnTo>
                <a:lnTo>
                  <a:pt x="15" y="88"/>
                </a:lnTo>
                <a:lnTo>
                  <a:pt x="17" y="88"/>
                </a:lnTo>
                <a:lnTo>
                  <a:pt x="19" y="90"/>
                </a:lnTo>
                <a:lnTo>
                  <a:pt x="21" y="90"/>
                </a:lnTo>
                <a:lnTo>
                  <a:pt x="21" y="92"/>
                </a:lnTo>
                <a:lnTo>
                  <a:pt x="23" y="92"/>
                </a:lnTo>
                <a:lnTo>
                  <a:pt x="25" y="94"/>
                </a:lnTo>
                <a:lnTo>
                  <a:pt x="27" y="94"/>
                </a:lnTo>
                <a:lnTo>
                  <a:pt x="27" y="96"/>
                </a:lnTo>
                <a:lnTo>
                  <a:pt x="33" y="96"/>
                </a:lnTo>
                <a:lnTo>
                  <a:pt x="33" y="98"/>
                </a:lnTo>
                <a:lnTo>
                  <a:pt x="38" y="98"/>
                </a:lnTo>
                <a:lnTo>
                  <a:pt x="38" y="100"/>
                </a:lnTo>
                <a:lnTo>
                  <a:pt x="48" y="100"/>
                </a:lnTo>
                <a:lnTo>
                  <a:pt x="59" y="100"/>
                </a:lnTo>
                <a:lnTo>
                  <a:pt x="59" y="98"/>
                </a:lnTo>
                <a:lnTo>
                  <a:pt x="65" y="98"/>
                </a:lnTo>
                <a:lnTo>
                  <a:pt x="65" y="96"/>
                </a:lnTo>
                <a:lnTo>
                  <a:pt x="71" y="96"/>
                </a:lnTo>
                <a:lnTo>
                  <a:pt x="71" y="94"/>
                </a:lnTo>
                <a:lnTo>
                  <a:pt x="73" y="94"/>
                </a:lnTo>
                <a:lnTo>
                  <a:pt x="75" y="92"/>
                </a:lnTo>
                <a:lnTo>
                  <a:pt x="77" y="92"/>
                </a:lnTo>
                <a:lnTo>
                  <a:pt x="77" y="90"/>
                </a:lnTo>
                <a:lnTo>
                  <a:pt x="79" y="90"/>
                </a:lnTo>
                <a:lnTo>
                  <a:pt x="81" y="88"/>
                </a:lnTo>
                <a:lnTo>
                  <a:pt x="82" y="88"/>
                </a:lnTo>
                <a:lnTo>
                  <a:pt x="82" y="86"/>
                </a:lnTo>
                <a:lnTo>
                  <a:pt x="84" y="85"/>
                </a:lnTo>
                <a:lnTo>
                  <a:pt x="84" y="83"/>
                </a:lnTo>
                <a:lnTo>
                  <a:pt x="86" y="83"/>
                </a:lnTo>
                <a:lnTo>
                  <a:pt x="88" y="81"/>
                </a:lnTo>
                <a:lnTo>
                  <a:pt x="88" y="79"/>
                </a:lnTo>
                <a:lnTo>
                  <a:pt x="90" y="79"/>
                </a:lnTo>
                <a:lnTo>
                  <a:pt x="90" y="77"/>
                </a:lnTo>
                <a:lnTo>
                  <a:pt x="92" y="75"/>
                </a:lnTo>
                <a:lnTo>
                  <a:pt x="92" y="71"/>
                </a:lnTo>
                <a:lnTo>
                  <a:pt x="94" y="71"/>
                </a:lnTo>
                <a:lnTo>
                  <a:pt x="94" y="67"/>
                </a:lnTo>
                <a:lnTo>
                  <a:pt x="96" y="67"/>
                </a:lnTo>
                <a:lnTo>
                  <a:pt x="96" y="60"/>
                </a:lnTo>
                <a:lnTo>
                  <a:pt x="98" y="60"/>
                </a:lnTo>
                <a:lnTo>
                  <a:pt x="98" y="50"/>
                </a:lnTo>
                <a:lnTo>
                  <a:pt x="98" y="40"/>
                </a:lnTo>
                <a:lnTo>
                  <a:pt x="96" y="40"/>
                </a:lnTo>
                <a:lnTo>
                  <a:pt x="96" y="33"/>
                </a:lnTo>
                <a:lnTo>
                  <a:pt x="94" y="33"/>
                </a:lnTo>
                <a:lnTo>
                  <a:pt x="94" y="29"/>
                </a:lnTo>
                <a:lnTo>
                  <a:pt x="92" y="29"/>
                </a:lnTo>
                <a:lnTo>
                  <a:pt x="92" y="25"/>
                </a:lnTo>
                <a:lnTo>
                  <a:pt x="90" y="23"/>
                </a:lnTo>
                <a:lnTo>
                  <a:pt x="90" y="21"/>
                </a:lnTo>
                <a:lnTo>
                  <a:pt x="88" y="21"/>
                </a:lnTo>
                <a:lnTo>
                  <a:pt x="88" y="19"/>
                </a:lnTo>
                <a:lnTo>
                  <a:pt x="86" y="17"/>
                </a:lnTo>
                <a:lnTo>
                  <a:pt x="84" y="17"/>
                </a:lnTo>
                <a:lnTo>
                  <a:pt x="84" y="16"/>
                </a:lnTo>
                <a:lnTo>
                  <a:pt x="82" y="14"/>
                </a:lnTo>
                <a:lnTo>
                  <a:pt x="82" y="12"/>
                </a:lnTo>
                <a:lnTo>
                  <a:pt x="81" y="12"/>
                </a:lnTo>
                <a:lnTo>
                  <a:pt x="79" y="10"/>
                </a:lnTo>
                <a:lnTo>
                  <a:pt x="77" y="10"/>
                </a:lnTo>
                <a:lnTo>
                  <a:pt x="77" y="8"/>
                </a:lnTo>
                <a:lnTo>
                  <a:pt x="75" y="8"/>
                </a:lnTo>
                <a:lnTo>
                  <a:pt x="73" y="6"/>
                </a:lnTo>
                <a:lnTo>
                  <a:pt x="71" y="6"/>
                </a:lnTo>
                <a:lnTo>
                  <a:pt x="71" y="4"/>
                </a:lnTo>
                <a:lnTo>
                  <a:pt x="65" y="4"/>
                </a:lnTo>
                <a:lnTo>
                  <a:pt x="65" y="2"/>
                </a:lnTo>
                <a:lnTo>
                  <a:pt x="59" y="2"/>
                </a:lnTo>
                <a:lnTo>
                  <a:pt x="59" y="0"/>
                </a:lnTo>
                <a:lnTo>
                  <a:pt x="48" y="0"/>
                </a:lnTo>
              </a:path>
            </a:pathLst>
          </a:custGeom>
          <a:solidFill>
            <a:srgbClr val="00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7" name="Freeform 19">
            <a:extLst>
              <a:ext uri="{FF2B5EF4-FFF2-40B4-BE49-F238E27FC236}">
                <a16:creationId xmlns:a16="http://schemas.microsoft.com/office/drawing/2014/main" id="{707FC902-C477-C051-F41A-4671DDD86059}"/>
              </a:ext>
              <a:ext uri="{C183D7F6-B498-43B3-948B-1728B52AA6E4}">
                <adec:decorative xmlns:adec="http://schemas.microsoft.com/office/drawing/2017/decorative" val="1"/>
              </a:ext>
            </a:extLst>
          </p:cNvPr>
          <p:cNvSpPr>
            <a:spLocks/>
          </p:cNvSpPr>
          <p:nvPr/>
        </p:nvSpPr>
        <p:spPr bwMode="auto">
          <a:xfrm>
            <a:off x="3863975" y="3492500"/>
            <a:ext cx="150813" cy="26988"/>
          </a:xfrm>
          <a:custGeom>
            <a:avLst/>
            <a:gdLst>
              <a:gd name="T0" fmla="*/ 0 w 95"/>
              <a:gd name="T1" fmla="*/ 0 h 17"/>
              <a:gd name="T2" fmla="*/ 146050 w 95"/>
              <a:gd name="T3" fmla="*/ 25400 h 17"/>
              <a:gd name="T4" fmla="*/ 149225 w 95"/>
              <a:gd name="T5" fmla="*/ 25400 h 17"/>
              <a:gd name="T6" fmla="*/ 0 60000 65536"/>
              <a:gd name="T7" fmla="*/ 0 60000 65536"/>
              <a:gd name="T8" fmla="*/ 0 60000 65536"/>
            </a:gdLst>
            <a:ahLst/>
            <a:cxnLst>
              <a:cxn ang="T6">
                <a:pos x="T0" y="T1"/>
              </a:cxn>
              <a:cxn ang="T7">
                <a:pos x="T2" y="T3"/>
              </a:cxn>
              <a:cxn ang="T8">
                <a:pos x="T4" y="T5"/>
              </a:cxn>
            </a:cxnLst>
            <a:rect l="0" t="0" r="r" b="b"/>
            <a:pathLst>
              <a:path w="95" h="17">
                <a:moveTo>
                  <a:pt x="0" y="0"/>
                </a:moveTo>
                <a:lnTo>
                  <a:pt x="92" y="16"/>
                </a:lnTo>
                <a:lnTo>
                  <a:pt x="94"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8" name="Freeform 20">
            <a:extLst>
              <a:ext uri="{FF2B5EF4-FFF2-40B4-BE49-F238E27FC236}">
                <a16:creationId xmlns:a16="http://schemas.microsoft.com/office/drawing/2014/main" id="{F56DE292-C770-C465-9AF7-5D3947C7462B}"/>
              </a:ext>
              <a:ext uri="{C183D7F6-B498-43B3-948B-1728B52AA6E4}">
                <adec:decorative xmlns:adec="http://schemas.microsoft.com/office/drawing/2017/decorative" val="1"/>
              </a:ext>
            </a:extLst>
          </p:cNvPr>
          <p:cNvSpPr>
            <a:spLocks/>
          </p:cNvSpPr>
          <p:nvPr/>
        </p:nvSpPr>
        <p:spPr bwMode="auto">
          <a:xfrm>
            <a:off x="3867150" y="3646488"/>
            <a:ext cx="147638" cy="26987"/>
          </a:xfrm>
          <a:custGeom>
            <a:avLst/>
            <a:gdLst>
              <a:gd name="T0" fmla="*/ 0 w 93"/>
              <a:gd name="T1" fmla="*/ 0 h 17"/>
              <a:gd name="T2" fmla="*/ 142875 w 93"/>
              <a:gd name="T3" fmla="*/ 25400 h 17"/>
              <a:gd name="T4" fmla="*/ 146050 w 93"/>
              <a:gd name="T5" fmla="*/ 25400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9" name="Freeform 21">
            <a:extLst>
              <a:ext uri="{FF2B5EF4-FFF2-40B4-BE49-F238E27FC236}">
                <a16:creationId xmlns:a16="http://schemas.microsoft.com/office/drawing/2014/main" id="{733F0959-A0D3-0807-6470-C6FFC9712A24}"/>
              </a:ext>
              <a:ext uri="{C183D7F6-B498-43B3-948B-1728B52AA6E4}">
                <adec:decorative xmlns:adec="http://schemas.microsoft.com/office/drawing/2017/decorative" val="1"/>
              </a:ext>
            </a:extLst>
          </p:cNvPr>
          <p:cNvSpPr>
            <a:spLocks/>
          </p:cNvSpPr>
          <p:nvPr/>
        </p:nvSpPr>
        <p:spPr bwMode="auto">
          <a:xfrm>
            <a:off x="3860800" y="3778250"/>
            <a:ext cx="153988" cy="26988"/>
          </a:xfrm>
          <a:custGeom>
            <a:avLst/>
            <a:gdLst>
              <a:gd name="T0" fmla="*/ 0 w 97"/>
              <a:gd name="T1" fmla="*/ 0 h 17"/>
              <a:gd name="T2" fmla="*/ 149225 w 97"/>
              <a:gd name="T3" fmla="*/ 25400 h 17"/>
              <a:gd name="T4" fmla="*/ 152400 w 97"/>
              <a:gd name="T5" fmla="*/ 25400 h 17"/>
              <a:gd name="T6" fmla="*/ 0 60000 65536"/>
              <a:gd name="T7" fmla="*/ 0 60000 65536"/>
              <a:gd name="T8" fmla="*/ 0 60000 65536"/>
            </a:gdLst>
            <a:ahLst/>
            <a:cxnLst>
              <a:cxn ang="T6">
                <a:pos x="T0" y="T1"/>
              </a:cxn>
              <a:cxn ang="T7">
                <a:pos x="T2" y="T3"/>
              </a:cxn>
              <a:cxn ang="T8">
                <a:pos x="T4" y="T5"/>
              </a:cxn>
            </a:cxnLst>
            <a:rect l="0" t="0" r="r" b="b"/>
            <a:pathLst>
              <a:path w="97" h="17">
                <a:moveTo>
                  <a:pt x="0" y="0"/>
                </a:moveTo>
                <a:lnTo>
                  <a:pt x="94" y="16"/>
                </a:lnTo>
                <a:lnTo>
                  <a:pt x="9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0" name="Freeform 22">
            <a:extLst>
              <a:ext uri="{FF2B5EF4-FFF2-40B4-BE49-F238E27FC236}">
                <a16:creationId xmlns:a16="http://schemas.microsoft.com/office/drawing/2014/main" id="{806B7348-8C30-AD6B-F998-7F7BC6A52B18}"/>
              </a:ext>
              <a:ext uri="{C183D7F6-B498-43B3-948B-1728B52AA6E4}">
                <adec:decorative xmlns:adec="http://schemas.microsoft.com/office/drawing/2017/decorative" val="1"/>
              </a:ext>
            </a:extLst>
          </p:cNvPr>
          <p:cNvSpPr>
            <a:spLocks/>
          </p:cNvSpPr>
          <p:nvPr/>
        </p:nvSpPr>
        <p:spPr bwMode="auto">
          <a:xfrm>
            <a:off x="3867150" y="3937000"/>
            <a:ext cx="147638" cy="26988"/>
          </a:xfrm>
          <a:custGeom>
            <a:avLst/>
            <a:gdLst>
              <a:gd name="T0" fmla="*/ 0 w 93"/>
              <a:gd name="T1" fmla="*/ 0 h 17"/>
              <a:gd name="T2" fmla="*/ 142875 w 93"/>
              <a:gd name="T3" fmla="*/ 25400 h 17"/>
              <a:gd name="T4" fmla="*/ 146050 w 93"/>
              <a:gd name="T5" fmla="*/ 25400 h 17"/>
              <a:gd name="T6" fmla="*/ 0 60000 65536"/>
              <a:gd name="T7" fmla="*/ 0 60000 65536"/>
              <a:gd name="T8" fmla="*/ 0 60000 65536"/>
            </a:gdLst>
            <a:ahLst/>
            <a:cxnLst>
              <a:cxn ang="T6">
                <a:pos x="T0" y="T1"/>
              </a:cxn>
              <a:cxn ang="T7">
                <a:pos x="T2" y="T3"/>
              </a:cxn>
              <a:cxn ang="T8">
                <a:pos x="T4" y="T5"/>
              </a:cxn>
            </a:cxnLst>
            <a:rect l="0" t="0" r="r" b="b"/>
            <a:pathLst>
              <a:path w="93" h="17">
                <a:moveTo>
                  <a:pt x="0" y="0"/>
                </a:moveTo>
                <a:lnTo>
                  <a:pt x="90" y="16"/>
                </a:lnTo>
                <a:lnTo>
                  <a:pt x="9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1" name="Freeform 23">
            <a:extLst>
              <a:ext uri="{FF2B5EF4-FFF2-40B4-BE49-F238E27FC236}">
                <a16:creationId xmlns:a16="http://schemas.microsoft.com/office/drawing/2014/main" id="{98EA02E1-E1C1-175C-C5D0-B4CB8A062FEB}"/>
              </a:ext>
              <a:ext uri="{C183D7F6-B498-43B3-948B-1728B52AA6E4}">
                <adec:decorative xmlns:adec="http://schemas.microsoft.com/office/drawing/2017/decorative" val="1"/>
              </a:ext>
            </a:extLst>
          </p:cNvPr>
          <p:cNvSpPr>
            <a:spLocks/>
          </p:cNvSpPr>
          <p:nvPr/>
        </p:nvSpPr>
        <p:spPr bwMode="auto">
          <a:xfrm>
            <a:off x="3873500" y="4027488"/>
            <a:ext cx="330200" cy="26987"/>
          </a:xfrm>
          <a:custGeom>
            <a:avLst/>
            <a:gdLst>
              <a:gd name="T0" fmla="*/ 0 w 208"/>
              <a:gd name="T1" fmla="*/ 0 h 17"/>
              <a:gd name="T2" fmla="*/ 325438 w 208"/>
              <a:gd name="T3" fmla="*/ 25400 h 17"/>
              <a:gd name="T4" fmla="*/ 328613 w 208"/>
              <a:gd name="T5" fmla="*/ 25400 h 17"/>
              <a:gd name="T6" fmla="*/ 0 60000 65536"/>
              <a:gd name="T7" fmla="*/ 0 60000 65536"/>
              <a:gd name="T8" fmla="*/ 0 60000 65536"/>
            </a:gdLst>
            <a:ahLst/>
            <a:cxnLst>
              <a:cxn ang="T6">
                <a:pos x="T0" y="T1"/>
              </a:cxn>
              <a:cxn ang="T7">
                <a:pos x="T2" y="T3"/>
              </a:cxn>
              <a:cxn ang="T8">
                <a:pos x="T4" y="T5"/>
              </a:cxn>
            </a:cxnLst>
            <a:rect l="0" t="0" r="r" b="b"/>
            <a:pathLst>
              <a:path w="208" h="17">
                <a:moveTo>
                  <a:pt x="0" y="0"/>
                </a:moveTo>
                <a:lnTo>
                  <a:pt x="205" y="16"/>
                </a:lnTo>
                <a:lnTo>
                  <a:pt x="20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2" name="Freeform 24">
            <a:extLst>
              <a:ext uri="{FF2B5EF4-FFF2-40B4-BE49-F238E27FC236}">
                <a16:creationId xmlns:a16="http://schemas.microsoft.com/office/drawing/2014/main" id="{BFD23D7F-8F24-FA11-0AD8-301AEB501DA2}"/>
              </a:ext>
              <a:ext uri="{C183D7F6-B498-43B3-948B-1728B52AA6E4}">
                <adec:decorative xmlns:adec="http://schemas.microsoft.com/office/drawing/2017/decorative" val="1"/>
              </a:ext>
            </a:extLst>
          </p:cNvPr>
          <p:cNvSpPr>
            <a:spLocks/>
          </p:cNvSpPr>
          <p:nvPr/>
        </p:nvSpPr>
        <p:spPr bwMode="auto">
          <a:xfrm>
            <a:off x="3857625" y="4183063"/>
            <a:ext cx="346075" cy="26987"/>
          </a:xfrm>
          <a:custGeom>
            <a:avLst/>
            <a:gdLst>
              <a:gd name="T0" fmla="*/ 0 w 218"/>
              <a:gd name="T1" fmla="*/ 0 h 17"/>
              <a:gd name="T2" fmla="*/ 341313 w 218"/>
              <a:gd name="T3" fmla="*/ 25400 h 17"/>
              <a:gd name="T4" fmla="*/ 344488 w 218"/>
              <a:gd name="T5" fmla="*/ 25400 h 17"/>
              <a:gd name="T6" fmla="*/ 0 60000 65536"/>
              <a:gd name="T7" fmla="*/ 0 60000 65536"/>
              <a:gd name="T8" fmla="*/ 0 60000 65536"/>
            </a:gdLst>
            <a:ahLst/>
            <a:cxnLst>
              <a:cxn ang="T6">
                <a:pos x="T0" y="T1"/>
              </a:cxn>
              <a:cxn ang="T7">
                <a:pos x="T2" y="T3"/>
              </a:cxn>
              <a:cxn ang="T8">
                <a:pos x="T4" y="T5"/>
              </a:cxn>
            </a:cxnLst>
            <a:rect l="0" t="0" r="r" b="b"/>
            <a:pathLst>
              <a:path w="218" h="17">
                <a:moveTo>
                  <a:pt x="0" y="0"/>
                </a:moveTo>
                <a:lnTo>
                  <a:pt x="215" y="16"/>
                </a:lnTo>
                <a:lnTo>
                  <a:pt x="21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3" name="Freeform 25">
            <a:extLst>
              <a:ext uri="{FF2B5EF4-FFF2-40B4-BE49-F238E27FC236}">
                <a16:creationId xmlns:a16="http://schemas.microsoft.com/office/drawing/2014/main" id="{CFF7020D-A263-7FE5-57C6-39EE04C9125A}"/>
              </a:ext>
              <a:ext uri="{C183D7F6-B498-43B3-948B-1728B52AA6E4}">
                <adec:decorative xmlns:adec="http://schemas.microsoft.com/office/drawing/2017/decorative" val="1"/>
              </a:ext>
            </a:extLst>
          </p:cNvPr>
          <p:cNvSpPr>
            <a:spLocks/>
          </p:cNvSpPr>
          <p:nvPr/>
        </p:nvSpPr>
        <p:spPr bwMode="auto">
          <a:xfrm>
            <a:off x="3873500" y="4289425"/>
            <a:ext cx="338138" cy="26988"/>
          </a:xfrm>
          <a:custGeom>
            <a:avLst/>
            <a:gdLst>
              <a:gd name="T0" fmla="*/ 0 w 213"/>
              <a:gd name="T1" fmla="*/ 0 h 17"/>
              <a:gd name="T2" fmla="*/ 334963 w 213"/>
              <a:gd name="T3" fmla="*/ 25400 h 17"/>
              <a:gd name="T4" fmla="*/ 336550 w 213"/>
              <a:gd name="T5" fmla="*/ 25400 h 17"/>
              <a:gd name="T6" fmla="*/ 0 60000 65536"/>
              <a:gd name="T7" fmla="*/ 0 60000 65536"/>
              <a:gd name="T8" fmla="*/ 0 60000 65536"/>
            </a:gdLst>
            <a:ahLst/>
            <a:cxnLst>
              <a:cxn ang="T6">
                <a:pos x="T0" y="T1"/>
              </a:cxn>
              <a:cxn ang="T7">
                <a:pos x="T2" y="T3"/>
              </a:cxn>
              <a:cxn ang="T8">
                <a:pos x="T4" y="T5"/>
              </a:cxn>
            </a:cxnLst>
            <a:rect l="0" t="0" r="r" b="b"/>
            <a:pathLst>
              <a:path w="213" h="17">
                <a:moveTo>
                  <a:pt x="0" y="0"/>
                </a:moveTo>
                <a:lnTo>
                  <a:pt x="211" y="16"/>
                </a:lnTo>
                <a:lnTo>
                  <a:pt x="212"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4" name="Freeform 26">
            <a:extLst>
              <a:ext uri="{FF2B5EF4-FFF2-40B4-BE49-F238E27FC236}">
                <a16:creationId xmlns:a16="http://schemas.microsoft.com/office/drawing/2014/main" id="{ADEA7D49-3037-5D95-AF0F-26D9FA17DDAB}"/>
              </a:ext>
              <a:ext uri="{C183D7F6-B498-43B3-948B-1728B52AA6E4}">
                <adec:decorative xmlns:adec="http://schemas.microsoft.com/office/drawing/2017/decorative" val="1"/>
              </a:ext>
            </a:extLst>
          </p:cNvPr>
          <p:cNvSpPr>
            <a:spLocks/>
          </p:cNvSpPr>
          <p:nvPr/>
        </p:nvSpPr>
        <p:spPr bwMode="auto">
          <a:xfrm>
            <a:off x="3867150" y="4445000"/>
            <a:ext cx="344488" cy="26988"/>
          </a:xfrm>
          <a:custGeom>
            <a:avLst/>
            <a:gdLst>
              <a:gd name="T0" fmla="*/ 0 w 217"/>
              <a:gd name="T1" fmla="*/ 0 h 17"/>
              <a:gd name="T2" fmla="*/ 341313 w 217"/>
              <a:gd name="T3" fmla="*/ 25400 h 17"/>
              <a:gd name="T4" fmla="*/ 342900 w 217"/>
              <a:gd name="T5" fmla="*/ 25400 h 17"/>
              <a:gd name="T6" fmla="*/ 0 60000 65536"/>
              <a:gd name="T7" fmla="*/ 0 60000 65536"/>
              <a:gd name="T8" fmla="*/ 0 60000 65536"/>
            </a:gdLst>
            <a:ahLst/>
            <a:cxnLst>
              <a:cxn ang="T6">
                <a:pos x="T0" y="T1"/>
              </a:cxn>
              <a:cxn ang="T7">
                <a:pos x="T2" y="T3"/>
              </a:cxn>
              <a:cxn ang="T8">
                <a:pos x="T4" y="T5"/>
              </a:cxn>
            </a:cxnLst>
            <a:rect l="0" t="0" r="r" b="b"/>
            <a:pathLst>
              <a:path w="217" h="17">
                <a:moveTo>
                  <a:pt x="0" y="0"/>
                </a:moveTo>
                <a:lnTo>
                  <a:pt x="215" y="16"/>
                </a:lnTo>
                <a:lnTo>
                  <a:pt x="216"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5" name="Freeform 27">
            <a:extLst>
              <a:ext uri="{FF2B5EF4-FFF2-40B4-BE49-F238E27FC236}">
                <a16:creationId xmlns:a16="http://schemas.microsoft.com/office/drawing/2014/main" id="{AFF05FD8-8CF3-1DA8-C78B-09D0BB9D152C}"/>
              </a:ext>
              <a:ext uri="{C183D7F6-B498-43B3-948B-1728B52AA6E4}">
                <adec:decorative xmlns:adec="http://schemas.microsoft.com/office/drawing/2017/decorative" val="1"/>
              </a:ext>
            </a:extLst>
          </p:cNvPr>
          <p:cNvSpPr>
            <a:spLocks/>
          </p:cNvSpPr>
          <p:nvPr/>
        </p:nvSpPr>
        <p:spPr bwMode="auto">
          <a:xfrm>
            <a:off x="5808663" y="3598863"/>
            <a:ext cx="144462" cy="26987"/>
          </a:xfrm>
          <a:custGeom>
            <a:avLst/>
            <a:gdLst>
              <a:gd name="T0" fmla="*/ 0 w 91"/>
              <a:gd name="T1" fmla="*/ 0 h 17"/>
              <a:gd name="T2" fmla="*/ 139700 w 91"/>
              <a:gd name="T3" fmla="*/ 25400 h 17"/>
              <a:gd name="T4" fmla="*/ 142875 w 91"/>
              <a:gd name="T5" fmla="*/ 25400 h 17"/>
              <a:gd name="T6" fmla="*/ 0 60000 65536"/>
              <a:gd name="T7" fmla="*/ 0 60000 65536"/>
              <a:gd name="T8" fmla="*/ 0 60000 65536"/>
            </a:gdLst>
            <a:ahLst/>
            <a:cxnLst>
              <a:cxn ang="T6">
                <a:pos x="T0" y="T1"/>
              </a:cxn>
              <a:cxn ang="T7">
                <a:pos x="T2" y="T3"/>
              </a:cxn>
              <a:cxn ang="T8">
                <a:pos x="T4" y="T5"/>
              </a:cxn>
            </a:cxnLst>
            <a:rect l="0" t="0" r="r" b="b"/>
            <a:pathLst>
              <a:path w="91" h="17">
                <a:moveTo>
                  <a:pt x="0" y="0"/>
                </a:moveTo>
                <a:lnTo>
                  <a:pt x="88" y="16"/>
                </a:lnTo>
                <a:lnTo>
                  <a:pt x="90"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6" name="Freeform 28">
            <a:extLst>
              <a:ext uri="{FF2B5EF4-FFF2-40B4-BE49-F238E27FC236}">
                <a16:creationId xmlns:a16="http://schemas.microsoft.com/office/drawing/2014/main" id="{432951F8-17AE-9393-1D16-9ED8426E1405}"/>
              </a:ext>
              <a:ext uri="{C183D7F6-B498-43B3-948B-1728B52AA6E4}">
                <adec:decorative xmlns:adec="http://schemas.microsoft.com/office/drawing/2017/decorative" val="1"/>
              </a:ext>
            </a:extLst>
          </p:cNvPr>
          <p:cNvSpPr>
            <a:spLocks/>
          </p:cNvSpPr>
          <p:nvPr/>
        </p:nvSpPr>
        <p:spPr bwMode="auto">
          <a:xfrm>
            <a:off x="5808663" y="3754438"/>
            <a:ext cx="127000" cy="26987"/>
          </a:xfrm>
          <a:custGeom>
            <a:avLst/>
            <a:gdLst>
              <a:gd name="T0" fmla="*/ 0 w 80"/>
              <a:gd name="T1" fmla="*/ 0 h 17"/>
              <a:gd name="T2" fmla="*/ 122238 w 80"/>
              <a:gd name="T3" fmla="*/ 25400 h 17"/>
              <a:gd name="T4" fmla="*/ 125413 w 80"/>
              <a:gd name="T5" fmla="*/ 25400 h 17"/>
              <a:gd name="T6" fmla="*/ 0 60000 65536"/>
              <a:gd name="T7" fmla="*/ 0 60000 65536"/>
              <a:gd name="T8" fmla="*/ 0 60000 65536"/>
            </a:gdLst>
            <a:ahLst/>
            <a:cxnLst>
              <a:cxn ang="T6">
                <a:pos x="T0" y="T1"/>
              </a:cxn>
              <a:cxn ang="T7">
                <a:pos x="T2" y="T3"/>
              </a:cxn>
              <a:cxn ang="T8">
                <a:pos x="T4" y="T5"/>
              </a:cxn>
            </a:cxnLst>
            <a:rect l="0" t="0" r="r" b="b"/>
            <a:pathLst>
              <a:path w="80" h="17">
                <a:moveTo>
                  <a:pt x="0" y="0"/>
                </a:moveTo>
                <a:lnTo>
                  <a:pt x="77" y="16"/>
                </a:lnTo>
                <a:lnTo>
                  <a:pt x="7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7" name="Freeform 29">
            <a:extLst>
              <a:ext uri="{FF2B5EF4-FFF2-40B4-BE49-F238E27FC236}">
                <a16:creationId xmlns:a16="http://schemas.microsoft.com/office/drawing/2014/main" id="{C1E0B6A5-AAFC-0CB1-FA4B-44C3071629CA}"/>
              </a:ext>
              <a:ext uri="{C183D7F6-B498-43B3-948B-1728B52AA6E4}">
                <adec:decorative xmlns:adec="http://schemas.microsoft.com/office/drawing/2017/decorative" val="1"/>
              </a:ext>
            </a:extLst>
          </p:cNvPr>
          <p:cNvSpPr>
            <a:spLocks/>
          </p:cNvSpPr>
          <p:nvPr/>
        </p:nvSpPr>
        <p:spPr bwMode="auto">
          <a:xfrm>
            <a:off x="5808663" y="3878263"/>
            <a:ext cx="139700" cy="26987"/>
          </a:xfrm>
          <a:custGeom>
            <a:avLst/>
            <a:gdLst>
              <a:gd name="T0" fmla="*/ 0 w 88"/>
              <a:gd name="T1" fmla="*/ 0 h 17"/>
              <a:gd name="T2" fmla="*/ 134938 w 88"/>
              <a:gd name="T3" fmla="*/ 25400 h 17"/>
              <a:gd name="T4" fmla="*/ 138113 w 88"/>
              <a:gd name="T5" fmla="*/ 25400 h 17"/>
              <a:gd name="T6" fmla="*/ 0 60000 65536"/>
              <a:gd name="T7" fmla="*/ 0 60000 65536"/>
              <a:gd name="T8" fmla="*/ 0 60000 65536"/>
            </a:gdLst>
            <a:ahLst/>
            <a:cxnLst>
              <a:cxn ang="T6">
                <a:pos x="T0" y="T1"/>
              </a:cxn>
              <a:cxn ang="T7">
                <a:pos x="T2" y="T3"/>
              </a:cxn>
              <a:cxn ang="T8">
                <a:pos x="T4" y="T5"/>
              </a:cxn>
            </a:cxnLst>
            <a:rect l="0" t="0" r="r" b="b"/>
            <a:pathLst>
              <a:path w="88" h="17">
                <a:moveTo>
                  <a:pt x="0" y="0"/>
                </a:moveTo>
                <a:lnTo>
                  <a:pt x="85" y="16"/>
                </a:lnTo>
                <a:lnTo>
                  <a:pt x="8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8" name="Freeform 30">
            <a:extLst>
              <a:ext uri="{FF2B5EF4-FFF2-40B4-BE49-F238E27FC236}">
                <a16:creationId xmlns:a16="http://schemas.microsoft.com/office/drawing/2014/main" id="{3BE81D02-7DEC-9B2A-0735-731D717A3549}"/>
              </a:ext>
              <a:ext uri="{C183D7F6-B498-43B3-948B-1728B52AA6E4}">
                <adec:decorative xmlns:adec="http://schemas.microsoft.com/office/drawing/2017/decorative" val="1"/>
              </a:ext>
            </a:extLst>
          </p:cNvPr>
          <p:cNvSpPr>
            <a:spLocks/>
          </p:cNvSpPr>
          <p:nvPr/>
        </p:nvSpPr>
        <p:spPr bwMode="auto">
          <a:xfrm>
            <a:off x="5608638" y="4024313"/>
            <a:ext cx="330200" cy="26987"/>
          </a:xfrm>
          <a:custGeom>
            <a:avLst/>
            <a:gdLst>
              <a:gd name="T0" fmla="*/ 0 w 208"/>
              <a:gd name="T1" fmla="*/ 0 h 17"/>
              <a:gd name="T2" fmla="*/ 325438 w 208"/>
              <a:gd name="T3" fmla="*/ 25400 h 17"/>
              <a:gd name="T4" fmla="*/ 328613 w 208"/>
              <a:gd name="T5" fmla="*/ 25400 h 17"/>
              <a:gd name="T6" fmla="*/ 0 60000 65536"/>
              <a:gd name="T7" fmla="*/ 0 60000 65536"/>
              <a:gd name="T8" fmla="*/ 0 60000 65536"/>
            </a:gdLst>
            <a:ahLst/>
            <a:cxnLst>
              <a:cxn ang="T6">
                <a:pos x="T0" y="T1"/>
              </a:cxn>
              <a:cxn ang="T7">
                <a:pos x="T2" y="T3"/>
              </a:cxn>
              <a:cxn ang="T8">
                <a:pos x="T4" y="T5"/>
              </a:cxn>
            </a:cxnLst>
            <a:rect l="0" t="0" r="r" b="b"/>
            <a:pathLst>
              <a:path w="208" h="17">
                <a:moveTo>
                  <a:pt x="0" y="0"/>
                </a:moveTo>
                <a:lnTo>
                  <a:pt x="205" y="16"/>
                </a:lnTo>
                <a:lnTo>
                  <a:pt x="207"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19" name="Freeform 31">
            <a:extLst>
              <a:ext uri="{FF2B5EF4-FFF2-40B4-BE49-F238E27FC236}">
                <a16:creationId xmlns:a16="http://schemas.microsoft.com/office/drawing/2014/main" id="{A85B46C4-838B-CD64-626A-A054AAEA371B}"/>
              </a:ext>
              <a:ext uri="{C183D7F6-B498-43B3-948B-1728B52AA6E4}">
                <adec:decorative xmlns:adec="http://schemas.microsoft.com/office/drawing/2017/decorative" val="1"/>
              </a:ext>
            </a:extLst>
          </p:cNvPr>
          <p:cNvSpPr>
            <a:spLocks/>
          </p:cNvSpPr>
          <p:nvPr/>
        </p:nvSpPr>
        <p:spPr bwMode="auto">
          <a:xfrm>
            <a:off x="5611813" y="4124325"/>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0" name="Freeform 32">
            <a:extLst>
              <a:ext uri="{FF2B5EF4-FFF2-40B4-BE49-F238E27FC236}">
                <a16:creationId xmlns:a16="http://schemas.microsoft.com/office/drawing/2014/main" id="{5F00E578-A117-5B9F-B9CF-DA4E9B771BDE}"/>
              </a:ext>
              <a:ext uri="{C183D7F6-B498-43B3-948B-1728B52AA6E4}">
                <adec:decorative xmlns:adec="http://schemas.microsoft.com/office/drawing/2017/decorative" val="1"/>
              </a:ext>
            </a:extLst>
          </p:cNvPr>
          <p:cNvSpPr>
            <a:spLocks/>
          </p:cNvSpPr>
          <p:nvPr/>
        </p:nvSpPr>
        <p:spPr bwMode="auto">
          <a:xfrm>
            <a:off x="5611813" y="4279900"/>
            <a:ext cx="317500" cy="26988"/>
          </a:xfrm>
          <a:custGeom>
            <a:avLst/>
            <a:gdLst>
              <a:gd name="T0" fmla="*/ 0 w 200"/>
              <a:gd name="T1" fmla="*/ 0 h 17"/>
              <a:gd name="T2" fmla="*/ 312738 w 200"/>
              <a:gd name="T3" fmla="*/ 25400 h 17"/>
              <a:gd name="T4" fmla="*/ 315913 w 200"/>
              <a:gd name="T5" fmla="*/ 25400 h 17"/>
              <a:gd name="T6" fmla="*/ 0 60000 65536"/>
              <a:gd name="T7" fmla="*/ 0 60000 65536"/>
              <a:gd name="T8" fmla="*/ 0 60000 65536"/>
            </a:gdLst>
            <a:ahLst/>
            <a:cxnLst>
              <a:cxn ang="T6">
                <a:pos x="T0" y="T1"/>
              </a:cxn>
              <a:cxn ang="T7">
                <a:pos x="T2" y="T3"/>
              </a:cxn>
              <a:cxn ang="T8">
                <a:pos x="T4" y="T5"/>
              </a:cxn>
            </a:cxnLst>
            <a:rect l="0" t="0" r="r" b="b"/>
            <a:pathLst>
              <a:path w="200" h="17">
                <a:moveTo>
                  <a:pt x="0" y="0"/>
                </a:moveTo>
                <a:lnTo>
                  <a:pt x="197" y="16"/>
                </a:lnTo>
                <a:lnTo>
                  <a:pt x="199"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1" name="Freeform 33">
            <a:extLst>
              <a:ext uri="{FF2B5EF4-FFF2-40B4-BE49-F238E27FC236}">
                <a16:creationId xmlns:a16="http://schemas.microsoft.com/office/drawing/2014/main" id="{B4FD9943-EB77-2D07-CF28-8A377A5F156E}"/>
              </a:ext>
              <a:ext uri="{C183D7F6-B498-43B3-948B-1728B52AA6E4}">
                <adec:decorative xmlns:adec="http://schemas.microsoft.com/office/drawing/2017/decorative" val="1"/>
              </a:ext>
            </a:extLst>
          </p:cNvPr>
          <p:cNvSpPr>
            <a:spLocks/>
          </p:cNvSpPr>
          <p:nvPr/>
        </p:nvSpPr>
        <p:spPr bwMode="auto">
          <a:xfrm>
            <a:off x="5611813" y="4375150"/>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2" name="Freeform 34">
            <a:extLst>
              <a:ext uri="{FF2B5EF4-FFF2-40B4-BE49-F238E27FC236}">
                <a16:creationId xmlns:a16="http://schemas.microsoft.com/office/drawing/2014/main" id="{06AB6386-E3B8-6D57-918E-1728189B96AF}"/>
              </a:ext>
              <a:ext uri="{C183D7F6-B498-43B3-948B-1728B52AA6E4}">
                <adec:decorative xmlns:adec="http://schemas.microsoft.com/office/drawing/2017/decorative" val="1"/>
              </a:ext>
            </a:extLst>
          </p:cNvPr>
          <p:cNvSpPr>
            <a:spLocks/>
          </p:cNvSpPr>
          <p:nvPr/>
        </p:nvSpPr>
        <p:spPr bwMode="auto">
          <a:xfrm>
            <a:off x="5611813" y="4524375"/>
            <a:ext cx="336550" cy="26988"/>
          </a:xfrm>
          <a:custGeom>
            <a:avLst/>
            <a:gdLst>
              <a:gd name="T0" fmla="*/ 0 w 212"/>
              <a:gd name="T1" fmla="*/ 0 h 17"/>
              <a:gd name="T2" fmla="*/ 331788 w 212"/>
              <a:gd name="T3" fmla="*/ 25400 h 17"/>
              <a:gd name="T4" fmla="*/ 334963 w 212"/>
              <a:gd name="T5" fmla="*/ 25400 h 17"/>
              <a:gd name="T6" fmla="*/ 0 60000 65536"/>
              <a:gd name="T7" fmla="*/ 0 60000 65536"/>
              <a:gd name="T8" fmla="*/ 0 60000 65536"/>
            </a:gdLst>
            <a:ahLst/>
            <a:cxnLst>
              <a:cxn ang="T6">
                <a:pos x="T0" y="T1"/>
              </a:cxn>
              <a:cxn ang="T7">
                <a:pos x="T2" y="T3"/>
              </a:cxn>
              <a:cxn ang="T8">
                <a:pos x="T4" y="T5"/>
              </a:cxn>
            </a:cxnLst>
            <a:rect l="0" t="0" r="r" b="b"/>
            <a:pathLst>
              <a:path w="212" h="17">
                <a:moveTo>
                  <a:pt x="0" y="0"/>
                </a:moveTo>
                <a:lnTo>
                  <a:pt x="209" y="16"/>
                </a:lnTo>
                <a:lnTo>
                  <a:pt x="211" y="1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3" name="Freeform 35">
            <a:extLst>
              <a:ext uri="{FF2B5EF4-FFF2-40B4-BE49-F238E27FC236}">
                <a16:creationId xmlns:a16="http://schemas.microsoft.com/office/drawing/2014/main" id="{D1B4A5D2-30CF-379F-CEEB-068471B154B6}"/>
              </a:ext>
              <a:ext uri="{C183D7F6-B498-43B3-948B-1728B52AA6E4}">
                <adec:decorative xmlns:adec="http://schemas.microsoft.com/office/drawing/2017/decorative" val="1"/>
              </a:ext>
            </a:extLst>
          </p:cNvPr>
          <p:cNvSpPr>
            <a:spLocks/>
          </p:cNvSpPr>
          <p:nvPr/>
        </p:nvSpPr>
        <p:spPr bwMode="auto">
          <a:xfrm>
            <a:off x="4637088" y="3863975"/>
            <a:ext cx="525462" cy="1588"/>
          </a:xfrm>
          <a:custGeom>
            <a:avLst/>
            <a:gdLst>
              <a:gd name="T0" fmla="*/ 0 w 331"/>
              <a:gd name="T1" fmla="*/ 0 h 1"/>
              <a:gd name="T2" fmla="*/ 520700 w 331"/>
              <a:gd name="T3" fmla="*/ 0 h 1"/>
              <a:gd name="T4" fmla="*/ 523875 w 331"/>
              <a:gd name="T5" fmla="*/ 0 h 1"/>
              <a:gd name="T6" fmla="*/ 0 60000 65536"/>
              <a:gd name="T7" fmla="*/ 0 60000 65536"/>
              <a:gd name="T8" fmla="*/ 0 60000 65536"/>
            </a:gdLst>
            <a:ahLst/>
            <a:cxnLst>
              <a:cxn ang="T6">
                <a:pos x="T0" y="T1"/>
              </a:cxn>
              <a:cxn ang="T7">
                <a:pos x="T2" y="T3"/>
              </a:cxn>
              <a:cxn ang="T8">
                <a:pos x="T4" y="T5"/>
              </a:cxn>
            </a:cxnLst>
            <a:rect l="0" t="0" r="r" b="b"/>
            <a:pathLst>
              <a:path w="331" h="1">
                <a:moveTo>
                  <a:pt x="0" y="0"/>
                </a:moveTo>
                <a:lnTo>
                  <a:pt x="328" y="0"/>
                </a:lnTo>
                <a:lnTo>
                  <a:pt x="330"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4" name="Freeform 36">
            <a:extLst>
              <a:ext uri="{FF2B5EF4-FFF2-40B4-BE49-F238E27FC236}">
                <a16:creationId xmlns:a16="http://schemas.microsoft.com/office/drawing/2014/main" id="{0A6329DB-F038-8CE5-82BF-69B486F97ADE}"/>
              </a:ext>
              <a:ext uri="{C183D7F6-B498-43B3-948B-1728B52AA6E4}">
                <adec:decorative xmlns:adec="http://schemas.microsoft.com/office/drawing/2017/decorative" val="1"/>
              </a:ext>
            </a:extLst>
          </p:cNvPr>
          <p:cNvSpPr>
            <a:spLocks/>
          </p:cNvSpPr>
          <p:nvPr/>
        </p:nvSpPr>
        <p:spPr bwMode="auto">
          <a:xfrm>
            <a:off x="4521200" y="2992438"/>
            <a:ext cx="720725" cy="1587"/>
          </a:xfrm>
          <a:custGeom>
            <a:avLst/>
            <a:gdLst>
              <a:gd name="T0" fmla="*/ 0 w 454"/>
              <a:gd name="T1" fmla="*/ 0 h 1"/>
              <a:gd name="T2" fmla="*/ 715963 w 454"/>
              <a:gd name="T3" fmla="*/ 0 h 1"/>
              <a:gd name="T4" fmla="*/ 719138 w 454"/>
              <a:gd name="T5" fmla="*/ 0 h 1"/>
              <a:gd name="T6" fmla="*/ 0 60000 65536"/>
              <a:gd name="T7" fmla="*/ 0 60000 65536"/>
              <a:gd name="T8" fmla="*/ 0 60000 65536"/>
            </a:gdLst>
            <a:ahLst/>
            <a:cxnLst>
              <a:cxn ang="T6">
                <a:pos x="T0" y="T1"/>
              </a:cxn>
              <a:cxn ang="T7">
                <a:pos x="T2" y="T3"/>
              </a:cxn>
              <a:cxn ang="T8">
                <a:pos x="T4" y="T5"/>
              </a:cxn>
            </a:cxnLst>
            <a:rect l="0" t="0" r="r" b="b"/>
            <a:pathLst>
              <a:path w="454" h="1">
                <a:moveTo>
                  <a:pt x="0" y="0"/>
                </a:moveTo>
                <a:lnTo>
                  <a:pt x="451" y="0"/>
                </a:lnTo>
                <a:lnTo>
                  <a:pt x="45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5" name="Freeform 37">
            <a:extLst>
              <a:ext uri="{FF2B5EF4-FFF2-40B4-BE49-F238E27FC236}">
                <a16:creationId xmlns:a16="http://schemas.microsoft.com/office/drawing/2014/main" id="{873D8892-1E2F-1012-E7BA-48E31CDF4666}"/>
              </a:ext>
              <a:ext uri="{C183D7F6-B498-43B3-948B-1728B52AA6E4}">
                <adec:decorative xmlns:adec="http://schemas.microsoft.com/office/drawing/2017/decorative" val="1"/>
              </a:ext>
            </a:extLst>
          </p:cNvPr>
          <p:cNvSpPr>
            <a:spLocks/>
          </p:cNvSpPr>
          <p:nvPr/>
        </p:nvSpPr>
        <p:spPr bwMode="auto">
          <a:xfrm>
            <a:off x="3409950"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6" name="Freeform 38">
            <a:extLst>
              <a:ext uri="{FF2B5EF4-FFF2-40B4-BE49-F238E27FC236}">
                <a16:creationId xmlns:a16="http://schemas.microsoft.com/office/drawing/2014/main" id="{DFC91076-FFDF-D877-2F18-4DAE9C2838A2}"/>
              </a:ext>
              <a:ext uri="{C183D7F6-B498-43B3-948B-1728B52AA6E4}">
                <adec:decorative xmlns:adec="http://schemas.microsoft.com/office/drawing/2017/decorative" val="1"/>
              </a:ext>
            </a:extLst>
          </p:cNvPr>
          <p:cNvSpPr>
            <a:spLocks/>
          </p:cNvSpPr>
          <p:nvPr/>
        </p:nvSpPr>
        <p:spPr bwMode="auto">
          <a:xfrm>
            <a:off x="5835650" y="4714875"/>
            <a:ext cx="571500" cy="309563"/>
          </a:xfrm>
          <a:custGeom>
            <a:avLst/>
            <a:gdLst>
              <a:gd name="T0" fmla="*/ 0 w 360"/>
              <a:gd name="T1" fmla="*/ 0 h 195"/>
              <a:gd name="T2" fmla="*/ 569913 w 360"/>
              <a:gd name="T3" fmla="*/ 0 h 195"/>
              <a:gd name="T4" fmla="*/ 569913 w 360"/>
              <a:gd name="T5" fmla="*/ 307975 h 195"/>
              <a:gd name="T6" fmla="*/ 0 w 360"/>
              <a:gd name="T7" fmla="*/ 307975 h 195"/>
              <a:gd name="T8" fmla="*/ 0 w 360"/>
              <a:gd name="T9" fmla="*/ 0 h 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 h="195">
                <a:moveTo>
                  <a:pt x="0" y="0"/>
                </a:moveTo>
                <a:lnTo>
                  <a:pt x="359" y="0"/>
                </a:lnTo>
                <a:lnTo>
                  <a:pt x="359" y="194"/>
                </a:lnTo>
                <a:lnTo>
                  <a:pt x="0" y="194"/>
                </a:lnTo>
                <a:lnTo>
                  <a:pt x="0" y="0"/>
                </a:lnTo>
              </a:path>
            </a:pathLst>
          </a:custGeom>
          <a:solidFill>
            <a:srgbClr val="FF000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7" name="Freeform 39">
            <a:extLst>
              <a:ext uri="{FF2B5EF4-FFF2-40B4-BE49-F238E27FC236}">
                <a16:creationId xmlns:a16="http://schemas.microsoft.com/office/drawing/2014/main" id="{F446A6B5-3947-CBAB-CD28-0661725D829F}"/>
              </a:ext>
              <a:ext uri="{C183D7F6-B498-43B3-948B-1728B52AA6E4}">
                <adec:decorative xmlns:adec="http://schemas.microsoft.com/office/drawing/2017/decorative" val="1"/>
              </a:ext>
            </a:extLst>
          </p:cNvPr>
          <p:cNvSpPr>
            <a:spLocks/>
          </p:cNvSpPr>
          <p:nvPr/>
        </p:nvSpPr>
        <p:spPr bwMode="auto">
          <a:xfrm>
            <a:off x="1876425" y="4087813"/>
            <a:ext cx="5246688" cy="1654175"/>
          </a:xfrm>
          <a:custGeom>
            <a:avLst/>
            <a:gdLst>
              <a:gd name="T0" fmla="*/ 0 w 3305"/>
              <a:gd name="T1" fmla="*/ 1130300 h 1042"/>
              <a:gd name="T2" fmla="*/ 39688 w 3305"/>
              <a:gd name="T3" fmla="*/ 1090613 h 1042"/>
              <a:gd name="T4" fmla="*/ 866775 w 3305"/>
              <a:gd name="T5" fmla="*/ 1090613 h 1042"/>
              <a:gd name="T6" fmla="*/ 1536700 w 3305"/>
              <a:gd name="T7" fmla="*/ 1352550 h 1042"/>
              <a:gd name="T8" fmla="*/ 1536700 w 3305"/>
              <a:gd name="T9" fmla="*/ 1389063 h 1042"/>
              <a:gd name="T10" fmla="*/ 4529138 w 3305"/>
              <a:gd name="T11" fmla="*/ 1389063 h 1042"/>
              <a:gd name="T12" fmla="*/ 4529138 w 3305"/>
              <a:gd name="T13" fmla="*/ 0 h 1042"/>
              <a:gd name="T14" fmla="*/ 5245100 w 3305"/>
              <a:gd name="T15" fmla="*/ 0 h 1042"/>
              <a:gd name="T16" fmla="*/ 5245100 w 3305"/>
              <a:gd name="T17" fmla="*/ 1652588 h 1042"/>
              <a:gd name="T18" fmla="*/ 0 w 3305"/>
              <a:gd name="T19" fmla="*/ 1652588 h 1042"/>
              <a:gd name="T20" fmla="*/ 0 w 3305"/>
              <a:gd name="T21" fmla="*/ 1130300 h 10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05" h="1042">
                <a:moveTo>
                  <a:pt x="0" y="712"/>
                </a:moveTo>
                <a:lnTo>
                  <a:pt x="25" y="687"/>
                </a:lnTo>
                <a:lnTo>
                  <a:pt x="546" y="687"/>
                </a:lnTo>
                <a:lnTo>
                  <a:pt x="968" y="852"/>
                </a:lnTo>
                <a:lnTo>
                  <a:pt x="968" y="875"/>
                </a:lnTo>
                <a:lnTo>
                  <a:pt x="2853" y="875"/>
                </a:lnTo>
                <a:lnTo>
                  <a:pt x="2853" y="0"/>
                </a:lnTo>
                <a:lnTo>
                  <a:pt x="3304" y="0"/>
                </a:lnTo>
                <a:lnTo>
                  <a:pt x="3304" y="1041"/>
                </a:lnTo>
                <a:lnTo>
                  <a:pt x="0" y="1041"/>
                </a:lnTo>
                <a:lnTo>
                  <a:pt x="0" y="712"/>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8" name="Freeform 40">
            <a:extLst>
              <a:ext uri="{FF2B5EF4-FFF2-40B4-BE49-F238E27FC236}">
                <a16:creationId xmlns:a16="http://schemas.microsoft.com/office/drawing/2014/main" id="{826C486F-AC9B-2D40-781D-7018195C2DF9}"/>
              </a:ext>
              <a:ext uri="{C183D7F6-B498-43B3-948B-1728B52AA6E4}">
                <adec:decorative xmlns:adec="http://schemas.microsoft.com/office/drawing/2017/decorative" val="1"/>
              </a:ext>
            </a:extLst>
          </p:cNvPr>
          <p:cNvSpPr>
            <a:spLocks/>
          </p:cNvSpPr>
          <p:nvPr/>
        </p:nvSpPr>
        <p:spPr bwMode="auto">
          <a:xfrm>
            <a:off x="1876425" y="3121025"/>
            <a:ext cx="1538288" cy="2095500"/>
          </a:xfrm>
          <a:custGeom>
            <a:avLst/>
            <a:gdLst>
              <a:gd name="T0" fmla="*/ 0 w 969"/>
              <a:gd name="T1" fmla="*/ 0 h 1320"/>
              <a:gd name="T2" fmla="*/ 1271588 w 969"/>
              <a:gd name="T3" fmla="*/ 0 h 1320"/>
              <a:gd name="T4" fmla="*/ 1341438 w 969"/>
              <a:gd name="T5" fmla="*/ 69850 h 1320"/>
              <a:gd name="T6" fmla="*/ 1341438 w 969"/>
              <a:gd name="T7" fmla="*/ 173038 h 1320"/>
              <a:gd name="T8" fmla="*/ 1235075 w 969"/>
              <a:gd name="T9" fmla="*/ 173038 h 1320"/>
              <a:gd name="T10" fmla="*/ 1235075 w 969"/>
              <a:gd name="T11" fmla="*/ 298450 h 1320"/>
              <a:gd name="T12" fmla="*/ 1341438 w 969"/>
              <a:gd name="T13" fmla="*/ 298450 h 1320"/>
              <a:gd name="T14" fmla="*/ 1341438 w 969"/>
              <a:gd name="T15" fmla="*/ 596900 h 1320"/>
              <a:gd name="T16" fmla="*/ 1536700 w 969"/>
              <a:gd name="T17" fmla="*/ 596900 h 1320"/>
              <a:gd name="T18" fmla="*/ 1536700 w 969"/>
              <a:gd name="T19" fmla="*/ 2093913 h 1320"/>
              <a:gd name="T20" fmla="*/ 973138 w 969"/>
              <a:gd name="T21" fmla="*/ 1865313 h 1320"/>
              <a:gd name="T22" fmla="*/ 1077913 w 969"/>
              <a:gd name="T23" fmla="*/ 1633538 h 1320"/>
              <a:gd name="T24" fmla="*/ 866775 w 969"/>
              <a:gd name="T25" fmla="*/ 1231900 h 1320"/>
              <a:gd name="T26" fmla="*/ 39688 w 969"/>
              <a:gd name="T27" fmla="*/ 1231900 h 1320"/>
              <a:gd name="T28" fmla="*/ 0 w 969"/>
              <a:gd name="T29" fmla="*/ 1189038 h 1320"/>
              <a:gd name="T30" fmla="*/ 0 w 969"/>
              <a:gd name="T31" fmla="*/ 0 h 1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9" h="1320">
                <a:moveTo>
                  <a:pt x="0" y="0"/>
                </a:moveTo>
                <a:lnTo>
                  <a:pt x="801" y="0"/>
                </a:lnTo>
                <a:lnTo>
                  <a:pt x="845" y="44"/>
                </a:lnTo>
                <a:lnTo>
                  <a:pt x="845" y="109"/>
                </a:lnTo>
                <a:lnTo>
                  <a:pt x="778" y="109"/>
                </a:lnTo>
                <a:lnTo>
                  <a:pt x="778" y="188"/>
                </a:lnTo>
                <a:lnTo>
                  <a:pt x="845" y="188"/>
                </a:lnTo>
                <a:lnTo>
                  <a:pt x="845" y="376"/>
                </a:lnTo>
                <a:lnTo>
                  <a:pt x="968" y="376"/>
                </a:lnTo>
                <a:lnTo>
                  <a:pt x="968" y="1319"/>
                </a:lnTo>
                <a:lnTo>
                  <a:pt x="613" y="1175"/>
                </a:lnTo>
                <a:lnTo>
                  <a:pt x="679" y="1029"/>
                </a:lnTo>
                <a:lnTo>
                  <a:pt x="546" y="776"/>
                </a:lnTo>
                <a:lnTo>
                  <a:pt x="25" y="776"/>
                </a:lnTo>
                <a:lnTo>
                  <a:pt x="0" y="749"/>
                </a:lnTo>
                <a:lnTo>
                  <a:pt x="0" y="0"/>
                </a:lnTo>
              </a:path>
            </a:pathLst>
          </a:custGeom>
          <a:solidFill>
            <a:srgbClr val="FFF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29" name="Freeform 41">
            <a:extLst>
              <a:ext uri="{FF2B5EF4-FFF2-40B4-BE49-F238E27FC236}">
                <a16:creationId xmlns:a16="http://schemas.microsoft.com/office/drawing/2014/main" id="{8429FAF8-CAC9-E1BE-CF25-A87E50AC1EFC}"/>
              </a:ext>
              <a:ext uri="{C183D7F6-B498-43B3-948B-1728B52AA6E4}">
                <adec:decorative xmlns:adec="http://schemas.microsoft.com/office/drawing/2017/decorative" val="1"/>
              </a:ext>
            </a:extLst>
          </p:cNvPr>
          <p:cNvSpPr>
            <a:spLocks/>
          </p:cNvSpPr>
          <p:nvPr/>
        </p:nvSpPr>
        <p:spPr bwMode="auto">
          <a:xfrm>
            <a:off x="3429000" y="2992438"/>
            <a:ext cx="2974975" cy="2470150"/>
          </a:xfrm>
          <a:custGeom>
            <a:avLst/>
            <a:gdLst>
              <a:gd name="T0" fmla="*/ 773113 w 1874"/>
              <a:gd name="T1" fmla="*/ 0 h 1556"/>
              <a:gd name="T2" fmla="*/ 773113 w 1874"/>
              <a:gd name="T3" fmla="*/ 1552575 h 1556"/>
              <a:gd name="T4" fmla="*/ 312738 w 1874"/>
              <a:gd name="T5" fmla="*/ 1552575 h 1556"/>
              <a:gd name="T6" fmla="*/ 225425 w 1874"/>
              <a:gd name="T7" fmla="*/ 1463675 h 1556"/>
              <a:gd name="T8" fmla="*/ 80963 w 1874"/>
              <a:gd name="T9" fmla="*/ 1463675 h 1556"/>
              <a:gd name="T10" fmla="*/ 0 w 1874"/>
              <a:gd name="T11" fmla="*/ 1552575 h 1556"/>
              <a:gd name="T12" fmla="*/ 0 w 1874"/>
              <a:gd name="T13" fmla="*/ 1728788 h 1556"/>
              <a:gd name="T14" fmla="*/ 544513 w 1874"/>
              <a:gd name="T15" fmla="*/ 1728788 h 1556"/>
              <a:gd name="T16" fmla="*/ 544513 w 1874"/>
              <a:gd name="T17" fmla="*/ 2027238 h 1556"/>
              <a:gd name="T18" fmla="*/ 0 w 1874"/>
              <a:gd name="T19" fmla="*/ 2027238 h 1556"/>
              <a:gd name="T20" fmla="*/ 0 w 1874"/>
              <a:gd name="T21" fmla="*/ 2219325 h 1556"/>
              <a:gd name="T22" fmla="*/ 66675 w 1874"/>
              <a:gd name="T23" fmla="*/ 2292350 h 1556"/>
              <a:gd name="T24" fmla="*/ 773113 w 1874"/>
              <a:gd name="T25" fmla="*/ 2292350 h 1556"/>
              <a:gd name="T26" fmla="*/ 773113 w 1874"/>
              <a:gd name="T27" fmla="*/ 2413000 h 1556"/>
              <a:gd name="T28" fmla="*/ 842963 w 1874"/>
              <a:gd name="T29" fmla="*/ 2468563 h 1556"/>
              <a:gd name="T30" fmla="*/ 2114550 w 1874"/>
              <a:gd name="T31" fmla="*/ 2468563 h 1556"/>
              <a:gd name="T32" fmla="*/ 2182813 w 1874"/>
              <a:gd name="T33" fmla="*/ 2413000 h 1556"/>
              <a:gd name="T34" fmla="*/ 2182813 w 1874"/>
              <a:gd name="T35" fmla="*/ 2292350 h 1556"/>
              <a:gd name="T36" fmla="*/ 2897188 w 1874"/>
              <a:gd name="T37" fmla="*/ 2292350 h 1556"/>
              <a:gd name="T38" fmla="*/ 2973388 w 1874"/>
              <a:gd name="T39" fmla="*/ 2219325 h 1556"/>
              <a:gd name="T40" fmla="*/ 2973388 w 1874"/>
              <a:gd name="T41" fmla="*/ 2027238 h 1556"/>
              <a:gd name="T42" fmla="*/ 2409825 w 1874"/>
              <a:gd name="T43" fmla="*/ 2027238 h 1556"/>
              <a:gd name="T44" fmla="*/ 2409825 w 1874"/>
              <a:gd name="T45" fmla="*/ 1728788 h 1556"/>
              <a:gd name="T46" fmla="*/ 2973388 w 1874"/>
              <a:gd name="T47" fmla="*/ 1728788 h 1556"/>
              <a:gd name="T48" fmla="*/ 2973388 w 1874"/>
              <a:gd name="T49" fmla="*/ 1552575 h 1556"/>
              <a:gd name="T50" fmla="*/ 2886075 w 1874"/>
              <a:gd name="T51" fmla="*/ 1463675 h 1556"/>
              <a:gd name="T52" fmla="*/ 2730500 w 1874"/>
              <a:gd name="T53" fmla="*/ 1463675 h 1556"/>
              <a:gd name="T54" fmla="*/ 2641600 w 1874"/>
              <a:gd name="T55" fmla="*/ 1552575 h 1556"/>
              <a:gd name="T56" fmla="*/ 2182813 w 1874"/>
              <a:gd name="T57" fmla="*/ 1552575 h 1556"/>
              <a:gd name="T58" fmla="*/ 2182813 w 1874"/>
              <a:gd name="T59" fmla="*/ 0 h 1556"/>
              <a:gd name="T60" fmla="*/ 1798638 w 1874"/>
              <a:gd name="T61" fmla="*/ 0 h 1556"/>
              <a:gd name="T62" fmla="*/ 1743075 w 1874"/>
              <a:gd name="T63" fmla="*/ 58738 h 1556"/>
              <a:gd name="T64" fmla="*/ 1743075 w 1874"/>
              <a:gd name="T65" fmla="*/ 865188 h 1556"/>
              <a:gd name="T66" fmla="*/ 1476375 w 1874"/>
              <a:gd name="T67" fmla="*/ 1022350 h 1556"/>
              <a:gd name="T68" fmla="*/ 1211263 w 1874"/>
              <a:gd name="T69" fmla="*/ 865188 h 1556"/>
              <a:gd name="T70" fmla="*/ 1211263 w 1874"/>
              <a:gd name="T71" fmla="*/ 55563 h 1556"/>
              <a:gd name="T72" fmla="*/ 1158875 w 1874"/>
              <a:gd name="T73" fmla="*/ 0 h 1556"/>
              <a:gd name="T74" fmla="*/ 773113 w 1874"/>
              <a:gd name="T75" fmla="*/ 0 h 1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74" h="1556">
                <a:moveTo>
                  <a:pt x="487" y="0"/>
                </a:moveTo>
                <a:lnTo>
                  <a:pt x="487" y="978"/>
                </a:lnTo>
                <a:lnTo>
                  <a:pt x="197" y="978"/>
                </a:lnTo>
                <a:lnTo>
                  <a:pt x="142" y="922"/>
                </a:lnTo>
                <a:lnTo>
                  <a:pt x="51" y="922"/>
                </a:lnTo>
                <a:lnTo>
                  <a:pt x="0" y="978"/>
                </a:lnTo>
                <a:lnTo>
                  <a:pt x="0" y="1089"/>
                </a:lnTo>
                <a:lnTo>
                  <a:pt x="343" y="1089"/>
                </a:lnTo>
                <a:lnTo>
                  <a:pt x="343" y="1277"/>
                </a:lnTo>
                <a:lnTo>
                  <a:pt x="0" y="1277"/>
                </a:lnTo>
                <a:lnTo>
                  <a:pt x="0" y="1398"/>
                </a:lnTo>
                <a:lnTo>
                  <a:pt x="42" y="1444"/>
                </a:lnTo>
                <a:lnTo>
                  <a:pt x="487" y="1444"/>
                </a:lnTo>
                <a:lnTo>
                  <a:pt x="487" y="1520"/>
                </a:lnTo>
                <a:lnTo>
                  <a:pt x="531" y="1555"/>
                </a:lnTo>
                <a:lnTo>
                  <a:pt x="1332" y="1555"/>
                </a:lnTo>
                <a:lnTo>
                  <a:pt x="1375" y="1520"/>
                </a:lnTo>
                <a:lnTo>
                  <a:pt x="1375" y="1444"/>
                </a:lnTo>
                <a:lnTo>
                  <a:pt x="1825" y="1444"/>
                </a:lnTo>
                <a:lnTo>
                  <a:pt x="1873" y="1398"/>
                </a:lnTo>
                <a:lnTo>
                  <a:pt x="1873" y="1277"/>
                </a:lnTo>
                <a:lnTo>
                  <a:pt x="1518" y="1277"/>
                </a:lnTo>
                <a:lnTo>
                  <a:pt x="1518" y="1089"/>
                </a:lnTo>
                <a:lnTo>
                  <a:pt x="1873" y="1089"/>
                </a:lnTo>
                <a:lnTo>
                  <a:pt x="1873" y="978"/>
                </a:lnTo>
                <a:lnTo>
                  <a:pt x="1818" y="922"/>
                </a:lnTo>
                <a:lnTo>
                  <a:pt x="1720" y="922"/>
                </a:lnTo>
                <a:lnTo>
                  <a:pt x="1664" y="978"/>
                </a:lnTo>
                <a:lnTo>
                  <a:pt x="1375" y="978"/>
                </a:lnTo>
                <a:lnTo>
                  <a:pt x="1375" y="0"/>
                </a:lnTo>
                <a:lnTo>
                  <a:pt x="1133" y="0"/>
                </a:lnTo>
                <a:lnTo>
                  <a:pt x="1098" y="37"/>
                </a:lnTo>
                <a:lnTo>
                  <a:pt x="1098" y="545"/>
                </a:lnTo>
                <a:lnTo>
                  <a:pt x="930" y="644"/>
                </a:lnTo>
                <a:lnTo>
                  <a:pt x="763" y="545"/>
                </a:lnTo>
                <a:lnTo>
                  <a:pt x="763" y="35"/>
                </a:lnTo>
                <a:lnTo>
                  <a:pt x="730" y="0"/>
                </a:lnTo>
                <a:lnTo>
                  <a:pt x="487" y="0"/>
                </a:lnTo>
              </a:path>
            </a:pathLst>
          </a:custGeom>
          <a:solidFill>
            <a:srgbClr val="BFBFBF"/>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0" name="Freeform 42">
            <a:extLst>
              <a:ext uri="{FF2B5EF4-FFF2-40B4-BE49-F238E27FC236}">
                <a16:creationId xmlns:a16="http://schemas.microsoft.com/office/drawing/2014/main" id="{CA8C6A4A-AB4D-2E73-2CF7-D842249B75CC}"/>
              </a:ext>
              <a:ext uri="{C183D7F6-B498-43B3-948B-1728B52AA6E4}">
                <adec:decorative xmlns:adec="http://schemas.microsoft.com/office/drawing/2017/decorative" val="1"/>
              </a:ext>
            </a:extLst>
          </p:cNvPr>
          <p:cNvSpPr>
            <a:spLocks/>
          </p:cNvSpPr>
          <p:nvPr/>
        </p:nvSpPr>
        <p:spPr bwMode="auto">
          <a:xfrm>
            <a:off x="3217863" y="3121025"/>
            <a:ext cx="976312" cy="898525"/>
          </a:xfrm>
          <a:custGeom>
            <a:avLst/>
            <a:gdLst>
              <a:gd name="T0" fmla="*/ 0 w 615"/>
              <a:gd name="T1" fmla="*/ 298450 h 566"/>
              <a:gd name="T2" fmla="*/ 0 w 615"/>
              <a:gd name="T3" fmla="*/ 596900 h 566"/>
              <a:gd name="T4" fmla="*/ 338137 w 615"/>
              <a:gd name="T5" fmla="*/ 596900 h 566"/>
              <a:gd name="T6" fmla="*/ 566737 w 615"/>
              <a:gd name="T7" fmla="*/ 368300 h 566"/>
              <a:gd name="T8" fmla="*/ 792162 w 615"/>
              <a:gd name="T9" fmla="*/ 368300 h 566"/>
              <a:gd name="T10" fmla="*/ 792162 w 615"/>
              <a:gd name="T11" fmla="*/ 896938 h 566"/>
              <a:gd name="T12" fmla="*/ 974725 w 615"/>
              <a:gd name="T13" fmla="*/ 896938 h 566"/>
              <a:gd name="T14" fmla="*/ 974725 w 615"/>
              <a:gd name="T15" fmla="*/ 0 h 566"/>
              <a:gd name="T16" fmla="*/ 600075 w 615"/>
              <a:gd name="T17" fmla="*/ 0 h 566"/>
              <a:gd name="T18" fmla="*/ 301625 w 615"/>
              <a:gd name="T19" fmla="*/ 298450 h 566"/>
              <a:gd name="T20" fmla="*/ 0 w 615"/>
              <a:gd name="T21" fmla="*/ 29845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5" h="566">
                <a:moveTo>
                  <a:pt x="0" y="188"/>
                </a:moveTo>
                <a:lnTo>
                  <a:pt x="0" y="376"/>
                </a:lnTo>
                <a:lnTo>
                  <a:pt x="213" y="376"/>
                </a:lnTo>
                <a:lnTo>
                  <a:pt x="357" y="232"/>
                </a:lnTo>
                <a:lnTo>
                  <a:pt x="499" y="232"/>
                </a:lnTo>
                <a:lnTo>
                  <a:pt x="499" y="565"/>
                </a:lnTo>
                <a:lnTo>
                  <a:pt x="614" y="565"/>
                </a:lnTo>
                <a:lnTo>
                  <a:pt x="614" y="0"/>
                </a:lnTo>
                <a:lnTo>
                  <a:pt x="378" y="0"/>
                </a:lnTo>
                <a:lnTo>
                  <a:pt x="190" y="188"/>
                </a:lnTo>
                <a:lnTo>
                  <a:pt x="0" y="188"/>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1" name="Freeform 43">
            <a:extLst>
              <a:ext uri="{FF2B5EF4-FFF2-40B4-BE49-F238E27FC236}">
                <a16:creationId xmlns:a16="http://schemas.microsoft.com/office/drawing/2014/main" id="{1C1E7F34-E65D-624F-1644-C9F05CE9C4D2}"/>
              </a:ext>
              <a:ext uri="{C183D7F6-B498-43B3-948B-1728B52AA6E4}">
                <adec:decorative xmlns:adec="http://schemas.microsoft.com/office/drawing/2017/decorative" val="1"/>
              </a:ext>
            </a:extLst>
          </p:cNvPr>
          <p:cNvSpPr>
            <a:spLocks/>
          </p:cNvSpPr>
          <p:nvPr/>
        </p:nvSpPr>
        <p:spPr bwMode="auto">
          <a:xfrm>
            <a:off x="5626100" y="3121025"/>
            <a:ext cx="973138" cy="898525"/>
          </a:xfrm>
          <a:custGeom>
            <a:avLst/>
            <a:gdLst>
              <a:gd name="T0" fmla="*/ 0 w 613"/>
              <a:gd name="T1" fmla="*/ 0 h 566"/>
              <a:gd name="T2" fmla="*/ 377825 w 613"/>
              <a:gd name="T3" fmla="*/ 0 h 566"/>
              <a:gd name="T4" fmla="*/ 676275 w 613"/>
              <a:gd name="T5" fmla="*/ 298450 h 566"/>
              <a:gd name="T6" fmla="*/ 971550 w 613"/>
              <a:gd name="T7" fmla="*/ 298450 h 566"/>
              <a:gd name="T8" fmla="*/ 971550 w 613"/>
              <a:gd name="T9" fmla="*/ 596900 h 566"/>
              <a:gd name="T10" fmla="*/ 636588 w 613"/>
              <a:gd name="T11" fmla="*/ 596900 h 566"/>
              <a:gd name="T12" fmla="*/ 407988 w 613"/>
              <a:gd name="T13" fmla="*/ 368300 h 566"/>
              <a:gd name="T14" fmla="*/ 179388 w 613"/>
              <a:gd name="T15" fmla="*/ 368300 h 566"/>
              <a:gd name="T16" fmla="*/ 179388 w 613"/>
              <a:gd name="T17" fmla="*/ 896938 h 566"/>
              <a:gd name="T18" fmla="*/ 0 w 613"/>
              <a:gd name="T19" fmla="*/ 896938 h 566"/>
              <a:gd name="T20" fmla="*/ 0 w 613"/>
              <a:gd name="T21" fmla="*/ 0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13" h="566">
                <a:moveTo>
                  <a:pt x="0" y="0"/>
                </a:moveTo>
                <a:lnTo>
                  <a:pt x="238" y="0"/>
                </a:lnTo>
                <a:lnTo>
                  <a:pt x="426" y="188"/>
                </a:lnTo>
                <a:lnTo>
                  <a:pt x="612" y="188"/>
                </a:lnTo>
                <a:lnTo>
                  <a:pt x="612" y="376"/>
                </a:lnTo>
                <a:lnTo>
                  <a:pt x="401" y="376"/>
                </a:lnTo>
                <a:lnTo>
                  <a:pt x="257" y="232"/>
                </a:lnTo>
                <a:lnTo>
                  <a:pt x="113" y="232"/>
                </a:lnTo>
                <a:lnTo>
                  <a:pt x="113" y="565"/>
                </a:lnTo>
                <a:lnTo>
                  <a:pt x="0" y="565"/>
                </a:lnTo>
                <a:lnTo>
                  <a:pt x="0" y="0"/>
                </a:lnTo>
              </a:path>
            </a:pathLst>
          </a:custGeom>
          <a:solidFill>
            <a:srgbClr val="808080"/>
          </a:solidFill>
          <a:ln w="12700"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5308" name="AutoShape 44">
            <a:extLst>
              <a:ext uri="{FF2B5EF4-FFF2-40B4-BE49-F238E27FC236}">
                <a16:creationId xmlns:a16="http://schemas.microsoft.com/office/drawing/2014/main" id="{4D29E137-8541-CE8E-1336-B8D7A3C34964}"/>
              </a:ext>
              <a:ext uri="{C183D7F6-B498-43B3-948B-1728B52AA6E4}">
                <adec:decorative xmlns:adec="http://schemas.microsoft.com/office/drawing/2017/decorative" val="1"/>
              </a:ext>
            </a:extLst>
          </p:cNvPr>
          <p:cNvSpPr>
            <a:spLocks noChangeArrowheads="1"/>
          </p:cNvSpPr>
          <p:nvPr/>
        </p:nvSpPr>
        <p:spPr bwMode="auto">
          <a:xfrm>
            <a:off x="611188" y="4559300"/>
            <a:ext cx="1416050" cy="406400"/>
          </a:xfrm>
          <a:prstGeom prst="rightArrow">
            <a:avLst>
              <a:gd name="adj1" fmla="val 50000"/>
              <a:gd name="adj2" fmla="val 174235"/>
            </a:avLst>
          </a:prstGeom>
          <a:gradFill rotWithShape="0">
            <a:gsLst>
              <a:gs pos="0">
                <a:schemeClr val="accent2"/>
              </a:gs>
              <a:gs pos="100000">
                <a:schemeClr val="accent2">
                  <a:gamma/>
                  <a:tint val="40000"/>
                  <a:invGamma/>
                </a:schemeClr>
              </a:gs>
            </a:gsLst>
            <a:lin ang="0" scaled="1"/>
          </a:gradFill>
          <a:ln w="12700">
            <a:solidFill>
              <a:schemeClr val="accent2"/>
            </a:solidFill>
            <a:miter lim="800000"/>
            <a:headEnd/>
            <a:tailEnd/>
          </a:ln>
          <a:effectLst/>
        </p:spPr>
        <p:txBody>
          <a:bodyPr wrap="none" anchor="ctr"/>
          <a:lstStyle/>
          <a:p>
            <a:pPr>
              <a:defRPr/>
            </a:pPr>
            <a:endParaRPr lang="en-US"/>
          </a:p>
        </p:txBody>
      </p:sp>
      <p:grpSp>
        <p:nvGrpSpPr>
          <p:cNvPr id="140333" name="Group 45" descr="cylinder">
            <a:extLst>
              <a:ext uri="{FF2B5EF4-FFF2-40B4-BE49-F238E27FC236}">
                <a16:creationId xmlns:a16="http://schemas.microsoft.com/office/drawing/2014/main" id="{0B2E7A57-0F90-E0B0-544F-E1C1B2F95AE4}"/>
              </a:ext>
            </a:extLst>
          </p:cNvPr>
          <p:cNvGrpSpPr>
            <a:grpSpLocks/>
          </p:cNvGrpSpPr>
          <p:nvPr/>
        </p:nvGrpSpPr>
        <p:grpSpPr bwMode="auto">
          <a:xfrm>
            <a:off x="7164388" y="2170113"/>
            <a:ext cx="1200150" cy="538162"/>
            <a:chOff x="5000" y="1344"/>
            <a:chExt cx="756" cy="339"/>
          </a:xfrm>
        </p:grpSpPr>
        <p:grpSp>
          <p:nvGrpSpPr>
            <p:cNvPr id="140334" name="Group 46">
              <a:extLst>
                <a:ext uri="{FF2B5EF4-FFF2-40B4-BE49-F238E27FC236}">
                  <a16:creationId xmlns:a16="http://schemas.microsoft.com/office/drawing/2014/main" id="{F11176B4-1341-F558-230A-8F346EF6BF9A}"/>
                </a:ext>
              </a:extLst>
            </p:cNvPr>
            <p:cNvGrpSpPr>
              <a:grpSpLocks/>
            </p:cNvGrpSpPr>
            <p:nvPr/>
          </p:nvGrpSpPr>
          <p:grpSpPr bwMode="auto">
            <a:xfrm>
              <a:off x="5084" y="1346"/>
              <a:ext cx="672" cy="231"/>
              <a:chOff x="4601" y="1010"/>
              <a:chExt cx="672" cy="231"/>
            </a:xfrm>
          </p:grpSpPr>
          <p:sp>
            <p:nvSpPr>
              <p:cNvPr id="140353" name="Freeform 47">
                <a:extLst>
                  <a:ext uri="{FF2B5EF4-FFF2-40B4-BE49-F238E27FC236}">
                    <a16:creationId xmlns:a16="http://schemas.microsoft.com/office/drawing/2014/main" id="{FA2A3796-A655-C151-4C37-8F4D91B51CCA}"/>
                  </a:ext>
                </a:extLst>
              </p:cNvPr>
              <p:cNvSpPr>
                <a:spLocks/>
              </p:cNvSpPr>
              <p:nvPr/>
            </p:nvSpPr>
            <p:spPr bwMode="auto">
              <a:xfrm>
                <a:off x="4601" y="1010"/>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54" name="Freeform 48">
                <a:extLst>
                  <a:ext uri="{FF2B5EF4-FFF2-40B4-BE49-F238E27FC236}">
                    <a16:creationId xmlns:a16="http://schemas.microsoft.com/office/drawing/2014/main" id="{5104F653-008F-E884-579E-E5A3D75D8196}"/>
                  </a:ext>
                </a:extLst>
              </p:cNvPr>
              <p:cNvSpPr>
                <a:spLocks/>
              </p:cNvSpPr>
              <p:nvPr/>
            </p:nvSpPr>
            <p:spPr bwMode="auto">
              <a:xfrm>
                <a:off x="4660" y="1010"/>
                <a:ext cx="17" cy="231"/>
              </a:xfrm>
              <a:custGeom>
                <a:avLst/>
                <a:gdLst>
                  <a:gd name="T0" fmla="*/ 0 w 17"/>
                  <a:gd name="T1" fmla="*/ 230 h 231"/>
                  <a:gd name="T2" fmla="*/ 0 w 17"/>
                  <a:gd name="T3" fmla="*/ 0 h 231"/>
                  <a:gd name="T4" fmla="*/ 16 w 17"/>
                  <a:gd name="T5" fmla="*/ 0 h 231"/>
                  <a:gd name="T6" fmla="*/ 0 60000 65536"/>
                  <a:gd name="T7" fmla="*/ 0 60000 65536"/>
                  <a:gd name="T8" fmla="*/ 0 60000 65536"/>
                </a:gdLst>
                <a:ahLst/>
                <a:cxnLst>
                  <a:cxn ang="T6">
                    <a:pos x="T0" y="T1"/>
                  </a:cxn>
                  <a:cxn ang="T7">
                    <a:pos x="T2" y="T3"/>
                  </a:cxn>
                  <a:cxn ang="T8">
                    <a:pos x="T4" y="T5"/>
                  </a:cxn>
                </a:cxnLst>
                <a:rect l="0" t="0" r="r" b="b"/>
                <a:pathLst>
                  <a:path w="17" h="231">
                    <a:moveTo>
                      <a:pt x="0" y="230"/>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55" name="Freeform 49">
                <a:extLst>
                  <a:ext uri="{FF2B5EF4-FFF2-40B4-BE49-F238E27FC236}">
                    <a16:creationId xmlns:a16="http://schemas.microsoft.com/office/drawing/2014/main" id="{84CDA72E-0A92-46D1-A1F7-43FF31597AE8}"/>
                  </a:ext>
                </a:extLst>
              </p:cNvPr>
              <p:cNvSpPr>
                <a:spLocks/>
              </p:cNvSpPr>
              <p:nvPr/>
            </p:nvSpPr>
            <p:spPr bwMode="auto">
              <a:xfrm>
                <a:off x="4660" y="109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56" name="Freeform 50">
                <a:extLst>
                  <a:ext uri="{FF2B5EF4-FFF2-40B4-BE49-F238E27FC236}">
                    <a16:creationId xmlns:a16="http://schemas.microsoft.com/office/drawing/2014/main" id="{7650AC9C-D318-FC52-3418-6D7DB09A9D83}"/>
                  </a:ext>
                </a:extLst>
              </p:cNvPr>
              <p:cNvSpPr>
                <a:spLocks/>
              </p:cNvSpPr>
              <p:nvPr/>
            </p:nvSpPr>
            <p:spPr bwMode="auto">
              <a:xfrm>
                <a:off x="4660" y="1154"/>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0335" name="Freeform 51">
              <a:extLst>
                <a:ext uri="{FF2B5EF4-FFF2-40B4-BE49-F238E27FC236}">
                  <a16:creationId xmlns:a16="http://schemas.microsoft.com/office/drawing/2014/main" id="{51137051-6F36-0357-73B5-CC7F89BDCC19}"/>
                </a:ext>
              </a:extLst>
            </p:cNvPr>
            <p:cNvSpPr>
              <a:spLocks/>
            </p:cNvSpPr>
            <p:nvPr/>
          </p:nvSpPr>
          <p:spPr bwMode="auto">
            <a:xfrm>
              <a:off x="5046" y="1576"/>
              <a:ext cx="17" cy="107"/>
            </a:xfrm>
            <a:custGeom>
              <a:avLst/>
              <a:gdLst>
                <a:gd name="T0" fmla="*/ 0 w 17"/>
                <a:gd name="T1" fmla="*/ 0 h 107"/>
                <a:gd name="T2" fmla="*/ 0 w 17"/>
                <a:gd name="T3" fmla="*/ 106 h 107"/>
                <a:gd name="T4" fmla="*/ 16 w 17"/>
                <a:gd name="T5" fmla="*/ 106 h 107"/>
                <a:gd name="T6" fmla="*/ 0 60000 65536"/>
                <a:gd name="T7" fmla="*/ 0 60000 65536"/>
                <a:gd name="T8" fmla="*/ 0 60000 65536"/>
              </a:gdLst>
              <a:ahLst/>
              <a:cxnLst>
                <a:cxn ang="T6">
                  <a:pos x="T0" y="T1"/>
                </a:cxn>
                <a:cxn ang="T7">
                  <a:pos x="T2" y="T3"/>
                </a:cxn>
                <a:cxn ang="T8">
                  <a:pos x="T4" y="T5"/>
                </a:cxn>
              </a:cxnLst>
              <a:rect l="0" t="0" r="r" b="b"/>
              <a:pathLst>
                <a:path w="17" h="107">
                  <a:moveTo>
                    <a:pt x="0" y="0"/>
                  </a:moveTo>
                  <a:lnTo>
                    <a:pt x="0" y="106"/>
                  </a:lnTo>
                  <a:lnTo>
                    <a:pt x="16" y="106"/>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40336" name="Group 52">
              <a:extLst>
                <a:ext uri="{FF2B5EF4-FFF2-40B4-BE49-F238E27FC236}">
                  <a16:creationId xmlns:a16="http://schemas.microsoft.com/office/drawing/2014/main" id="{1BDA9F93-9FDE-F7EC-BB7D-44E61B194D6C}"/>
                </a:ext>
              </a:extLst>
            </p:cNvPr>
            <p:cNvGrpSpPr>
              <a:grpSpLocks/>
            </p:cNvGrpSpPr>
            <p:nvPr/>
          </p:nvGrpSpPr>
          <p:grpSpPr bwMode="auto">
            <a:xfrm>
              <a:off x="5148" y="1344"/>
              <a:ext cx="465" cy="233"/>
              <a:chOff x="4660" y="1008"/>
              <a:chExt cx="465" cy="233"/>
            </a:xfrm>
          </p:grpSpPr>
          <p:sp>
            <p:nvSpPr>
              <p:cNvPr id="140342" name="Freeform 53">
                <a:extLst>
                  <a:ext uri="{FF2B5EF4-FFF2-40B4-BE49-F238E27FC236}">
                    <a16:creationId xmlns:a16="http://schemas.microsoft.com/office/drawing/2014/main" id="{0D87A640-F72F-F1D1-FC94-466F73EED0C5}"/>
                  </a:ext>
                </a:extLst>
              </p:cNvPr>
              <p:cNvSpPr>
                <a:spLocks/>
              </p:cNvSpPr>
              <p:nvPr/>
            </p:nvSpPr>
            <p:spPr bwMode="auto">
              <a:xfrm>
                <a:off x="4660" y="1154"/>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3" name="Freeform 54">
                <a:extLst>
                  <a:ext uri="{FF2B5EF4-FFF2-40B4-BE49-F238E27FC236}">
                    <a16:creationId xmlns:a16="http://schemas.microsoft.com/office/drawing/2014/main" id="{51860C66-D894-7B02-AF30-B6D95479A7E3}"/>
                  </a:ext>
                </a:extLst>
              </p:cNvPr>
              <p:cNvSpPr>
                <a:spLocks/>
              </p:cNvSpPr>
              <p:nvPr/>
            </p:nvSpPr>
            <p:spPr bwMode="auto">
              <a:xfrm>
                <a:off x="4733" y="1010"/>
                <a:ext cx="60" cy="231"/>
              </a:xfrm>
              <a:custGeom>
                <a:avLst/>
                <a:gdLst>
                  <a:gd name="T0" fmla="*/ 0 w 60"/>
                  <a:gd name="T1" fmla="*/ 0 h 231"/>
                  <a:gd name="T2" fmla="*/ 57 w 60"/>
                  <a:gd name="T3" fmla="*/ 230 h 231"/>
                  <a:gd name="T4" fmla="*/ 59 w 60"/>
                  <a:gd name="T5" fmla="*/ 230 h 231"/>
                  <a:gd name="T6" fmla="*/ 0 60000 65536"/>
                  <a:gd name="T7" fmla="*/ 0 60000 65536"/>
                  <a:gd name="T8" fmla="*/ 0 60000 65536"/>
                </a:gdLst>
                <a:ahLst/>
                <a:cxnLst>
                  <a:cxn ang="T6">
                    <a:pos x="T0" y="T1"/>
                  </a:cxn>
                  <a:cxn ang="T7">
                    <a:pos x="T2" y="T3"/>
                  </a:cxn>
                  <a:cxn ang="T8">
                    <a:pos x="T4" y="T5"/>
                  </a:cxn>
                </a:cxnLst>
                <a:rect l="0" t="0" r="r" b="b"/>
                <a:pathLst>
                  <a:path w="60" h="231">
                    <a:moveTo>
                      <a:pt x="0" y="0"/>
                    </a:moveTo>
                    <a:lnTo>
                      <a:pt x="57" y="230"/>
                    </a:lnTo>
                    <a:lnTo>
                      <a:pt x="59"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4" name="Freeform 55">
                <a:extLst>
                  <a:ext uri="{FF2B5EF4-FFF2-40B4-BE49-F238E27FC236}">
                    <a16:creationId xmlns:a16="http://schemas.microsoft.com/office/drawing/2014/main" id="{9316E6DD-0F18-DAC8-779F-11C2A9D7F68F}"/>
                  </a:ext>
                </a:extLst>
              </p:cNvPr>
              <p:cNvSpPr>
                <a:spLocks/>
              </p:cNvSpPr>
              <p:nvPr/>
            </p:nvSpPr>
            <p:spPr bwMode="auto">
              <a:xfrm>
                <a:off x="4790"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5" name="Freeform 56">
                <a:extLst>
                  <a:ext uri="{FF2B5EF4-FFF2-40B4-BE49-F238E27FC236}">
                    <a16:creationId xmlns:a16="http://schemas.microsoft.com/office/drawing/2014/main" id="{5E4B0158-523B-5224-11AD-58593B7CBB52}"/>
                  </a:ext>
                </a:extLst>
              </p:cNvPr>
              <p:cNvSpPr>
                <a:spLocks/>
              </p:cNvSpPr>
              <p:nvPr/>
            </p:nvSpPr>
            <p:spPr bwMode="auto">
              <a:xfrm>
                <a:off x="4863" y="1010"/>
                <a:ext cx="61" cy="231"/>
              </a:xfrm>
              <a:custGeom>
                <a:avLst/>
                <a:gdLst>
                  <a:gd name="T0" fmla="*/ 0 w 61"/>
                  <a:gd name="T1" fmla="*/ 0 h 231"/>
                  <a:gd name="T2" fmla="*/ 58 w 61"/>
                  <a:gd name="T3" fmla="*/ 230 h 231"/>
                  <a:gd name="T4" fmla="*/ 60 w 61"/>
                  <a:gd name="T5" fmla="*/ 230 h 231"/>
                  <a:gd name="T6" fmla="*/ 0 60000 65536"/>
                  <a:gd name="T7" fmla="*/ 0 60000 65536"/>
                  <a:gd name="T8" fmla="*/ 0 60000 65536"/>
                </a:gdLst>
                <a:ahLst/>
                <a:cxnLst>
                  <a:cxn ang="T6">
                    <a:pos x="T0" y="T1"/>
                  </a:cxn>
                  <a:cxn ang="T7">
                    <a:pos x="T2" y="T3"/>
                  </a:cxn>
                  <a:cxn ang="T8">
                    <a:pos x="T4" y="T5"/>
                  </a:cxn>
                </a:cxnLst>
                <a:rect l="0" t="0" r="r" b="b"/>
                <a:pathLst>
                  <a:path w="61" h="231">
                    <a:moveTo>
                      <a:pt x="0" y="0"/>
                    </a:moveTo>
                    <a:lnTo>
                      <a:pt x="58" y="230"/>
                    </a:lnTo>
                    <a:lnTo>
                      <a:pt x="60"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6" name="Freeform 57">
                <a:extLst>
                  <a:ext uri="{FF2B5EF4-FFF2-40B4-BE49-F238E27FC236}">
                    <a16:creationId xmlns:a16="http://schemas.microsoft.com/office/drawing/2014/main" id="{F64E084B-A69A-27FB-19D3-A66F621DC1C1}"/>
                  </a:ext>
                </a:extLst>
              </p:cNvPr>
              <p:cNvSpPr>
                <a:spLocks/>
              </p:cNvSpPr>
              <p:nvPr/>
            </p:nvSpPr>
            <p:spPr bwMode="auto">
              <a:xfrm>
                <a:off x="4921" y="1154"/>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7" name="Freeform 58">
                <a:extLst>
                  <a:ext uri="{FF2B5EF4-FFF2-40B4-BE49-F238E27FC236}">
                    <a16:creationId xmlns:a16="http://schemas.microsoft.com/office/drawing/2014/main" id="{66545F95-727B-BD65-7784-CE89FEBCDDEB}"/>
                  </a:ext>
                </a:extLst>
              </p:cNvPr>
              <p:cNvSpPr>
                <a:spLocks/>
              </p:cNvSpPr>
              <p:nvPr/>
            </p:nvSpPr>
            <p:spPr bwMode="auto">
              <a:xfrm>
                <a:off x="4978" y="1010"/>
                <a:ext cx="76" cy="231"/>
              </a:xfrm>
              <a:custGeom>
                <a:avLst/>
                <a:gdLst>
                  <a:gd name="T0" fmla="*/ 0 w 76"/>
                  <a:gd name="T1" fmla="*/ 0 h 231"/>
                  <a:gd name="T2" fmla="*/ 73 w 76"/>
                  <a:gd name="T3" fmla="*/ 230 h 231"/>
                  <a:gd name="T4" fmla="*/ 75 w 76"/>
                  <a:gd name="T5" fmla="*/ 230 h 231"/>
                  <a:gd name="T6" fmla="*/ 0 60000 65536"/>
                  <a:gd name="T7" fmla="*/ 0 60000 65536"/>
                  <a:gd name="T8" fmla="*/ 0 60000 65536"/>
                </a:gdLst>
                <a:ahLst/>
                <a:cxnLst>
                  <a:cxn ang="T6">
                    <a:pos x="T0" y="T1"/>
                  </a:cxn>
                  <a:cxn ang="T7">
                    <a:pos x="T2" y="T3"/>
                  </a:cxn>
                  <a:cxn ang="T8">
                    <a:pos x="T4" y="T5"/>
                  </a:cxn>
                </a:cxnLst>
                <a:rect l="0" t="0" r="r" b="b"/>
                <a:pathLst>
                  <a:path w="76" h="231">
                    <a:moveTo>
                      <a:pt x="0" y="0"/>
                    </a:moveTo>
                    <a:lnTo>
                      <a:pt x="73" y="230"/>
                    </a:lnTo>
                    <a:lnTo>
                      <a:pt x="75"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8" name="Freeform 59">
                <a:extLst>
                  <a:ext uri="{FF2B5EF4-FFF2-40B4-BE49-F238E27FC236}">
                    <a16:creationId xmlns:a16="http://schemas.microsoft.com/office/drawing/2014/main" id="{AD8B9EE6-C3BB-93D4-869F-6E4363FB2EB1}"/>
                  </a:ext>
                </a:extLst>
              </p:cNvPr>
              <p:cNvSpPr>
                <a:spLocks/>
              </p:cNvSpPr>
              <p:nvPr/>
            </p:nvSpPr>
            <p:spPr bwMode="auto">
              <a:xfrm>
                <a:off x="5051" y="1154"/>
                <a:ext cx="32" cy="87"/>
              </a:xfrm>
              <a:custGeom>
                <a:avLst/>
                <a:gdLst>
                  <a:gd name="T0" fmla="*/ 0 w 32"/>
                  <a:gd name="T1" fmla="*/ 86 h 87"/>
                  <a:gd name="T2" fmla="*/ 29 w 32"/>
                  <a:gd name="T3" fmla="*/ 0 h 87"/>
                  <a:gd name="T4" fmla="*/ 31 w 32"/>
                  <a:gd name="T5" fmla="*/ 0 h 87"/>
                  <a:gd name="T6" fmla="*/ 0 60000 65536"/>
                  <a:gd name="T7" fmla="*/ 0 60000 65536"/>
                  <a:gd name="T8" fmla="*/ 0 60000 65536"/>
                </a:gdLst>
                <a:ahLst/>
                <a:cxnLst>
                  <a:cxn ang="T6">
                    <a:pos x="T0" y="T1"/>
                  </a:cxn>
                  <a:cxn ang="T7">
                    <a:pos x="T2" y="T3"/>
                  </a:cxn>
                  <a:cxn ang="T8">
                    <a:pos x="T4" y="T5"/>
                  </a:cxn>
                </a:cxnLst>
                <a:rect l="0" t="0" r="r" b="b"/>
                <a:pathLst>
                  <a:path w="32" h="87">
                    <a:moveTo>
                      <a:pt x="0" y="86"/>
                    </a:moveTo>
                    <a:lnTo>
                      <a:pt x="29" y="0"/>
                    </a:lnTo>
                    <a:lnTo>
                      <a:pt x="31"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9" name="Freeform 60">
                <a:extLst>
                  <a:ext uri="{FF2B5EF4-FFF2-40B4-BE49-F238E27FC236}">
                    <a16:creationId xmlns:a16="http://schemas.microsoft.com/office/drawing/2014/main" id="{AB7AA320-4219-787D-0189-569429C4C6C7}"/>
                  </a:ext>
                </a:extLst>
              </p:cNvPr>
              <p:cNvSpPr>
                <a:spLocks/>
              </p:cNvSpPr>
              <p:nvPr/>
            </p:nvSpPr>
            <p:spPr bwMode="auto">
              <a:xfrm>
                <a:off x="470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50" name="Freeform 61">
                <a:extLst>
                  <a:ext uri="{FF2B5EF4-FFF2-40B4-BE49-F238E27FC236}">
                    <a16:creationId xmlns:a16="http://schemas.microsoft.com/office/drawing/2014/main" id="{48A728E4-CF60-C1FB-A7D3-3A4CD257E0BB}"/>
                  </a:ext>
                </a:extLst>
              </p:cNvPr>
              <p:cNvSpPr>
                <a:spLocks/>
              </p:cNvSpPr>
              <p:nvPr/>
            </p:nvSpPr>
            <p:spPr bwMode="auto">
              <a:xfrm>
                <a:off x="4836" y="1010"/>
                <a:ext cx="30" cy="87"/>
              </a:xfrm>
              <a:custGeom>
                <a:avLst/>
                <a:gdLst>
                  <a:gd name="T0" fmla="*/ 0 w 30"/>
                  <a:gd name="T1" fmla="*/ 86 h 87"/>
                  <a:gd name="T2" fmla="*/ 27 w 30"/>
                  <a:gd name="T3" fmla="*/ 0 h 87"/>
                  <a:gd name="T4" fmla="*/ 29 w 30"/>
                  <a:gd name="T5" fmla="*/ 0 h 87"/>
                  <a:gd name="T6" fmla="*/ 0 60000 65536"/>
                  <a:gd name="T7" fmla="*/ 0 60000 65536"/>
                  <a:gd name="T8" fmla="*/ 0 60000 65536"/>
                </a:gdLst>
                <a:ahLst/>
                <a:cxnLst>
                  <a:cxn ang="T6">
                    <a:pos x="T0" y="T1"/>
                  </a:cxn>
                  <a:cxn ang="T7">
                    <a:pos x="T2" y="T3"/>
                  </a:cxn>
                  <a:cxn ang="T8">
                    <a:pos x="T4" y="T5"/>
                  </a:cxn>
                </a:cxnLst>
                <a:rect l="0" t="0" r="r" b="b"/>
                <a:pathLst>
                  <a:path w="30" h="87">
                    <a:moveTo>
                      <a:pt x="0" y="86"/>
                    </a:moveTo>
                    <a:lnTo>
                      <a:pt x="27" y="0"/>
                    </a:lnTo>
                    <a:lnTo>
                      <a:pt x="29"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51" name="Freeform 62">
                <a:extLst>
                  <a:ext uri="{FF2B5EF4-FFF2-40B4-BE49-F238E27FC236}">
                    <a16:creationId xmlns:a16="http://schemas.microsoft.com/office/drawing/2014/main" id="{A60F50BA-24EF-6E66-550C-E83FB4A0437B}"/>
                  </a:ext>
                </a:extLst>
              </p:cNvPr>
              <p:cNvSpPr>
                <a:spLocks/>
              </p:cNvSpPr>
              <p:nvPr/>
            </p:nvSpPr>
            <p:spPr bwMode="auto">
              <a:xfrm>
                <a:off x="4957" y="1010"/>
                <a:ext cx="24" cy="87"/>
              </a:xfrm>
              <a:custGeom>
                <a:avLst/>
                <a:gdLst>
                  <a:gd name="T0" fmla="*/ 0 w 24"/>
                  <a:gd name="T1" fmla="*/ 86 h 87"/>
                  <a:gd name="T2" fmla="*/ 21 w 24"/>
                  <a:gd name="T3" fmla="*/ 0 h 87"/>
                  <a:gd name="T4" fmla="*/ 23 w 24"/>
                  <a:gd name="T5" fmla="*/ 0 h 87"/>
                  <a:gd name="T6" fmla="*/ 0 60000 65536"/>
                  <a:gd name="T7" fmla="*/ 0 60000 65536"/>
                  <a:gd name="T8" fmla="*/ 0 60000 65536"/>
                </a:gdLst>
                <a:ahLst/>
                <a:cxnLst>
                  <a:cxn ang="T6">
                    <a:pos x="T0" y="T1"/>
                  </a:cxn>
                  <a:cxn ang="T7">
                    <a:pos x="T2" y="T3"/>
                  </a:cxn>
                  <a:cxn ang="T8">
                    <a:pos x="T4" y="T5"/>
                  </a:cxn>
                </a:cxnLst>
                <a:rect l="0" t="0" r="r" b="b"/>
                <a:pathLst>
                  <a:path w="24" h="87">
                    <a:moveTo>
                      <a:pt x="0" y="86"/>
                    </a:moveTo>
                    <a:lnTo>
                      <a:pt x="21" y="0"/>
                    </a:lnTo>
                    <a:lnTo>
                      <a:pt x="23"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52" name="Freeform 63">
                <a:extLst>
                  <a:ext uri="{FF2B5EF4-FFF2-40B4-BE49-F238E27FC236}">
                    <a16:creationId xmlns:a16="http://schemas.microsoft.com/office/drawing/2014/main" id="{DEF849A5-1A28-5A06-9876-8A2916B83FA0}"/>
                  </a:ext>
                </a:extLst>
              </p:cNvPr>
              <p:cNvSpPr>
                <a:spLocks/>
              </p:cNvSpPr>
              <p:nvPr/>
            </p:nvSpPr>
            <p:spPr bwMode="auto">
              <a:xfrm>
                <a:off x="5099" y="1008"/>
                <a:ext cx="26" cy="89"/>
              </a:xfrm>
              <a:custGeom>
                <a:avLst/>
                <a:gdLst>
                  <a:gd name="T0" fmla="*/ 0 w 26"/>
                  <a:gd name="T1" fmla="*/ 88 h 89"/>
                  <a:gd name="T2" fmla="*/ 23 w 26"/>
                  <a:gd name="T3" fmla="*/ 0 h 89"/>
                  <a:gd name="T4" fmla="*/ 25 w 26"/>
                  <a:gd name="T5" fmla="*/ 0 h 89"/>
                  <a:gd name="T6" fmla="*/ 0 60000 65536"/>
                  <a:gd name="T7" fmla="*/ 0 60000 65536"/>
                  <a:gd name="T8" fmla="*/ 0 60000 65536"/>
                </a:gdLst>
                <a:ahLst/>
                <a:cxnLst>
                  <a:cxn ang="T6">
                    <a:pos x="T0" y="T1"/>
                  </a:cxn>
                  <a:cxn ang="T7">
                    <a:pos x="T2" y="T3"/>
                  </a:cxn>
                  <a:cxn ang="T8">
                    <a:pos x="T4" y="T5"/>
                  </a:cxn>
                </a:cxnLst>
                <a:rect l="0" t="0" r="r" b="b"/>
                <a:pathLst>
                  <a:path w="26" h="89">
                    <a:moveTo>
                      <a:pt x="0" y="88"/>
                    </a:moveTo>
                    <a:lnTo>
                      <a:pt x="23" y="0"/>
                    </a:lnTo>
                    <a:lnTo>
                      <a:pt x="25"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0337" name="Freeform 64">
              <a:extLst>
                <a:ext uri="{FF2B5EF4-FFF2-40B4-BE49-F238E27FC236}">
                  <a16:creationId xmlns:a16="http://schemas.microsoft.com/office/drawing/2014/main" id="{090B0222-00A4-7DC7-08CF-1C1D87B9209B}"/>
                </a:ext>
              </a:extLst>
            </p:cNvPr>
            <p:cNvSpPr>
              <a:spLocks/>
            </p:cNvSpPr>
            <p:nvPr/>
          </p:nvSpPr>
          <p:spPr bwMode="auto">
            <a:xfrm>
              <a:off x="5610" y="1346"/>
              <a:ext cx="17" cy="87"/>
            </a:xfrm>
            <a:custGeom>
              <a:avLst/>
              <a:gdLst>
                <a:gd name="T0" fmla="*/ 0 w 17"/>
                <a:gd name="T1" fmla="*/ 86 h 87"/>
                <a:gd name="T2" fmla="*/ 0 w 17"/>
                <a:gd name="T3" fmla="*/ 0 h 87"/>
                <a:gd name="T4" fmla="*/ 16 w 17"/>
                <a:gd name="T5" fmla="*/ 0 h 87"/>
                <a:gd name="T6" fmla="*/ 0 60000 65536"/>
                <a:gd name="T7" fmla="*/ 0 60000 65536"/>
                <a:gd name="T8" fmla="*/ 0 60000 65536"/>
              </a:gdLst>
              <a:ahLst/>
              <a:cxnLst>
                <a:cxn ang="T6">
                  <a:pos x="T0" y="T1"/>
                </a:cxn>
                <a:cxn ang="T7">
                  <a:pos x="T2" y="T3"/>
                </a:cxn>
                <a:cxn ang="T8">
                  <a:pos x="T4" y="T5"/>
                </a:cxn>
              </a:cxnLst>
              <a:rect l="0" t="0" r="r" b="b"/>
              <a:pathLst>
                <a:path w="17" h="87">
                  <a:moveTo>
                    <a:pt x="0" y="86"/>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8" name="Freeform 65">
              <a:extLst>
                <a:ext uri="{FF2B5EF4-FFF2-40B4-BE49-F238E27FC236}">
                  <a16:creationId xmlns:a16="http://schemas.microsoft.com/office/drawing/2014/main" id="{B6CA21A8-D88E-D0C0-9532-774C7324B7FE}"/>
                </a:ext>
              </a:extLst>
            </p:cNvPr>
            <p:cNvSpPr>
              <a:spLocks/>
            </p:cNvSpPr>
            <p:nvPr/>
          </p:nvSpPr>
          <p:spPr bwMode="auto">
            <a:xfrm>
              <a:off x="5000" y="1346"/>
              <a:ext cx="611" cy="1"/>
            </a:xfrm>
            <a:custGeom>
              <a:avLst/>
              <a:gdLst>
                <a:gd name="T0" fmla="*/ 610 w 611"/>
                <a:gd name="T1" fmla="*/ 0 h 1"/>
                <a:gd name="T2" fmla="*/ 0 w 611"/>
                <a:gd name="T3" fmla="*/ 0 h 1"/>
                <a:gd name="T4" fmla="*/ 2 w 611"/>
                <a:gd name="T5" fmla="*/ 0 h 1"/>
                <a:gd name="T6" fmla="*/ 0 60000 65536"/>
                <a:gd name="T7" fmla="*/ 0 60000 65536"/>
                <a:gd name="T8" fmla="*/ 0 60000 65536"/>
              </a:gdLst>
              <a:ahLst/>
              <a:cxnLst>
                <a:cxn ang="T6">
                  <a:pos x="T0" y="T1"/>
                </a:cxn>
                <a:cxn ang="T7">
                  <a:pos x="T2" y="T3"/>
                </a:cxn>
                <a:cxn ang="T8">
                  <a:pos x="T4" y="T5"/>
                </a:cxn>
              </a:cxnLst>
              <a:rect l="0" t="0" r="r" b="b"/>
              <a:pathLst>
                <a:path w="611" h="1">
                  <a:moveTo>
                    <a:pt x="610" y="0"/>
                  </a:moveTo>
                  <a:lnTo>
                    <a:pt x="0" y="0"/>
                  </a:lnTo>
                  <a:lnTo>
                    <a:pt x="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9" name="Freeform 66">
              <a:extLst>
                <a:ext uri="{FF2B5EF4-FFF2-40B4-BE49-F238E27FC236}">
                  <a16:creationId xmlns:a16="http://schemas.microsoft.com/office/drawing/2014/main" id="{8A952FB6-31D8-4311-8CAA-CF2E731FE3CC}"/>
                </a:ext>
              </a:extLst>
            </p:cNvPr>
            <p:cNvSpPr>
              <a:spLocks/>
            </p:cNvSpPr>
            <p:nvPr/>
          </p:nvSpPr>
          <p:spPr bwMode="auto">
            <a:xfrm>
              <a:off x="5610" y="1492"/>
              <a:ext cx="17" cy="85"/>
            </a:xfrm>
            <a:custGeom>
              <a:avLst/>
              <a:gdLst>
                <a:gd name="T0" fmla="*/ 0 w 17"/>
                <a:gd name="T1" fmla="*/ 84 h 85"/>
                <a:gd name="T2" fmla="*/ 0 w 17"/>
                <a:gd name="T3" fmla="*/ 0 h 85"/>
                <a:gd name="T4" fmla="*/ 16 w 17"/>
                <a:gd name="T5" fmla="*/ 0 h 85"/>
                <a:gd name="T6" fmla="*/ 0 60000 65536"/>
                <a:gd name="T7" fmla="*/ 0 60000 65536"/>
                <a:gd name="T8" fmla="*/ 0 60000 65536"/>
              </a:gdLst>
              <a:ahLst/>
              <a:cxnLst>
                <a:cxn ang="T6">
                  <a:pos x="T0" y="T1"/>
                </a:cxn>
                <a:cxn ang="T7">
                  <a:pos x="T2" y="T3"/>
                </a:cxn>
                <a:cxn ang="T8">
                  <a:pos x="T4" y="T5"/>
                </a:cxn>
              </a:cxnLst>
              <a:rect l="0" t="0" r="r" b="b"/>
              <a:pathLst>
                <a:path w="17" h="85">
                  <a:moveTo>
                    <a:pt x="0" y="84"/>
                  </a:moveTo>
                  <a:lnTo>
                    <a:pt x="0" y="0"/>
                  </a:lnTo>
                  <a:lnTo>
                    <a:pt x="16"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0" name="Freeform 67">
              <a:extLst>
                <a:ext uri="{FF2B5EF4-FFF2-40B4-BE49-F238E27FC236}">
                  <a16:creationId xmlns:a16="http://schemas.microsoft.com/office/drawing/2014/main" id="{473C6D90-E9EC-8B39-8AF4-6671EF45AE10}"/>
                </a:ext>
              </a:extLst>
            </p:cNvPr>
            <p:cNvSpPr>
              <a:spLocks/>
            </p:cNvSpPr>
            <p:nvPr/>
          </p:nvSpPr>
          <p:spPr bwMode="auto">
            <a:xfrm>
              <a:off x="5000" y="1576"/>
              <a:ext cx="613" cy="1"/>
            </a:xfrm>
            <a:custGeom>
              <a:avLst/>
              <a:gdLst>
                <a:gd name="T0" fmla="*/ 0 w 613"/>
                <a:gd name="T1" fmla="*/ 0 h 1"/>
                <a:gd name="T2" fmla="*/ 610 w 613"/>
                <a:gd name="T3" fmla="*/ 0 h 1"/>
                <a:gd name="T4" fmla="*/ 612 w 613"/>
                <a:gd name="T5" fmla="*/ 0 h 1"/>
                <a:gd name="T6" fmla="*/ 0 60000 65536"/>
                <a:gd name="T7" fmla="*/ 0 60000 65536"/>
                <a:gd name="T8" fmla="*/ 0 60000 65536"/>
              </a:gdLst>
              <a:ahLst/>
              <a:cxnLst>
                <a:cxn ang="T6">
                  <a:pos x="T0" y="T1"/>
                </a:cxn>
                <a:cxn ang="T7">
                  <a:pos x="T2" y="T3"/>
                </a:cxn>
                <a:cxn ang="T8">
                  <a:pos x="T4" y="T5"/>
                </a:cxn>
              </a:cxnLst>
              <a:rect l="0" t="0" r="r" b="b"/>
              <a:pathLst>
                <a:path w="613" h="1">
                  <a:moveTo>
                    <a:pt x="0" y="0"/>
                  </a:moveTo>
                  <a:lnTo>
                    <a:pt x="610" y="0"/>
                  </a:lnTo>
                  <a:lnTo>
                    <a:pt x="612" y="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41" name="Freeform 68">
              <a:extLst>
                <a:ext uri="{FF2B5EF4-FFF2-40B4-BE49-F238E27FC236}">
                  <a16:creationId xmlns:a16="http://schemas.microsoft.com/office/drawing/2014/main" id="{B1E9D5B4-A23E-8CA6-CD8B-9C2EBD216B5F}"/>
                </a:ext>
              </a:extLst>
            </p:cNvPr>
            <p:cNvSpPr>
              <a:spLocks/>
            </p:cNvSpPr>
            <p:nvPr/>
          </p:nvSpPr>
          <p:spPr bwMode="auto">
            <a:xfrm>
              <a:off x="5000" y="1346"/>
              <a:ext cx="17" cy="231"/>
            </a:xfrm>
            <a:custGeom>
              <a:avLst/>
              <a:gdLst>
                <a:gd name="T0" fmla="*/ 0 w 17"/>
                <a:gd name="T1" fmla="*/ 0 h 231"/>
                <a:gd name="T2" fmla="*/ 0 w 17"/>
                <a:gd name="T3" fmla="*/ 230 h 231"/>
                <a:gd name="T4" fmla="*/ 16 w 17"/>
                <a:gd name="T5" fmla="*/ 230 h 231"/>
                <a:gd name="T6" fmla="*/ 0 60000 65536"/>
                <a:gd name="T7" fmla="*/ 0 60000 65536"/>
                <a:gd name="T8" fmla="*/ 0 60000 65536"/>
              </a:gdLst>
              <a:ahLst/>
              <a:cxnLst>
                <a:cxn ang="T6">
                  <a:pos x="T0" y="T1"/>
                </a:cxn>
                <a:cxn ang="T7">
                  <a:pos x="T2" y="T3"/>
                </a:cxn>
                <a:cxn ang="T8">
                  <a:pos x="T4" y="T5"/>
                </a:cxn>
              </a:cxnLst>
              <a:rect l="0" t="0" r="r" b="b"/>
              <a:pathLst>
                <a:path w="17" h="231">
                  <a:moveTo>
                    <a:pt x="0" y="0"/>
                  </a:moveTo>
                  <a:lnTo>
                    <a:pt x="0" y="230"/>
                  </a:lnTo>
                  <a:lnTo>
                    <a:pt x="16" y="230"/>
                  </a:lnTo>
                </a:path>
              </a:pathLst>
            </a:custGeom>
            <a:noFill/>
            <a:ln w="12700"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95308"/>
                                        </p:tgtEl>
                                        <p:attrNameLst>
                                          <p:attrName>style.visibility</p:attrName>
                                        </p:attrNameLst>
                                      </p:cBhvr>
                                      <p:to>
                                        <p:strVal val="visible"/>
                                      </p:to>
                                    </p:set>
                                    <p:anim calcmode="lin" valueType="num">
                                      <p:cBhvr additive="base">
                                        <p:cTn id="7" dur="500" fill="hold"/>
                                        <p:tgtEl>
                                          <p:spTgt spid="395308"/>
                                        </p:tgtEl>
                                        <p:attrNameLst>
                                          <p:attrName>ppt_x</p:attrName>
                                        </p:attrNameLst>
                                      </p:cBhvr>
                                      <p:tavLst>
                                        <p:tav tm="0">
                                          <p:val>
                                            <p:strVal val="0-#ppt_w/2"/>
                                          </p:val>
                                        </p:tav>
                                        <p:tav tm="100000">
                                          <p:val>
                                            <p:strVal val="#ppt_x"/>
                                          </p:val>
                                        </p:tav>
                                      </p:tavLst>
                                    </p:anim>
                                    <p:anim calcmode="lin" valueType="num">
                                      <p:cBhvr additive="base">
                                        <p:cTn id="8" dur="500" fill="hold"/>
                                        <p:tgtEl>
                                          <p:spTgt spid="39530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Pixel">
  <a:themeElements>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Pixe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Pixel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Pixel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Pixel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Pixel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Pixel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Pixel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Pixel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Pixel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Pixel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Pixel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Pixel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Pixel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Orbit</Template>
  <TotalTime>15903</TotalTime>
  <Words>6877</Words>
  <Application>Microsoft Office PowerPoint</Application>
  <PresentationFormat>On-screen Show (4:3)</PresentationFormat>
  <Paragraphs>989</Paragraphs>
  <Slides>250</Slides>
  <Notes>12</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1</vt:i4>
      </vt:variant>
      <vt:variant>
        <vt:lpstr>Slide Titles</vt:lpstr>
      </vt:variant>
      <vt:variant>
        <vt:i4>250</vt:i4>
      </vt:variant>
    </vt:vector>
  </HeadingPairs>
  <TitlesOfParts>
    <vt:vector size="259" baseType="lpstr">
      <vt:lpstr>Arial</vt:lpstr>
      <vt:lpstr>Wingdings</vt:lpstr>
      <vt:lpstr>Arial Black</vt:lpstr>
      <vt:lpstr>Times New Roman</vt:lpstr>
      <vt:lpstr>MetaPlusLF</vt:lpstr>
      <vt:lpstr>Symbol</vt:lpstr>
      <vt:lpstr>Default Design</vt:lpstr>
      <vt:lpstr>Pixel</vt:lpstr>
      <vt:lpstr>Microsoft Word 97 - 2003 Document</vt:lpstr>
      <vt:lpstr>Pneumatics</vt:lpstr>
      <vt:lpstr>Pneumatics in Review</vt:lpstr>
      <vt:lpstr>In the majority of applications compressed air is used for one or more of the following functions:</vt:lpstr>
      <vt:lpstr>       To be able to control machinery and installations necessitates the constructions of a generally complex logic interconnection of statuses are switching conditions.  This occurs as a result of the interaction of sensors, processors, control elements and actuators in pneumatic or partly pneumatic systems  </vt:lpstr>
      <vt:lpstr>Types of Motion </vt:lpstr>
      <vt:lpstr>Some industrial applictions employing pneumatics are listed below:</vt:lpstr>
      <vt:lpstr>Advantages of Compressed Air</vt:lpstr>
      <vt:lpstr>Transport</vt:lpstr>
      <vt:lpstr>Storage</vt:lpstr>
      <vt:lpstr>Temperature</vt:lpstr>
      <vt:lpstr>Explosion Proof</vt:lpstr>
      <vt:lpstr>Cleanliness </vt:lpstr>
      <vt:lpstr>Components</vt:lpstr>
      <vt:lpstr>Speed</vt:lpstr>
      <vt:lpstr>Adjustable</vt:lpstr>
      <vt:lpstr>Overload safe</vt:lpstr>
      <vt:lpstr>Disadvantages of compressed air</vt:lpstr>
      <vt:lpstr>Preparation</vt:lpstr>
      <vt:lpstr>Compressible</vt:lpstr>
      <vt:lpstr>Force requirement</vt:lpstr>
      <vt:lpstr>Noise level</vt:lpstr>
      <vt:lpstr>Costs</vt:lpstr>
      <vt:lpstr>Summary of compressed air as a working medium</vt:lpstr>
      <vt:lpstr>Summary of compressed air as a working medium 2</vt:lpstr>
      <vt:lpstr>Structure and Signal Flow</vt:lpstr>
      <vt:lpstr>The Structure of Pneumatic Systems</vt:lpstr>
      <vt:lpstr>System circuit diagram</vt:lpstr>
      <vt:lpstr>Components of a Pneumatic System</vt:lpstr>
      <vt:lpstr>Air generation and distribution</vt:lpstr>
      <vt:lpstr>Compressed air production</vt:lpstr>
      <vt:lpstr>Types of compressors</vt:lpstr>
      <vt:lpstr>Piston compressor</vt:lpstr>
      <vt:lpstr>Piston compressor 1</vt:lpstr>
      <vt:lpstr>Piston compressor 2</vt:lpstr>
      <vt:lpstr>Piston compressor 3</vt:lpstr>
      <vt:lpstr>Piston compressor 4</vt:lpstr>
      <vt:lpstr>Piston compressor 5</vt:lpstr>
      <vt:lpstr>Piston compressor 6</vt:lpstr>
      <vt:lpstr>Piston compressor 7</vt:lpstr>
      <vt:lpstr>Screw compressor</vt:lpstr>
      <vt:lpstr>Axial compressor</vt:lpstr>
      <vt:lpstr>Axial compressor 1</vt:lpstr>
      <vt:lpstr>Axial compressor 2</vt:lpstr>
      <vt:lpstr>Air receiver</vt:lpstr>
      <vt:lpstr>Air receiver 1</vt:lpstr>
      <vt:lpstr>Air dryers</vt:lpstr>
      <vt:lpstr>Air dryers 1</vt:lpstr>
      <vt:lpstr>Low temperature drying</vt:lpstr>
      <vt:lpstr>Adsorption drying</vt:lpstr>
      <vt:lpstr>Absorption drying</vt:lpstr>
      <vt:lpstr>Air service unit</vt:lpstr>
      <vt:lpstr>Air service unit 1</vt:lpstr>
      <vt:lpstr>Types and sizes of contamination</vt:lpstr>
      <vt:lpstr>Air filter</vt:lpstr>
      <vt:lpstr>Micro filter</vt:lpstr>
      <vt:lpstr>Pressure regulator</vt:lpstr>
      <vt:lpstr>Pressure regulator 1</vt:lpstr>
      <vt:lpstr>Pressure Regulator 2</vt:lpstr>
      <vt:lpstr>Pressure regulator 3</vt:lpstr>
      <vt:lpstr>Pressure regulator 4</vt:lpstr>
      <vt:lpstr>Pressure regulator 5</vt:lpstr>
      <vt:lpstr>Pressure regulator 6</vt:lpstr>
      <vt:lpstr>Pressure regulator 8</vt:lpstr>
      <vt:lpstr>Pressure regulator 9</vt:lpstr>
      <vt:lpstr>Pressure regulator 10</vt:lpstr>
      <vt:lpstr>Pressure regulator 11</vt:lpstr>
      <vt:lpstr>Pressure regulator 12</vt:lpstr>
      <vt:lpstr>Pressure regulator 13</vt:lpstr>
      <vt:lpstr>Pressure regulator 14</vt:lpstr>
      <vt:lpstr>Pressure regulator 15</vt:lpstr>
      <vt:lpstr>Pressure regulator 16</vt:lpstr>
      <vt:lpstr>Pressure regulator 17</vt:lpstr>
      <vt:lpstr>Air lubricator</vt:lpstr>
      <vt:lpstr>Air lubricator 1</vt:lpstr>
      <vt:lpstr>Air lubricator 2</vt:lpstr>
      <vt:lpstr>Air lubricator 3</vt:lpstr>
      <vt:lpstr>Air service unit 2</vt:lpstr>
      <vt:lpstr>Air service unit 3</vt:lpstr>
      <vt:lpstr>Air service unit symbol</vt:lpstr>
      <vt:lpstr>Air service unit 4</vt:lpstr>
      <vt:lpstr>Air service unit 5</vt:lpstr>
      <vt:lpstr>Air service unit 6</vt:lpstr>
      <vt:lpstr>Piping system (air distribution)</vt:lpstr>
      <vt:lpstr>Piping system (air distribution) 1</vt:lpstr>
      <vt:lpstr>Air distribution</vt:lpstr>
      <vt:lpstr>Air distribution (air ring main)</vt:lpstr>
      <vt:lpstr>Air distribution (ring main cross-connected)</vt:lpstr>
      <vt:lpstr>Valves</vt:lpstr>
      <vt:lpstr>The Valve is Described by:</vt:lpstr>
      <vt:lpstr>3/2-way valve</vt:lpstr>
      <vt:lpstr>5/2-way double pilot valve</vt:lpstr>
      <vt:lpstr>Non-return Valves</vt:lpstr>
      <vt:lpstr>Shuttle valve</vt:lpstr>
      <vt:lpstr>Dual pressure valve</vt:lpstr>
      <vt:lpstr>Non-return valve and quick exhaust valve</vt:lpstr>
      <vt:lpstr>Flow Control Valves</vt:lpstr>
      <vt:lpstr>Flow control valve and one-way flow control valve</vt:lpstr>
      <vt:lpstr>Single acting cylinder</vt:lpstr>
      <vt:lpstr>Single acting cylinder 1</vt:lpstr>
      <vt:lpstr>Single acting cylinder 2</vt:lpstr>
      <vt:lpstr>Single acting cylinder 3</vt:lpstr>
      <vt:lpstr>Single acting cylinder 4</vt:lpstr>
      <vt:lpstr>Single acting cylinder 5</vt:lpstr>
      <vt:lpstr>Single acting cylinder 6</vt:lpstr>
      <vt:lpstr>Single acting cylinder 7</vt:lpstr>
      <vt:lpstr>Single acting cylinder 8</vt:lpstr>
      <vt:lpstr>Single acting cylinder 9</vt:lpstr>
      <vt:lpstr>Single acting cylinder 10</vt:lpstr>
      <vt:lpstr> 11</vt:lpstr>
      <vt:lpstr>Single acting cylinder 12</vt:lpstr>
      <vt:lpstr>Single acting cylinder 13</vt:lpstr>
      <vt:lpstr>Single acting cylinder 14</vt:lpstr>
      <vt:lpstr>Double acting cylinder</vt:lpstr>
      <vt:lpstr>Double acting cylinder 1</vt:lpstr>
      <vt:lpstr>Double acting cylinder 2</vt:lpstr>
      <vt:lpstr>Double acting cylinder 3</vt:lpstr>
      <vt:lpstr>Double acting cylinder 4</vt:lpstr>
      <vt:lpstr>Double acting cylinder 5</vt:lpstr>
      <vt:lpstr>Double acting cylinder 6</vt:lpstr>
      <vt:lpstr>Double acting cylinder 7</vt:lpstr>
      <vt:lpstr>Double acting cylinder 8</vt:lpstr>
      <vt:lpstr>Double acting cylinder 9</vt:lpstr>
      <vt:lpstr>Double acting cylinder 10</vt:lpstr>
      <vt:lpstr>Double acting cylinder 11</vt:lpstr>
      <vt:lpstr>Double acting cylinder 12</vt:lpstr>
      <vt:lpstr>Double acting cylinder 13</vt:lpstr>
      <vt:lpstr>Double acting cylinder 14</vt:lpstr>
      <vt:lpstr>Double acting cylinder 15</vt:lpstr>
      <vt:lpstr>Double acting cylinder 16</vt:lpstr>
      <vt:lpstr>Double acting cylinder 17</vt:lpstr>
      <vt:lpstr>Double acting cylinder 18</vt:lpstr>
      <vt:lpstr>Double acting cylinder 19</vt:lpstr>
      <vt:lpstr>Double acting cylinder 20</vt:lpstr>
      <vt:lpstr>Systems</vt:lpstr>
      <vt:lpstr>Control Circuit for the Single-Acting Cylinder </vt:lpstr>
      <vt:lpstr>A 3/2 way valve controls the  single-acting cylinder.  </vt:lpstr>
      <vt:lpstr>Control circuit for the double-acting cylinder</vt:lpstr>
      <vt:lpstr>A 5/2-way directional control valve control the double acting cylinder.</vt:lpstr>
      <vt:lpstr>Symbols and Standards in Pneumatics</vt:lpstr>
      <vt:lpstr> The development of pneumatic systems is assisted by a uniform approach to the representation of the elements and the circuits. The symbols used for the individual elements must display the following characteristics:</vt:lpstr>
      <vt:lpstr>Pneumatic symbols </vt:lpstr>
      <vt:lpstr>Energy supply</vt:lpstr>
      <vt:lpstr>Air service equipment</vt:lpstr>
      <vt:lpstr>Air service equipment 1</vt:lpstr>
      <vt:lpstr>Directional control valves</vt:lpstr>
      <vt:lpstr>Directional control valves 1</vt:lpstr>
      <vt:lpstr>Numbering Systems</vt:lpstr>
      <vt:lpstr>Directional control valves 2</vt:lpstr>
      <vt:lpstr>Methods of Actuation </vt:lpstr>
      <vt:lpstr>Directional control valves 3</vt:lpstr>
      <vt:lpstr>Directional control valves 4</vt:lpstr>
      <vt:lpstr>Directional control valves 5</vt:lpstr>
      <vt:lpstr>Directional control valves 6</vt:lpstr>
      <vt:lpstr>Non-return valves 1</vt:lpstr>
      <vt:lpstr>Non-return valves 2</vt:lpstr>
      <vt:lpstr>Flow control valves 3</vt:lpstr>
      <vt:lpstr>Pressure valves</vt:lpstr>
      <vt:lpstr>Pressure valves 1</vt:lpstr>
      <vt:lpstr>Linear actuators</vt:lpstr>
      <vt:lpstr>Linear actuators 1</vt:lpstr>
      <vt:lpstr>Rotary actuators</vt:lpstr>
      <vt:lpstr>Auxiliary symbols</vt:lpstr>
      <vt:lpstr>Auxiliary symbols 1</vt:lpstr>
      <vt:lpstr>Methods for the Development of Pneumatic Systems</vt:lpstr>
      <vt:lpstr>Control Chain</vt:lpstr>
      <vt:lpstr>Design of  The  Circuit  Diagram </vt:lpstr>
      <vt:lpstr>Circuit diagram </vt:lpstr>
      <vt:lpstr>Designation of Individual Elements </vt:lpstr>
      <vt:lpstr>Designation of Individual Elements 1</vt:lpstr>
      <vt:lpstr>Designation of Individual Elements</vt:lpstr>
      <vt:lpstr>Designation by Numbers</vt:lpstr>
      <vt:lpstr>Designation by Letters</vt:lpstr>
      <vt:lpstr>Summary </vt:lpstr>
      <vt:lpstr>Development of Single Actuator Circuits</vt:lpstr>
      <vt:lpstr>Direct Control of a Pneumatic Cylinder</vt:lpstr>
      <vt:lpstr>Direct Control of a Single-acting Cylinder</vt:lpstr>
      <vt:lpstr>Solution</vt:lpstr>
      <vt:lpstr>Direct Control of a Double-acting Cylinder Exercise</vt:lpstr>
      <vt:lpstr>Direct Control of a Double-acting Cylinder</vt:lpstr>
      <vt:lpstr>Direct Control of a Double-acting Cylinder 1</vt:lpstr>
      <vt:lpstr>Exercise 1  Pressing of Cheese Wheels</vt:lpstr>
      <vt:lpstr>Single-acting cylinder</vt:lpstr>
      <vt:lpstr>Piston force</vt:lpstr>
      <vt:lpstr>Derived Units</vt:lpstr>
      <vt:lpstr>Design and Mode of Operation of a  Single-Acting Cylinder</vt:lpstr>
      <vt:lpstr>Design and Mode of Operation of a  Single-Acting Cylinder Solution</vt:lpstr>
      <vt:lpstr>3/2-way valve 1</vt:lpstr>
      <vt:lpstr>Exercise 1 </vt:lpstr>
      <vt:lpstr>Exercise 2  Openings of an Animal Feed Silo</vt:lpstr>
      <vt:lpstr>Exercise 2 </vt:lpstr>
      <vt:lpstr>Exercise 3 Testing of Key Blanks</vt:lpstr>
      <vt:lpstr>Exercise 3 </vt:lpstr>
      <vt:lpstr>Exercise 4 Sorting of Packages</vt:lpstr>
      <vt:lpstr>Double-acting cylinder</vt:lpstr>
      <vt:lpstr>Double-acting cylinder 1</vt:lpstr>
      <vt:lpstr>Design and Mode of Operation of a  Double-Acting Cylinder</vt:lpstr>
      <vt:lpstr>Design and Mode of Operation of a  Double-Acting Cylinder  Advanced Stroke Solution</vt:lpstr>
      <vt:lpstr>Design and Mode of Operation of a  Double-Acting Cylinder  Return Stroke Solution</vt:lpstr>
      <vt:lpstr>5/2-way double pilot valve 1</vt:lpstr>
      <vt:lpstr>Exercise 4</vt:lpstr>
      <vt:lpstr>Indirect Control of a Pneumatic Cylinder</vt:lpstr>
      <vt:lpstr>Indirect Control of a Single-Acting Cylinder </vt:lpstr>
      <vt:lpstr>Indirect Control of a Single-Acting Cylinder 1</vt:lpstr>
      <vt:lpstr>Indirect Control of a Double-Acting Cylinder Exercise</vt:lpstr>
      <vt:lpstr>Indirect Control of a Double-Acting Cylinder</vt:lpstr>
      <vt:lpstr>Indirect Control of a Double-Acting Cylinder 2</vt:lpstr>
      <vt:lpstr>Exercise 5 Stopping Crates of Drinks </vt:lpstr>
      <vt:lpstr>Exercise 5</vt:lpstr>
      <vt:lpstr>Logic Functions: AND, OR </vt:lpstr>
      <vt:lpstr>The Logic AND Function</vt:lpstr>
      <vt:lpstr>The Logic AND Function 1</vt:lpstr>
      <vt:lpstr>The Logic AND Function Exercise </vt:lpstr>
      <vt:lpstr>The Logic AND Function 2</vt:lpstr>
      <vt:lpstr>The Logic AND Function 3</vt:lpstr>
      <vt:lpstr>The Logic OR Function  </vt:lpstr>
      <vt:lpstr>The Logic OR Function</vt:lpstr>
      <vt:lpstr>The Logic OR Function Exercise </vt:lpstr>
      <vt:lpstr>The Logic OR Function 1</vt:lpstr>
      <vt:lpstr>The Logic OR Function 2</vt:lpstr>
      <vt:lpstr>Memory Circuit and Speed Control of a Cylinder.</vt:lpstr>
      <vt:lpstr>Flow control valve and one-way flow control valve 1</vt:lpstr>
      <vt:lpstr>Supply Air Throttling and Exhaust Air Throttling </vt:lpstr>
      <vt:lpstr>Memory Circuit and Speed Control of a Cylinder. 1</vt:lpstr>
      <vt:lpstr>Memory Circuit and Speed Control of a Cylinder. 2</vt:lpstr>
      <vt:lpstr>Memory Circuit and Speed Control of a Cylinder Exercise.</vt:lpstr>
      <vt:lpstr>Memory Circuit and Speed Control of a Cylinder</vt:lpstr>
      <vt:lpstr>Memory Circuit and Speed Control of a Cylinder 1</vt:lpstr>
      <vt:lpstr>Exercise 6 Opening and Closing of a Pipe</vt:lpstr>
      <vt:lpstr>Exercise 6 </vt:lpstr>
      <vt:lpstr>Exercise 7  Shutting Off Using a Quick Shut-off Function</vt:lpstr>
      <vt:lpstr>Exercise 7</vt:lpstr>
      <vt:lpstr>The Quick Exhaust Valve Exercise</vt:lpstr>
      <vt:lpstr>The Quick Exhaust Valve</vt:lpstr>
      <vt:lpstr>The Quick Exhaust Valve 1</vt:lpstr>
      <vt:lpstr>Exercise 8  Actuation of a Shut-off Device</vt:lpstr>
      <vt:lpstr>Exercise 8</vt:lpstr>
      <vt:lpstr>Exercise 9  Brushing of Cheese Wheels</vt:lpstr>
      <vt:lpstr>Exercise 9</vt:lpstr>
      <vt:lpstr>Exercise 10  Clamping of a Workpiece</vt:lpstr>
      <vt:lpstr>Exercise 10  </vt:lpstr>
      <vt:lpstr>Exercise 11  Actuation of a Sliding Door </vt:lpstr>
      <vt:lpstr>Exercise 11</vt:lpstr>
      <vt:lpstr>Exercise 12 Feeding of Workpieces </vt:lpstr>
      <vt:lpstr>Exercise 12 </vt:lpstr>
      <vt:lpstr>Exercise 13</vt:lpstr>
      <vt:lpstr>Exercise 14</vt:lpstr>
      <vt:lpstr>Exercise 15</vt:lpstr>
      <vt:lpstr>Exercise 16</vt:lpstr>
      <vt:lpstr>Exercise 17 </vt:lpstr>
      <vt:lpstr>Exercise 18</vt:lpstr>
    </vt:vector>
  </TitlesOfParts>
  <Company>Central Community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CCC</dc:creator>
  <cp:lastModifiedBy>Allen Stenzel</cp:lastModifiedBy>
  <cp:revision>29</cp:revision>
  <dcterms:created xsi:type="dcterms:W3CDTF">2007-01-30T16:20:21Z</dcterms:created>
  <dcterms:modified xsi:type="dcterms:W3CDTF">2026-06-08T23:28:47Z</dcterms:modified>
</cp:coreProperties>
</file>