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onarda" charset="1" panose="03060502040607070804"/>
      <p:regular r:id="rId20"/>
    </p:embeddedFont>
    <p:embeddedFont>
      <p:font typeface="Kapsalon Print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4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4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12" Target="../media/image55.png" Type="http://schemas.openxmlformats.org/officeDocument/2006/relationships/image"/><Relationship Id="rId13" Target="../media/image5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7.png" Type="http://schemas.openxmlformats.org/officeDocument/2006/relationships/image"/><Relationship Id="rId5" Target="../media/image49.png" Type="http://schemas.openxmlformats.org/officeDocument/2006/relationships/image"/><Relationship Id="rId6" Target="../media/image46.png" Type="http://schemas.openxmlformats.org/officeDocument/2006/relationships/image"/><Relationship Id="rId7" Target="../media/image50.png" Type="http://schemas.openxmlformats.org/officeDocument/2006/relationships/image"/><Relationship Id="rId8" Target="../media/image51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21.png" Type="http://schemas.openxmlformats.org/officeDocument/2006/relationships/image"/><Relationship Id="rId15" Target="../media/image22.png" Type="http://schemas.openxmlformats.org/officeDocument/2006/relationships/image"/><Relationship Id="rId16" Target="../media/image23.png" Type="http://schemas.openxmlformats.org/officeDocument/2006/relationships/image"/><Relationship Id="rId17" Target="../media/image24.png" Type="http://schemas.openxmlformats.org/officeDocument/2006/relationships/image"/><Relationship Id="rId18" Target="../media/image2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32.png" Type="http://schemas.openxmlformats.org/officeDocument/2006/relationships/image"/><Relationship Id="rId14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34.pn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3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23933" y="875124"/>
            <a:ext cx="14040134" cy="8536751"/>
            <a:chOff x="0" y="0"/>
            <a:chExt cx="18720178" cy="113823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20178" cy="8236878"/>
            </a:xfrm>
            <a:custGeom>
              <a:avLst/>
              <a:gdLst/>
              <a:ahLst/>
              <a:cxnLst/>
              <a:rect r="r" b="b" t="t" l="l"/>
              <a:pathLst>
                <a:path h="8236878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8236878"/>
                  </a:lnTo>
                  <a:lnTo>
                    <a:pt x="0" y="8236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809259"/>
              <a:ext cx="18720178" cy="5573076"/>
            </a:xfrm>
            <a:custGeom>
              <a:avLst/>
              <a:gdLst/>
              <a:ahLst/>
              <a:cxnLst/>
              <a:rect r="r" b="b" t="t" l="l"/>
              <a:pathLst>
                <a:path h="5573076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5573076"/>
                  </a:lnTo>
                  <a:lnTo>
                    <a:pt x="0" y="557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120892" y="673646"/>
            <a:ext cx="4596724" cy="2360871"/>
          </a:xfrm>
          <a:custGeom>
            <a:avLst/>
            <a:gdLst/>
            <a:ahLst/>
            <a:cxnLst/>
            <a:rect r="r" b="b" t="t" l="l"/>
            <a:pathLst>
              <a:path h="2360871" w="4596724">
                <a:moveTo>
                  <a:pt x="0" y="0"/>
                </a:moveTo>
                <a:lnTo>
                  <a:pt x="4596723" y="0"/>
                </a:lnTo>
                <a:lnTo>
                  <a:pt x="4596723" y="2360870"/>
                </a:lnTo>
                <a:lnTo>
                  <a:pt x="0" y="2360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82898">
            <a:off x="257598" y="6650118"/>
            <a:ext cx="3707025" cy="3368097"/>
          </a:xfrm>
          <a:custGeom>
            <a:avLst/>
            <a:gdLst/>
            <a:ahLst/>
            <a:cxnLst/>
            <a:rect r="r" b="b" t="t" l="l"/>
            <a:pathLst>
              <a:path h="3368097" w="3707025">
                <a:moveTo>
                  <a:pt x="0" y="0"/>
                </a:moveTo>
                <a:lnTo>
                  <a:pt x="3707025" y="0"/>
                </a:lnTo>
                <a:lnTo>
                  <a:pt x="3707025" y="3368098"/>
                </a:lnTo>
                <a:lnTo>
                  <a:pt x="0" y="33680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76018">
            <a:off x="14256363" y="6570555"/>
            <a:ext cx="3255007" cy="3255007"/>
          </a:xfrm>
          <a:custGeom>
            <a:avLst/>
            <a:gdLst/>
            <a:ahLst/>
            <a:cxnLst/>
            <a:rect r="r" b="b" t="t" l="l"/>
            <a:pathLst>
              <a:path h="3255007" w="3255007">
                <a:moveTo>
                  <a:pt x="0" y="0"/>
                </a:moveTo>
                <a:lnTo>
                  <a:pt x="3255008" y="0"/>
                </a:lnTo>
                <a:lnTo>
                  <a:pt x="3255008" y="3255007"/>
                </a:lnTo>
                <a:lnTo>
                  <a:pt x="0" y="32550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67569">
            <a:off x="916251" y="152951"/>
            <a:ext cx="2932625" cy="2902598"/>
          </a:xfrm>
          <a:custGeom>
            <a:avLst/>
            <a:gdLst/>
            <a:ahLst/>
            <a:cxnLst/>
            <a:rect r="r" b="b" t="t" l="l"/>
            <a:pathLst>
              <a:path h="2902598" w="2932625">
                <a:moveTo>
                  <a:pt x="0" y="0"/>
                </a:moveTo>
                <a:lnTo>
                  <a:pt x="2932624" y="0"/>
                </a:lnTo>
                <a:lnTo>
                  <a:pt x="2932624" y="2902598"/>
                </a:lnTo>
                <a:lnTo>
                  <a:pt x="0" y="29025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74244" y="2445990"/>
            <a:ext cx="14987030" cy="4190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17"/>
              </a:lnSpc>
              <a:spcBef>
                <a:spcPct val="0"/>
              </a:spcBef>
            </a:pPr>
            <a:r>
              <a:rPr lang="en-US" sz="12012">
                <a:solidFill>
                  <a:srgbClr val="252525"/>
                </a:solidFill>
                <a:latin typeface="Monarda"/>
                <a:ea typeface="Monarda"/>
                <a:cs typeface="Monarda"/>
                <a:sym typeface="Monarda"/>
              </a:rPr>
              <a:t>Pattern Layout &amp; Grain Line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297976">
            <a:off x="10785369" y="4824412"/>
            <a:ext cx="4077393" cy="4114800"/>
          </a:xfrm>
          <a:custGeom>
            <a:avLst/>
            <a:gdLst/>
            <a:ahLst/>
            <a:cxnLst/>
            <a:rect r="r" b="b" t="t" l="l"/>
            <a:pathLst>
              <a:path h="4114800" w="4077393">
                <a:moveTo>
                  <a:pt x="0" y="0"/>
                </a:moveTo>
                <a:lnTo>
                  <a:pt x="4077393" y="0"/>
                </a:lnTo>
                <a:lnTo>
                  <a:pt x="4077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799053" y="1649577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18987" y="6866623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299347" y="3659900"/>
            <a:ext cx="799313" cy="799313"/>
          </a:xfrm>
          <a:custGeom>
            <a:avLst/>
            <a:gdLst/>
            <a:ahLst/>
            <a:cxnLst/>
            <a:rect r="r" b="b" t="t" l="l"/>
            <a:pathLst>
              <a:path h="799313" w="799313">
                <a:moveTo>
                  <a:pt x="0" y="0"/>
                </a:moveTo>
                <a:lnTo>
                  <a:pt x="799313" y="0"/>
                </a:lnTo>
                <a:lnTo>
                  <a:pt x="799313" y="799313"/>
                </a:lnTo>
                <a:lnTo>
                  <a:pt x="0" y="7993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23933" y="875124"/>
            <a:ext cx="14040134" cy="8536751"/>
            <a:chOff x="0" y="0"/>
            <a:chExt cx="18720178" cy="113823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20178" cy="8236878"/>
            </a:xfrm>
            <a:custGeom>
              <a:avLst/>
              <a:gdLst/>
              <a:ahLst/>
              <a:cxnLst/>
              <a:rect r="r" b="b" t="t" l="l"/>
              <a:pathLst>
                <a:path h="8236878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8236878"/>
                  </a:lnTo>
                  <a:lnTo>
                    <a:pt x="0" y="8236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809259"/>
              <a:ext cx="18720178" cy="5573076"/>
            </a:xfrm>
            <a:custGeom>
              <a:avLst/>
              <a:gdLst/>
              <a:ahLst/>
              <a:cxnLst/>
              <a:rect r="r" b="b" t="t" l="l"/>
              <a:pathLst>
                <a:path h="5573076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5573076"/>
                  </a:lnTo>
                  <a:lnTo>
                    <a:pt x="0" y="557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074284">
            <a:off x="979776" y="1014069"/>
            <a:ext cx="2218680" cy="8346134"/>
          </a:xfrm>
          <a:custGeom>
            <a:avLst/>
            <a:gdLst/>
            <a:ahLst/>
            <a:cxnLst/>
            <a:rect r="r" b="b" t="t" l="l"/>
            <a:pathLst>
              <a:path h="8346134" w="2218680">
                <a:moveTo>
                  <a:pt x="0" y="0"/>
                </a:moveTo>
                <a:lnTo>
                  <a:pt x="2218680" y="0"/>
                </a:lnTo>
                <a:lnTo>
                  <a:pt x="2218680" y="8346133"/>
                </a:lnTo>
                <a:lnTo>
                  <a:pt x="0" y="8346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847421">
            <a:off x="14383077" y="7346577"/>
            <a:ext cx="1097460" cy="2649803"/>
          </a:xfrm>
          <a:custGeom>
            <a:avLst/>
            <a:gdLst/>
            <a:ahLst/>
            <a:cxnLst/>
            <a:rect r="r" b="b" t="t" l="l"/>
            <a:pathLst>
              <a:path h="2649803" w="1097460">
                <a:moveTo>
                  <a:pt x="0" y="0"/>
                </a:moveTo>
                <a:lnTo>
                  <a:pt x="1097460" y="0"/>
                </a:lnTo>
                <a:lnTo>
                  <a:pt x="1097460" y="2649803"/>
                </a:lnTo>
                <a:lnTo>
                  <a:pt x="0" y="2649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84112" y="198197"/>
            <a:ext cx="3439287" cy="4114800"/>
          </a:xfrm>
          <a:custGeom>
            <a:avLst/>
            <a:gdLst/>
            <a:ahLst/>
            <a:cxnLst/>
            <a:rect r="r" b="b" t="t" l="l"/>
            <a:pathLst>
              <a:path h="4114800" w="3439287">
                <a:moveTo>
                  <a:pt x="0" y="0"/>
                </a:moveTo>
                <a:lnTo>
                  <a:pt x="3439287" y="0"/>
                </a:lnTo>
                <a:lnTo>
                  <a:pt x="34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308620">
            <a:off x="8398222" y="6297804"/>
            <a:ext cx="3718180" cy="1446710"/>
          </a:xfrm>
          <a:custGeom>
            <a:avLst/>
            <a:gdLst/>
            <a:ahLst/>
            <a:cxnLst/>
            <a:rect r="r" b="b" t="t" l="l"/>
            <a:pathLst>
              <a:path h="1446710" w="3718180">
                <a:moveTo>
                  <a:pt x="0" y="0"/>
                </a:moveTo>
                <a:lnTo>
                  <a:pt x="3718180" y="0"/>
                </a:lnTo>
                <a:lnTo>
                  <a:pt x="3718180" y="1446710"/>
                </a:lnTo>
                <a:lnTo>
                  <a:pt x="0" y="14467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0257312" y="4055863"/>
            <a:ext cx="3989966" cy="1552460"/>
          </a:xfrm>
          <a:custGeom>
            <a:avLst/>
            <a:gdLst/>
            <a:ahLst/>
            <a:cxnLst/>
            <a:rect r="r" b="b" t="t" l="l"/>
            <a:pathLst>
              <a:path h="1552460" w="3989966">
                <a:moveTo>
                  <a:pt x="0" y="0"/>
                </a:moveTo>
                <a:lnTo>
                  <a:pt x="3989966" y="0"/>
                </a:lnTo>
                <a:lnTo>
                  <a:pt x="3989966" y="1552460"/>
                </a:lnTo>
                <a:lnTo>
                  <a:pt x="0" y="15524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636391">
            <a:off x="11031020" y="6199218"/>
            <a:ext cx="4567590" cy="1777208"/>
          </a:xfrm>
          <a:custGeom>
            <a:avLst/>
            <a:gdLst/>
            <a:ahLst/>
            <a:cxnLst/>
            <a:rect r="r" b="b" t="t" l="l"/>
            <a:pathLst>
              <a:path h="1777208" w="4567590">
                <a:moveTo>
                  <a:pt x="0" y="0"/>
                </a:moveTo>
                <a:lnTo>
                  <a:pt x="4567590" y="0"/>
                </a:lnTo>
                <a:lnTo>
                  <a:pt x="4567590" y="1777208"/>
                </a:lnTo>
                <a:lnTo>
                  <a:pt x="0" y="17772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49638" y="768928"/>
            <a:ext cx="8613999" cy="307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57"/>
              </a:lnSpc>
              <a:spcBef>
                <a:spcPct val="0"/>
              </a:spcBef>
            </a:pPr>
            <a:r>
              <a:rPr lang="en-US" sz="17826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cUt on grain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3359572" y="3366292"/>
            <a:ext cx="5177068" cy="5599188"/>
          </a:xfrm>
          <a:custGeom>
            <a:avLst/>
            <a:gdLst/>
            <a:ahLst/>
            <a:cxnLst/>
            <a:rect r="r" b="b" t="t" l="l"/>
            <a:pathLst>
              <a:path h="5599188" w="5177068">
                <a:moveTo>
                  <a:pt x="0" y="0"/>
                </a:moveTo>
                <a:lnTo>
                  <a:pt x="5177068" y="0"/>
                </a:lnTo>
                <a:lnTo>
                  <a:pt x="5177068" y="5599189"/>
                </a:lnTo>
                <a:lnTo>
                  <a:pt x="0" y="559918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24584" r="0" b="-13938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599128" y="6161953"/>
            <a:ext cx="275828" cy="1219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6"/>
              </a:lnSpc>
              <a:spcBef>
                <a:spcPct val="0"/>
              </a:spcBef>
            </a:pPr>
            <a:r>
              <a:rPr lang="en-US" sz="7097">
                <a:solidFill>
                  <a:srgbClr val="DC1010"/>
                </a:solidFill>
                <a:latin typeface="Monarda"/>
                <a:ea typeface="Monarda"/>
                <a:cs typeface="Monarda"/>
                <a:sym typeface="Monarda"/>
              </a:rPr>
              <a:t>*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75109" y="887844"/>
            <a:ext cx="15135367" cy="9202680"/>
            <a:chOff x="0" y="0"/>
            <a:chExt cx="20180489" cy="122702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80489" cy="8879415"/>
            </a:xfrm>
            <a:custGeom>
              <a:avLst/>
              <a:gdLst/>
              <a:ahLst/>
              <a:cxnLst/>
              <a:rect r="r" b="b" t="t" l="l"/>
              <a:pathLst>
                <a:path h="8879415" w="20180489">
                  <a:moveTo>
                    <a:pt x="0" y="0"/>
                  </a:moveTo>
                  <a:lnTo>
                    <a:pt x="20180489" y="0"/>
                  </a:lnTo>
                  <a:lnTo>
                    <a:pt x="20180489" y="8879415"/>
                  </a:lnTo>
                  <a:lnTo>
                    <a:pt x="0" y="8879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262423"/>
              <a:ext cx="20180489" cy="6007817"/>
            </a:xfrm>
            <a:custGeom>
              <a:avLst/>
              <a:gdLst/>
              <a:ahLst/>
              <a:cxnLst/>
              <a:rect r="r" b="b" t="t" l="l"/>
              <a:pathLst>
                <a:path h="6007817" w="20180489">
                  <a:moveTo>
                    <a:pt x="0" y="0"/>
                  </a:moveTo>
                  <a:lnTo>
                    <a:pt x="20180489" y="0"/>
                  </a:lnTo>
                  <a:lnTo>
                    <a:pt x="20180489" y="6007818"/>
                  </a:lnTo>
                  <a:lnTo>
                    <a:pt x="0" y="6007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074284">
            <a:off x="1379513" y="1580222"/>
            <a:ext cx="1815894" cy="6830949"/>
          </a:xfrm>
          <a:custGeom>
            <a:avLst/>
            <a:gdLst/>
            <a:ahLst/>
            <a:cxnLst/>
            <a:rect r="r" b="b" t="t" l="l"/>
            <a:pathLst>
              <a:path h="6830949" w="1815894">
                <a:moveTo>
                  <a:pt x="0" y="0"/>
                </a:moveTo>
                <a:lnTo>
                  <a:pt x="1815894" y="0"/>
                </a:lnTo>
                <a:lnTo>
                  <a:pt x="1815894" y="6830949"/>
                </a:lnTo>
                <a:lnTo>
                  <a:pt x="0" y="6830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847421">
            <a:off x="14383077" y="7346577"/>
            <a:ext cx="1097460" cy="2649803"/>
          </a:xfrm>
          <a:custGeom>
            <a:avLst/>
            <a:gdLst/>
            <a:ahLst/>
            <a:cxnLst/>
            <a:rect r="r" b="b" t="t" l="l"/>
            <a:pathLst>
              <a:path h="2649803" w="1097460">
                <a:moveTo>
                  <a:pt x="0" y="0"/>
                </a:moveTo>
                <a:lnTo>
                  <a:pt x="1097460" y="0"/>
                </a:lnTo>
                <a:lnTo>
                  <a:pt x="1097460" y="2649803"/>
                </a:lnTo>
                <a:lnTo>
                  <a:pt x="0" y="2649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84112" y="198197"/>
            <a:ext cx="3439287" cy="4114800"/>
          </a:xfrm>
          <a:custGeom>
            <a:avLst/>
            <a:gdLst/>
            <a:ahLst/>
            <a:cxnLst/>
            <a:rect r="r" b="b" t="t" l="l"/>
            <a:pathLst>
              <a:path h="4114800" w="3439287">
                <a:moveTo>
                  <a:pt x="0" y="0"/>
                </a:moveTo>
                <a:lnTo>
                  <a:pt x="3439287" y="0"/>
                </a:lnTo>
                <a:lnTo>
                  <a:pt x="34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7759822" y="352050"/>
            <a:ext cx="2765940" cy="8960087"/>
          </a:xfrm>
          <a:custGeom>
            <a:avLst/>
            <a:gdLst/>
            <a:ahLst/>
            <a:cxnLst/>
            <a:rect r="r" b="b" t="t" l="l"/>
            <a:pathLst>
              <a:path h="8960087" w="2765940">
                <a:moveTo>
                  <a:pt x="0" y="0"/>
                </a:moveTo>
                <a:lnTo>
                  <a:pt x="2765940" y="0"/>
                </a:lnTo>
                <a:lnTo>
                  <a:pt x="2765940" y="8960087"/>
                </a:lnTo>
                <a:lnTo>
                  <a:pt x="0" y="8960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477584" y="768928"/>
            <a:ext cx="7758107" cy="307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57"/>
              </a:lnSpc>
              <a:spcBef>
                <a:spcPct val="0"/>
              </a:spcBef>
            </a:pPr>
            <a:r>
              <a:rPr lang="en-US" sz="17826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cUt on fold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73532" y="5827212"/>
            <a:ext cx="12807874" cy="241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78"/>
              </a:lnSpc>
              <a:spcBef>
                <a:spcPct val="0"/>
              </a:spcBef>
            </a:pPr>
            <a:r>
              <a:rPr lang="en-US" sz="6841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Arrows point to the edge of the pattern piece that goes directly on the fold.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22974" y="8067307"/>
            <a:ext cx="8659234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DC1010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NEVER c</a:t>
            </a:r>
            <a:r>
              <a:rPr lang="en-US" sz="7500">
                <a:solidFill>
                  <a:srgbClr val="DC1010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ut on the folded edge.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23933" y="875124"/>
            <a:ext cx="14040134" cy="8536751"/>
            <a:chOff x="0" y="0"/>
            <a:chExt cx="18720178" cy="113823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20178" cy="8236878"/>
            </a:xfrm>
            <a:custGeom>
              <a:avLst/>
              <a:gdLst/>
              <a:ahLst/>
              <a:cxnLst/>
              <a:rect r="r" b="b" t="t" l="l"/>
              <a:pathLst>
                <a:path h="8236878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8236878"/>
                  </a:lnTo>
                  <a:lnTo>
                    <a:pt x="0" y="8236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809259"/>
              <a:ext cx="18720178" cy="5573076"/>
            </a:xfrm>
            <a:custGeom>
              <a:avLst/>
              <a:gdLst/>
              <a:ahLst/>
              <a:cxnLst/>
              <a:rect r="r" b="b" t="t" l="l"/>
              <a:pathLst>
                <a:path h="5573076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5573076"/>
                  </a:lnTo>
                  <a:lnTo>
                    <a:pt x="0" y="557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130417" y="928569"/>
            <a:ext cx="4596724" cy="2360871"/>
          </a:xfrm>
          <a:custGeom>
            <a:avLst/>
            <a:gdLst/>
            <a:ahLst/>
            <a:cxnLst/>
            <a:rect r="r" b="b" t="t" l="l"/>
            <a:pathLst>
              <a:path h="2360871" w="4596724">
                <a:moveTo>
                  <a:pt x="0" y="0"/>
                </a:moveTo>
                <a:lnTo>
                  <a:pt x="4596723" y="0"/>
                </a:lnTo>
                <a:lnTo>
                  <a:pt x="4596723" y="2360871"/>
                </a:lnTo>
                <a:lnTo>
                  <a:pt x="0" y="2360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82898">
            <a:off x="1682989" y="6773349"/>
            <a:ext cx="3862779" cy="3509611"/>
          </a:xfrm>
          <a:custGeom>
            <a:avLst/>
            <a:gdLst/>
            <a:ahLst/>
            <a:cxnLst/>
            <a:rect r="r" b="b" t="t" l="l"/>
            <a:pathLst>
              <a:path h="3509611" w="3862779">
                <a:moveTo>
                  <a:pt x="0" y="0"/>
                </a:moveTo>
                <a:lnTo>
                  <a:pt x="3862780" y="0"/>
                </a:lnTo>
                <a:lnTo>
                  <a:pt x="3862780" y="3509610"/>
                </a:lnTo>
                <a:lnTo>
                  <a:pt x="0" y="35096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15969">
            <a:off x="13516686" y="6333453"/>
            <a:ext cx="3116365" cy="3116365"/>
          </a:xfrm>
          <a:custGeom>
            <a:avLst/>
            <a:gdLst/>
            <a:ahLst/>
            <a:cxnLst/>
            <a:rect r="r" b="b" t="t" l="l"/>
            <a:pathLst>
              <a:path h="3116365" w="3116365">
                <a:moveTo>
                  <a:pt x="0" y="0"/>
                </a:moveTo>
                <a:lnTo>
                  <a:pt x="3116364" y="0"/>
                </a:lnTo>
                <a:lnTo>
                  <a:pt x="3116364" y="3116365"/>
                </a:lnTo>
                <a:lnTo>
                  <a:pt x="0" y="31163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67569">
            <a:off x="1825830" y="417106"/>
            <a:ext cx="3230455" cy="3197379"/>
          </a:xfrm>
          <a:custGeom>
            <a:avLst/>
            <a:gdLst/>
            <a:ahLst/>
            <a:cxnLst/>
            <a:rect r="r" b="b" t="t" l="l"/>
            <a:pathLst>
              <a:path h="3197379" w="3230455">
                <a:moveTo>
                  <a:pt x="0" y="0"/>
                </a:moveTo>
                <a:lnTo>
                  <a:pt x="3230455" y="0"/>
                </a:lnTo>
                <a:lnTo>
                  <a:pt x="3230455" y="3197379"/>
                </a:lnTo>
                <a:lnTo>
                  <a:pt x="0" y="31973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955731" y="3586612"/>
            <a:ext cx="12376538" cy="279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60"/>
              </a:lnSpc>
              <a:spcBef>
                <a:spcPct val="0"/>
              </a:spcBef>
            </a:pPr>
            <a:r>
              <a:rPr lang="en-US" sz="16329">
                <a:solidFill>
                  <a:srgbClr val="252525"/>
                </a:solidFill>
                <a:latin typeface="Monarda"/>
                <a:ea typeface="Monarda"/>
                <a:cs typeface="Monarda"/>
                <a:sym typeface="Monarda"/>
              </a:rPr>
              <a:t>Pattern layout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233949" y="3807080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257222" y="7198724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483548" y="2422689"/>
            <a:ext cx="866750" cy="866750"/>
          </a:xfrm>
          <a:custGeom>
            <a:avLst/>
            <a:gdLst/>
            <a:ahLst/>
            <a:cxnLst/>
            <a:rect r="r" b="b" t="t" l="l"/>
            <a:pathLst>
              <a:path h="866750" w="866750">
                <a:moveTo>
                  <a:pt x="0" y="0"/>
                </a:moveTo>
                <a:lnTo>
                  <a:pt x="866750" y="0"/>
                </a:lnTo>
                <a:lnTo>
                  <a:pt x="866750" y="866751"/>
                </a:lnTo>
                <a:lnTo>
                  <a:pt x="0" y="8667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23933" y="875124"/>
            <a:ext cx="14040134" cy="8536751"/>
            <a:chOff x="0" y="0"/>
            <a:chExt cx="18720178" cy="113823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20178" cy="8236878"/>
            </a:xfrm>
            <a:custGeom>
              <a:avLst/>
              <a:gdLst/>
              <a:ahLst/>
              <a:cxnLst/>
              <a:rect r="r" b="b" t="t" l="l"/>
              <a:pathLst>
                <a:path h="8236878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8236878"/>
                  </a:lnTo>
                  <a:lnTo>
                    <a:pt x="0" y="8236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809259"/>
              <a:ext cx="18720178" cy="5573076"/>
            </a:xfrm>
            <a:custGeom>
              <a:avLst/>
              <a:gdLst/>
              <a:ahLst/>
              <a:cxnLst/>
              <a:rect r="r" b="b" t="t" l="l"/>
              <a:pathLst>
                <a:path h="5573076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5573076"/>
                  </a:lnTo>
                  <a:lnTo>
                    <a:pt x="0" y="557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947528">
            <a:off x="1002650" y="3449131"/>
            <a:ext cx="1459030" cy="5488514"/>
          </a:xfrm>
          <a:custGeom>
            <a:avLst/>
            <a:gdLst/>
            <a:ahLst/>
            <a:cxnLst/>
            <a:rect r="r" b="b" t="t" l="l"/>
            <a:pathLst>
              <a:path h="5488514" w="1459030">
                <a:moveTo>
                  <a:pt x="1459030" y="0"/>
                </a:moveTo>
                <a:lnTo>
                  <a:pt x="0" y="0"/>
                </a:lnTo>
                <a:lnTo>
                  <a:pt x="0" y="5488514"/>
                </a:lnTo>
                <a:lnTo>
                  <a:pt x="1459030" y="5488514"/>
                </a:lnTo>
                <a:lnTo>
                  <a:pt x="14590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498561">
            <a:off x="8769363" y="7015163"/>
            <a:ext cx="1354173" cy="3269632"/>
          </a:xfrm>
          <a:custGeom>
            <a:avLst/>
            <a:gdLst/>
            <a:ahLst/>
            <a:cxnLst/>
            <a:rect r="r" b="b" t="t" l="l"/>
            <a:pathLst>
              <a:path h="3269632" w="1354173">
                <a:moveTo>
                  <a:pt x="0" y="0"/>
                </a:moveTo>
                <a:lnTo>
                  <a:pt x="1354173" y="0"/>
                </a:lnTo>
                <a:lnTo>
                  <a:pt x="1354173" y="3269633"/>
                </a:lnTo>
                <a:lnTo>
                  <a:pt x="0" y="3269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2953908">
            <a:off x="13387367" y="717293"/>
            <a:ext cx="3439287" cy="4114800"/>
          </a:xfrm>
          <a:custGeom>
            <a:avLst/>
            <a:gdLst/>
            <a:ahLst/>
            <a:cxnLst/>
            <a:rect r="r" b="b" t="t" l="l"/>
            <a:pathLst>
              <a:path h="4114800" w="3439287">
                <a:moveTo>
                  <a:pt x="3439287" y="0"/>
                </a:moveTo>
                <a:lnTo>
                  <a:pt x="0" y="0"/>
                </a:lnTo>
                <a:lnTo>
                  <a:pt x="0" y="4114800"/>
                </a:lnTo>
                <a:lnTo>
                  <a:pt x="3439287" y="4114800"/>
                </a:lnTo>
                <a:lnTo>
                  <a:pt x="343928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900601" y="5454101"/>
            <a:ext cx="2840073" cy="3197565"/>
            <a:chOff x="0" y="0"/>
            <a:chExt cx="3217824" cy="3622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17799" cy="3622802"/>
            </a:xfrm>
            <a:custGeom>
              <a:avLst/>
              <a:gdLst/>
              <a:ahLst/>
              <a:cxnLst/>
              <a:rect r="r" b="b" t="t" l="l"/>
              <a:pathLst>
                <a:path h="3622802" w="3217799">
                  <a:moveTo>
                    <a:pt x="0" y="0"/>
                  </a:moveTo>
                  <a:lnTo>
                    <a:pt x="3217799" y="0"/>
                  </a:lnTo>
                  <a:lnTo>
                    <a:pt x="3217799" y="3622802"/>
                  </a:lnTo>
                  <a:lnTo>
                    <a:pt x="0" y="3622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-1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544385" y="2162658"/>
            <a:ext cx="2923987" cy="4426207"/>
            <a:chOff x="0" y="0"/>
            <a:chExt cx="2452751" cy="37128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52751" cy="3712845"/>
            </a:xfrm>
            <a:custGeom>
              <a:avLst/>
              <a:gdLst/>
              <a:ahLst/>
              <a:cxnLst/>
              <a:rect r="r" b="b" t="t" l="l"/>
              <a:pathLst>
                <a:path h="3712845" w="2452751">
                  <a:moveTo>
                    <a:pt x="0" y="0"/>
                  </a:moveTo>
                  <a:lnTo>
                    <a:pt x="2452751" y="0"/>
                  </a:lnTo>
                  <a:lnTo>
                    <a:pt x="2452751" y="3712845"/>
                  </a:lnTo>
                  <a:lnTo>
                    <a:pt x="0" y="3712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462578" y="6413648"/>
            <a:ext cx="500195" cy="500195"/>
          </a:xfrm>
          <a:custGeom>
            <a:avLst/>
            <a:gdLst/>
            <a:ahLst/>
            <a:cxnLst/>
            <a:rect r="r" b="b" t="t" l="l"/>
            <a:pathLst>
              <a:path h="500195" w="500195">
                <a:moveTo>
                  <a:pt x="0" y="0"/>
                </a:moveTo>
                <a:lnTo>
                  <a:pt x="500195" y="0"/>
                </a:lnTo>
                <a:lnTo>
                  <a:pt x="500195" y="500196"/>
                </a:lnTo>
                <a:lnTo>
                  <a:pt x="0" y="5001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628464" y="1041236"/>
            <a:ext cx="7203646" cy="307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57"/>
              </a:lnSpc>
              <a:spcBef>
                <a:spcPct val="0"/>
              </a:spcBef>
            </a:pPr>
            <a:r>
              <a:rPr lang="en-US" sz="17826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layout tips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81823" y="3645207"/>
            <a:ext cx="6850286" cy="2221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78"/>
              </a:lnSpc>
            </a:pPr>
            <a:r>
              <a:rPr lang="en-US" sz="6841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Place cut on folds first! </a:t>
            </a:r>
          </a:p>
          <a:p>
            <a:pPr algn="l">
              <a:lnSpc>
                <a:spcPts val="8038"/>
              </a:lnSpc>
              <a:spcBef>
                <a:spcPct val="0"/>
              </a:spcBef>
            </a:pPr>
            <a:r>
              <a:rPr lang="en-US" sz="5741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they take up a lot of room!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50316" y="6124504"/>
            <a:ext cx="6850286" cy="2077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18"/>
              </a:lnSpc>
              <a:spcBef>
                <a:spcPct val="0"/>
              </a:spcBef>
            </a:pPr>
            <a:r>
              <a:rPr lang="en-US" sz="5941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Then work from the biggest to smallest pattern pieces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371830" y="3944409"/>
            <a:ext cx="500195" cy="500195"/>
          </a:xfrm>
          <a:custGeom>
            <a:avLst/>
            <a:gdLst/>
            <a:ahLst/>
            <a:cxnLst/>
            <a:rect r="r" b="b" t="t" l="l"/>
            <a:pathLst>
              <a:path h="500195" w="500195">
                <a:moveTo>
                  <a:pt x="0" y="0"/>
                </a:moveTo>
                <a:lnTo>
                  <a:pt x="500196" y="0"/>
                </a:lnTo>
                <a:lnTo>
                  <a:pt x="500196" y="500195"/>
                </a:lnTo>
                <a:lnTo>
                  <a:pt x="0" y="5001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6249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3389397" y="2316137"/>
            <a:ext cx="1689080" cy="2556857"/>
            <a:chOff x="0" y="0"/>
            <a:chExt cx="2452751" cy="37128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52751" cy="3712845"/>
            </a:xfrm>
            <a:custGeom>
              <a:avLst/>
              <a:gdLst/>
              <a:ahLst/>
              <a:cxnLst/>
              <a:rect r="r" b="b" t="t" l="l"/>
              <a:pathLst>
                <a:path h="3712845" w="2452751">
                  <a:moveTo>
                    <a:pt x="0" y="0"/>
                  </a:moveTo>
                  <a:lnTo>
                    <a:pt x="2452751" y="0"/>
                  </a:lnTo>
                  <a:lnTo>
                    <a:pt x="2452751" y="3712845"/>
                  </a:lnTo>
                  <a:lnTo>
                    <a:pt x="0" y="3712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1408350" y="2339379"/>
            <a:ext cx="2115219" cy="2510373"/>
            <a:chOff x="0" y="0"/>
            <a:chExt cx="3071558" cy="36453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71622" cy="3645408"/>
            </a:xfrm>
            <a:custGeom>
              <a:avLst/>
              <a:gdLst/>
              <a:ahLst/>
              <a:cxnLst/>
              <a:rect r="r" b="b" t="t" l="l"/>
              <a:pathLst>
                <a:path h="3645408" w="3071622">
                  <a:moveTo>
                    <a:pt x="0" y="0"/>
                  </a:moveTo>
                  <a:lnTo>
                    <a:pt x="3071622" y="0"/>
                  </a:lnTo>
                  <a:lnTo>
                    <a:pt x="3071622" y="3645408"/>
                  </a:lnTo>
                  <a:lnTo>
                    <a:pt x="0" y="3645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2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192405" y="2347128"/>
            <a:ext cx="2215945" cy="2494875"/>
            <a:chOff x="0" y="0"/>
            <a:chExt cx="3217824" cy="36228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17799" cy="3622802"/>
            </a:xfrm>
            <a:custGeom>
              <a:avLst/>
              <a:gdLst/>
              <a:ahLst/>
              <a:cxnLst/>
              <a:rect r="r" b="b" t="t" l="l"/>
              <a:pathLst>
                <a:path h="3622802" w="3217799">
                  <a:moveTo>
                    <a:pt x="0" y="0"/>
                  </a:moveTo>
                  <a:lnTo>
                    <a:pt x="3217799" y="0"/>
                  </a:lnTo>
                  <a:lnTo>
                    <a:pt x="3217799" y="3622802"/>
                  </a:lnTo>
                  <a:lnTo>
                    <a:pt x="0" y="3622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183252" y="2424607"/>
            <a:ext cx="1673582" cy="2339917"/>
            <a:chOff x="0" y="0"/>
            <a:chExt cx="2430247" cy="33978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30272" cy="3397885"/>
            </a:xfrm>
            <a:custGeom>
              <a:avLst/>
              <a:gdLst/>
              <a:ahLst/>
              <a:cxnLst/>
              <a:rect r="r" b="b" t="t" l="l"/>
              <a:pathLst>
                <a:path h="3397885" w="2430272">
                  <a:moveTo>
                    <a:pt x="0" y="0"/>
                  </a:moveTo>
                  <a:lnTo>
                    <a:pt x="2430272" y="0"/>
                  </a:lnTo>
                  <a:lnTo>
                    <a:pt x="2430272" y="3397885"/>
                  </a:lnTo>
                  <a:lnTo>
                    <a:pt x="0" y="3397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1" b="1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114009" y="2347128"/>
            <a:ext cx="1937015" cy="2425145"/>
            <a:chOff x="0" y="0"/>
            <a:chExt cx="2812783" cy="35216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812796" cy="3521583"/>
            </a:xfrm>
            <a:custGeom>
              <a:avLst/>
              <a:gdLst/>
              <a:ahLst/>
              <a:cxnLst/>
              <a:rect r="r" b="b" t="t" l="l"/>
              <a:pathLst>
                <a:path h="3521583" w="2812796">
                  <a:moveTo>
                    <a:pt x="0" y="0"/>
                  </a:moveTo>
                  <a:lnTo>
                    <a:pt x="2812796" y="0"/>
                  </a:lnTo>
                  <a:lnTo>
                    <a:pt x="2812796" y="3521583"/>
                  </a:lnTo>
                  <a:lnTo>
                    <a:pt x="0" y="3521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624295" y="2567947"/>
            <a:ext cx="674084" cy="2053238"/>
            <a:chOff x="0" y="0"/>
            <a:chExt cx="978852" cy="298155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78789" cy="2981579"/>
            </a:xfrm>
            <a:custGeom>
              <a:avLst/>
              <a:gdLst/>
              <a:ahLst/>
              <a:cxnLst/>
              <a:rect r="r" b="b" t="t" l="l"/>
              <a:pathLst>
                <a:path h="2981579" w="978789">
                  <a:moveTo>
                    <a:pt x="0" y="0"/>
                  </a:moveTo>
                  <a:lnTo>
                    <a:pt x="978789" y="0"/>
                  </a:lnTo>
                  <a:lnTo>
                    <a:pt x="978789" y="2981579"/>
                  </a:lnTo>
                  <a:lnTo>
                    <a:pt x="0" y="2981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6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594970" y="1938617"/>
            <a:ext cx="472633" cy="3719071"/>
            <a:chOff x="0" y="0"/>
            <a:chExt cx="686321" cy="540054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86308" cy="5400548"/>
            </a:xfrm>
            <a:custGeom>
              <a:avLst/>
              <a:gdLst/>
              <a:ahLst/>
              <a:cxnLst/>
              <a:rect r="r" b="b" t="t" l="l"/>
              <a:pathLst>
                <a:path h="5400548" w="686308">
                  <a:moveTo>
                    <a:pt x="0" y="0"/>
                  </a:moveTo>
                  <a:lnTo>
                    <a:pt x="686308" y="0"/>
                  </a:lnTo>
                  <a:lnTo>
                    <a:pt x="686308" y="5400548"/>
                  </a:lnTo>
                  <a:lnTo>
                    <a:pt x="0" y="5400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554063" y="2916612"/>
            <a:ext cx="666335" cy="1355908"/>
            <a:chOff x="0" y="0"/>
            <a:chExt cx="967600" cy="196894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67613" cy="1969008"/>
            </a:xfrm>
            <a:custGeom>
              <a:avLst/>
              <a:gdLst/>
              <a:ahLst/>
              <a:cxnLst/>
              <a:rect r="r" b="b" t="t" l="l"/>
              <a:pathLst>
                <a:path h="1969008" w="967613">
                  <a:moveTo>
                    <a:pt x="0" y="0"/>
                  </a:moveTo>
                  <a:lnTo>
                    <a:pt x="967613" y="0"/>
                  </a:lnTo>
                  <a:lnTo>
                    <a:pt x="967613" y="1969008"/>
                  </a:lnTo>
                  <a:lnTo>
                    <a:pt x="0" y="1969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1" b="3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3408062" y="5143500"/>
            <a:ext cx="14519790" cy="4715020"/>
            <a:chOff x="0" y="0"/>
            <a:chExt cx="19359720" cy="6286693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257798" y="0"/>
              <a:ext cx="19101921" cy="6286693"/>
              <a:chOff x="0" y="0"/>
              <a:chExt cx="3773219" cy="1241816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3773219" cy="1241816"/>
              </a:xfrm>
              <a:custGeom>
                <a:avLst/>
                <a:gdLst/>
                <a:ahLst/>
                <a:cxnLst/>
                <a:rect r="r" b="b" t="t" l="l"/>
                <a:pathLst>
                  <a:path h="1241816" w="3773219">
                    <a:moveTo>
                      <a:pt x="0" y="0"/>
                    </a:moveTo>
                    <a:lnTo>
                      <a:pt x="3773219" y="0"/>
                    </a:lnTo>
                    <a:lnTo>
                      <a:pt x="3773219" y="1241816"/>
                    </a:lnTo>
                    <a:lnTo>
                      <a:pt x="0" y="1241816"/>
                    </a:lnTo>
                    <a:close/>
                  </a:path>
                </a:pathLst>
              </a:custGeom>
              <a:solidFill>
                <a:srgbClr val="C4DFDA"/>
              </a:solidFill>
              <a:ln w="19050" cap="sq">
                <a:solidFill>
                  <a:srgbClr val="003E3E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76200"/>
                <a:ext cx="3773219" cy="13180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375086"/>
              <a:ext cx="19091463" cy="5911607"/>
              <a:chOff x="0" y="0"/>
              <a:chExt cx="3771153" cy="1167725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3771153" cy="1167725"/>
              </a:xfrm>
              <a:custGeom>
                <a:avLst/>
                <a:gdLst/>
                <a:ahLst/>
                <a:cxnLst/>
                <a:rect r="r" b="b" t="t" l="l"/>
                <a:pathLst>
                  <a:path h="1167725" w="3771153">
                    <a:moveTo>
                      <a:pt x="0" y="0"/>
                    </a:moveTo>
                    <a:lnTo>
                      <a:pt x="3771153" y="0"/>
                    </a:lnTo>
                    <a:lnTo>
                      <a:pt x="3771153" y="1167725"/>
                    </a:lnTo>
                    <a:lnTo>
                      <a:pt x="0" y="1167725"/>
                    </a:lnTo>
                    <a:close/>
                  </a:path>
                </a:pathLst>
              </a:custGeom>
              <a:solidFill>
                <a:srgbClr val="C4DFDA"/>
              </a:solidFill>
              <a:ln w="19050" cap="sq">
                <a:solidFill>
                  <a:srgbClr val="003E3E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76200"/>
                <a:ext cx="3771153" cy="12439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8" id="28"/>
          <p:cNvSpPr/>
          <p:nvPr/>
        </p:nvSpPr>
        <p:spPr>
          <a:xfrm flipH="false" flipV="false" rot="0">
            <a:off x="1441006" y="192741"/>
            <a:ext cx="15220034" cy="1671917"/>
          </a:xfrm>
          <a:custGeom>
            <a:avLst/>
            <a:gdLst/>
            <a:ahLst/>
            <a:cxnLst/>
            <a:rect r="r" b="b" t="t" l="l"/>
            <a:pathLst>
              <a:path h="1671917" w="15220034">
                <a:moveTo>
                  <a:pt x="0" y="0"/>
                </a:moveTo>
                <a:lnTo>
                  <a:pt x="15220034" y="0"/>
                </a:lnTo>
                <a:lnTo>
                  <a:pt x="15220034" y="1671918"/>
                </a:lnTo>
                <a:lnTo>
                  <a:pt x="0" y="1671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33636" r="0" b="-33636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10800000">
            <a:off x="-570398" y="5510132"/>
            <a:ext cx="3775158" cy="4985526"/>
          </a:xfrm>
          <a:custGeom>
            <a:avLst/>
            <a:gdLst/>
            <a:ahLst/>
            <a:cxnLst/>
            <a:rect r="r" b="b" t="t" l="l"/>
            <a:pathLst>
              <a:path h="4985526" w="3775158">
                <a:moveTo>
                  <a:pt x="0" y="0"/>
                </a:moveTo>
                <a:lnTo>
                  <a:pt x="3775158" y="0"/>
                </a:lnTo>
                <a:lnTo>
                  <a:pt x="3775158" y="4985525"/>
                </a:lnTo>
                <a:lnTo>
                  <a:pt x="0" y="4985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1567" t="-25170" r="-738033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429691" y="5873018"/>
            <a:ext cx="2959706" cy="3385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9"/>
              </a:lnSpc>
            </a:pPr>
            <a:r>
              <a:rPr lang="en-US" sz="5699" u="sng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label:</a:t>
            </a:r>
          </a:p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the folded Edge</a:t>
            </a:r>
          </a:p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Sevlages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grain line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763246" y="296013"/>
            <a:ext cx="14761508" cy="1293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54"/>
              </a:lnSpc>
              <a:spcBef>
                <a:spcPct val="0"/>
              </a:spcBef>
            </a:pPr>
            <a:r>
              <a:rPr lang="en-US" sz="7467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place the pattern pieces correctly on the fabric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23933" y="875124"/>
            <a:ext cx="14040134" cy="8536751"/>
            <a:chOff x="0" y="0"/>
            <a:chExt cx="18720178" cy="113823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20178" cy="8236878"/>
            </a:xfrm>
            <a:custGeom>
              <a:avLst/>
              <a:gdLst/>
              <a:ahLst/>
              <a:cxnLst/>
              <a:rect r="r" b="b" t="t" l="l"/>
              <a:pathLst>
                <a:path h="8236878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8236878"/>
                  </a:lnTo>
                  <a:lnTo>
                    <a:pt x="0" y="8236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809259"/>
              <a:ext cx="18720178" cy="5573076"/>
            </a:xfrm>
            <a:custGeom>
              <a:avLst/>
              <a:gdLst/>
              <a:ahLst/>
              <a:cxnLst/>
              <a:rect r="r" b="b" t="t" l="l"/>
              <a:pathLst>
                <a:path h="5573076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5573076"/>
                  </a:lnTo>
                  <a:lnTo>
                    <a:pt x="0" y="557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982089" y="1246038"/>
            <a:ext cx="2752268" cy="8668560"/>
          </a:xfrm>
          <a:custGeom>
            <a:avLst/>
            <a:gdLst/>
            <a:ahLst/>
            <a:cxnLst/>
            <a:rect r="r" b="b" t="t" l="l"/>
            <a:pathLst>
              <a:path h="8668560" w="2752268">
                <a:moveTo>
                  <a:pt x="0" y="0"/>
                </a:moveTo>
                <a:lnTo>
                  <a:pt x="2752268" y="0"/>
                </a:lnTo>
                <a:lnTo>
                  <a:pt x="2752268" y="8668560"/>
                </a:lnTo>
                <a:lnTo>
                  <a:pt x="0" y="8668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9221" y="700206"/>
            <a:ext cx="3408618" cy="2892161"/>
          </a:xfrm>
          <a:custGeom>
            <a:avLst/>
            <a:gdLst/>
            <a:ahLst/>
            <a:cxnLst/>
            <a:rect r="r" b="b" t="t" l="l"/>
            <a:pathLst>
              <a:path h="2892161" w="3408618">
                <a:moveTo>
                  <a:pt x="0" y="0"/>
                </a:moveTo>
                <a:lnTo>
                  <a:pt x="3408618" y="0"/>
                </a:lnTo>
                <a:lnTo>
                  <a:pt x="3408618" y="2892161"/>
                </a:lnTo>
                <a:lnTo>
                  <a:pt x="0" y="2892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58248" y="7193422"/>
            <a:ext cx="2690563" cy="2721176"/>
          </a:xfrm>
          <a:custGeom>
            <a:avLst/>
            <a:gdLst/>
            <a:ahLst/>
            <a:cxnLst/>
            <a:rect r="r" b="b" t="t" l="l"/>
            <a:pathLst>
              <a:path h="2721176" w="2690563">
                <a:moveTo>
                  <a:pt x="0" y="0"/>
                </a:moveTo>
                <a:lnTo>
                  <a:pt x="2690563" y="0"/>
                </a:lnTo>
                <a:lnTo>
                  <a:pt x="2690563" y="2721176"/>
                </a:lnTo>
                <a:lnTo>
                  <a:pt x="0" y="2721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89427" y="638175"/>
            <a:ext cx="9831901" cy="307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57"/>
              </a:lnSpc>
              <a:spcBef>
                <a:spcPct val="0"/>
              </a:spcBef>
            </a:pPr>
            <a:r>
              <a:rPr lang="en-US" sz="17826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Types of Fabric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93843" y="3420917"/>
            <a:ext cx="5937338" cy="128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07"/>
              </a:lnSpc>
              <a:spcBef>
                <a:spcPct val="0"/>
              </a:spcBef>
            </a:pPr>
            <a:r>
              <a:rPr lang="en-US" sz="7362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3 types of fabric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575091" y="1739289"/>
            <a:ext cx="813996" cy="813996"/>
          </a:xfrm>
          <a:custGeom>
            <a:avLst/>
            <a:gdLst/>
            <a:ahLst/>
            <a:cxnLst/>
            <a:rect r="r" b="b" t="t" l="l"/>
            <a:pathLst>
              <a:path h="813996" w="813996">
                <a:moveTo>
                  <a:pt x="0" y="0"/>
                </a:moveTo>
                <a:lnTo>
                  <a:pt x="813996" y="0"/>
                </a:lnTo>
                <a:lnTo>
                  <a:pt x="813996" y="813996"/>
                </a:lnTo>
                <a:lnTo>
                  <a:pt x="0" y="813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493843" y="4329504"/>
            <a:ext cx="813996" cy="813996"/>
          </a:xfrm>
          <a:custGeom>
            <a:avLst/>
            <a:gdLst/>
            <a:ahLst/>
            <a:cxnLst/>
            <a:rect r="r" b="b" t="t" l="l"/>
            <a:pathLst>
              <a:path h="813996" w="813996">
                <a:moveTo>
                  <a:pt x="0" y="0"/>
                </a:moveTo>
                <a:lnTo>
                  <a:pt x="813996" y="0"/>
                </a:lnTo>
                <a:lnTo>
                  <a:pt x="813996" y="813996"/>
                </a:lnTo>
                <a:lnTo>
                  <a:pt x="0" y="813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704623" y="4832093"/>
            <a:ext cx="3345252" cy="2647655"/>
          </a:xfrm>
          <a:custGeom>
            <a:avLst/>
            <a:gdLst/>
            <a:ahLst/>
            <a:cxnLst/>
            <a:rect r="r" b="b" t="t" l="l"/>
            <a:pathLst>
              <a:path h="2647655" w="3345252">
                <a:moveTo>
                  <a:pt x="0" y="0"/>
                </a:moveTo>
                <a:lnTo>
                  <a:pt x="3345253" y="0"/>
                </a:lnTo>
                <a:lnTo>
                  <a:pt x="3345253" y="2647655"/>
                </a:lnTo>
                <a:lnTo>
                  <a:pt x="0" y="26476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1343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144000" y="3330766"/>
            <a:ext cx="2560623" cy="2777885"/>
          </a:xfrm>
          <a:custGeom>
            <a:avLst/>
            <a:gdLst/>
            <a:ahLst/>
            <a:cxnLst/>
            <a:rect r="r" b="b" t="t" l="l"/>
            <a:pathLst>
              <a:path h="2777885" w="2560623">
                <a:moveTo>
                  <a:pt x="0" y="0"/>
                </a:moveTo>
                <a:lnTo>
                  <a:pt x="2560623" y="0"/>
                </a:lnTo>
                <a:lnTo>
                  <a:pt x="2560623" y="2777885"/>
                </a:lnTo>
                <a:lnTo>
                  <a:pt x="0" y="277788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82232" t="-12891" r="-79435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314386" y="6732915"/>
            <a:ext cx="2219852" cy="2191392"/>
          </a:xfrm>
          <a:custGeom>
            <a:avLst/>
            <a:gdLst/>
            <a:ahLst/>
            <a:cxnLst/>
            <a:rect r="r" b="b" t="t" l="l"/>
            <a:pathLst>
              <a:path h="2191392" w="2219852">
                <a:moveTo>
                  <a:pt x="0" y="0"/>
                </a:moveTo>
                <a:lnTo>
                  <a:pt x="2219852" y="0"/>
                </a:lnTo>
                <a:lnTo>
                  <a:pt x="2219852" y="2191393"/>
                </a:lnTo>
                <a:lnTo>
                  <a:pt x="0" y="21913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538712" y="4608030"/>
            <a:ext cx="1735027" cy="1735027"/>
          </a:xfrm>
          <a:custGeom>
            <a:avLst/>
            <a:gdLst/>
            <a:ahLst/>
            <a:cxnLst/>
            <a:rect r="r" b="b" t="t" l="l"/>
            <a:pathLst>
              <a:path h="1735027" w="1735027">
                <a:moveTo>
                  <a:pt x="0" y="0"/>
                </a:moveTo>
                <a:lnTo>
                  <a:pt x="1735026" y="0"/>
                </a:lnTo>
                <a:lnTo>
                  <a:pt x="1735026" y="1735027"/>
                </a:lnTo>
                <a:lnTo>
                  <a:pt x="0" y="173502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280078" y="4794201"/>
            <a:ext cx="514380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W</a:t>
            </a:r>
            <a:r>
              <a:rPr lang="en-US" sz="7500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oven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129931" y="5878972"/>
            <a:ext cx="514380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Knit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29931" y="7021972"/>
            <a:ext cx="514380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Non-Woven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6249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65602"/>
            <a:ext cx="16373994" cy="9955797"/>
            <a:chOff x="0" y="0"/>
            <a:chExt cx="21831992" cy="132743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831992" cy="9606076"/>
            </a:xfrm>
            <a:custGeom>
              <a:avLst/>
              <a:gdLst/>
              <a:ahLst/>
              <a:cxnLst/>
              <a:rect r="r" b="b" t="t" l="l"/>
              <a:pathLst>
                <a:path h="9606076" w="21831992">
                  <a:moveTo>
                    <a:pt x="0" y="0"/>
                  </a:moveTo>
                  <a:lnTo>
                    <a:pt x="21831992" y="0"/>
                  </a:lnTo>
                  <a:lnTo>
                    <a:pt x="21831992" y="9606076"/>
                  </a:lnTo>
                  <a:lnTo>
                    <a:pt x="0" y="9606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774919"/>
              <a:ext cx="21831992" cy="6499477"/>
            </a:xfrm>
            <a:custGeom>
              <a:avLst/>
              <a:gdLst/>
              <a:ahLst/>
              <a:cxnLst/>
              <a:rect r="r" b="b" t="t" l="l"/>
              <a:pathLst>
                <a:path h="6499477" w="21831992">
                  <a:moveTo>
                    <a:pt x="0" y="0"/>
                  </a:moveTo>
                  <a:lnTo>
                    <a:pt x="21831992" y="0"/>
                  </a:lnTo>
                  <a:lnTo>
                    <a:pt x="21831992" y="6499476"/>
                  </a:lnTo>
                  <a:lnTo>
                    <a:pt x="0" y="6499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847421">
            <a:off x="9541140" y="7600189"/>
            <a:ext cx="1097460" cy="2649803"/>
          </a:xfrm>
          <a:custGeom>
            <a:avLst/>
            <a:gdLst/>
            <a:ahLst/>
            <a:cxnLst/>
            <a:rect r="r" b="b" t="t" l="l"/>
            <a:pathLst>
              <a:path h="2649803" w="1097460">
                <a:moveTo>
                  <a:pt x="0" y="0"/>
                </a:moveTo>
                <a:lnTo>
                  <a:pt x="1097460" y="0"/>
                </a:lnTo>
                <a:lnTo>
                  <a:pt x="1097460" y="2649803"/>
                </a:lnTo>
                <a:lnTo>
                  <a:pt x="0" y="2649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84112" y="400861"/>
            <a:ext cx="3439287" cy="4114800"/>
          </a:xfrm>
          <a:custGeom>
            <a:avLst/>
            <a:gdLst/>
            <a:ahLst/>
            <a:cxnLst/>
            <a:rect r="r" b="b" t="t" l="l"/>
            <a:pathLst>
              <a:path h="4114800" w="3439287">
                <a:moveTo>
                  <a:pt x="0" y="0"/>
                </a:moveTo>
                <a:lnTo>
                  <a:pt x="3439287" y="0"/>
                </a:lnTo>
                <a:lnTo>
                  <a:pt x="34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068540" y="1159453"/>
            <a:ext cx="2560623" cy="2777885"/>
          </a:xfrm>
          <a:custGeom>
            <a:avLst/>
            <a:gdLst/>
            <a:ahLst/>
            <a:cxnLst/>
            <a:rect r="r" b="b" t="t" l="l"/>
            <a:pathLst>
              <a:path h="2777885" w="2560623">
                <a:moveTo>
                  <a:pt x="0" y="0"/>
                </a:moveTo>
                <a:lnTo>
                  <a:pt x="2560623" y="0"/>
                </a:lnTo>
                <a:lnTo>
                  <a:pt x="2560623" y="2777885"/>
                </a:lnTo>
                <a:lnTo>
                  <a:pt x="0" y="27778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2232" t="-12891" r="-7943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63067" y="3845318"/>
            <a:ext cx="6305419" cy="5201970"/>
          </a:xfrm>
          <a:custGeom>
            <a:avLst/>
            <a:gdLst/>
            <a:ahLst/>
            <a:cxnLst/>
            <a:rect r="r" b="b" t="t" l="l"/>
            <a:pathLst>
              <a:path h="5201970" w="6305419">
                <a:moveTo>
                  <a:pt x="0" y="0"/>
                </a:moveTo>
                <a:lnTo>
                  <a:pt x="6305419" y="0"/>
                </a:lnTo>
                <a:lnTo>
                  <a:pt x="6305419" y="5201971"/>
                </a:lnTo>
                <a:lnTo>
                  <a:pt x="0" y="5201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749507">
            <a:off x="7448993" y="3652585"/>
            <a:ext cx="2982554" cy="1726153"/>
          </a:xfrm>
          <a:custGeom>
            <a:avLst/>
            <a:gdLst/>
            <a:ahLst/>
            <a:cxnLst/>
            <a:rect r="r" b="b" t="t" l="l"/>
            <a:pathLst>
              <a:path h="1726153" w="2982554">
                <a:moveTo>
                  <a:pt x="2982555" y="0"/>
                </a:moveTo>
                <a:lnTo>
                  <a:pt x="0" y="0"/>
                </a:lnTo>
                <a:lnTo>
                  <a:pt x="0" y="1726153"/>
                </a:lnTo>
                <a:lnTo>
                  <a:pt x="2982555" y="1726153"/>
                </a:lnTo>
                <a:lnTo>
                  <a:pt x="298255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712411" y="768928"/>
            <a:ext cx="9288454" cy="307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57"/>
              </a:lnSpc>
              <a:spcBef>
                <a:spcPct val="0"/>
              </a:spcBef>
            </a:pPr>
            <a:r>
              <a:rPr lang="en-US" sz="17826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Woven Fabrics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42765" y="4277536"/>
            <a:ext cx="7304648" cy="1824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24"/>
              </a:lnSpc>
              <a:spcBef>
                <a:spcPct val="0"/>
              </a:spcBef>
            </a:pPr>
            <a:r>
              <a:rPr lang="en-US" sz="10445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Made on a loom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42765" y="5757830"/>
            <a:ext cx="7304648" cy="1824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24"/>
              </a:lnSpc>
              <a:spcBef>
                <a:spcPct val="0"/>
              </a:spcBef>
            </a:pPr>
            <a:r>
              <a:rPr lang="en-US" sz="10445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Warp Threads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6249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65602"/>
            <a:ext cx="16373994" cy="9955797"/>
            <a:chOff x="0" y="0"/>
            <a:chExt cx="21831992" cy="132743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831992" cy="9606076"/>
            </a:xfrm>
            <a:custGeom>
              <a:avLst/>
              <a:gdLst/>
              <a:ahLst/>
              <a:cxnLst/>
              <a:rect r="r" b="b" t="t" l="l"/>
              <a:pathLst>
                <a:path h="9606076" w="21831992">
                  <a:moveTo>
                    <a:pt x="0" y="0"/>
                  </a:moveTo>
                  <a:lnTo>
                    <a:pt x="21831992" y="0"/>
                  </a:lnTo>
                  <a:lnTo>
                    <a:pt x="21831992" y="9606076"/>
                  </a:lnTo>
                  <a:lnTo>
                    <a:pt x="0" y="9606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774919"/>
              <a:ext cx="21831992" cy="6499477"/>
            </a:xfrm>
            <a:custGeom>
              <a:avLst/>
              <a:gdLst/>
              <a:ahLst/>
              <a:cxnLst/>
              <a:rect r="r" b="b" t="t" l="l"/>
              <a:pathLst>
                <a:path h="6499477" w="21831992">
                  <a:moveTo>
                    <a:pt x="0" y="0"/>
                  </a:moveTo>
                  <a:lnTo>
                    <a:pt x="21831992" y="0"/>
                  </a:lnTo>
                  <a:lnTo>
                    <a:pt x="21831992" y="6499476"/>
                  </a:lnTo>
                  <a:lnTo>
                    <a:pt x="0" y="6499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847421">
            <a:off x="399578" y="4303073"/>
            <a:ext cx="1097460" cy="2649803"/>
          </a:xfrm>
          <a:custGeom>
            <a:avLst/>
            <a:gdLst/>
            <a:ahLst/>
            <a:cxnLst/>
            <a:rect r="r" b="b" t="t" l="l"/>
            <a:pathLst>
              <a:path h="2649803" w="1097460">
                <a:moveTo>
                  <a:pt x="0" y="0"/>
                </a:moveTo>
                <a:lnTo>
                  <a:pt x="1097460" y="0"/>
                </a:lnTo>
                <a:lnTo>
                  <a:pt x="1097460" y="2649802"/>
                </a:lnTo>
                <a:lnTo>
                  <a:pt x="0" y="2649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84112" y="400861"/>
            <a:ext cx="3439287" cy="4114800"/>
          </a:xfrm>
          <a:custGeom>
            <a:avLst/>
            <a:gdLst/>
            <a:ahLst/>
            <a:cxnLst/>
            <a:rect r="r" b="b" t="t" l="l"/>
            <a:pathLst>
              <a:path h="4114800" w="3439287">
                <a:moveTo>
                  <a:pt x="0" y="0"/>
                </a:moveTo>
                <a:lnTo>
                  <a:pt x="3439287" y="0"/>
                </a:lnTo>
                <a:lnTo>
                  <a:pt x="34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068540" y="1159453"/>
            <a:ext cx="2560623" cy="2777885"/>
          </a:xfrm>
          <a:custGeom>
            <a:avLst/>
            <a:gdLst/>
            <a:ahLst/>
            <a:cxnLst/>
            <a:rect r="r" b="b" t="t" l="l"/>
            <a:pathLst>
              <a:path h="2777885" w="2560623">
                <a:moveTo>
                  <a:pt x="0" y="0"/>
                </a:moveTo>
                <a:lnTo>
                  <a:pt x="2560623" y="0"/>
                </a:lnTo>
                <a:lnTo>
                  <a:pt x="2560623" y="2777885"/>
                </a:lnTo>
                <a:lnTo>
                  <a:pt x="0" y="27778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2232" t="-12891" r="-7943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0995" y="3845318"/>
            <a:ext cx="6862830" cy="5661835"/>
          </a:xfrm>
          <a:custGeom>
            <a:avLst/>
            <a:gdLst/>
            <a:ahLst/>
            <a:cxnLst/>
            <a:rect r="r" b="b" t="t" l="l"/>
            <a:pathLst>
              <a:path h="5661835" w="6862830">
                <a:moveTo>
                  <a:pt x="0" y="0"/>
                </a:moveTo>
                <a:lnTo>
                  <a:pt x="6862831" y="0"/>
                </a:lnTo>
                <a:lnTo>
                  <a:pt x="6862831" y="5661835"/>
                </a:lnTo>
                <a:lnTo>
                  <a:pt x="0" y="56618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1325248">
            <a:off x="6362788" y="6403243"/>
            <a:ext cx="3912450" cy="1287552"/>
          </a:xfrm>
          <a:custGeom>
            <a:avLst/>
            <a:gdLst/>
            <a:ahLst/>
            <a:cxnLst/>
            <a:rect r="r" b="b" t="t" l="l"/>
            <a:pathLst>
              <a:path h="1287552" w="3912450">
                <a:moveTo>
                  <a:pt x="3912450" y="0"/>
                </a:moveTo>
                <a:lnTo>
                  <a:pt x="0" y="0"/>
                </a:lnTo>
                <a:lnTo>
                  <a:pt x="0" y="1287552"/>
                </a:lnTo>
                <a:lnTo>
                  <a:pt x="3912450" y="1287552"/>
                </a:lnTo>
                <a:lnTo>
                  <a:pt x="391245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712411" y="768928"/>
            <a:ext cx="9288454" cy="307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57"/>
              </a:lnSpc>
              <a:spcBef>
                <a:spcPct val="0"/>
              </a:spcBef>
            </a:pPr>
            <a:r>
              <a:rPr lang="en-US" sz="17826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Woven Fabrics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79225" y="4277536"/>
            <a:ext cx="10144174" cy="182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24"/>
              </a:lnSpc>
              <a:spcBef>
                <a:spcPct val="0"/>
              </a:spcBef>
            </a:pPr>
            <a:r>
              <a:rPr lang="en-US" sz="10445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Weft threads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79225" y="6017624"/>
            <a:ext cx="10144174" cy="182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24"/>
              </a:lnSpc>
              <a:spcBef>
                <a:spcPct val="0"/>
              </a:spcBef>
            </a:pPr>
            <a:r>
              <a:rPr lang="en-US" sz="10445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Filler threads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58520" y="8072771"/>
            <a:ext cx="10144174" cy="1188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5"/>
              </a:lnSpc>
              <a:spcBef>
                <a:spcPct val="0"/>
              </a:spcBef>
            </a:pPr>
            <a:r>
              <a:rPr lang="en-US" sz="6846" strike="noStrike" u="none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“Weft threads go weft and wight”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23933" y="875124"/>
            <a:ext cx="14040134" cy="8536751"/>
            <a:chOff x="0" y="0"/>
            <a:chExt cx="18720178" cy="113823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20178" cy="8236878"/>
            </a:xfrm>
            <a:custGeom>
              <a:avLst/>
              <a:gdLst/>
              <a:ahLst/>
              <a:cxnLst/>
              <a:rect r="r" b="b" t="t" l="l"/>
              <a:pathLst>
                <a:path h="8236878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8236878"/>
                  </a:lnTo>
                  <a:lnTo>
                    <a:pt x="0" y="8236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809259"/>
              <a:ext cx="18720178" cy="5573076"/>
            </a:xfrm>
            <a:custGeom>
              <a:avLst/>
              <a:gdLst/>
              <a:ahLst/>
              <a:cxnLst/>
              <a:rect r="r" b="b" t="t" l="l"/>
              <a:pathLst>
                <a:path h="5573076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5573076"/>
                  </a:lnTo>
                  <a:lnTo>
                    <a:pt x="0" y="557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130417" y="928569"/>
            <a:ext cx="4596724" cy="2360871"/>
          </a:xfrm>
          <a:custGeom>
            <a:avLst/>
            <a:gdLst/>
            <a:ahLst/>
            <a:cxnLst/>
            <a:rect r="r" b="b" t="t" l="l"/>
            <a:pathLst>
              <a:path h="2360871" w="4596724">
                <a:moveTo>
                  <a:pt x="0" y="0"/>
                </a:moveTo>
                <a:lnTo>
                  <a:pt x="4596723" y="0"/>
                </a:lnTo>
                <a:lnTo>
                  <a:pt x="4596723" y="2360871"/>
                </a:lnTo>
                <a:lnTo>
                  <a:pt x="0" y="2360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82898">
            <a:off x="1682989" y="6773349"/>
            <a:ext cx="3862779" cy="3509611"/>
          </a:xfrm>
          <a:custGeom>
            <a:avLst/>
            <a:gdLst/>
            <a:ahLst/>
            <a:cxnLst/>
            <a:rect r="r" b="b" t="t" l="l"/>
            <a:pathLst>
              <a:path h="3509611" w="3862779">
                <a:moveTo>
                  <a:pt x="0" y="0"/>
                </a:moveTo>
                <a:lnTo>
                  <a:pt x="3862780" y="0"/>
                </a:lnTo>
                <a:lnTo>
                  <a:pt x="3862780" y="3509610"/>
                </a:lnTo>
                <a:lnTo>
                  <a:pt x="0" y="35096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15969">
            <a:off x="13516686" y="6333453"/>
            <a:ext cx="3116365" cy="3116365"/>
          </a:xfrm>
          <a:custGeom>
            <a:avLst/>
            <a:gdLst/>
            <a:ahLst/>
            <a:cxnLst/>
            <a:rect r="r" b="b" t="t" l="l"/>
            <a:pathLst>
              <a:path h="3116365" w="3116365">
                <a:moveTo>
                  <a:pt x="0" y="0"/>
                </a:moveTo>
                <a:lnTo>
                  <a:pt x="3116364" y="0"/>
                </a:lnTo>
                <a:lnTo>
                  <a:pt x="3116364" y="3116365"/>
                </a:lnTo>
                <a:lnTo>
                  <a:pt x="0" y="31163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67569">
            <a:off x="1825830" y="417106"/>
            <a:ext cx="3230455" cy="3197379"/>
          </a:xfrm>
          <a:custGeom>
            <a:avLst/>
            <a:gdLst/>
            <a:ahLst/>
            <a:cxnLst/>
            <a:rect r="r" b="b" t="t" l="l"/>
            <a:pathLst>
              <a:path h="3197379" w="3230455">
                <a:moveTo>
                  <a:pt x="0" y="0"/>
                </a:moveTo>
                <a:lnTo>
                  <a:pt x="3230455" y="0"/>
                </a:lnTo>
                <a:lnTo>
                  <a:pt x="3230455" y="3197379"/>
                </a:lnTo>
                <a:lnTo>
                  <a:pt x="0" y="31973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082523" y="2683821"/>
            <a:ext cx="11432959" cy="4476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50"/>
              </a:lnSpc>
              <a:spcBef>
                <a:spcPct val="0"/>
              </a:spcBef>
            </a:pPr>
            <a:r>
              <a:rPr lang="en-US" sz="12822">
                <a:solidFill>
                  <a:srgbClr val="252525"/>
                </a:solidFill>
                <a:latin typeface="Monarda"/>
                <a:ea typeface="Monarda"/>
                <a:cs typeface="Monarda"/>
                <a:sym typeface="Monarda"/>
              </a:rPr>
              <a:t>Grain Line &amp; Selvage Edge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119827" y="7159899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303647" y="5947184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024572" y="2515009"/>
            <a:ext cx="774430" cy="774430"/>
          </a:xfrm>
          <a:custGeom>
            <a:avLst/>
            <a:gdLst/>
            <a:ahLst/>
            <a:cxnLst/>
            <a:rect r="r" b="b" t="t" l="l"/>
            <a:pathLst>
              <a:path h="774430" w="774430">
                <a:moveTo>
                  <a:pt x="0" y="0"/>
                </a:moveTo>
                <a:lnTo>
                  <a:pt x="774431" y="0"/>
                </a:lnTo>
                <a:lnTo>
                  <a:pt x="774431" y="774431"/>
                </a:lnTo>
                <a:lnTo>
                  <a:pt x="0" y="7744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77907" y="259492"/>
            <a:ext cx="16065158" cy="9768017"/>
            <a:chOff x="0" y="0"/>
            <a:chExt cx="21420211" cy="130240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420211" cy="9424893"/>
            </a:xfrm>
            <a:custGeom>
              <a:avLst/>
              <a:gdLst/>
              <a:ahLst/>
              <a:cxnLst/>
              <a:rect r="r" b="b" t="t" l="l"/>
              <a:pathLst>
                <a:path h="9424893" w="21420211">
                  <a:moveTo>
                    <a:pt x="0" y="0"/>
                  </a:moveTo>
                  <a:lnTo>
                    <a:pt x="21420211" y="0"/>
                  </a:lnTo>
                  <a:lnTo>
                    <a:pt x="21420211" y="9424893"/>
                  </a:lnTo>
                  <a:lnTo>
                    <a:pt x="0" y="9424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647135"/>
              <a:ext cx="21420211" cy="6376888"/>
            </a:xfrm>
            <a:custGeom>
              <a:avLst/>
              <a:gdLst/>
              <a:ahLst/>
              <a:cxnLst/>
              <a:rect r="r" b="b" t="t" l="l"/>
              <a:pathLst>
                <a:path h="6376888" w="21420211">
                  <a:moveTo>
                    <a:pt x="0" y="0"/>
                  </a:moveTo>
                  <a:lnTo>
                    <a:pt x="21420211" y="0"/>
                  </a:lnTo>
                  <a:lnTo>
                    <a:pt x="21420211" y="6376887"/>
                  </a:lnTo>
                  <a:lnTo>
                    <a:pt x="0" y="6376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535732" y="1028700"/>
            <a:ext cx="2752268" cy="8668560"/>
          </a:xfrm>
          <a:custGeom>
            <a:avLst/>
            <a:gdLst/>
            <a:ahLst/>
            <a:cxnLst/>
            <a:rect r="r" b="b" t="t" l="l"/>
            <a:pathLst>
              <a:path h="8668560" w="2752268">
                <a:moveTo>
                  <a:pt x="0" y="0"/>
                </a:moveTo>
                <a:lnTo>
                  <a:pt x="2752268" y="0"/>
                </a:lnTo>
                <a:lnTo>
                  <a:pt x="2752268" y="8668560"/>
                </a:lnTo>
                <a:lnTo>
                  <a:pt x="0" y="8668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724962"/>
            <a:ext cx="3408618" cy="2892161"/>
          </a:xfrm>
          <a:custGeom>
            <a:avLst/>
            <a:gdLst/>
            <a:ahLst/>
            <a:cxnLst/>
            <a:rect r="r" b="b" t="t" l="l"/>
            <a:pathLst>
              <a:path h="2892161" w="3408618">
                <a:moveTo>
                  <a:pt x="0" y="0"/>
                </a:moveTo>
                <a:lnTo>
                  <a:pt x="3408618" y="0"/>
                </a:lnTo>
                <a:lnTo>
                  <a:pt x="3408618" y="2892161"/>
                </a:lnTo>
                <a:lnTo>
                  <a:pt x="0" y="2892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043167"/>
            <a:ext cx="2375838" cy="2402870"/>
          </a:xfrm>
          <a:custGeom>
            <a:avLst/>
            <a:gdLst/>
            <a:ahLst/>
            <a:cxnLst/>
            <a:rect r="r" b="b" t="t" l="l"/>
            <a:pathLst>
              <a:path h="2402870" w="2375838">
                <a:moveTo>
                  <a:pt x="0" y="0"/>
                </a:moveTo>
                <a:lnTo>
                  <a:pt x="2375838" y="0"/>
                </a:lnTo>
                <a:lnTo>
                  <a:pt x="2375838" y="2402870"/>
                </a:lnTo>
                <a:lnTo>
                  <a:pt x="0" y="24028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116828" y="1581302"/>
            <a:ext cx="7319895" cy="8115958"/>
            <a:chOff x="0" y="0"/>
            <a:chExt cx="9759860" cy="1082127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759860" cy="10821277"/>
            </a:xfrm>
            <a:custGeom>
              <a:avLst/>
              <a:gdLst/>
              <a:ahLst/>
              <a:cxnLst/>
              <a:rect r="r" b="b" t="t" l="l"/>
              <a:pathLst>
                <a:path h="10821277" w="9759860">
                  <a:moveTo>
                    <a:pt x="0" y="0"/>
                  </a:moveTo>
                  <a:lnTo>
                    <a:pt x="9759860" y="0"/>
                  </a:lnTo>
                  <a:lnTo>
                    <a:pt x="9759860" y="10821277"/>
                  </a:lnTo>
                  <a:lnTo>
                    <a:pt x="0" y="1082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grpSp>
          <p:nvGrpSpPr>
            <p:cNvPr name="Group 13" id="13"/>
            <p:cNvGrpSpPr/>
            <p:nvPr/>
          </p:nvGrpSpPr>
          <p:grpSpPr>
            <a:xfrm rot="0">
              <a:off x="7932926" y="6941719"/>
              <a:ext cx="1000760" cy="1578610"/>
              <a:chOff x="0" y="0"/>
              <a:chExt cx="1000760" cy="15786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49003" y="48593"/>
                <a:ext cx="904122" cy="1482485"/>
              </a:xfrm>
              <a:custGeom>
                <a:avLst/>
                <a:gdLst/>
                <a:ahLst/>
                <a:cxnLst/>
                <a:rect r="r" b="b" t="t" l="l"/>
                <a:pathLst>
                  <a:path h="1482485" w="904122">
                    <a:moveTo>
                      <a:pt x="232937" y="900097"/>
                    </a:moveTo>
                    <a:cubicBezTo>
                      <a:pt x="381527" y="743887"/>
                      <a:pt x="432327" y="414957"/>
                      <a:pt x="403117" y="279067"/>
                    </a:cubicBezTo>
                    <a:cubicBezTo>
                      <a:pt x="384067" y="190167"/>
                      <a:pt x="259607" y="94917"/>
                      <a:pt x="276117" y="74597"/>
                    </a:cubicBezTo>
                    <a:cubicBezTo>
                      <a:pt x="292627" y="54277"/>
                      <a:pt x="427247" y="111427"/>
                      <a:pt x="498367" y="153337"/>
                    </a:cubicBezTo>
                    <a:cubicBezTo>
                      <a:pt x="578377" y="199057"/>
                      <a:pt x="667277" y="276527"/>
                      <a:pt x="726967" y="347647"/>
                    </a:cubicBezTo>
                    <a:cubicBezTo>
                      <a:pt x="779037" y="411147"/>
                      <a:pt x="815867" y="475917"/>
                      <a:pt x="845077" y="550847"/>
                    </a:cubicBezTo>
                    <a:cubicBezTo>
                      <a:pt x="875557" y="630857"/>
                      <a:pt x="894607" y="722297"/>
                      <a:pt x="899687" y="816277"/>
                    </a:cubicBezTo>
                    <a:cubicBezTo>
                      <a:pt x="906037" y="922957"/>
                      <a:pt x="912387" y="1071547"/>
                      <a:pt x="866667" y="1159177"/>
                    </a:cubicBezTo>
                    <a:cubicBezTo>
                      <a:pt x="827297" y="1234107"/>
                      <a:pt x="746017" y="1274747"/>
                      <a:pt x="673627" y="1324277"/>
                    </a:cubicBezTo>
                    <a:cubicBezTo>
                      <a:pt x="591077" y="1380157"/>
                      <a:pt x="478047" y="1452547"/>
                      <a:pt x="396767" y="1472867"/>
                    </a:cubicBezTo>
                    <a:cubicBezTo>
                      <a:pt x="337077" y="1488107"/>
                      <a:pt x="281197" y="1483027"/>
                      <a:pt x="235477" y="1472867"/>
                    </a:cubicBezTo>
                    <a:cubicBezTo>
                      <a:pt x="197377" y="1463977"/>
                      <a:pt x="160547" y="1442387"/>
                      <a:pt x="136417" y="1424607"/>
                    </a:cubicBezTo>
                    <a:cubicBezTo>
                      <a:pt x="119907" y="1411907"/>
                      <a:pt x="111017" y="1401747"/>
                      <a:pt x="99587" y="1383967"/>
                    </a:cubicBezTo>
                    <a:cubicBezTo>
                      <a:pt x="83077" y="1359837"/>
                      <a:pt x="62757" y="1317927"/>
                      <a:pt x="57677" y="1283637"/>
                    </a:cubicBezTo>
                    <a:cubicBezTo>
                      <a:pt x="52597" y="1248077"/>
                      <a:pt x="56407" y="1207437"/>
                      <a:pt x="67837" y="1174417"/>
                    </a:cubicBezTo>
                    <a:cubicBezTo>
                      <a:pt x="79267" y="1141397"/>
                      <a:pt x="107207" y="1104567"/>
                      <a:pt x="127527" y="1082977"/>
                    </a:cubicBezTo>
                    <a:cubicBezTo>
                      <a:pt x="141497" y="1067737"/>
                      <a:pt x="152927" y="1058847"/>
                      <a:pt x="171977" y="1049957"/>
                    </a:cubicBezTo>
                    <a:cubicBezTo>
                      <a:pt x="198647" y="1037257"/>
                      <a:pt x="271037" y="1010587"/>
                      <a:pt x="277387" y="1020747"/>
                    </a:cubicBezTo>
                    <a:cubicBezTo>
                      <a:pt x="287547" y="1038527"/>
                      <a:pt x="37357" y="1208707"/>
                      <a:pt x="55137" y="1249347"/>
                    </a:cubicBezTo>
                    <a:cubicBezTo>
                      <a:pt x="75457" y="1298877"/>
                      <a:pt x="490747" y="1199817"/>
                      <a:pt x="512337" y="1249347"/>
                    </a:cubicBezTo>
                    <a:cubicBezTo>
                      <a:pt x="530117" y="1289987"/>
                      <a:pt x="356127" y="1457627"/>
                      <a:pt x="290087" y="1477947"/>
                    </a:cubicBezTo>
                    <a:cubicBezTo>
                      <a:pt x="250717" y="1489377"/>
                      <a:pt x="215157" y="1470327"/>
                      <a:pt x="183407" y="1455087"/>
                    </a:cubicBezTo>
                    <a:cubicBezTo>
                      <a:pt x="151657" y="1438577"/>
                      <a:pt x="118637" y="1406827"/>
                      <a:pt x="99587" y="1383967"/>
                    </a:cubicBezTo>
                    <a:cubicBezTo>
                      <a:pt x="85617" y="1368727"/>
                      <a:pt x="79267" y="1356027"/>
                      <a:pt x="71647" y="1336977"/>
                    </a:cubicBezTo>
                    <a:cubicBezTo>
                      <a:pt x="62757" y="1307767"/>
                      <a:pt x="52597" y="1263317"/>
                      <a:pt x="56407" y="1227757"/>
                    </a:cubicBezTo>
                    <a:cubicBezTo>
                      <a:pt x="58947" y="1193467"/>
                      <a:pt x="72917" y="1154097"/>
                      <a:pt x="91967" y="1124887"/>
                    </a:cubicBezTo>
                    <a:cubicBezTo>
                      <a:pt x="111017" y="1095677"/>
                      <a:pt x="138957" y="1067737"/>
                      <a:pt x="171977" y="1049957"/>
                    </a:cubicBezTo>
                    <a:cubicBezTo>
                      <a:pt x="206267" y="1030907"/>
                      <a:pt x="255797" y="1046147"/>
                      <a:pt x="295167" y="1020747"/>
                    </a:cubicBezTo>
                    <a:cubicBezTo>
                      <a:pt x="348507" y="985187"/>
                      <a:pt x="434867" y="892477"/>
                      <a:pt x="442487" y="822627"/>
                    </a:cubicBezTo>
                    <a:cubicBezTo>
                      <a:pt x="450107" y="751507"/>
                      <a:pt x="392957" y="660067"/>
                      <a:pt x="342157" y="597837"/>
                    </a:cubicBezTo>
                    <a:cubicBezTo>
                      <a:pt x="288817" y="533067"/>
                      <a:pt x="184677" y="508937"/>
                      <a:pt x="128797" y="445437"/>
                    </a:cubicBezTo>
                    <a:cubicBezTo>
                      <a:pt x="71647" y="380667"/>
                      <a:pt x="-13443" y="284147"/>
                      <a:pt x="1797" y="214297"/>
                    </a:cubicBezTo>
                    <a:cubicBezTo>
                      <a:pt x="19577" y="134287"/>
                      <a:pt x="189757" y="17447"/>
                      <a:pt x="283737" y="2207"/>
                    </a:cubicBezTo>
                    <a:cubicBezTo>
                      <a:pt x="361207" y="-10493"/>
                      <a:pt x="445027" y="33957"/>
                      <a:pt x="513607" y="75867"/>
                    </a:cubicBezTo>
                    <a:cubicBezTo>
                      <a:pt x="585997" y="120317"/>
                      <a:pt x="652037" y="188897"/>
                      <a:pt x="700297" y="263827"/>
                    </a:cubicBezTo>
                    <a:cubicBezTo>
                      <a:pt x="753637" y="345107"/>
                      <a:pt x="793007" y="460677"/>
                      <a:pt x="814597" y="553387"/>
                    </a:cubicBezTo>
                    <a:cubicBezTo>
                      <a:pt x="833647" y="634667"/>
                      <a:pt x="841267" y="710867"/>
                      <a:pt x="833647" y="787067"/>
                    </a:cubicBezTo>
                    <a:cubicBezTo>
                      <a:pt x="826027" y="864537"/>
                      <a:pt x="808247" y="947087"/>
                      <a:pt x="770147" y="1015667"/>
                    </a:cubicBezTo>
                    <a:cubicBezTo>
                      <a:pt x="729507" y="1088057"/>
                      <a:pt x="640607" y="1162987"/>
                      <a:pt x="588537" y="1209977"/>
                    </a:cubicBezTo>
                    <a:cubicBezTo>
                      <a:pt x="554247" y="1240457"/>
                      <a:pt x="532657" y="1283637"/>
                      <a:pt x="498367" y="1278557"/>
                    </a:cubicBezTo>
                    <a:cubicBezTo>
                      <a:pt x="428517" y="1268397"/>
                      <a:pt x="232937" y="900097"/>
                      <a:pt x="232937" y="900097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7944356" y="5632349"/>
              <a:ext cx="972820" cy="1347470"/>
              <a:chOff x="0" y="0"/>
              <a:chExt cx="972820" cy="134747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45943" y="50101"/>
                <a:ext cx="884179" cy="1250108"/>
              </a:xfrm>
              <a:custGeom>
                <a:avLst/>
                <a:gdLst/>
                <a:ahLst/>
                <a:cxnLst/>
                <a:rect r="r" b="b" t="t" l="l"/>
                <a:pathLst>
                  <a:path h="1250108" w="884179">
                    <a:moveTo>
                      <a:pt x="157257" y="744919"/>
                    </a:moveTo>
                    <a:cubicBezTo>
                      <a:pt x="302037" y="699199"/>
                      <a:pt x="354107" y="529019"/>
                      <a:pt x="323627" y="475679"/>
                    </a:cubicBezTo>
                    <a:cubicBezTo>
                      <a:pt x="294417" y="427419"/>
                      <a:pt x="142017" y="441389"/>
                      <a:pt x="97567" y="417259"/>
                    </a:cubicBezTo>
                    <a:cubicBezTo>
                      <a:pt x="75977" y="404559"/>
                      <a:pt x="67087" y="395669"/>
                      <a:pt x="54387" y="377889"/>
                    </a:cubicBezTo>
                    <a:cubicBezTo>
                      <a:pt x="35337" y="353759"/>
                      <a:pt x="12477" y="314389"/>
                      <a:pt x="4857" y="280099"/>
                    </a:cubicBezTo>
                    <a:cubicBezTo>
                      <a:pt x="-4033" y="245809"/>
                      <a:pt x="1047" y="200089"/>
                      <a:pt x="6127" y="170879"/>
                    </a:cubicBezTo>
                    <a:cubicBezTo>
                      <a:pt x="9937" y="149289"/>
                      <a:pt x="15017" y="136589"/>
                      <a:pt x="26447" y="118809"/>
                    </a:cubicBezTo>
                    <a:cubicBezTo>
                      <a:pt x="42957" y="93409"/>
                      <a:pt x="70897" y="57849"/>
                      <a:pt x="100107" y="38799"/>
                    </a:cubicBezTo>
                    <a:cubicBezTo>
                      <a:pt x="130587" y="18479"/>
                      <a:pt x="168687" y="4509"/>
                      <a:pt x="202977" y="699"/>
                    </a:cubicBezTo>
                    <a:cubicBezTo>
                      <a:pt x="238537" y="-1841"/>
                      <a:pt x="282987" y="7049"/>
                      <a:pt x="312197" y="15939"/>
                    </a:cubicBezTo>
                    <a:cubicBezTo>
                      <a:pt x="332517" y="22289"/>
                      <a:pt x="343947" y="26099"/>
                      <a:pt x="360457" y="42609"/>
                    </a:cubicBezTo>
                    <a:cubicBezTo>
                      <a:pt x="392207" y="78169"/>
                      <a:pt x="397287" y="208979"/>
                      <a:pt x="454437" y="252159"/>
                    </a:cubicBezTo>
                    <a:cubicBezTo>
                      <a:pt x="521747" y="301689"/>
                      <a:pt x="693197" y="238189"/>
                      <a:pt x="763047" y="292799"/>
                    </a:cubicBezTo>
                    <a:cubicBezTo>
                      <a:pt x="831627" y="346139"/>
                      <a:pt x="855757" y="482029"/>
                      <a:pt x="873537" y="570929"/>
                    </a:cubicBezTo>
                    <a:cubicBezTo>
                      <a:pt x="888777" y="649669"/>
                      <a:pt x="886237" y="723329"/>
                      <a:pt x="874807" y="800799"/>
                    </a:cubicBezTo>
                    <a:cubicBezTo>
                      <a:pt x="863377" y="883349"/>
                      <a:pt x="840517" y="979869"/>
                      <a:pt x="798607" y="1049719"/>
                    </a:cubicBezTo>
                    <a:cubicBezTo>
                      <a:pt x="759237" y="1117029"/>
                      <a:pt x="685577" y="1184339"/>
                      <a:pt x="637317" y="1216089"/>
                    </a:cubicBezTo>
                    <a:cubicBezTo>
                      <a:pt x="606837" y="1235139"/>
                      <a:pt x="576357" y="1259269"/>
                      <a:pt x="553497" y="1246569"/>
                    </a:cubicBezTo>
                    <a:cubicBezTo>
                      <a:pt x="502697" y="1216089"/>
                      <a:pt x="529367" y="842709"/>
                      <a:pt x="481107" y="794449"/>
                    </a:cubicBezTo>
                    <a:cubicBezTo>
                      <a:pt x="463327" y="776669"/>
                      <a:pt x="439197" y="798259"/>
                      <a:pt x="418877" y="783019"/>
                    </a:cubicBezTo>
                    <a:cubicBezTo>
                      <a:pt x="378237" y="753809"/>
                      <a:pt x="360457" y="631889"/>
                      <a:pt x="305847" y="568389"/>
                    </a:cubicBezTo>
                    <a:cubicBezTo>
                      <a:pt x="243617" y="494729"/>
                      <a:pt x="102647" y="436309"/>
                      <a:pt x="54387" y="377889"/>
                    </a:cubicBezTo>
                    <a:cubicBezTo>
                      <a:pt x="25177" y="343599"/>
                      <a:pt x="12477" y="314389"/>
                      <a:pt x="4857" y="280099"/>
                    </a:cubicBezTo>
                    <a:cubicBezTo>
                      <a:pt x="-4033" y="245809"/>
                      <a:pt x="1047" y="200089"/>
                      <a:pt x="6127" y="170879"/>
                    </a:cubicBezTo>
                    <a:cubicBezTo>
                      <a:pt x="9937" y="149289"/>
                      <a:pt x="17557" y="135319"/>
                      <a:pt x="26447" y="118809"/>
                    </a:cubicBezTo>
                    <a:cubicBezTo>
                      <a:pt x="35337" y="103569"/>
                      <a:pt x="42957" y="89599"/>
                      <a:pt x="58197" y="74359"/>
                    </a:cubicBezTo>
                    <a:cubicBezTo>
                      <a:pt x="79787" y="54039"/>
                      <a:pt x="116617" y="26099"/>
                      <a:pt x="149637" y="13399"/>
                    </a:cubicBezTo>
                    <a:cubicBezTo>
                      <a:pt x="182657" y="1969"/>
                      <a:pt x="213137" y="-3111"/>
                      <a:pt x="258857" y="1969"/>
                    </a:cubicBezTo>
                    <a:cubicBezTo>
                      <a:pt x="340137" y="12129"/>
                      <a:pt x="506507" y="62929"/>
                      <a:pt x="591597" y="126429"/>
                    </a:cubicBezTo>
                    <a:cubicBezTo>
                      <a:pt x="667797" y="183579"/>
                      <a:pt x="724947" y="268669"/>
                      <a:pt x="760507" y="352489"/>
                    </a:cubicBezTo>
                    <a:cubicBezTo>
                      <a:pt x="797337" y="433769"/>
                      <a:pt x="812577" y="534099"/>
                      <a:pt x="811307" y="621729"/>
                    </a:cubicBezTo>
                    <a:cubicBezTo>
                      <a:pt x="808767" y="706819"/>
                      <a:pt x="792257" y="795719"/>
                      <a:pt x="751617" y="873189"/>
                    </a:cubicBezTo>
                    <a:cubicBezTo>
                      <a:pt x="707167" y="957009"/>
                      <a:pt x="624617" y="1049719"/>
                      <a:pt x="545877" y="1103059"/>
                    </a:cubicBezTo>
                    <a:cubicBezTo>
                      <a:pt x="473487" y="1151319"/>
                      <a:pt x="365537" y="1174179"/>
                      <a:pt x="300767" y="1190689"/>
                    </a:cubicBezTo>
                    <a:cubicBezTo>
                      <a:pt x="260127" y="1200849"/>
                      <a:pt x="224567" y="1224979"/>
                      <a:pt x="199167" y="1204659"/>
                    </a:cubicBezTo>
                    <a:cubicBezTo>
                      <a:pt x="145827" y="1161479"/>
                      <a:pt x="157257" y="744919"/>
                      <a:pt x="157257" y="744919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7906256" y="4274719"/>
              <a:ext cx="944880" cy="1277620"/>
              <a:chOff x="0" y="0"/>
              <a:chExt cx="944880" cy="127762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45378" y="48966"/>
                <a:ext cx="852085" cy="1186557"/>
              </a:xfrm>
              <a:custGeom>
                <a:avLst/>
                <a:gdLst/>
                <a:ahLst/>
                <a:cxnLst/>
                <a:rect r="r" b="b" t="t" l="l"/>
                <a:pathLst>
                  <a:path h="1186557" w="852085">
                    <a:moveTo>
                      <a:pt x="187032" y="711764"/>
                    </a:moveTo>
                    <a:cubicBezTo>
                      <a:pt x="330542" y="692714"/>
                      <a:pt x="283552" y="558094"/>
                      <a:pt x="310222" y="489514"/>
                    </a:cubicBezTo>
                    <a:cubicBezTo>
                      <a:pt x="336892" y="420934"/>
                      <a:pt x="451192" y="305364"/>
                      <a:pt x="458812" y="310444"/>
                    </a:cubicBezTo>
                    <a:cubicBezTo>
                      <a:pt x="465162" y="314254"/>
                      <a:pt x="435952" y="387914"/>
                      <a:pt x="413092" y="417124"/>
                    </a:cubicBezTo>
                    <a:cubicBezTo>
                      <a:pt x="390232" y="446334"/>
                      <a:pt x="358482" y="470464"/>
                      <a:pt x="326732" y="484434"/>
                    </a:cubicBezTo>
                    <a:cubicBezTo>
                      <a:pt x="293712" y="499674"/>
                      <a:pt x="247992" y="504754"/>
                      <a:pt x="218782" y="504754"/>
                    </a:cubicBezTo>
                    <a:cubicBezTo>
                      <a:pt x="197192" y="504754"/>
                      <a:pt x="184492" y="502214"/>
                      <a:pt x="164172" y="494594"/>
                    </a:cubicBezTo>
                    <a:cubicBezTo>
                      <a:pt x="136232" y="483164"/>
                      <a:pt x="95592" y="462844"/>
                      <a:pt x="71462" y="437444"/>
                    </a:cubicBezTo>
                    <a:cubicBezTo>
                      <a:pt x="46062" y="412044"/>
                      <a:pt x="24472" y="377754"/>
                      <a:pt x="14312" y="343464"/>
                    </a:cubicBezTo>
                    <a:cubicBezTo>
                      <a:pt x="4152" y="309174"/>
                      <a:pt x="-8548" y="271074"/>
                      <a:pt x="7962" y="234244"/>
                    </a:cubicBezTo>
                    <a:cubicBezTo>
                      <a:pt x="35902" y="173284"/>
                      <a:pt x="162902" y="70414"/>
                      <a:pt x="250532" y="47554"/>
                    </a:cubicBezTo>
                    <a:cubicBezTo>
                      <a:pt x="335622" y="25964"/>
                      <a:pt x="439762" y="53904"/>
                      <a:pt x="523582" y="88194"/>
                    </a:cubicBezTo>
                    <a:cubicBezTo>
                      <a:pt x="607402" y="123754"/>
                      <a:pt x="697572" y="185984"/>
                      <a:pt x="750912" y="258374"/>
                    </a:cubicBezTo>
                    <a:cubicBezTo>
                      <a:pt x="805522" y="332034"/>
                      <a:pt x="836002" y="439984"/>
                      <a:pt x="847432" y="528884"/>
                    </a:cubicBezTo>
                    <a:cubicBezTo>
                      <a:pt x="857592" y="608894"/>
                      <a:pt x="851242" y="692714"/>
                      <a:pt x="827112" y="765104"/>
                    </a:cubicBezTo>
                    <a:cubicBezTo>
                      <a:pt x="804252" y="837494"/>
                      <a:pt x="763612" y="900994"/>
                      <a:pt x="709002" y="963224"/>
                    </a:cubicBezTo>
                    <a:cubicBezTo>
                      <a:pt x="644232" y="1036884"/>
                      <a:pt x="509612" y="1186744"/>
                      <a:pt x="452462" y="1165154"/>
                    </a:cubicBezTo>
                    <a:cubicBezTo>
                      <a:pt x="385152" y="1139754"/>
                      <a:pt x="413092" y="743514"/>
                      <a:pt x="368642" y="715574"/>
                    </a:cubicBezTo>
                    <a:cubicBezTo>
                      <a:pt x="354672" y="705414"/>
                      <a:pt x="334352" y="735894"/>
                      <a:pt x="319112" y="728274"/>
                    </a:cubicBezTo>
                    <a:cubicBezTo>
                      <a:pt x="286092" y="711764"/>
                      <a:pt x="216242" y="570794"/>
                      <a:pt x="232752" y="504754"/>
                    </a:cubicBezTo>
                    <a:cubicBezTo>
                      <a:pt x="251802" y="432364"/>
                      <a:pt x="444842" y="307904"/>
                      <a:pt x="457542" y="318064"/>
                    </a:cubicBezTo>
                    <a:cubicBezTo>
                      <a:pt x="466432" y="324414"/>
                      <a:pt x="429602" y="392994"/>
                      <a:pt x="413092" y="417124"/>
                    </a:cubicBezTo>
                    <a:cubicBezTo>
                      <a:pt x="400392" y="434904"/>
                      <a:pt x="387692" y="445064"/>
                      <a:pt x="373722" y="456494"/>
                    </a:cubicBezTo>
                    <a:cubicBezTo>
                      <a:pt x="359752" y="467924"/>
                      <a:pt x="345782" y="476814"/>
                      <a:pt x="326732" y="484434"/>
                    </a:cubicBezTo>
                    <a:cubicBezTo>
                      <a:pt x="298792" y="495864"/>
                      <a:pt x="254342" y="506024"/>
                      <a:pt x="218782" y="504754"/>
                    </a:cubicBezTo>
                    <a:cubicBezTo>
                      <a:pt x="183222" y="502214"/>
                      <a:pt x="140042" y="485704"/>
                      <a:pt x="114642" y="471734"/>
                    </a:cubicBezTo>
                    <a:cubicBezTo>
                      <a:pt x="95592" y="461574"/>
                      <a:pt x="85432" y="452684"/>
                      <a:pt x="71462" y="437444"/>
                    </a:cubicBezTo>
                    <a:cubicBezTo>
                      <a:pt x="51142" y="414584"/>
                      <a:pt x="24472" y="371404"/>
                      <a:pt x="14312" y="343464"/>
                    </a:cubicBezTo>
                    <a:cubicBezTo>
                      <a:pt x="6692" y="323144"/>
                      <a:pt x="5422" y="307904"/>
                      <a:pt x="5422" y="288854"/>
                    </a:cubicBezTo>
                    <a:cubicBezTo>
                      <a:pt x="4152" y="271074"/>
                      <a:pt x="342" y="255834"/>
                      <a:pt x="7962" y="234244"/>
                    </a:cubicBezTo>
                    <a:cubicBezTo>
                      <a:pt x="23202" y="191064"/>
                      <a:pt x="75272" y="97084"/>
                      <a:pt x="132422" y="58984"/>
                    </a:cubicBezTo>
                    <a:cubicBezTo>
                      <a:pt x="192112" y="17074"/>
                      <a:pt x="289902" y="-7056"/>
                      <a:pt x="364832" y="1834"/>
                    </a:cubicBezTo>
                    <a:cubicBezTo>
                      <a:pt x="439762" y="10724"/>
                      <a:pt x="518502" y="56444"/>
                      <a:pt x="583272" y="111054"/>
                    </a:cubicBezTo>
                    <a:cubicBezTo>
                      <a:pt x="655662" y="173284"/>
                      <a:pt x="729322" y="281234"/>
                      <a:pt x="768692" y="368864"/>
                    </a:cubicBezTo>
                    <a:cubicBezTo>
                      <a:pt x="801712" y="442524"/>
                      <a:pt x="813142" y="517454"/>
                      <a:pt x="816952" y="594924"/>
                    </a:cubicBezTo>
                    <a:cubicBezTo>
                      <a:pt x="822032" y="672394"/>
                      <a:pt x="828382" y="756214"/>
                      <a:pt x="795362" y="832414"/>
                    </a:cubicBezTo>
                    <a:cubicBezTo>
                      <a:pt x="755992" y="925124"/>
                      <a:pt x="659472" y="1038154"/>
                      <a:pt x="568032" y="1095304"/>
                    </a:cubicBezTo>
                    <a:cubicBezTo>
                      <a:pt x="480402" y="1149914"/>
                      <a:pt x="340702" y="1167694"/>
                      <a:pt x="263232" y="1176584"/>
                    </a:cubicBezTo>
                    <a:cubicBezTo>
                      <a:pt x="216242" y="1181664"/>
                      <a:pt x="171792" y="1198174"/>
                      <a:pt x="148932" y="1172774"/>
                    </a:cubicBezTo>
                    <a:cubicBezTo>
                      <a:pt x="101942" y="1119434"/>
                      <a:pt x="187032" y="711764"/>
                      <a:pt x="187032" y="711764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9" id="19"/>
            <p:cNvGrpSpPr/>
            <p:nvPr/>
          </p:nvGrpSpPr>
          <p:grpSpPr>
            <a:xfrm rot="0">
              <a:off x="7873236" y="2901849"/>
              <a:ext cx="1010920" cy="1395730"/>
              <a:chOff x="0" y="0"/>
              <a:chExt cx="1010920" cy="139573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50252" y="46919"/>
                <a:ext cx="916675" cy="1305259"/>
              </a:xfrm>
              <a:custGeom>
                <a:avLst/>
                <a:gdLst/>
                <a:ahLst/>
                <a:cxnLst/>
                <a:rect r="r" b="b" t="t" l="l"/>
                <a:pathLst>
                  <a:path h="1305259" w="916675">
                    <a:moveTo>
                      <a:pt x="118658" y="844621"/>
                    </a:moveTo>
                    <a:cubicBezTo>
                      <a:pt x="319318" y="787471"/>
                      <a:pt x="441238" y="715081"/>
                      <a:pt x="442508" y="659201"/>
                    </a:cubicBezTo>
                    <a:cubicBezTo>
                      <a:pt x="443778" y="598241"/>
                      <a:pt x="296458" y="508071"/>
                      <a:pt x="229148" y="464891"/>
                    </a:cubicBezTo>
                    <a:cubicBezTo>
                      <a:pt x="178348" y="433141"/>
                      <a:pt x="119928" y="433141"/>
                      <a:pt x="84368" y="405201"/>
                    </a:cubicBezTo>
                    <a:cubicBezTo>
                      <a:pt x="53888" y="382341"/>
                      <a:pt x="32298" y="350591"/>
                      <a:pt x="18328" y="317571"/>
                    </a:cubicBezTo>
                    <a:cubicBezTo>
                      <a:pt x="4358" y="284551"/>
                      <a:pt x="-1992" y="245181"/>
                      <a:pt x="548" y="209621"/>
                    </a:cubicBezTo>
                    <a:cubicBezTo>
                      <a:pt x="4358" y="174061"/>
                      <a:pt x="17058" y="135961"/>
                      <a:pt x="36108" y="105481"/>
                    </a:cubicBezTo>
                    <a:cubicBezTo>
                      <a:pt x="55158" y="76271"/>
                      <a:pt x="89448" y="47061"/>
                      <a:pt x="114848" y="30551"/>
                    </a:cubicBezTo>
                    <a:cubicBezTo>
                      <a:pt x="132628" y="19121"/>
                      <a:pt x="145328" y="12771"/>
                      <a:pt x="165648" y="8961"/>
                    </a:cubicBezTo>
                    <a:cubicBezTo>
                      <a:pt x="194858" y="2611"/>
                      <a:pt x="230418" y="-3739"/>
                      <a:pt x="274868" y="3881"/>
                    </a:cubicBezTo>
                    <a:cubicBezTo>
                      <a:pt x="356148" y="20391"/>
                      <a:pt x="509818" y="91511"/>
                      <a:pt x="602528" y="153741"/>
                    </a:cubicBezTo>
                    <a:cubicBezTo>
                      <a:pt x="685078" y="208351"/>
                      <a:pt x="766358" y="274391"/>
                      <a:pt x="812078" y="348051"/>
                    </a:cubicBezTo>
                    <a:cubicBezTo>
                      <a:pt x="852718" y="414091"/>
                      <a:pt x="873038" y="492831"/>
                      <a:pt x="875578" y="567761"/>
                    </a:cubicBezTo>
                    <a:cubicBezTo>
                      <a:pt x="878118" y="643961"/>
                      <a:pt x="862878" y="729051"/>
                      <a:pt x="826048" y="801441"/>
                    </a:cubicBezTo>
                    <a:cubicBezTo>
                      <a:pt x="784138" y="881451"/>
                      <a:pt x="702858" y="1007181"/>
                      <a:pt x="622848" y="1022421"/>
                    </a:cubicBezTo>
                    <a:cubicBezTo>
                      <a:pt x="540298" y="1038931"/>
                      <a:pt x="389168" y="944951"/>
                      <a:pt x="337098" y="887801"/>
                    </a:cubicBezTo>
                    <a:cubicBezTo>
                      <a:pt x="304078" y="850971"/>
                      <a:pt x="272328" y="790011"/>
                      <a:pt x="291378" y="763341"/>
                    </a:cubicBezTo>
                    <a:cubicBezTo>
                      <a:pt x="325668" y="712541"/>
                      <a:pt x="734608" y="802711"/>
                      <a:pt x="748578" y="760801"/>
                    </a:cubicBezTo>
                    <a:cubicBezTo>
                      <a:pt x="760008" y="727781"/>
                      <a:pt x="596178" y="619831"/>
                      <a:pt x="512358" y="581731"/>
                    </a:cubicBezTo>
                    <a:cubicBezTo>
                      <a:pt x="437428" y="547441"/>
                      <a:pt x="348528" y="563951"/>
                      <a:pt x="276138" y="533471"/>
                    </a:cubicBezTo>
                    <a:cubicBezTo>
                      <a:pt x="205018" y="504261"/>
                      <a:pt x="128818" y="447111"/>
                      <a:pt x="84368" y="405201"/>
                    </a:cubicBezTo>
                    <a:cubicBezTo>
                      <a:pt x="52618" y="375991"/>
                      <a:pt x="32298" y="350591"/>
                      <a:pt x="18328" y="317571"/>
                    </a:cubicBezTo>
                    <a:cubicBezTo>
                      <a:pt x="4358" y="284551"/>
                      <a:pt x="548" y="238831"/>
                      <a:pt x="548" y="209621"/>
                    </a:cubicBezTo>
                    <a:cubicBezTo>
                      <a:pt x="1818" y="188031"/>
                      <a:pt x="4358" y="175331"/>
                      <a:pt x="11978" y="155011"/>
                    </a:cubicBezTo>
                    <a:cubicBezTo>
                      <a:pt x="23408" y="128341"/>
                      <a:pt x="44998" y="87701"/>
                      <a:pt x="70398" y="63571"/>
                    </a:cubicBezTo>
                    <a:cubicBezTo>
                      <a:pt x="95798" y="38171"/>
                      <a:pt x="131358" y="19121"/>
                      <a:pt x="165648" y="8961"/>
                    </a:cubicBezTo>
                    <a:cubicBezTo>
                      <a:pt x="199938" y="-1199"/>
                      <a:pt x="240578" y="-2469"/>
                      <a:pt x="274868" y="3881"/>
                    </a:cubicBezTo>
                    <a:cubicBezTo>
                      <a:pt x="309158" y="11501"/>
                      <a:pt x="373928" y="49601"/>
                      <a:pt x="373928" y="52141"/>
                    </a:cubicBezTo>
                    <a:cubicBezTo>
                      <a:pt x="372658" y="53411"/>
                      <a:pt x="274868" y="19121"/>
                      <a:pt x="276138" y="16581"/>
                    </a:cubicBezTo>
                    <a:cubicBezTo>
                      <a:pt x="277408" y="12771"/>
                      <a:pt x="424728" y="43251"/>
                      <a:pt x="500928" y="64841"/>
                    </a:cubicBezTo>
                    <a:cubicBezTo>
                      <a:pt x="583478" y="87701"/>
                      <a:pt x="686348" y="95321"/>
                      <a:pt x="752388" y="153741"/>
                    </a:cubicBezTo>
                    <a:cubicBezTo>
                      <a:pt x="828588" y="221051"/>
                      <a:pt x="890818" y="370911"/>
                      <a:pt x="909868" y="471241"/>
                    </a:cubicBezTo>
                    <a:cubicBezTo>
                      <a:pt x="926378" y="553791"/>
                      <a:pt x="909868" y="628721"/>
                      <a:pt x="892088" y="706191"/>
                    </a:cubicBezTo>
                    <a:cubicBezTo>
                      <a:pt x="873038" y="788741"/>
                      <a:pt x="840018" y="881451"/>
                      <a:pt x="795568" y="953841"/>
                    </a:cubicBezTo>
                    <a:cubicBezTo>
                      <a:pt x="752388" y="1023691"/>
                      <a:pt x="699048" y="1085921"/>
                      <a:pt x="630468" y="1136721"/>
                    </a:cubicBezTo>
                    <a:cubicBezTo>
                      <a:pt x="554268" y="1192601"/>
                      <a:pt x="427268" y="1238321"/>
                      <a:pt x="348528" y="1264991"/>
                    </a:cubicBezTo>
                    <a:cubicBezTo>
                      <a:pt x="295188" y="1284041"/>
                      <a:pt x="245658" y="1320871"/>
                      <a:pt x="210098" y="1298011"/>
                    </a:cubicBezTo>
                    <a:cubicBezTo>
                      <a:pt x="145328" y="1256101"/>
                      <a:pt x="118658" y="844621"/>
                      <a:pt x="118658" y="844621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7842756" y="1635659"/>
              <a:ext cx="961390" cy="1211580"/>
              <a:chOff x="0" y="0"/>
              <a:chExt cx="961390" cy="121158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9316" y="45903"/>
                <a:ext cx="860316" cy="1125602"/>
              </a:xfrm>
              <a:custGeom>
                <a:avLst/>
                <a:gdLst/>
                <a:ahLst/>
                <a:cxnLst/>
                <a:rect r="r" b="b" t="t" l="l"/>
                <a:pathLst>
                  <a:path h="1125602" w="860316">
                    <a:moveTo>
                      <a:pt x="179284" y="652597"/>
                    </a:moveTo>
                    <a:cubicBezTo>
                      <a:pt x="339304" y="619577"/>
                      <a:pt x="365974" y="436697"/>
                      <a:pt x="340574" y="416377"/>
                    </a:cubicBezTo>
                    <a:cubicBezTo>
                      <a:pt x="322794" y="402407"/>
                      <a:pt x="259294" y="458287"/>
                      <a:pt x="227544" y="462097"/>
                    </a:cubicBezTo>
                    <a:cubicBezTo>
                      <a:pt x="207224" y="465907"/>
                      <a:pt x="190714" y="460827"/>
                      <a:pt x="172934" y="455747"/>
                    </a:cubicBezTo>
                    <a:cubicBezTo>
                      <a:pt x="155154" y="451937"/>
                      <a:pt x="139914" y="446857"/>
                      <a:pt x="122134" y="436697"/>
                    </a:cubicBezTo>
                    <a:cubicBezTo>
                      <a:pt x="95464" y="421457"/>
                      <a:pt x="58634" y="387167"/>
                      <a:pt x="39584" y="364307"/>
                    </a:cubicBezTo>
                    <a:cubicBezTo>
                      <a:pt x="26884" y="346527"/>
                      <a:pt x="20534" y="335097"/>
                      <a:pt x="14184" y="314777"/>
                    </a:cubicBezTo>
                    <a:cubicBezTo>
                      <a:pt x="5294" y="286837"/>
                      <a:pt x="-3596" y="241117"/>
                      <a:pt x="1484" y="206827"/>
                    </a:cubicBezTo>
                    <a:cubicBezTo>
                      <a:pt x="5294" y="171267"/>
                      <a:pt x="24344" y="129357"/>
                      <a:pt x="39584" y="103957"/>
                    </a:cubicBezTo>
                    <a:cubicBezTo>
                      <a:pt x="51014" y="86177"/>
                      <a:pt x="62444" y="74747"/>
                      <a:pt x="76414" y="63317"/>
                    </a:cubicBezTo>
                    <a:cubicBezTo>
                      <a:pt x="90384" y="50617"/>
                      <a:pt x="101814" y="40457"/>
                      <a:pt x="122134" y="31567"/>
                    </a:cubicBezTo>
                    <a:cubicBezTo>
                      <a:pt x="148804" y="18867"/>
                      <a:pt x="183094" y="9977"/>
                      <a:pt x="227544" y="4897"/>
                    </a:cubicBezTo>
                    <a:cubicBezTo>
                      <a:pt x="301204" y="-1453"/>
                      <a:pt x="435824" y="-6533"/>
                      <a:pt x="522184" y="22677"/>
                    </a:cubicBezTo>
                    <a:cubicBezTo>
                      <a:pt x="600924" y="50617"/>
                      <a:pt x="677124" y="105227"/>
                      <a:pt x="729194" y="166187"/>
                    </a:cubicBezTo>
                    <a:cubicBezTo>
                      <a:pt x="778724" y="225877"/>
                      <a:pt x="813014" y="305887"/>
                      <a:pt x="830794" y="380817"/>
                    </a:cubicBezTo>
                    <a:cubicBezTo>
                      <a:pt x="848574" y="454477"/>
                      <a:pt x="851114" y="550997"/>
                      <a:pt x="838414" y="609417"/>
                    </a:cubicBezTo>
                    <a:cubicBezTo>
                      <a:pt x="829524" y="650057"/>
                      <a:pt x="811744" y="680537"/>
                      <a:pt x="788884" y="707207"/>
                    </a:cubicBezTo>
                    <a:cubicBezTo>
                      <a:pt x="766024" y="733877"/>
                      <a:pt x="726654" y="758007"/>
                      <a:pt x="699984" y="770707"/>
                    </a:cubicBezTo>
                    <a:cubicBezTo>
                      <a:pt x="680934" y="779597"/>
                      <a:pt x="666964" y="782137"/>
                      <a:pt x="646644" y="783407"/>
                    </a:cubicBezTo>
                    <a:cubicBezTo>
                      <a:pt x="616164" y="785947"/>
                      <a:pt x="565364" y="780867"/>
                      <a:pt x="537424" y="771977"/>
                    </a:cubicBezTo>
                    <a:cubicBezTo>
                      <a:pt x="517104" y="765627"/>
                      <a:pt x="505674" y="759277"/>
                      <a:pt x="487894" y="746577"/>
                    </a:cubicBezTo>
                    <a:cubicBezTo>
                      <a:pt x="465034" y="728797"/>
                      <a:pt x="430744" y="690697"/>
                      <a:pt x="414234" y="666567"/>
                    </a:cubicBezTo>
                    <a:cubicBezTo>
                      <a:pt x="404074" y="647517"/>
                      <a:pt x="388834" y="618307"/>
                      <a:pt x="395184" y="614497"/>
                    </a:cubicBezTo>
                    <a:cubicBezTo>
                      <a:pt x="406614" y="605607"/>
                      <a:pt x="579334" y="806267"/>
                      <a:pt x="619974" y="785947"/>
                    </a:cubicBezTo>
                    <a:cubicBezTo>
                      <a:pt x="672044" y="759277"/>
                      <a:pt x="560284" y="355417"/>
                      <a:pt x="612354" y="328747"/>
                    </a:cubicBezTo>
                    <a:cubicBezTo>
                      <a:pt x="652994" y="308427"/>
                      <a:pt x="807934" y="441777"/>
                      <a:pt x="837144" y="500197"/>
                    </a:cubicBezTo>
                    <a:cubicBezTo>
                      <a:pt x="854924" y="535757"/>
                      <a:pt x="846034" y="575127"/>
                      <a:pt x="838414" y="609417"/>
                    </a:cubicBezTo>
                    <a:cubicBezTo>
                      <a:pt x="830794" y="643707"/>
                      <a:pt x="811744" y="680537"/>
                      <a:pt x="788884" y="707207"/>
                    </a:cubicBezTo>
                    <a:cubicBezTo>
                      <a:pt x="766024" y="733877"/>
                      <a:pt x="733004" y="756737"/>
                      <a:pt x="699984" y="770707"/>
                    </a:cubicBezTo>
                    <a:cubicBezTo>
                      <a:pt x="666964" y="783407"/>
                      <a:pt x="621244" y="785947"/>
                      <a:pt x="590764" y="784677"/>
                    </a:cubicBezTo>
                    <a:cubicBezTo>
                      <a:pt x="570444" y="783407"/>
                      <a:pt x="556474" y="780867"/>
                      <a:pt x="537424" y="771977"/>
                    </a:cubicBezTo>
                    <a:cubicBezTo>
                      <a:pt x="509484" y="760547"/>
                      <a:pt x="470114" y="737687"/>
                      <a:pt x="447254" y="711017"/>
                    </a:cubicBezTo>
                    <a:cubicBezTo>
                      <a:pt x="423124" y="684347"/>
                      <a:pt x="420584" y="647517"/>
                      <a:pt x="395184" y="614497"/>
                    </a:cubicBezTo>
                    <a:cubicBezTo>
                      <a:pt x="357084" y="566237"/>
                      <a:pt x="270724" y="482417"/>
                      <a:pt x="227544" y="462097"/>
                    </a:cubicBezTo>
                    <a:cubicBezTo>
                      <a:pt x="205954" y="453207"/>
                      <a:pt x="193254" y="462097"/>
                      <a:pt x="172934" y="455747"/>
                    </a:cubicBezTo>
                    <a:cubicBezTo>
                      <a:pt x="144994" y="446857"/>
                      <a:pt x="99274" y="423997"/>
                      <a:pt x="76414" y="404947"/>
                    </a:cubicBezTo>
                    <a:cubicBezTo>
                      <a:pt x="59904" y="392247"/>
                      <a:pt x="51014" y="382087"/>
                      <a:pt x="39584" y="364307"/>
                    </a:cubicBezTo>
                    <a:cubicBezTo>
                      <a:pt x="24344" y="337637"/>
                      <a:pt x="5294" y="296997"/>
                      <a:pt x="1484" y="261437"/>
                    </a:cubicBezTo>
                    <a:cubicBezTo>
                      <a:pt x="-3596" y="225877"/>
                      <a:pt x="5294" y="181427"/>
                      <a:pt x="14184" y="152217"/>
                    </a:cubicBezTo>
                    <a:cubicBezTo>
                      <a:pt x="20534" y="133167"/>
                      <a:pt x="26884" y="120467"/>
                      <a:pt x="39584" y="103957"/>
                    </a:cubicBezTo>
                    <a:cubicBezTo>
                      <a:pt x="58634" y="81097"/>
                      <a:pt x="95464" y="46807"/>
                      <a:pt x="122134" y="31567"/>
                    </a:cubicBezTo>
                    <a:cubicBezTo>
                      <a:pt x="139914" y="20137"/>
                      <a:pt x="152614" y="16327"/>
                      <a:pt x="172934" y="12517"/>
                    </a:cubicBezTo>
                    <a:cubicBezTo>
                      <a:pt x="199604" y="6167"/>
                      <a:pt x="228814" y="3627"/>
                      <a:pt x="266914" y="4897"/>
                    </a:cubicBezTo>
                    <a:cubicBezTo>
                      <a:pt x="327874" y="7437"/>
                      <a:pt x="426934" y="7437"/>
                      <a:pt x="498054" y="34107"/>
                    </a:cubicBezTo>
                    <a:cubicBezTo>
                      <a:pt x="569174" y="62047"/>
                      <a:pt x="644104" y="112847"/>
                      <a:pt x="696174" y="169997"/>
                    </a:cubicBezTo>
                    <a:cubicBezTo>
                      <a:pt x="745704" y="225877"/>
                      <a:pt x="774914" y="296997"/>
                      <a:pt x="801584" y="373197"/>
                    </a:cubicBezTo>
                    <a:cubicBezTo>
                      <a:pt x="832064" y="458287"/>
                      <a:pt x="863814" y="570047"/>
                      <a:pt x="860004" y="658947"/>
                    </a:cubicBezTo>
                    <a:cubicBezTo>
                      <a:pt x="856194" y="737687"/>
                      <a:pt x="837144" y="817697"/>
                      <a:pt x="792694" y="881197"/>
                    </a:cubicBezTo>
                    <a:cubicBezTo>
                      <a:pt x="744434" y="952317"/>
                      <a:pt x="649184" y="1017087"/>
                      <a:pt x="566634" y="1055187"/>
                    </a:cubicBezTo>
                    <a:cubicBezTo>
                      <a:pt x="485354" y="1092017"/>
                      <a:pt x="372324" y="1100907"/>
                      <a:pt x="299934" y="1109797"/>
                    </a:cubicBezTo>
                    <a:cubicBezTo>
                      <a:pt x="252944" y="1114877"/>
                      <a:pt x="205954" y="1140277"/>
                      <a:pt x="179284" y="1113607"/>
                    </a:cubicBezTo>
                    <a:cubicBezTo>
                      <a:pt x="127214" y="1064077"/>
                      <a:pt x="179284" y="652597"/>
                      <a:pt x="179284" y="652597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626616" y="2334159"/>
              <a:ext cx="974090" cy="1333500"/>
              <a:chOff x="0" y="0"/>
              <a:chExt cx="974090" cy="13335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50684" y="46380"/>
                <a:ext cx="873572" cy="1235050"/>
              </a:xfrm>
              <a:custGeom>
                <a:avLst/>
                <a:gdLst/>
                <a:ahLst/>
                <a:cxnLst/>
                <a:rect r="r" b="b" t="t" l="l"/>
                <a:pathLst>
                  <a:path h="1235050" w="873572">
                    <a:moveTo>
                      <a:pt x="532246" y="1235050"/>
                    </a:moveTo>
                    <a:cubicBezTo>
                      <a:pt x="378576" y="1169010"/>
                      <a:pt x="275706" y="1127100"/>
                      <a:pt x="209666" y="1069950"/>
                    </a:cubicBezTo>
                    <a:cubicBezTo>
                      <a:pt x="141086" y="1007720"/>
                      <a:pt x="73776" y="916280"/>
                      <a:pt x="38216" y="833730"/>
                    </a:cubicBezTo>
                    <a:cubicBezTo>
                      <a:pt x="7736" y="758800"/>
                      <a:pt x="-1154" y="676250"/>
                      <a:pt x="116" y="597510"/>
                    </a:cubicBezTo>
                    <a:cubicBezTo>
                      <a:pt x="1386" y="520040"/>
                      <a:pt x="12816" y="440030"/>
                      <a:pt x="44566" y="366370"/>
                    </a:cubicBezTo>
                    <a:cubicBezTo>
                      <a:pt x="78856" y="286360"/>
                      <a:pt x="139816" y="201270"/>
                      <a:pt x="207126" y="140310"/>
                    </a:cubicBezTo>
                    <a:cubicBezTo>
                      <a:pt x="274436" y="80620"/>
                      <a:pt x="365876" y="18390"/>
                      <a:pt x="449696" y="4420"/>
                    </a:cubicBezTo>
                    <a:cubicBezTo>
                      <a:pt x="529706" y="-9550"/>
                      <a:pt x="628766" y="10770"/>
                      <a:pt x="699886" y="48870"/>
                    </a:cubicBezTo>
                    <a:cubicBezTo>
                      <a:pt x="769736" y="85700"/>
                      <a:pt x="885306" y="183490"/>
                      <a:pt x="872606" y="227940"/>
                    </a:cubicBezTo>
                    <a:cubicBezTo>
                      <a:pt x="853556" y="288900"/>
                      <a:pt x="482716" y="249530"/>
                      <a:pt x="426836" y="329540"/>
                    </a:cubicBezTo>
                    <a:cubicBezTo>
                      <a:pt x="383656" y="390500"/>
                      <a:pt x="424296" y="517500"/>
                      <a:pt x="457316" y="592430"/>
                    </a:cubicBezTo>
                    <a:cubicBezTo>
                      <a:pt x="487796" y="663550"/>
                      <a:pt x="560186" y="739750"/>
                      <a:pt x="608446" y="774040"/>
                    </a:cubicBezTo>
                    <a:cubicBezTo>
                      <a:pt x="641466" y="795630"/>
                      <a:pt x="690996" y="777850"/>
                      <a:pt x="703696" y="807060"/>
                    </a:cubicBezTo>
                    <a:cubicBezTo>
                      <a:pt x="731636" y="868020"/>
                      <a:pt x="532246" y="1235050"/>
                      <a:pt x="532246" y="1235050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674876" y="3674009"/>
              <a:ext cx="947420" cy="1342390"/>
              <a:chOff x="0" y="0"/>
              <a:chExt cx="947420" cy="134239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4982" y="50590"/>
                <a:ext cx="858313" cy="1241000"/>
              </a:xfrm>
              <a:custGeom>
                <a:avLst/>
                <a:gdLst/>
                <a:ahLst/>
                <a:cxnLst/>
                <a:rect r="r" b="b" t="t" l="l"/>
                <a:pathLst>
                  <a:path h="1241000" w="858313">
                    <a:moveTo>
                      <a:pt x="576048" y="1241000"/>
                    </a:moveTo>
                    <a:cubicBezTo>
                      <a:pt x="375388" y="1174960"/>
                      <a:pt x="268708" y="1130510"/>
                      <a:pt x="200128" y="1064470"/>
                    </a:cubicBezTo>
                    <a:cubicBezTo>
                      <a:pt x="126468" y="994620"/>
                      <a:pt x="56618" y="882860"/>
                      <a:pt x="24868" y="787610"/>
                    </a:cubicBezTo>
                    <a:cubicBezTo>
                      <a:pt x="-3072" y="702520"/>
                      <a:pt x="-4342" y="613620"/>
                      <a:pt x="5818" y="528530"/>
                    </a:cubicBezTo>
                    <a:cubicBezTo>
                      <a:pt x="17248" y="443440"/>
                      <a:pt x="46458" y="350730"/>
                      <a:pt x="90908" y="275800"/>
                    </a:cubicBezTo>
                    <a:cubicBezTo>
                      <a:pt x="135358" y="200870"/>
                      <a:pt x="202668" y="124670"/>
                      <a:pt x="273788" y="78950"/>
                    </a:cubicBezTo>
                    <a:cubicBezTo>
                      <a:pt x="342368" y="34500"/>
                      <a:pt x="424918" y="4020"/>
                      <a:pt x="504928" y="210"/>
                    </a:cubicBezTo>
                    <a:cubicBezTo>
                      <a:pt x="590018" y="-2330"/>
                      <a:pt x="710668" y="17990"/>
                      <a:pt x="767818" y="68790"/>
                    </a:cubicBezTo>
                    <a:cubicBezTo>
                      <a:pt x="819888" y="114510"/>
                      <a:pt x="878308" y="233890"/>
                      <a:pt x="851638" y="274530"/>
                    </a:cubicBezTo>
                    <a:cubicBezTo>
                      <a:pt x="812268" y="332950"/>
                      <a:pt x="445238" y="213570"/>
                      <a:pt x="394438" y="280880"/>
                    </a:cubicBezTo>
                    <a:cubicBezTo>
                      <a:pt x="353798" y="332950"/>
                      <a:pt x="431268" y="477730"/>
                      <a:pt x="463018" y="562820"/>
                    </a:cubicBezTo>
                    <a:cubicBezTo>
                      <a:pt x="492228" y="637750"/>
                      <a:pt x="523978" y="726650"/>
                      <a:pt x="572238" y="764750"/>
                    </a:cubicBezTo>
                    <a:cubicBezTo>
                      <a:pt x="609068" y="792690"/>
                      <a:pt x="682728" y="762210"/>
                      <a:pt x="703048" y="797770"/>
                    </a:cubicBezTo>
                    <a:cubicBezTo>
                      <a:pt x="741148" y="862540"/>
                      <a:pt x="576048" y="1241000"/>
                      <a:pt x="576048" y="1241000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579626" y="4970679"/>
              <a:ext cx="1123950" cy="1313180"/>
              <a:chOff x="0" y="0"/>
              <a:chExt cx="1123950" cy="131318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50736" y="38764"/>
                <a:ext cx="1023113" cy="1222346"/>
              </a:xfrm>
              <a:custGeom>
                <a:avLst/>
                <a:gdLst/>
                <a:ahLst/>
                <a:cxnLst/>
                <a:rect r="r" b="b" t="t" l="l"/>
                <a:pathLst>
                  <a:path h="1222346" w="1023113">
                    <a:moveTo>
                      <a:pt x="618554" y="1222346"/>
                    </a:moveTo>
                    <a:cubicBezTo>
                      <a:pt x="410274" y="1176626"/>
                      <a:pt x="309944" y="1162656"/>
                      <a:pt x="238824" y="1115666"/>
                    </a:cubicBezTo>
                    <a:cubicBezTo>
                      <a:pt x="161354" y="1063596"/>
                      <a:pt x="80074" y="964536"/>
                      <a:pt x="40704" y="881986"/>
                    </a:cubicBezTo>
                    <a:cubicBezTo>
                      <a:pt x="6414" y="808326"/>
                      <a:pt x="64" y="730856"/>
                      <a:pt x="64" y="649576"/>
                    </a:cubicBezTo>
                    <a:cubicBezTo>
                      <a:pt x="-1206" y="561946"/>
                      <a:pt x="16574" y="457806"/>
                      <a:pt x="41974" y="373986"/>
                    </a:cubicBezTo>
                    <a:cubicBezTo>
                      <a:pt x="66104" y="297786"/>
                      <a:pt x="86424" y="224126"/>
                      <a:pt x="139764" y="166976"/>
                    </a:cubicBezTo>
                    <a:cubicBezTo>
                      <a:pt x="203264" y="99666"/>
                      <a:pt x="318834" y="34896"/>
                      <a:pt x="415354" y="12036"/>
                    </a:cubicBezTo>
                    <a:cubicBezTo>
                      <a:pt x="508064" y="-9554"/>
                      <a:pt x="617284" y="-664"/>
                      <a:pt x="703644" y="27276"/>
                    </a:cubicBezTo>
                    <a:cubicBezTo>
                      <a:pt x="787464" y="55216"/>
                      <a:pt x="875094" y="122526"/>
                      <a:pt x="929704" y="174596"/>
                    </a:cubicBezTo>
                    <a:cubicBezTo>
                      <a:pt x="971614" y="215236"/>
                      <a:pt x="1035114" y="272386"/>
                      <a:pt x="1021144" y="300326"/>
                    </a:cubicBezTo>
                    <a:cubicBezTo>
                      <a:pt x="998284" y="351126"/>
                      <a:pt x="585534" y="285086"/>
                      <a:pt x="565214" y="337156"/>
                    </a:cubicBezTo>
                    <a:cubicBezTo>
                      <a:pt x="551244" y="371446"/>
                      <a:pt x="717614" y="461616"/>
                      <a:pt x="704914" y="495906"/>
                    </a:cubicBezTo>
                    <a:cubicBezTo>
                      <a:pt x="692214" y="532736"/>
                      <a:pt x="476314" y="497176"/>
                      <a:pt x="455994" y="541626"/>
                    </a:cubicBezTo>
                    <a:cubicBezTo>
                      <a:pt x="435674" y="583536"/>
                      <a:pt x="518224" y="710536"/>
                      <a:pt x="569024" y="746096"/>
                    </a:cubicBezTo>
                    <a:cubicBezTo>
                      <a:pt x="608394" y="774036"/>
                      <a:pt x="685864" y="734666"/>
                      <a:pt x="709994" y="768956"/>
                    </a:cubicBezTo>
                    <a:cubicBezTo>
                      <a:pt x="753174" y="832456"/>
                      <a:pt x="618554" y="1222346"/>
                      <a:pt x="618554" y="1222346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644396" y="6362599"/>
              <a:ext cx="1090930" cy="1315720"/>
              <a:chOff x="0" y="0"/>
              <a:chExt cx="1090930" cy="131572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37768" y="50758"/>
                <a:ext cx="1002180" cy="1212892"/>
              </a:xfrm>
              <a:custGeom>
                <a:avLst/>
                <a:gdLst/>
                <a:ahLst/>
                <a:cxnLst/>
                <a:rect r="r" b="b" t="t" l="l"/>
                <a:pathLst>
                  <a:path h="1212892" w="1002180">
                    <a:moveTo>
                      <a:pt x="635332" y="1212892"/>
                    </a:moveTo>
                    <a:cubicBezTo>
                      <a:pt x="490552" y="1188762"/>
                      <a:pt x="378792" y="1153202"/>
                      <a:pt x="307672" y="1107482"/>
                    </a:cubicBezTo>
                    <a:cubicBezTo>
                      <a:pt x="240362" y="1065572"/>
                      <a:pt x="180672" y="1012232"/>
                      <a:pt x="133682" y="943652"/>
                    </a:cubicBezTo>
                    <a:cubicBezTo>
                      <a:pt x="79072" y="863642"/>
                      <a:pt x="30812" y="748072"/>
                      <a:pt x="13032" y="651552"/>
                    </a:cubicBezTo>
                    <a:cubicBezTo>
                      <a:pt x="-3478" y="563922"/>
                      <a:pt x="-7288" y="468672"/>
                      <a:pt x="19382" y="389932"/>
                    </a:cubicBezTo>
                    <a:cubicBezTo>
                      <a:pt x="46052" y="309922"/>
                      <a:pt x="113362" y="233722"/>
                      <a:pt x="174322" y="177842"/>
                    </a:cubicBezTo>
                    <a:cubicBezTo>
                      <a:pt x="234012" y="123232"/>
                      <a:pt x="305132" y="85132"/>
                      <a:pt x="378792" y="54652"/>
                    </a:cubicBezTo>
                    <a:cubicBezTo>
                      <a:pt x="453722" y="24172"/>
                      <a:pt x="541352" y="1312"/>
                      <a:pt x="622632" y="42"/>
                    </a:cubicBezTo>
                    <a:cubicBezTo>
                      <a:pt x="702642" y="-1228"/>
                      <a:pt x="810592" y="26712"/>
                      <a:pt x="862662" y="47032"/>
                    </a:cubicBezTo>
                    <a:cubicBezTo>
                      <a:pt x="889332" y="57192"/>
                      <a:pt x="900762" y="64812"/>
                      <a:pt x="919812" y="81322"/>
                    </a:cubicBezTo>
                    <a:cubicBezTo>
                      <a:pt x="942672" y="102912"/>
                      <a:pt x="970612" y="135932"/>
                      <a:pt x="984582" y="168952"/>
                    </a:cubicBezTo>
                    <a:cubicBezTo>
                      <a:pt x="998552" y="201972"/>
                      <a:pt x="1004902" y="242612"/>
                      <a:pt x="1001092" y="276902"/>
                    </a:cubicBezTo>
                    <a:cubicBezTo>
                      <a:pt x="998552" y="312462"/>
                      <a:pt x="985852" y="350562"/>
                      <a:pt x="965532" y="381042"/>
                    </a:cubicBezTo>
                    <a:cubicBezTo>
                      <a:pt x="946482" y="410252"/>
                      <a:pt x="912192" y="439462"/>
                      <a:pt x="886792" y="455972"/>
                    </a:cubicBezTo>
                    <a:cubicBezTo>
                      <a:pt x="869012" y="467402"/>
                      <a:pt x="856312" y="472482"/>
                      <a:pt x="835992" y="477562"/>
                    </a:cubicBezTo>
                    <a:cubicBezTo>
                      <a:pt x="806782" y="483912"/>
                      <a:pt x="761062" y="488992"/>
                      <a:pt x="726772" y="481372"/>
                    </a:cubicBezTo>
                    <a:cubicBezTo>
                      <a:pt x="691212" y="473752"/>
                      <a:pt x="634062" y="463592"/>
                      <a:pt x="627712" y="433112"/>
                    </a:cubicBezTo>
                    <a:cubicBezTo>
                      <a:pt x="615012" y="373422"/>
                      <a:pt x="857582" y="80052"/>
                      <a:pt x="919812" y="81322"/>
                    </a:cubicBezTo>
                    <a:cubicBezTo>
                      <a:pt x="950292" y="82592"/>
                      <a:pt x="970612" y="135932"/>
                      <a:pt x="984582" y="168952"/>
                    </a:cubicBezTo>
                    <a:cubicBezTo>
                      <a:pt x="998552" y="201972"/>
                      <a:pt x="1004902" y="242612"/>
                      <a:pt x="1001092" y="276902"/>
                    </a:cubicBezTo>
                    <a:cubicBezTo>
                      <a:pt x="998552" y="312462"/>
                      <a:pt x="985852" y="350562"/>
                      <a:pt x="965532" y="381042"/>
                    </a:cubicBezTo>
                    <a:cubicBezTo>
                      <a:pt x="946482" y="410252"/>
                      <a:pt x="912192" y="439462"/>
                      <a:pt x="886792" y="455972"/>
                    </a:cubicBezTo>
                    <a:cubicBezTo>
                      <a:pt x="869012" y="467402"/>
                      <a:pt x="856312" y="472482"/>
                      <a:pt x="835992" y="477562"/>
                    </a:cubicBezTo>
                    <a:cubicBezTo>
                      <a:pt x="806782" y="483912"/>
                      <a:pt x="761062" y="488992"/>
                      <a:pt x="726772" y="481372"/>
                    </a:cubicBezTo>
                    <a:cubicBezTo>
                      <a:pt x="692482" y="473752"/>
                      <a:pt x="626442" y="439462"/>
                      <a:pt x="627712" y="433112"/>
                    </a:cubicBezTo>
                    <a:cubicBezTo>
                      <a:pt x="628982" y="428032"/>
                      <a:pt x="714072" y="436922"/>
                      <a:pt x="714072" y="443272"/>
                    </a:cubicBezTo>
                    <a:cubicBezTo>
                      <a:pt x="715342" y="455972"/>
                      <a:pt x="462612" y="463592"/>
                      <a:pt x="443562" y="514392"/>
                    </a:cubicBezTo>
                    <a:cubicBezTo>
                      <a:pt x="424512" y="565192"/>
                      <a:pt x="550242" y="718862"/>
                      <a:pt x="602312" y="749342"/>
                    </a:cubicBezTo>
                    <a:cubicBezTo>
                      <a:pt x="630252" y="764582"/>
                      <a:pt x="668352" y="732832"/>
                      <a:pt x="686132" y="753152"/>
                    </a:cubicBezTo>
                    <a:cubicBezTo>
                      <a:pt x="726772" y="801412"/>
                      <a:pt x="635332" y="1212892"/>
                      <a:pt x="635332" y="1212892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659636" y="7800239"/>
              <a:ext cx="995680" cy="1253490"/>
              <a:chOff x="0" y="0"/>
              <a:chExt cx="995680" cy="125349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50685" y="50800"/>
                <a:ext cx="893113" cy="1151890"/>
              </a:xfrm>
              <a:custGeom>
                <a:avLst/>
                <a:gdLst/>
                <a:ahLst/>
                <a:cxnLst/>
                <a:rect r="r" b="b" t="t" l="l"/>
                <a:pathLst>
                  <a:path h="1151890" w="893113">
                    <a:moveTo>
                      <a:pt x="550025" y="1151890"/>
                    </a:moveTo>
                    <a:cubicBezTo>
                      <a:pt x="363335" y="1073150"/>
                      <a:pt x="260465" y="1027430"/>
                      <a:pt x="198235" y="969010"/>
                    </a:cubicBezTo>
                    <a:cubicBezTo>
                      <a:pt x="137275" y="913130"/>
                      <a:pt x="87745" y="840740"/>
                      <a:pt x="54725" y="765810"/>
                    </a:cubicBezTo>
                    <a:cubicBezTo>
                      <a:pt x="20435" y="689610"/>
                      <a:pt x="1385" y="594360"/>
                      <a:pt x="115" y="511810"/>
                    </a:cubicBezTo>
                    <a:cubicBezTo>
                      <a:pt x="-1155" y="431800"/>
                      <a:pt x="7735" y="344170"/>
                      <a:pt x="43295" y="279400"/>
                    </a:cubicBezTo>
                    <a:cubicBezTo>
                      <a:pt x="78855" y="214630"/>
                      <a:pt x="143625" y="165100"/>
                      <a:pt x="209665" y="119380"/>
                    </a:cubicBezTo>
                    <a:cubicBezTo>
                      <a:pt x="283325" y="69850"/>
                      <a:pt x="372225" y="0"/>
                      <a:pt x="468745" y="0"/>
                    </a:cubicBezTo>
                    <a:cubicBezTo>
                      <a:pt x="593205" y="1270"/>
                      <a:pt x="901815" y="172720"/>
                      <a:pt x="892925" y="207010"/>
                    </a:cubicBezTo>
                    <a:cubicBezTo>
                      <a:pt x="885305" y="242570"/>
                      <a:pt x="447155" y="175260"/>
                      <a:pt x="435725" y="214630"/>
                    </a:cubicBezTo>
                    <a:cubicBezTo>
                      <a:pt x="426835" y="246380"/>
                      <a:pt x="699885" y="345440"/>
                      <a:pt x="693535" y="386080"/>
                    </a:cubicBezTo>
                    <a:cubicBezTo>
                      <a:pt x="687185" y="424180"/>
                      <a:pt x="444615" y="406400"/>
                      <a:pt x="428105" y="454660"/>
                    </a:cubicBezTo>
                    <a:cubicBezTo>
                      <a:pt x="410325" y="502920"/>
                      <a:pt x="536055" y="636270"/>
                      <a:pt x="593205" y="678180"/>
                    </a:cubicBezTo>
                    <a:cubicBezTo>
                      <a:pt x="632575" y="707390"/>
                      <a:pt x="699885" y="685800"/>
                      <a:pt x="716395" y="721360"/>
                    </a:cubicBezTo>
                    <a:cubicBezTo>
                      <a:pt x="746875" y="788670"/>
                      <a:pt x="550025" y="1151890"/>
                      <a:pt x="550025" y="1151890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TextBox 33" id="33"/>
          <p:cNvSpPr txBox="true"/>
          <p:nvPr/>
        </p:nvSpPr>
        <p:spPr>
          <a:xfrm rot="0">
            <a:off x="9978495" y="2855427"/>
            <a:ext cx="5927058" cy="2288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37"/>
              </a:lnSpc>
              <a:spcBef>
                <a:spcPct val="0"/>
              </a:spcBef>
            </a:pPr>
            <a:r>
              <a:rPr lang="en-US" sz="13384">
                <a:solidFill>
                  <a:srgbClr val="000000"/>
                </a:solidFill>
                <a:latin typeface="Monarda"/>
                <a:ea typeface="Monarda"/>
                <a:cs typeface="Monarda"/>
                <a:sym typeface="Monarda"/>
              </a:rPr>
              <a:t>Selvage: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744418" y="5486881"/>
            <a:ext cx="4395211" cy="2168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2"/>
              </a:lnSpc>
              <a:spcBef>
                <a:spcPct val="0"/>
              </a:spcBef>
            </a:pPr>
            <a:r>
              <a:rPr lang="en-US" sz="6144">
                <a:solidFill>
                  <a:srgbClr val="000000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Factory made edge of the fabric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77907" y="259492"/>
            <a:ext cx="16065158" cy="9768017"/>
            <a:chOff x="0" y="0"/>
            <a:chExt cx="21420211" cy="130240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420211" cy="9424893"/>
            </a:xfrm>
            <a:custGeom>
              <a:avLst/>
              <a:gdLst/>
              <a:ahLst/>
              <a:cxnLst/>
              <a:rect r="r" b="b" t="t" l="l"/>
              <a:pathLst>
                <a:path h="9424893" w="21420211">
                  <a:moveTo>
                    <a:pt x="0" y="0"/>
                  </a:moveTo>
                  <a:lnTo>
                    <a:pt x="21420211" y="0"/>
                  </a:lnTo>
                  <a:lnTo>
                    <a:pt x="21420211" y="9424893"/>
                  </a:lnTo>
                  <a:lnTo>
                    <a:pt x="0" y="9424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647135"/>
              <a:ext cx="21420211" cy="6376888"/>
            </a:xfrm>
            <a:custGeom>
              <a:avLst/>
              <a:gdLst/>
              <a:ahLst/>
              <a:cxnLst/>
              <a:rect r="r" b="b" t="t" l="l"/>
              <a:pathLst>
                <a:path h="6376888" w="21420211">
                  <a:moveTo>
                    <a:pt x="0" y="0"/>
                  </a:moveTo>
                  <a:lnTo>
                    <a:pt x="21420211" y="0"/>
                  </a:lnTo>
                  <a:lnTo>
                    <a:pt x="21420211" y="6376887"/>
                  </a:lnTo>
                  <a:lnTo>
                    <a:pt x="0" y="6376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297168"/>
            <a:ext cx="2752268" cy="8668560"/>
          </a:xfrm>
          <a:custGeom>
            <a:avLst/>
            <a:gdLst/>
            <a:ahLst/>
            <a:cxnLst/>
            <a:rect r="r" b="b" t="t" l="l"/>
            <a:pathLst>
              <a:path h="8668560" w="2752268">
                <a:moveTo>
                  <a:pt x="0" y="0"/>
                </a:moveTo>
                <a:lnTo>
                  <a:pt x="2752268" y="0"/>
                </a:lnTo>
                <a:lnTo>
                  <a:pt x="2752268" y="8668560"/>
                </a:lnTo>
                <a:lnTo>
                  <a:pt x="0" y="8668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57198" y="7511728"/>
            <a:ext cx="2375838" cy="2402870"/>
          </a:xfrm>
          <a:custGeom>
            <a:avLst/>
            <a:gdLst/>
            <a:ahLst/>
            <a:cxnLst/>
            <a:rect r="r" b="b" t="t" l="l"/>
            <a:pathLst>
              <a:path h="2402870" w="2375838">
                <a:moveTo>
                  <a:pt x="0" y="0"/>
                </a:moveTo>
                <a:lnTo>
                  <a:pt x="2375838" y="0"/>
                </a:lnTo>
                <a:lnTo>
                  <a:pt x="2375838" y="2402870"/>
                </a:lnTo>
                <a:lnTo>
                  <a:pt x="0" y="2402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71913" y="3196765"/>
            <a:ext cx="10144174" cy="5516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24"/>
              </a:lnSpc>
              <a:spcBef>
                <a:spcPct val="0"/>
              </a:spcBef>
            </a:pPr>
            <a:r>
              <a:rPr lang="en-US" sz="10445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Straight grain line is always parallel to selvage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2700000">
            <a:off x="12901015" y="461957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994106" y="752475"/>
            <a:ext cx="8299788" cy="2540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94"/>
              </a:lnSpc>
              <a:spcBef>
                <a:spcPct val="0"/>
              </a:spcBef>
            </a:pPr>
            <a:r>
              <a:rPr lang="en-US" sz="14924">
                <a:solidFill>
                  <a:srgbClr val="000000"/>
                </a:solidFill>
                <a:latin typeface="Monarda"/>
                <a:ea typeface="Monarda"/>
                <a:cs typeface="Monarda"/>
                <a:sym typeface="Monarda"/>
              </a:rPr>
              <a:t>Grain Line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6249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92935"/>
            <a:ext cx="16373994" cy="9955797"/>
            <a:chOff x="0" y="0"/>
            <a:chExt cx="21831992" cy="132743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831992" cy="9606076"/>
            </a:xfrm>
            <a:custGeom>
              <a:avLst/>
              <a:gdLst/>
              <a:ahLst/>
              <a:cxnLst/>
              <a:rect r="r" b="b" t="t" l="l"/>
              <a:pathLst>
                <a:path h="9606076" w="21831992">
                  <a:moveTo>
                    <a:pt x="0" y="0"/>
                  </a:moveTo>
                  <a:lnTo>
                    <a:pt x="21831992" y="0"/>
                  </a:lnTo>
                  <a:lnTo>
                    <a:pt x="21831992" y="9606076"/>
                  </a:lnTo>
                  <a:lnTo>
                    <a:pt x="0" y="9606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774919"/>
              <a:ext cx="21831992" cy="6499477"/>
            </a:xfrm>
            <a:custGeom>
              <a:avLst/>
              <a:gdLst/>
              <a:ahLst/>
              <a:cxnLst/>
              <a:rect r="r" b="b" t="t" l="l"/>
              <a:pathLst>
                <a:path h="6499477" w="21831992">
                  <a:moveTo>
                    <a:pt x="0" y="0"/>
                  </a:moveTo>
                  <a:lnTo>
                    <a:pt x="21831992" y="0"/>
                  </a:lnTo>
                  <a:lnTo>
                    <a:pt x="21831992" y="6499476"/>
                  </a:lnTo>
                  <a:lnTo>
                    <a:pt x="0" y="6499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847421">
            <a:off x="399578" y="4303073"/>
            <a:ext cx="1097460" cy="2649803"/>
          </a:xfrm>
          <a:custGeom>
            <a:avLst/>
            <a:gdLst/>
            <a:ahLst/>
            <a:cxnLst/>
            <a:rect r="r" b="b" t="t" l="l"/>
            <a:pathLst>
              <a:path h="2649803" w="1097460">
                <a:moveTo>
                  <a:pt x="0" y="0"/>
                </a:moveTo>
                <a:lnTo>
                  <a:pt x="1097460" y="0"/>
                </a:lnTo>
                <a:lnTo>
                  <a:pt x="1097460" y="2649802"/>
                </a:lnTo>
                <a:lnTo>
                  <a:pt x="0" y="2649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84112" y="400861"/>
            <a:ext cx="3439287" cy="4114800"/>
          </a:xfrm>
          <a:custGeom>
            <a:avLst/>
            <a:gdLst/>
            <a:ahLst/>
            <a:cxnLst/>
            <a:rect r="r" b="b" t="t" l="l"/>
            <a:pathLst>
              <a:path h="4114800" w="3439287">
                <a:moveTo>
                  <a:pt x="0" y="0"/>
                </a:moveTo>
                <a:lnTo>
                  <a:pt x="3439287" y="0"/>
                </a:lnTo>
                <a:lnTo>
                  <a:pt x="34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79357" y="10336"/>
            <a:ext cx="6635272" cy="307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57"/>
              </a:lnSpc>
              <a:spcBef>
                <a:spcPct val="0"/>
              </a:spcBef>
            </a:pPr>
            <a:r>
              <a:rPr lang="en-US" sz="17826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Grain Line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941425" y="2458261"/>
            <a:ext cx="7319895" cy="8115958"/>
            <a:chOff x="0" y="0"/>
            <a:chExt cx="9759860" cy="1082127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759860" cy="10821277"/>
            </a:xfrm>
            <a:custGeom>
              <a:avLst/>
              <a:gdLst/>
              <a:ahLst/>
              <a:cxnLst/>
              <a:rect r="r" b="b" t="t" l="l"/>
              <a:pathLst>
                <a:path h="10821277" w="9759860">
                  <a:moveTo>
                    <a:pt x="0" y="0"/>
                  </a:moveTo>
                  <a:lnTo>
                    <a:pt x="9759860" y="0"/>
                  </a:lnTo>
                  <a:lnTo>
                    <a:pt x="9759860" y="10821277"/>
                  </a:lnTo>
                  <a:lnTo>
                    <a:pt x="0" y="1082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grpSp>
          <p:nvGrpSpPr>
            <p:cNvPr name="Group 13" id="13"/>
            <p:cNvGrpSpPr/>
            <p:nvPr/>
          </p:nvGrpSpPr>
          <p:grpSpPr>
            <a:xfrm rot="0">
              <a:off x="7932926" y="6941719"/>
              <a:ext cx="1000760" cy="1578610"/>
              <a:chOff x="0" y="0"/>
              <a:chExt cx="1000760" cy="15786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49003" y="48593"/>
                <a:ext cx="904122" cy="1482485"/>
              </a:xfrm>
              <a:custGeom>
                <a:avLst/>
                <a:gdLst/>
                <a:ahLst/>
                <a:cxnLst/>
                <a:rect r="r" b="b" t="t" l="l"/>
                <a:pathLst>
                  <a:path h="1482485" w="904122">
                    <a:moveTo>
                      <a:pt x="232937" y="900097"/>
                    </a:moveTo>
                    <a:cubicBezTo>
                      <a:pt x="381527" y="743887"/>
                      <a:pt x="432327" y="414957"/>
                      <a:pt x="403117" y="279067"/>
                    </a:cubicBezTo>
                    <a:cubicBezTo>
                      <a:pt x="384067" y="190167"/>
                      <a:pt x="259607" y="94917"/>
                      <a:pt x="276117" y="74597"/>
                    </a:cubicBezTo>
                    <a:cubicBezTo>
                      <a:pt x="292627" y="54277"/>
                      <a:pt x="427247" y="111427"/>
                      <a:pt x="498367" y="153337"/>
                    </a:cubicBezTo>
                    <a:cubicBezTo>
                      <a:pt x="578377" y="199057"/>
                      <a:pt x="667277" y="276527"/>
                      <a:pt x="726967" y="347647"/>
                    </a:cubicBezTo>
                    <a:cubicBezTo>
                      <a:pt x="779037" y="411147"/>
                      <a:pt x="815867" y="475917"/>
                      <a:pt x="845077" y="550847"/>
                    </a:cubicBezTo>
                    <a:cubicBezTo>
                      <a:pt x="875557" y="630857"/>
                      <a:pt x="894607" y="722297"/>
                      <a:pt x="899687" y="816277"/>
                    </a:cubicBezTo>
                    <a:cubicBezTo>
                      <a:pt x="906037" y="922957"/>
                      <a:pt x="912387" y="1071547"/>
                      <a:pt x="866667" y="1159177"/>
                    </a:cubicBezTo>
                    <a:cubicBezTo>
                      <a:pt x="827297" y="1234107"/>
                      <a:pt x="746017" y="1274747"/>
                      <a:pt x="673627" y="1324277"/>
                    </a:cubicBezTo>
                    <a:cubicBezTo>
                      <a:pt x="591077" y="1380157"/>
                      <a:pt x="478047" y="1452547"/>
                      <a:pt x="396767" y="1472867"/>
                    </a:cubicBezTo>
                    <a:cubicBezTo>
                      <a:pt x="337077" y="1488107"/>
                      <a:pt x="281197" y="1483027"/>
                      <a:pt x="235477" y="1472867"/>
                    </a:cubicBezTo>
                    <a:cubicBezTo>
                      <a:pt x="197377" y="1463977"/>
                      <a:pt x="160547" y="1442387"/>
                      <a:pt x="136417" y="1424607"/>
                    </a:cubicBezTo>
                    <a:cubicBezTo>
                      <a:pt x="119907" y="1411907"/>
                      <a:pt x="111017" y="1401747"/>
                      <a:pt x="99587" y="1383967"/>
                    </a:cubicBezTo>
                    <a:cubicBezTo>
                      <a:pt x="83077" y="1359837"/>
                      <a:pt x="62757" y="1317927"/>
                      <a:pt x="57677" y="1283637"/>
                    </a:cubicBezTo>
                    <a:cubicBezTo>
                      <a:pt x="52597" y="1248077"/>
                      <a:pt x="56407" y="1207437"/>
                      <a:pt x="67837" y="1174417"/>
                    </a:cubicBezTo>
                    <a:cubicBezTo>
                      <a:pt x="79267" y="1141397"/>
                      <a:pt x="107207" y="1104567"/>
                      <a:pt x="127527" y="1082977"/>
                    </a:cubicBezTo>
                    <a:cubicBezTo>
                      <a:pt x="141497" y="1067737"/>
                      <a:pt x="152927" y="1058847"/>
                      <a:pt x="171977" y="1049957"/>
                    </a:cubicBezTo>
                    <a:cubicBezTo>
                      <a:pt x="198647" y="1037257"/>
                      <a:pt x="271037" y="1010587"/>
                      <a:pt x="277387" y="1020747"/>
                    </a:cubicBezTo>
                    <a:cubicBezTo>
                      <a:pt x="287547" y="1038527"/>
                      <a:pt x="37357" y="1208707"/>
                      <a:pt x="55137" y="1249347"/>
                    </a:cubicBezTo>
                    <a:cubicBezTo>
                      <a:pt x="75457" y="1298877"/>
                      <a:pt x="490747" y="1199817"/>
                      <a:pt x="512337" y="1249347"/>
                    </a:cubicBezTo>
                    <a:cubicBezTo>
                      <a:pt x="530117" y="1289987"/>
                      <a:pt x="356127" y="1457627"/>
                      <a:pt x="290087" y="1477947"/>
                    </a:cubicBezTo>
                    <a:cubicBezTo>
                      <a:pt x="250717" y="1489377"/>
                      <a:pt x="215157" y="1470327"/>
                      <a:pt x="183407" y="1455087"/>
                    </a:cubicBezTo>
                    <a:cubicBezTo>
                      <a:pt x="151657" y="1438577"/>
                      <a:pt x="118637" y="1406827"/>
                      <a:pt x="99587" y="1383967"/>
                    </a:cubicBezTo>
                    <a:cubicBezTo>
                      <a:pt x="85617" y="1368727"/>
                      <a:pt x="79267" y="1356027"/>
                      <a:pt x="71647" y="1336977"/>
                    </a:cubicBezTo>
                    <a:cubicBezTo>
                      <a:pt x="62757" y="1307767"/>
                      <a:pt x="52597" y="1263317"/>
                      <a:pt x="56407" y="1227757"/>
                    </a:cubicBezTo>
                    <a:cubicBezTo>
                      <a:pt x="58947" y="1193467"/>
                      <a:pt x="72917" y="1154097"/>
                      <a:pt x="91967" y="1124887"/>
                    </a:cubicBezTo>
                    <a:cubicBezTo>
                      <a:pt x="111017" y="1095677"/>
                      <a:pt x="138957" y="1067737"/>
                      <a:pt x="171977" y="1049957"/>
                    </a:cubicBezTo>
                    <a:cubicBezTo>
                      <a:pt x="206267" y="1030907"/>
                      <a:pt x="255797" y="1046147"/>
                      <a:pt x="295167" y="1020747"/>
                    </a:cubicBezTo>
                    <a:cubicBezTo>
                      <a:pt x="348507" y="985187"/>
                      <a:pt x="434867" y="892477"/>
                      <a:pt x="442487" y="822627"/>
                    </a:cubicBezTo>
                    <a:cubicBezTo>
                      <a:pt x="450107" y="751507"/>
                      <a:pt x="392957" y="660067"/>
                      <a:pt x="342157" y="597837"/>
                    </a:cubicBezTo>
                    <a:cubicBezTo>
                      <a:pt x="288817" y="533067"/>
                      <a:pt x="184677" y="508937"/>
                      <a:pt x="128797" y="445437"/>
                    </a:cubicBezTo>
                    <a:cubicBezTo>
                      <a:pt x="71647" y="380667"/>
                      <a:pt x="-13443" y="284147"/>
                      <a:pt x="1797" y="214297"/>
                    </a:cubicBezTo>
                    <a:cubicBezTo>
                      <a:pt x="19577" y="134287"/>
                      <a:pt x="189757" y="17447"/>
                      <a:pt x="283737" y="2207"/>
                    </a:cubicBezTo>
                    <a:cubicBezTo>
                      <a:pt x="361207" y="-10493"/>
                      <a:pt x="445027" y="33957"/>
                      <a:pt x="513607" y="75867"/>
                    </a:cubicBezTo>
                    <a:cubicBezTo>
                      <a:pt x="585997" y="120317"/>
                      <a:pt x="652037" y="188897"/>
                      <a:pt x="700297" y="263827"/>
                    </a:cubicBezTo>
                    <a:cubicBezTo>
                      <a:pt x="753637" y="345107"/>
                      <a:pt x="793007" y="460677"/>
                      <a:pt x="814597" y="553387"/>
                    </a:cubicBezTo>
                    <a:cubicBezTo>
                      <a:pt x="833647" y="634667"/>
                      <a:pt x="841267" y="710867"/>
                      <a:pt x="833647" y="787067"/>
                    </a:cubicBezTo>
                    <a:cubicBezTo>
                      <a:pt x="826027" y="864537"/>
                      <a:pt x="808247" y="947087"/>
                      <a:pt x="770147" y="1015667"/>
                    </a:cubicBezTo>
                    <a:cubicBezTo>
                      <a:pt x="729507" y="1088057"/>
                      <a:pt x="640607" y="1162987"/>
                      <a:pt x="588537" y="1209977"/>
                    </a:cubicBezTo>
                    <a:cubicBezTo>
                      <a:pt x="554247" y="1240457"/>
                      <a:pt x="532657" y="1283637"/>
                      <a:pt x="498367" y="1278557"/>
                    </a:cubicBezTo>
                    <a:cubicBezTo>
                      <a:pt x="428517" y="1268397"/>
                      <a:pt x="232937" y="900097"/>
                      <a:pt x="232937" y="900097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7944356" y="5632349"/>
              <a:ext cx="972820" cy="1347470"/>
              <a:chOff x="0" y="0"/>
              <a:chExt cx="972820" cy="134747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45943" y="50101"/>
                <a:ext cx="884179" cy="1250108"/>
              </a:xfrm>
              <a:custGeom>
                <a:avLst/>
                <a:gdLst/>
                <a:ahLst/>
                <a:cxnLst/>
                <a:rect r="r" b="b" t="t" l="l"/>
                <a:pathLst>
                  <a:path h="1250108" w="884179">
                    <a:moveTo>
                      <a:pt x="157257" y="744919"/>
                    </a:moveTo>
                    <a:cubicBezTo>
                      <a:pt x="302037" y="699199"/>
                      <a:pt x="354107" y="529019"/>
                      <a:pt x="323627" y="475679"/>
                    </a:cubicBezTo>
                    <a:cubicBezTo>
                      <a:pt x="294417" y="427419"/>
                      <a:pt x="142017" y="441389"/>
                      <a:pt x="97567" y="417259"/>
                    </a:cubicBezTo>
                    <a:cubicBezTo>
                      <a:pt x="75977" y="404559"/>
                      <a:pt x="67087" y="395669"/>
                      <a:pt x="54387" y="377889"/>
                    </a:cubicBezTo>
                    <a:cubicBezTo>
                      <a:pt x="35337" y="353759"/>
                      <a:pt x="12477" y="314389"/>
                      <a:pt x="4857" y="280099"/>
                    </a:cubicBezTo>
                    <a:cubicBezTo>
                      <a:pt x="-4033" y="245809"/>
                      <a:pt x="1047" y="200089"/>
                      <a:pt x="6127" y="170879"/>
                    </a:cubicBezTo>
                    <a:cubicBezTo>
                      <a:pt x="9937" y="149289"/>
                      <a:pt x="15017" y="136589"/>
                      <a:pt x="26447" y="118809"/>
                    </a:cubicBezTo>
                    <a:cubicBezTo>
                      <a:pt x="42957" y="93409"/>
                      <a:pt x="70897" y="57849"/>
                      <a:pt x="100107" y="38799"/>
                    </a:cubicBezTo>
                    <a:cubicBezTo>
                      <a:pt x="130587" y="18479"/>
                      <a:pt x="168687" y="4509"/>
                      <a:pt x="202977" y="699"/>
                    </a:cubicBezTo>
                    <a:cubicBezTo>
                      <a:pt x="238537" y="-1841"/>
                      <a:pt x="282987" y="7049"/>
                      <a:pt x="312197" y="15939"/>
                    </a:cubicBezTo>
                    <a:cubicBezTo>
                      <a:pt x="332517" y="22289"/>
                      <a:pt x="343947" y="26099"/>
                      <a:pt x="360457" y="42609"/>
                    </a:cubicBezTo>
                    <a:cubicBezTo>
                      <a:pt x="392207" y="78169"/>
                      <a:pt x="397287" y="208979"/>
                      <a:pt x="454437" y="252159"/>
                    </a:cubicBezTo>
                    <a:cubicBezTo>
                      <a:pt x="521747" y="301689"/>
                      <a:pt x="693197" y="238189"/>
                      <a:pt x="763047" y="292799"/>
                    </a:cubicBezTo>
                    <a:cubicBezTo>
                      <a:pt x="831627" y="346139"/>
                      <a:pt x="855757" y="482029"/>
                      <a:pt x="873537" y="570929"/>
                    </a:cubicBezTo>
                    <a:cubicBezTo>
                      <a:pt x="888777" y="649669"/>
                      <a:pt x="886237" y="723329"/>
                      <a:pt x="874807" y="800799"/>
                    </a:cubicBezTo>
                    <a:cubicBezTo>
                      <a:pt x="863377" y="883349"/>
                      <a:pt x="840517" y="979869"/>
                      <a:pt x="798607" y="1049719"/>
                    </a:cubicBezTo>
                    <a:cubicBezTo>
                      <a:pt x="759237" y="1117029"/>
                      <a:pt x="685577" y="1184339"/>
                      <a:pt x="637317" y="1216089"/>
                    </a:cubicBezTo>
                    <a:cubicBezTo>
                      <a:pt x="606837" y="1235139"/>
                      <a:pt x="576357" y="1259269"/>
                      <a:pt x="553497" y="1246569"/>
                    </a:cubicBezTo>
                    <a:cubicBezTo>
                      <a:pt x="502697" y="1216089"/>
                      <a:pt x="529367" y="842709"/>
                      <a:pt x="481107" y="794449"/>
                    </a:cubicBezTo>
                    <a:cubicBezTo>
                      <a:pt x="463327" y="776669"/>
                      <a:pt x="439197" y="798259"/>
                      <a:pt x="418877" y="783019"/>
                    </a:cubicBezTo>
                    <a:cubicBezTo>
                      <a:pt x="378237" y="753809"/>
                      <a:pt x="360457" y="631889"/>
                      <a:pt x="305847" y="568389"/>
                    </a:cubicBezTo>
                    <a:cubicBezTo>
                      <a:pt x="243617" y="494729"/>
                      <a:pt x="102647" y="436309"/>
                      <a:pt x="54387" y="377889"/>
                    </a:cubicBezTo>
                    <a:cubicBezTo>
                      <a:pt x="25177" y="343599"/>
                      <a:pt x="12477" y="314389"/>
                      <a:pt x="4857" y="280099"/>
                    </a:cubicBezTo>
                    <a:cubicBezTo>
                      <a:pt x="-4033" y="245809"/>
                      <a:pt x="1047" y="200089"/>
                      <a:pt x="6127" y="170879"/>
                    </a:cubicBezTo>
                    <a:cubicBezTo>
                      <a:pt x="9937" y="149289"/>
                      <a:pt x="17557" y="135319"/>
                      <a:pt x="26447" y="118809"/>
                    </a:cubicBezTo>
                    <a:cubicBezTo>
                      <a:pt x="35337" y="103569"/>
                      <a:pt x="42957" y="89599"/>
                      <a:pt x="58197" y="74359"/>
                    </a:cubicBezTo>
                    <a:cubicBezTo>
                      <a:pt x="79787" y="54039"/>
                      <a:pt x="116617" y="26099"/>
                      <a:pt x="149637" y="13399"/>
                    </a:cubicBezTo>
                    <a:cubicBezTo>
                      <a:pt x="182657" y="1969"/>
                      <a:pt x="213137" y="-3111"/>
                      <a:pt x="258857" y="1969"/>
                    </a:cubicBezTo>
                    <a:cubicBezTo>
                      <a:pt x="340137" y="12129"/>
                      <a:pt x="506507" y="62929"/>
                      <a:pt x="591597" y="126429"/>
                    </a:cubicBezTo>
                    <a:cubicBezTo>
                      <a:pt x="667797" y="183579"/>
                      <a:pt x="724947" y="268669"/>
                      <a:pt x="760507" y="352489"/>
                    </a:cubicBezTo>
                    <a:cubicBezTo>
                      <a:pt x="797337" y="433769"/>
                      <a:pt x="812577" y="534099"/>
                      <a:pt x="811307" y="621729"/>
                    </a:cubicBezTo>
                    <a:cubicBezTo>
                      <a:pt x="808767" y="706819"/>
                      <a:pt x="792257" y="795719"/>
                      <a:pt x="751617" y="873189"/>
                    </a:cubicBezTo>
                    <a:cubicBezTo>
                      <a:pt x="707167" y="957009"/>
                      <a:pt x="624617" y="1049719"/>
                      <a:pt x="545877" y="1103059"/>
                    </a:cubicBezTo>
                    <a:cubicBezTo>
                      <a:pt x="473487" y="1151319"/>
                      <a:pt x="365537" y="1174179"/>
                      <a:pt x="300767" y="1190689"/>
                    </a:cubicBezTo>
                    <a:cubicBezTo>
                      <a:pt x="260127" y="1200849"/>
                      <a:pt x="224567" y="1224979"/>
                      <a:pt x="199167" y="1204659"/>
                    </a:cubicBezTo>
                    <a:cubicBezTo>
                      <a:pt x="145827" y="1161479"/>
                      <a:pt x="157257" y="744919"/>
                      <a:pt x="157257" y="744919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7906256" y="4274719"/>
              <a:ext cx="944880" cy="1277620"/>
              <a:chOff x="0" y="0"/>
              <a:chExt cx="944880" cy="127762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45378" y="48966"/>
                <a:ext cx="852085" cy="1186557"/>
              </a:xfrm>
              <a:custGeom>
                <a:avLst/>
                <a:gdLst/>
                <a:ahLst/>
                <a:cxnLst/>
                <a:rect r="r" b="b" t="t" l="l"/>
                <a:pathLst>
                  <a:path h="1186557" w="852085">
                    <a:moveTo>
                      <a:pt x="187032" y="711764"/>
                    </a:moveTo>
                    <a:cubicBezTo>
                      <a:pt x="330542" y="692714"/>
                      <a:pt x="283552" y="558094"/>
                      <a:pt x="310222" y="489514"/>
                    </a:cubicBezTo>
                    <a:cubicBezTo>
                      <a:pt x="336892" y="420934"/>
                      <a:pt x="451192" y="305364"/>
                      <a:pt x="458812" y="310444"/>
                    </a:cubicBezTo>
                    <a:cubicBezTo>
                      <a:pt x="465162" y="314254"/>
                      <a:pt x="435952" y="387914"/>
                      <a:pt x="413092" y="417124"/>
                    </a:cubicBezTo>
                    <a:cubicBezTo>
                      <a:pt x="390232" y="446334"/>
                      <a:pt x="358482" y="470464"/>
                      <a:pt x="326732" y="484434"/>
                    </a:cubicBezTo>
                    <a:cubicBezTo>
                      <a:pt x="293712" y="499674"/>
                      <a:pt x="247992" y="504754"/>
                      <a:pt x="218782" y="504754"/>
                    </a:cubicBezTo>
                    <a:cubicBezTo>
                      <a:pt x="197192" y="504754"/>
                      <a:pt x="184492" y="502214"/>
                      <a:pt x="164172" y="494594"/>
                    </a:cubicBezTo>
                    <a:cubicBezTo>
                      <a:pt x="136232" y="483164"/>
                      <a:pt x="95592" y="462844"/>
                      <a:pt x="71462" y="437444"/>
                    </a:cubicBezTo>
                    <a:cubicBezTo>
                      <a:pt x="46062" y="412044"/>
                      <a:pt x="24472" y="377754"/>
                      <a:pt x="14312" y="343464"/>
                    </a:cubicBezTo>
                    <a:cubicBezTo>
                      <a:pt x="4152" y="309174"/>
                      <a:pt x="-8548" y="271074"/>
                      <a:pt x="7962" y="234244"/>
                    </a:cubicBezTo>
                    <a:cubicBezTo>
                      <a:pt x="35902" y="173284"/>
                      <a:pt x="162902" y="70414"/>
                      <a:pt x="250532" y="47554"/>
                    </a:cubicBezTo>
                    <a:cubicBezTo>
                      <a:pt x="335622" y="25964"/>
                      <a:pt x="439762" y="53904"/>
                      <a:pt x="523582" y="88194"/>
                    </a:cubicBezTo>
                    <a:cubicBezTo>
                      <a:pt x="607402" y="123754"/>
                      <a:pt x="697572" y="185984"/>
                      <a:pt x="750912" y="258374"/>
                    </a:cubicBezTo>
                    <a:cubicBezTo>
                      <a:pt x="805522" y="332034"/>
                      <a:pt x="836002" y="439984"/>
                      <a:pt x="847432" y="528884"/>
                    </a:cubicBezTo>
                    <a:cubicBezTo>
                      <a:pt x="857592" y="608894"/>
                      <a:pt x="851242" y="692714"/>
                      <a:pt x="827112" y="765104"/>
                    </a:cubicBezTo>
                    <a:cubicBezTo>
                      <a:pt x="804252" y="837494"/>
                      <a:pt x="763612" y="900994"/>
                      <a:pt x="709002" y="963224"/>
                    </a:cubicBezTo>
                    <a:cubicBezTo>
                      <a:pt x="644232" y="1036884"/>
                      <a:pt x="509612" y="1186744"/>
                      <a:pt x="452462" y="1165154"/>
                    </a:cubicBezTo>
                    <a:cubicBezTo>
                      <a:pt x="385152" y="1139754"/>
                      <a:pt x="413092" y="743514"/>
                      <a:pt x="368642" y="715574"/>
                    </a:cubicBezTo>
                    <a:cubicBezTo>
                      <a:pt x="354672" y="705414"/>
                      <a:pt x="334352" y="735894"/>
                      <a:pt x="319112" y="728274"/>
                    </a:cubicBezTo>
                    <a:cubicBezTo>
                      <a:pt x="286092" y="711764"/>
                      <a:pt x="216242" y="570794"/>
                      <a:pt x="232752" y="504754"/>
                    </a:cubicBezTo>
                    <a:cubicBezTo>
                      <a:pt x="251802" y="432364"/>
                      <a:pt x="444842" y="307904"/>
                      <a:pt x="457542" y="318064"/>
                    </a:cubicBezTo>
                    <a:cubicBezTo>
                      <a:pt x="466432" y="324414"/>
                      <a:pt x="429602" y="392994"/>
                      <a:pt x="413092" y="417124"/>
                    </a:cubicBezTo>
                    <a:cubicBezTo>
                      <a:pt x="400392" y="434904"/>
                      <a:pt x="387692" y="445064"/>
                      <a:pt x="373722" y="456494"/>
                    </a:cubicBezTo>
                    <a:cubicBezTo>
                      <a:pt x="359752" y="467924"/>
                      <a:pt x="345782" y="476814"/>
                      <a:pt x="326732" y="484434"/>
                    </a:cubicBezTo>
                    <a:cubicBezTo>
                      <a:pt x="298792" y="495864"/>
                      <a:pt x="254342" y="506024"/>
                      <a:pt x="218782" y="504754"/>
                    </a:cubicBezTo>
                    <a:cubicBezTo>
                      <a:pt x="183222" y="502214"/>
                      <a:pt x="140042" y="485704"/>
                      <a:pt x="114642" y="471734"/>
                    </a:cubicBezTo>
                    <a:cubicBezTo>
                      <a:pt x="95592" y="461574"/>
                      <a:pt x="85432" y="452684"/>
                      <a:pt x="71462" y="437444"/>
                    </a:cubicBezTo>
                    <a:cubicBezTo>
                      <a:pt x="51142" y="414584"/>
                      <a:pt x="24472" y="371404"/>
                      <a:pt x="14312" y="343464"/>
                    </a:cubicBezTo>
                    <a:cubicBezTo>
                      <a:pt x="6692" y="323144"/>
                      <a:pt x="5422" y="307904"/>
                      <a:pt x="5422" y="288854"/>
                    </a:cubicBezTo>
                    <a:cubicBezTo>
                      <a:pt x="4152" y="271074"/>
                      <a:pt x="342" y="255834"/>
                      <a:pt x="7962" y="234244"/>
                    </a:cubicBezTo>
                    <a:cubicBezTo>
                      <a:pt x="23202" y="191064"/>
                      <a:pt x="75272" y="97084"/>
                      <a:pt x="132422" y="58984"/>
                    </a:cubicBezTo>
                    <a:cubicBezTo>
                      <a:pt x="192112" y="17074"/>
                      <a:pt x="289902" y="-7056"/>
                      <a:pt x="364832" y="1834"/>
                    </a:cubicBezTo>
                    <a:cubicBezTo>
                      <a:pt x="439762" y="10724"/>
                      <a:pt x="518502" y="56444"/>
                      <a:pt x="583272" y="111054"/>
                    </a:cubicBezTo>
                    <a:cubicBezTo>
                      <a:pt x="655662" y="173284"/>
                      <a:pt x="729322" y="281234"/>
                      <a:pt x="768692" y="368864"/>
                    </a:cubicBezTo>
                    <a:cubicBezTo>
                      <a:pt x="801712" y="442524"/>
                      <a:pt x="813142" y="517454"/>
                      <a:pt x="816952" y="594924"/>
                    </a:cubicBezTo>
                    <a:cubicBezTo>
                      <a:pt x="822032" y="672394"/>
                      <a:pt x="828382" y="756214"/>
                      <a:pt x="795362" y="832414"/>
                    </a:cubicBezTo>
                    <a:cubicBezTo>
                      <a:pt x="755992" y="925124"/>
                      <a:pt x="659472" y="1038154"/>
                      <a:pt x="568032" y="1095304"/>
                    </a:cubicBezTo>
                    <a:cubicBezTo>
                      <a:pt x="480402" y="1149914"/>
                      <a:pt x="340702" y="1167694"/>
                      <a:pt x="263232" y="1176584"/>
                    </a:cubicBezTo>
                    <a:cubicBezTo>
                      <a:pt x="216242" y="1181664"/>
                      <a:pt x="171792" y="1198174"/>
                      <a:pt x="148932" y="1172774"/>
                    </a:cubicBezTo>
                    <a:cubicBezTo>
                      <a:pt x="101942" y="1119434"/>
                      <a:pt x="187032" y="711764"/>
                      <a:pt x="187032" y="711764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9" id="19"/>
            <p:cNvGrpSpPr/>
            <p:nvPr/>
          </p:nvGrpSpPr>
          <p:grpSpPr>
            <a:xfrm rot="0">
              <a:off x="7873236" y="2901849"/>
              <a:ext cx="1010920" cy="1395730"/>
              <a:chOff x="0" y="0"/>
              <a:chExt cx="1010920" cy="139573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50252" y="46919"/>
                <a:ext cx="916675" cy="1305259"/>
              </a:xfrm>
              <a:custGeom>
                <a:avLst/>
                <a:gdLst/>
                <a:ahLst/>
                <a:cxnLst/>
                <a:rect r="r" b="b" t="t" l="l"/>
                <a:pathLst>
                  <a:path h="1305259" w="916675">
                    <a:moveTo>
                      <a:pt x="118658" y="844621"/>
                    </a:moveTo>
                    <a:cubicBezTo>
                      <a:pt x="319318" y="787471"/>
                      <a:pt x="441238" y="715081"/>
                      <a:pt x="442508" y="659201"/>
                    </a:cubicBezTo>
                    <a:cubicBezTo>
                      <a:pt x="443778" y="598241"/>
                      <a:pt x="296458" y="508071"/>
                      <a:pt x="229148" y="464891"/>
                    </a:cubicBezTo>
                    <a:cubicBezTo>
                      <a:pt x="178348" y="433141"/>
                      <a:pt x="119928" y="433141"/>
                      <a:pt x="84368" y="405201"/>
                    </a:cubicBezTo>
                    <a:cubicBezTo>
                      <a:pt x="53888" y="382341"/>
                      <a:pt x="32298" y="350591"/>
                      <a:pt x="18328" y="317571"/>
                    </a:cubicBezTo>
                    <a:cubicBezTo>
                      <a:pt x="4358" y="284551"/>
                      <a:pt x="-1992" y="245181"/>
                      <a:pt x="548" y="209621"/>
                    </a:cubicBezTo>
                    <a:cubicBezTo>
                      <a:pt x="4358" y="174061"/>
                      <a:pt x="17058" y="135961"/>
                      <a:pt x="36108" y="105481"/>
                    </a:cubicBezTo>
                    <a:cubicBezTo>
                      <a:pt x="55158" y="76271"/>
                      <a:pt x="89448" y="47061"/>
                      <a:pt x="114848" y="30551"/>
                    </a:cubicBezTo>
                    <a:cubicBezTo>
                      <a:pt x="132628" y="19121"/>
                      <a:pt x="145328" y="12771"/>
                      <a:pt x="165648" y="8961"/>
                    </a:cubicBezTo>
                    <a:cubicBezTo>
                      <a:pt x="194858" y="2611"/>
                      <a:pt x="230418" y="-3739"/>
                      <a:pt x="274868" y="3881"/>
                    </a:cubicBezTo>
                    <a:cubicBezTo>
                      <a:pt x="356148" y="20391"/>
                      <a:pt x="509818" y="91511"/>
                      <a:pt x="602528" y="153741"/>
                    </a:cubicBezTo>
                    <a:cubicBezTo>
                      <a:pt x="685078" y="208351"/>
                      <a:pt x="766358" y="274391"/>
                      <a:pt x="812078" y="348051"/>
                    </a:cubicBezTo>
                    <a:cubicBezTo>
                      <a:pt x="852718" y="414091"/>
                      <a:pt x="873038" y="492831"/>
                      <a:pt x="875578" y="567761"/>
                    </a:cubicBezTo>
                    <a:cubicBezTo>
                      <a:pt x="878118" y="643961"/>
                      <a:pt x="862878" y="729051"/>
                      <a:pt x="826048" y="801441"/>
                    </a:cubicBezTo>
                    <a:cubicBezTo>
                      <a:pt x="784138" y="881451"/>
                      <a:pt x="702858" y="1007181"/>
                      <a:pt x="622848" y="1022421"/>
                    </a:cubicBezTo>
                    <a:cubicBezTo>
                      <a:pt x="540298" y="1038931"/>
                      <a:pt x="389168" y="944951"/>
                      <a:pt x="337098" y="887801"/>
                    </a:cubicBezTo>
                    <a:cubicBezTo>
                      <a:pt x="304078" y="850971"/>
                      <a:pt x="272328" y="790011"/>
                      <a:pt x="291378" y="763341"/>
                    </a:cubicBezTo>
                    <a:cubicBezTo>
                      <a:pt x="325668" y="712541"/>
                      <a:pt x="734608" y="802711"/>
                      <a:pt x="748578" y="760801"/>
                    </a:cubicBezTo>
                    <a:cubicBezTo>
                      <a:pt x="760008" y="727781"/>
                      <a:pt x="596178" y="619831"/>
                      <a:pt x="512358" y="581731"/>
                    </a:cubicBezTo>
                    <a:cubicBezTo>
                      <a:pt x="437428" y="547441"/>
                      <a:pt x="348528" y="563951"/>
                      <a:pt x="276138" y="533471"/>
                    </a:cubicBezTo>
                    <a:cubicBezTo>
                      <a:pt x="205018" y="504261"/>
                      <a:pt x="128818" y="447111"/>
                      <a:pt x="84368" y="405201"/>
                    </a:cubicBezTo>
                    <a:cubicBezTo>
                      <a:pt x="52618" y="375991"/>
                      <a:pt x="32298" y="350591"/>
                      <a:pt x="18328" y="317571"/>
                    </a:cubicBezTo>
                    <a:cubicBezTo>
                      <a:pt x="4358" y="284551"/>
                      <a:pt x="548" y="238831"/>
                      <a:pt x="548" y="209621"/>
                    </a:cubicBezTo>
                    <a:cubicBezTo>
                      <a:pt x="1818" y="188031"/>
                      <a:pt x="4358" y="175331"/>
                      <a:pt x="11978" y="155011"/>
                    </a:cubicBezTo>
                    <a:cubicBezTo>
                      <a:pt x="23408" y="128341"/>
                      <a:pt x="44998" y="87701"/>
                      <a:pt x="70398" y="63571"/>
                    </a:cubicBezTo>
                    <a:cubicBezTo>
                      <a:pt x="95798" y="38171"/>
                      <a:pt x="131358" y="19121"/>
                      <a:pt x="165648" y="8961"/>
                    </a:cubicBezTo>
                    <a:cubicBezTo>
                      <a:pt x="199938" y="-1199"/>
                      <a:pt x="240578" y="-2469"/>
                      <a:pt x="274868" y="3881"/>
                    </a:cubicBezTo>
                    <a:cubicBezTo>
                      <a:pt x="309158" y="11501"/>
                      <a:pt x="373928" y="49601"/>
                      <a:pt x="373928" y="52141"/>
                    </a:cubicBezTo>
                    <a:cubicBezTo>
                      <a:pt x="372658" y="53411"/>
                      <a:pt x="274868" y="19121"/>
                      <a:pt x="276138" y="16581"/>
                    </a:cubicBezTo>
                    <a:cubicBezTo>
                      <a:pt x="277408" y="12771"/>
                      <a:pt x="424728" y="43251"/>
                      <a:pt x="500928" y="64841"/>
                    </a:cubicBezTo>
                    <a:cubicBezTo>
                      <a:pt x="583478" y="87701"/>
                      <a:pt x="686348" y="95321"/>
                      <a:pt x="752388" y="153741"/>
                    </a:cubicBezTo>
                    <a:cubicBezTo>
                      <a:pt x="828588" y="221051"/>
                      <a:pt x="890818" y="370911"/>
                      <a:pt x="909868" y="471241"/>
                    </a:cubicBezTo>
                    <a:cubicBezTo>
                      <a:pt x="926378" y="553791"/>
                      <a:pt x="909868" y="628721"/>
                      <a:pt x="892088" y="706191"/>
                    </a:cubicBezTo>
                    <a:cubicBezTo>
                      <a:pt x="873038" y="788741"/>
                      <a:pt x="840018" y="881451"/>
                      <a:pt x="795568" y="953841"/>
                    </a:cubicBezTo>
                    <a:cubicBezTo>
                      <a:pt x="752388" y="1023691"/>
                      <a:pt x="699048" y="1085921"/>
                      <a:pt x="630468" y="1136721"/>
                    </a:cubicBezTo>
                    <a:cubicBezTo>
                      <a:pt x="554268" y="1192601"/>
                      <a:pt x="427268" y="1238321"/>
                      <a:pt x="348528" y="1264991"/>
                    </a:cubicBezTo>
                    <a:cubicBezTo>
                      <a:pt x="295188" y="1284041"/>
                      <a:pt x="245658" y="1320871"/>
                      <a:pt x="210098" y="1298011"/>
                    </a:cubicBezTo>
                    <a:cubicBezTo>
                      <a:pt x="145328" y="1256101"/>
                      <a:pt x="118658" y="844621"/>
                      <a:pt x="118658" y="844621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7842756" y="1635659"/>
              <a:ext cx="961390" cy="1211580"/>
              <a:chOff x="0" y="0"/>
              <a:chExt cx="961390" cy="121158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9316" y="45903"/>
                <a:ext cx="860316" cy="1125602"/>
              </a:xfrm>
              <a:custGeom>
                <a:avLst/>
                <a:gdLst/>
                <a:ahLst/>
                <a:cxnLst/>
                <a:rect r="r" b="b" t="t" l="l"/>
                <a:pathLst>
                  <a:path h="1125602" w="860316">
                    <a:moveTo>
                      <a:pt x="179284" y="652597"/>
                    </a:moveTo>
                    <a:cubicBezTo>
                      <a:pt x="339304" y="619577"/>
                      <a:pt x="365974" y="436697"/>
                      <a:pt x="340574" y="416377"/>
                    </a:cubicBezTo>
                    <a:cubicBezTo>
                      <a:pt x="322794" y="402407"/>
                      <a:pt x="259294" y="458287"/>
                      <a:pt x="227544" y="462097"/>
                    </a:cubicBezTo>
                    <a:cubicBezTo>
                      <a:pt x="207224" y="465907"/>
                      <a:pt x="190714" y="460827"/>
                      <a:pt x="172934" y="455747"/>
                    </a:cubicBezTo>
                    <a:cubicBezTo>
                      <a:pt x="155154" y="451937"/>
                      <a:pt x="139914" y="446857"/>
                      <a:pt x="122134" y="436697"/>
                    </a:cubicBezTo>
                    <a:cubicBezTo>
                      <a:pt x="95464" y="421457"/>
                      <a:pt x="58634" y="387167"/>
                      <a:pt x="39584" y="364307"/>
                    </a:cubicBezTo>
                    <a:cubicBezTo>
                      <a:pt x="26884" y="346527"/>
                      <a:pt x="20534" y="335097"/>
                      <a:pt x="14184" y="314777"/>
                    </a:cubicBezTo>
                    <a:cubicBezTo>
                      <a:pt x="5294" y="286837"/>
                      <a:pt x="-3596" y="241117"/>
                      <a:pt x="1484" y="206827"/>
                    </a:cubicBezTo>
                    <a:cubicBezTo>
                      <a:pt x="5294" y="171267"/>
                      <a:pt x="24344" y="129357"/>
                      <a:pt x="39584" y="103957"/>
                    </a:cubicBezTo>
                    <a:cubicBezTo>
                      <a:pt x="51014" y="86177"/>
                      <a:pt x="62444" y="74747"/>
                      <a:pt x="76414" y="63317"/>
                    </a:cubicBezTo>
                    <a:cubicBezTo>
                      <a:pt x="90384" y="50617"/>
                      <a:pt x="101814" y="40457"/>
                      <a:pt x="122134" y="31567"/>
                    </a:cubicBezTo>
                    <a:cubicBezTo>
                      <a:pt x="148804" y="18867"/>
                      <a:pt x="183094" y="9977"/>
                      <a:pt x="227544" y="4897"/>
                    </a:cubicBezTo>
                    <a:cubicBezTo>
                      <a:pt x="301204" y="-1453"/>
                      <a:pt x="435824" y="-6533"/>
                      <a:pt x="522184" y="22677"/>
                    </a:cubicBezTo>
                    <a:cubicBezTo>
                      <a:pt x="600924" y="50617"/>
                      <a:pt x="677124" y="105227"/>
                      <a:pt x="729194" y="166187"/>
                    </a:cubicBezTo>
                    <a:cubicBezTo>
                      <a:pt x="778724" y="225877"/>
                      <a:pt x="813014" y="305887"/>
                      <a:pt x="830794" y="380817"/>
                    </a:cubicBezTo>
                    <a:cubicBezTo>
                      <a:pt x="848574" y="454477"/>
                      <a:pt x="851114" y="550997"/>
                      <a:pt x="838414" y="609417"/>
                    </a:cubicBezTo>
                    <a:cubicBezTo>
                      <a:pt x="829524" y="650057"/>
                      <a:pt x="811744" y="680537"/>
                      <a:pt x="788884" y="707207"/>
                    </a:cubicBezTo>
                    <a:cubicBezTo>
                      <a:pt x="766024" y="733877"/>
                      <a:pt x="726654" y="758007"/>
                      <a:pt x="699984" y="770707"/>
                    </a:cubicBezTo>
                    <a:cubicBezTo>
                      <a:pt x="680934" y="779597"/>
                      <a:pt x="666964" y="782137"/>
                      <a:pt x="646644" y="783407"/>
                    </a:cubicBezTo>
                    <a:cubicBezTo>
                      <a:pt x="616164" y="785947"/>
                      <a:pt x="565364" y="780867"/>
                      <a:pt x="537424" y="771977"/>
                    </a:cubicBezTo>
                    <a:cubicBezTo>
                      <a:pt x="517104" y="765627"/>
                      <a:pt x="505674" y="759277"/>
                      <a:pt x="487894" y="746577"/>
                    </a:cubicBezTo>
                    <a:cubicBezTo>
                      <a:pt x="465034" y="728797"/>
                      <a:pt x="430744" y="690697"/>
                      <a:pt x="414234" y="666567"/>
                    </a:cubicBezTo>
                    <a:cubicBezTo>
                      <a:pt x="404074" y="647517"/>
                      <a:pt x="388834" y="618307"/>
                      <a:pt x="395184" y="614497"/>
                    </a:cubicBezTo>
                    <a:cubicBezTo>
                      <a:pt x="406614" y="605607"/>
                      <a:pt x="579334" y="806267"/>
                      <a:pt x="619974" y="785947"/>
                    </a:cubicBezTo>
                    <a:cubicBezTo>
                      <a:pt x="672044" y="759277"/>
                      <a:pt x="560284" y="355417"/>
                      <a:pt x="612354" y="328747"/>
                    </a:cubicBezTo>
                    <a:cubicBezTo>
                      <a:pt x="652994" y="308427"/>
                      <a:pt x="807934" y="441777"/>
                      <a:pt x="837144" y="500197"/>
                    </a:cubicBezTo>
                    <a:cubicBezTo>
                      <a:pt x="854924" y="535757"/>
                      <a:pt x="846034" y="575127"/>
                      <a:pt x="838414" y="609417"/>
                    </a:cubicBezTo>
                    <a:cubicBezTo>
                      <a:pt x="830794" y="643707"/>
                      <a:pt x="811744" y="680537"/>
                      <a:pt x="788884" y="707207"/>
                    </a:cubicBezTo>
                    <a:cubicBezTo>
                      <a:pt x="766024" y="733877"/>
                      <a:pt x="733004" y="756737"/>
                      <a:pt x="699984" y="770707"/>
                    </a:cubicBezTo>
                    <a:cubicBezTo>
                      <a:pt x="666964" y="783407"/>
                      <a:pt x="621244" y="785947"/>
                      <a:pt x="590764" y="784677"/>
                    </a:cubicBezTo>
                    <a:cubicBezTo>
                      <a:pt x="570444" y="783407"/>
                      <a:pt x="556474" y="780867"/>
                      <a:pt x="537424" y="771977"/>
                    </a:cubicBezTo>
                    <a:cubicBezTo>
                      <a:pt x="509484" y="760547"/>
                      <a:pt x="470114" y="737687"/>
                      <a:pt x="447254" y="711017"/>
                    </a:cubicBezTo>
                    <a:cubicBezTo>
                      <a:pt x="423124" y="684347"/>
                      <a:pt x="420584" y="647517"/>
                      <a:pt x="395184" y="614497"/>
                    </a:cubicBezTo>
                    <a:cubicBezTo>
                      <a:pt x="357084" y="566237"/>
                      <a:pt x="270724" y="482417"/>
                      <a:pt x="227544" y="462097"/>
                    </a:cubicBezTo>
                    <a:cubicBezTo>
                      <a:pt x="205954" y="453207"/>
                      <a:pt x="193254" y="462097"/>
                      <a:pt x="172934" y="455747"/>
                    </a:cubicBezTo>
                    <a:cubicBezTo>
                      <a:pt x="144994" y="446857"/>
                      <a:pt x="99274" y="423997"/>
                      <a:pt x="76414" y="404947"/>
                    </a:cubicBezTo>
                    <a:cubicBezTo>
                      <a:pt x="59904" y="392247"/>
                      <a:pt x="51014" y="382087"/>
                      <a:pt x="39584" y="364307"/>
                    </a:cubicBezTo>
                    <a:cubicBezTo>
                      <a:pt x="24344" y="337637"/>
                      <a:pt x="5294" y="296997"/>
                      <a:pt x="1484" y="261437"/>
                    </a:cubicBezTo>
                    <a:cubicBezTo>
                      <a:pt x="-3596" y="225877"/>
                      <a:pt x="5294" y="181427"/>
                      <a:pt x="14184" y="152217"/>
                    </a:cubicBezTo>
                    <a:cubicBezTo>
                      <a:pt x="20534" y="133167"/>
                      <a:pt x="26884" y="120467"/>
                      <a:pt x="39584" y="103957"/>
                    </a:cubicBezTo>
                    <a:cubicBezTo>
                      <a:pt x="58634" y="81097"/>
                      <a:pt x="95464" y="46807"/>
                      <a:pt x="122134" y="31567"/>
                    </a:cubicBezTo>
                    <a:cubicBezTo>
                      <a:pt x="139914" y="20137"/>
                      <a:pt x="152614" y="16327"/>
                      <a:pt x="172934" y="12517"/>
                    </a:cubicBezTo>
                    <a:cubicBezTo>
                      <a:pt x="199604" y="6167"/>
                      <a:pt x="228814" y="3627"/>
                      <a:pt x="266914" y="4897"/>
                    </a:cubicBezTo>
                    <a:cubicBezTo>
                      <a:pt x="327874" y="7437"/>
                      <a:pt x="426934" y="7437"/>
                      <a:pt x="498054" y="34107"/>
                    </a:cubicBezTo>
                    <a:cubicBezTo>
                      <a:pt x="569174" y="62047"/>
                      <a:pt x="644104" y="112847"/>
                      <a:pt x="696174" y="169997"/>
                    </a:cubicBezTo>
                    <a:cubicBezTo>
                      <a:pt x="745704" y="225877"/>
                      <a:pt x="774914" y="296997"/>
                      <a:pt x="801584" y="373197"/>
                    </a:cubicBezTo>
                    <a:cubicBezTo>
                      <a:pt x="832064" y="458287"/>
                      <a:pt x="863814" y="570047"/>
                      <a:pt x="860004" y="658947"/>
                    </a:cubicBezTo>
                    <a:cubicBezTo>
                      <a:pt x="856194" y="737687"/>
                      <a:pt x="837144" y="817697"/>
                      <a:pt x="792694" y="881197"/>
                    </a:cubicBezTo>
                    <a:cubicBezTo>
                      <a:pt x="744434" y="952317"/>
                      <a:pt x="649184" y="1017087"/>
                      <a:pt x="566634" y="1055187"/>
                    </a:cubicBezTo>
                    <a:cubicBezTo>
                      <a:pt x="485354" y="1092017"/>
                      <a:pt x="372324" y="1100907"/>
                      <a:pt x="299934" y="1109797"/>
                    </a:cubicBezTo>
                    <a:cubicBezTo>
                      <a:pt x="252944" y="1114877"/>
                      <a:pt x="205954" y="1140277"/>
                      <a:pt x="179284" y="1113607"/>
                    </a:cubicBezTo>
                    <a:cubicBezTo>
                      <a:pt x="127214" y="1064077"/>
                      <a:pt x="179284" y="652597"/>
                      <a:pt x="179284" y="652597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626616" y="2334159"/>
              <a:ext cx="974090" cy="1333500"/>
              <a:chOff x="0" y="0"/>
              <a:chExt cx="974090" cy="13335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50684" y="46380"/>
                <a:ext cx="873572" cy="1235050"/>
              </a:xfrm>
              <a:custGeom>
                <a:avLst/>
                <a:gdLst/>
                <a:ahLst/>
                <a:cxnLst/>
                <a:rect r="r" b="b" t="t" l="l"/>
                <a:pathLst>
                  <a:path h="1235050" w="873572">
                    <a:moveTo>
                      <a:pt x="532246" y="1235050"/>
                    </a:moveTo>
                    <a:cubicBezTo>
                      <a:pt x="378576" y="1169010"/>
                      <a:pt x="275706" y="1127100"/>
                      <a:pt x="209666" y="1069950"/>
                    </a:cubicBezTo>
                    <a:cubicBezTo>
                      <a:pt x="141086" y="1007720"/>
                      <a:pt x="73776" y="916280"/>
                      <a:pt x="38216" y="833730"/>
                    </a:cubicBezTo>
                    <a:cubicBezTo>
                      <a:pt x="7736" y="758800"/>
                      <a:pt x="-1154" y="676250"/>
                      <a:pt x="116" y="597510"/>
                    </a:cubicBezTo>
                    <a:cubicBezTo>
                      <a:pt x="1386" y="520040"/>
                      <a:pt x="12816" y="440030"/>
                      <a:pt x="44566" y="366370"/>
                    </a:cubicBezTo>
                    <a:cubicBezTo>
                      <a:pt x="78856" y="286360"/>
                      <a:pt x="139816" y="201270"/>
                      <a:pt x="207126" y="140310"/>
                    </a:cubicBezTo>
                    <a:cubicBezTo>
                      <a:pt x="274436" y="80620"/>
                      <a:pt x="365876" y="18390"/>
                      <a:pt x="449696" y="4420"/>
                    </a:cubicBezTo>
                    <a:cubicBezTo>
                      <a:pt x="529706" y="-9550"/>
                      <a:pt x="628766" y="10770"/>
                      <a:pt x="699886" y="48870"/>
                    </a:cubicBezTo>
                    <a:cubicBezTo>
                      <a:pt x="769736" y="85700"/>
                      <a:pt x="885306" y="183490"/>
                      <a:pt x="872606" y="227940"/>
                    </a:cubicBezTo>
                    <a:cubicBezTo>
                      <a:pt x="853556" y="288900"/>
                      <a:pt x="482716" y="249530"/>
                      <a:pt x="426836" y="329540"/>
                    </a:cubicBezTo>
                    <a:cubicBezTo>
                      <a:pt x="383656" y="390500"/>
                      <a:pt x="424296" y="517500"/>
                      <a:pt x="457316" y="592430"/>
                    </a:cubicBezTo>
                    <a:cubicBezTo>
                      <a:pt x="487796" y="663550"/>
                      <a:pt x="560186" y="739750"/>
                      <a:pt x="608446" y="774040"/>
                    </a:cubicBezTo>
                    <a:cubicBezTo>
                      <a:pt x="641466" y="795630"/>
                      <a:pt x="690996" y="777850"/>
                      <a:pt x="703696" y="807060"/>
                    </a:cubicBezTo>
                    <a:cubicBezTo>
                      <a:pt x="731636" y="868020"/>
                      <a:pt x="532246" y="1235050"/>
                      <a:pt x="532246" y="1235050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674876" y="3674009"/>
              <a:ext cx="947420" cy="1342390"/>
              <a:chOff x="0" y="0"/>
              <a:chExt cx="947420" cy="134239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4982" y="50590"/>
                <a:ext cx="858313" cy="1241000"/>
              </a:xfrm>
              <a:custGeom>
                <a:avLst/>
                <a:gdLst/>
                <a:ahLst/>
                <a:cxnLst/>
                <a:rect r="r" b="b" t="t" l="l"/>
                <a:pathLst>
                  <a:path h="1241000" w="858313">
                    <a:moveTo>
                      <a:pt x="576048" y="1241000"/>
                    </a:moveTo>
                    <a:cubicBezTo>
                      <a:pt x="375388" y="1174960"/>
                      <a:pt x="268708" y="1130510"/>
                      <a:pt x="200128" y="1064470"/>
                    </a:cubicBezTo>
                    <a:cubicBezTo>
                      <a:pt x="126468" y="994620"/>
                      <a:pt x="56618" y="882860"/>
                      <a:pt x="24868" y="787610"/>
                    </a:cubicBezTo>
                    <a:cubicBezTo>
                      <a:pt x="-3072" y="702520"/>
                      <a:pt x="-4342" y="613620"/>
                      <a:pt x="5818" y="528530"/>
                    </a:cubicBezTo>
                    <a:cubicBezTo>
                      <a:pt x="17248" y="443440"/>
                      <a:pt x="46458" y="350730"/>
                      <a:pt x="90908" y="275800"/>
                    </a:cubicBezTo>
                    <a:cubicBezTo>
                      <a:pt x="135358" y="200870"/>
                      <a:pt x="202668" y="124670"/>
                      <a:pt x="273788" y="78950"/>
                    </a:cubicBezTo>
                    <a:cubicBezTo>
                      <a:pt x="342368" y="34500"/>
                      <a:pt x="424918" y="4020"/>
                      <a:pt x="504928" y="210"/>
                    </a:cubicBezTo>
                    <a:cubicBezTo>
                      <a:pt x="590018" y="-2330"/>
                      <a:pt x="710668" y="17990"/>
                      <a:pt x="767818" y="68790"/>
                    </a:cubicBezTo>
                    <a:cubicBezTo>
                      <a:pt x="819888" y="114510"/>
                      <a:pt x="878308" y="233890"/>
                      <a:pt x="851638" y="274530"/>
                    </a:cubicBezTo>
                    <a:cubicBezTo>
                      <a:pt x="812268" y="332950"/>
                      <a:pt x="445238" y="213570"/>
                      <a:pt x="394438" y="280880"/>
                    </a:cubicBezTo>
                    <a:cubicBezTo>
                      <a:pt x="353798" y="332950"/>
                      <a:pt x="431268" y="477730"/>
                      <a:pt x="463018" y="562820"/>
                    </a:cubicBezTo>
                    <a:cubicBezTo>
                      <a:pt x="492228" y="637750"/>
                      <a:pt x="523978" y="726650"/>
                      <a:pt x="572238" y="764750"/>
                    </a:cubicBezTo>
                    <a:cubicBezTo>
                      <a:pt x="609068" y="792690"/>
                      <a:pt x="682728" y="762210"/>
                      <a:pt x="703048" y="797770"/>
                    </a:cubicBezTo>
                    <a:cubicBezTo>
                      <a:pt x="741148" y="862540"/>
                      <a:pt x="576048" y="1241000"/>
                      <a:pt x="576048" y="1241000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579626" y="4970679"/>
              <a:ext cx="1123950" cy="1313180"/>
              <a:chOff x="0" y="0"/>
              <a:chExt cx="1123950" cy="131318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50736" y="38764"/>
                <a:ext cx="1023113" cy="1222346"/>
              </a:xfrm>
              <a:custGeom>
                <a:avLst/>
                <a:gdLst/>
                <a:ahLst/>
                <a:cxnLst/>
                <a:rect r="r" b="b" t="t" l="l"/>
                <a:pathLst>
                  <a:path h="1222346" w="1023113">
                    <a:moveTo>
                      <a:pt x="618554" y="1222346"/>
                    </a:moveTo>
                    <a:cubicBezTo>
                      <a:pt x="410274" y="1176626"/>
                      <a:pt x="309944" y="1162656"/>
                      <a:pt x="238824" y="1115666"/>
                    </a:cubicBezTo>
                    <a:cubicBezTo>
                      <a:pt x="161354" y="1063596"/>
                      <a:pt x="80074" y="964536"/>
                      <a:pt x="40704" y="881986"/>
                    </a:cubicBezTo>
                    <a:cubicBezTo>
                      <a:pt x="6414" y="808326"/>
                      <a:pt x="64" y="730856"/>
                      <a:pt x="64" y="649576"/>
                    </a:cubicBezTo>
                    <a:cubicBezTo>
                      <a:pt x="-1206" y="561946"/>
                      <a:pt x="16574" y="457806"/>
                      <a:pt x="41974" y="373986"/>
                    </a:cubicBezTo>
                    <a:cubicBezTo>
                      <a:pt x="66104" y="297786"/>
                      <a:pt x="86424" y="224126"/>
                      <a:pt x="139764" y="166976"/>
                    </a:cubicBezTo>
                    <a:cubicBezTo>
                      <a:pt x="203264" y="99666"/>
                      <a:pt x="318834" y="34896"/>
                      <a:pt x="415354" y="12036"/>
                    </a:cubicBezTo>
                    <a:cubicBezTo>
                      <a:pt x="508064" y="-9554"/>
                      <a:pt x="617284" y="-664"/>
                      <a:pt x="703644" y="27276"/>
                    </a:cubicBezTo>
                    <a:cubicBezTo>
                      <a:pt x="787464" y="55216"/>
                      <a:pt x="875094" y="122526"/>
                      <a:pt x="929704" y="174596"/>
                    </a:cubicBezTo>
                    <a:cubicBezTo>
                      <a:pt x="971614" y="215236"/>
                      <a:pt x="1035114" y="272386"/>
                      <a:pt x="1021144" y="300326"/>
                    </a:cubicBezTo>
                    <a:cubicBezTo>
                      <a:pt x="998284" y="351126"/>
                      <a:pt x="585534" y="285086"/>
                      <a:pt x="565214" y="337156"/>
                    </a:cubicBezTo>
                    <a:cubicBezTo>
                      <a:pt x="551244" y="371446"/>
                      <a:pt x="717614" y="461616"/>
                      <a:pt x="704914" y="495906"/>
                    </a:cubicBezTo>
                    <a:cubicBezTo>
                      <a:pt x="692214" y="532736"/>
                      <a:pt x="476314" y="497176"/>
                      <a:pt x="455994" y="541626"/>
                    </a:cubicBezTo>
                    <a:cubicBezTo>
                      <a:pt x="435674" y="583536"/>
                      <a:pt x="518224" y="710536"/>
                      <a:pt x="569024" y="746096"/>
                    </a:cubicBezTo>
                    <a:cubicBezTo>
                      <a:pt x="608394" y="774036"/>
                      <a:pt x="685864" y="734666"/>
                      <a:pt x="709994" y="768956"/>
                    </a:cubicBezTo>
                    <a:cubicBezTo>
                      <a:pt x="753174" y="832456"/>
                      <a:pt x="618554" y="1222346"/>
                      <a:pt x="618554" y="1222346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644396" y="6362599"/>
              <a:ext cx="1090930" cy="1315720"/>
              <a:chOff x="0" y="0"/>
              <a:chExt cx="1090930" cy="131572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37768" y="50758"/>
                <a:ext cx="1002180" cy="1212892"/>
              </a:xfrm>
              <a:custGeom>
                <a:avLst/>
                <a:gdLst/>
                <a:ahLst/>
                <a:cxnLst/>
                <a:rect r="r" b="b" t="t" l="l"/>
                <a:pathLst>
                  <a:path h="1212892" w="1002180">
                    <a:moveTo>
                      <a:pt x="635332" y="1212892"/>
                    </a:moveTo>
                    <a:cubicBezTo>
                      <a:pt x="490552" y="1188762"/>
                      <a:pt x="378792" y="1153202"/>
                      <a:pt x="307672" y="1107482"/>
                    </a:cubicBezTo>
                    <a:cubicBezTo>
                      <a:pt x="240362" y="1065572"/>
                      <a:pt x="180672" y="1012232"/>
                      <a:pt x="133682" y="943652"/>
                    </a:cubicBezTo>
                    <a:cubicBezTo>
                      <a:pt x="79072" y="863642"/>
                      <a:pt x="30812" y="748072"/>
                      <a:pt x="13032" y="651552"/>
                    </a:cubicBezTo>
                    <a:cubicBezTo>
                      <a:pt x="-3478" y="563922"/>
                      <a:pt x="-7288" y="468672"/>
                      <a:pt x="19382" y="389932"/>
                    </a:cubicBezTo>
                    <a:cubicBezTo>
                      <a:pt x="46052" y="309922"/>
                      <a:pt x="113362" y="233722"/>
                      <a:pt x="174322" y="177842"/>
                    </a:cubicBezTo>
                    <a:cubicBezTo>
                      <a:pt x="234012" y="123232"/>
                      <a:pt x="305132" y="85132"/>
                      <a:pt x="378792" y="54652"/>
                    </a:cubicBezTo>
                    <a:cubicBezTo>
                      <a:pt x="453722" y="24172"/>
                      <a:pt x="541352" y="1312"/>
                      <a:pt x="622632" y="42"/>
                    </a:cubicBezTo>
                    <a:cubicBezTo>
                      <a:pt x="702642" y="-1228"/>
                      <a:pt x="810592" y="26712"/>
                      <a:pt x="862662" y="47032"/>
                    </a:cubicBezTo>
                    <a:cubicBezTo>
                      <a:pt x="889332" y="57192"/>
                      <a:pt x="900762" y="64812"/>
                      <a:pt x="919812" y="81322"/>
                    </a:cubicBezTo>
                    <a:cubicBezTo>
                      <a:pt x="942672" y="102912"/>
                      <a:pt x="970612" y="135932"/>
                      <a:pt x="984582" y="168952"/>
                    </a:cubicBezTo>
                    <a:cubicBezTo>
                      <a:pt x="998552" y="201972"/>
                      <a:pt x="1004902" y="242612"/>
                      <a:pt x="1001092" y="276902"/>
                    </a:cubicBezTo>
                    <a:cubicBezTo>
                      <a:pt x="998552" y="312462"/>
                      <a:pt x="985852" y="350562"/>
                      <a:pt x="965532" y="381042"/>
                    </a:cubicBezTo>
                    <a:cubicBezTo>
                      <a:pt x="946482" y="410252"/>
                      <a:pt x="912192" y="439462"/>
                      <a:pt x="886792" y="455972"/>
                    </a:cubicBezTo>
                    <a:cubicBezTo>
                      <a:pt x="869012" y="467402"/>
                      <a:pt x="856312" y="472482"/>
                      <a:pt x="835992" y="477562"/>
                    </a:cubicBezTo>
                    <a:cubicBezTo>
                      <a:pt x="806782" y="483912"/>
                      <a:pt x="761062" y="488992"/>
                      <a:pt x="726772" y="481372"/>
                    </a:cubicBezTo>
                    <a:cubicBezTo>
                      <a:pt x="691212" y="473752"/>
                      <a:pt x="634062" y="463592"/>
                      <a:pt x="627712" y="433112"/>
                    </a:cubicBezTo>
                    <a:cubicBezTo>
                      <a:pt x="615012" y="373422"/>
                      <a:pt x="857582" y="80052"/>
                      <a:pt x="919812" y="81322"/>
                    </a:cubicBezTo>
                    <a:cubicBezTo>
                      <a:pt x="950292" y="82592"/>
                      <a:pt x="970612" y="135932"/>
                      <a:pt x="984582" y="168952"/>
                    </a:cubicBezTo>
                    <a:cubicBezTo>
                      <a:pt x="998552" y="201972"/>
                      <a:pt x="1004902" y="242612"/>
                      <a:pt x="1001092" y="276902"/>
                    </a:cubicBezTo>
                    <a:cubicBezTo>
                      <a:pt x="998552" y="312462"/>
                      <a:pt x="985852" y="350562"/>
                      <a:pt x="965532" y="381042"/>
                    </a:cubicBezTo>
                    <a:cubicBezTo>
                      <a:pt x="946482" y="410252"/>
                      <a:pt x="912192" y="439462"/>
                      <a:pt x="886792" y="455972"/>
                    </a:cubicBezTo>
                    <a:cubicBezTo>
                      <a:pt x="869012" y="467402"/>
                      <a:pt x="856312" y="472482"/>
                      <a:pt x="835992" y="477562"/>
                    </a:cubicBezTo>
                    <a:cubicBezTo>
                      <a:pt x="806782" y="483912"/>
                      <a:pt x="761062" y="488992"/>
                      <a:pt x="726772" y="481372"/>
                    </a:cubicBezTo>
                    <a:cubicBezTo>
                      <a:pt x="692482" y="473752"/>
                      <a:pt x="626442" y="439462"/>
                      <a:pt x="627712" y="433112"/>
                    </a:cubicBezTo>
                    <a:cubicBezTo>
                      <a:pt x="628982" y="428032"/>
                      <a:pt x="714072" y="436922"/>
                      <a:pt x="714072" y="443272"/>
                    </a:cubicBezTo>
                    <a:cubicBezTo>
                      <a:pt x="715342" y="455972"/>
                      <a:pt x="462612" y="463592"/>
                      <a:pt x="443562" y="514392"/>
                    </a:cubicBezTo>
                    <a:cubicBezTo>
                      <a:pt x="424512" y="565192"/>
                      <a:pt x="550242" y="718862"/>
                      <a:pt x="602312" y="749342"/>
                    </a:cubicBezTo>
                    <a:cubicBezTo>
                      <a:pt x="630252" y="764582"/>
                      <a:pt x="668352" y="732832"/>
                      <a:pt x="686132" y="753152"/>
                    </a:cubicBezTo>
                    <a:cubicBezTo>
                      <a:pt x="726772" y="801412"/>
                      <a:pt x="635332" y="1212892"/>
                      <a:pt x="635332" y="1212892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659636" y="7800239"/>
              <a:ext cx="995680" cy="1253490"/>
              <a:chOff x="0" y="0"/>
              <a:chExt cx="995680" cy="125349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50685" y="50800"/>
                <a:ext cx="893113" cy="1151890"/>
              </a:xfrm>
              <a:custGeom>
                <a:avLst/>
                <a:gdLst/>
                <a:ahLst/>
                <a:cxnLst/>
                <a:rect r="r" b="b" t="t" l="l"/>
                <a:pathLst>
                  <a:path h="1151890" w="893113">
                    <a:moveTo>
                      <a:pt x="550025" y="1151890"/>
                    </a:moveTo>
                    <a:cubicBezTo>
                      <a:pt x="363335" y="1073150"/>
                      <a:pt x="260465" y="1027430"/>
                      <a:pt x="198235" y="969010"/>
                    </a:cubicBezTo>
                    <a:cubicBezTo>
                      <a:pt x="137275" y="913130"/>
                      <a:pt x="87745" y="840740"/>
                      <a:pt x="54725" y="765810"/>
                    </a:cubicBezTo>
                    <a:cubicBezTo>
                      <a:pt x="20435" y="689610"/>
                      <a:pt x="1385" y="594360"/>
                      <a:pt x="115" y="511810"/>
                    </a:cubicBezTo>
                    <a:cubicBezTo>
                      <a:pt x="-1155" y="431800"/>
                      <a:pt x="7735" y="344170"/>
                      <a:pt x="43295" y="279400"/>
                    </a:cubicBezTo>
                    <a:cubicBezTo>
                      <a:pt x="78855" y="214630"/>
                      <a:pt x="143625" y="165100"/>
                      <a:pt x="209665" y="119380"/>
                    </a:cubicBezTo>
                    <a:cubicBezTo>
                      <a:pt x="283325" y="69850"/>
                      <a:pt x="372225" y="0"/>
                      <a:pt x="468745" y="0"/>
                    </a:cubicBezTo>
                    <a:cubicBezTo>
                      <a:pt x="593205" y="1270"/>
                      <a:pt x="901815" y="172720"/>
                      <a:pt x="892925" y="207010"/>
                    </a:cubicBezTo>
                    <a:cubicBezTo>
                      <a:pt x="885305" y="242570"/>
                      <a:pt x="447155" y="175260"/>
                      <a:pt x="435725" y="214630"/>
                    </a:cubicBezTo>
                    <a:cubicBezTo>
                      <a:pt x="426835" y="246380"/>
                      <a:pt x="699885" y="345440"/>
                      <a:pt x="693535" y="386080"/>
                    </a:cubicBezTo>
                    <a:cubicBezTo>
                      <a:pt x="687185" y="424180"/>
                      <a:pt x="444615" y="406400"/>
                      <a:pt x="428105" y="454660"/>
                    </a:cubicBezTo>
                    <a:cubicBezTo>
                      <a:pt x="410325" y="502920"/>
                      <a:pt x="536055" y="636270"/>
                      <a:pt x="593205" y="678180"/>
                    </a:cubicBezTo>
                    <a:cubicBezTo>
                      <a:pt x="632575" y="707390"/>
                      <a:pt x="699885" y="685800"/>
                      <a:pt x="716395" y="721360"/>
                    </a:cubicBezTo>
                    <a:cubicBezTo>
                      <a:pt x="746875" y="788670"/>
                      <a:pt x="550025" y="1151890"/>
                      <a:pt x="550025" y="1151890"/>
                    </a:cubicBezTo>
                  </a:path>
                </a:pathLst>
              </a:custGeom>
              <a:solidFill>
                <a:srgbClr val="FFF234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AutoShape 33" id="33"/>
          <p:cNvSpPr/>
          <p:nvPr/>
        </p:nvSpPr>
        <p:spPr>
          <a:xfrm>
            <a:off x="8224129" y="3270120"/>
            <a:ext cx="0" cy="6492240"/>
          </a:xfrm>
          <a:prstGeom prst="line">
            <a:avLst/>
          </a:prstGeom>
          <a:ln cap="flat" w="381000">
            <a:solidFill>
              <a:srgbClr val="FBC43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4" id="34"/>
          <p:cNvGrpSpPr/>
          <p:nvPr/>
        </p:nvGrpSpPr>
        <p:grpSpPr>
          <a:xfrm rot="0">
            <a:off x="8990648" y="3310890"/>
            <a:ext cx="196215" cy="422910"/>
            <a:chOff x="0" y="0"/>
            <a:chExt cx="261620" cy="56388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50559" y="50559"/>
              <a:ext cx="168592" cy="462979"/>
            </a:xfrm>
            <a:custGeom>
              <a:avLst/>
              <a:gdLst/>
              <a:ahLst/>
              <a:cxnLst/>
              <a:rect r="r" b="b" t="t" l="l"/>
              <a:pathLst>
                <a:path h="462979" w="168592">
                  <a:moveTo>
                    <a:pt x="43421" y="410451"/>
                  </a:moveTo>
                  <a:cubicBezTo>
                    <a:pt x="38341" y="25641"/>
                    <a:pt x="45961" y="18021"/>
                    <a:pt x="57391" y="10401"/>
                  </a:cubicBezTo>
                  <a:cubicBezTo>
                    <a:pt x="67551" y="2781"/>
                    <a:pt x="85331" y="-1029"/>
                    <a:pt x="98031" y="241"/>
                  </a:cubicBezTo>
                  <a:cubicBezTo>
                    <a:pt x="112001" y="1511"/>
                    <a:pt x="127241" y="10401"/>
                    <a:pt x="136131" y="20561"/>
                  </a:cubicBezTo>
                  <a:cubicBezTo>
                    <a:pt x="145021" y="29451"/>
                    <a:pt x="148831" y="40881"/>
                    <a:pt x="151371" y="59931"/>
                  </a:cubicBezTo>
                  <a:cubicBezTo>
                    <a:pt x="153911" y="96761"/>
                    <a:pt x="128511" y="172961"/>
                    <a:pt x="122161" y="231381"/>
                  </a:cubicBezTo>
                  <a:cubicBezTo>
                    <a:pt x="115811" y="292341"/>
                    <a:pt x="127241" y="385051"/>
                    <a:pt x="112001" y="418071"/>
                  </a:cubicBezTo>
                  <a:cubicBezTo>
                    <a:pt x="104381" y="433311"/>
                    <a:pt x="91681" y="439661"/>
                    <a:pt x="81521" y="444741"/>
                  </a:cubicBezTo>
                  <a:cubicBezTo>
                    <a:pt x="72631" y="448551"/>
                    <a:pt x="62471" y="449821"/>
                    <a:pt x="53581" y="448551"/>
                  </a:cubicBezTo>
                  <a:cubicBezTo>
                    <a:pt x="44691" y="447281"/>
                    <a:pt x="35801" y="444741"/>
                    <a:pt x="28181" y="438391"/>
                  </a:cubicBezTo>
                  <a:cubicBezTo>
                    <a:pt x="19291" y="430771"/>
                    <a:pt x="6591" y="418071"/>
                    <a:pt x="5321" y="405371"/>
                  </a:cubicBezTo>
                  <a:cubicBezTo>
                    <a:pt x="4051" y="387591"/>
                    <a:pt x="20561" y="349491"/>
                    <a:pt x="35801" y="340601"/>
                  </a:cubicBezTo>
                  <a:cubicBezTo>
                    <a:pt x="49771" y="331711"/>
                    <a:pt x="76441" y="334251"/>
                    <a:pt x="89141" y="341871"/>
                  </a:cubicBezTo>
                  <a:cubicBezTo>
                    <a:pt x="103111" y="349491"/>
                    <a:pt x="115811" y="372351"/>
                    <a:pt x="118351" y="387591"/>
                  </a:cubicBezTo>
                  <a:cubicBezTo>
                    <a:pt x="119621" y="399021"/>
                    <a:pt x="114541" y="412991"/>
                    <a:pt x="108191" y="423151"/>
                  </a:cubicBezTo>
                  <a:cubicBezTo>
                    <a:pt x="101841" y="432041"/>
                    <a:pt x="90411" y="440931"/>
                    <a:pt x="80251" y="444741"/>
                  </a:cubicBezTo>
                  <a:cubicBezTo>
                    <a:pt x="68821" y="449821"/>
                    <a:pt x="54851" y="449821"/>
                    <a:pt x="43421" y="446011"/>
                  </a:cubicBezTo>
                  <a:cubicBezTo>
                    <a:pt x="31991" y="442201"/>
                    <a:pt x="20561" y="434581"/>
                    <a:pt x="14211" y="424421"/>
                  </a:cubicBezTo>
                  <a:cubicBezTo>
                    <a:pt x="6591" y="411721"/>
                    <a:pt x="1511" y="386321"/>
                    <a:pt x="7861" y="371081"/>
                  </a:cubicBezTo>
                  <a:cubicBezTo>
                    <a:pt x="12941" y="355841"/>
                    <a:pt x="33261" y="340601"/>
                    <a:pt x="47231" y="335521"/>
                  </a:cubicBezTo>
                  <a:cubicBezTo>
                    <a:pt x="59931" y="331711"/>
                    <a:pt x="73901" y="334251"/>
                    <a:pt x="84061" y="339331"/>
                  </a:cubicBezTo>
                  <a:cubicBezTo>
                    <a:pt x="94221" y="344411"/>
                    <a:pt x="105651" y="353301"/>
                    <a:pt x="110731" y="363461"/>
                  </a:cubicBezTo>
                  <a:cubicBezTo>
                    <a:pt x="117081" y="373621"/>
                    <a:pt x="119621" y="388861"/>
                    <a:pt x="117081" y="400291"/>
                  </a:cubicBezTo>
                  <a:cubicBezTo>
                    <a:pt x="115811" y="411721"/>
                    <a:pt x="101841" y="432041"/>
                    <a:pt x="100571" y="432041"/>
                  </a:cubicBezTo>
                  <a:cubicBezTo>
                    <a:pt x="100571" y="432041"/>
                    <a:pt x="117081" y="391401"/>
                    <a:pt x="118351" y="391401"/>
                  </a:cubicBezTo>
                  <a:cubicBezTo>
                    <a:pt x="118351" y="391401"/>
                    <a:pt x="115811" y="410451"/>
                    <a:pt x="112001" y="418071"/>
                  </a:cubicBezTo>
                  <a:cubicBezTo>
                    <a:pt x="106921" y="425691"/>
                    <a:pt x="101841" y="433311"/>
                    <a:pt x="92951" y="438391"/>
                  </a:cubicBezTo>
                  <a:cubicBezTo>
                    <a:pt x="82791" y="444741"/>
                    <a:pt x="66281" y="451091"/>
                    <a:pt x="53581" y="448551"/>
                  </a:cubicBezTo>
                  <a:cubicBezTo>
                    <a:pt x="39611" y="446011"/>
                    <a:pt x="19291" y="432041"/>
                    <a:pt x="10401" y="418071"/>
                  </a:cubicBezTo>
                  <a:cubicBezTo>
                    <a:pt x="241" y="401561"/>
                    <a:pt x="1511" y="381241"/>
                    <a:pt x="241" y="353301"/>
                  </a:cubicBezTo>
                  <a:cubicBezTo>
                    <a:pt x="-1029" y="306311"/>
                    <a:pt x="2781" y="213601"/>
                    <a:pt x="10401" y="156451"/>
                  </a:cubicBezTo>
                  <a:cubicBezTo>
                    <a:pt x="15481" y="114541"/>
                    <a:pt x="21831" y="71361"/>
                    <a:pt x="33261" y="45961"/>
                  </a:cubicBezTo>
                  <a:cubicBezTo>
                    <a:pt x="39611" y="29451"/>
                    <a:pt x="45961" y="18021"/>
                    <a:pt x="57391" y="10401"/>
                  </a:cubicBezTo>
                  <a:cubicBezTo>
                    <a:pt x="67551" y="2781"/>
                    <a:pt x="85331" y="-1029"/>
                    <a:pt x="98031" y="241"/>
                  </a:cubicBezTo>
                  <a:cubicBezTo>
                    <a:pt x="112001" y="1511"/>
                    <a:pt x="127241" y="10401"/>
                    <a:pt x="136131" y="20561"/>
                  </a:cubicBezTo>
                  <a:cubicBezTo>
                    <a:pt x="145021" y="29451"/>
                    <a:pt x="146291" y="39611"/>
                    <a:pt x="151371" y="59931"/>
                  </a:cubicBezTo>
                  <a:cubicBezTo>
                    <a:pt x="162801" y="119621"/>
                    <a:pt x="179311" y="371081"/>
                    <a:pt x="158991" y="425691"/>
                  </a:cubicBezTo>
                  <a:cubicBezTo>
                    <a:pt x="152641" y="443471"/>
                    <a:pt x="142481" y="451091"/>
                    <a:pt x="131051" y="457441"/>
                  </a:cubicBezTo>
                  <a:cubicBezTo>
                    <a:pt x="119621" y="462521"/>
                    <a:pt x="100571" y="463791"/>
                    <a:pt x="89141" y="462521"/>
                  </a:cubicBezTo>
                  <a:cubicBezTo>
                    <a:pt x="78981" y="459981"/>
                    <a:pt x="70091" y="456171"/>
                    <a:pt x="63741" y="448551"/>
                  </a:cubicBezTo>
                  <a:cubicBezTo>
                    <a:pt x="54851" y="439661"/>
                    <a:pt x="43421" y="410451"/>
                    <a:pt x="43421" y="410451"/>
                  </a:cubicBezTo>
                </a:path>
              </a:pathLst>
            </a:custGeom>
            <a:solidFill>
              <a:srgbClr val="4ECFE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6" id="36"/>
          <p:cNvGrpSpPr/>
          <p:nvPr/>
        </p:nvGrpSpPr>
        <p:grpSpPr>
          <a:xfrm rot="0">
            <a:off x="9040178" y="4083367"/>
            <a:ext cx="173355" cy="668655"/>
            <a:chOff x="0" y="0"/>
            <a:chExt cx="231140" cy="89154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48657" y="50559"/>
              <a:ext cx="141343" cy="790493"/>
            </a:xfrm>
            <a:custGeom>
              <a:avLst/>
              <a:gdLst/>
              <a:ahLst/>
              <a:cxnLst/>
              <a:rect r="r" b="b" t="t" l="l"/>
              <a:pathLst>
                <a:path h="790493" w="141343">
                  <a:moveTo>
                    <a:pt x="2143" y="727951"/>
                  </a:moveTo>
                  <a:cubicBezTo>
                    <a:pt x="17383" y="339331"/>
                    <a:pt x="-11827" y="104381"/>
                    <a:pt x="5953" y="43421"/>
                  </a:cubicBezTo>
                  <a:cubicBezTo>
                    <a:pt x="12303" y="24371"/>
                    <a:pt x="18653" y="16751"/>
                    <a:pt x="28813" y="10401"/>
                  </a:cubicBezTo>
                  <a:cubicBezTo>
                    <a:pt x="40243" y="2781"/>
                    <a:pt x="55483" y="-1029"/>
                    <a:pt x="68183" y="241"/>
                  </a:cubicBezTo>
                  <a:cubicBezTo>
                    <a:pt x="80883" y="1511"/>
                    <a:pt x="96123" y="9131"/>
                    <a:pt x="105013" y="19291"/>
                  </a:cubicBezTo>
                  <a:cubicBezTo>
                    <a:pt x="112633" y="28181"/>
                    <a:pt x="118983" y="44691"/>
                    <a:pt x="118983" y="57391"/>
                  </a:cubicBezTo>
                  <a:cubicBezTo>
                    <a:pt x="118983" y="70091"/>
                    <a:pt x="113903" y="85331"/>
                    <a:pt x="105013" y="94221"/>
                  </a:cubicBezTo>
                  <a:cubicBezTo>
                    <a:pt x="94853" y="105651"/>
                    <a:pt x="69453" y="114541"/>
                    <a:pt x="55483" y="113271"/>
                  </a:cubicBezTo>
                  <a:cubicBezTo>
                    <a:pt x="42783" y="113271"/>
                    <a:pt x="30083" y="106921"/>
                    <a:pt x="22463" y="98031"/>
                  </a:cubicBezTo>
                  <a:cubicBezTo>
                    <a:pt x="12303" y="86601"/>
                    <a:pt x="3413" y="62471"/>
                    <a:pt x="5953" y="47231"/>
                  </a:cubicBezTo>
                  <a:cubicBezTo>
                    <a:pt x="8493" y="31991"/>
                    <a:pt x="23733" y="11671"/>
                    <a:pt x="38973" y="5321"/>
                  </a:cubicBezTo>
                  <a:cubicBezTo>
                    <a:pt x="52943" y="-1029"/>
                    <a:pt x="78343" y="241"/>
                    <a:pt x="92313" y="7861"/>
                  </a:cubicBezTo>
                  <a:cubicBezTo>
                    <a:pt x="105013" y="16751"/>
                    <a:pt x="117713" y="38341"/>
                    <a:pt x="118983" y="54851"/>
                  </a:cubicBezTo>
                  <a:cubicBezTo>
                    <a:pt x="118983" y="70091"/>
                    <a:pt x="108823" y="92951"/>
                    <a:pt x="96123" y="103111"/>
                  </a:cubicBezTo>
                  <a:cubicBezTo>
                    <a:pt x="83423" y="112001"/>
                    <a:pt x="56753" y="114541"/>
                    <a:pt x="42783" y="110731"/>
                  </a:cubicBezTo>
                  <a:cubicBezTo>
                    <a:pt x="31353" y="108191"/>
                    <a:pt x="19923" y="98031"/>
                    <a:pt x="13573" y="89141"/>
                  </a:cubicBezTo>
                  <a:cubicBezTo>
                    <a:pt x="8493" y="80251"/>
                    <a:pt x="4683" y="67551"/>
                    <a:pt x="4683" y="57391"/>
                  </a:cubicBezTo>
                  <a:cubicBezTo>
                    <a:pt x="4683" y="44691"/>
                    <a:pt x="9763" y="28181"/>
                    <a:pt x="18653" y="19291"/>
                  </a:cubicBezTo>
                  <a:cubicBezTo>
                    <a:pt x="30083" y="9131"/>
                    <a:pt x="52943" y="-1029"/>
                    <a:pt x="68183" y="241"/>
                  </a:cubicBezTo>
                  <a:cubicBezTo>
                    <a:pt x="84693" y="2781"/>
                    <a:pt x="102473" y="16751"/>
                    <a:pt x="112633" y="30721"/>
                  </a:cubicBezTo>
                  <a:cubicBezTo>
                    <a:pt x="124063" y="45961"/>
                    <a:pt x="126603" y="59931"/>
                    <a:pt x="130413" y="91681"/>
                  </a:cubicBezTo>
                  <a:cubicBezTo>
                    <a:pt x="145653" y="190741"/>
                    <a:pt x="146923" y="642861"/>
                    <a:pt x="121523" y="733031"/>
                  </a:cubicBezTo>
                  <a:cubicBezTo>
                    <a:pt x="113903" y="759701"/>
                    <a:pt x="106283" y="772401"/>
                    <a:pt x="93583" y="781291"/>
                  </a:cubicBezTo>
                  <a:cubicBezTo>
                    <a:pt x="82153" y="788911"/>
                    <a:pt x="64373" y="791451"/>
                    <a:pt x="51673" y="790181"/>
                  </a:cubicBezTo>
                  <a:cubicBezTo>
                    <a:pt x="38973" y="787641"/>
                    <a:pt x="23733" y="778751"/>
                    <a:pt x="14843" y="768591"/>
                  </a:cubicBezTo>
                  <a:cubicBezTo>
                    <a:pt x="7223" y="758431"/>
                    <a:pt x="2143" y="727951"/>
                    <a:pt x="2143" y="727951"/>
                  </a:cubicBezTo>
                </a:path>
              </a:pathLst>
            </a:custGeom>
            <a:solidFill>
              <a:srgbClr val="4ECFE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8" id="38"/>
          <p:cNvGrpSpPr/>
          <p:nvPr/>
        </p:nvGrpSpPr>
        <p:grpSpPr>
          <a:xfrm rot="55080">
            <a:off x="9039643" y="5095896"/>
            <a:ext cx="180975" cy="747712"/>
            <a:chOff x="0" y="0"/>
            <a:chExt cx="241300" cy="99695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43900" y="50800"/>
              <a:ext cx="147132" cy="895543"/>
            </a:xfrm>
            <a:custGeom>
              <a:avLst/>
              <a:gdLst/>
              <a:ahLst/>
              <a:cxnLst/>
              <a:rect r="r" b="b" t="t" l="l"/>
              <a:pathLst>
                <a:path h="895543" w="147132">
                  <a:moveTo>
                    <a:pt x="27220" y="845820"/>
                  </a:moveTo>
                  <a:cubicBezTo>
                    <a:pt x="3090" y="571500"/>
                    <a:pt x="-8340" y="140970"/>
                    <a:pt x="6900" y="57150"/>
                  </a:cubicBezTo>
                  <a:cubicBezTo>
                    <a:pt x="10710" y="36830"/>
                    <a:pt x="13250" y="29210"/>
                    <a:pt x="20870" y="19050"/>
                  </a:cubicBezTo>
                  <a:cubicBezTo>
                    <a:pt x="29760" y="10160"/>
                    <a:pt x="43730" y="1270"/>
                    <a:pt x="57700" y="0"/>
                  </a:cubicBezTo>
                  <a:cubicBezTo>
                    <a:pt x="71670" y="0"/>
                    <a:pt x="95800" y="8890"/>
                    <a:pt x="107230" y="19050"/>
                  </a:cubicBezTo>
                  <a:cubicBezTo>
                    <a:pt x="116120" y="29210"/>
                    <a:pt x="121200" y="44450"/>
                    <a:pt x="121200" y="57150"/>
                  </a:cubicBezTo>
                  <a:cubicBezTo>
                    <a:pt x="121200" y="68580"/>
                    <a:pt x="117390" y="82550"/>
                    <a:pt x="109770" y="91440"/>
                  </a:cubicBezTo>
                  <a:cubicBezTo>
                    <a:pt x="99610" y="102870"/>
                    <a:pt x="75480" y="114300"/>
                    <a:pt x="60240" y="114300"/>
                  </a:cubicBezTo>
                  <a:cubicBezTo>
                    <a:pt x="48810" y="114300"/>
                    <a:pt x="36110" y="109220"/>
                    <a:pt x="27220" y="100330"/>
                  </a:cubicBezTo>
                  <a:cubicBezTo>
                    <a:pt x="17060" y="90170"/>
                    <a:pt x="5630" y="67310"/>
                    <a:pt x="6900" y="50800"/>
                  </a:cubicBezTo>
                  <a:cubicBezTo>
                    <a:pt x="9440" y="35560"/>
                    <a:pt x="23410" y="13970"/>
                    <a:pt x="37380" y="6350"/>
                  </a:cubicBezTo>
                  <a:cubicBezTo>
                    <a:pt x="51350" y="0"/>
                    <a:pt x="76750" y="0"/>
                    <a:pt x="90720" y="6350"/>
                  </a:cubicBezTo>
                  <a:cubicBezTo>
                    <a:pt x="104690" y="13970"/>
                    <a:pt x="118660" y="35560"/>
                    <a:pt x="121200" y="50800"/>
                  </a:cubicBezTo>
                  <a:cubicBezTo>
                    <a:pt x="122470" y="67310"/>
                    <a:pt x="113580" y="90170"/>
                    <a:pt x="100880" y="101600"/>
                  </a:cubicBezTo>
                  <a:cubicBezTo>
                    <a:pt x="89450" y="111760"/>
                    <a:pt x="64050" y="116840"/>
                    <a:pt x="48810" y="111760"/>
                  </a:cubicBezTo>
                  <a:cubicBezTo>
                    <a:pt x="33570" y="107950"/>
                    <a:pt x="14520" y="90170"/>
                    <a:pt x="9440" y="74930"/>
                  </a:cubicBezTo>
                  <a:cubicBezTo>
                    <a:pt x="4360" y="59690"/>
                    <a:pt x="10710" y="31750"/>
                    <a:pt x="20870" y="19050"/>
                  </a:cubicBezTo>
                  <a:cubicBezTo>
                    <a:pt x="31030" y="7620"/>
                    <a:pt x="56430" y="0"/>
                    <a:pt x="70400" y="0"/>
                  </a:cubicBezTo>
                  <a:cubicBezTo>
                    <a:pt x="84370" y="1270"/>
                    <a:pt x="97070" y="10160"/>
                    <a:pt x="107230" y="19050"/>
                  </a:cubicBezTo>
                  <a:cubicBezTo>
                    <a:pt x="117390" y="30480"/>
                    <a:pt x="122470" y="39370"/>
                    <a:pt x="127550" y="63500"/>
                  </a:cubicBezTo>
                  <a:cubicBezTo>
                    <a:pt x="146600" y="151130"/>
                    <a:pt x="119930" y="570230"/>
                    <a:pt x="128820" y="704850"/>
                  </a:cubicBezTo>
                  <a:cubicBezTo>
                    <a:pt x="132630" y="765810"/>
                    <a:pt x="150410" y="807720"/>
                    <a:pt x="146600" y="839470"/>
                  </a:cubicBezTo>
                  <a:cubicBezTo>
                    <a:pt x="144060" y="855980"/>
                    <a:pt x="137710" y="868680"/>
                    <a:pt x="128820" y="877570"/>
                  </a:cubicBezTo>
                  <a:cubicBezTo>
                    <a:pt x="118660" y="887730"/>
                    <a:pt x="103420" y="895350"/>
                    <a:pt x="89450" y="895350"/>
                  </a:cubicBezTo>
                  <a:cubicBezTo>
                    <a:pt x="76750" y="896620"/>
                    <a:pt x="58970" y="891540"/>
                    <a:pt x="48810" y="882650"/>
                  </a:cubicBezTo>
                  <a:cubicBezTo>
                    <a:pt x="38650" y="875030"/>
                    <a:pt x="27220" y="845820"/>
                    <a:pt x="27220" y="845820"/>
                  </a:cubicBezTo>
                </a:path>
              </a:pathLst>
            </a:custGeom>
            <a:solidFill>
              <a:srgbClr val="4ECFE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9009698" y="6111240"/>
            <a:ext cx="228600" cy="750570"/>
            <a:chOff x="0" y="0"/>
            <a:chExt cx="304800" cy="100076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44515" y="50146"/>
              <a:ext cx="210714" cy="898861"/>
            </a:xfrm>
            <a:custGeom>
              <a:avLst/>
              <a:gdLst/>
              <a:ahLst/>
              <a:cxnLst/>
              <a:rect r="r" b="b" t="t" l="l"/>
              <a:pathLst>
                <a:path h="898861" w="210714">
                  <a:moveTo>
                    <a:pt x="92645" y="859174"/>
                  </a:moveTo>
                  <a:cubicBezTo>
                    <a:pt x="53275" y="794404"/>
                    <a:pt x="50735" y="770274"/>
                    <a:pt x="44385" y="725824"/>
                  </a:cubicBezTo>
                  <a:cubicBezTo>
                    <a:pt x="29145" y="615334"/>
                    <a:pt x="-16575" y="255924"/>
                    <a:pt x="6285" y="132734"/>
                  </a:cubicBezTo>
                  <a:cubicBezTo>
                    <a:pt x="16445" y="75584"/>
                    <a:pt x="36765" y="27324"/>
                    <a:pt x="60895" y="9544"/>
                  </a:cubicBezTo>
                  <a:cubicBezTo>
                    <a:pt x="76135" y="-616"/>
                    <a:pt x="100265" y="654"/>
                    <a:pt x="114235" y="4464"/>
                  </a:cubicBezTo>
                  <a:cubicBezTo>
                    <a:pt x="123125" y="7004"/>
                    <a:pt x="130745" y="12084"/>
                    <a:pt x="135825" y="19704"/>
                  </a:cubicBezTo>
                  <a:cubicBezTo>
                    <a:pt x="143445" y="28594"/>
                    <a:pt x="153605" y="45104"/>
                    <a:pt x="149795" y="57804"/>
                  </a:cubicBezTo>
                  <a:cubicBezTo>
                    <a:pt x="144715" y="76854"/>
                    <a:pt x="91375" y="111144"/>
                    <a:pt x="74865" y="111144"/>
                  </a:cubicBezTo>
                  <a:cubicBezTo>
                    <a:pt x="67245" y="112414"/>
                    <a:pt x="63435" y="108604"/>
                    <a:pt x="58355" y="103524"/>
                  </a:cubicBezTo>
                  <a:cubicBezTo>
                    <a:pt x="49465" y="93364"/>
                    <a:pt x="35495" y="70504"/>
                    <a:pt x="36765" y="53994"/>
                  </a:cubicBezTo>
                  <a:cubicBezTo>
                    <a:pt x="36765" y="38754"/>
                    <a:pt x="50735" y="17164"/>
                    <a:pt x="63435" y="8274"/>
                  </a:cubicBezTo>
                  <a:cubicBezTo>
                    <a:pt x="77405" y="654"/>
                    <a:pt x="102805" y="-616"/>
                    <a:pt x="116775" y="5734"/>
                  </a:cubicBezTo>
                  <a:cubicBezTo>
                    <a:pt x="132015" y="12084"/>
                    <a:pt x="147255" y="32404"/>
                    <a:pt x="149795" y="47644"/>
                  </a:cubicBezTo>
                  <a:cubicBezTo>
                    <a:pt x="152335" y="64154"/>
                    <a:pt x="142175" y="88284"/>
                    <a:pt x="132015" y="98444"/>
                  </a:cubicBezTo>
                  <a:cubicBezTo>
                    <a:pt x="124395" y="108604"/>
                    <a:pt x="110425" y="113684"/>
                    <a:pt x="98995" y="113684"/>
                  </a:cubicBezTo>
                  <a:cubicBezTo>
                    <a:pt x="87565" y="114954"/>
                    <a:pt x="73595" y="113684"/>
                    <a:pt x="63435" y="106064"/>
                  </a:cubicBezTo>
                  <a:cubicBezTo>
                    <a:pt x="52005" y="97174"/>
                    <a:pt x="36765" y="76854"/>
                    <a:pt x="36765" y="60344"/>
                  </a:cubicBezTo>
                  <a:cubicBezTo>
                    <a:pt x="35495" y="45104"/>
                    <a:pt x="48195" y="22244"/>
                    <a:pt x="58355" y="12084"/>
                  </a:cubicBezTo>
                  <a:cubicBezTo>
                    <a:pt x="67245" y="3194"/>
                    <a:pt x="91375" y="-1886"/>
                    <a:pt x="92645" y="654"/>
                  </a:cubicBezTo>
                  <a:cubicBezTo>
                    <a:pt x="95185" y="4464"/>
                    <a:pt x="40575" y="59074"/>
                    <a:pt x="35495" y="56534"/>
                  </a:cubicBezTo>
                  <a:cubicBezTo>
                    <a:pt x="32955" y="55264"/>
                    <a:pt x="41845" y="28594"/>
                    <a:pt x="50735" y="19704"/>
                  </a:cubicBezTo>
                  <a:cubicBezTo>
                    <a:pt x="59625" y="9544"/>
                    <a:pt x="74865" y="1924"/>
                    <a:pt x="86295" y="654"/>
                  </a:cubicBezTo>
                  <a:cubicBezTo>
                    <a:pt x="98995" y="-616"/>
                    <a:pt x="115505" y="3194"/>
                    <a:pt x="125665" y="10814"/>
                  </a:cubicBezTo>
                  <a:cubicBezTo>
                    <a:pt x="137095" y="18434"/>
                    <a:pt x="142175" y="24784"/>
                    <a:pt x="148525" y="43834"/>
                  </a:cubicBezTo>
                  <a:cubicBezTo>
                    <a:pt x="172655" y="109874"/>
                    <a:pt x="199325" y="401974"/>
                    <a:pt x="203135" y="518814"/>
                  </a:cubicBezTo>
                  <a:cubicBezTo>
                    <a:pt x="205675" y="587394"/>
                    <a:pt x="194245" y="628034"/>
                    <a:pt x="195515" y="682644"/>
                  </a:cubicBezTo>
                  <a:cubicBezTo>
                    <a:pt x="195515" y="737254"/>
                    <a:pt x="215835" y="812184"/>
                    <a:pt x="209485" y="846474"/>
                  </a:cubicBezTo>
                  <a:cubicBezTo>
                    <a:pt x="205675" y="864254"/>
                    <a:pt x="198055" y="875684"/>
                    <a:pt x="187895" y="884574"/>
                  </a:cubicBezTo>
                  <a:cubicBezTo>
                    <a:pt x="177735" y="893464"/>
                    <a:pt x="159955" y="898544"/>
                    <a:pt x="148525" y="898544"/>
                  </a:cubicBezTo>
                  <a:cubicBezTo>
                    <a:pt x="138365" y="899814"/>
                    <a:pt x="129475" y="897274"/>
                    <a:pt x="120585" y="890924"/>
                  </a:cubicBezTo>
                  <a:cubicBezTo>
                    <a:pt x="110425" y="884574"/>
                    <a:pt x="92645" y="859174"/>
                    <a:pt x="92645" y="859174"/>
                  </a:cubicBezTo>
                </a:path>
              </a:pathLst>
            </a:custGeom>
            <a:solidFill>
              <a:srgbClr val="4ECFE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2" id="42"/>
          <p:cNvGrpSpPr/>
          <p:nvPr/>
        </p:nvGrpSpPr>
        <p:grpSpPr>
          <a:xfrm rot="0">
            <a:off x="9017318" y="7136130"/>
            <a:ext cx="205740" cy="719138"/>
            <a:chOff x="0" y="0"/>
            <a:chExt cx="274320" cy="95885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49248" y="49415"/>
              <a:ext cx="173299" cy="858591"/>
            </a:xfrm>
            <a:custGeom>
              <a:avLst/>
              <a:gdLst/>
              <a:ahLst/>
              <a:cxnLst/>
              <a:rect r="r" b="b" t="t" l="l"/>
              <a:pathLst>
                <a:path h="858591" w="173299">
                  <a:moveTo>
                    <a:pt x="44732" y="820535"/>
                  </a:moveTo>
                  <a:cubicBezTo>
                    <a:pt x="16792" y="777355"/>
                    <a:pt x="10442" y="743065"/>
                    <a:pt x="9172" y="703695"/>
                  </a:cubicBezTo>
                  <a:cubicBezTo>
                    <a:pt x="5362" y="640195"/>
                    <a:pt x="25682" y="533515"/>
                    <a:pt x="28222" y="449695"/>
                  </a:cubicBezTo>
                  <a:cubicBezTo>
                    <a:pt x="30762" y="368415"/>
                    <a:pt x="32032" y="265545"/>
                    <a:pt x="23142" y="207125"/>
                  </a:cubicBezTo>
                  <a:cubicBezTo>
                    <a:pt x="18062" y="171565"/>
                    <a:pt x="4092" y="153785"/>
                    <a:pt x="1552" y="125845"/>
                  </a:cubicBezTo>
                  <a:cubicBezTo>
                    <a:pt x="-988" y="95365"/>
                    <a:pt x="-2258" y="50915"/>
                    <a:pt x="12982" y="30595"/>
                  </a:cubicBezTo>
                  <a:cubicBezTo>
                    <a:pt x="26952" y="12815"/>
                    <a:pt x="59972" y="1385"/>
                    <a:pt x="80292" y="1385"/>
                  </a:cubicBezTo>
                  <a:cubicBezTo>
                    <a:pt x="98072" y="115"/>
                    <a:pt x="119662" y="9005"/>
                    <a:pt x="131092" y="17895"/>
                  </a:cubicBezTo>
                  <a:cubicBezTo>
                    <a:pt x="138712" y="24245"/>
                    <a:pt x="142522" y="31865"/>
                    <a:pt x="145062" y="42025"/>
                  </a:cubicBezTo>
                  <a:cubicBezTo>
                    <a:pt x="147602" y="53455"/>
                    <a:pt x="142522" y="81395"/>
                    <a:pt x="141252" y="81395"/>
                  </a:cubicBezTo>
                  <a:cubicBezTo>
                    <a:pt x="139982" y="81395"/>
                    <a:pt x="137442" y="26785"/>
                    <a:pt x="138712" y="26785"/>
                  </a:cubicBezTo>
                  <a:cubicBezTo>
                    <a:pt x="138712" y="26785"/>
                    <a:pt x="146332" y="66155"/>
                    <a:pt x="141252" y="80125"/>
                  </a:cubicBezTo>
                  <a:cubicBezTo>
                    <a:pt x="137442" y="91555"/>
                    <a:pt x="127282" y="101715"/>
                    <a:pt x="117122" y="108065"/>
                  </a:cubicBezTo>
                  <a:cubicBezTo>
                    <a:pt x="106962" y="113145"/>
                    <a:pt x="92992" y="116955"/>
                    <a:pt x="81562" y="114415"/>
                  </a:cubicBezTo>
                  <a:cubicBezTo>
                    <a:pt x="66322" y="110605"/>
                    <a:pt x="46002" y="95365"/>
                    <a:pt x="38382" y="82665"/>
                  </a:cubicBezTo>
                  <a:cubicBezTo>
                    <a:pt x="32032" y="71235"/>
                    <a:pt x="30762" y="57265"/>
                    <a:pt x="33302" y="45835"/>
                  </a:cubicBezTo>
                  <a:cubicBezTo>
                    <a:pt x="35842" y="34405"/>
                    <a:pt x="42192" y="21705"/>
                    <a:pt x="52352" y="14085"/>
                  </a:cubicBezTo>
                  <a:cubicBezTo>
                    <a:pt x="63782" y="5195"/>
                    <a:pt x="89182" y="-2425"/>
                    <a:pt x="104422" y="2655"/>
                  </a:cubicBezTo>
                  <a:cubicBezTo>
                    <a:pt x="119662" y="6465"/>
                    <a:pt x="138712" y="22975"/>
                    <a:pt x="143792" y="38215"/>
                  </a:cubicBezTo>
                  <a:cubicBezTo>
                    <a:pt x="148872" y="53455"/>
                    <a:pt x="145062" y="78855"/>
                    <a:pt x="136172" y="91555"/>
                  </a:cubicBezTo>
                  <a:cubicBezTo>
                    <a:pt x="126012" y="104255"/>
                    <a:pt x="101882" y="114415"/>
                    <a:pt x="87912" y="114415"/>
                  </a:cubicBezTo>
                  <a:cubicBezTo>
                    <a:pt x="75212" y="114415"/>
                    <a:pt x="61242" y="111875"/>
                    <a:pt x="53622" y="101715"/>
                  </a:cubicBezTo>
                  <a:cubicBezTo>
                    <a:pt x="42192" y="86475"/>
                    <a:pt x="37112" y="38215"/>
                    <a:pt x="44732" y="21705"/>
                  </a:cubicBezTo>
                  <a:cubicBezTo>
                    <a:pt x="51082" y="9005"/>
                    <a:pt x="68862" y="3925"/>
                    <a:pt x="80292" y="1385"/>
                  </a:cubicBezTo>
                  <a:cubicBezTo>
                    <a:pt x="89182" y="-1155"/>
                    <a:pt x="99342" y="115"/>
                    <a:pt x="108232" y="2655"/>
                  </a:cubicBezTo>
                  <a:cubicBezTo>
                    <a:pt x="115852" y="6465"/>
                    <a:pt x="124742" y="10275"/>
                    <a:pt x="131092" y="17895"/>
                  </a:cubicBezTo>
                  <a:cubicBezTo>
                    <a:pt x="138712" y="26785"/>
                    <a:pt x="146332" y="42025"/>
                    <a:pt x="146332" y="54725"/>
                  </a:cubicBezTo>
                  <a:cubicBezTo>
                    <a:pt x="147602" y="67425"/>
                    <a:pt x="133632" y="78855"/>
                    <a:pt x="133632" y="94095"/>
                  </a:cubicBezTo>
                  <a:cubicBezTo>
                    <a:pt x="133632" y="114415"/>
                    <a:pt x="153952" y="134735"/>
                    <a:pt x="160302" y="166485"/>
                  </a:cubicBezTo>
                  <a:cubicBezTo>
                    <a:pt x="171732" y="222365"/>
                    <a:pt x="174272" y="326505"/>
                    <a:pt x="173002" y="409055"/>
                  </a:cubicBezTo>
                  <a:cubicBezTo>
                    <a:pt x="171732" y="491605"/>
                    <a:pt x="150142" y="589395"/>
                    <a:pt x="148872" y="661785"/>
                  </a:cubicBezTo>
                  <a:cubicBezTo>
                    <a:pt x="148872" y="716395"/>
                    <a:pt x="166652" y="774815"/>
                    <a:pt x="160302" y="806565"/>
                  </a:cubicBezTo>
                  <a:cubicBezTo>
                    <a:pt x="156492" y="824345"/>
                    <a:pt x="148872" y="835775"/>
                    <a:pt x="139982" y="844665"/>
                  </a:cubicBezTo>
                  <a:cubicBezTo>
                    <a:pt x="133632" y="851015"/>
                    <a:pt x="124742" y="856095"/>
                    <a:pt x="114582" y="857365"/>
                  </a:cubicBezTo>
                  <a:cubicBezTo>
                    <a:pt x="103152" y="859905"/>
                    <a:pt x="84102" y="858635"/>
                    <a:pt x="72672" y="852285"/>
                  </a:cubicBezTo>
                  <a:cubicBezTo>
                    <a:pt x="61242" y="845935"/>
                    <a:pt x="44732" y="820535"/>
                    <a:pt x="44732" y="820535"/>
                  </a:cubicBezTo>
                </a:path>
              </a:pathLst>
            </a:custGeom>
            <a:solidFill>
              <a:srgbClr val="4ECFE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4" id="44"/>
          <p:cNvGrpSpPr/>
          <p:nvPr/>
        </p:nvGrpSpPr>
        <p:grpSpPr>
          <a:xfrm rot="0">
            <a:off x="9044940" y="8155305"/>
            <a:ext cx="211455" cy="741998"/>
            <a:chOff x="0" y="0"/>
            <a:chExt cx="281940" cy="98933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49378" y="50324"/>
              <a:ext cx="180492" cy="887132"/>
            </a:xfrm>
            <a:custGeom>
              <a:avLst/>
              <a:gdLst/>
              <a:ahLst/>
              <a:cxnLst/>
              <a:rect r="r" b="b" t="t" l="l"/>
              <a:pathLst>
                <a:path h="887132" w="180492">
                  <a:moveTo>
                    <a:pt x="66192" y="853916"/>
                  </a:moveTo>
                  <a:cubicBezTo>
                    <a:pt x="24282" y="655796"/>
                    <a:pt x="36982" y="559276"/>
                    <a:pt x="31902" y="460216"/>
                  </a:cubicBezTo>
                  <a:cubicBezTo>
                    <a:pt x="28092" y="339566"/>
                    <a:pt x="-7468" y="119856"/>
                    <a:pt x="1422" y="57626"/>
                  </a:cubicBezTo>
                  <a:cubicBezTo>
                    <a:pt x="3962" y="38576"/>
                    <a:pt x="6502" y="29686"/>
                    <a:pt x="15392" y="19526"/>
                  </a:cubicBezTo>
                  <a:cubicBezTo>
                    <a:pt x="24282" y="10636"/>
                    <a:pt x="39522" y="3016"/>
                    <a:pt x="50952" y="476"/>
                  </a:cubicBezTo>
                  <a:cubicBezTo>
                    <a:pt x="61112" y="-794"/>
                    <a:pt x="70002" y="476"/>
                    <a:pt x="78892" y="4286"/>
                  </a:cubicBezTo>
                  <a:cubicBezTo>
                    <a:pt x="89052" y="9366"/>
                    <a:pt x="103022" y="19526"/>
                    <a:pt x="109372" y="30956"/>
                  </a:cubicBezTo>
                  <a:cubicBezTo>
                    <a:pt x="114452" y="42386"/>
                    <a:pt x="118262" y="60166"/>
                    <a:pt x="113182" y="72866"/>
                  </a:cubicBezTo>
                  <a:cubicBezTo>
                    <a:pt x="108102" y="86836"/>
                    <a:pt x="91592" y="107156"/>
                    <a:pt x="76352" y="112236"/>
                  </a:cubicBezTo>
                  <a:cubicBezTo>
                    <a:pt x="61112" y="117316"/>
                    <a:pt x="35712" y="112236"/>
                    <a:pt x="24282" y="103346"/>
                  </a:cubicBezTo>
                  <a:cubicBezTo>
                    <a:pt x="11582" y="93186"/>
                    <a:pt x="1422" y="69056"/>
                    <a:pt x="1422" y="55086"/>
                  </a:cubicBezTo>
                  <a:cubicBezTo>
                    <a:pt x="1422" y="42386"/>
                    <a:pt x="7772" y="29686"/>
                    <a:pt x="14122" y="20796"/>
                  </a:cubicBezTo>
                  <a:cubicBezTo>
                    <a:pt x="21742" y="11906"/>
                    <a:pt x="33172" y="3016"/>
                    <a:pt x="45872" y="1746"/>
                  </a:cubicBezTo>
                  <a:cubicBezTo>
                    <a:pt x="61112" y="-794"/>
                    <a:pt x="86512" y="5556"/>
                    <a:pt x="97942" y="15716"/>
                  </a:cubicBezTo>
                  <a:cubicBezTo>
                    <a:pt x="109372" y="27146"/>
                    <a:pt x="116992" y="51276"/>
                    <a:pt x="114452" y="66516"/>
                  </a:cubicBezTo>
                  <a:cubicBezTo>
                    <a:pt x="111912" y="83026"/>
                    <a:pt x="96672" y="103346"/>
                    <a:pt x="82702" y="109696"/>
                  </a:cubicBezTo>
                  <a:cubicBezTo>
                    <a:pt x="67462" y="116046"/>
                    <a:pt x="42062" y="114776"/>
                    <a:pt x="29362" y="107156"/>
                  </a:cubicBezTo>
                  <a:cubicBezTo>
                    <a:pt x="15392" y="98266"/>
                    <a:pt x="2692" y="72866"/>
                    <a:pt x="1422" y="57626"/>
                  </a:cubicBezTo>
                  <a:cubicBezTo>
                    <a:pt x="152" y="44926"/>
                    <a:pt x="6502" y="29686"/>
                    <a:pt x="15392" y="19526"/>
                  </a:cubicBezTo>
                  <a:cubicBezTo>
                    <a:pt x="24282" y="10636"/>
                    <a:pt x="38252" y="3016"/>
                    <a:pt x="50952" y="476"/>
                  </a:cubicBezTo>
                  <a:cubicBezTo>
                    <a:pt x="63652" y="-794"/>
                    <a:pt x="80162" y="3016"/>
                    <a:pt x="90322" y="10636"/>
                  </a:cubicBezTo>
                  <a:cubicBezTo>
                    <a:pt x="100482" y="18256"/>
                    <a:pt x="106832" y="24606"/>
                    <a:pt x="113182" y="43656"/>
                  </a:cubicBezTo>
                  <a:cubicBezTo>
                    <a:pt x="136042" y="107156"/>
                    <a:pt x="144932" y="358616"/>
                    <a:pt x="151282" y="490696"/>
                  </a:cubicBezTo>
                  <a:cubicBezTo>
                    <a:pt x="156362" y="594836"/>
                    <a:pt x="144932" y="710406"/>
                    <a:pt x="156362" y="768826"/>
                  </a:cubicBezTo>
                  <a:cubicBezTo>
                    <a:pt x="161442" y="796766"/>
                    <a:pt x="180492" y="810736"/>
                    <a:pt x="180492" y="828516"/>
                  </a:cubicBezTo>
                  <a:cubicBezTo>
                    <a:pt x="180492" y="843756"/>
                    <a:pt x="172872" y="858996"/>
                    <a:pt x="163982" y="867886"/>
                  </a:cubicBezTo>
                  <a:cubicBezTo>
                    <a:pt x="155092" y="878046"/>
                    <a:pt x="139852" y="885666"/>
                    <a:pt x="125882" y="886936"/>
                  </a:cubicBezTo>
                  <a:cubicBezTo>
                    <a:pt x="113182" y="888206"/>
                    <a:pt x="95402" y="883126"/>
                    <a:pt x="85242" y="876776"/>
                  </a:cubicBezTo>
                  <a:cubicBezTo>
                    <a:pt x="76352" y="871696"/>
                    <a:pt x="66192" y="853916"/>
                    <a:pt x="66192" y="853916"/>
                  </a:cubicBezTo>
                </a:path>
              </a:pathLst>
            </a:custGeom>
            <a:solidFill>
              <a:srgbClr val="4ECFE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6" id="46"/>
          <p:cNvGrpSpPr/>
          <p:nvPr/>
        </p:nvGrpSpPr>
        <p:grpSpPr>
          <a:xfrm rot="0">
            <a:off x="9066848" y="9204007"/>
            <a:ext cx="190500" cy="561022"/>
            <a:chOff x="0" y="0"/>
            <a:chExt cx="254000" cy="74803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49837" y="50441"/>
              <a:ext cx="153438" cy="646097"/>
            </a:xfrm>
            <a:custGeom>
              <a:avLst/>
              <a:gdLst/>
              <a:ahLst/>
              <a:cxnLst/>
              <a:rect r="r" b="b" t="t" l="l"/>
              <a:pathLst>
                <a:path h="646097" w="153438">
                  <a:moveTo>
                    <a:pt x="41603" y="615039"/>
                  </a:moveTo>
                  <a:cubicBezTo>
                    <a:pt x="11123" y="418189"/>
                    <a:pt x="-4117" y="179429"/>
                    <a:pt x="963" y="104499"/>
                  </a:cubicBezTo>
                  <a:cubicBezTo>
                    <a:pt x="3503" y="75289"/>
                    <a:pt x="6043" y="60049"/>
                    <a:pt x="12393" y="43539"/>
                  </a:cubicBezTo>
                  <a:cubicBezTo>
                    <a:pt x="18743" y="29569"/>
                    <a:pt x="23823" y="16869"/>
                    <a:pt x="35253" y="10519"/>
                  </a:cubicBezTo>
                  <a:cubicBezTo>
                    <a:pt x="47953" y="1629"/>
                    <a:pt x="73353" y="-2181"/>
                    <a:pt x="88593" y="2899"/>
                  </a:cubicBezTo>
                  <a:cubicBezTo>
                    <a:pt x="102563" y="9249"/>
                    <a:pt x="120343" y="28299"/>
                    <a:pt x="122883" y="43539"/>
                  </a:cubicBezTo>
                  <a:cubicBezTo>
                    <a:pt x="126693" y="60049"/>
                    <a:pt x="119073" y="87989"/>
                    <a:pt x="106373" y="99419"/>
                  </a:cubicBezTo>
                  <a:cubicBezTo>
                    <a:pt x="94943" y="109579"/>
                    <a:pt x="70813" y="115929"/>
                    <a:pt x="54303" y="112119"/>
                  </a:cubicBezTo>
                  <a:cubicBezTo>
                    <a:pt x="39063" y="108309"/>
                    <a:pt x="20013" y="91799"/>
                    <a:pt x="14933" y="77829"/>
                  </a:cubicBezTo>
                  <a:cubicBezTo>
                    <a:pt x="8583" y="62589"/>
                    <a:pt x="12393" y="37189"/>
                    <a:pt x="21283" y="24489"/>
                  </a:cubicBezTo>
                  <a:cubicBezTo>
                    <a:pt x="30173" y="11789"/>
                    <a:pt x="53033" y="-911"/>
                    <a:pt x="68273" y="359"/>
                  </a:cubicBezTo>
                  <a:cubicBezTo>
                    <a:pt x="84783" y="359"/>
                    <a:pt x="107643" y="11789"/>
                    <a:pt x="115263" y="25759"/>
                  </a:cubicBezTo>
                  <a:cubicBezTo>
                    <a:pt x="124153" y="38459"/>
                    <a:pt x="125423" y="65129"/>
                    <a:pt x="120343" y="79099"/>
                  </a:cubicBezTo>
                  <a:cubicBezTo>
                    <a:pt x="116533" y="90529"/>
                    <a:pt x="106373" y="100689"/>
                    <a:pt x="96213" y="105769"/>
                  </a:cubicBezTo>
                  <a:cubicBezTo>
                    <a:pt x="87323" y="112119"/>
                    <a:pt x="73353" y="115929"/>
                    <a:pt x="60653" y="113389"/>
                  </a:cubicBezTo>
                  <a:cubicBezTo>
                    <a:pt x="46683" y="110849"/>
                    <a:pt x="25093" y="95609"/>
                    <a:pt x="17473" y="82909"/>
                  </a:cubicBezTo>
                  <a:cubicBezTo>
                    <a:pt x="9853" y="71479"/>
                    <a:pt x="9853" y="54969"/>
                    <a:pt x="12393" y="43539"/>
                  </a:cubicBezTo>
                  <a:cubicBezTo>
                    <a:pt x="13663" y="33379"/>
                    <a:pt x="17473" y="25759"/>
                    <a:pt x="25093" y="19409"/>
                  </a:cubicBezTo>
                  <a:cubicBezTo>
                    <a:pt x="35253" y="9249"/>
                    <a:pt x="59383" y="-2181"/>
                    <a:pt x="74623" y="359"/>
                  </a:cubicBezTo>
                  <a:cubicBezTo>
                    <a:pt x="89863" y="1629"/>
                    <a:pt x="107643" y="10519"/>
                    <a:pt x="119073" y="30839"/>
                  </a:cubicBezTo>
                  <a:cubicBezTo>
                    <a:pt x="147013" y="81639"/>
                    <a:pt x="140663" y="282299"/>
                    <a:pt x="141933" y="376279"/>
                  </a:cubicBezTo>
                  <a:cubicBezTo>
                    <a:pt x="143203" y="441049"/>
                    <a:pt x="130503" y="499469"/>
                    <a:pt x="135583" y="540109"/>
                  </a:cubicBezTo>
                  <a:cubicBezTo>
                    <a:pt x="139393" y="565509"/>
                    <a:pt x="154633" y="584559"/>
                    <a:pt x="153363" y="599799"/>
                  </a:cubicBezTo>
                  <a:cubicBezTo>
                    <a:pt x="152093" y="609959"/>
                    <a:pt x="147013" y="617579"/>
                    <a:pt x="140663" y="625199"/>
                  </a:cubicBezTo>
                  <a:cubicBezTo>
                    <a:pt x="131773" y="634089"/>
                    <a:pt x="116533" y="644249"/>
                    <a:pt x="102563" y="645519"/>
                  </a:cubicBezTo>
                  <a:cubicBezTo>
                    <a:pt x="89863" y="648059"/>
                    <a:pt x="72083" y="641709"/>
                    <a:pt x="61923" y="636629"/>
                  </a:cubicBezTo>
                  <a:cubicBezTo>
                    <a:pt x="53033" y="631549"/>
                    <a:pt x="41603" y="615039"/>
                    <a:pt x="41603" y="615039"/>
                  </a:cubicBezTo>
                </a:path>
              </a:pathLst>
            </a:custGeom>
            <a:solidFill>
              <a:srgbClr val="4ECFE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AutoShape 48" id="48"/>
          <p:cNvSpPr/>
          <p:nvPr/>
        </p:nvSpPr>
        <p:spPr>
          <a:xfrm flipV="true">
            <a:off x="8057358" y="5134863"/>
            <a:ext cx="1078139" cy="0"/>
          </a:xfrm>
          <a:prstGeom prst="line">
            <a:avLst/>
          </a:prstGeom>
          <a:ln cap="flat" w="76200">
            <a:solidFill>
              <a:srgbClr val="DC10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9" id="49"/>
          <p:cNvSpPr/>
          <p:nvPr/>
        </p:nvSpPr>
        <p:spPr>
          <a:xfrm flipV="true">
            <a:off x="8042049" y="8709646"/>
            <a:ext cx="1078139" cy="0"/>
          </a:xfrm>
          <a:prstGeom prst="line">
            <a:avLst/>
          </a:prstGeom>
          <a:ln cap="flat" w="76200">
            <a:solidFill>
              <a:srgbClr val="DC10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0" id="50"/>
          <p:cNvSpPr txBox="true"/>
          <p:nvPr/>
        </p:nvSpPr>
        <p:spPr>
          <a:xfrm rot="0">
            <a:off x="1634885" y="3174870"/>
            <a:ext cx="4833914" cy="6168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Grain is Parallel to the selvage. </a:t>
            </a: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ANY point on the grain line, should be </a:t>
            </a:r>
            <a:r>
              <a:rPr lang="en-US" sz="3899" u="sng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the exact same distance</a:t>
            </a:r>
            <a:r>
              <a:rPr lang="en-US" sz="3899">
                <a:solidFill>
                  <a:srgbClr val="252525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 to the selvage edge. </a:t>
            </a: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Kapsalon Print"/>
                <a:ea typeface="Kapsalon Print"/>
                <a:cs typeface="Kapsalon Print"/>
                <a:sym typeface="Kapsalon Print"/>
              </a:rPr>
              <a:t>You can check by measureing from the selvage edge to the grain line on your pattern.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117117" y="4453523"/>
            <a:ext cx="809410" cy="121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6"/>
              </a:lnSpc>
              <a:spcBef>
                <a:spcPct val="0"/>
              </a:spcBef>
            </a:pPr>
            <a:r>
              <a:rPr lang="en-US" sz="7097">
                <a:solidFill>
                  <a:srgbClr val="DC1010"/>
                </a:solidFill>
                <a:latin typeface="Monarda"/>
                <a:ea typeface="Monarda"/>
                <a:cs typeface="Monarda"/>
                <a:sym typeface="Monarda"/>
              </a:rPr>
              <a:t>3"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117117" y="8038495"/>
            <a:ext cx="809410" cy="121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6"/>
              </a:lnSpc>
              <a:spcBef>
                <a:spcPct val="0"/>
              </a:spcBef>
            </a:pPr>
            <a:r>
              <a:rPr lang="en-US" sz="7097">
                <a:solidFill>
                  <a:srgbClr val="DC1010"/>
                </a:solidFill>
                <a:latin typeface="Monarda"/>
                <a:ea typeface="Monarda"/>
                <a:cs typeface="Monarda"/>
                <a:sym typeface="Monarda"/>
              </a:rPr>
              <a:t>3"</a:t>
            </a:r>
          </a:p>
        </p:txBody>
      </p:sp>
      <p:sp>
        <p:nvSpPr>
          <p:cNvPr name="AutoShape 53" id="53"/>
          <p:cNvSpPr/>
          <p:nvPr/>
        </p:nvSpPr>
        <p:spPr>
          <a:xfrm>
            <a:off x="12834968" y="3240405"/>
            <a:ext cx="0" cy="6492240"/>
          </a:xfrm>
          <a:prstGeom prst="line">
            <a:avLst/>
          </a:prstGeom>
          <a:ln cap="flat" w="381000">
            <a:solidFill>
              <a:srgbClr val="FBC43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4" id="54"/>
          <p:cNvSpPr/>
          <p:nvPr/>
        </p:nvSpPr>
        <p:spPr>
          <a:xfrm>
            <a:off x="12834968" y="5608924"/>
            <a:ext cx="1426352" cy="0"/>
          </a:xfrm>
          <a:prstGeom prst="line">
            <a:avLst/>
          </a:prstGeom>
          <a:ln cap="flat" w="104775">
            <a:solidFill>
              <a:srgbClr val="FBC43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55" id="55"/>
          <p:cNvSpPr txBox="true"/>
          <p:nvPr/>
        </p:nvSpPr>
        <p:spPr>
          <a:xfrm rot="0">
            <a:off x="14366075" y="5241660"/>
            <a:ext cx="1842079" cy="779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3"/>
              </a:lnSpc>
              <a:spcBef>
                <a:spcPct val="0"/>
              </a:spcBef>
            </a:pPr>
            <a:r>
              <a:rPr lang="en-US" sz="4559">
                <a:solidFill>
                  <a:srgbClr val="FBC43F"/>
                </a:solidFill>
                <a:latin typeface="Monarda"/>
                <a:ea typeface="Monarda"/>
                <a:cs typeface="Monarda"/>
                <a:sym typeface="Monarda"/>
              </a:rPr>
              <a:t>Selvage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1291" y="-642653"/>
            <a:ext cx="18690582" cy="10949493"/>
            <a:chOff x="0" y="0"/>
            <a:chExt cx="24920776" cy="145993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60388" y="0"/>
              <a:ext cx="12460388" cy="14599324"/>
            </a:xfrm>
            <a:custGeom>
              <a:avLst/>
              <a:gdLst/>
              <a:ahLst/>
              <a:cxnLst/>
              <a:rect r="r" b="b" t="t" l="l"/>
              <a:pathLst>
                <a:path h="14599324" w="12460388">
                  <a:moveTo>
                    <a:pt x="0" y="0"/>
                  </a:moveTo>
                  <a:lnTo>
                    <a:pt x="12460388" y="0"/>
                  </a:lnTo>
                  <a:lnTo>
                    <a:pt x="12460388" y="14599324"/>
                  </a:lnTo>
                  <a:lnTo>
                    <a:pt x="0" y="14599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664" t="0" r="0" b="-3690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23933" y="875124"/>
            <a:ext cx="14040134" cy="8536751"/>
            <a:chOff x="0" y="0"/>
            <a:chExt cx="18720178" cy="113823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20178" cy="8236878"/>
            </a:xfrm>
            <a:custGeom>
              <a:avLst/>
              <a:gdLst/>
              <a:ahLst/>
              <a:cxnLst/>
              <a:rect r="r" b="b" t="t" l="l"/>
              <a:pathLst>
                <a:path h="8236878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8236878"/>
                  </a:lnTo>
                  <a:lnTo>
                    <a:pt x="0" y="8236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809259"/>
              <a:ext cx="18720178" cy="5573076"/>
            </a:xfrm>
            <a:custGeom>
              <a:avLst/>
              <a:gdLst/>
              <a:ahLst/>
              <a:cxnLst/>
              <a:rect r="r" b="b" t="t" l="l"/>
              <a:pathLst>
                <a:path h="5573076" w="18720178">
                  <a:moveTo>
                    <a:pt x="0" y="0"/>
                  </a:moveTo>
                  <a:lnTo>
                    <a:pt x="18720178" y="0"/>
                  </a:lnTo>
                  <a:lnTo>
                    <a:pt x="18720178" y="5573076"/>
                  </a:lnTo>
                  <a:lnTo>
                    <a:pt x="0" y="557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47797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130417" y="928569"/>
            <a:ext cx="4596724" cy="2360871"/>
          </a:xfrm>
          <a:custGeom>
            <a:avLst/>
            <a:gdLst/>
            <a:ahLst/>
            <a:cxnLst/>
            <a:rect r="r" b="b" t="t" l="l"/>
            <a:pathLst>
              <a:path h="2360871" w="4596724">
                <a:moveTo>
                  <a:pt x="0" y="0"/>
                </a:moveTo>
                <a:lnTo>
                  <a:pt x="4596723" y="0"/>
                </a:lnTo>
                <a:lnTo>
                  <a:pt x="4596723" y="2360871"/>
                </a:lnTo>
                <a:lnTo>
                  <a:pt x="0" y="2360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82898">
            <a:off x="1682989" y="6773349"/>
            <a:ext cx="3862779" cy="3509611"/>
          </a:xfrm>
          <a:custGeom>
            <a:avLst/>
            <a:gdLst/>
            <a:ahLst/>
            <a:cxnLst/>
            <a:rect r="r" b="b" t="t" l="l"/>
            <a:pathLst>
              <a:path h="3509611" w="3862779">
                <a:moveTo>
                  <a:pt x="0" y="0"/>
                </a:moveTo>
                <a:lnTo>
                  <a:pt x="3862780" y="0"/>
                </a:lnTo>
                <a:lnTo>
                  <a:pt x="3862780" y="3509610"/>
                </a:lnTo>
                <a:lnTo>
                  <a:pt x="0" y="35096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15969">
            <a:off x="13516686" y="6333453"/>
            <a:ext cx="3116365" cy="3116365"/>
          </a:xfrm>
          <a:custGeom>
            <a:avLst/>
            <a:gdLst/>
            <a:ahLst/>
            <a:cxnLst/>
            <a:rect r="r" b="b" t="t" l="l"/>
            <a:pathLst>
              <a:path h="3116365" w="3116365">
                <a:moveTo>
                  <a:pt x="0" y="0"/>
                </a:moveTo>
                <a:lnTo>
                  <a:pt x="3116364" y="0"/>
                </a:lnTo>
                <a:lnTo>
                  <a:pt x="3116364" y="3116365"/>
                </a:lnTo>
                <a:lnTo>
                  <a:pt x="0" y="31163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67569">
            <a:off x="1825830" y="417106"/>
            <a:ext cx="3230455" cy="3197379"/>
          </a:xfrm>
          <a:custGeom>
            <a:avLst/>
            <a:gdLst/>
            <a:ahLst/>
            <a:cxnLst/>
            <a:rect r="r" b="b" t="t" l="l"/>
            <a:pathLst>
              <a:path h="3197379" w="3230455">
                <a:moveTo>
                  <a:pt x="0" y="0"/>
                </a:moveTo>
                <a:lnTo>
                  <a:pt x="3230455" y="0"/>
                </a:lnTo>
                <a:lnTo>
                  <a:pt x="3230455" y="3197379"/>
                </a:lnTo>
                <a:lnTo>
                  <a:pt x="0" y="31973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14379" y="3032265"/>
            <a:ext cx="11721921" cy="4690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19"/>
              </a:lnSpc>
            </a:pPr>
            <a:r>
              <a:rPr lang="en-US" sz="13442">
                <a:solidFill>
                  <a:srgbClr val="252525"/>
                </a:solidFill>
                <a:latin typeface="Monarda"/>
                <a:ea typeface="Monarda"/>
                <a:cs typeface="Monarda"/>
                <a:sym typeface="Monarda"/>
              </a:rPr>
              <a:t>Types of Pattern </a:t>
            </a:r>
          </a:p>
          <a:p>
            <a:pPr algn="ctr">
              <a:lnSpc>
                <a:spcPts val="18819"/>
              </a:lnSpc>
              <a:spcBef>
                <a:spcPct val="0"/>
              </a:spcBef>
            </a:pPr>
            <a:r>
              <a:rPr lang="en-US" sz="13442">
                <a:solidFill>
                  <a:srgbClr val="252525"/>
                </a:solidFill>
                <a:latin typeface="Monarda"/>
                <a:ea typeface="Monarda"/>
                <a:cs typeface="Monarda"/>
                <a:sym typeface="Monarda"/>
              </a:rPr>
              <a:t>Pieces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734084" y="6185053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467546" y="5947184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860975" y="2264427"/>
            <a:ext cx="1025013" cy="1025013"/>
          </a:xfrm>
          <a:custGeom>
            <a:avLst/>
            <a:gdLst/>
            <a:ahLst/>
            <a:cxnLst/>
            <a:rect r="r" b="b" t="t" l="l"/>
            <a:pathLst>
              <a:path h="1025013" w="1025013">
                <a:moveTo>
                  <a:pt x="0" y="0"/>
                </a:moveTo>
                <a:lnTo>
                  <a:pt x="1025013" y="0"/>
                </a:lnTo>
                <a:lnTo>
                  <a:pt x="1025013" y="1025013"/>
                </a:lnTo>
                <a:lnTo>
                  <a:pt x="0" y="102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DAHDdt7LSuI</dc:identifier>
  <dcterms:modified xsi:type="dcterms:W3CDTF">2011-08-01T06:04:30Z</dcterms:modified>
  <cp:revision>1</cp:revision>
  <dc:title>Grain line and Pattern Layout-Wovens</dc:title>
</cp:coreProperties>
</file>