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5143500" type="screen16x9"/>
  <p:notesSz cx="6858000" cy="9144000"/>
  <p:embeddedFontLst>
    <p:embeddedFont>
      <p:font typeface="Inter" panose="02000503000000020004" pitchFamily="2" charset="0"/>
      <p:regular r:id="rId17"/>
      <p:bold r:id="rId18"/>
      <p:italic r:id="rId19"/>
      <p:boldItalic r:id="rId20"/>
    </p:embeddedFont>
    <p:embeddedFont>
      <p:font typeface="Plus Jakarta Sans" pitchFamily="2" charset="77"/>
      <p:regular r:id="rId21"/>
      <p:bold r:id="rId22"/>
      <p:italic r:id="rId23"/>
      <p:boldItalic r:id="rId24"/>
    </p:embeddedFont>
    <p:embeddedFont>
      <p:font typeface="Plus Jakarta Sans Medium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eb4c7b58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eb4c7b58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9090B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Welcome, purpose, and quick agenda overview.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eb4c7b5894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eb4c7b5894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eb4c7b5894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eb4c7b5894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eb4c7b5894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eb4c7b5894_0_10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75615455-F87A-596C-C7D4-25C3BB7BF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eb4c7b5894_0_447:notes">
            <a:extLst>
              <a:ext uri="{FF2B5EF4-FFF2-40B4-BE49-F238E27FC236}">
                <a16:creationId xmlns:a16="http://schemas.microsoft.com/office/drawing/2014/main" id="{6EDA2565-22D1-5BED-9716-50AF9B78E9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eb4c7b5894_0_447:notes">
            <a:extLst>
              <a:ext uri="{FF2B5EF4-FFF2-40B4-BE49-F238E27FC236}">
                <a16:creationId xmlns:a16="http://schemas.microsoft.com/office/drawing/2014/main" id="{40381F3E-E0B6-00B9-42BA-75E157FA4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89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eb4c7b589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eb4c7b589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eb4c7b58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eb4c7b58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eb4c7b589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eb4c7b589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9090B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Explain alignment with curriculum and skills students will develop.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eb4c7b589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eb4c7b589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eb4c7b589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eb4c7b589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eb4c7b589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eb4c7b589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eb4c7b589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eb4c7b589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eb4c7b589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eb4c7b589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eb4c7b5894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eb4c7b5894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blank">
  <p:cSld name="BLANK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49412" y="229900"/>
            <a:ext cx="2068500" cy="2068500"/>
          </a:xfrm>
          <a:prstGeom prst="roundRect">
            <a:avLst>
              <a:gd name="adj" fmla="val 1221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28600" y="229900"/>
            <a:ext cx="4349400" cy="4683600"/>
          </a:xfrm>
          <a:prstGeom prst="roundRect">
            <a:avLst>
              <a:gd name="adj" fmla="val 584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679587" y="229900"/>
            <a:ext cx="2068500" cy="2068500"/>
          </a:xfrm>
          <a:prstGeom prst="roundRect">
            <a:avLst>
              <a:gd name="adj" fmla="val 1221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4679599" y="2404695"/>
            <a:ext cx="4238400" cy="2508900"/>
          </a:xfrm>
          <a:prstGeom prst="roundRect">
            <a:avLst>
              <a:gd name="adj" fmla="val 1013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4524845" y="724771"/>
            <a:ext cx="2377504" cy="1078596"/>
            <a:chOff x="4571989" y="769200"/>
            <a:chExt cx="2320422" cy="1052700"/>
          </a:xfrm>
        </p:grpSpPr>
        <p:sp>
          <p:nvSpPr>
            <p:cNvPr id="14" name="Google Shape;14;p2"/>
            <p:cNvSpPr/>
            <p:nvPr/>
          </p:nvSpPr>
          <p:spPr>
            <a:xfrm>
              <a:off x="5691810" y="769200"/>
              <a:ext cx="1200600" cy="1052700"/>
            </a:xfrm>
            <a:prstGeom prst="pie">
              <a:avLst>
                <a:gd name="adj1" fmla="val 5410573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4571989" y="769200"/>
              <a:ext cx="1200600" cy="1052700"/>
            </a:xfrm>
            <a:prstGeom prst="pie">
              <a:avLst>
                <a:gd name="adj1" fmla="val 5410573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7352898" y="762044"/>
            <a:ext cx="1061865" cy="1004215"/>
            <a:chOff x="7312075" y="834700"/>
            <a:chExt cx="1022400" cy="966799"/>
          </a:xfrm>
        </p:grpSpPr>
        <p:sp>
          <p:nvSpPr>
            <p:cNvPr id="17" name="Google Shape;17;p2"/>
            <p:cNvSpPr/>
            <p:nvPr/>
          </p:nvSpPr>
          <p:spPr>
            <a:xfrm>
              <a:off x="7312075" y="834700"/>
              <a:ext cx="1022400" cy="438000"/>
            </a:xfrm>
            <a:prstGeom prst="roundRect">
              <a:avLst>
                <a:gd name="adj" fmla="val 50000"/>
              </a:avLst>
            </a:pr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12075" y="1363499"/>
              <a:ext cx="1022400" cy="438000"/>
            </a:xfrm>
            <a:prstGeom prst="roundRect">
              <a:avLst>
                <a:gd name="adj" fmla="val 50000"/>
              </a:avLst>
            </a:pr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897375" y="2609925"/>
            <a:ext cx="36798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563400" y="3695700"/>
            <a:ext cx="3679800" cy="93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dea">
  <p:cSld name="BLANK_1_1_1_1_1_1_1_1_1_1_1_1_1_2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0" y="3149700"/>
            <a:ext cx="5322300" cy="1993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28600" y="191575"/>
            <a:ext cx="42858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228600" y="1317900"/>
            <a:ext cx="4285800" cy="964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2"/>
          </p:nvPr>
        </p:nvSpPr>
        <p:spPr>
          <a:xfrm>
            <a:off x="228600" y="3402700"/>
            <a:ext cx="195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228600" y="3692075"/>
            <a:ext cx="1956900" cy="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4"/>
          </p:nvPr>
        </p:nvSpPr>
        <p:spPr>
          <a:xfrm>
            <a:off x="2557500" y="3402700"/>
            <a:ext cx="195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5"/>
          </p:nvPr>
        </p:nvSpPr>
        <p:spPr>
          <a:xfrm>
            <a:off x="2557500" y="3692075"/>
            <a:ext cx="1956900" cy="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6"/>
          </p:nvPr>
        </p:nvSpPr>
        <p:spPr>
          <a:xfrm rot="-5400000">
            <a:off x="4491900" y="497850"/>
            <a:ext cx="5156400" cy="4147800"/>
          </a:xfrm>
          <a:prstGeom prst="round2SameRect">
            <a:avLst>
              <a:gd name="adj1" fmla="val 8254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image">
  <p:cSld name="BLANK_1_1_1_1_1_1_1_1_1_1_1_1_1_1_1_1_1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228650" y="2813125"/>
            <a:ext cx="8018700" cy="2099100"/>
          </a:xfrm>
          <a:prstGeom prst="roundRect">
            <a:avLst>
              <a:gd name="adj" fmla="val 7988"/>
            </a:avLst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subTitle" idx="1"/>
          </p:nvPr>
        </p:nvSpPr>
        <p:spPr>
          <a:xfrm>
            <a:off x="228600" y="947332"/>
            <a:ext cx="6480300" cy="5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4803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team 1">
  <p:cSld name="BLANK_1_1_1_1_1_1_1_1_1_1_1_1_1_1_1_1_1_1_1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354750" y="1034550"/>
            <a:ext cx="1833000" cy="1833000"/>
          </a:xfrm>
          <a:prstGeom prst="roundRect">
            <a:avLst>
              <a:gd name="adj" fmla="val 8703"/>
            </a:avLst>
          </a:prstGeom>
          <a:noFill/>
          <a:ln>
            <a:noFill/>
          </a:ln>
        </p:spPr>
      </p:sp>
      <p:sp>
        <p:nvSpPr>
          <p:cNvPr id="81" name="Google Shape;81;p13"/>
          <p:cNvSpPr>
            <a:spLocks noGrp="1"/>
          </p:cNvSpPr>
          <p:nvPr>
            <p:ph type="pic" idx="3"/>
          </p:nvPr>
        </p:nvSpPr>
        <p:spPr>
          <a:xfrm>
            <a:off x="2555250" y="1034550"/>
            <a:ext cx="1833000" cy="1833000"/>
          </a:xfrm>
          <a:prstGeom prst="roundRect">
            <a:avLst>
              <a:gd name="adj" fmla="val 8703"/>
            </a:avLst>
          </a:prstGeom>
          <a:noFill/>
          <a:ln>
            <a:noFill/>
          </a:ln>
        </p:spPr>
      </p:sp>
      <p:sp>
        <p:nvSpPr>
          <p:cNvPr id="82" name="Google Shape;82;p13"/>
          <p:cNvSpPr>
            <a:spLocks noGrp="1"/>
          </p:cNvSpPr>
          <p:nvPr>
            <p:ph type="pic" idx="4"/>
          </p:nvPr>
        </p:nvSpPr>
        <p:spPr>
          <a:xfrm>
            <a:off x="4755750" y="1034550"/>
            <a:ext cx="1833000" cy="1833000"/>
          </a:xfrm>
          <a:prstGeom prst="roundRect">
            <a:avLst>
              <a:gd name="adj" fmla="val 8703"/>
            </a:avLst>
          </a:prstGeom>
          <a:noFill/>
          <a:ln>
            <a:noFill/>
          </a:ln>
        </p:spPr>
      </p:sp>
      <p:sp>
        <p:nvSpPr>
          <p:cNvPr id="83" name="Google Shape;83;p13"/>
          <p:cNvSpPr>
            <a:spLocks noGrp="1"/>
          </p:cNvSpPr>
          <p:nvPr>
            <p:ph type="pic" idx="5"/>
          </p:nvPr>
        </p:nvSpPr>
        <p:spPr>
          <a:xfrm>
            <a:off x="6956250" y="1034550"/>
            <a:ext cx="1833000" cy="1833000"/>
          </a:xfrm>
          <a:prstGeom prst="roundRect">
            <a:avLst>
              <a:gd name="adj" fmla="val 8703"/>
            </a:avLst>
          </a:prstGeom>
          <a:noFill/>
          <a:ln>
            <a:noFill/>
          </a:ln>
        </p:spPr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399725" y="3034650"/>
            <a:ext cx="171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6"/>
          </p:nvPr>
        </p:nvSpPr>
        <p:spPr>
          <a:xfrm>
            <a:off x="399725" y="3246100"/>
            <a:ext cx="171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7"/>
          </p:nvPr>
        </p:nvSpPr>
        <p:spPr>
          <a:xfrm>
            <a:off x="399725" y="3628825"/>
            <a:ext cx="1716900" cy="9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8"/>
          </p:nvPr>
        </p:nvSpPr>
        <p:spPr>
          <a:xfrm>
            <a:off x="2600225" y="3034650"/>
            <a:ext cx="171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9"/>
          </p:nvPr>
        </p:nvSpPr>
        <p:spPr>
          <a:xfrm>
            <a:off x="2600225" y="3246100"/>
            <a:ext cx="171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3"/>
          </p:nvPr>
        </p:nvSpPr>
        <p:spPr>
          <a:xfrm>
            <a:off x="2600225" y="3628825"/>
            <a:ext cx="1716900" cy="9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4"/>
          </p:nvPr>
        </p:nvSpPr>
        <p:spPr>
          <a:xfrm>
            <a:off x="4800725" y="3034650"/>
            <a:ext cx="171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5"/>
          </p:nvPr>
        </p:nvSpPr>
        <p:spPr>
          <a:xfrm>
            <a:off x="4800725" y="3246100"/>
            <a:ext cx="171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6"/>
          </p:nvPr>
        </p:nvSpPr>
        <p:spPr>
          <a:xfrm>
            <a:off x="4800725" y="3628825"/>
            <a:ext cx="1716900" cy="9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7"/>
          </p:nvPr>
        </p:nvSpPr>
        <p:spPr>
          <a:xfrm>
            <a:off x="7001225" y="3034650"/>
            <a:ext cx="171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8"/>
          </p:nvPr>
        </p:nvSpPr>
        <p:spPr>
          <a:xfrm>
            <a:off x="7001225" y="3246100"/>
            <a:ext cx="171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9"/>
          </p:nvPr>
        </p:nvSpPr>
        <p:spPr>
          <a:xfrm>
            <a:off x="7001225" y="3628825"/>
            <a:ext cx="1716900" cy="9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team 2">
  <p:cSld name="BLANK_1_1_1_1_1_1_1_1_1_1_1_1_1_1_1_1_1_1_1_1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353900" y="2266000"/>
            <a:ext cx="10983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2"/>
          </p:nvPr>
        </p:nvSpPr>
        <p:spPr>
          <a:xfrm>
            <a:off x="353900" y="2471000"/>
            <a:ext cx="1257300" cy="1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4"/>
          <p:cNvSpPr>
            <a:spLocks noGrp="1"/>
          </p:cNvSpPr>
          <p:nvPr>
            <p:ph type="pic" idx="3"/>
          </p:nvPr>
        </p:nvSpPr>
        <p:spPr>
          <a:xfrm>
            <a:off x="321050" y="825750"/>
            <a:ext cx="1342200" cy="1342200"/>
          </a:xfrm>
          <a:prstGeom prst="roundRect">
            <a:avLst>
              <a:gd name="adj" fmla="val 8618"/>
            </a:avLst>
          </a:prstGeom>
          <a:noFill/>
          <a:ln>
            <a:noFill/>
          </a:ln>
        </p:spPr>
      </p:sp>
      <p:sp>
        <p:nvSpPr>
          <p:cNvPr id="100" name="Google Shape;100;p14"/>
          <p:cNvSpPr txBox="1">
            <a:spLocks noGrp="1"/>
          </p:cNvSpPr>
          <p:nvPr>
            <p:ph type="subTitle" idx="4"/>
          </p:nvPr>
        </p:nvSpPr>
        <p:spPr>
          <a:xfrm>
            <a:off x="2003288" y="2266000"/>
            <a:ext cx="10983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5"/>
          </p:nvPr>
        </p:nvSpPr>
        <p:spPr>
          <a:xfrm>
            <a:off x="2003288" y="2471000"/>
            <a:ext cx="1257300" cy="1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4"/>
          <p:cNvSpPr>
            <a:spLocks noGrp="1"/>
          </p:cNvSpPr>
          <p:nvPr>
            <p:ph type="pic" idx="6"/>
          </p:nvPr>
        </p:nvSpPr>
        <p:spPr>
          <a:xfrm>
            <a:off x="1970438" y="825750"/>
            <a:ext cx="1342200" cy="1342200"/>
          </a:xfrm>
          <a:prstGeom prst="roundRect">
            <a:avLst>
              <a:gd name="adj" fmla="val 8618"/>
            </a:avLst>
          </a:prstGeom>
          <a:noFill/>
          <a:ln>
            <a:noFill/>
          </a:ln>
        </p:spPr>
      </p:sp>
      <p:sp>
        <p:nvSpPr>
          <p:cNvPr id="103" name="Google Shape;103;p14"/>
          <p:cNvSpPr txBox="1">
            <a:spLocks noGrp="1"/>
          </p:cNvSpPr>
          <p:nvPr>
            <p:ph type="subTitle" idx="7"/>
          </p:nvPr>
        </p:nvSpPr>
        <p:spPr>
          <a:xfrm>
            <a:off x="3652675" y="2266000"/>
            <a:ext cx="10983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8"/>
          </p:nvPr>
        </p:nvSpPr>
        <p:spPr>
          <a:xfrm>
            <a:off x="3652675" y="2471000"/>
            <a:ext cx="1257300" cy="1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14"/>
          <p:cNvSpPr>
            <a:spLocks noGrp="1"/>
          </p:cNvSpPr>
          <p:nvPr>
            <p:ph type="pic" idx="9"/>
          </p:nvPr>
        </p:nvSpPr>
        <p:spPr>
          <a:xfrm>
            <a:off x="3619825" y="825750"/>
            <a:ext cx="1342200" cy="1342200"/>
          </a:xfrm>
          <a:prstGeom prst="roundRect">
            <a:avLst>
              <a:gd name="adj" fmla="val 8618"/>
            </a:avLst>
          </a:prstGeom>
          <a:noFill/>
          <a:ln>
            <a:noFill/>
          </a:ln>
        </p:spPr>
      </p:sp>
      <p:sp>
        <p:nvSpPr>
          <p:cNvPr id="106" name="Google Shape;106;p14"/>
          <p:cNvSpPr txBox="1">
            <a:spLocks noGrp="1"/>
          </p:cNvSpPr>
          <p:nvPr>
            <p:ph type="subTitle" idx="13"/>
          </p:nvPr>
        </p:nvSpPr>
        <p:spPr>
          <a:xfrm>
            <a:off x="5302050" y="2266000"/>
            <a:ext cx="10983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4"/>
          </p:nvPr>
        </p:nvSpPr>
        <p:spPr>
          <a:xfrm>
            <a:off x="5302050" y="2471000"/>
            <a:ext cx="1257300" cy="1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4"/>
          <p:cNvSpPr>
            <a:spLocks noGrp="1"/>
          </p:cNvSpPr>
          <p:nvPr>
            <p:ph type="pic" idx="15"/>
          </p:nvPr>
        </p:nvSpPr>
        <p:spPr>
          <a:xfrm>
            <a:off x="5269200" y="825750"/>
            <a:ext cx="1342200" cy="1342200"/>
          </a:xfrm>
          <a:prstGeom prst="roundRect">
            <a:avLst>
              <a:gd name="adj" fmla="val 8618"/>
            </a:avLst>
          </a:prstGeom>
          <a:noFill/>
          <a:ln>
            <a:noFill/>
          </a:ln>
        </p:spPr>
      </p:sp>
      <p:sp>
        <p:nvSpPr>
          <p:cNvPr id="109" name="Google Shape;109;p14"/>
          <p:cNvSpPr txBox="1">
            <a:spLocks noGrp="1"/>
          </p:cNvSpPr>
          <p:nvPr>
            <p:ph type="subTitle" idx="16"/>
          </p:nvPr>
        </p:nvSpPr>
        <p:spPr>
          <a:xfrm>
            <a:off x="2003300" y="4416250"/>
            <a:ext cx="10983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7"/>
          </p:nvPr>
        </p:nvSpPr>
        <p:spPr>
          <a:xfrm>
            <a:off x="2003300" y="4621250"/>
            <a:ext cx="1257300" cy="1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4"/>
          <p:cNvSpPr>
            <a:spLocks noGrp="1"/>
          </p:cNvSpPr>
          <p:nvPr>
            <p:ph type="pic" idx="18"/>
          </p:nvPr>
        </p:nvSpPr>
        <p:spPr>
          <a:xfrm>
            <a:off x="1970450" y="2976000"/>
            <a:ext cx="1342200" cy="1342200"/>
          </a:xfrm>
          <a:prstGeom prst="roundRect">
            <a:avLst>
              <a:gd name="adj" fmla="val 8618"/>
            </a:avLst>
          </a:prstGeom>
          <a:noFill/>
          <a:ln>
            <a:noFill/>
          </a:ln>
        </p:spPr>
      </p:sp>
      <p:sp>
        <p:nvSpPr>
          <p:cNvPr id="112" name="Google Shape;112;p14"/>
          <p:cNvSpPr txBox="1">
            <a:spLocks noGrp="1"/>
          </p:cNvSpPr>
          <p:nvPr>
            <p:ph type="subTitle" idx="19"/>
          </p:nvPr>
        </p:nvSpPr>
        <p:spPr>
          <a:xfrm>
            <a:off x="3652688" y="4416250"/>
            <a:ext cx="10983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20"/>
          </p:nvPr>
        </p:nvSpPr>
        <p:spPr>
          <a:xfrm>
            <a:off x="3652688" y="4621250"/>
            <a:ext cx="1257300" cy="1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4"/>
          <p:cNvSpPr>
            <a:spLocks noGrp="1"/>
          </p:cNvSpPr>
          <p:nvPr>
            <p:ph type="pic" idx="21"/>
          </p:nvPr>
        </p:nvSpPr>
        <p:spPr>
          <a:xfrm>
            <a:off x="3619838" y="2976000"/>
            <a:ext cx="1342200" cy="1342200"/>
          </a:xfrm>
          <a:prstGeom prst="roundRect">
            <a:avLst>
              <a:gd name="adj" fmla="val 8618"/>
            </a:avLst>
          </a:prstGeom>
          <a:noFill/>
          <a:ln>
            <a:noFill/>
          </a:ln>
        </p:spPr>
      </p:sp>
      <p:sp>
        <p:nvSpPr>
          <p:cNvPr id="115" name="Google Shape;115;p14"/>
          <p:cNvSpPr txBox="1">
            <a:spLocks noGrp="1"/>
          </p:cNvSpPr>
          <p:nvPr>
            <p:ph type="subTitle" idx="22"/>
          </p:nvPr>
        </p:nvSpPr>
        <p:spPr>
          <a:xfrm>
            <a:off x="5302075" y="4416250"/>
            <a:ext cx="10983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3"/>
          </p:nvPr>
        </p:nvSpPr>
        <p:spPr>
          <a:xfrm>
            <a:off x="5302075" y="4621250"/>
            <a:ext cx="1257300" cy="1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14"/>
          <p:cNvSpPr>
            <a:spLocks noGrp="1"/>
          </p:cNvSpPr>
          <p:nvPr>
            <p:ph type="pic" idx="24"/>
          </p:nvPr>
        </p:nvSpPr>
        <p:spPr>
          <a:xfrm>
            <a:off x="5269225" y="2976000"/>
            <a:ext cx="1342200" cy="1342200"/>
          </a:xfrm>
          <a:prstGeom prst="roundRect">
            <a:avLst>
              <a:gd name="adj" fmla="val 8618"/>
            </a:avLst>
          </a:prstGeom>
          <a:noFill/>
          <a:ln>
            <a:noFill/>
          </a:ln>
        </p:spPr>
      </p:sp>
      <p:sp>
        <p:nvSpPr>
          <p:cNvPr id="118" name="Google Shape;118;p14"/>
          <p:cNvSpPr txBox="1">
            <a:spLocks noGrp="1"/>
          </p:cNvSpPr>
          <p:nvPr>
            <p:ph type="subTitle" idx="25"/>
          </p:nvPr>
        </p:nvSpPr>
        <p:spPr>
          <a:xfrm>
            <a:off x="6951450" y="4416250"/>
            <a:ext cx="10983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us Jakarta Sans Medium"/>
              <a:buNone/>
              <a:defRPr sz="1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26"/>
          </p:nvPr>
        </p:nvSpPr>
        <p:spPr>
          <a:xfrm>
            <a:off x="6951450" y="4621250"/>
            <a:ext cx="1257300" cy="1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4"/>
          <p:cNvSpPr>
            <a:spLocks noGrp="1"/>
          </p:cNvSpPr>
          <p:nvPr>
            <p:ph type="pic" idx="27"/>
          </p:nvPr>
        </p:nvSpPr>
        <p:spPr>
          <a:xfrm>
            <a:off x="6918600" y="2976000"/>
            <a:ext cx="1342200" cy="1342200"/>
          </a:xfrm>
          <a:prstGeom prst="roundRect">
            <a:avLst>
              <a:gd name="adj" fmla="val 861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ersonas">
  <p:cSld name="BLANK_1_1_1_1_1_1_1_1_1_1_1_1_1_1_1_1_1_1_1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>
            <a:spLocks noGrp="1"/>
          </p:cNvSpPr>
          <p:nvPr>
            <p:ph type="pic" idx="2"/>
          </p:nvPr>
        </p:nvSpPr>
        <p:spPr>
          <a:xfrm>
            <a:off x="228300" y="912725"/>
            <a:ext cx="1833000" cy="2294100"/>
          </a:xfrm>
          <a:prstGeom prst="roundRect">
            <a:avLst>
              <a:gd name="adj" fmla="val 12454"/>
            </a:avLst>
          </a:prstGeom>
          <a:noFill/>
          <a:ln>
            <a:noFill/>
          </a:ln>
        </p:spPr>
      </p:sp>
      <p:sp>
        <p:nvSpPr>
          <p:cNvPr id="123" name="Google Shape;123;p15"/>
          <p:cNvSpPr>
            <a:spLocks noGrp="1"/>
          </p:cNvSpPr>
          <p:nvPr>
            <p:ph type="pic" idx="3"/>
          </p:nvPr>
        </p:nvSpPr>
        <p:spPr>
          <a:xfrm>
            <a:off x="4781400" y="912725"/>
            <a:ext cx="1833000" cy="2294100"/>
          </a:xfrm>
          <a:prstGeom prst="roundRect">
            <a:avLst>
              <a:gd name="adj" fmla="val 12454"/>
            </a:avLst>
          </a:prstGeom>
          <a:noFill/>
          <a:ln>
            <a:noFill/>
          </a:ln>
        </p:spPr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2270700" y="968925"/>
            <a:ext cx="2091900" cy="286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4"/>
          </p:nvPr>
        </p:nvSpPr>
        <p:spPr>
          <a:xfrm>
            <a:off x="6823800" y="968925"/>
            <a:ext cx="2091900" cy="286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5"/>
          </p:nvPr>
        </p:nvSpPr>
        <p:spPr>
          <a:xfrm>
            <a:off x="277650" y="3373825"/>
            <a:ext cx="17256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6"/>
          </p:nvPr>
        </p:nvSpPr>
        <p:spPr>
          <a:xfrm>
            <a:off x="4835100" y="3373825"/>
            <a:ext cx="1725600" cy="4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lus Jakarta Sans Medium"/>
              <a:buNone/>
              <a:defRPr>
                <a:solidFill>
                  <a:schemeClr val="accen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s">
  <p:cSld name="BLANK_1_1_1_1_1_1_1_1_1_1_1_1_1_1_1_1_1_1_1_1_1_1_1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228600" y="741875"/>
            <a:ext cx="6480300" cy="4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228625" y="4191000"/>
            <a:ext cx="1113600" cy="71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>
            <a:spLocks noGrp="1"/>
          </p:cNvSpPr>
          <p:nvPr>
            <p:ph type="pic" idx="2"/>
          </p:nvPr>
        </p:nvSpPr>
        <p:spPr>
          <a:xfrm>
            <a:off x="228575" y="1571250"/>
            <a:ext cx="517500" cy="51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16"/>
          <p:cNvSpPr>
            <a:spLocks noGrp="1"/>
          </p:cNvSpPr>
          <p:nvPr>
            <p:ph type="pic" idx="3"/>
          </p:nvPr>
        </p:nvSpPr>
        <p:spPr>
          <a:xfrm>
            <a:off x="824775" y="1571250"/>
            <a:ext cx="517500" cy="51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6"/>
          <p:cNvSpPr>
            <a:spLocks noGrp="1"/>
          </p:cNvSpPr>
          <p:nvPr>
            <p:ph type="pic" idx="4"/>
          </p:nvPr>
        </p:nvSpPr>
        <p:spPr>
          <a:xfrm>
            <a:off x="228550" y="2165325"/>
            <a:ext cx="517500" cy="51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16"/>
          <p:cNvSpPr>
            <a:spLocks noGrp="1"/>
          </p:cNvSpPr>
          <p:nvPr>
            <p:ph type="pic" idx="5"/>
          </p:nvPr>
        </p:nvSpPr>
        <p:spPr>
          <a:xfrm>
            <a:off x="824750" y="2165325"/>
            <a:ext cx="517500" cy="51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" name="Google Shape;135;p16"/>
          <p:cNvSpPr>
            <a:spLocks noGrp="1"/>
          </p:cNvSpPr>
          <p:nvPr>
            <p:ph type="pic" idx="6"/>
          </p:nvPr>
        </p:nvSpPr>
        <p:spPr>
          <a:xfrm>
            <a:off x="228588" y="2759400"/>
            <a:ext cx="517500" cy="51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16"/>
          <p:cNvSpPr>
            <a:spLocks noGrp="1"/>
          </p:cNvSpPr>
          <p:nvPr>
            <p:ph type="pic" idx="7"/>
          </p:nvPr>
        </p:nvSpPr>
        <p:spPr>
          <a:xfrm>
            <a:off x="824788" y="2759400"/>
            <a:ext cx="517500" cy="51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" name="Google Shape;137;p16"/>
          <p:cNvSpPr>
            <a:spLocks noGrp="1"/>
          </p:cNvSpPr>
          <p:nvPr>
            <p:ph type="pic" idx="8"/>
          </p:nvPr>
        </p:nvSpPr>
        <p:spPr>
          <a:xfrm>
            <a:off x="228563" y="3353475"/>
            <a:ext cx="517500" cy="517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" name="Google Shape;138;p16"/>
          <p:cNvSpPr>
            <a:spLocks noGrp="1"/>
          </p:cNvSpPr>
          <p:nvPr>
            <p:ph type="pic" idx="9"/>
          </p:nvPr>
        </p:nvSpPr>
        <p:spPr>
          <a:xfrm>
            <a:off x="824763" y="3353475"/>
            <a:ext cx="517500" cy="517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1">
  <p:cSld name="BLANK_1_1_1_1_1_1_1_1_1_1_1_1_1_1_1_1_1_1_1_1_1_1_1_1">
    <p:bg>
      <p:bgPr>
        <a:solidFill>
          <a:schemeClr val="accent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4215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2">
  <p:cSld name="BLANK_1_1_1_1_1_1_1_1_1_1_1_1_1_1_1_1_1_1_1_1_1_1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4215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1"/>
          </p:nvPr>
        </p:nvSpPr>
        <p:spPr>
          <a:xfrm>
            <a:off x="228600" y="952675"/>
            <a:ext cx="6480300" cy="170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Plus Jakarta Sans"/>
              <a:buNone/>
              <a:defRPr sz="1800"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3">
  <p:cSld name="BLANK_1_1_1_1_1_1_1_1_1_1_1_1_1_1_1_1_1_1_1_1_1_1_1_1_1_1">
    <p:bg>
      <p:bgPr>
        <a:solidFill>
          <a:schemeClr val="accent5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4215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1"/>
          </p:nvPr>
        </p:nvSpPr>
        <p:spPr>
          <a:xfrm>
            <a:off x="228600" y="952675"/>
            <a:ext cx="6480300" cy="170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800"/>
              <a:buFont typeface="Plus Jakarta Sans"/>
              <a:buNone/>
              <a:defRPr sz="1800"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odboard 1">
  <p:cSld name="BLANK_1_1_1_1_1_1_1_1_1_1_1_1_1_1_1_1_1_1_1_1_1_1_1_1_1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>
            <a:spLocks noGrp="1"/>
          </p:cNvSpPr>
          <p:nvPr>
            <p:ph type="pic" idx="2"/>
          </p:nvPr>
        </p:nvSpPr>
        <p:spPr>
          <a:xfrm>
            <a:off x="4577975" y="632250"/>
            <a:ext cx="4349400" cy="4281600"/>
          </a:xfrm>
          <a:prstGeom prst="roundRect">
            <a:avLst>
              <a:gd name="adj" fmla="val 6217"/>
            </a:avLst>
          </a:prstGeom>
          <a:noFill/>
          <a:ln>
            <a:noFill/>
          </a:ln>
        </p:spPr>
      </p:sp>
      <p:sp>
        <p:nvSpPr>
          <p:cNvPr id="149" name="Google Shape;149;p20"/>
          <p:cNvSpPr>
            <a:spLocks noGrp="1"/>
          </p:cNvSpPr>
          <p:nvPr>
            <p:ph type="pic" idx="3"/>
          </p:nvPr>
        </p:nvSpPr>
        <p:spPr>
          <a:xfrm>
            <a:off x="228775" y="2621175"/>
            <a:ext cx="4238400" cy="2293500"/>
          </a:xfrm>
          <a:prstGeom prst="roundRect">
            <a:avLst>
              <a:gd name="adj" fmla="val 9802"/>
            </a:avLst>
          </a:prstGeom>
          <a:noFill/>
          <a:ln>
            <a:noFill/>
          </a:ln>
        </p:spPr>
      </p:sp>
      <p:sp>
        <p:nvSpPr>
          <p:cNvPr id="150" name="Google Shape;150;p20"/>
          <p:cNvSpPr>
            <a:spLocks noGrp="1"/>
          </p:cNvSpPr>
          <p:nvPr>
            <p:ph type="pic" idx="4"/>
          </p:nvPr>
        </p:nvSpPr>
        <p:spPr>
          <a:xfrm>
            <a:off x="228775" y="632025"/>
            <a:ext cx="2068500" cy="1890900"/>
          </a:xfrm>
          <a:prstGeom prst="roundRect">
            <a:avLst>
              <a:gd name="adj" fmla="val 11889"/>
            </a:avLst>
          </a:prstGeom>
          <a:noFill/>
          <a:ln>
            <a:noFill/>
          </a:ln>
        </p:spPr>
      </p:sp>
      <p:sp>
        <p:nvSpPr>
          <p:cNvPr id="151" name="Google Shape;151;p20"/>
          <p:cNvSpPr>
            <a:spLocks noGrp="1"/>
          </p:cNvSpPr>
          <p:nvPr>
            <p:ph type="pic" idx="5"/>
          </p:nvPr>
        </p:nvSpPr>
        <p:spPr>
          <a:xfrm>
            <a:off x="2403375" y="632025"/>
            <a:ext cx="2068500" cy="1890900"/>
          </a:xfrm>
          <a:prstGeom prst="roundRect">
            <a:avLst>
              <a:gd name="adj" fmla="val 1188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ALT">
  <p:cSld name="BLANK_1_2">
    <p:bg>
      <p:bgPr>
        <a:solidFill>
          <a:schemeClr val="accent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 rot="5400000">
            <a:off x="-285900" y="285900"/>
            <a:ext cx="5143500" cy="4571700"/>
          </a:xfrm>
          <a:prstGeom prst="round2SameRect">
            <a:avLst>
              <a:gd name="adj1" fmla="val 7676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713100" cy="11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odboard 2">
  <p:cSld name="BLANK_1_1_1_1_1_1_1_1_1_1_1_1_1_1_1_1_1_1_1_1_1_1_1_1_1_2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>
            <a:spLocks noGrp="1"/>
          </p:cNvSpPr>
          <p:nvPr>
            <p:ph type="pic" idx="2"/>
          </p:nvPr>
        </p:nvSpPr>
        <p:spPr>
          <a:xfrm>
            <a:off x="228625" y="632025"/>
            <a:ext cx="2085300" cy="2768700"/>
          </a:xfrm>
          <a:prstGeom prst="round2SameRect">
            <a:avLst>
              <a:gd name="adj1" fmla="val 11780"/>
              <a:gd name="adj2" fmla="val 0"/>
            </a:avLst>
          </a:prstGeom>
          <a:noFill/>
          <a:ln>
            <a:noFill/>
          </a:ln>
        </p:spPr>
      </p:sp>
      <p:sp>
        <p:nvSpPr>
          <p:cNvPr id="154" name="Google Shape;154;p21"/>
          <p:cNvSpPr txBox="1">
            <a:spLocks noGrp="1"/>
          </p:cNvSpPr>
          <p:nvPr>
            <p:ph type="subTitle" idx="1"/>
          </p:nvPr>
        </p:nvSpPr>
        <p:spPr>
          <a:xfrm>
            <a:off x="401700" y="3568050"/>
            <a:ext cx="17022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>
            <a:spLocks noGrp="1"/>
          </p:cNvSpPr>
          <p:nvPr>
            <p:ph type="pic" idx="3"/>
          </p:nvPr>
        </p:nvSpPr>
        <p:spPr>
          <a:xfrm>
            <a:off x="2429113" y="631925"/>
            <a:ext cx="2085300" cy="2768700"/>
          </a:xfrm>
          <a:prstGeom prst="round2SameRect">
            <a:avLst>
              <a:gd name="adj1" fmla="val 11780"/>
              <a:gd name="adj2" fmla="val 0"/>
            </a:avLst>
          </a:prstGeom>
          <a:noFill/>
          <a:ln>
            <a:noFill/>
          </a:ln>
        </p:spPr>
      </p:sp>
      <p:sp>
        <p:nvSpPr>
          <p:cNvPr id="156" name="Google Shape;156;p21"/>
          <p:cNvSpPr txBox="1">
            <a:spLocks noGrp="1"/>
          </p:cNvSpPr>
          <p:nvPr>
            <p:ph type="subTitle" idx="4"/>
          </p:nvPr>
        </p:nvSpPr>
        <p:spPr>
          <a:xfrm>
            <a:off x="2602188" y="3567950"/>
            <a:ext cx="17022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>
            <a:spLocks noGrp="1"/>
          </p:cNvSpPr>
          <p:nvPr>
            <p:ph type="pic" idx="5"/>
          </p:nvPr>
        </p:nvSpPr>
        <p:spPr>
          <a:xfrm>
            <a:off x="4629600" y="631925"/>
            <a:ext cx="2085300" cy="2768700"/>
          </a:xfrm>
          <a:prstGeom prst="round2SameRect">
            <a:avLst>
              <a:gd name="adj1" fmla="val 11780"/>
              <a:gd name="adj2" fmla="val 0"/>
            </a:avLst>
          </a:prstGeom>
          <a:noFill/>
          <a:ln>
            <a:noFill/>
          </a:ln>
        </p:spPr>
      </p:sp>
      <p:sp>
        <p:nvSpPr>
          <p:cNvPr id="158" name="Google Shape;158;p21"/>
          <p:cNvSpPr txBox="1">
            <a:spLocks noGrp="1"/>
          </p:cNvSpPr>
          <p:nvPr>
            <p:ph type="subTitle" idx="6"/>
          </p:nvPr>
        </p:nvSpPr>
        <p:spPr>
          <a:xfrm>
            <a:off x="4802675" y="3567950"/>
            <a:ext cx="17022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>
            <a:spLocks noGrp="1"/>
          </p:cNvSpPr>
          <p:nvPr>
            <p:ph type="pic" idx="7"/>
          </p:nvPr>
        </p:nvSpPr>
        <p:spPr>
          <a:xfrm>
            <a:off x="6830075" y="632025"/>
            <a:ext cx="2085300" cy="2768700"/>
          </a:xfrm>
          <a:prstGeom prst="round2SameRect">
            <a:avLst>
              <a:gd name="adj1" fmla="val 11780"/>
              <a:gd name="adj2" fmla="val 0"/>
            </a:avLst>
          </a:prstGeom>
          <a:noFill/>
          <a:ln>
            <a:noFill/>
          </a:ln>
        </p:spPr>
      </p:sp>
      <p:sp>
        <p:nvSpPr>
          <p:cNvPr id="160" name="Google Shape;160;p21"/>
          <p:cNvSpPr txBox="1">
            <a:spLocks noGrp="1"/>
          </p:cNvSpPr>
          <p:nvPr>
            <p:ph type="subTitle" idx="8"/>
          </p:nvPr>
        </p:nvSpPr>
        <p:spPr>
          <a:xfrm>
            <a:off x="7003150" y="3568050"/>
            <a:ext cx="17022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Plus Jakarta Sans Medium"/>
              <a:buNone/>
              <a:defRPr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ITLE_1_1_4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6625332" y="229950"/>
            <a:ext cx="2283000" cy="2283000"/>
          </a:xfrm>
          <a:prstGeom prst="roundRect">
            <a:avLst>
              <a:gd name="adj" fmla="val 1221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235213" y="229950"/>
            <a:ext cx="6282300" cy="4683600"/>
          </a:xfrm>
          <a:prstGeom prst="roundRect">
            <a:avLst>
              <a:gd name="adj" fmla="val 584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6625786" y="2630415"/>
            <a:ext cx="2283000" cy="2283000"/>
          </a:xfrm>
          <a:prstGeom prst="roundRect">
            <a:avLst>
              <a:gd name="adj" fmla="val 1221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570013" y="3961157"/>
            <a:ext cx="5582100" cy="60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166" name="Google Shape;166;p22" descr="A donut shape"/>
          <p:cNvSpPr/>
          <p:nvPr/>
        </p:nvSpPr>
        <p:spPr>
          <a:xfrm>
            <a:off x="7134588" y="3139675"/>
            <a:ext cx="1264500" cy="12645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67" name="Google Shape;167;p22" descr="A star icon"/>
          <p:cNvSpPr/>
          <p:nvPr/>
        </p:nvSpPr>
        <p:spPr>
          <a:xfrm>
            <a:off x="7092288" y="697800"/>
            <a:ext cx="1349100" cy="1347300"/>
          </a:xfrm>
          <a:prstGeom prst="plaque">
            <a:avLst>
              <a:gd name="adj" fmla="val 4491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ion">
  <p:cSld name="CUSTOM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 rot="5400000">
            <a:off x="-285900" y="285900"/>
            <a:ext cx="5143500" cy="4571700"/>
          </a:xfrm>
          <a:prstGeom prst="round2SameRect">
            <a:avLst>
              <a:gd name="adj1" fmla="val 689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293700" y="295600"/>
            <a:ext cx="772500" cy="1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2"/>
          </p:nvPr>
        </p:nvSpPr>
        <p:spPr>
          <a:xfrm>
            <a:off x="4810050" y="462400"/>
            <a:ext cx="4048500" cy="44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3"/>
          </p:nvPr>
        </p:nvSpPr>
        <p:spPr>
          <a:xfrm>
            <a:off x="4810050" y="1406975"/>
            <a:ext cx="4048500" cy="44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4810050" y="2351550"/>
            <a:ext cx="4048500" cy="44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5"/>
          </p:nvPr>
        </p:nvSpPr>
        <p:spPr>
          <a:xfrm>
            <a:off x="4810050" y="3296125"/>
            <a:ext cx="4048500" cy="44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4810050" y="4240700"/>
            <a:ext cx="4048500" cy="44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228600" y="1001425"/>
            <a:ext cx="3912900" cy="248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r journey ">
  <p:cSld name="CUSTOM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228600" y="229900"/>
            <a:ext cx="992400" cy="292800"/>
          </a:xfrm>
          <a:prstGeom prst="roundRect">
            <a:avLst>
              <a:gd name="adj" fmla="val 26895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User journey</a:t>
            </a:r>
            <a:endParaRPr sz="1000">
              <a:solidFill>
                <a:schemeClr val="accent3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179" name="Google Shape;179;p24"/>
          <p:cNvSpPr>
            <a:spLocks noGrp="1"/>
          </p:cNvSpPr>
          <p:nvPr>
            <p:ph type="pic" idx="2"/>
          </p:nvPr>
        </p:nvSpPr>
        <p:spPr>
          <a:xfrm>
            <a:off x="230700" y="911875"/>
            <a:ext cx="1751400" cy="2634000"/>
          </a:xfrm>
          <a:prstGeom prst="round2SameRect">
            <a:avLst>
              <a:gd name="adj1" fmla="val 12650"/>
              <a:gd name="adj2" fmla="val 0"/>
            </a:avLst>
          </a:prstGeom>
          <a:noFill/>
          <a:ln>
            <a:noFill/>
          </a:ln>
        </p:spPr>
      </p:sp>
      <p:sp>
        <p:nvSpPr>
          <p:cNvPr id="180" name="Google Shape;180;p24"/>
          <p:cNvSpPr txBox="1">
            <a:spLocks noGrp="1"/>
          </p:cNvSpPr>
          <p:nvPr>
            <p:ph type="subTitle" idx="1"/>
          </p:nvPr>
        </p:nvSpPr>
        <p:spPr>
          <a:xfrm>
            <a:off x="314750" y="3677475"/>
            <a:ext cx="1565400" cy="38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>
            <a:spLocks noGrp="1"/>
          </p:cNvSpPr>
          <p:nvPr>
            <p:ph type="pic" idx="3"/>
          </p:nvPr>
        </p:nvSpPr>
        <p:spPr>
          <a:xfrm>
            <a:off x="2867100" y="480475"/>
            <a:ext cx="1746300" cy="1337400"/>
          </a:xfrm>
          <a:prstGeom prst="round2SameRect">
            <a:avLst>
              <a:gd name="adj1" fmla="val 11765"/>
              <a:gd name="adj2" fmla="val 0"/>
            </a:avLst>
          </a:prstGeom>
          <a:noFill/>
          <a:ln>
            <a:noFill/>
          </a:ln>
        </p:spPr>
      </p:sp>
      <p:sp>
        <p:nvSpPr>
          <p:cNvPr id="182" name="Google Shape;182;p24"/>
          <p:cNvSpPr>
            <a:spLocks noGrp="1"/>
          </p:cNvSpPr>
          <p:nvPr>
            <p:ph type="pic" idx="4"/>
          </p:nvPr>
        </p:nvSpPr>
        <p:spPr>
          <a:xfrm>
            <a:off x="2867100" y="2804388"/>
            <a:ext cx="1746300" cy="1337400"/>
          </a:xfrm>
          <a:prstGeom prst="round2SameRect">
            <a:avLst>
              <a:gd name="adj1" fmla="val 11765"/>
              <a:gd name="adj2" fmla="val 0"/>
            </a:avLst>
          </a:prstGeom>
          <a:noFill/>
          <a:ln>
            <a:noFill/>
          </a:ln>
        </p:spPr>
      </p:sp>
      <p:sp>
        <p:nvSpPr>
          <p:cNvPr id="183" name="Google Shape;183;p24"/>
          <p:cNvSpPr>
            <a:spLocks noGrp="1"/>
          </p:cNvSpPr>
          <p:nvPr>
            <p:ph type="pic" idx="5"/>
          </p:nvPr>
        </p:nvSpPr>
        <p:spPr>
          <a:xfrm rot="-5400000">
            <a:off x="5934450" y="-27825"/>
            <a:ext cx="1344300" cy="2202000"/>
          </a:xfrm>
          <a:prstGeom prst="round2SameRect">
            <a:avLst>
              <a:gd name="adj1" fmla="val 9438"/>
              <a:gd name="adj2" fmla="val 0"/>
            </a:avLst>
          </a:prstGeom>
          <a:noFill/>
          <a:ln>
            <a:noFill/>
          </a:ln>
        </p:spPr>
      </p:sp>
      <p:sp>
        <p:nvSpPr>
          <p:cNvPr id="184" name="Google Shape;184;p24"/>
          <p:cNvSpPr>
            <a:spLocks noGrp="1"/>
          </p:cNvSpPr>
          <p:nvPr>
            <p:ph type="pic" idx="6"/>
          </p:nvPr>
        </p:nvSpPr>
        <p:spPr>
          <a:xfrm rot="-5400000">
            <a:off x="5934450" y="1470950"/>
            <a:ext cx="1344300" cy="2202000"/>
          </a:xfrm>
          <a:prstGeom prst="round2SameRect">
            <a:avLst>
              <a:gd name="adj1" fmla="val 9438"/>
              <a:gd name="adj2" fmla="val 0"/>
            </a:avLst>
          </a:prstGeom>
          <a:noFill/>
          <a:ln>
            <a:noFill/>
          </a:ln>
        </p:spPr>
      </p:sp>
      <p:sp>
        <p:nvSpPr>
          <p:cNvPr id="185" name="Google Shape;185;p24"/>
          <p:cNvSpPr>
            <a:spLocks noGrp="1"/>
          </p:cNvSpPr>
          <p:nvPr>
            <p:ph type="pic" idx="7"/>
          </p:nvPr>
        </p:nvSpPr>
        <p:spPr>
          <a:xfrm rot="-5400000">
            <a:off x="5934450" y="2969725"/>
            <a:ext cx="1344300" cy="2202000"/>
          </a:xfrm>
          <a:prstGeom prst="round2SameRect">
            <a:avLst>
              <a:gd name="adj1" fmla="val 9438"/>
              <a:gd name="adj2" fmla="val 0"/>
            </a:avLst>
          </a:prstGeom>
          <a:noFill/>
          <a:ln>
            <a:noFill/>
          </a:ln>
        </p:spPr>
      </p:sp>
      <p:sp>
        <p:nvSpPr>
          <p:cNvPr id="186" name="Google Shape;186;p24"/>
          <p:cNvSpPr txBox="1">
            <a:spLocks noGrp="1"/>
          </p:cNvSpPr>
          <p:nvPr>
            <p:ph type="subTitle" idx="8"/>
          </p:nvPr>
        </p:nvSpPr>
        <p:spPr>
          <a:xfrm>
            <a:off x="2961150" y="1899800"/>
            <a:ext cx="1565400" cy="38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9"/>
          </p:nvPr>
        </p:nvSpPr>
        <p:spPr>
          <a:xfrm>
            <a:off x="2961150" y="4252075"/>
            <a:ext cx="1565400" cy="38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13"/>
          </p:nvPr>
        </p:nvSpPr>
        <p:spPr>
          <a:xfrm>
            <a:off x="7827000" y="522700"/>
            <a:ext cx="952500" cy="10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14"/>
          </p:nvPr>
        </p:nvSpPr>
        <p:spPr>
          <a:xfrm>
            <a:off x="7827000" y="2036750"/>
            <a:ext cx="952500" cy="10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15"/>
          </p:nvPr>
        </p:nvSpPr>
        <p:spPr>
          <a:xfrm>
            <a:off x="7827000" y="3550800"/>
            <a:ext cx="952500" cy="10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r journey ALT 1">
  <p:cSld name="CUSTOM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228600" y="229900"/>
            <a:ext cx="992400" cy="292800"/>
          </a:xfrm>
          <a:prstGeom prst="roundRect">
            <a:avLst>
              <a:gd name="adj" fmla="val 26895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User journey</a:t>
            </a:r>
            <a:endParaRPr sz="1000">
              <a:solidFill>
                <a:schemeClr val="accent3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347850" y="1888450"/>
            <a:ext cx="1780800" cy="14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2"/>
          </p:nvPr>
        </p:nvSpPr>
        <p:spPr>
          <a:xfrm>
            <a:off x="6079400" y="405850"/>
            <a:ext cx="2683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3"/>
          </p:nvPr>
        </p:nvSpPr>
        <p:spPr>
          <a:xfrm>
            <a:off x="6079400" y="1606817"/>
            <a:ext cx="2683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4"/>
          </p:nvPr>
        </p:nvSpPr>
        <p:spPr>
          <a:xfrm>
            <a:off x="6079400" y="2807783"/>
            <a:ext cx="2683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5"/>
          </p:nvPr>
        </p:nvSpPr>
        <p:spPr>
          <a:xfrm>
            <a:off x="6079400" y="4008750"/>
            <a:ext cx="2683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6"/>
          </p:nvPr>
        </p:nvSpPr>
        <p:spPr>
          <a:xfrm>
            <a:off x="3213625" y="662625"/>
            <a:ext cx="1780800" cy="14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7"/>
          </p:nvPr>
        </p:nvSpPr>
        <p:spPr>
          <a:xfrm>
            <a:off x="3213625" y="3056300"/>
            <a:ext cx="1780800" cy="14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3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480300" cy="4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8600" y="2984575"/>
            <a:ext cx="1914300" cy="158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911100" y="2984575"/>
            <a:ext cx="1914300" cy="158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2516100" y="2984575"/>
            <a:ext cx="1914300" cy="158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4713588" y="2984575"/>
            <a:ext cx="1914300" cy="158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5"/>
          </p:nvPr>
        </p:nvSpPr>
        <p:spPr>
          <a:xfrm>
            <a:off x="381950" y="2393500"/>
            <a:ext cx="1854900" cy="314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6"/>
          </p:nvPr>
        </p:nvSpPr>
        <p:spPr>
          <a:xfrm>
            <a:off x="2574000" y="2378475"/>
            <a:ext cx="1854900" cy="314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7"/>
          </p:nvPr>
        </p:nvSpPr>
        <p:spPr>
          <a:xfrm>
            <a:off x="4806538" y="2378475"/>
            <a:ext cx="1822800" cy="314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8"/>
          </p:nvPr>
        </p:nvSpPr>
        <p:spPr>
          <a:xfrm>
            <a:off x="7007100" y="2378475"/>
            <a:ext cx="1822800" cy="314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0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_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228600" y="741875"/>
            <a:ext cx="6480300" cy="4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6" name="Google Shape;266;p41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41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41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4" name="Google Shape;274;p42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42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p42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7" name="Google Shape;277;p42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42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2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42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2" name="Google Shape;282;p42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44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44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44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44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44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4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44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44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_1_1_1_1_1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ainstorming 1">
  <p:cSld name="BLANK_1_1_1_1_1_1_1_1_1_1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228600" y="632050"/>
            <a:ext cx="8686800" cy="3539400"/>
          </a:xfrm>
          <a:prstGeom prst="roundRect">
            <a:avLst>
              <a:gd name="adj" fmla="val 512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4400100"/>
            <a:ext cx="9144000" cy="74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28600" y="4619400"/>
            <a:ext cx="1231800" cy="30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378975" y="788021"/>
            <a:ext cx="3990900" cy="32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774123" y="788021"/>
            <a:ext cx="3990900" cy="32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ainstorming 2">
  <p:cSld name="BLANK_1_1_1_1_1_1_1_1_1_1_3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4400100"/>
            <a:ext cx="9144000" cy="74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228600" y="4619400"/>
            <a:ext cx="1231800" cy="30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None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BLANK_1_1_1_1_1_1_1_1_1_1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927475" y="1269700"/>
            <a:ext cx="60462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2"/>
          </p:nvPr>
        </p:nvSpPr>
        <p:spPr>
          <a:xfrm>
            <a:off x="927475" y="2073125"/>
            <a:ext cx="60462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3"/>
          </p:nvPr>
        </p:nvSpPr>
        <p:spPr>
          <a:xfrm>
            <a:off x="927475" y="2891300"/>
            <a:ext cx="60462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4"/>
          </p:nvPr>
        </p:nvSpPr>
        <p:spPr>
          <a:xfrm>
            <a:off x="927475" y="3692625"/>
            <a:ext cx="60462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"/>
              <a:buNone/>
              <a:defRPr>
                <a:solidFill>
                  <a:schemeClr val="lt2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5"/>
          </p:nvPr>
        </p:nvSpPr>
        <p:spPr>
          <a:xfrm>
            <a:off x="228600" y="1269700"/>
            <a:ext cx="5757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lus Jakarta Sans Medium"/>
              <a:buNone/>
              <a:defRPr>
                <a:solidFill>
                  <a:schemeClr val="accent4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6"/>
          </p:nvPr>
        </p:nvSpPr>
        <p:spPr>
          <a:xfrm>
            <a:off x="228600" y="2073125"/>
            <a:ext cx="5757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7"/>
          </p:nvPr>
        </p:nvSpPr>
        <p:spPr>
          <a:xfrm>
            <a:off x="228600" y="2891300"/>
            <a:ext cx="5757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8"/>
          </p:nvPr>
        </p:nvSpPr>
        <p:spPr>
          <a:xfrm>
            <a:off x="228600" y="3692625"/>
            <a:ext cx="5757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Plus Jakarta Sans Medium"/>
              <a:buNone/>
              <a:defRPr>
                <a:solidFill>
                  <a:schemeClr val="lt2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deas">
  <p:cSld name="BLANK_1_1_1_1_1_1_1_1_1_1_1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228300" y="921925"/>
            <a:ext cx="3236700" cy="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 idx="2"/>
          </p:nvPr>
        </p:nvSpPr>
        <p:spPr>
          <a:xfrm>
            <a:off x="4788000" y="917325"/>
            <a:ext cx="3236700" cy="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228600" y="1345400"/>
            <a:ext cx="4134300" cy="11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4781100" y="1345400"/>
            <a:ext cx="4134300" cy="11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4"/>
          </p:nvPr>
        </p:nvSpPr>
        <p:spPr>
          <a:xfrm>
            <a:off x="5058000" y="3305850"/>
            <a:ext cx="165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5"/>
          </p:nvPr>
        </p:nvSpPr>
        <p:spPr>
          <a:xfrm>
            <a:off x="5058000" y="3595225"/>
            <a:ext cx="1656900" cy="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6"/>
          </p:nvPr>
        </p:nvSpPr>
        <p:spPr>
          <a:xfrm>
            <a:off x="2438171" y="3305838"/>
            <a:ext cx="1656900" cy="1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7"/>
          </p:nvPr>
        </p:nvSpPr>
        <p:spPr>
          <a:xfrm>
            <a:off x="2438171" y="3595213"/>
            <a:ext cx="1656900" cy="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Inter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000"/>
              <a:buFont typeface="Inter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8"/>
          </p:nvPr>
        </p:nvSpPr>
        <p:spPr>
          <a:xfrm>
            <a:off x="0" y="3029625"/>
            <a:ext cx="2178300" cy="189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>
            <a:spLocks noGrp="1"/>
          </p:cNvSpPr>
          <p:nvPr>
            <p:ph type="pic" idx="9"/>
          </p:nvPr>
        </p:nvSpPr>
        <p:spPr>
          <a:xfrm>
            <a:off x="6965700" y="3010075"/>
            <a:ext cx="2178300" cy="189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1375" y="356475"/>
            <a:ext cx="2860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"/>
              <a:buNone/>
              <a:defRPr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7400" y="1551575"/>
            <a:ext cx="5666400" cy="24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orient="horz" pos="144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309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ris.spath@district145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WEEPTq8TVWIPy4oF7r9LxQWry9FQHTGjYXm4u1KFl7o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ocs.google.com/presentation/d/16icF-E9Mpb4f_fYObS7Yzq2eOar_slZb6J_6dooij9c/edit?usp=shar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FzvnWisN4RdLtEQ6k8hT_yoZND3gOkabGh6YUIceKo/edit?usp=sharing" TargetMode="External"/><Relationship Id="rId7" Type="http://schemas.openxmlformats.org/officeDocument/2006/relationships/hyperlink" Target="https://docs.google.com/forms/d/e/1FAIpQLScwivpb438cq1N4e1TroyR1x60x2ODA6c4qyTs9k2_Vs-1mzQ/viewform?usp=head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heaet.com" TargetMode="External"/><Relationship Id="rId5" Type="http://schemas.openxmlformats.org/officeDocument/2006/relationships/hyperlink" Target="https://docs.google.com/forms/d/e/1FAIpQLScdzEqRlvj8h_6GrF0q17NEOTdeoRdVuzxGH6sX2aZ0iqvxaA/viewform" TargetMode="External"/><Relationship Id="rId4" Type="http://schemas.openxmlformats.org/officeDocument/2006/relationships/hyperlink" Target="https://docs.google.com/forms/d/e/1FAIpQLSf4siJpZibeA68_vR9TehJYxopUC2xAFieF7vg4cm6qRDUFGQ/viewform?usp=head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subTitle" idx="1"/>
          </p:nvPr>
        </p:nvSpPr>
        <p:spPr>
          <a:xfrm>
            <a:off x="4897375" y="2609925"/>
            <a:ext cx="3679800" cy="11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Kris Spath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Waverly Ag Education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Date: 6/8/2026</a:t>
            </a:r>
            <a:endParaRPr sz="1500"/>
          </a:p>
        </p:txBody>
      </p:sp>
      <p:sp>
        <p:nvSpPr>
          <p:cNvPr id="301" name="Google Shape;301;p45"/>
          <p:cNvSpPr txBox="1">
            <a:spLocks noGrp="1"/>
          </p:cNvSpPr>
          <p:nvPr>
            <p:ph type="title"/>
          </p:nvPr>
        </p:nvSpPr>
        <p:spPr>
          <a:xfrm>
            <a:off x="563400" y="2454300"/>
            <a:ext cx="3679800" cy="217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with the End in Mind - The Semester Project Model</a:t>
            </a:r>
            <a:endParaRPr/>
          </a:p>
        </p:txBody>
      </p:sp>
      <p:pic>
        <p:nvPicPr>
          <p:cNvPr id="302" name="Google Shape;302;p45" title="District145Logo_NoWordmarkImprintMaro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800" y="3554550"/>
            <a:ext cx="1377865" cy="11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7131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subTitle" idx="4294967295"/>
          </p:nvPr>
        </p:nvSpPr>
        <p:spPr>
          <a:xfrm>
            <a:off x="194850" y="846700"/>
            <a:ext cx="3780600" cy="4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Plant Science Projects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Starting vegetable plants in the school greenhouse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Research paper - Use of Medicinal Plants to Treat Depression.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Research paper - Most Effective Propagation Methods for Popular Houseplants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92" name="Google Shape;392;p54"/>
          <p:cNvSpPr txBox="1">
            <a:spLocks noGrp="1"/>
          </p:cNvSpPr>
          <p:nvPr>
            <p:ph type="subTitle" idx="4294967295"/>
          </p:nvPr>
        </p:nvSpPr>
        <p:spPr>
          <a:xfrm>
            <a:off x="4759525" y="315024"/>
            <a:ext cx="4155900" cy="473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Floriculture Projects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This one is scripted but students have a choice of the scenario.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Students work in pairs or by themselves to design floral arrangements, create an event floor plan, complete individual price sheets and a job invoice. Final project is a presentation for their customer showing examples of each arrangement and their floor plan.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7131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98" name="Google Shape;398;p55"/>
          <p:cNvSpPr txBox="1">
            <a:spLocks noGrp="1"/>
          </p:cNvSpPr>
          <p:nvPr>
            <p:ph type="subTitle" idx="4294967295"/>
          </p:nvPr>
        </p:nvSpPr>
        <p:spPr>
          <a:xfrm>
            <a:off x="4759500" y="297396"/>
            <a:ext cx="4155900" cy="40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Landscape Projects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This one is scripted but students have a choice of the space to design. Many choose their own properties, although I have had some students design sports facilities and a golf course.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Students work individually to design a landscape including a plant list and a perspective view.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Example on next slide. 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399" name="Google Shape;399;p55"/>
          <p:cNvSpPr txBox="1">
            <a:spLocks noGrp="1"/>
          </p:cNvSpPr>
          <p:nvPr>
            <p:ph type="subTitle" idx="4294967295"/>
          </p:nvPr>
        </p:nvSpPr>
        <p:spPr>
          <a:xfrm>
            <a:off x="235800" y="877152"/>
            <a:ext cx="4155900" cy="3488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Agribusiness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This one is scripted but students have a choice of the business.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Students work in pairs or by themselves to develop a business plan on a potential business they could start in high school.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 title="20260528_1740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>
          <a:extLst>
            <a:ext uri="{FF2B5EF4-FFF2-40B4-BE49-F238E27FC236}">
              <a16:creationId xmlns:a16="http://schemas.microsoft.com/office/drawing/2014/main" id="{EA604755-4A10-B6FA-72B5-7825943C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">
            <a:extLst>
              <a:ext uri="{FF2B5EF4-FFF2-40B4-BE49-F238E27FC236}">
                <a16:creationId xmlns:a16="http://schemas.microsoft.com/office/drawing/2014/main" id="{37AA0783-55EE-009C-1D9E-061E64AC08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875" y="1773696"/>
            <a:ext cx="5582100" cy="60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223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"/>
          <p:cNvSpPr txBox="1">
            <a:spLocks noGrp="1"/>
          </p:cNvSpPr>
          <p:nvPr>
            <p:ph type="title"/>
          </p:nvPr>
        </p:nvSpPr>
        <p:spPr>
          <a:xfrm>
            <a:off x="471163" y="3730512"/>
            <a:ext cx="5582100" cy="60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Contact information: 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hlink"/>
                </a:solidFill>
                <a:hlinkClick r:id="rId3"/>
              </a:rPr>
              <a:t>Kris.spath@district145.org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4803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Goals</a:t>
            </a:r>
            <a:endParaRPr/>
          </a:p>
        </p:txBody>
      </p:sp>
      <p:sp>
        <p:nvSpPr>
          <p:cNvPr id="308" name="Google Shape;308;p46"/>
          <p:cNvSpPr txBox="1">
            <a:spLocks noGrp="1"/>
          </p:cNvSpPr>
          <p:nvPr>
            <p:ph type="subTitle" idx="1"/>
          </p:nvPr>
        </p:nvSpPr>
        <p:spPr>
          <a:xfrm>
            <a:off x="228600" y="947291"/>
            <a:ext cx="6480300" cy="3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Apply course concepts to a real-world project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2.   Practice research, planning and record keeping skills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dirty="0"/>
              <a:t>3.   Demonstrate knowledge and reflect on learning</a:t>
            </a:r>
            <a:endParaRPr dirty="0"/>
          </a:p>
        </p:txBody>
      </p:sp>
      <p:grpSp>
        <p:nvGrpSpPr>
          <p:cNvPr id="309" name="Google Shape;309;p46"/>
          <p:cNvGrpSpPr/>
          <p:nvPr/>
        </p:nvGrpSpPr>
        <p:grpSpPr>
          <a:xfrm>
            <a:off x="8349009" y="4345925"/>
            <a:ext cx="566400" cy="566400"/>
            <a:chOff x="8349009" y="4345925"/>
            <a:chExt cx="566400" cy="566400"/>
          </a:xfrm>
        </p:grpSpPr>
        <p:sp>
          <p:nvSpPr>
            <p:cNvPr id="310" name="Google Shape;310;p46"/>
            <p:cNvSpPr/>
            <p:nvPr/>
          </p:nvSpPr>
          <p:spPr>
            <a:xfrm>
              <a:off x="8349009" y="4345925"/>
              <a:ext cx="566400" cy="566400"/>
            </a:xfrm>
            <a:prstGeom prst="roundRect">
              <a:avLst>
                <a:gd name="adj" fmla="val 2246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311" name="Google Shape;311;p46"/>
            <p:cNvSpPr/>
            <p:nvPr/>
          </p:nvSpPr>
          <p:spPr>
            <a:xfrm>
              <a:off x="8498250" y="4495332"/>
              <a:ext cx="267900" cy="2676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7275000" cy="11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So, What is the plan?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7" name="Google Shape;317;p47"/>
          <p:cNvGrpSpPr/>
          <p:nvPr/>
        </p:nvGrpSpPr>
        <p:grpSpPr>
          <a:xfrm>
            <a:off x="8349009" y="4345925"/>
            <a:ext cx="566400" cy="566400"/>
            <a:chOff x="8349009" y="4345925"/>
            <a:chExt cx="566400" cy="566400"/>
          </a:xfrm>
        </p:grpSpPr>
        <p:sp>
          <p:nvSpPr>
            <p:cNvPr id="318" name="Google Shape;318;p47"/>
            <p:cNvSpPr/>
            <p:nvPr/>
          </p:nvSpPr>
          <p:spPr>
            <a:xfrm>
              <a:off x="8349009" y="4345925"/>
              <a:ext cx="566400" cy="566400"/>
            </a:xfrm>
            <a:prstGeom prst="roundRect">
              <a:avLst>
                <a:gd name="adj" fmla="val 2246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319" name="Google Shape;319;p47"/>
            <p:cNvSpPr/>
            <p:nvPr/>
          </p:nvSpPr>
          <p:spPr>
            <a:xfrm>
              <a:off x="8498249" y="4495175"/>
              <a:ext cx="267900" cy="2679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</p:grpSp>
      <p:sp>
        <p:nvSpPr>
          <p:cNvPr id="320" name="Google Shape;320;p47"/>
          <p:cNvSpPr txBox="1">
            <a:spLocks noGrp="1"/>
          </p:cNvSpPr>
          <p:nvPr>
            <p:ph type="title"/>
          </p:nvPr>
        </p:nvSpPr>
        <p:spPr>
          <a:xfrm>
            <a:off x="229725" y="971034"/>
            <a:ext cx="8423400" cy="41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u="sng" dirty="0">
                <a:solidFill>
                  <a:schemeClr val="hlink"/>
                </a:solidFill>
                <a:hlinkClick r:id="rId3"/>
              </a:rPr>
              <a:t>Pillar &amp; Project days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3000" dirty="0"/>
              <a:t>Introduce the project with your beginning of the year procedures.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3000" dirty="0"/>
              <a:t>Teach your curriculum as planned.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3000" dirty="0"/>
              <a:t>Hold a project day for the first time while you are present - early in the semester.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3000" dirty="0"/>
              <a:t>Interject project days wherever they make sense.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LcPeriod"/>
            </a:pPr>
            <a:r>
              <a:rPr lang="en" sz="3000" dirty="0"/>
              <a:t>Example </a:t>
            </a:r>
            <a:r>
              <a:rPr lang="en" sz="3000" u="sng" dirty="0">
                <a:solidFill>
                  <a:schemeClr val="hlink"/>
                </a:solidFill>
                <a:hlinkClick r:id="rId4"/>
              </a:rPr>
              <a:t>calendar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"/>
          <p:cNvSpPr txBox="1">
            <a:spLocks noGrp="1"/>
          </p:cNvSpPr>
          <p:nvPr>
            <p:ph type="title"/>
          </p:nvPr>
        </p:nvSpPr>
        <p:spPr>
          <a:xfrm>
            <a:off x="228600" y="122704"/>
            <a:ext cx="64215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</a:t>
            </a:r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subTitle" idx="1"/>
          </p:nvPr>
        </p:nvSpPr>
        <p:spPr>
          <a:xfrm>
            <a:off x="228600" y="755999"/>
            <a:ext cx="8686800" cy="40628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000" dirty="0"/>
              <a:t>All projects need to focus on the course objectives OR follow the 	guidelines of the project you have chosen.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/>
          </a:p>
          <a:p>
            <a:pPr marL="69850" lvl="0" indent="0" algn="l" rtl="0">
              <a:spcBef>
                <a:spcPts val="1000"/>
              </a:spcBef>
              <a:spcAft>
                <a:spcPts val="0"/>
              </a:spcAft>
              <a:buSzPts val="2500"/>
            </a:pPr>
            <a:r>
              <a:rPr lang="en" sz="2000" dirty="0"/>
              <a:t>2.   All projects must be teacher approved &amp; have 2-3 SMART goals.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/>
          </a:p>
          <a:p>
            <a:pPr marL="69850" lvl="0" indent="0" algn="l" rtl="0">
              <a:spcBef>
                <a:spcPts val="1000"/>
              </a:spcBef>
              <a:spcAft>
                <a:spcPts val="0"/>
              </a:spcAft>
              <a:buSzPts val="2500"/>
            </a:pPr>
            <a:r>
              <a:rPr lang="en" sz="2000" dirty="0"/>
              <a:t>3.  Every student must complete the Check-in form 	before beginning 	work on a project day.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/>
          </a:p>
          <a:p>
            <a:pPr marL="69850" lvl="0" indent="0" algn="l" rtl="0">
              <a:spcBef>
                <a:spcPts val="1000"/>
              </a:spcBef>
              <a:spcAft>
                <a:spcPts val="0"/>
              </a:spcAft>
              <a:buSzPts val="2500"/>
            </a:pPr>
            <a:r>
              <a:rPr lang="en" sz="2000" dirty="0"/>
              <a:t>4.  Every student must complete a Check-out journal at the end of the 	project day.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/>
          <p:nvPr/>
        </p:nvSpPr>
        <p:spPr>
          <a:xfrm>
            <a:off x="228600" y="2273913"/>
            <a:ext cx="2085300" cy="523200"/>
          </a:xfrm>
          <a:prstGeom prst="roundRect">
            <a:avLst>
              <a:gd name="adj" fmla="val 2689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645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332" name="Google Shape;332;p49"/>
          <p:cNvSpPr/>
          <p:nvPr/>
        </p:nvSpPr>
        <p:spPr>
          <a:xfrm>
            <a:off x="2429100" y="2273913"/>
            <a:ext cx="2085300" cy="523200"/>
          </a:xfrm>
          <a:prstGeom prst="roundRect">
            <a:avLst>
              <a:gd name="adj" fmla="val 2689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645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333" name="Google Shape;333;p49"/>
          <p:cNvSpPr/>
          <p:nvPr/>
        </p:nvSpPr>
        <p:spPr>
          <a:xfrm>
            <a:off x="4629600" y="2273913"/>
            <a:ext cx="2085300" cy="523200"/>
          </a:xfrm>
          <a:prstGeom prst="roundRect">
            <a:avLst>
              <a:gd name="adj" fmla="val 2689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45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334" name="Google Shape;334;p49"/>
          <p:cNvSpPr/>
          <p:nvPr/>
        </p:nvSpPr>
        <p:spPr>
          <a:xfrm>
            <a:off x="6830100" y="2273913"/>
            <a:ext cx="2085300" cy="523200"/>
          </a:xfrm>
          <a:prstGeom prst="roundRect">
            <a:avLst>
              <a:gd name="adj" fmla="val 2689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645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335" name="Google Shape;335;p49"/>
          <p:cNvSpPr/>
          <p:nvPr/>
        </p:nvSpPr>
        <p:spPr>
          <a:xfrm>
            <a:off x="228600" y="1697238"/>
            <a:ext cx="523200" cy="523200"/>
          </a:xfrm>
          <a:prstGeom prst="roundRect">
            <a:avLst>
              <a:gd name="adj" fmla="val 2299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1</a:t>
            </a:r>
            <a:endParaRPr sz="1800">
              <a:solidFill>
                <a:schemeClr val="lt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336" name="Google Shape;336;p49"/>
          <p:cNvSpPr/>
          <p:nvPr/>
        </p:nvSpPr>
        <p:spPr>
          <a:xfrm>
            <a:off x="2429100" y="1697238"/>
            <a:ext cx="523200" cy="523200"/>
          </a:xfrm>
          <a:prstGeom prst="roundRect">
            <a:avLst>
              <a:gd name="adj" fmla="val 2299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2</a:t>
            </a:r>
            <a:endParaRPr sz="1800">
              <a:solidFill>
                <a:schemeClr val="lt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337" name="Google Shape;337;p49"/>
          <p:cNvSpPr/>
          <p:nvPr/>
        </p:nvSpPr>
        <p:spPr>
          <a:xfrm>
            <a:off x="4629600" y="1697238"/>
            <a:ext cx="523200" cy="523200"/>
          </a:xfrm>
          <a:prstGeom prst="roundRect">
            <a:avLst>
              <a:gd name="adj" fmla="val 2299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3</a:t>
            </a:r>
            <a:endParaRPr sz="1800">
              <a:solidFill>
                <a:schemeClr val="lt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338" name="Google Shape;338;p49"/>
          <p:cNvSpPr/>
          <p:nvPr/>
        </p:nvSpPr>
        <p:spPr>
          <a:xfrm>
            <a:off x="6830100" y="1697238"/>
            <a:ext cx="523200" cy="523200"/>
          </a:xfrm>
          <a:prstGeom prst="roundRect">
            <a:avLst>
              <a:gd name="adj" fmla="val 2299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4</a:t>
            </a:r>
            <a:endParaRPr sz="1800"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772600" cy="11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this project look during the semester?</a:t>
            </a:r>
            <a:endParaRPr/>
          </a:p>
        </p:txBody>
      </p:sp>
      <p:sp>
        <p:nvSpPr>
          <p:cNvPr id="340" name="Google Shape;340;p49"/>
          <p:cNvSpPr txBox="1">
            <a:spLocks noGrp="1"/>
          </p:cNvSpPr>
          <p:nvPr>
            <p:ph type="body" idx="1"/>
          </p:nvPr>
        </p:nvSpPr>
        <p:spPr>
          <a:xfrm>
            <a:off x="318600" y="2984575"/>
            <a:ext cx="1914300" cy="12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500" dirty="0"/>
              <a:t>While you are present early in the semester, students choose their project &amp; set </a:t>
            </a:r>
            <a:r>
              <a:rPr lang="en" sz="1500" u="sng" dirty="0">
                <a:solidFill>
                  <a:schemeClr val="hlink"/>
                </a:solidFill>
                <a:hlinkClick r:id="rId3"/>
              </a:rPr>
              <a:t>SMART goals</a:t>
            </a:r>
            <a:r>
              <a:rPr lang="en" sz="1500" dirty="0"/>
              <a:t>.</a:t>
            </a:r>
            <a:endParaRPr sz="1500" dirty="0"/>
          </a:p>
        </p:txBody>
      </p:sp>
      <p:sp>
        <p:nvSpPr>
          <p:cNvPr id="341" name="Google Shape;341;p49"/>
          <p:cNvSpPr txBox="1">
            <a:spLocks noGrp="1"/>
          </p:cNvSpPr>
          <p:nvPr>
            <p:ph type="body" idx="2"/>
          </p:nvPr>
        </p:nvSpPr>
        <p:spPr>
          <a:xfrm>
            <a:off x="6911100" y="2984575"/>
            <a:ext cx="1914300" cy="182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500" dirty="0"/>
              <a:t>Near  the end of the semester,  students complete the </a:t>
            </a:r>
            <a:r>
              <a:rPr lang="en" sz="1500" u="sng" dirty="0">
                <a:solidFill>
                  <a:schemeClr val="hlink"/>
                </a:solidFill>
                <a:hlinkClick r:id="rId4"/>
              </a:rPr>
              <a:t>Final Evaluation form</a:t>
            </a:r>
            <a:r>
              <a:rPr lang="en" sz="1500" dirty="0"/>
              <a:t> &amp; go through a one on one interview with you.</a:t>
            </a:r>
            <a:endParaRPr sz="1500" dirty="0"/>
          </a:p>
        </p:txBody>
      </p:sp>
      <p:sp>
        <p:nvSpPr>
          <p:cNvPr id="342" name="Google Shape;342;p49"/>
          <p:cNvSpPr txBox="1">
            <a:spLocks noGrp="1"/>
          </p:cNvSpPr>
          <p:nvPr>
            <p:ph type="body" idx="3"/>
          </p:nvPr>
        </p:nvSpPr>
        <p:spPr>
          <a:xfrm>
            <a:off x="2516100" y="2984575"/>
            <a:ext cx="2085300" cy="182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500" dirty="0"/>
              <a:t>When you are present or have a sub, schedule  project days. Students </a:t>
            </a:r>
            <a:r>
              <a:rPr lang="en" sz="1500" u="sng" dirty="0">
                <a:solidFill>
                  <a:schemeClr val="hlink"/>
                </a:solidFill>
                <a:hlinkClick r:id="rId5"/>
              </a:rPr>
              <a:t>check in</a:t>
            </a:r>
            <a:r>
              <a:rPr lang="en" sz="1500" dirty="0"/>
              <a:t>, work on their project, then </a:t>
            </a:r>
            <a:r>
              <a:rPr lang="en" sz="1500" u="sng" dirty="0">
                <a:solidFill>
                  <a:schemeClr val="hlink"/>
                </a:solidFill>
                <a:hlinkClick r:id="rId6"/>
              </a:rPr>
              <a:t>check out</a:t>
            </a:r>
            <a:r>
              <a:rPr lang="en" sz="1500" dirty="0"/>
              <a:t> with a journal.</a:t>
            </a:r>
            <a:endParaRPr sz="1500" dirty="0"/>
          </a:p>
        </p:txBody>
      </p:sp>
      <p:sp>
        <p:nvSpPr>
          <p:cNvPr id="343" name="Google Shape;343;p49"/>
          <p:cNvSpPr txBox="1">
            <a:spLocks noGrp="1"/>
          </p:cNvSpPr>
          <p:nvPr>
            <p:ph type="body" idx="4"/>
          </p:nvPr>
        </p:nvSpPr>
        <p:spPr>
          <a:xfrm>
            <a:off x="4713601" y="2984575"/>
            <a:ext cx="2085300" cy="182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500" dirty="0"/>
              <a:t>At or around the quarter mark in the semester, students complete the </a:t>
            </a:r>
            <a:r>
              <a:rPr lang="en" sz="1500" u="sng" dirty="0">
                <a:solidFill>
                  <a:schemeClr val="hlink"/>
                </a:solidFill>
                <a:hlinkClick r:id="rId7"/>
              </a:rPr>
              <a:t>Quarterly Evaluation form</a:t>
            </a:r>
            <a:r>
              <a:rPr lang="en" sz="1500" dirty="0"/>
              <a:t> &amp; go through a one on one interview with you.</a:t>
            </a:r>
            <a:endParaRPr sz="1500" dirty="0"/>
          </a:p>
        </p:txBody>
      </p:sp>
      <p:sp>
        <p:nvSpPr>
          <p:cNvPr id="344" name="Google Shape;344;p49"/>
          <p:cNvSpPr txBox="1">
            <a:spLocks noGrp="1"/>
          </p:cNvSpPr>
          <p:nvPr>
            <p:ph type="subTitle" idx="5"/>
          </p:nvPr>
        </p:nvSpPr>
        <p:spPr>
          <a:xfrm>
            <a:off x="381950" y="2411662"/>
            <a:ext cx="1854900" cy="3141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Project goals</a:t>
            </a:r>
            <a:endParaRPr sz="2000"/>
          </a:p>
        </p:txBody>
      </p:sp>
      <p:sp>
        <p:nvSpPr>
          <p:cNvPr id="345" name="Google Shape;345;p49"/>
          <p:cNvSpPr txBox="1">
            <a:spLocks noGrp="1"/>
          </p:cNvSpPr>
          <p:nvPr>
            <p:ph type="subTitle" idx="6"/>
          </p:nvPr>
        </p:nvSpPr>
        <p:spPr>
          <a:xfrm>
            <a:off x="2508225" y="2411650"/>
            <a:ext cx="2085300" cy="3141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Project Workdays</a:t>
            </a:r>
            <a:endParaRPr sz="1800"/>
          </a:p>
        </p:txBody>
      </p:sp>
      <p:sp>
        <p:nvSpPr>
          <p:cNvPr id="346" name="Google Shape;346;p49"/>
          <p:cNvSpPr txBox="1">
            <a:spLocks noGrp="1"/>
          </p:cNvSpPr>
          <p:nvPr>
            <p:ph type="subTitle" idx="7"/>
          </p:nvPr>
        </p:nvSpPr>
        <p:spPr>
          <a:xfrm>
            <a:off x="4806550" y="2323082"/>
            <a:ext cx="1822800" cy="5079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Quarterly Self-Evaluation</a:t>
            </a:r>
            <a:endParaRPr sz="1800"/>
          </a:p>
        </p:txBody>
      </p:sp>
      <p:sp>
        <p:nvSpPr>
          <p:cNvPr id="347" name="Google Shape;347;p49"/>
          <p:cNvSpPr txBox="1">
            <a:spLocks noGrp="1"/>
          </p:cNvSpPr>
          <p:nvPr>
            <p:ph type="subTitle" idx="8"/>
          </p:nvPr>
        </p:nvSpPr>
        <p:spPr>
          <a:xfrm>
            <a:off x="7007100" y="2359027"/>
            <a:ext cx="1822800" cy="4194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Final Self-Evaluation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4215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opportunity</a:t>
            </a:r>
            <a:endParaRPr/>
          </a:p>
        </p:txBody>
      </p:sp>
      <p:sp>
        <p:nvSpPr>
          <p:cNvPr id="353" name="Google Shape;353;p50"/>
          <p:cNvSpPr txBox="1">
            <a:spLocks noGrp="1"/>
          </p:cNvSpPr>
          <p:nvPr>
            <p:ph type="subTitle" idx="1"/>
          </p:nvPr>
        </p:nvSpPr>
        <p:spPr>
          <a:xfrm>
            <a:off x="228600" y="952675"/>
            <a:ext cx="8686800" cy="39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Record keeping skills (check in and check out)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"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Autonomy of choosing their own challenging project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"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Time management skills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"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Great “sub plans” for you!!</a:t>
            </a:r>
            <a:endParaRPr sz="2200" dirty="0"/>
          </a:p>
        </p:txBody>
      </p:sp>
      <p:grpSp>
        <p:nvGrpSpPr>
          <p:cNvPr id="354" name="Google Shape;354;p50"/>
          <p:cNvGrpSpPr/>
          <p:nvPr/>
        </p:nvGrpSpPr>
        <p:grpSpPr>
          <a:xfrm>
            <a:off x="8349009" y="4345925"/>
            <a:ext cx="566400" cy="566400"/>
            <a:chOff x="8349009" y="4345925"/>
            <a:chExt cx="566400" cy="566400"/>
          </a:xfrm>
        </p:grpSpPr>
        <p:sp>
          <p:nvSpPr>
            <p:cNvPr id="355" name="Google Shape;355;p50"/>
            <p:cNvSpPr/>
            <p:nvPr/>
          </p:nvSpPr>
          <p:spPr>
            <a:xfrm>
              <a:off x="8349009" y="4345925"/>
              <a:ext cx="566400" cy="566400"/>
            </a:xfrm>
            <a:prstGeom prst="roundRect">
              <a:avLst>
                <a:gd name="adj" fmla="val 2246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grpSp>
          <p:nvGrpSpPr>
            <p:cNvPr id="356" name="Google Shape;356;p50"/>
            <p:cNvGrpSpPr/>
            <p:nvPr/>
          </p:nvGrpSpPr>
          <p:grpSpPr>
            <a:xfrm>
              <a:off x="8518721" y="4521773"/>
              <a:ext cx="226973" cy="214726"/>
              <a:chOff x="7312075" y="834700"/>
              <a:chExt cx="1022400" cy="966799"/>
            </a:xfrm>
          </p:grpSpPr>
          <p:sp>
            <p:nvSpPr>
              <p:cNvPr id="357" name="Google Shape;357;p50"/>
              <p:cNvSpPr/>
              <p:nvPr/>
            </p:nvSpPr>
            <p:spPr>
              <a:xfrm>
                <a:off x="7312075" y="834700"/>
                <a:ext cx="1022400" cy="438000"/>
              </a:xfrm>
              <a:prstGeom prst="roundRect">
                <a:avLst>
                  <a:gd name="adj" fmla="val 50000"/>
                </a:avLst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endParaRPr>
              </a:p>
            </p:txBody>
          </p:sp>
          <p:sp>
            <p:nvSpPr>
              <p:cNvPr id="358" name="Google Shape;358;p50"/>
              <p:cNvSpPr/>
              <p:nvPr/>
            </p:nvSpPr>
            <p:spPr>
              <a:xfrm>
                <a:off x="7312075" y="1363499"/>
                <a:ext cx="1022400" cy="438000"/>
              </a:xfrm>
              <a:prstGeom prst="roundRect">
                <a:avLst>
                  <a:gd name="adj" fmla="val 50000"/>
                </a:avLst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7131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64" name="Google Shape;364;p51"/>
          <p:cNvSpPr txBox="1">
            <a:spLocks noGrp="1"/>
          </p:cNvSpPr>
          <p:nvPr>
            <p:ph type="subTitle" idx="4294967295"/>
          </p:nvPr>
        </p:nvSpPr>
        <p:spPr>
          <a:xfrm>
            <a:off x="194850" y="1669660"/>
            <a:ext cx="3780600" cy="1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All projects have a written component to support the physical project.</a:t>
            </a:r>
          </a:p>
        </p:txBody>
      </p:sp>
      <p:sp>
        <p:nvSpPr>
          <p:cNvPr id="365" name="Google Shape;365;p51"/>
          <p:cNvSpPr txBox="1">
            <a:spLocks noGrp="1"/>
          </p:cNvSpPr>
          <p:nvPr>
            <p:ph type="subTitle" idx="4294967295"/>
          </p:nvPr>
        </p:nvSpPr>
        <p:spPr>
          <a:xfrm>
            <a:off x="4759525" y="315025"/>
            <a:ext cx="3780600" cy="14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Animal Science Projects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Research paper - Crispr Gene in Swine</a:t>
            </a:r>
            <a:endParaRPr sz="2000" dirty="0"/>
          </a:p>
        </p:txBody>
      </p:sp>
      <p:pic>
        <p:nvPicPr>
          <p:cNvPr id="366" name="Google Shape;366;p51" title="20260528_1740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525" y="1892209"/>
            <a:ext cx="2285307" cy="304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228600" y="146222"/>
            <a:ext cx="37131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72" name="Google Shape;372;p52"/>
          <p:cNvSpPr txBox="1">
            <a:spLocks noGrp="1"/>
          </p:cNvSpPr>
          <p:nvPr>
            <p:ph type="subTitle" idx="4294967295"/>
          </p:nvPr>
        </p:nvSpPr>
        <p:spPr>
          <a:xfrm>
            <a:off x="194850" y="681943"/>
            <a:ext cx="43062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Large Animal Management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This one is scripted but students have a choice of the animal facility.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73" name="Google Shape;373;p52"/>
          <p:cNvSpPr txBox="1">
            <a:spLocks noGrp="1"/>
          </p:cNvSpPr>
          <p:nvPr>
            <p:ph type="subTitle" idx="4294967295"/>
          </p:nvPr>
        </p:nvSpPr>
        <p:spPr>
          <a:xfrm>
            <a:off x="4759525" y="315025"/>
            <a:ext cx="37806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Companion Animal Projects</a:t>
            </a:r>
            <a:endParaRPr sz="2000"/>
          </a:p>
        </p:txBody>
      </p:sp>
      <p:pic>
        <p:nvPicPr>
          <p:cNvPr id="374" name="Google Shape;374;p52" title="20260528_1740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000" y="936625"/>
            <a:ext cx="2926556" cy="39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2" title="20260505_1223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210065" y="2483150"/>
            <a:ext cx="2926551" cy="21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2" title="20260505_12223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5819" y="2128650"/>
            <a:ext cx="2015101" cy="268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7131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382" name="Google Shape;382;p53"/>
          <p:cNvSpPr txBox="1">
            <a:spLocks noGrp="1"/>
          </p:cNvSpPr>
          <p:nvPr>
            <p:ph type="subTitle" idx="4294967295"/>
          </p:nvPr>
        </p:nvSpPr>
        <p:spPr>
          <a:xfrm>
            <a:off x="194850" y="846700"/>
            <a:ext cx="37806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Natural Resources Projects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83" name="Google Shape;383;p53"/>
          <p:cNvSpPr txBox="1">
            <a:spLocks noGrp="1"/>
          </p:cNvSpPr>
          <p:nvPr>
            <p:ph type="subTitle" idx="4294967295"/>
          </p:nvPr>
        </p:nvSpPr>
        <p:spPr>
          <a:xfrm>
            <a:off x="4759524" y="68136"/>
            <a:ext cx="4384475" cy="5075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Wildlife Management Projects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This one is scripted but students have a choice of the habitat.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Students work in groups to design a habitat management plan focusing in a real property close to town and present their management plans to the landowner at the end of the semester.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Habitat options on the land: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Riparian, Aquatic, Grassland or Wetland.</a:t>
            </a:r>
            <a:endParaRPr sz="2000" dirty="0"/>
          </a:p>
        </p:txBody>
      </p:sp>
      <p:pic>
        <p:nvPicPr>
          <p:cNvPr id="384" name="Google Shape;384;p53" title="20260528_17405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33286"/>
            <a:ext cx="2050326" cy="273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3" title="20260528_17414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125" y="1822108"/>
            <a:ext cx="2050326" cy="273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kshop Facilitation">
  <a:themeElements>
    <a:clrScheme name="Simple Light">
      <a:dk1>
        <a:srgbClr val="10100F"/>
      </a:dk1>
      <a:lt1>
        <a:srgbClr val="F8F3EC"/>
      </a:lt1>
      <a:dk2>
        <a:srgbClr val="810100"/>
      </a:dk2>
      <a:lt2>
        <a:srgbClr val="F8F3EC"/>
      </a:lt2>
      <a:accent1>
        <a:srgbClr val="B82D2D"/>
      </a:accent1>
      <a:accent2>
        <a:srgbClr val="FB6058"/>
      </a:accent2>
      <a:accent3>
        <a:srgbClr val="FFD979"/>
      </a:accent3>
      <a:accent4>
        <a:srgbClr val="FFADA8"/>
      </a:accent4>
      <a:accent5>
        <a:srgbClr val="570100"/>
      </a:accent5>
      <a:accent6>
        <a:srgbClr val="303030"/>
      </a:accent6>
      <a:hlink>
        <a:srgbClr val="FC6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Macintosh PowerPoint</Application>
  <PresentationFormat>On-screen Show (16:9)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Plus Jakarta Sans</vt:lpstr>
      <vt:lpstr>Plus Jakarta Sans Medium</vt:lpstr>
      <vt:lpstr>Arial</vt:lpstr>
      <vt:lpstr>Inter</vt:lpstr>
      <vt:lpstr>Workshop Facilitation</vt:lpstr>
      <vt:lpstr>Planning with the End in Mind - The Semester Project Model</vt:lpstr>
      <vt:lpstr>Learning Goals</vt:lpstr>
      <vt:lpstr>So, What is the plan? </vt:lpstr>
      <vt:lpstr>Guidelines</vt:lpstr>
      <vt:lpstr>How does this project look during the semester?</vt:lpstr>
      <vt:lpstr>The opportunity</vt:lpstr>
      <vt:lpstr>Examples</vt:lpstr>
      <vt:lpstr>Examples</vt:lpstr>
      <vt:lpstr>Examples</vt:lpstr>
      <vt:lpstr>Examples</vt:lpstr>
      <vt:lpstr>Examples</vt:lpstr>
      <vt:lpstr>PowerPoint Presentation</vt:lpstr>
      <vt:lpstr> Questions?</vt:lpstr>
      <vt:lpstr> Contact information:  Kris.spath@district145.org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 Office User</cp:lastModifiedBy>
  <cp:revision>1</cp:revision>
  <dcterms:modified xsi:type="dcterms:W3CDTF">2026-06-01T03:47:15Z</dcterms:modified>
</cp:coreProperties>
</file>