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custom-properties+xml" PartName="/docProps/custom.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Lst>
  <p:sldSz cy="6858000" cx="12192000"/>
  <p:notesSz cx="6858000" cy="9144000"/>
  <p:embeddedFontLst>
    <p:embeddedFont>
      <p:font typeface="Open Sans"/>
      <p:regular r:id="rId18"/>
      <p:bold r:id="rId19"/>
      <p:italic r:id="rId20"/>
      <p:boldItalic r:id="rId21"/>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22" roundtripDataSignature="AMtx7mg1Fnxm53z9esHY0O5uNGs2aBi5O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font" Target="fonts/OpenSans-italic.fntdata"/><Relationship Id="rId11" Type="http://schemas.openxmlformats.org/officeDocument/2006/relationships/slide" Target="slides/slide7.xml"/><Relationship Id="rId22" Type="http://customschemas.google.com/relationships/presentationmetadata" Target="metadata"/><Relationship Id="rId10" Type="http://schemas.openxmlformats.org/officeDocument/2006/relationships/slide" Target="slides/slide6.xml"/><Relationship Id="rId21" Type="http://schemas.openxmlformats.org/officeDocument/2006/relationships/font" Target="fonts/OpenSans-boldItalic.fntdata"/><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5" Type="http://schemas.openxmlformats.org/officeDocument/2006/relationships/slide" Target="slides/slide1.xml"/><Relationship Id="rId19" Type="http://schemas.openxmlformats.org/officeDocument/2006/relationships/font" Target="fonts/OpenSans-bold.fntdata"/><Relationship Id="rId6" Type="http://schemas.openxmlformats.org/officeDocument/2006/relationships/slide" Target="slides/slide2.xml"/><Relationship Id="rId18" Type="http://schemas.openxmlformats.org/officeDocument/2006/relationships/font" Target="fonts/OpenSans-regular.fntdata"/><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9" name="Shape 129"/>
        <p:cNvGrpSpPr/>
        <p:nvPr/>
      </p:nvGrpSpPr>
      <p:grpSpPr>
        <a:xfrm>
          <a:off x="0" y="0"/>
          <a:ext cx="0" cy="0"/>
          <a:chOff x="0" y="0"/>
          <a:chExt cx="0" cy="0"/>
        </a:xfrm>
      </p:grpSpPr>
      <p:sp>
        <p:nvSpPr>
          <p:cNvPr id="130" name="Google Shape;130;g3ece4b0028e_1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
        <p:nvSpPr>
          <p:cNvPr id="131" name="Google Shape;131;g3ece4b0028e_1_0: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2" name="Google Shape;132;g3ece4b0028e_1_0:notes"/>
          <p:cNvSpPr txBox="1"/>
          <p:nvPr>
            <p:ph idx="12" type="sldNum"/>
          </p:nvPr>
        </p:nvSpPr>
        <p:spPr>
          <a:xfrm>
            <a:off x="3884613" y="8685213"/>
            <a:ext cx="2971800" cy="4587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8" name="Shape 188"/>
        <p:cNvGrpSpPr/>
        <p:nvPr/>
      </p:nvGrpSpPr>
      <p:grpSpPr>
        <a:xfrm>
          <a:off x="0" y="0"/>
          <a:ext cx="0" cy="0"/>
          <a:chOff x="0" y="0"/>
          <a:chExt cx="0" cy="0"/>
        </a:xfrm>
      </p:grpSpPr>
      <p:sp>
        <p:nvSpPr>
          <p:cNvPr id="189" name="Google Shape;189;p9: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0" name="Google Shape;190;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4" name="Shape 194"/>
        <p:cNvGrpSpPr/>
        <p:nvPr/>
      </p:nvGrpSpPr>
      <p:grpSpPr>
        <a:xfrm>
          <a:off x="0" y="0"/>
          <a:ext cx="0" cy="0"/>
          <a:chOff x="0" y="0"/>
          <a:chExt cx="0" cy="0"/>
        </a:xfrm>
      </p:grpSpPr>
      <p:sp>
        <p:nvSpPr>
          <p:cNvPr id="195" name="Google Shape;195;p10: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6" name="Google Shape;196;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0" name="Shape 200"/>
        <p:cNvGrpSpPr/>
        <p:nvPr/>
      </p:nvGrpSpPr>
      <p:grpSpPr>
        <a:xfrm>
          <a:off x="0" y="0"/>
          <a:ext cx="0" cy="0"/>
          <a:chOff x="0" y="0"/>
          <a:chExt cx="0" cy="0"/>
        </a:xfrm>
      </p:grpSpPr>
      <p:sp>
        <p:nvSpPr>
          <p:cNvPr id="201" name="Google Shape;201;p1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02" name="Google Shape;202;p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7" name="Shape 207"/>
        <p:cNvGrpSpPr/>
        <p:nvPr/>
      </p:nvGrpSpPr>
      <p:grpSpPr>
        <a:xfrm>
          <a:off x="0" y="0"/>
          <a:ext cx="0" cy="0"/>
          <a:chOff x="0" y="0"/>
          <a:chExt cx="0" cy="0"/>
        </a:xfrm>
      </p:grpSpPr>
      <p:sp>
        <p:nvSpPr>
          <p:cNvPr id="208" name="Google Shape;208;p1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09" name="Google Shape;209;p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7" name="Shape 137"/>
        <p:cNvGrpSpPr/>
        <p:nvPr/>
      </p:nvGrpSpPr>
      <p:grpSpPr>
        <a:xfrm>
          <a:off x="0" y="0"/>
          <a:ext cx="0" cy="0"/>
          <a:chOff x="0" y="0"/>
          <a:chExt cx="0" cy="0"/>
        </a:xfrm>
      </p:grpSpPr>
      <p:sp>
        <p:nvSpPr>
          <p:cNvPr id="138" name="Google Shape;138;p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9" name="Google Shape;139;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3" name="Shape 143"/>
        <p:cNvGrpSpPr/>
        <p:nvPr/>
      </p:nvGrpSpPr>
      <p:grpSpPr>
        <a:xfrm>
          <a:off x="0" y="0"/>
          <a:ext cx="0" cy="0"/>
          <a:chOff x="0" y="0"/>
          <a:chExt cx="0" cy="0"/>
        </a:xfrm>
      </p:grpSpPr>
      <p:sp>
        <p:nvSpPr>
          <p:cNvPr id="144" name="Google Shape;144;p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5" name="Google Shape;145;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1" name="Shape 151"/>
        <p:cNvGrpSpPr/>
        <p:nvPr/>
      </p:nvGrpSpPr>
      <p:grpSpPr>
        <a:xfrm>
          <a:off x="0" y="0"/>
          <a:ext cx="0" cy="0"/>
          <a:chOff x="0" y="0"/>
          <a:chExt cx="0" cy="0"/>
        </a:xfrm>
      </p:grpSpPr>
      <p:sp>
        <p:nvSpPr>
          <p:cNvPr id="152" name="Google Shape;152;p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3" name="Google Shape;153;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7" name="Shape 157"/>
        <p:cNvGrpSpPr/>
        <p:nvPr/>
      </p:nvGrpSpPr>
      <p:grpSpPr>
        <a:xfrm>
          <a:off x="0" y="0"/>
          <a:ext cx="0" cy="0"/>
          <a:chOff x="0" y="0"/>
          <a:chExt cx="0" cy="0"/>
        </a:xfrm>
      </p:grpSpPr>
      <p:sp>
        <p:nvSpPr>
          <p:cNvPr id="158" name="Google Shape;158;p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9" name="Google Shape;159;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3" name="Shape 163"/>
        <p:cNvGrpSpPr/>
        <p:nvPr/>
      </p:nvGrpSpPr>
      <p:grpSpPr>
        <a:xfrm>
          <a:off x="0" y="0"/>
          <a:ext cx="0" cy="0"/>
          <a:chOff x="0" y="0"/>
          <a:chExt cx="0" cy="0"/>
        </a:xfrm>
      </p:grpSpPr>
      <p:sp>
        <p:nvSpPr>
          <p:cNvPr id="164" name="Google Shape;164;p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5" name="Google Shape;165;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9" name="Shape 169"/>
        <p:cNvGrpSpPr/>
        <p:nvPr/>
      </p:nvGrpSpPr>
      <p:grpSpPr>
        <a:xfrm>
          <a:off x="0" y="0"/>
          <a:ext cx="0" cy="0"/>
          <a:chOff x="0" y="0"/>
          <a:chExt cx="0" cy="0"/>
        </a:xfrm>
      </p:grpSpPr>
      <p:sp>
        <p:nvSpPr>
          <p:cNvPr id="170" name="Google Shape;170;p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1" name="Google Shape;171;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5" name="Shape 175"/>
        <p:cNvGrpSpPr/>
        <p:nvPr/>
      </p:nvGrpSpPr>
      <p:grpSpPr>
        <a:xfrm>
          <a:off x="0" y="0"/>
          <a:ext cx="0" cy="0"/>
          <a:chOff x="0" y="0"/>
          <a:chExt cx="0" cy="0"/>
        </a:xfrm>
      </p:grpSpPr>
      <p:sp>
        <p:nvSpPr>
          <p:cNvPr id="176" name="Google Shape;176;p7: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7" name="Google Shape;177;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2" name="Shape 182"/>
        <p:cNvGrpSpPr/>
        <p:nvPr/>
      </p:nvGrpSpPr>
      <p:grpSpPr>
        <a:xfrm>
          <a:off x="0" y="0"/>
          <a:ext cx="0" cy="0"/>
          <a:chOff x="0" y="0"/>
          <a:chExt cx="0" cy="0"/>
        </a:xfrm>
      </p:grpSpPr>
      <p:sp>
        <p:nvSpPr>
          <p:cNvPr id="183" name="Google Shape;183;p8: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4" name="Google Shape;184;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Section Header - 2">
  <p:cSld name="1_Section Header - 2">
    <p:bg>
      <p:bgPr>
        <a:solidFill>
          <a:srgbClr val="1399A8"/>
        </a:solidFill>
      </p:bgPr>
    </p:bg>
    <p:spTree>
      <p:nvGrpSpPr>
        <p:cNvPr id="15" name="Shape 15"/>
        <p:cNvGrpSpPr/>
        <p:nvPr/>
      </p:nvGrpSpPr>
      <p:grpSpPr>
        <a:xfrm>
          <a:off x="0" y="0"/>
          <a:ext cx="0" cy="0"/>
          <a:chOff x="0" y="0"/>
          <a:chExt cx="0" cy="0"/>
        </a:xfrm>
      </p:grpSpPr>
      <p:sp>
        <p:nvSpPr>
          <p:cNvPr id="16" name="Google Shape;16;p14"/>
          <p:cNvSpPr txBox="1"/>
          <p:nvPr>
            <p:ph idx="1" type="body"/>
          </p:nvPr>
        </p:nvSpPr>
        <p:spPr>
          <a:xfrm>
            <a:off x="1953362" y="1621971"/>
            <a:ext cx="8322564" cy="4824794"/>
          </a:xfrm>
          <a:prstGeom prst="rect">
            <a:avLst/>
          </a:prstGeom>
          <a:solidFill>
            <a:schemeClr val="lt1"/>
          </a:solidFill>
          <a:ln>
            <a:noFill/>
          </a:ln>
        </p:spPr>
        <p:txBody>
          <a:bodyPr anchorCtr="0" anchor="t" bIns="45700" lIns="91425" spcFirstLastPara="1" rIns="91425" wrap="square" tIns="45700">
            <a:normAutofit/>
          </a:bodyPr>
          <a:lstStyle>
            <a:lvl1pPr indent="-406400" lvl="0" marL="457200" algn="l">
              <a:lnSpc>
                <a:spcPct val="90000"/>
              </a:lnSpc>
              <a:spcBef>
                <a:spcPts val="1000"/>
              </a:spcBef>
              <a:spcAft>
                <a:spcPts val="0"/>
              </a:spcAft>
              <a:buClr>
                <a:schemeClr val="dk1"/>
              </a:buClr>
              <a:buSzPts val="2800"/>
              <a:buChar char="•"/>
              <a:defRPr>
                <a:solidFill>
                  <a:schemeClr val="dk1"/>
                </a:solidFill>
              </a:defRPr>
            </a:lvl1pPr>
            <a:lvl2pPr indent="-381000" lvl="1" marL="914400" algn="l">
              <a:lnSpc>
                <a:spcPct val="90000"/>
              </a:lnSpc>
              <a:spcBef>
                <a:spcPts val="500"/>
              </a:spcBef>
              <a:spcAft>
                <a:spcPts val="0"/>
              </a:spcAft>
              <a:buClr>
                <a:schemeClr val="dk1"/>
              </a:buClr>
              <a:buSzPts val="2400"/>
              <a:buChar char="•"/>
              <a:defRPr>
                <a:solidFill>
                  <a:schemeClr val="dk1"/>
                </a:solidFill>
              </a:defRPr>
            </a:lvl2pPr>
            <a:lvl3pPr indent="-355600" lvl="2" marL="1371600" algn="l">
              <a:lnSpc>
                <a:spcPct val="90000"/>
              </a:lnSpc>
              <a:spcBef>
                <a:spcPts val="500"/>
              </a:spcBef>
              <a:spcAft>
                <a:spcPts val="0"/>
              </a:spcAft>
              <a:buClr>
                <a:schemeClr val="dk1"/>
              </a:buClr>
              <a:buSzPts val="2000"/>
              <a:buChar char="•"/>
              <a:defRPr>
                <a:solidFill>
                  <a:schemeClr val="dk1"/>
                </a:solidFill>
              </a:defRPr>
            </a:lvl3pPr>
            <a:lvl4pPr indent="-342900" lvl="3" marL="1828800" algn="l">
              <a:lnSpc>
                <a:spcPct val="90000"/>
              </a:lnSpc>
              <a:spcBef>
                <a:spcPts val="500"/>
              </a:spcBef>
              <a:spcAft>
                <a:spcPts val="0"/>
              </a:spcAft>
              <a:buClr>
                <a:schemeClr val="dk1"/>
              </a:buClr>
              <a:buSzPts val="1800"/>
              <a:buChar char="•"/>
              <a:defRPr>
                <a:solidFill>
                  <a:schemeClr val="dk1"/>
                </a:solidFill>
              </a:defRPr>
            </a:lvl4pPr>
            <a:lvl5pPr indent="-342900" lvl="4" marL="2286000" algn="l">
              <a:lnSpc>
                <a:spcPct val="90000"/>
              </a:lnSpc>
              <a:spcBef>
                <a:spcPts val="500"/>
              </a:spcBef>
              <a:spcAft>
                <a:spcPts val="0"/>
              </a:spcAft>
              <a:buClr>
                <a:schemeClr val="dk1"/>
              </a:buClr>
              <a:buSzPts val="1800"/>
              <a:buChar char="•"/>
              <a:defRPr>
                <a:solidFill>
                  <a:schemeClr val="dk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grpSp>
        <p:nvGrpSpPr>
          <p:cNvPr id="17" name="Google Shape;17;p14"/>
          <p:cNvGrpSpPr/>
          <p:nvPr/>
        </p:nvGrpSpPr>
        <p:grpSpPr>
          <a:xfrm>
            <a:off x="-4799" y="5322099"/>
            <a:ext cx="1540700" cy="1546411"/>
            <a:chOff x="0" y="5138736"/>
            <a:chExt cx="1712913" cy="1719263"/>
          </a:xfrm>
        </p:grpSpPr>
        <p:sp>
          <p:nvSpPr>
            <p:cNvPr id="18" name="Google Shape;18;p14"/>
            <p:cNvSpPr/>
            <p:nvPr/>
          </p:nvSpPr>
          <p:spPr>
            <a:xfrm flipH="1">
              <a:off x="0" y="5138736"/>
              <a:ext cx="1712913" cy="1719263"/>
            </a:xfrm>
            <a:custGeom>
              <a:rect b="b" l="l" r="r" t="t"/>
              <a:pathLst>
                <a:path extrusionOk="0" h="1083" w="1079">
                  <a:moveTo>
                    <a:pt x="0" y="1083"/>
                  </a:moveTo>
                  <a:lnTo>
                    <a:pt x="1079" y="1083"/>
                  </a:lnTo>
                  <a:lnTo>
                    <a:pt x="1079" y="0"/>
                  </a:lnTo>
                  <a:lnTo>
                    <a:pt x="0" y="1083"/>
                  </a:ln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9" name="Google Shape;19;p14"/>
            <p:cNvSpPr/>
            <p:nvPr/>
          </p:nvSpPr>
          <p:spPr>
            <a:xfrm flipH="1">
              <a:off x="0" y="5138736"/>
              <a:ext cx="1712913" cy="1719263"/>
            </a:xfrm>
            <a:custGeom>
              <a:rect b="b" l="l" r="r" t="t"/>
              <a:pathLst>
                <a:path extrusionOk="0" h="384" w="383">
                  <a:moveTo>
                    <a:pt x="0" y="192"/>
                  </a:moveTo>
                  <a:cubicBezTo>
                    <a:pt x="0" y="192"/>
                    <a:pt x="0" y="192"/>
                    <a:pt x="0" y="192"/>
                  </a:cubicBezTo>
                  <a:cubicBezTo>
                    <a:pt x="0" y="298"/>
                    <a:pt x="85" y="384"/>
                    <a:pt x="191" y="384"/>
                  </a:cubicBezTo>
                  <a:cubicBezTo>
                    <a:pt x="191" y="384"/>
                    <a:pt x="191" y="384"/>
                    <a:pt x="191" y="384"/>
                  </a:cubicBezTo>
                  <a:cubicBezTo>
                    <a:pt x="297" y="384"/>
                    <a:pt x="383" y="298"/>
                    <a:pt x="383" y="192"/>
                  </a:cubicBezTo>
                  <a:cubicBezTo>
                    <a:pt x="383" y="192"/>
                    <a:pt x="383" y="192"/>
                    <a:pt x="383" y="192"/>
                  </a:cubicBezTo>
                  <a:cubicBezTo>
                    <a:pt x="383" y="86"/>
                    <a:pt x="297" y="0"/>
                    <a:pt x="191" y="0"/>
                  </a:cubicBezTo>
                  <a:cubicBezTo>
                    <a:pt x="191" y="0"/>
                    <a:pt x="191" y="0"/>
                    <a:pt x="191" y="0"/>
                  </a:cubicBezTo>
                  <a:cubicBezTo>
                    <a:pt x="85" y="0"/>
                    <a:pt x="0" y="86"/>
                    <a:pt x="0" y="192"/>
                  </a:cubicBez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0" name="Google Shape;20;p14"/>
            <p:cNvSpPr/>
            <p:nvPr/>
          </p:nvSpPr>
          <p:spPr>
            <a:xfrm flipH="1">
              <a:off x="450850" y="5595936"/>
              <a:ext cx="809625" cy="809625"/>
            </a:xfrm>
            <a:custGeom>
              <a:rect b="b" l="l" r="r" t="t"/>
              <a:pathLst>
                <a:path extrusionOk="0" h="181" w="181">
                  <a:moveTo>
                    <a:pt x="0" y="90"/>
                  </a:moveTo>
                  <a:cubicBezTo>
                    <a:pt x="0" y="90"/>
                    <a:pt x="0" y="90"/>
                    <a:pt x="0" y="90"/>
                  </a:cubicBezTo>
                  <a:cubicBezTo>
                    <a:pt x="0" y="140"/>
                    <a:pt x="40" y="181"/>
                    <a:pt x="90" y="181"/>
                  </a:cubicBezTo>
                  <a:cubicBezTo>
                    <a:pt x="90" y="181"/>
                    <a:pt x="90" y="181"/>
                    <a:pt x="90" y="181"/>
                  </a:cubicBezTo>
                  <a:cubicBezTo>
                    <a:pt x="141" y="181"/>
                    <a:pt x="181" y="140"/>
                    <a:pt x="181" y="90"/>
                  </a:cubicBezTo>
                  <a:cubicBezTo>
                    <a:pt x="181" y="90"/>
                    <a:pt x="181" y="90"/>
                    <a:pt x="181" y="90"/>
                  </a:cubicBezTo>
                  <a:cubicBezTo>
                    <a:pt x="181" y="40"/>
                    <a:pt x="141" y="0"/>
                    <a:pt x="90" y="0"/>
                  </a:cubicBezTo>
                  <a:cubicBezTo>
                    <a:pt x="90" y="0"/>
                    <a:pt x="90" y="0"/>
                    <a:pt x="90" y="0"/>
                  </a:cubicBezTo>
                  <a:cubicBezTo>
                    <a:pt x="40" y="0"/>
                    <a:pt x="0" y="40"/>
                    <a:pt x="0" y="90"/>
                  </a:cubicBezTo>
                  <a:close/>
                </a:path>
              </a:pathLst>
            </a:custGeom>
            <a:solidFill>
              <a:srgbClr val="1399A8"/>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21" name="Google Shape;21;p14"/>
          <p:cNvGrpSpPr/>
          <p:nvPr/>
        </p:nvGrpSpPr>
        <p:grpSpPr>
          <a:xfrm rot="5400000">
            <a:off x="2855" y="-2857"/>
            <a:ext cx="1540700" cy="1546411"/>
            <a:chOff x="0" y="5138736"/>
            <a:chExt cx="1712913" cy="1719263"/>
          </a:xfrm>
        </p:grpSpPr>
        <p:sp>
          <p:nvSpPr>
            <p:cNvPr id="22" name="Google Shape;22;p14"/>
            <p:cNvSpPr/>
            <p:nvPr/>
          </p:nvSpPr>
          <p:spPr>
            <a:xfrm flipH="1">
              <a:off x="0" y="5138736"/>
              <a:ext cx="1712913" cy="1719263"/>
            </a:xfrm>
            <a:custGeom>
              <a:rect b="b" l="l" r="r" t="t"/>
              <a:pathLst>
                <a:path extrusionOk="0" h="1083" w="1079">
                  <a:moveTo>
                    <a:pt x="0" y="1083"/>
                  </a:moveTo>
                  <a:lnTo>
                    <a:pt x="1079" y="1083"/>
                  </a:lnTo>
                  <a:lnTo>
                    <a:pt x="1079" y="0"/>
                  </a:lnTo>
                  <a:lnTo>
                    <a:pt x="0" y="1083"/>
                  </a:ln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3" name="Google Shape;23;p14"/>
            <p:cNvSpPr/>
            <p:nvPr/>
          </p:nvSpPr>
          <p:spPr>
            <a:xfrm flipH="1">
              <a:off x="0" y="5138736"/>
              <a:ext cx="1712913" cy="1719263"/>
            </a:xfrm>
            <a:custGeom>
              <a:rect b="b" l="l" r="r" t="t"/>
              <a:pathLst>
                <a:path extrusionOk="0" h="384" w="383">
                  <a:moveTo>
                    <a:pt x="0" y="192"/>
                  </a:moveTo>
                  <a:cubicBezTo>
                    <a:pt x="0" y="192"/>
                    <a:pt x="0" y="192"/>
                    <a:pt x="0" y="192"/>
                  </a:cubicBezTo>
                  <a:cubicBezTo>
                    <a:pt x="0" y="298"/>
                    <a:pt x="85" y="384"/>
                    <a:pt x="191" y="384"/>
                  </a:cubicBezTo>
                  <a:cubicBezTo>
                    <a:pt x="191" y="384"/>
                    <a:pt x="191" y="384"/>
                    <a:pt x="191" y="384"/>
                  </a:cubicBezTo>
                  <a:cubicBezTo>
                    <a:pt x="297" y="384"/>
                    <a:pt x="383" y="298"/>
                    <a:pt x="383" y="192"/>
                  </a:cubicBezTo>
                  <a:cubicBezTo>
                    <a:pt x="383" y="192"/>
                    <a:pt x="383" y="192"/>
                    <a:pt x="383" y="192"/>
                  </a:cubicBezTo>
                  <a:cubicBezTo>
                    <a:pt x="383" y="86"/>
                    <a:pt x="297" y="0"/>
                    <a:pt x="191" y="0"/>
                  </a:cubicBezTo>
                  <a:cubicBezTo>
                    <a:pt x="191" y="0"/>
                    <a:pt x="191" y="0"/>
                    <a:pt x="191" y="0"/>
                  </a:cubicBezTo>
                  <a:cubicBezTo>
                    <a:pt x="85" y="0"/>
                    <a:pt x="0" y="86"/>
                    <a:pt x="0" y="192"/>
                  </a:cubicBez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4" name="Google Shape;24;p14"/>
            <p:cNvSpPr/>
            <p:nvPr/>
          </p:nvSpPr>
          <p:spPr>
            <a:xfrm flipH="1">
              <a:off x="450850" y="5595936"/>
              <a:ext cx="809625" cy="809625"/>
            </a:xfrm>
            <a:custGeom>
              <a:rect b="b" l="l" r="r" t="t"/>
              <a:pathLst>
                <a:path extrusionOk="0" h="181" w="181">
                  <a:moveTo>
                    <a:pt x="0" y="90"/>
                  </a:moveTo>
                  <a:cubicBezTo>
                    <a:pt x="0" y="90"/>
                    <a:pt x="0" y="90"/>
                    <a:pt x="0" y="90"/>
                  </a:cubicBezTo>
                  <a:cubicBezTo>
                    <a:pt x="0" y="140"/>
                    <a:pt x="40" y="181"/>
                    <a:pt x="90" y="181"/>
                  </a:cubicBezTo>
                  <a:cubicBezTo>
                    <a:pt x="90" y="181"/>
                    <a:pt x="90" y="181"/>
                    <a:pt x="90" y="181"/>
                  </a:cubicBezTo>
                  <a:cubicBezTo>
                    <a:pt x="141" y="181"/>
                    <a:pt x="181" y="140"/>
                    <a:pt x="181" y="90"/>
                  </a:cubicBezTo>
                  <a:cubicBezTo>
                    <a:pt x="181" y="90"/>
                    <a:pt x="181" y="90"/>
                    <a:pt x="181" y="90"/>
                  </a:cubicBezTo>
                  <a:cubicBezTo>
                    <a:pt x="181" y="40"/>
                    <a:pt x="141" y="0"/>
                    <a:pt x="90" y="0"/>
                  </a:cubicBezTo>
                  <a:cubicBezTo>
                    <a:pt x="90" y="0"/>
                    <a:pt x="90" y="0"/>
                    <a:pt x="90" y="0"/>
                  </a:cubicBezTo>
                  <a:cubicBezTo>
                    <a:pt x="40" y="0"/>
                    <a:pt x="0" y="40"/>
                    <a:pt x="0" y="90"/>
                  </a:cubicBezTo>
                  <a:close/>
                </a:path>
              </a:pathLst>
            </a:custGeom>
            <a:solidFill>
              <a:srgbClr val="1399A8"/>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25" name="Google Shape;25;p14"/>
          <p:cNvGrpSpPr/>
          <p:nvPr/>
        </p:nvGrpSpPr>
        <p:grpSpPr>
          <a:xfrm rot="10800000">
            <a:off x="10681448" y="0"/>
            <a:ext cx="1540700" cy="1546411"/>
            <a:chOff x="0" y="5138736"/>
            <a:chExt cx="1712913" cy="1719263"/>
          </a:xfrm>
        </p:grpSpPr>
        <p:sp>
          <p:nvSpPr>
            <p:cNvPr id="26" name="Google Shape;26;p14"/>
            <p:cNvSpPr/>
            <p:nvPr/>
          </p:nvSpPr>
          <p:spPr>
            <a:xfrm flipH="1">
              <a:off x="0" y="5138736"/>
              <a:ext cx="1712913" cy="1719263"/>
            </a:xfrm>
            <a:custGeom>
              <a:rect b="b" l="l" r="r" t="t"/>
              <a:pathLst>
                <a:path extrusionOk="0" h="1083" w="1079">
                  <a:moveTo>
                    <a:pt x="0" y="1083"/>
                  </a:moveTo>
                  <a:lnTo>
                    <a:pt x="1079" y="1083"/>
                  </a:lnTo>
                  <a:lnTo>
                    <a:pt x="1079" y="0"/>
                  </a:lnTo>
                  <a:lnTo>
                    <a:pt x="0" y="1083"/>
                  </a:ln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7" name="Google Shape;27;p14"/>
            <p:cNvSpPr/>
            <p:nvPr/>
          </p:nvSpPr>
          <p:spPr>
            <a:xfrm flipH="1">
              <a:off x="0" y="5138736"/>
              <a:ext cx="1712913" cy="1719263"/>
            </a:xfrm>
            <a:custGeom>
              <a:rect b="b" l="l" r="r" t="t"/>
              <a:pathLst>
                <a:path extrusionOk="0" h="384" w="383">
                  <a:moveTo>
                    <a:pt x="0" y="192"/>
                  </a:moveTo>
                  <a:cubicBezTo>
                    <a:pt x="0" y="192"/>
                    <a:pt x="0" y="192"/>
                    <a:pt x="0" y="192"/>
                  </a:cubicBezTo>
                  <a:cubicBezTo>
                    <a:pt x="0" y="298"/>
                    <a:pt x="85" y="384"/>
                    <a:pt x="191" y="384"/>
                  </a:cubicBezTo>
                  <a:cubicBezTo>
                    <a:pt x="191" y="384"/>
                    <a:pt x="191" y="384"/>
                    <a:pt x="191" y="384"/>
                  </a:cubicBezTo>
                  <a:cubicBezTo>
                    <a:pt x="297" y="384"/>
                    <a:pt x="383" y="298"/>
                    <a:pt x="383" y="192"/>
                  </a:cubicBezTo>
                  <a:cubicBezTo>
                    <a:pt x="383" y="192"/>
                    <a:pt x="383" y="192"/>
                    <a:pt x="383" y="192"/>
                  </a:cubicBezTo>
                  <a:cubicBezTo>
                    <a:pt x="383" y="86"/>
                    <a:pt x="297" y="0"/>
                    <a:pt x="191" y="0"/>
                  </a:cubicBezTo>
                  <a:cubicBezTo>
                    <a:pt x="191" y="0"/>
                    <a:pt x="191" y="0"/>
                    <a:pt x="191" y="0"/>
                  </a:cubicBezTo>
                  <a:cubicBezTo>
                    <a:pt x="85" y="0"/>
                    <a:pt x="0" y="86"/>
                    <a:pt x="0" y="192"/>
                  </a:cubicBez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8" name="Google Shape;28;p14"/>
            <p:cNvSpPr/>
            <p:nvPr/>
          </p:nvSpPr>
          <p:spPr>
            <a:xfrm flipH="1">
              <a:off x="450850" y="5595936"/>
              <a:ext cx="809625" cy="809625"/>
            </a:xfrm>
            <a:custGeom>
              <a:rect b="b" l="l" r="r" t="t"/>
              <a:pathLst>
                <a:path extrusionOk="0" h="181" w="181">
                  <a:moveTo>
                    <a:pt x="0" y="90"/>
                  </a:moveTo>
                  <a:cubicBezTo>
                    <a:pt x="0" y="90"/>
                    <a:pt x="0" y="90"/>
                    <a:pt x="0" y="90"/>
                  </a:cubicBezTo>
                  <a:cubicBezTo>
                    <a:pt x="0" y="140"/>
                    <a:pt x="40" y="181"/>
                    <a:pt x="90" y="181"/>
                  </a:cubicBezTo>
                  <a:cubicBezTo>
                    <a:pt x="90" y="181"/>
                    <a:pt x="90" y="181"/>
                    <a:pt x="90" y="181"/>
                  </a:cubicBezTo>
                  <a:cubicBezTo>
                    <a:pt x="141" y="181"/>
                    <a:pt x="181" y="140"/>
                    <a:pt x="181" y="90"/>
                  </a:cubicBezTo>
                  <a:cubicBezTo>
                    <a:pt x="181" y="90"/>
                    <a:pt x="181" y="90"/>
                    <a:pt x="181" y="90"/>
                  </a:cubicBezTo>
                  <a:cubicBezTo>
                    <a:pt x="181" y="40"/>
                    <a:pt x="141" y="0"/>
                    <a:pt x="90" y="0"/>
                  </a:cubicBezTo>
                  <a:cubicBezTo>
                    <a:pt x="90" y="0"/>
                    <a:pt x="90" y="0"/>
                    <a:pt x="90" y="0"/>
                  </a:cubicBezTo>
                  <a:cubicBezTo>
                    <a:pt x="40" y="0"/>
                    <a:pt x="0" y="40"/>
                    <a:pt x="0" y="90"/>
                  </a:cubicBezTo>
                  <a:close/>
                </a:path>
              </a:pathLst>
            </a:custGeom>
            <a:solidFill>
              <a:srgbClr val="1399A8"/>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sp>
        <p:nvSpPr>
          <p:cNvPr id="29" name="Google Shape;29;p14"/>
          <p:cNvSpPr/>
          <p:nvPr/>
        </p:nvSpPr>
        <p:spPr>
          <a:xfrm flipH="1" rot="-5400000">
            <a:off x="10648445" y="5319242"/>
            <a:ext cx="1540700" cy="1546411"/>
          </a:xfrm>
          <a:custGeom>
            <a:rect b="b" l="l" r="r" t="t"/>
            <a:pathLst>
              <a:path extrusionOk="0" h="1083" w="1079">
                <a:moveTo>
                  <a:pt x="0" y="1083"/>
                </a:moveTo>
                <a:lnTo>
                  <a:pt x="1079" y="1083"/>
                </a:lnTo>
                <a:lnTo>
                  <a:pt x="1079" y="0"/>
                </a:lnTo>
                <a:lnTo>
                  <a:pt x="0" y="1083"/>
                </a:ln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0" name="Google Shape;30;p14"/>
          <p:cNvSpPr/>
          <p:nvPr/>
        </p:nvSpPr>
        <p:spPr>
          <a:xfrm flipH="1" rot="-5400000">
            <a:off x="10648445" y="5308732"/>
            <a:ext cx="1540700" cy="1546411"/>
          </a:xfrm>
          <a:custGeom>
            <a:rect b="b" l="l" r="r" t="t"/>
            <a:pathLst>
              <a:path extrusionOk="0" h="384" w="383">
                <a:moveTo>
                  <a:pt x="0" y="192"/>
                </a:moveTo>
                <a:cubicBezTo>
                  <a:pt x="0" y="192"/>
                  <a:pt x="0" y="192"/>
                  <a:pt x="0" y="192"/>
                </a:cubicBezTo>
                <a:cubicBezTo>
                  <a:pt x="0" y="298"/>
                  <a:pt x="85" y="384"/>
                  <a:pt x="191" y="384"/>
                </a:cubicBezTo>
                <a:cubicBezTo>
                  <a:pt x="191" y="384"/>
                  <a:pt x="191" y="384"/>
                  <a:pt x="191" y="384"/>
                </a:cubicBezTo>
                <a:cubicBezTo>
                  <a:pt x="297" y="384"/>
                  <a:pt x="383" y="298"/>
                  <a:pt x="383" y="192"/>
                </a:cubicBezTo>
                <a:cubicBezTo>
                  <a:pt x="383" y="192"/>
                  <a:pt x="383" y="192"/>
                  <a:pt x="383" y="192"/>
                </a:cubicBezTo>
                <a:cubicBezTo>
                  <a:pt x="383" y="86"/>
                  <a:pt x="297" y="0"/>
                  <a:pt x="191" y="0"/>
                </a:cubicBezTo>
                <a:cubicBezTo>
                  <a:pt x="191" y="0"/>
                  <a:pt x="191" y="0"/>
                  <a:pt x="191" y="0"/>
                </a:cubicBezTo>
                <a:cubicBezTo>
                  <a:pt x="85" y="0"/>
                  <a:pt x="0" y="86"/>
                  <a:pt x="0" y="192"/>
                </a:cubicBez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1" name="Google Shape;31;p14"/>
          <p:cNvSpPr/>
          <p:nvPr/>
        </p:nvSpPr>
        <p:spPr>
          <a:xfrm flipH="1" rot="-5400000">
            <a:off x="11056823" y="5718538"/>
            <a:ext cx="728227" cy="728227"/>
          </a:xfrm>
          <a:custGeom>
            <a:rect b="b" l="l" r="r" t="t"/>
            <a:pathLst>
              <a:path extrusionOk="0" h="181" w="181">
                <a:moveTo>
                  <a:pt x="0" y="90"/>
                </a:moveTo>
                <a:cubicBezTo>
                  <a:pt x="0" y="90"/>
                  <a:pt x="0" y="90"/>
                  <a:pt x="0" y="90"/>
                </a:cubicBezTo>
                <a:cubicBezTo>
                  <a:pt x="0" y="140"/>
                  <a:pt x="40" y="181"/>
                  <a:pt x="90" y="181"/>
                </a:cubicBezTo>
                <a:cubicBezTo>
                  <a:pt x="90" y="181"/>
                  <a:pt x="90" y="181"/>
                  <a:pt x="90" y="181"/>
                </a:cubicBezTo>
                <a:cubicBezTo>
                  <a:pt x="141" y="181"/>
                  <a:pt x="181" y="140"/>
                  <a:pt x="181" y="90"/>
                </a:cubicBezTo>
                <a:cubicBezTo>
                  <a:pt x="181" y="90"/>
                  <a:pt x="181" y="90"/>
                  <a:pt x="181" y="90"/>
                </a:cubicBezTo>
                <a:cubicBezTo>
                  <a:pt x="181" y="40"/>
                  <a:pt x="141" y="0"/>
                  <a:pt x="90" y="0"/>
                </a:cubicBezTo>
                <a:cubicBezTo>
                  <a:pt x="90" y="0"/>
                  <a:pt x="90" y="0"/>
                  <a:pt x="90" y="0"/>
                </a:cubicBezTo>
                <a:cubicBezTo>
                  <a:pt x="40" y="0"/>
                  <a:pt x="0" y="40"/>
                  <a:pt x="0" y="90"/>
                </a:cubicBezTo>
                <a:close/>
              </a:path>
            </a:pathLst>
          </a:custGeom>
          <a:solidFill>
            <a:srgbClr val="1399A8"/>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2" name="Google Shape;32;p14"/>
          <p:cNvSpPr txBox="1"/>
          <p:nvPr>
            <p:ph type="ctrTitle"/>
          </p:nvPr>
        </p:nvSpPr>
        <p:spPr>
          <a:xfrm>
            <a:off x="1953362" y="283029"/>
            <a:ext cx="8329703" cy="1099458"/>
          </a:xfrm>
          <a:prstGeom prst="rect">
            <a:avLst/>
          </a:prstGeom>
          <a:solidFill>
            <a:schemeClr val="lt1"/>
          </a:solidFill>
          <a:ln>
            <a:noFill/>
          </a:ln>
        </p:spPr>
        <p:txBody>
          <a:bodyPr anchorCtr="0" anchor="ctr" bIns="91425" lIns="91425" spcFirstLastPara="1" rIns="91425" wrap="square" tIns="91425">
            <a:noAutofit/>
          </a:bodyPr>
          <a:lstStyle>
            <a:lvl1pPr lvl="0" algn="ctr">
              <a:lnSpc>
                <a:spcPct val="90000"/>
              </a:lnSpc>
              <a:spcBef>
                <a:spcPts val="0"/>
              </a:spcBef>
              <a:spcAft>
                <a:spcPts val="0"/>
              </a:spcAft>
              <a:buClr>
                <a:schemeClr val="accent1"/>
              </a:buClr>
              <a:buSzPts val="3000"/>
              <a:buFont typeface="Open Sans"/>
              <a:buNone/>
              <a:defRPr sz="3000">
                <a:solidFill>
                  <a:srgbClr val="1399A8"/>
                </a:solidFill>
              </a:defRPr>
            </a:lvl1pPr>
            <a:lvl2pPr lvl="1" algn="ctr">
              <a:spcBef>
                <a:spcPts val="0"/>
              </a:spcBef>
              <a:spcAft>
                <a:spcPts val="0"/>
              </a:spcAft>
              <a:buClr>
                <a:schemeClr val="accent1"/>
              </a:buClr>
              <a:buSzPts val="3000"/>
              <a:buNone/>
              <a:defRPr sz="3000">
                <a:solidFill>
                  <a:schemeClr val="accent1"/>
                </a:solidFill>
              </a:defRPr>
            </a:lvl2pPr>
            <a:lvl3pPr lvl="2" algn="ctr">
              <a:spcBef>
                <a:spcPts val="0"/>
              </a:spcBef>
              <a:spcAft>
                <a:spcPts val="0"/>
              </a:spcAft>
              <a:buClr>
                <a:schemeClr val="accent1"/>
              </a:buClr>
              <a:buSzPts val="3000"/>
              <a:buNone/>
              <a:defRPr sz="3000">
                <a:solidFill>
                  <a:schemeClr val="accent1"/>
                </a:solidFill>
              </a:defRPr>
            </a:lvl3pPr>
            <a:lvl4pPr lvl="3" algn="ctr">
              <a:spcBef>
                <a:spcPts val="0"/>
              </a:spcBef>
              <a:spcAft>
                <a:spcPts val="0"/>
              </a:spcAft>
              <a:buClr>
                <a:schemeClr val="accent1"/>
              </a:buClr>
              <a:buSzPts val="3000"/>
              <a:buNone/>
              <a:defRPr sz="3000">
                <a:solidFill>
                  <a:schemeClr val="accent1"/>
                </a:solidFill>
              </a:defRPr>
            </a:lvl4pPr>
            <a:lvl5pPr lvl="4" algn="ctr">
              <a:spcBef>
                <a:spcPts val="0"/>
              </a:spcBef>
              <a:spcAft>
                <a:spcPts val="0"/>
              </a:spcAft>
              <a:buClr>
                <a:schemeClr val="accent1"/>
              </a:buClr>
              <a:buSzPts val="3000"/>
              <a:buNone/>
              <a:defRPr sz="3000">
                <a:solidFill>
                  <a:schemeClr val="accent1"/>
                </a:solidFill>
              </a:defRPr>
            </a:lvl5pPr>
            <a:lvl6pPr lvl="5" algn="ctr">
              <a:spcBef>
                <a:spcPts val="0"/>
              </a:spcBef>
              <a:spcAft>
                <a:spcPts val="0"/>
              </a:spcAft>
              <a:buClr>
                <a:schemeClr val="accent1"/>
              </a:buClr>
              <a:buSzPts val="3000"/>
              <a:buNone/>
              <a:defRPr sz="3000">
                <a:solidFill>
                  <a:schemeClr val="accent1"/>
                </a:solidFill>
              </a:defRPr>
            </a:lvl6pPr>
            <a:lvl7pPr lvl="6" algn="ctr">
              <a:spcBef>
                <a:spcPts val="0"/>
              </a:spcBef>
              <a:spcAft>
                <a:spcPts val="0"/>
              </a:spcAft>
              <a:buClr>
                <a:schemeClr val="accent1"/>
              </a:buClr>
              <a:buSzPts val="3000"/>
              <a:buNone/>
              <a:defRPr sz="3000">
                <a:solidFill>
                  <a:schemeClr val="accent1"/>
                </a:solidFill>
              </a:defRPr>
            </a:lvl7pPr>
            <a:lvl8pPr lvl="7" algn="ctr">
              <a:spcBef>
                <a:spcPts val="0"/>
              </a:spcBef>
              <a:spcAft>
                <a:spcPts val="0"/>
              </a:spcAft>
              <a:buClr>
                <a:schemeClr val="accent1"/>
              </a:buClr>
              <a:buSzPts val="3000"/>
              <a:buNone/>
              <a:defRPr sz="3000">
                <a:solidFill>
                  <a:schemeClr val="accent1"/>
                </a:solidFill>
              </a:defRPr>
            </a:lvl8pPr>
            <a:lvl9pPr lvl="8" algn="ctr">
              <a:spcBef>
                <a:spcPts val="0"/>
              </a:spcBef>
              <a:spcAft>
                <a:spcPts val="0"/>
              </a:spcAft>
              <a:buClr>
                <a:schemeClr val="accent1"/>
              </a:buClr>
              <a:buSzPts val="3000"/>
              <a:buNone/>
              <a:defRPr sz="3000">
                <a:solidFill>
                  <a:schemeClr val="accent1"/>
                </a:solidFill>
              </a:defRPr>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Title Slide">
  <p:cSld name="Main Title Slide">
    <p:bg>
      <p:bgPr>
        <a:solidFill>
          <a:schemeClr val="lt1"/>
        </a:solidFill>
      </p:bgPr>
    </p:bg>
    <p:spTree>
      <p:nvGrpSpPr>
        <p:cNvPr id="100" name="Shape 100"/>
        <p:cNvGrpSpPr/>
        <p:nvPr/>
      </p:nvGrpSpPr>
      <p:grpSpPr>
        <a:xfrm>
          <a:off x="0" y="0"/>
          <a:ext cx="0" cy="0"/>
          <a:chOff x="0" y="0"/>
          <a:chExt cx="0" cy="0"/>
        </a:xfrm>
      </p:grpSpPr>
      <p:pic>
        <p:nvPicPr>
          <p:cNvPr id="101" name="Google Shape;101;p23"/>
          <p:cNvPicPr preferRelativeResize="0"/>
          <p:nvPr/>
        </p:nvPicPr>
        <p:blipFill rotWithShape="1">
          <a:blip r:embed="rId2">
            <a:alphaModFix/>
          </a:blip>
          <a:srcRect b="0" l="0" r="0" t="0"/>
          <a:stretch/>
        </p:blipFill>
        <p:spPr>
          <a:xfrm>
            <a:off x="660694" y="2366683"/>
            <a:ext cx="7914605" cy="3751728"/>
          </a:xfrm>
          <a:prstGeom prst="rect">
            <a:avLst/>
          </a:prstGeom>
          <a:noFill/>
          <a:ln>
            <a:noFill/>
          </a:ln>
        </p:spPr>
      </p:pic>
      <p:grpSp>
        <p:nvGrpSpPr>
          <p:cNvPr id="102" name="Google Shape;102;p23"/>
          <p:cNvGrpSpPr/>
          <p:nvPr/>
        </p:nvGrpSpPr>
        <p:grpSpPr>
          <a:xfrm>
            <a:off x="9276286" y="-1167832"/>
            <a:ext cx="3015758" cy="8093149"/>
            <a:chOff x="10314827" y="1655307"/>
            <a:chExt cx="1963769" cy="5270010"/>
          </a:xfrm>
        </p:grpSpPr>
        <p:sp>
          <p:nvSpPr>
            <p:cNvPr id="103" name="Google Shape;103;p23"/>
            <p:cNvSpPr/>
            <p:nvPr/>
          </p:nvSpPr>
          <p:spPr>
            <a:xfrm>
              <a:off x="10314827" y="1655307"/>
              <a:ext cx="1963769" cy="5270010"/>
            </a:xfrm>
            <a:custGeom>
              <a:rect b="b" l="l" r="r" t="t"/>
              <a:pathLst>
                <a:path extrusionOk="0" h="5880100" w="2191107">
                  <a:moveTo>
                    <a:pt x="2126923" y="0"/>
                  </a:moveTo>
                  <a:lnTo>
                    <a:pt x="2191107" y="0"/>
                  </a:lnTo>
                  <a:lnTo>
                    <a:pt x="2191107" y="11607"/>
                  </a:lnTo>
                  <a:cubicBezTo>
                    <a:pt x="2191107" y="87059"/>
                    <a:pt x="2191107" y="652949"/>
                    <a:pt x="2191107" y="4897125"/>
                  </a:cubicBezTo>
                  <a:lnTo>
                    <a:pt x="2191107" y="5880100"/>
                  </a:lnTo>
                  <a:lnTo>
                    <a:pt x="0" y="5880100"/>
                  </a:lnTo>
                  <a:lnTo>
                    <a:pt x="0" y="5309001"/>
                  </a:lnTo>
                  <a:lnTo>
                    <a:pt x="0" y="4426029"/>
                  </a:lnTo>
                  <a:lnTo>
                    <a:pt x="0" y="3407462"/>
                  </a:lnTo>
                  <a:lnTo>
                    <a:pt x="0" y="2844305"/>
                  </a:lnTo>
                  <a:lnTo>
                    <a:pt x="0" y="2243617"/>
                  </a:lnTo>
                  <a:lnTo>
                    <a:pt x="0" y="2124568"/>
                  </a:lnTo>
                  <a:cubicBezTo>
                    <a:pt x="0" y="1098914"/>
                    <a:pt x="729987" y="241532"/>
                    <a:pt x="1698624" y="43212"/>
                  </a:cubicBezTo>
                  <a:close/>
                </a:path>
              </a:pathLst>
            </a:custGeom>
            <a:solidFill>
              <a:srgbClr val="EE7623"/>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04" name="Google Shape;104;p23"/>
            <p:cNvSpPr/>
            <p:nvPr/>
          </p:nvSpPr>
          <p:spPr>
            <a:xfrm>
              <a:off x="11653992" y="3020076"/>
              <a:ext cx="607531" cy="1158150"/>
            </a:xfrm>
            <a:custGeom>
              <a:rect b="b" l="l" r="r" t="t"/>
              <a:pathLst>
                <a:path extrusionOk="0" h="141" w="74">
                  <a:moveTo>
                    <a:pt x="74" y="0"/>
                  </a:moveTo>
                  <a:cubicBezTo>
                    <a:pt x="74" y="141"/>
                    <a:pt x="74" y="141"/>
                    <a:pt x="74" y="141"/>
                  </a:cubicBezTo>
                  <a:cubicBezTo>
                    <a:pt x="73" y="141"/>
                    <a:pt x="72" y="141"/>
                    <a:pt x="71" y="141"/>
                  </a:cubicBezTo>
                  <a:cubicBezTo>
                    <a:pt x="32" y="141"/>
                    <a:pt x="0" y="109"/>
                    <a:pt x="0" y="70"/>
                  </a:cubicBezTo>
                  <a:cubicBezTo>
                    <a:pt x="0" y="31"/>
                    <a:pt x="32" y="0"/>
                    <a:pt x="71" y="0"/>
                  </a:cubicBezTo>
                  <a:cubicBezTo>
                    <a:pt x="72" y="0"/>
                    <a:pt x="73" y="0"/>
                    <a:pt x="74" y="0"/>
                  </a:cubicBez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05" name="Google Shape;105;p23"/>
            <p:cNvSpPr/>
            <p:nvPr/>
          </p:nvSpPr>
          <p:spPr>
            <a:xfrm>
              <a:off x="10749098" y="4932304"/>
              <a:ext cx="1299006" cy="1297583"/>
            </a:xfrm>
            <a:custGeom>
              <a:rect b="b" l="l" r="r" t="t"/>
              <a:pathLst>
                <a:path extrusionOk="0" h="1447800" w="1449387">
                  <a:moveTo>
                    <a:pt x="1000125" y="1365250"/>
                  </a:moveTo>
                  <a:cubicBezTo>
                    <a:pt x="1025551" y="1365250"/>
                    <a:pt x="1046163" y="1383729"/>
                    <a:pt x="1046163" y="1406525"/>
                  </a:cubicBezTo>
                  <a:cubicBezTo>
                    <a:pt x="1046163" y="1429321"/>
                    <a:pt x="1025551" y="1447800"/>
                    <a:pt x="1000125" y="1447800"/>
                  </a:cubicBezTo>
                  <a:cubicBezTo>
                    <a:pt x="974699" y="1447800"/>
                    <a:pt x="954087" y="1429321"/>
                    <a:pt x="954087" y="1406525"/>
                  </a:cubicBezTo>
                  <a:cubicBezTo>
                    <a:pt x="954087" y="1383729"/>
                    <a:pt x="974699" y="1365250"/>
                    <a:pt x="1000125" y="1365250"/>
                  </a:cubicBezTo>
                  <a:close/>
                  <a:moveTo>
                    <a:pt x="730250" y="1365250"/>
                  </a:moveTo>
                  <a:cubicBezTo>
                    <a:pt x="753046" y="1365250"/>
                    <a:pt x="771525" y="1383729"/>
                    <a:pt x="771525" y="1406525"/>
                  </a:cubicBezTo>
                  <a:cubicBezTo>
                    <a:pt x="771525" y="1429321"/>
                    <a:pt x="753046" y="1447800"/>
                    <a:pt x="730250" y="1447800"/>
                  </a:cubicBezTo>
                  <a:cubicBezTo>
                    <a:pt x="707454" y="1447800"/>
                    <a:pt x="688975" y="1429321"/>
                    <a:pt x="688975" y="1406525"/>
                  </a:cubicBezTo>
                  <a:cubicBezTo>
                    <a:pt x="688975" y="1383729"/>
                    <a:pt x="707454" y="1365250"/>
                    <a:pt x="730250" y="1365250"/>
                  </a:cubicBezTo>
                  <a:close/>
                  <a:moveTo>
                    <a:pt x="454025" y="1365250"/>
                  </a:moveTo>
                  <a:cubicBezTo>
                    <a:pt x="476821" y="1365250"/>
                    <a:pt x="495300" y="1383729"/>
                    <a:pt x="495300" y="1406525"/>
                  </a:cubicBezTo>
                  <a:cubicBezTo>
                    <a:pt x="495300" y="1429321"/>
                    <a:pt x="476821" y="1447800"/>
                    <a:pt x="454025" y="1447800"/>
                  </a:cubicBezTo>
                  <a:cubicBezTo>
                    <a:pt x="431229" y="1447800"/>
                    <a:pt x="412750" y="1429321"/>
                    <a:pt x="412750" y="1406525"/>
                  </a:cubicBezTo>
                  <a:cubicBezTo>
                    <a:pt x="412750" y="1383729"/>
                    <a:pt x="431229" y="1365250"/>
                    <a:pt x="454025" y="1365250"/>
                  </a:cubicBezTo>
                  <a:close/>
                  <a:moveTo>
                    <a:pt x="1133475" y="1227138"/>
                  </a:moveTo>
                  <a:cubicBezTo>
                    <a:pt x="1156271" y="1227138"/>
                    <a:pt x="1174750" y="1245617"/>
                    <a:pt x="1174750" y="1268413"/>
                  </a:cubicBezTo>
                  <a:cubicBezTo>
                    <a:pt x="1174750" y="1291209"/>
                    <a:pt x="1156271" y="1309688"/>
                    <a:pt x="1133475" y="1309688"/>
                  </a:cubicBezTo>
                  <a:cubicBezTo>
                    <a:pt x="1110679" y="1309688"/>
                    <a:pt x="1092200" y="1291209"/>
                    <a:pt x="1092200" y="1268413"/>
                  </a:cubicBezTo>
                  <a:cubicBezTo>
                    <a:pt x="1092200" y="1245617"/>
                    <a:pt x="1110679" y="1227138"/>
                    <a:pt x="1133475" y="1227138"/>
                  </a:cubicBezTo>
                  <a:close/>
                  <a:moveTo>
                    <a:pt x="862806" y="1227138"/>
                  </a:moveTo>
                  <a:cubicBezTo>
                    <a:pt x="887794" y="1227138"/>
                    <a:pt x="908050" y="1245617"/>
                    <a:pt x="908050" y="1268413"/>
                  </a:cubicBezTo>
                  <a:cubicBezTo>
                    <a:pt x="908050" y="1291209"/>
                    <a:pt x="887794" y="1309688"/>
                    <a:pt x="862806" y="1309688"/>
                  </a:cubicBezTo>
                  <a:cubicBezTo>
                    <a:pt x="837818" y="1309688"/>
                    <a:pt x="817562" y="1291209"/>
                    <a:pt x="817562" y="1268413"/>
                  </a:cubicBezTo>
                  <a:cubicBezTo>
                    <a:pt x="817562" y="1245617"/>
                    <a:pt x="837818" y="1227138"/>
                    <a:pt x="862806" y="1227138"/>
                  </a:cubicBezTo>
                  <a:close/>
                  <a:moveTo>
                    <a:pt x="592137" y="1227138"/>
                  </a:moveTo>
                  <a:cubicBezTo>
                    <a:pt x="614933" y="1227138"/>
                    <a:pt x="633412" y="1245617"/>
                    <a:pt x="633412" y="1268413"/>
                  </a:cubicBezTo>
                  <a:cubicBezTo>
                    <a:pt x="633412" y="1291209"/>
                    <a:pt x="614933" y="1309688"/>
                    <a:pt x="592137" y="1309688"/>
                  </a:cubicBezTo>
                  <a:cubicBezTo>
                    <a:pt x="569341" y="1309688"/>
                    <a:pt x="550862" y="1291209"/>
                    <a:pt x="550862" y="1268413"/>
                  </a:cubicBezTo>
                  <a:cubicBezTo>
                    <a:pt x="550862" y="1245617"/>
                    <a:pt x="569341" y="1227138"/>
                    <a:pt x="592137" y="1227138"/>
                  </a:cubicBezTo>
                  <a:close/>
                  <a:moveTo>
                    <a:pt x="317500" y="1227138"/>
                  </a:moveTo>
                  <a:cubicBezTo>
                    <a:pt x="340296" y="1227138"/>
                    <a:pt x="358775" y="1245617"/>
                    <a:pt x="358775" y="1268413"/>
                  </a:cubicBezTo>
                  <a:cubicBezTo>
                    <a:pt x="358775" y="1291209"/>
                    <a:pt x="340296" y="1309688"/>
                    <a:pt x="317500" y="1309688"/>
                  </a:cubicBezTo>
                  <a:cubicBezTo>
                    <a:pt x="294704" y="1309688"/>
                    <a:pt x="276225" y="1291209"/>
                    <a:pt x="276225" y="1268413"/>
                  </a:cubicBezTo>
                  <a:cubicBezTo>
                    <a:pt x="276225" y="1245617"/>
                    <a:pt x="294704" y="1227138"/>
                    <a:pt x="317500" y="1227138"/>
                  </a:cubicBezTo>
                  <a:close/>
                  <a:moveTo>
                    <a:pt x="1270000" y="1090613"/>
                  </a:moveTo>
                  <a:cubicBezTo>
                    <a:pt x="1292796" y="1090613"/>
                    <a:pt x="1311275" y="1110869"/>
                    <a:pt x="1311275" y="1135857"/>
                  </a:cubicBezTo>
                  <a:cubicBezTo>
                    <a:pt x="1311275" y="1160845"/>
                    <a:pt x="1292796" y="1181101"/>
                    <a:pt x="1270000" y="1181101"/>
                  </a:cubicBezTo>
                  <a:cubicBezTo>
                    <a:pt x="1247204" y="1181101"/>
                    <a:pt x="1228725" y="1160845"/>
                    <a:pt x="1228725" y="1135857"/>
                  </a:cubicBezTo>
                  <a:cubicBezTo>
                    <a:pt x="1228725" y="1110869"/>
                    <a:pt x="1247204" y="1090613"/>
                    <a:pt x="1270000" y="1090613"/>
                  </a:cubicBezTo>
                  <a:close/>
                  <a:moveTo>
                    <a:pt x="1000125" y="1090613"/>
                  </a:moveTo>
                  <a:cubicBezTo>
                    <a:pt x="1025551" y="1090613"/>
                    <a:pt x="1046163" y="1110869"/>
                    <a:pt x="1046163" y="1135857"/>
                  </a:cubicBezTo>
                  <a:cubicBezTo>
                    <a:pt x="1046163" y="1160845"/>
                    <a:pt x="1025551" y="1181101"/>
                    <a:pt x="1000125" y="1181101"/>
                  </a:cubicBezTo>
                  <a:cubicBezTo>
                    <a:pt x="974699" y="1181101"/>
                    <a:pt x="954087" y="1160845"/>
                    <a:pt x="954087" y="1135857"/>
                  </a:cubicBezTo>
                  <a:cubicBezTo>
                    <a:pt x="954087" y="1110869"/>
                    <a:pt x="974699" y="1090613"/>
                    <a:pt x="1000125" y="1090613"/>
                  </a:cubicBezTo>
                  <a:close/>
                  <a:moveTo>
                    <a:pt x="730250" y="1090613"/>
                  </a:moveTo>
                  <a:cubicBezTo>
                    <a:pt x="753046" y="1090613"/>
                    <a:pt x="771525" y="1110869"/>
                    <a:pt x="771525" y="1135857"/>
                  </a:cubicBezTo>
                  <a:cubicBezTo>
                    <a:pt x="771525" y="1160845"/>
                    <a:pt x="753046" y="1181101"/>
                    <a:pt x="730250" y="1181101"/>
                  </a:cubicBezTo>
                  <a:cubicBezTo>
                    <a:pt x="707454" y="1181101"/>
                    <a:pt x="688975" y="1160845"/>
                    <a:pt x="688975" y="1135857"/>
                  </a:cubicBezTo>
                  <a:cubicBezTo>
                    <a:pt x="688975" y="1110869"/>
                    <a:pt x="707454" y="1090613"/>
                    <a:pt x="730250" y="1090613"/>
                  </a:cubicBezTo>
                  <a:close/>
                  <a:moveTo>
                    <a:pt x="454025" y="1090613"/>
                  </a:moveTo>
                  <a:cubicBezTo>
                    <a:pt x="476821" y="1090613"/>
                    <a:pt x="495300" y="1110869"/>
                    <a:pt x="495300" y="1135857"/>
                  </a:cubicBezTo>
                  <a:cubicBezTo>
                    <a:pt x="495300" y="1160845"/>
                    <a:pt x="476821" y="1181101"/>
                    <a:pt x="454025" y="1181101"/>
                  </a:cubicBezTo>
                  <a:cubicBezTo>
                    <a:pt x="431229" y="1181101"/>
                    <a:pt x="412750" y="1160845"/>
                    <a:pt x="412750" y="1135857"/>
                  </a:cubicBezTo>
                  <a:cubicBezTo>
                    <a:pt x="412750" y="1110869"/>
                    <a:pt x="431229" y="1090613"/>
                    <a:pt x="454025" y="1090613"/>
                  </a:cubicBezTo>
                  <a:close/>
                  <a:moveTo>
                    <a:pt x="179387" y="1090613"/>
                  </a:moveTo>
                  <a:cubicBezTo>
                    <a:pt x="202183" y="1090613"/>
                    <a:pt x="220662" y="1110869"/>
                    <a:pt x="220662" y="1135857"/>
                  </a:cubicBezTo>
                  <a:cubicBezTo>
                    <a:pt x="220662" y="1160845"/>
                    <a:pt x="202183" y="1181101"/>
                    <a:pt x="179387" y="1181101"/>
                  </a:cubicBezTo>
                  <a:cubicBezTo>
                    <a:pt x="156591" y="1181101"/>
                    <a:pt x="138112" y="1160845"/>
                    <a:pt x="138112" y="1135857"/>
                  </a:cubicBezTo>
                  <a:cubicBezTo>
                    <a:pt x="138112" y="1110869"/>
                    <a:pt x="156591" y="1090613"/>
                    <a:pt x="179387" y="1090613"/>
                  </a:cubicBezTo>
                  <a:close/>
                  <a:moveTo>
                    <a:pt x="1408112" y="962025"/>
                  </a:moveTo>
                  <a:cubicBezTo>
                    <a:pt x="1430908" y="962025"/>
                    <a:pt x="1449387" y="980504"/>
                    <a:pt x="1449387" y="1003300"/>
                  </a:cubicBezTo>
                  <a:cubicBezTo>
                    <a:pt x="1449387" y="1026096"/>
                    <a:pt x="1430908" y="1044575"/>
                    <a:pt x="1408112" y="1044575"/>
                  </a:cubicBezTo>
                  <a:cubicBezTo>
                    <a:pt x="1385316" y="1044575"/>
                    <a:pt x="1366837" y="1026096"/>
                    <a:pt x="1366837" y="1003300"/>
                  </a:cubicBezTo>
                  <a:cubicBezTo>
                    <a:pt x="1366837" y="980504"/>
                    <a:pt x="1385316" y="962025"/>
                    <a:pt x="1408112" y="962025"/>
                  </a:cubicBezTo>
                  <a:close/>
                  <a:moveTo>
                    <a:pt x="1133475" y="962025"/>
                  </a:moveTo>
                  <a:cubicBezTo>
                    <a:pt x="1156271" y="962025"/>
                    <a:pt x="1174750" y="980504"/>
                    <a:pt x="1174750" y="1003300"/>
                  </a:cubicBezTo>
                  <a:cubicBezTo>
                    <a:pt x="1174750" y="1026096"/>
                    <a:pt x="1156271" y="1044575"/>
                    <a:pt x="1133475" y="1044575"/>
                  </a:cubicBezTo>
                  <a:cubicBezTo>
                    <a:pt x="1110679" y="1044575"/>
                    <a:pt x="1092200" y="1026096"/>
                    <a:pt x="1092200" y="1003300"/>
                  </a:cubicBezTo>
                  <a:cubicBezTo>
                    <a:pt x="1092200" y="980504"/>
                    <a:pt x="1110679" y="962025"/>
                    <a:pt x="1133475" y="962025"/>
                  </a:cubicBezTo>
                  <a:close/>
                  <a:moveTo>
                    <a:pt x="862806" y="962025"/>
                  </a:moveTo>
                  <a:cubicBezTo>
                    <a:pt x="887794" y="962025"/>
                    <a:pt x="908050" y="980504"/>
                    <a:pt x="908050" y="1003300"/>
                  </a:cubicBezTo>
                  <a:cubicBezTo>
                    <a:pt x="908050" y="1026096"/>
                    <a:pt x="887794" y="1044575"/>
                    <a:pt x="862806" y="1044575"/>
                  </a:cubicBezTo>
                  <a:cubicBezTo>
                    <a:pt x="837818" y="1044575"/>
                    <a:pt x="817562" y="1026096"/>
                    <a:pt x="817562" y="1003300"/>
                  </a:cubicBezTo>
                  <a:cubicBezTo>
                    <a:pt x="817562" y="980504"/>
                    <a:pt x="837818" y="962025"/>
                    <a:pt x="862806" y="962025"/>
                  </a:cubicBezTo>
                  <a:close/>
                  <a:moveTo>
                    <a:pt x="592137" y="962025"/>
                  </a:moveTo>
                  <a:cubicBezTo>
                    <a:pt x="614933" y="962025"/>
                    <a:pt x="633412" y="980504"/>
                    <a:pt x="633412" y="1003300"/>
                  </a:cubicBezTo>
                  <a:cubicBezTo>
                    <a:pt x="633412" y="1026096"/>
                    <a:pt x="614933" y="1044575"/>
                    <a:pt x="592137" y="1044575"/>
                  </a:cubicBezTo>
                  <a:cubicBezTo>
                    <a:pt x="569341" y="1044575"/>
                    <a:pt x="550862" y="1026096"/>
                    <a:pt x="550862" y="1003300"/>
                  </a:cubicBezTo>
                  <a:cubicBezTo>
                    <a:pt x="550862" y="980504"/>
                    <a:pt x="569341" y="962025"/>
                    <a:pt x="592137" y="962025"/>
                  </a:cubicBezTo>
                  <a:close/>
                  <a:moveTo>
                    <a:pt x="317500" y="962025"/>
                  </a:moveTo>
                  <a:cubicBezTo>
                    <a:pt x="340296" y="962025"/>
                    <a:pt x="358775" y="980504"/>
                    <a:pt x="358775" y="1003300"/>
                  </a:cubicBezTo>
                  <a:cubicBezTo>
                    <a:pt x="358775" y="1026096"/>
                    <a:pt x="340296" y="1044575"/>
                    <a:pt x="317500" y="1044575"/>
                  </a:cubicBezTo>
                  <a:cubicBezTo>
                    <a:pt x="294704" y="1044575"/>
                    <a:pt x="276225" y="1026096"/>
                    <a:pt x="276225" y="1003300"/>
                  </a:cubicBezTo>
                  <a:cubicBezTo>
                    <a:pt x="276225" y="980504"/>
                    <a:pt x="294704" y="962025"/>
                    <a:pt x="317500" y="962025"/>
                  </a:cubicBezTo>
                  <a:close/>
                  <a:moveTo>
                    <a:pt x="46038" y="962025"/>
                  </a:moveTo>
                  <a:cubicBezTo>
                    <a:pt x="71464" y="962025"/>
                    <a:pt x="92076" y="980504"/>
                    <a:pt x="92076" y="1003300"/>
                  </a:cubicBezTo>
                  <a:cubicBezTo>
                    <a:pt x="92076" y="1026096"/>
                    <a:pt x="71464" y="1044575"/>
                    <a:pt x="46038" y="1044575"/>
                  </a:cubicBezTo>
                  <a:cubicBezTo>
                    <a:pt x="20612" y="1044575"/>
                    <a:pt x="0" y="1026096"/>
                    <a:pt x="0" y="1003300"/>
                  </a:cubicBezTo>
                  <a:cubicBezTo>
                    <a:pt x="0" y="980504"/>
                    <a:pt x="20612" y="962025"/>
                    <a:pt x="46038" y="962025"/>
                  </a:cubicBezTo>
                  <a:close/>
                  <a:moveTo>
                    <a:pt x="1270000" y="823913"/>
                  </a:moveTo>
                  <a:cubicBezTo>
                    <a:pt x="1292796" y="823913"/>
                    <a:pt x="1311275" y="842392"/>
                    <a:pt x="1311275" y="865188"/>
                  </a:cubicBezTo>
                  <a:cubicBezTo>
                    <a:pt x="1311275" y="887984"/>
                    <a:pt x="1292796" y="906463"/>
                    <a:pt x="1270000" y="906463"/>
                  </a:cubicBezTo>
                  <a:cubicBezTo>
                    <a:pt x="1247204" y="906463"/>
                    <a:pt x="1228725" y="887984"/>
                    <a:pt x="1228725" y="865188"/>
                  </a:cubicBezTo>
                  <a:cubicBezTo>
                    <a:pt x="1228725" y="842392"/>
                    <a:pt x="1247204" y="823913"/>
                    <a:pt x="1270000" y="823913"/>
                  </a:cubicBezTo>
                  <a:close/>
                  <a:moveTo>
                    <a:pt x="1000125" y="823913"/>
                  </a:moveTo>
                  <a:cubicBezTo>
                    <a:pt x="1025551" y="823913"/>
                    <a:pt x="1046163" y="842392"/>
                    <a:pt x="1046163" y="865188"/>
                  </a:cubicBezTo>
                  <a:cubicBezTo>
                    <a:pt x="1046163" y="887984"/>
                    <a:pt x="1025551" y="906463"/>
                    <a:pt x="1000125" y="906463"/>
                  </a:cubicBezTo>
                  <a:cubicBezTo>
                    <a:pt x="974699" y="906463"/>
                    <a:pt x="954087" y="887984"/>
                    <a:pt x="954087" y="865188"/>
                  </a:cubicBezTo>
                  <a:cubicBezTo>
                    <a:pt x="954087" y="842392"/>
                    <a:pt x="974699" y="823913"/>
                    <a:pt x="1000125" y="823913"/>
                  </a:cubicBezTo>
                  <a:close/>
                  <a:moveTo>
                    <a:pt x="730250" y="823913"/>
                  </a:moveTo>
                  <a:cubicBezTo>
                    <a:pt x="753046" y="823913"/>
                    <a:pt x="771525" y="842392"/>
                    <a:pt x="771525" y="865188"/>
                  </a:cubicBezTo>
                  <a:cubicBezTo>
                    <a:pt x="771525" y="887984"/>
                    <a:pt x="753046" y="906463"/>
                    <a:pt x="730250" y="906463"/>
                  </a:cubicBezTo>
                  <a:cubicBezTo>
                    <a:pt x="707454" y="906463"/>
                    <a:pt x="688975" y="887984"/>
                    <a:pt x="688975" y="865188"/>
                  </a:cubicBezTo>
                  <a:cubicBezTo>
                    <a:pt x="688975" y="842392"/>
                    <a:pt x="707454" y="823913"/>
                    <a:pt x="730250" y="823913"/>
                  </a:cubicBezTo>
                  <a:close/>
                  <a:moveTo>
                    <a:pt x="454025" y="823913"/>
                  </a:moveTo>
                  <a:cubicBezTo>
                    <a:pt x="476821" y="823913"/>
                    <a:pt x="495300" y="842392"/>
                    <a:pt x="495300" y="865188"/>
                  </a:cubicBezTo>
                  <a:cubicBezTo>
                    <a:pt x="495300" y="887984"/>
                    <a:pt x="476821" y="906463"/>
                    <a:pt x="454025" y="906463"/>
                  </a:cubicBezTo>
                  <a:cubicBezTo>
                    <a:pt x="431229" y="906463"/>
                    <a:pt x="412750" y="887984"/>
                    <a:pt x="412750" y="865188"/>
                  </a:cubicBezTo>
                  <a:cubicBezTo>
                    <a:pt x="412750" y="842392"/>
                    <a:pt x="431229" y="823913"/>
                    <a:pt x="454025" y="823913"/>
                  </a:cubicBezTo>
                  <a:close/>
                  <a:moveTo>
                    <a:pt x="179387" y="823913"/>
                  </a:moveTo>
                  <a:cubicBezTo>
                    <a:pt x="202183" y="823913"/>
                    <a:pt x="220662" y="842392"/>
                    <a:pt x="220662" y="865188"/>
                  </a:cubicBezTo>
                  <a:cubicBezTo>
                    <a:pt x="220662" y="887984"/>
                    <a:pt x="202183" y="906463"/>
                    <a:pt x="179387" y="906463"/>
                  </a:cubicBezTo>
                  <a:cubicBezTo>
                    <a:pt x="156591" y="906463"/>
                    <a:pt x="138112" y="887984"/>
                    <a:pt x="138112" y="865188"/>
                  </a:cubicBezTo>
                  <a:cubicBezTo>
                    <a:pt x="138112" y="842392"/>
                    <a:pt x="156591" y="823913"/>
                    <a:pt x="179387" y="823913"/>
                  </a:cubicBezTo>
                  <a:close/>
                  <a:moveTo>
                    <a:pt x="1408112" y="687388"/>
                  </a:moveTo>
                  <a:cubicBezTo>
                    <a:pt x="1430908" y="687388"/>
                    <a:pt x="1449387" y="705867"/>
                    <a:pt x="1449387" y="728663"/>
                  </a:cubicBezTo>
                  <a:cubicBezTo>
                    <a:pt x="1449387" y="751459"/>
                    <a:pt x="1430908" y="769938"/>
                    <a:pt x="1408112" y="769938"/>
                  </a:cubicBezTo>
                  <a:cubicBezTo>
                    <a:pt x="1385316" y="769938"/>
                    <a:pt x="1366837" y="751459"/>
                    <a:pt x="1366837" y="728663"/>
                  </a:cubicBezTo>
                  <a:cubicBezTo>
                    <a:pt x="1366837" y="705867"/>
                    <a:pt x="1385316" y="687388"/>
                    <a:pt x="1408112" y="687388"/>
                  </a:cubicBezTo>
                  <a:close/>
                  <a:moveTo>
                    <a:pt x="1133475" y="687388"/>
                  </a:moveTo>
                  <a:cubicBezTo>
                    <a:pt x="1156271" y="687388"/>
                    <a:pt x="1174750" y="705867"/>
                    <a:pt x="1174750" y="728663"/>
                  </a:cubicBezTo>
                  <a:cubicBezTo>
                    <a:pt x="1174750" y="751459"/>
                    <a:pt x="1156271" y="769938"/>
                    <a:pt x="1133475" y="769938"/>
                  </a:cubicBezTo>
                  <a:cubicBezTo>
                    <a:pt x="1110679" y="769938"/>
                    <a:pt x="1092200" y="751459"/>
                    <a:pt x="1092200" y="728663"/>
                  </a:cubicBezTo>
                  <a:cubicBezTo>
                    <a:pt x="1092200" y="705867"/>
                    <a:pt x="1110679" y="687388"/>
                    <a:pt x="1133475" y="687388"/>
                  </a:cubicBezTo>
                  <a:close/>
                  <a:moveTo>
                    <a:pt x="862806" y="687388"/>
                  </a:moveTo>
                  <a:cubicBezTo>
                    <a:pt x="887794" y="687388"/>
                    <a:pt x="908050" y="705867"/>
                    <a:pt x="908050" y="728663"/>
                  </a:cubicBezTo>
                  <a:cubicBezTo>
                    <a:pt x="908050" y="751459"/>
                    <a:pt x="887794" y="769938"/>
                    <a:pt x="862806" y="769938"/>
                  </a:cubicBezTo>
                  <a:cubicBezTo>
                    <a:pt x="837818" y="769938"/>
                    <a:pt x="817562" y="751459"/>
                    <a:pt x="817562" y="728663"/>
                  </a:cubicBezTo>
                  <a:cubicBezTo>
                    <a:pt x="817562" y="705867"/>
                    <a:pt x="837818" y="687388"/>
                    <a:pt x="862806" y="687388"/>
                  </a:cubicBezTo>
                  <a:close/>
                  <a:moveTo>
                    <a:pt x="592137" y="687388"/>
                  </a:moveTo>
                  <a:cubicBezTo>
                    <a:pt x="614933" y="687388"/>
                    <a:pt x="633412" y="705867"/>
                    <a:pt x="633412" y="728663"/>
                  </a:cubicBezTo>
                  <a:cubicBezTo>
                    <a:pt x="633412" y="751459"/>
                    <a:pt x="614933" y="769938"/>
                    <a:pt x="592137" y="769938"/>
                  </a:cubicBezTo>
                  <a:cubicBezTo>
                    <a:pt x="569341" y="769938"/>
                    <a:pt x="550862" y="751459"/>
                    <a:pt x="550862" y="728663"/>
                  </a:cubicBezTo>
                  <a:cubicBezTo>
                    <a:pt x="550862" y="705867"/>
                    <a:pt x="569341" y="687388"/>
                    <a:pt x="592137" y="687388"/>
                  </a:cubicBezTo>
                  <a:close/>
                  <a:moveTo>
                    <a:pt x="317500" y="687388"/>
                  </a:moveTo>
                  <a:cubicBezTo>
                    <a:pt x="340296" y="687388"/>
                    <a:pt x="358775" y="705867"/>
                    <a:pt x="358775" y="728663"/>
                  </a:cubicBezTo>
                  <a:cubicBezTo>
                    <a:pt x="358775" y="751459"/>
                    <a:pt x="340296" y="769938"/>
                    <a:pt x="317500" y="769938"/>
                  </a:cubicBezTo>
                  <a:cubicBezTo>
                    <a:pt x="294704" y="769938"/>
                    <a:pt x="276225" y="751459"/>
                    <a:pt x="276225" y="728663"/>
                  </a:cubicBezTo>
                  <a:cubicBezTo>
                    <a:pt x="276225" y="705867"/>
                    <a:pt x="294704" y="687388"/>
                    <a:pt x="317500" y="687388"/>
                  </a:cubicBezTo>
                  <a:close/>
                  <a:moveTo>
                    <a:pt x="46038" y="687388"/>
                  </a:moveTo>
                  <a:cubicBezTo>
                    <a:pt x="71464" y="687388"/>
                    <a:pt x="92076" y="705867"/>
                    <a:pt x="92076" y="728663"/>
                  </a:cubicBezTo>
                  <a:cubicBezTo>
                    <a:pt x="92076" y="751459"/>
                    <a:pt x="71464" y="769938"/>
                    <a:pt x="46038" y="769938"/>
                  </a:cubicBezTo>
                  <a:cubicBezTo>
                    <a:pt x="20612" y="769938"/>
                    <a:pt x="0" y="751459"/>
                    <a:pt x="0" y="728663"/>
                  </a:cubicBezTo>
                  <a:cubicBezTo>
                    <a:pt x="0" y="705867"/>
                    <a:pt x="20612" y="687388"/>
                    <a:pt x="46038" y="687388"/>
                  </a:cubicBezTo>
                  <a:close/>
                  <a:moveTo>
                    <a:pt x="1270000" y="549275"/>
                  </a:moveTo>
                  <a:cubicBezTo>
                    <a:pt x="1292796" y="549275"/>
                    <a:pt x="1311275" y="567754"/>
                    <a:pt x="1311275" y="590550"/>
                  </a:cubicBezTo>
                  <a:cubicBezTo>
                    <a:pt x="1311275" y="613346"/>
                    <a:pt x="1292796" y="631825"/>
                    <a:pt x="1270000" y="631825"/>
                  </a:cubicBezTo>
                  <a:cubicBezTo>
                    <a:pt x="1247204" y="631825"/>
                    <a:pt x="1228725" y="613346"/>
                    <a:pt x="1228725" y="590550"/>
                  </a:cubicBezTo>
                  <a:cubicBezTo>
                    <a:pt x="1228725" y="567754"/>
                    <a:pt x="1247204" y="549275"/>
                    <a:pt x="1270000" y="549275"/>
                  </a:cubicBezTo>
                  <a:close/>
                  <a:moveTo>
                    <a:pt x="1000125" y="549275"/>
                  </a:moveTo>
                  <a:cubicBezTo>
                    <a:pt x="1025551" y="549275"/>
                    <a:pt x="1046163" y="567754"/>
                    <a:pt x="1046163" y="590550"/>
                  </a:cubicBezTo>
                  <a:cubicBezTo>
                    <a:pt x="1046163" y="613346"/>
                    <a:pt x="1025551" y="631825"/>
                    <a:pt x="1000125" y="631825"/>
                  </a:cubicBezTo>
                  <a:cubicBezTo>
                    <a:pt x="974699" y="631825"/>
                    <a:pt x="954087" y="613346"/>
                    <a:pt x="954087" y="590550"/>
                  </a:cubicBezTo>
                  <a:cubicBezTo>
                    <a:pt x="954087" y="567754"/>
                    <a:pt x="974699" y="549275"/>
                    <a:pt x="1000125" y="549275"/>
                  </a:cubicBezTo>
                  <a:close/>
                  <a:moveTo>
                    <a:pt x="730250" y="549275"/>
                  </a:moveTo>
                  <a:cubicBezTo>
                    <a:pt x="753046" y="549275"/>
                    <a:pt x="771525" y="567754"/>
                    <a:pt x="771525" y="590550"/>
                  </a:cubicBezTo>
                  <a:cubicBezTo>
                    <a:pt x="771525" y="613346"/>
                    <a:pt x="753046" y="631825"/>
                    <a:pt x="730250" y="631825"/>
                  </a:cubicBezTo>
                  <a:cubicBezTo>
                    <a:pt x="707454" y="631825"/>
                    <a:pt x="688975" y="613346"/>
                    <a:pt x="688975" y="590550"/>
                  </a:cubicBezTo>
                  <a:cubicBezTo>
                    <a:pt x="688975" y="567754"/>
                    <a:pt x="707454" y="549275"/>
                    <a:pt x="730250" y="549275"/>
                  </a:cubicBezTo>
                  <a:close/>
                  <a:moveTo>
                    <a:pt x="454025" y="549275"/>
                  </a:moveTo>
                  <a:cubicBezTo>
                    <a:pt x="476821" y="549275"/>
                    <a:pt x="495300" y="567754"/>
                    <a:pt x="495300" y="590550"/>
                  </a:cubicBezTo>
                  <a:cubicBezTo>
                    <a:pt x="495300" y="613346"/>
                    <a:pt x="476821" y="631825"/>
                    <a:pt x="454025" y="631825"/>
                  </a:cubicBezTo>
                  <a:cubicBezTo>
                    <a:pt x="431229" y="631825"/>
                    <a:pt x="412750" y="613346"/>
                    <a:pt x="412750" y="590550"/>
                  </a:cubicBezTo>
                  <a:cubicBezTo>
                    <a:pt x="412750" y="567754"/>
                    <a:pt x="431229" y="549275"/>
                    <a:pt x="454025" y="549275"/>
                  </a:cubicBezTo>
                  <a:close/>
                  <a:moveTo>
                    <a:pt x="179387" y="549275"/>
                  </a:moveTo>
                  <a:cubicBezTo>
                    <a:pt x="202183" y="549275"/>
                    <a:pt x="220662" y="567754"/>
                    <a:pt x="220662" y="590550"/>
                  </a:cubicBezTo>
                  <a:cubicBezTo>
                    <a:pt x="220662" y="613346"/>
                    <a:pt x="202183" y="631825"/>
                    <a:pt x="179387" y="631825"/>
                  </a:cubicBezTo>
                  <a:cubicBezTo>
                    <a:pt x="156591" y="631825"/>
                    <a:pt x="138112" y="613346"/>
                    <a:pt x="138112" y="590550"/>
                  </a:cubicBezTo>
                  <a:cubicBezTo>
                    <a:pt x="138112" y="567754"/>
                    <a:pt x="156591" y="549275"/>
                    <a:pt x="179387" y="549275"/>
                  </a:cubicBezTo>
                  <a:close/>
                  <a:moveTo>
                    <a:pt x="1408112" y="412750"/>
                  </a:moveTo>
                  <a:cubicBezTo>
                    <a:pt x="1430908" y="412750"/>
                    <a:pt x="1449387" y="431229"/>
                    <a:pt x="1449387" y="454025"/>
                  </a:cubicBezTo>
                  <a:cubicBezTo>
                    <a:pt x="1449387" y="476821"/>
                    <a:pt x="1430908" y="495300"/>
                    <a:pt x="1408112" y="495300"/>
                  </a:cubicBezTo>
                  <a:cubicBezTo>
                    <a:pt x="1385316" y="495300"/>
                    <a:pt x="1366837" y="476821"/>
                    <a:pt x="1366837" y="454025"/>
                  </a:cubicBezTo>
                  <a:cubicBezTo>
                    <a:pt x="1366837" y="431229"/>
                    <a:pt x="1385316" y="412750"/>
                    <a:pt x="1408112" y="412750"/>
                  </a:cubicBezTo>
                  <a:close/>
                  <a:moveTo>
                    <a:pt x="1133475" y="412750"/>
                  </a:moveTo>
                  <a:cubicBezTo>
                    <a:pt x="1156271" y="412750"/>
                    <a:pt x="1174750" y="431229"/>
                    <a:pt x="1174750" y="454025"/>
                  </a:cubicBezTo>
                  <a:cubicBezTo>
                    <a:pt x="1174750" y="476821"/>
                    <a:pt x="1156271" y="495300"/>
                    <a:pt x="1133475" y="495300"/>
                  </a:cubicBezTo>
                  <a:cubicBezTo>
                    <a:pt x="1110679" y="495300"/>
                    <a:pt x="1092200" y="476821"/>
                    <a:pt x="1092200" y="454025"/>
                  </a:cubicBezTo>
                  <a:cubicBezTo>
                    <a:pt x="1092200" y="431229"/>
                    <a:pt x="1110679" y="412750"/>
                    <a:pt x="1133475" y="412750"/>
                  </a:cubicBezTo>
                  <a:close/>
                  <a:moveTo>
                    <a:pt x="862806" y="412750"/>
                  </a:moveTo>
                  <a:cubicBezTo>
                    <a:pt x="887794" y="412750"/>
                    <a:pt x="908050" y="431229"/>
                    <a:pt x="908050" y="454025"/>
                  </a:cubicBezTo>
                  <a:cubicBezTo>
                    <a:pt x="908050" y="476821"/>
                    <a:pt x="887794" y="495300"/>
                    <a:pt x="862806" y="495300"/>
                  </a:cubicBezTo>
                  <a:cubicBezTo>
                    <a:pt x="837818" y="495300"/>
                    <a:pt x="817562" y="476821"/>
                    <a:pt x="817562" y="454025"/>
                  </a:cubicBezTo>
                  <a:cubicBezTo>
                    <a:pt x="817562" y="431229"/>
                    <a:pt x="837818" y="412750"/>
                    <a:pt x="862806" y="412750"/>
                  </a:cubicBezTo>
                  <a:close/>
                  <a:moveTo>
                    <a:pt x="592137" y="412750"/>
                  </a:moveTo>
                  <a:cubicBezTo>
                    <a:pt x="614933" y="412750"/>
                    <a:pt x="633412" y="431229"/>
                    <a:pt x="633412" y="454025"/>
                  </a:cubicBezTo>
                  <a:cubicBezTo>
                    <a:pt x="633412" y="476821"/>
                    <a:pt x="614933" y="495300"/>
                    <a:pt x="592137" y="495300"/>
                  </a:cubicBezTo>
                  <a:cubicBezTo>
                    <a:pt x="569341" y="495300"/>
                    <a:pt x="550862" y="476821"/>
                    <a:pt x="550862" y="454025"/>
                  </a:cubicBezTo>
                  <a:cubicBezTo>
                    <a:pt x="550862" y="431229"/>
                    <a:pt x="569341" y="412750"/>
                    <a:pt x="592137" y="412750"/>
                  </a:cubicBezTo>
                  <a:close/>
                  <a:moveTo>
                    <a:pt x="317500" y="412750"/>
                  </a:moveTo>
                  <a:cubicBezTo>
                    <a:pt x="340296" y="412750"/>
                    <a:pt x="358775" y="431229"/>
                    <a:pt x="358775" y="454025"/>
                  </a:cubicBezTo>
                  <a:cubicBezTo>
                    <a:pt x="358775" y="476821"/>
                    <a:pt x="340296" y="495300"/>
                    <a:pt x="317500" y="495300"/>
                  </a:cubicBezTo>
                  <a:cubicBezTo>
                    <a:pt x="294704" y="495300"/>
                    <a:pt x="276225" y="476821"/>
                    <a:pt x="276225" y="454025"/>
                  </a:cubicBezTo>
                  <a:cubicBezTo>
                    <a:pt x="276225" y="431229"/>
                    <a:pt x="294704" y="412750"/>
                    <a:pt x="317500" y="412750"/>
                  </a:cubicBezTo>
                  <a:close/>
                  <a:moveTo>
                    <a:pt x="46038" y="412750"/>
                  </a:moveTo>
                  <a:cubicBezTo>
                    <a:pt x="71464" y="412750"/>
                    <a:pt x="92076" y="431229"/>
                    <a:pt x="92076" y="454025"/>
                  </a:cubicBezTo>
                  <a:cubicBezTo>
                    <a:pt x="92076" y="476821"/>
                    <a:pt x="71464" y="495300"/>
                    <a:pt x="46038" y="495300"/>
                  </a:cubicBezTo>
                  <a:cubicBezTo>
                    <a:pt x="20612" y="495300"/>
                    <a:pt x="0" y="476821"/>
                    <a:pt x="0" y="454025"/>
                  </a:cubicBezTo>
                  <a:cubicBezTo>
                    <a:pt x="0" y="431229"/>
                    <a:pt x="20612" y="412750"/>
                    <a:pt x="46038" y="412750"/>
                  </a:cubicBezTo>
                  <a:close/>
                  <a:moveTo>
                    <a:pt x="1270000" y="274638"/>
                  </a:moveTo>
                  <a:cubicBezTo>
                    <a:pt x="1292796" y="274638"/>
                    <a:pt x="1311275" y="293117"/>
                    <a:pt x="1311275" y="315913"/>
                  </a:cubicBezTo>
                  <a:cubicBezTo>
                    <a:pt x="1311275" y="338709"/>
                    <a:pt x="1292796" y="357188"/>
                    <a:pt x="1270000" y="357188"/>
                  </a:cubicBezTo>
                  <a:cubicBezTo>
                    <a:pt x="1247204" y="357188"/>
                    <a:pt x="1228725" y="338709"/>
                    <a:pt x="1228725" y="315913"/>
                  </a:cubicBezTo>
                  <a:cubicBezTo>
                    <a:pt x="1228725" y="293117"/>
                    <a:pt x="1247204" y="274638"/>
                    <a:pt x="1270000" y="274638"/>
                  </a:cubicBezTo>
                  <a:close/>
                  <a:moveTo>
                    <a:pt x="1000125" y="274638"/>
                  </a:moveTo>
                  <a:cubicBezTo>
                    <a:pt x="1025551" y="274638"/>
                    <a:pt x="1046163" y="293117"/>
                    <a:pt x="1046163" y="315913"/>
                  </a:cubicBezTo>
                  <a:cubicBezTo>
                    <a:pt x="1046163" y="338709"/>
                    <a:pt x="1025551" y="357188"/>
                    <a:pt x="1000125" y="357188"/>
                  </a:cubicBezTo>
                  <a:cubicBezTo>
                    <a:pt x="974699" y="357188"/>
                    <a:pt x="954087" y="338709"/>
                    <a:pt x="954087" y="315913"/>
                  </a:cubicBezTo>
                  <a:cubicBezTo>
                    <a:pt x="954087" y="293117"/>
                    <a:pt x="974699" y="274638"/>
                    <a:pt x="1000125" y="274638"/>
                  </a:cubicBezTo>
                  <a:close/>
                  <a:moveTo>
                    <a:pt x="730250" y="274638"/>
                  </a:moveTo>
                  <a:cubicBezTo>
                    <a:pt x="753046" y="274638"/>
                    <a:pt x="771525" y="293117"/>
                    <a:pt x="771525" y="315913"/>
                  </a:cubicBezTo>
                  <a:cubicBezTo>
                    <a:pt x="771525" y="338709"/>
                    <a:pt x="753046" y="357188"/>
                    <a:pt x="730250" y="357188"/>
                  </a:cubicBezTo>
                  <a:cubicBezTo>
                    <a:pt x="707454" y="357188"/>
                    <a:pt x="688975" y="338709"/>
                    <a:pt x="688975" y="315913"/>
                  </a:cubicBezTo>
                  <a:cubicBezTo>
                    <a:pt x="688975" y="293117"/>
                    <a:pt x="707454" y="274638"/>
                    <a:pt x="730250" y="274638"/>
                  </a:cubicBezTo>
                  <a:close/>
                  <a:moveTo>
                    <a:pt x="454025" y="274638"/>
                  </a:moveTo>
                  <a:cubicBezTo>
                    <a:pt x="476821" y="274638"/>
                    <a:pt x="495300" y="293117"/>
                    <a:pt x="495300" y="315913"/>
                  </a:cubicBezTo>
                  <a:cubicBezTo>
                    <a:pt x="495300" y="338709"/>
                    <a:pt x="476821" y="357188"/>
                    <a:pt x="454025" y="357188"/>
                  </a:cubicBezTo>
                  <a:cubicBezTo>
                    <a:pt x="431229" y="357188"/>
                    <a:pt x="412750" y="338709"/>
                    <a:pt x="412750" y="315913"/>
                  </a:cubicBezTo>
                  <a:cubicBezTo>
                    <a:pt x="412750" y="293117"/>
                    <a:pt x="431229" y="274638"/>
                    <a:pt x="454025" y="274638"/>
                  </a:cubicBezTo>
                  <a:close/>
                  <a:moveTo>
                    <a:pt x="179387" y="274638"/>
                  </a:moveTo>
                  <a:cubicBezTo>
                    <a:pt x="202183" y="274638"/>
                    <a:pt x="220662" y="293117"/>
                    <a:pt x="220662" y="315913"/>
                  </a:cubicBezTo>
                  <a:cubicBezTo>
                    <a:pt x="220662" y="338709"/>
                    <a:pt x="202183" y="357188"/>
                    <a:pt x="179387" y="357188"/>
                  </a:cubicBezTo>
                  <a:cubicBezTo>
                    <a:pt x="156591" y="357188"/>
                    <a:pt x="138112" y="338709"/>
                    <a:pt x="138112" y="315913"/>
                  </a:cubicBezTo>
                  <a:cubicBezTo>
                    <a:pt x="138112" y="293117"/>
                    <a:pt x="156591" y="274638"/>
                    <a:pt x="179387" y="274638"/>
                  </a:cubicBezTo>
                  <a:close/>
                  <a:moveTo>
                    <a:pt x="1133475" y="138113"/>
                  </a:moveTo>
                  <a:cubicBezTo>
                    <a:pt x="1156271" y="138113"/>
                    <a:pt x="1174750" y="158369"/>
                    <a:pt x="1174750" y="183357"/>
                  </a:cubicBezTo>
                  <a:cubicBezTo>
                    <a:pt x="1174750" y="208345"/>
                    <a:pt x="1156271" y="228601"/>
                    <a:pt x="1133475" y="228601"/>
                  </a:cubicBezTo>
                  <a:cubicBezTo>
                    <a:pt x="1110679" y="228601"/>
                    <a:pt x="1092200" y="208345"/>
                    <a:pt x="1092200" y="183357"/>
                  </a:cubicBezTo>
                  <a:cubicBezTo>
                    <a:pt x="1092200" y="158369"/>
                    <a:pt x="1110679" y="138113"/>
                    <a:pt x="1133475" y="138113"/>
                  </a:cubicBezTo>
                  <a:close/>
                  <a:moveTo>
                    <a:pt x="862806" y="138113"/>
                  </a:moveTo>
                  <a:cubicBezTo>
                    <a:pt x="887794" y="138113"/>
                    <a:pt x="908050" y="158369"/>
                    <a:pt x="908050" y="183357"/>
                  </a:cubicBezTo>
                  <a:cubicBezTo>
                    <a:pt x="908050" y="208345"/>
                    <a:pt x="887794" y="228601"/>
                    <a:pt x="862806" y="228601"/>
                  </a:cubicBezTo>
                  <a:cubicBezTo>
                    <a:pt x="837818" y="228601"/>
                    <a:pt x="817562" y="208345"/>
                    <a:pt x="817562" y="183357"/>
                  </a:cubicBezTo>
                  <a:cubicBezTo>
                    <a:pt x="817562" y="158369"/>
                    <a:pt x="837818" y="138113"/>
                    <a:pt x="862806" y="138113"/>
                  </a:cubicBezTo>
                  <a:close/>
                  <a:moveTo>
                    <a:pt x="592137" y="138113"/>
                  </a:moveTo>
                  <a:cubicBezTo>
                    <a:pt x="614933" y="138113"/>
                    <a:pt x="633412" y="158369"/>
                    <a:pt x="633412" y="183357"/>
                  </a:cubicBezTo>
                  <a:cubicBezTo>
                    <a:pt x="633412" y="208345"/>
                    <a:pt x="614933" y="228601"/>
                    <a:pt x="592137" y="228601"/>
                  </a:cubicBezTo>
                  <a:cubicBezTo>
                    <a:pt x="569341" y="228601"/>
                    <a:pt x="550862" y="208345"/>
                    <a:pt x="550862" y="183357"/>
                  </a:cubicBezTo>
                  <a:cubicBezTo>
                    <a:pt x="550862" y="158369"/>
                    <a:pt x="569341" y="138113"/>
                    <a:pt x="592137" y="138113"/>
                  </a:cubicBezTo>
                  <a:close/>
                  <a:moveTo>
                    <a:pt x="317500" y="138113"/>
                  </a:moveTo>
                  <a:cubicBezTo>
                    <a:pt x="340296" y="138113"/>
                    <a:pt x="358775" y="158369"/>
                    <a:pt x="358775" y="183357"/>
                  </a:cubicBezTo>
                  <a:cubicBezTo>
                    <a:pt x="358775" y="208345"/>
                    <a:pt x="340296" y="228601"/>
                    <a:pt x="317500" y="228601"/>
                  </a:cubicBezTo>
                  <a:cubicBezTo>
                    <a:pt x="294704" y="228601"/>
                    <a:pt x="276225" y="208345"/>
                    <a:pt x="276225" y="183357"/>
                  </a:cubicBezTo>
                  <a:cubicBezTo>
                    <a:pt x="276225" y="158369"/>
                    <a:pt x="294704" y="138113"/>
                    <a:pt x="317500" y="138113"/>
                  </a:cubicBezTo>
                  <a:close/>
                  <a:moveTo>
                    <a:pt x="1000125" y="0"/>
                  </a:moveTo>
                  <a:cubicBezTo>
                    <a:pt x="1025551" y="0"/>
                    <a:pt x="1046163" y="20612"/>
                    <a:pt x="1046163" y="46038"/>
                  </a:cubicBezTo>
                  <a:cubicBezTo>
                    <a:pt x="1046163" y="71464"/>
                    <a:pt x="1025551" y="92076"/>
                    <a:pt x="1000125" y="92076"/>
                  </a:cubicBezTo>
                  <a:cubicBezTo>
                    <a:pt x="974699" y="92076"/>
                    <a:pt x="954087" y="71464"/>
                    <a:pt x="954087" y="46038"/>
                  </a:cubicBezTo>
                  <a:cubicBezTo>
                    <a:pt x="954087" y="20612"/>
                    <a:pt x="974699" y="0"/>
                    <a:pt x="1000125" y="0"/>
                  </a:cubicBezTo>
                  <a:close/>
                  <a:moveTo>
                    <a:pt x="730250" y="0"/>
                  </a:moveTo>
                  <a:cubicBezTo>
                    <a:pt x="753046" y="0"/>
                    <a:pt x="771525" y="20612"/>
                    <a:pt x="771525" y="46038"/>
                  </a:cubicBezTo>
                  <a:cubicBezTo>
                    <a:pt x="771525" y="71464"/>
                    <a:pt x="753046" y="92076"/>
                    <a:pt x="730250" y="92076"/>
                  </a:cubicBezTo>
                  <a:cubicBezTo>
                    <a:pt x="707454" y="92076"/>
                    <a:pt x="688975" y="71464"/>
                    <a:pt x="688975" y="46038"/>
                  </a:cubicBezTo>
                  <a:cubicBezTo>
                    <a:pt x="688975" y="20612"/>
                    <a:pt x="707454" y="0"/>
                    <a:pt x="730250" y="0"/>
                  </a:cubicBezTo>
                  <a:close/>
                  <a:moveTo>
                    <a:pt x="454025" y="0"/>
                  </a:moveTo>
                  <a:cubicBezTo>
                    <a:pt x="476821" y="0"/>
                    <a:pt x="495300" y="20612"/>
                    <a:pt x="495300" y="46038"/>
                  </a:cubicBezTo>
                  <a:cubicBezTo>
                    <a:pt x="495300" y="71464"/>
                    <a:pt x="476821" y="92076"/>
                    <a:pt x="454025" y="92076"/>
                  </a:cubicBezTo>
                  <a:cubicBezTo>
                    <a:pt x="431229" y="92076"/>
                    <a:pt x="412750" y="71464"/>
                    <a:pt x="412750" y="46038"/>
                  </a:cubicBezTo>
                  <a:cubicBezTo>
                    <a:pt x="412750" y="20612"/>
                    <a:pt x="431229" y="0"/>
                    <a:pt x="454025" y="0"/>
                  </a:cubicBez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106" name="Google Shape;106;p23"/>
          <p:cNvGrpSpPr/>
          <p:nvPr/>
        </p:nvGrpSpPr>
        <p:grpSpPr>
          <a:xfrm>
            <a:off x="-385731" y="-1116090"/>
            <a:ext cx="3945792" cy="2774005"/>
            <a:chOff x="547312" y="-1158316"/>
            <a:chExt cx="3945792" cy="2774005"/>
          </a:xfrm>
        </p:grpSpPr>
        <p:sp>
          <p:nvSpPr>
            <p:cNvPr id="107" name="Google Shape;107;p23"/>
            <p:cNvSpPr/>
            <p:nvPr/>
          </p:nvSpPr>
          <p:spPr>
            <a:xfrm>
              <a:off x="2528372" y="-1158316"/>
              <a:ext cx="1964732" cy="2771929"/>
            </a:xfrm>
            <a:custGeom>
              <a:rect b="b" l="l" r="r" t="t"/>
              <a:pathLst>
                <a:path extrusionOk="0" h="3092825" w="2192182">
                  <a:moveTo>
                    <a:pt x="0" y="0"/>
                  </a:moveTo>
                  <a:lnTo>
                    <a:pt x="2004510" y="0"/>
                  </a:lnTo>
                  <a:lnTo>
                    <a:pt x="2021055" y="34499"/>
                  </a:lnTo>
                  <a:cubicBezTo>
                    <a:pt x="2131349" y="296485"/>
                    <a:pt x="2192182" y="584328"/>
                    <a:pt x="2192182" y="886398"/>
                  </a:cubicBezTo>
                  <a:cubicBezTo>
                    <a:pt x="2192182" y="2027371"/>
                    <a:pt x="1336717" y="2960568"/>
                    <a:pt x="225480" y="3079975"/>
                  </a:cubicBezTo>
                  <a:lnTo>
                    <a:pt x="18" y="3092825"/>
                  </a:lnTo>
                  <a:lnTo>
                    <a:pt x="0" y="3092825"/>
                  </a:lnTo>
                  <a:lnTo>
                    <a:pt x="0" y="2692710"/>
                  </a:lnTo>
                  <a:lnTo>
                    <a:pt x="0" y="2317593"/>
                  </a:lnTo>
                  <a:lnTo>
                    <a:pt x="0" y="1966668"/>
                  </a:lnTo>
                  <a:lnTo>
                    <a:pt x="0" y="1639129"/>
                  </a:lnTo>
                  <a:lnTo>
                    <a:pt x="0" y="1334170"/>
                  </a:lnTo>
                  <a:lnTo>
                    <a:pt x="0" y="1050984"/>
                  </a:lnTo>
                  <a:lnTo>
                    <a:pt x="0" y="788765"/>
                  </a:lnTo>
                  <a:lnTo>
                    <a:pt x="0" y="546706"/>
                  </a:lnTo>
                  <a:lnTo>
                    <a:pt x="0" y="324001"/>
                  </a:lnTo>
                  <a:lnTo>
                    <a:pt x="0" y="119844"/>
                  </a:lnTo>
                  <a:close/>
                </a:path>
              </a:pathLst>
            </a:custGeom>
            <a:solidFill>
              <a:srgbClr val="76BD2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08" name="Google Shape;108;p23"/>
            <p:cNvSpPr/>
            <p:nvPr/>
          </p:nvSpPr>
          <p:spPr>
            <a:xfrm>
              <a:off x="547312" y="-1148790"/>
              <a:ext cx="1981060" cy="2764479"/>
            </a:xfrm>
            <a:custGeom>
              <a:rect b="b" l="l" r="r" t="t"/>
              <a:pathLst>
                <a:path extrusionOk="0" h="3084513" w="2210400">
                  <a:moveTo>
                    <a:pt x="189877" y="0"/>
                  </a:moveTo>
                  <a:lnTo>
                    <a:pt x="2210400" y="0"/>
                  </a:lnTo>
                  <a:lnTo>
                    <a:pt x="2210400" y="3084513"/>
                  </a:lnTo>
                  <a:lnTo>
                    <a:pt x="2037967" y="3084513"/>
                  </a:lnTo>
                  <a:lnTo>
                    <a:pt x="1977123" y="3081417"/>
                  </a:lnTo>
                  <a:cubicBezTo>
                    <a:pt x="871013" y="2968262"/>
                    <a:pt x="0" y="2027370"/>
                    <a:pt x="0" y="886397"/>
                  </a:cubicBezTo>
                  <a:cubicBezTo>
                    <a:pt x="0" y="584327"/>
                    <a:pt x="61939" y="295937"/>
                    <a:pt x="173758" y="33267"/>
                  </a:cubicBezTo>
                  <a:close/>
                </a:path>
              </a:pathLst>
            </a:custGeom>
            <a:solidFill>
              <a:srgbClr val="1399A8"/>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09" name="Google Shape;109;p23"/>
            <p:cNvSpPr/>
            <p:nvPr/>
          </p:nvSpPr>
          <p:spPr>
            <a:xfrm>
              <a:off x="1231703" y="-1158314"/>
              <a:ext cx="2578371" cy="2082095"/>
            </a:xfrm>
            <a:custGeom>
              <a:rect b="b" l="l" r="r" t="t"/>
              <a:pathLst>
                <a:path extrusionOk="0" h="2323132" w="2876859">
                  <a:moveTo>
                    <a:pt x="308584" y="0"/>
                  </a:moveTo>
                  <a:lnTo>
                    <a:pt x="2568276" y="0"/>
                  </a:lnTo>
                  <a:lnTo>
                    <a:pt x="2631199" y="84012"/>
                  </a:lnTo>
                  <a:cubicBezTo>
                    <a:pt x="2760447" y="275022"/>
                    <a:pt x="2844880" y="498745"/>
                    <a:pt x="2869434" y="740141"/>
                  </a:cubicBezTo>
                  <a:lnTo>
                    <a:pt x="2876859" y="886960"/>
                  </a:lnTo>
                  <a:lnTo>
                    <a:pt x="2876859" y="886999"/>
                  </a:lnTo>
                  <a:lnTo>
                    <a:pt x="2869434" y="1033817"/>
                  </a:lnTo>
                  <a:cubicBezTo>
                    <a:pt x="2795772" y="1758006"/>
                    <a:pt x="2183202" y="2323132"/>
                    <a:pt x="1438430" y="2323132"/>
                  </a:cubicBezTo>
                  <a:cubicBezTo>
                    <a:pt x="644007" y="2323132"/>
                    <a:pt x="0" y="1680144"/>
                    <a:pt x="0" y="886979"/>
                  </a:cubicBezTo>
                  <a:cubicBezTo>
                    <a:pt x="0" y="589542"/>
                    <a:pt x="90564" y="313224"/>
                    <a:pt x="245662" y="84012"/>
                  </a:cubicBez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10" name="Google Shape;110;p23"/>
            <p:cNvSpPr/>
            <p:nvPr/>
          </p:nvSpPr>
          <p:spPr>
            <a:xfrm>
              <a:off x="1903037" y="-830936"/>
              <a:ext cx="1234080" cy="1240883"/>
            </a:xfrm>
            <a:custGeom>
              <a:rect b="b" l="l" r="r" t="t"/>
              <a:pathLst>
                <a:path extrusionOk="0" h="1447800" w="1439862">
                  <a:moveTo>
                    <a:pt x="995362" y="1365250"/>
                  </a:moveTo>
                  <a:cubicBezTo>
                    <a:pt x="1018158" y="1365250"/>
                    <a:pt x="1036637" y="1383729"/>
                    <a:pt x="1036637" y="1406525"/>
                  </a:cubicBezTo>
                  <a:cubicBezTo>
                    <a:pt x="1036637" y="1429321"/>
                    <a:pt x="1018158" y="1447800"/>
                    <a:pt x="995362" y="1447800"/>
                  </a:cubicBezTo>
                  <a:cubicBezTo>
                    <a:pt x="972566" y="1447800"/>
                    <a:pt x="954087" y="1429321"/>
                    <a:pt x="954087" y="1406525"/>
                  </a:cubicBezTo>
                  <a:cubicBezTo>
                    <a:pt x="954087" y="1383729"/>
                    <a:pt x="972566" y="1365250"/>
                    <a:pt x="995362" y="1365250"/>
                  </a:cubicBezTo>
                  <a:close/>
                  <a:moveTo>
                    <a:pt x="719137" y="1365250"/>
                  </a:moveTo>
                  <a:cubicBezTo>
                    <a:pt x="741933" y="1365250"/>
                    <a:pt x="760412" y="1383729"/>
                    <a:pt x="760412" y="1406525"/>
                  </a:cubicBezTo>
                  <a:cubicBezTo>
                    <a:pt x="760412" y="1429321"/>
                    <a:pt x="741933" y="1447800"/>
                    <a:pt x="719137" y="1447800"/>
                  </a:cubicBezTo>
                  <a:cubicBezTo>
                    <a:pt x="696341" y="1447800"/>
                    <a:pt x="677862" y="1429321"/>
                    <a:pt x="677862" y="1406525"/>
                  </a:cubicBezTo>
                  <a:cubicBezTo>
                    <a:pt x="677862" y="1383729"/>
                    <a:pt x="696341" y="1365250"/>
                    <a:pt x="719137" y="1365250"/>
                  </a:cubicBezTo>
                  <a:close/>
                  <a:moveTo>
                    <a:pt x="444500" y="1365250"/>
                  </a:moveTo>
                  <a:cubicBezTo>
                    <a:pt x="467296" y="1365250"/>
                    <a:pt x="485775" y="1383729"/>
                    <a:pt x="485775" y="1406525"/>
                  </a:cubicBezTo>
                  <a:cubicBezTo>
                    <a:pt x="485775" y="1429321"/>
                    <a:pt x="467296" y="1447800"/>
                    <a:pt x="444500" y="1447800"/>
                  </a:cubicBezTo>
                  <a:cubicBezTo>
                    <a:pt x="421704" y="1447800"/>
                    <a:pt x="403225" y="1429321"/>
                    <a:pt x="403225" y="1406525"/>
                  </a:cubicBezTo>
                  <a:cubicBezTo>
                    <a:pt x="403225" y="1383729"/>
                    <a:pt x="421704" y="1365250"/>
                    <a:pt x="444500" y="1365250"/>
                  </a:cubicBezTo>
                  <a:close/>
                  <a:moveTo>
                    <a:pt x="1127125" y="1227137"/>
                  </a:moveTo>
                  <a:cubicBezTo>
                    <a:pt x="1152551" y="1227137"/>
                    <a:pt x="1173163" y="1245616"/>
                    <a:pt x="1173163" y="1268412"/>
                  </a:cubicBezTo>
                  <a:cubicBezTo>
                    <a:pt x="1173163" y="1291208"/>
                    <a:pt x="1152551" y="1309687"/>
                    <a:pt x="1127125" y="1309687"/>
                  </a:cubicBezTo>
                  <a:cubicBezTo>
                    <a:pt x="1101699" y="1309687"/>
                    <a:pt x="1081087" y="1291208"/>
                    <a:pt x="1081087" y="1268412"/>
                  </a:cubicBezTo>
                  <a:cubicBezTo>
                    <a:pt x="1081087" y="1245616"/>
                    <a:pt x="1101699" y="1227137"/>
                    <a:pt x="1127125" y="1227137"/>
                  </a:cubicBezTo>
                  <a:close/>
                  <a:moveTo>
                    <a:pt x="857250" y="1227137"/>
                  </a:moveTo>
                  <a:cubicBezTo>
                    <a:pt x="880046" y="1227137"/>
                    <a:pt x="898525" y="1245616"/>
                    <a:pt x="898525" y="1268412"/>
                  </a:cubicBezTo>
                  <a:cubicBezTo>
                    <a:pt x="898525" y="1291208"/>
                    <a:pt x="880046" y="1309687"/>
                    <a:pt x="857250" y="1309687"/>
                  </a:cubicBezTo>
                  <a:cubicBezTo>
                    <a:pt x="834454" y="1309687"/>
                    <a:pt x="815975" y="1291208"/>
                    <a:pt x="815975" y="1268412"/>
                  </a:cubicBezTo>
                  <a:cubicBezTo>
                    <a:pt x="815975" y="1245616"/>
                    <a:pt x="834454" y="1227137"/>
                    <a:pt x="857250" y="1227137"/>
                  </a:cubicBezTo>
                  <a:close/>
                  <a:moveTo>
                    <a:pt x="582612" y="1227137"/>
                  </a:moveTo>
                  <a:cubicBezTo>
                    <a:pt x="605408" y="1227137"/>
                    <a:pt x="623887" y="1245616"/>
                    <a:pt x="623887" y="1268412"/>
                  </a:cubicBezTo>
                  <a:cubicBezTo>
                    <a:pt x="623887" y="1291208"/>
                    <a:pt x="605408" y="1309687"/>
                    <a:pt x="582612" y="1309687"/>
                  </a:cubicBezTo>
                  <a:cubicBezTo>
                    <a:pt x="559816" y="1309687"/>
                    <a:pt x="541337" y="1291208"/>
                    <a:pt x="541337" y="1268412"/>
                  </a:cubicBezTo>
                  <a:cubicBezTo>
                    <a:pt x="541337" y="1245616"/>
                    <a:pt x="559816" y="1227137"/>
                    <a:pt x="582612" y="1227137"/>
                  </a:cubicBezTo>
                  <a:close/>
                  <a:moveTo>
                    <a:pt x="306387" y="1227137"/>
                  </a:moveTo>
                  <a:cubicBezTo>
                    <a:pt x="329183" y="1227137"/>
                    <a:pt x="347662" y="1245616"/>
                    <a:pt x="347662" y="1268412"/>
                  </a:cubicBezTo>
                  <a:cubicBezTo>
                    <a:pt x="347662" y="1291208"/>
                    <a:pt x="329183" y="1309687"/>
                    <a:pt x="306387" y="1309687"/>
                  </a:cubicBezTo>
                  <a:cubicBezTo>
                    <a:pt x="283591" y="1309687"/>
                    <a:pt x="265112" y="1291208"/>
                    <a:pt x="265112" y="1268412"/>
                  </a:cubicBezTo>
                  <a:cubicBezTo>
                    <a:pt x="265112" y="1245616"/>
                    <a:pt x="283591" y="1227137"/>
                    <a:pt x="306387" y="1227137"/>
                  </a:cubicBezTo>
                  <a:close/>
                  <a:moveTo>
                    <a:pt x="1265238" y="1090612"/>
                  </a:moveTo>
                  <a:cubicBezTo>
                    <a:pt x="1290664" y="1090612"/>
                    <a:pt x="1311276" y="1111224"/>
                    <a:pt x="1311276" y="1136650"/>
                  </a:cubicBezTo>
                  <a:cubicBezTo>
                    <a:pt x="1311276" y="1162076"/>
                    <a:pt x="1290664" y="1182688"/>
                    <a:pt x="1265238" y="1182688"/>
                  </a:cubicBezTo>
                  <a:cubicBezTo>
                    <a:pt x="1239812" y="1182688"/>
                    <a:pt x="1219200" y="1162076"/>
                    <a:pt x="1219200" y="1136650"/>
                  </a:cubicBezTo>
                  <a:cubicBezTo>
                    <a:pt x="1219200" y="1111224"/>
                    <a:pt x="1239812" y="1090612"/>
                    <a:pt x="1265238" y="1090612"/>
                  </a:cubicBezTo>
                  <a:close/>
                  <a:moveTo>
                    <a:pt x="995362" y="1090612"/>
                  </a:moveTo>
                  <a:cubicBezTo>
                    <a:pt x="1018158" y="1090612"/>
                    <a:pt x="1036637" y="1111224"/>
                    <a:pt x="1036637" y="1136650"/>
                  </a:cubicBezTo>
                  <a:cubicBezTo>
                    <a:pt x="1036637" y="1162076"/>
                    <a:pt x="1018158" y="1182688"/>
                    <a:pt x="995362" y="1182688"/>
                  </a:cubicBezTo>
                  <a:cubicBezTo>
                    <a:pt x="972566" y="1182688"/>
                    <a:pt x="954087" y="1162076"/>
                    <a:pt x="954087" y="1136650"/>
                  </a:cubicBezTo>
                  <a:cubicBezTo>
                    <a:pt x="954087" y="1111224"/>
                    <a:pt x="972566" y="1090612"/>
                    <a:pt x="995362" y="1090612"/>
                  </a:cubicBezTo>
                  <a:close/>
                  <a:moveTo>
                    <a:pt x="719137" y="1090612"/>
                  </a:moveTo>
                  <a:cubicBezTo>
                    <a:pt x="741933" y="1090612"/>
                    <a:pt x="760412" y="1111224"/>
                    <a:pt x="760412" y="1136650"/>
                  </a:cubicBezTo>
                  <a:cubicBezTo>
                    <a:pt x="760412" y="1162076"/>
                    <a:pt x="741933" y="1182688"/>
                    <a:pt x="719137" y="1182688"/>
                  </a:cubicBezTo>
                  <a:cubicBezTo>
                    <a:pt x="696341" y="1182688"/>
                    <a:pt x="677862" y="1162076"/>
                    <a:pt x="677862" y="1136650"/>
                  </a:cubicBezTo>
                  <a:cubicBezTo>
                    <a:pt x="677862" y="1111224"/>
                    <a:pt x="696341" y="1090612"/>
                    <a:pt x="719137" y="1090612"/>
                  </a:cubicBezTo>
                  <a:close/>
                  <a:moveTo>
                    <a:pt x="444500" y="1090612"/>
                  </a:moveTo>
                  <a:cubicBezTo>
                    <a:pt x="467296" y="1090612"/>
                    <a:pt x="485775" y="1111224"/>
                    <a:pt x="485775" y="1136650"/>
                  </a:cubicBezTo>
                  <a:cubicBezTo>
                    <a:pt x="485775" y="1162076"/>
                    <a:pt x="467296" y="1182688"/>
                    <a:pt x="444500" y="1182688"/>
                  </a:cubicBezTo>
                  <a:cubicBezTo>
                    <a:pt x="421704" y="1182688"/>
                    <a:pt x="403225" y="1162076"/>
                    <a:pt x="403225" y="1136650"/>
                  </a:cubicBezTo>
                  <a:cubicBezTo>
                    <a:pt x="403225" y="1111224"/>
                    <a:pt x="421704" y="1090612"/>
                    <a:pt x="444500" y="1090612"/>
                  </a:cubicBezTo>
                  <a:close/>
                  <a:moveTo>
                    <a:pt x="173831" y="1090612"/>
                  </a:moveTo>
                  <a:cubicBezTo>
                    <a:pt x="198819" y="1090612"/>
                    <a:pt x="219075" y="1111224"/>
                    <a:pt x="219075" y="1136650"/>
                  </a:cubicBezTo>
                  <a:cubicBezTo>
                    <a:pt x="219075" y="1162076"/>
                    <a:pt x="198819" y="1182688"/>
                    <a:pt x="173831" y="1182688"/>
                  </a:cubicBezTo>
                  <a:cubicBezTo>
                    <a:pt x="148843" y="1182688"/>
                    <a:pt x="128587" y="1162076"/>
                    <a:pt x="128587" y="1136650"/>
                  </a:cubicBezTo>
                  <a:cubicBezTo>
                    <a:pt x="128587" y="1111224"/>
                    <a:pt x="148843" y="1090612"/>
                    <a:pt x="173831" y="1090612"/>
                  </a:cubicBezTo>
                  <a:close/>
                  <a:moveTo>
                    <a:pt x="1398587" y="962025"/>
                  </a:moveTo>
                  <a:cubicBezTo>
                    <a:pt x="1421383" y="962025"/>
                    <a:pt x="1439862" y="980504"/>
                    <a:pt x="1439862" y="1003300"/>
                  </a:cubicBezTo>
                  <a:cubicBezTo>
                    <a:pt x="1439862" y="1026096"/>
                    <a:pt x="1421383" y="1044575"/>
                    <a:pt x="1398587" y="1044575"/>
                  </a:cubicBezTo>
                  <a:cubicBezTo>
                    <a:pt x="1375791" y="1044575"/>
                    <a:pt x="1357312" y="1026096"/>
                    <a:pt x="1357312" y="1003300"/>
                  </a:cubicBezTo>
                  <a:cubicBezTo>
                    <a:pt x="1357312" y="980504"/>
                    <a:pt x="1375791" y="962025"/>
                    <a:pt x="1398587" y="962025"/>
                  </a:cubicBezTo>
                  <a:close/>
                  <a:moveTo>
                    <a:pt x="1127125" y="962025"/>
                  </a:moveTo>
                  <a:cubicBezTo>
                    <a:pt x="1152551" y="962025"/>
                    <a:pt x="1173163" y="980504"/>
                    <a:pt x="1173163" y="1003300"/>
                  </a:cubicBezTo>
                  <a:cubicBezTo>
                    <a:pt x="1173163" y="1026096"/>
                    <a:pt x="1152551" y="1044575"/>
                    <a:pt x="1127125" y="1044575"/>
                  </a:cubicBezTo>
                  <a:cubicBezTo>
                    <a:pt x="1101699" y="1044575"/>
                    <a:pt x="1081087" y="1026096"/>
                    <a:pt x="1081087" y="1003300"/>
                  </a:cubicBezTo>
                  <a:cubicBezTo>
                    <a:pt x="1081087" y="980504"/>
                    <a:pt x="1101699" y="962025"/>
                    <a:pt x="1127125" y="962025"/>
                  </a:cubicBezTo>
                  <a:close/>
                  <a:moveTo>
                    <a:pt x="857250" y="962025"/>
                  </a:moveTo>
                  <a:cubicBezTo>
                    <a:pt x="880046" y="962025"/>
                    <a:pt x="898525" y="980504"/>
                    <a:pt x="898525" y="1003300"/>
                  </a:cubicBezTo>
                  <a:cubicBezTo>
                    <a:pt x="898525" y="1026096"/>
                    <a:pt x="880046" y="1044575"/>
                    <a:pt x="857250" y="1044575"/>
                  </a:cubicBezTo>
                  <a:cubicBezTo>
                    <a:pt x="834454" y="1044575"/>
                    <a:pt x="815975" y="1026096"/>
                    <a:pt x="815975" y="1003300"/>
                  </a:cubicBezTo>
                  <a:cubicBezTo>
                    <a:pt x="815975" y="980504"/>
                    <a:pt x="834454" y="962025"/>
                    <a:pt x="857250" y="962025"/>
                  </a:cubicBezTo>
                  <a:close/>
                  <a:moveTo>
                    <a:pt x="582612" y="962025"/>
                  </a:moveTo>
                  <a:cubicBezTo>
                    <a:pt x="605408" y="962025"/>
                    <a:pt x="623887" y="980504"/>
                    <a:pt x="623887" y="1003300"/>
                  </a:cubicBezTo>
                  <a:cubicBezTo>
                    <a:pt x="623887" y="1026096"/>
                    <a:pt x="605408" y="1044575"/>
                    <a:pt x="582612" y="1044575"/>
                  </a:cubicBezTo>
                  <a:cubicBezTo>
                    <a:pt x="559816" y="1044575"/>
                    <a:pt x="541337" y="1026096"/>
                    <a:pt x="541337" y="1003300"/>
                  </a:cubicBezTo>
                  <a:cubicBezTo>
                    <a:pt x="541337" y="980504"/>
                    <a:pt x="559816" y="962025"/>
                    <a:pt x="582612" y="962025"/>
                  </a:cubicBezTo>
                  <a:close/>
                  <a:moveTo>
                    <a:pt x="306387" y="962025"/>
                  </a:moveTo>
                  <a:cubicBezTo>
                    <a:pt x="329183" y="962025"/>
                    <a:pt x="347662" y="980504"/>
                    <a:pt x="347662" y="1003300"/>
                  </a:cubicBezTo>
                  <a:cubicBezTo>
                    <a:pt x="347662" y="1026096"/>
                    <a:pt x="329183" y="1044575"/>
                    <a:pt x="306387" y="1044575"/>
                  </a:cubicBezTo>
                  <a:cubicBezTo>
                    <a:pt x="283591" y="1044575"/>
                    <a:pt x="265112" y="1026096"/>
                    <a:pt x="265112" y="1003300"/>
                  </a:cubicBezTo>
                  <a:cubicBezTo>
                    <a:pt x="265112" y="980504"/>
                    <a:pt x="283591" y="962025"/>
                    <a:pt x="306387" y="962025"/>
                  </a:cubicBezTo>
                  <a:close/>
                  <a:moveTo>
                    <a:pt x="41275" y="962025"/>
                  </a:moveTo>
                  <a:cubicBezTo>
                    <a:pt x="64071" y="962025"/>
                    <a:pt x="82550" y="980504"/>
                    <a:pt x="82550" y="1003300"/>
                  </a:cubicBezTo>
                  <a:cubicBezTo>
                    <a:pt x="82550" y="1026096"/>
                    <a:pt x="64071" y="1044575"/>
                    <a:pt x="41275" y="1044575"/>
                  </a:cubicBezTo>
                  <a:cubicBezTo>
                    <a:pt x="18479" y="1044575"/>
                    <a:pt x="0" y="1026096"/>
                    <a:pt x="0" y="1003300"/>
                  </a:cubicBezTo>
                  <a:cubicBezTo>
                    <a:pt x="0" y="980504"/>
                    <a:pt x="18479" y="962025"/>
                    <a:pt x="41275" y="962025"/>
                  </a:cubicBezTo>
                  <a:close/>
                  <a:moveTo>
                    <a:pt x="1265238" y="825500"/>
                  </a:moveTo>
                  <a:cubicBezTo>
                    <a:pt x="1290664" y="825500"/>
                    <a:pt x="1311276" y="843624"/>
                    <a:pt x="1311276" y="865982"/>
                  </a:cubicBezTo>
                  <a:cubicBezTo>
                    <a:pt x="1311276" y="888340"/>
                    <a:pt x="1290664" y="906464"/>
                    <a:pt x="1265238" y="906464"/>
                  </a:cubicBezTo>
                  <a:cubicBezTo>
                    <a:pt x="1239812" y="906464"/>
                    <a:pt x="1219200" y="888340"/>
                    <a:pt x="1219200" y="865982"/>
                  </a:cubicBezTo>
                  <a:cubicBezTo>
                    <a:pt x="1219200" y="843624"/>
                    <a:pt x="1239812" y="825500"/>
                    <a:pt x="1265238" y="825500"/>
                  </a:cubicBezTo>
                  <a:close/>
                  <a:moveTo>
                    <a:pt x="995362" y="825500"/>
                  </a:moveTo>
                  <a:cubicBezTo>
                    <a:pt x="1018158" y="825500"/>
                    <a:pt x="1036637" y="843624"/>
                    <a:pt x="1036637" y="865982"/>
                  </a:cubicBezTo>
                  <a:cubicBezTo>
                    <a:pt x="1036637" y="888340"/>
                    <a:pt x="1018158" y="906464"/>
                    <a:pt x="995362" y="906464"/>
                  </a:cubicBezTo>
                  <a:cubicBezTo>
                    <a:pt x="972566" y="906464"/>
                    <a:pt x="954087" y="888340"/>
                    <a:pt x="954087" y="865982"/>
                  </a:cubicBezTo>
                  <a:cubicBezTo>
                    <a:pt x="954087" y="843624"/>
                    <a:pt x="972566" y="825500"/>
                    <a:pt x="995362" y="825500"/>
                  </a:cubicBezTo>
                  <a:close/>
                  <a:moveTo>
                    <a:pt x="719137" y="825500"/>
                  </a:moveTo>
                  <a:cubicBezTo>
                    <a:pt x="741933" y="825500"/>
                    <a:pt x="760412" y="843624"/>
                    <a:pt x="760412" y="865982"/>
                  </a:cubicBezTo>
                  <a:cubicBezTo>
                    <a:pt x="760412" y="888340"/>
                    <a:pt x="741933" y="906464"/>
                    <a:pt x="719137" y="906464"/>
                  </a:cubicBezTo>
                  <a:cubicBezTo>
                    <a:pt x="696341" y="906464"/>
                    <a:pt x="677862" y="888340"/>
                    <a:pt x="677862" y="865982"/>
                  </a:cubicBezTo>
                  <a:cubicBezTo>
                    <a:pt x="677862" y="843624"/>
                    <a:pt x="696341" y="825500"/>
                    <a:pt x="719137" y="825500"/>
                  </a:cubicBezTo>
                  <a:close/>
                  <a:moveTo>
                    <a:pt x="444500" y="825500"/>
                  </a:moveTo>
                  <a:cubicBezTo>
                    <a:pt x="467296" y="825500"/>
                    <a:pt x="485775" y="843624"/>
                    <a:pt x="485775" y="865982"/>
                  </a:cubicBezTo>
                  <a:cubicBezTo>
                    <a:pt x="485775" y="888340"/>
                    <a:pt x="467296" y="906464"/>
                    <a:pt x="444500" y="906464"/>
                  </a:cubicBezTo>
                  <a:cubicBezTo>
                    <a:pt x="421704" y="906464"/>
                    <a:pt x="403225" y="888340"/>
                    <a:pt x="403225" y="865982"/>
                  </a:cubicBezTo>
                  <a:cubicBezTo>
                    <a:pt x="403225" y="843624"/>
                    <a:pt x="421704" y="825500"/>
                    <a:pt x="444500" y="825500"/>
                  </a:cubicBezTo>
                  <a:close/>
                  <a:moveTo>
                    <a:pt x="173831" y="825500"/>
                  </a:moveTo>
                  <a:cubicBezTo>
                    <a:pt x="198819" y="825500"/>
                    <a:pt x="219075" y="843624"/>
                    <a:pt x="219075" y="865982"/>
                  </a:cubicBezTo>
                  <a:cubicBezTo>
                    <a:pt x="219075" y="888340"/>
                    <a:pt x="198819" y="906464"/>
                    <a:pt x="173831" y="906464"/>
                  </a:cubicBezTo>
                  <a:cubicBezTo>
                    <a:pt x="148843" y="906464"/>
                    <a:pt x="128587" y="888340"/>
                    <a:pt x="128587" y="865982"/>
                  </a:cubicBezTo>
                  <a:cubicBezTo>
                    <a:pt x="128587" y="843624"/>
                    <a:pt x="148843" y="825500"/>
                    <a:pt x="173831" y="825500"/>
                  </a:cubicBezTo>
                  <a:close/>
                  <a:moveTo>
                    <a:pt x="1398587" y="687387"/>
                  </a:moveTo>
                  <a:cubicBezTo>
                    <a:pt x="1421383" y="687387"/>
                    <a:pt x="1439862" y="705866"/>
                    <a:pt x="1439862" y="728662"/>
                  </a:cubicBezTo>
                  <a:cubicBezTo>
                    <a:pt x="1439862" y="751458"/>
                    <a:pt x="1421383" y="769937"/>
                    <a:pt x="1398587" y="769937"/>
                  </a:cubicBezTo>
                  <a:cubicBezTo>
                    <a:pt x="1375791" y="769937"/>
                    <a:pt x="1357312" y="751458"/>
                    <a:pt x="1357312" y="728662"/>
                  </a:cubicBezTo>
                  <a:cubicBezTo>
                    <a:pt x="1357312" y="705866"/>
                    <a:pt x="1375791" y="687387"/>
                    <a:pt x="1398587" y="687387"/>
                  </a:cubicBezTo>
                  <a:close/>
                  <a:moveTo>
                    <a:pt x="1127125" y="687387"/>
                  </a:moveTo>
                  <a:cubicBezTo>
                    <a:pt x="1152551" y="687387"/>
                    <a:pt x="1173163" y="705866"/>
                    <a:pt x="1173163" y="728662"/>
                  </a:cubicBezTo>
                  <a:cubicBezTo>
                    <a:pt x="1173163" y="751458"/>
                    <a:pt x="1152551" y="769937"/>
                    <a:pt x="1127125" y="769937"/>
                  </a:cubicBezTo>
                  <a:cubicBezTo>
                    <a:pt x="1101699" y="769937"/>
                    <a:pt x="1081087" y="751458"/>
                    <a:pt x="1081087" y="728662"/>
                  </a:cubicBezTo>
                  <a:cubicBezTo>
                    <a:pt x="1081087" y="705866"/>
                    <a:pt x="1101699" y="687387"/>
                    <a:pt x="1127125" y="687387"/>
                  </a:cubicBezTo>
                  <a:close/>
                  <a:moveTo>
                    <a:pt x="857250" y="687387"/>
                  </a:moveTo>
                  <a:cubicBezTo>
                    <a:pt x="880046" y="687387"/>
                    <a:pt x="898525" y="705866"/>
                    <a:pt x="898525" y="728662"/>
                  </a:cubicBezTo>
                  <a:cubicBezTo>
                    <a:pt x="898525" y="751458"/>
                    <a:pt x="880046" y="769937"/>
                    <a:pt x="857250" y="769937"/>
                  </a:cubicBezTo>
                  <a:cubicBezTo>
                    <a:pt x="834454" y="769937"/>
                    <a:pt x="815975" y="751458"/>
                    <a:pt x="815975" y="728662"/>
                  </a:cubicBezTo>
                  <a:cubicBezTo>
                    <a:pt x="815975" y="705866"/>
                    <a:pt x="834454" y="687387"/>
                    <a:pt x="857250" y="687387"/>
                  </a:cubicBezTo>
                  <a:close/>
                  <a:moveTo>
                    <a:pt x="582612" y="687387"/>
                  </a:moveTo>
                  <a:cubicBezTo>
                    <a:pt x="605408" y="687387"/>
                    <a:pt x="623887" y="705866"/>
                    <a:pt x="623887" y="728662"/>
                  </a:cubicBezTo>
                  <a:cubicBezTo>
                    <a:pt x="623887" y="751458"/>
                    <a:pt x="605408" y="769937"/>
                    <a:pt x="582612" y="769937"/>
                  </a:cubicBezTo>
                  <a:cubicBezTo>
                    <a:pt x="559816" y="769937"/>
                    <a:pt x="541337" y="751458"/>
                    <a:pt x="541337" y="728662"/>
                  </a:cubicBezTo>
                  <a:cubicBezTo>
                    <a:pt x="541337" y="705866"/>
                    <a:pt x="559816" y="687387"/>
                    <a:pt x="582612" y="687387"/>
                  </a:cubicBezTo>
                  <a:close/>
                  <a:moveTo>
                    <a:pt x="306387" y="687387"/>
                  </a:moveTo>
                  <a:cubicBezTo>
                    <a:pt x="329183" y="687387"/>
                    <a:pt x="347662" y="705866"/>
                    <a:pt x="347662" y="728662"/>
                  </a:cubicBezTo>
                  <a:cubicBezTo>
                    <a:pt x="347662" y="751458"/>
                    <a:pt x="329183" y="769937"/>
                    <a:pt x="306387" y="769937"/>
                  </a:cubicBezTo>
                  <a:cubicBezTo>
                    <a:pt x="283591" y="769937"/>
                    <a:pt x="265112" y="751458"/>
                    <a:pt x="265112" y="728662"/>
                  </a:cubicBezTo>
                  <a:cubicBezTo>
                    <a:pt x="265112" y="705866"/>
                    <a:pt x="283591" y="687387"/>
                    <a:pt x="306387" y="687387"/>
                  </a:cubicBezTo>
                  <a:close/>
                  <a:moveTo>
                    <a:pt x="41275" y="687387"/>
                  </a:moveTo>
                  <a:cubicBezTo>
                    <a:pt x="64071" y="687387"/>
                    <a:pt x="82550" y="705866"/>
                    <a:pt x="82550" y="728662"/>
                  </a:cubicBezTo>
                  <a:cubicBezTo>
                    <a:pt x="82550" y="751458"/>
                    <a:pt x="64071" y="769937"/>
                    <a:pt x="41275" y="769937"/>
                  </a:cubicBezTo>
                  <a:cubicBezTo>
                    <a:pt x="18479" y="769937"/>
                    <a:pt x="0" y="751458"/>
                    <a:pt x="0" y="728662"/>
                  </a:cubicBezTo>
                  <a:cubicBezTo>
                    <a:pt x="0" y="705866"/>
                    <a:pt x="18479" y="687387"/>
                    <a:pt x="41275" y="687387"/>
                  </a:cubicBezTo>
                  <a:close/>
                  <a:moveTo>
                    <a:pt x="1265238" y="550862"/>
                  </a:moveTo>
                  <a:cubicBezTo>
                    <a:pt x="1290664" y="550862"/>
                    <a:pt x="1311276" y="568986"/>
                    <a:pt x="1311276" y="591344"/>
                  </a:cubicBezTo>
                  <a:cubicBezTo>
                    <a:pt x="1311276" y="613702"/>
                    <a:pt x="1290664" y="631826"/>
                    <a:pt x="1265238" y="631826"/>
                  </a:cubicBezTo>
                  <a:cubicBezTo>
                    <a:pt x="1239812" y="631826"/>
                    <a:pt x="1219200" y="613702"/>
                    <a:pt x="1219200" y="591344"/>
                  </a:cubicBezTo>
                  <a:cubicBezTo>
                    <a:pt x="1219200" y="568986"/>
                    <a:pt x="1239812" y="550862"/>
                    <a:pt x="1265238" y="550862"/>
                  </a:cubicBezTo>
                  <a:close/>
                  <a:moveTo>
                    <a:pt x="995362" y="550862"/>
                  </a:moveTo>
                  <a:cubicBezTo>
                    <a:pt x="1018158" y="550862"/>
                    <a:pt x="1036637" y="568986"/>
                    <a:pt x="1036637" y="591344"/>
                  </a:cubicBezTo>
                  <a:cubicBezTo>
                    <a:pt x="1036637" y="613702"/>
                    <a:pt x="1018158" y="631826"/>
                    <a:pt x="995362" y="631826"/>
                  </a:cubicBezTo>
                  <a:cubicBezTo>
                    <a:pt x="972566" y="631826"/>
                    <a:pt x="954087" y="613702"/>
                    <a:pt x="954087" y="591344"/>
                  </a:cubicBezTo>
                  <a:cubicBezTo>
                    <a:pt x="954087" y="568986"/>
                    <a:pt x="972566" y="550862"/>
                    <a:pt x="995362" y="550862"/>
                  </a:cubicBezTo>
                  <a:close/>
                  <a:moveTo>
                    <a:pt x="719137" y="550862"/>
                  </a:moveTo>
                  <a:cubicBezTo>
                    <a:pt x="741933" y="550862"/>
                    <a:pt x="760412" y="568986"/>
                    <a:pt x="760412" y="591344"/>
                  </a:cubicBezTo>
                  <a:cubicBezTo>
                    <a:pt x="760412" y="613702"/>
                    <a:pt x="741933" y="631826"/>
                    <a:pt x="719137" y="631826"/>
                  </a:cubicBezTo>
                  <a:cubicBezTo>
                    <a:pt x="696341" y="631826"/>
                    <a:pt x="677862" y="613702"/>
                    <a:pt x="677862" y="591344"/>
                  </a:cubicBezTo>
                  <a:cubicBezTo>
                    <a:pt x="677862" y="568986"/>
                    <a:pt x="696341" y="550862"/>
                    <a:pt x="719137" y="550862"/>
                  </a:cubicBezTo>
                  <a:close/>
                  <a:moveTo>
                    <a:pt x="444500" y="550862"/>
                  </a:moveTo>
                  <a:cubicBezTo>
                    <a:pt x="467296" y="550862"/>
                    <a:pt x="485775" y="568986"/>
                    <a:pt x="485775" y="591344"/>
                  </a:cubicBezTo>
                  <a:cubicBezTo>
                    <a:pt x="485775" y="613702"/>
                    <a:pt x="467296" y="631826"/>
                    <a:pt x="444500" y="631826"/>
                  </a:cubicBezTo>
                  <a:cubicBezTo>
                    <a:pt x="421704" y="631826"/>
                    <a:pt x="403225" y="613702"/>
                    <a:pt x="403225" y="591344"/>
                  </a:cubicBezTo>
                  <a:cubicBezTo>
                    <a:pt x="403225" y="568986"/>
                    <a:pt x="421704" y="550862"/>
                    <a:pt x="444500" y="550862"/>
                  </a:cubicBezTo>
                  <a:close/>
                  <a:moveTo>
                    <a:pt x="173831" y="550862"/>
                  </a:moveTo>
                  <a:cubicBezTo>
                    <a:pt x="198819" y="550862"/>
                    <a:pt x="219075" y="568986"/>
                    <a:pt x="219075" y="591344"/>
                  </a:cubicBezTo>
                  <a:cubicBezTo>
                    <a:pt x="219075" y="613702"/>
                    <a:pt x="198819" y="631826"/>
                    <a:pt x="173831" y="631826"/>
                  </a:cubicBezTo>
                  <a:cubicBezTo>
                    <a:pt x="148843" y="631826"/>
                    <a:pt x="128587" y="613702"/>
                    <a:pt x="128587" y="591344"/>
                  </a:cubicBezTo>
                  <a:cubicBezTo>
                    <a:pt x="128587" y="568986"/>
                    <a:pt x="148843" y="550862"/>
                    <a:pt x="173831" y="550862"/>
                  </a:cubicBezTo>
                  <a:close/>
                  <a:moveTo>
                    <a:pt x="1398587" y="412750"/>
                  </a:moveTo>
                  <a:cubicBezTo>
                    <a:pt x="1421383" y="412750"/>
                    <a:pt x="1439862" y="431229"/>
                    <a:pt x="1439862" y="454025"/>
                  </a:cubicBezTo>
                  <a:cubicBezTo>
                    <a:pt x="1439862" y="476821"/>
                    <a:pt x="1421383" y="495300"/>
                    <a:pt x="1398587" y="495300"/>
                  </a:cubicBezTo>
                  <a:cubicBezTo>
                    <a:pt x="1375791" y="495300"/>
                    <a:pt x="1357312" y="476821"/>
                    <a:pt x="1357312" y="454025"/>
                  </a:cubicBezTo>
                  <a:cubicBezTo>
                    <a:pt x="1357312" y="431229"/>
                    <a:pt x="1375791" y="412750"/>
                    <a:pt x="1398587" y="412750"/>
                  </a:cubicBezTo>
                  <a:close/>
                  <a:moveTo>
                    <a:pt x="1127125" y="412750"/>
                  </a:moveTo>
                  <a:cubicBezTo>
                    <a:pt x="1152551" y="412750"/>
                    <a:pt x="1173163" y="431229"/>
                    <a:pt x="1173163" y="454025"/>
                  </a:cubicBezTo>
                  <a:cubicBezTo>
                    <a:pt x="1173163" y="476821"/>
                    <a:pt x="1152551" y="495300"/>
                    <a:pt x="1127125" y="495300"/>
                  </a:cubicBezTo>
                  <a:cubicBezTo>
                    <a:pt x="1101699" y="495300"/>
                    <a:pt x="1081087" y="476821"/>
                    <a:pt x="1081087" y="454025"/>
                  </a:cubicBezTo>
                  <a:cubicBezTo>
                    <a:pt x="1081087" y="431229"/>
                    <a:pt x="1101699" y="412750"/>
                    <a:pt x="1127125" y="412750"/>
                  </a:cubicBezTo>
                  <a:close/>
                  <a:moveTo>
                    <a:pt x="857250" y="412750"/>
                  </a:moveTo>
                  <a:cubicBezTo>
                    <a:pt x="880046" y="412750"/>
                    <a:pt x="898525" y="431229"/>
                    <a:pt x="898525" y="454025"/>
                  </a:cubicBezTo>
                  <a:cubicBezTo>
                    <a:pt x="898525" y="476821"/>
                    <a:pt x="880046" y="495300"/>
                    <a:pt x="857250" y="495300"/>
                  </a:cubicBezTo>
                  <a:cubicBezTo>
                    <a:pt x="834454" y="495300"/>
                    <a:pt x="815975" y="476821"/>
                    <a:pt x="815975" y="454025"/>
                  </a:cubicBezTo>
                  <a:cubicBezTo>
                    <a:pt x="815975" y="431229"/>
                    <a:pt x="834454" y="412750"/>
                    <a:pt x="857250" y="412750"/>
                  </a:cubicBezTo>
                  <a:close/>
                  <a:moveTo>
                    <a:pt x="582612" y="412750"/>
                  </a:moveTo>
                  <a:cubicBezTo>
                    <a:pt x="605408" y="412750"/>
                    <a:pt x="623887" y="431229"/>
                    <a:pt x="623887" y="454025"/>
                  </a:cubicBezTo>
                  <a:cubicBezTo>
                    <a:pt x="623887" y="476821"/>
                    <a:pt x="605408" y="495300"/>
                    <a:pt x="582612" y="495300"/>
                  </a:cubicBezTo>
                  <a:cubicBezTo>
                    <a:pt x="559816" y="495300"/>
                    <a:pt x="541337" y="476821"/>
                    <a:pt x="541337" y="454025"/>
                  </a:cubicBezTo>
                  <a:cubicBezTo>
                    <a:pt x="541337" y="431229"/>
                    <a:pt x="559816" y="412750"/>
                    <a:pt x="582612" y="412750"/>
                  </a:cubicBezTo>
                  <a:close/>
                  <a:moveTo>
                    <a:pt x="306387" y="412750"/>
                  </a:moveTo>
                  <a:cubicBezTo>
                    <a:pt x="329183" y="412750"/>
                    <a:pt x="347662" y="431229"/>
                    <a:pt x="347662" y="454025"/>
                  </a:cubicBezTo>
                  <a:cubicBezTo>
                    <a:pt x="347662" y="476821"/>
                    <a:pt x="329183" y="495300"/>
                    <a:pt x="306387" y="495300"/>
                  </a:cubicBezTo>
                  <a:cubicBezTo>
                    <a:pt x="283591" y="495300"/>
                    <a:pt x="265112" y="476821"/>
                    <a:pt x="265112" y="454025"/>
                  </a:cubicBezTo>
                  <a:cubicBezTo>
                    <a:pt x="265112" y="431229"/>
                    <a:pt x="283591" y="412750"/>
                    <a:pt x="306387" y="412750"/>
                  </a:cubicBezTo>
                  <a:close/>
                  <a:moveTo>
                    <a:pt x="41275" y="412750"/>
                  </a:moveTo>
                  <a:cubicBezTo>
                    <a:pt x="64071" y="412750"/>
                    <a:pt x="82550" y="431229"/>
                    <a:pt x="82550" y="454025"/>
                  </a:cubicBezTo>
                  <a:cubicBezTo>
                    <a:pt x="82550" y="476821"/>
                    <a:pt x="64071" y="495300"/>
                    <a:pt x="41275" y="495300"/>
                  </a:cubicBezTo>
                  <a:cubicBezTo>
                    <a:pt x="18479" y="495300"/>
                    <a:pt x="0" y="476821"/>
                    <a:pt x="0" y="454025"/>
                  </a:cubicBezTo>
                  <a:cubicBezTo>
                    <a:pt x="0" y="431229"/>
                    <a:pt x="18479" y="412750"/>
                    <a:pt x="41275" y="412750"/>
                  </a:cubicBezTo>
                  <a:close/>
                  <a:moveTo>
                    <a:pt x="1265238" y="274637"/>
                  </a:moveTo>
                  <a:cubicBezTo>
                    <a:pt x="1290664" y="274637"/>
                    <a:pt x="1311276" y="293116"/>
                    <a:pt x="1311276" y="315912"/>
                  </a:cubicBezTo>
                  <a:cubicBezTo>
                    <a:pt x="1311276" y="338708"/>
                    <a:pt x="1290664" y="357187"/>
                    <a:pt x="1265238" y="357187"/>
                  </a:cubicBezTo>
                  <a:cubicBezTo>
                    <a:pt x="1239812" y="357187"/>
                    <a:pt x="1219200" y="338708"/>
                    <a:pt x="1219200" y="315912"/>
                  </a:cubicBezTo>
                  <a:cubicBezTo>
                    <a:pt x="1219200" y="293116"/>
                    <a:pt x="1239812" y="274637"/>
                    <a:pt x="1265238" y="274637"/>
                  </a:cubicBezTo>
                  <a:close/>
                  <a:moveTo>
                    <a:pt x="995362" y="274637"/>
                  </a:moveTo>
                  <a:cubicBezTo>
                    <a:pt x="1018158" y="274637"/>
                    <a:pt x="1036637" y="293116"/>
                    <a:pt x="1036637" y="315912"/>
                  </a:cubicBezTo>
                  <a:cubicBezTo>
                    <a:pt x="1036637" y="338708"/>
                    <a:pt x="1018158" y="357187"/>
                    <a:pt x="995362" y="357187"/>
                  </a:cubicBezTo>
                  <a:cubicBezTo>
                    <a:pt x="972566" y="357187"/>
                    <a:pt x="954087" y="338708"/>
                    <a:pt x="954087" y="315912"/>
                  </a:cubicBezTo>
                  <a:cubicBezTo>
                    <a:pt x="954087" y="293116"/>
                    <a:pt x="972566" y="274637"/>
                    <a:pt x="995362" y="274637"/>
                  </a:cubicBezTo>
                  <a:close/>
                  <a:moveTo>
                    <a:pt x="719137" y="274637"/>
                  </a:moveTo>
                  <a:cubicBezTo>
                    <a:pt x="741933" y="274637"/>
                    <a:pt x="760412" y="293116"/>
                    <a:pt x="760412" y="315912"/>
                  </a:cubicBezTo>
                  <a:cubicBezTo>
                    <a:pt x="760412" y="338708"/>
                    <a:pt x="741933" y="357187"/>
                    <a:pt x="719137" y="357187"/>
                  </a:cubicBezTo>
                  <a:cubicBezTo>
                    <a:pt x="696341" y="357187"/>
                    <a:pt x="677862" y="338708"/>
                    <a:pt x="677862" y="315912"/>
                  </a:cubicBezTo>
                  <a:cubicBezTo>
                    <a:pt x="677862" y="293116"/>
                    <a:pt x="696341" y="274637"/>
                    <a:pt x="719137" y="274637"/>
                  </a:cubicBezTo>
                  <a:close/>
                  <a:moveTo>
                    <a:pt x="444500" y="274637"/>
                  </a:moveTo>
                  <a:cubicBezTo>
                    <a:pt x="467296" y="274637"/>
                    <a:pt x="485775" y="293116"/>
                    <a:pt x="485775" y="315912"/>
                  </a:cubicBezTo>
                  <a:cubicBezTo>
                    <a:pt x="485775" y="338708"/>
                    <a:pt x="467296" y="357187"/>
                    <a:pt x="444500" y="357187"/>
                  </a:cubicBezTo>
                  <a:cubicBezTo>
                    <a:pt x="421704" y="357187"/>
                    <a:pt x="403225" y="338708"/>
                    <a:pt x="403225" y="315912"/>
                  </a:cubicBezTo>
                  <a:cubicBezTo>
                    <a:pt x="403225" y="293116"/>
                    <a:pt x="421704" y="274637"/>
                    <a:pt x="444500" y="274637"/>
                  </a:cubicBezTo>
                  <a:close/>
                  <a:moveTo>
                    <a:pt x="173831" y="274637"/>
                  </a:moveTo>
                  <a:cubicBezTo>
                    <a:pt x="198819" y="274637"/>
                    <a:pt x="219075" y="293116"/>
                    <a:pt x="219075" y="315912"/>
                  </a:cubicBezTo>
                  <a:cubicBezTo>
                    <a:pt x="219075" y="338708"/>
                    <a:pt x="198819" y="357187"/>
                    <a:pt x="173831" y="357187"/>
                  </a:cubicBezTo>
                  <a:cubicBezTo>
                    <a:pt x="148843" y="357187"/>
                    <a:pt x="128587" y="338708"/>
                    <a:pt x="128587" y="315912"/>
                  </a:cubicBezTo>
                  <a:cubicBezTo>
                    <a:pt x="128587" y="293116"/>
                    <a:pt x="148843" y="274637"/>
                    <a:pt x="173831" y="274637"/>
                  </a:cubicBezTo>
                  <a:close/>
                  <a:moveTo>
                    <a:pt x="1127125" y="138112"/>
                  </a:moveTo>
                  <a:cubicBezTo>
                    <a:pt x="1152551" y="138112"/>
                    <a:pt x="1173163" y="158724"/>
                    <a:pt x="1173163" y="184150"/>
                  </a:cubicBezTo>
                  <a:cubicBezTo>
                    <a:pt x="1173163" y="209576"/>
                    <a:pt x="1152551" y="230188"/>
                    <a:pt x="1127125" y="230188"/>
                  </a:cubicBezTo>
                  <a:cubicBezTo>
                    <a:pt x="1101699" y="230188"/>
                    <a:pt x="1081087" y="209576"/>
                    <a:pt x="1081087" y="184150"/>
                  </a:cubicBezTo>
                  <a:cubicBezTo>
                    <a:pt x="1081087" y="158724"/>
                    <a:pt x="1101699" y="138112"/>
                    <a:pt x="1127125" y="138112"/>
                  </a:cubicBezTo>
                  <a:close/>
                  <a:moveTo>
                    <a:pt x="857250" y="138112"/>
                  </a:moveTo>
                  <a:cubicBezTo>
                    <a:pt x="880046" y="138112"/>
                    <a:pt x="898525" y="158724"/>
                    <a:pt x="898525" y="184150"/>
                  </a:cubicBezTo>
                  <a:cubicBezTo>
                    <a:pt x="898525" y="209576"/>
                    <a:pt x="880046" y="230188"/>
                    <a:pt x="857250" y="230188"/>
                  </a:cubicBezTo>
                  <a:cubicBezTo>
                    <a:pt x="834454" y="230188"/>
                    <a:pt x="815975" y="209576"/>
                    <a:pt x="815975" y="184150"/>
                  </a:cubicBezTo>
                  <a:cubicBezTo>
                    <a:pt x="815975" y="158724"/>
                    <a:pt x="834454" y="138112"/>
                    <a:pt x="857250" y="138112"/>
                  </a:cubicBezTo>
                  <a:close/>
                  <a:moveTo>
                    <a:pt x="582612" y="138112"/>
                  </a:moveTo>
                  <a:cubicBezTo>
                    <a:pt x="605408" y="138112"/>
                    <a:pt x="623887" y="158724"/>
                    <a:pt x="623887" y="184150"/>
                  </a:cubicBezTo>
                  <a:cubicBezTo>
                    <a:pt x="623887" y="209576"/>
                    <a:pt x="605408" y="230188"/>
                    <a:pt x="582612" y="230188"/>
                  </a:cubicBezTo>
                  <a:cubicBezTo>
                    <a:pt x="559816" y="230188"/>
                    <a:pt x="541337" y="209576"/>
                    <a:pt x="541337" y="184150"/>
                  </a:cubicBezTo>
                  <a:cubicBezTo>
                    <a:pt x="541337" y="158724"/>
                    <a:pt x="559816" y="138112"/>
                    <a:pt x="582612" y="138112"/>
                  </a:cubicBezTo>
                  <a:close/>
                  <a:moveTo>
                    <a:pt x="306387" y="138112"/>
                  </a:moveTo>
                  <a:cubicBezTo>
                    <a:pt x="329183" y="138112"/>
                    <a:pt x="347662" y="158724"/>
                    <a:pt x="347662" y="184150"/>
                  </a:cubicBezTo>
                  <a:cubicBezTo>
                    <a:pt x="347662" y="209576"/>
                    <a:pt x="329183" y="230188"/>
                    <a:pt x="306387" y="230188"/>
                  </a:cubicBezTo>
                  <a:cubicBezTo>
                    <a:pt x="283591" y="230188"/>
                    <a:pt x="265112" y="209576"/>
                    <a:pt x="265112" y="184150"/>
                  </a:cubicBezTo>
                  <a:cubicBezTo>
                    <a:pt x="265112" y="158724"/>
                    <a:pt x="283591" y="138112"/>
                    <a:pt x="306387" y="138112"/>
                  </a:cubicBezTo>
                  <a:close/>
                  <a:moveTo>
                    <a:pt x="995362" y="0"/>
                  </a:moveTo>
                  <a:cubicBezTo>
                    <a:pt x="1018158" y="0"/>
                    <a:pt x="1036637" y="20612"/>
                    <a:pt x="1036637" y="46038"/>
                  </a:cubicBezTo>
                  <a:cubicBezTo>
                    <a:pt x="1036637" y="71464"/>
                    <a:pt x="1018158" y="92076"/>
                    <a:pt x="995362" y="92076"/>
                  </a:cubicBezTo>
                  <a:cubicBezTo>
                    <a:pt x="972566" y="92076"/>
                    <a:pt x="954087" y="71464"/>
                    <a:pt x="954087" y="46038"/>
                  </a:cubicBezTo>
                  <a:cubicBezTo>
                    <a:pt x="954087" y="20612"/>
                    <a:pt x="972566" y="0"/>
                    <a:pt x="995362" y="0"/>
                  </a:cubicBezTo>
                  <a:close/>
                  <a:moveTo>
                    <a:pt x="719137" y="0"/>
                  </a:moveTo>
                  <a:cubicBezTo>
                    <a:pt x="741933" y="0"/>
                    <a:pt x="760412" y="20612"/>
                    <a:pt x="760412" y="46038"/>
                  </a:cubicBezTo>
                  <a:cubicBezTo>
                    <a:pt x="760412" y="71464"/>
                    <a:pt x="741933" y="92076"/>
                    <a:pt x="719137" y="92076"/>
                  </a:cubicBezTo>
                  <a:cubicBezTo>
                    <a:pt x="696341" y="92076"/>
                    <a:pt x="677862" y="71464"/>
                    <a:pt x="677862" y="46038"/>
                  </a:cubicBezTo>
                  <a:cubicBezTo>
                    <a:pt x="677862" y="20612"/>
                    <a:pt x="696341" y="0"/>
                    <a:pt x="719137" y="0"/>
                  </a:cubicBezTo>
                  <a:close/>
                  <a:moveTo>
                    <a:pt x="444500" y="0"/>
                  </a:moveTo>
                  <a:cubicBezTo>
                    <a:pt x="467296" y="0"/>
                    <a:pt x="485775" y="20612"/>
                    <a:pt x="485775" y="46038"/>
                  </a:cubicBezTo>
                  <a:cubicBezTo>
                    <a:pt x="485775" y="71464"/>
                    <a:pt x="467296" y="92076"/>
                    <a:pt x="444500" y="92076"/>
                  </a:cubicBezTo>
                  <a:cubicBezTo>
                    <a:pt x="421704" y="92076"/>
                    <a:pt x="403225" y="71464"/>
                    <a:pt x="403225" y="46038"/>
                  </a:cubicBezTo>
                  <a:cubicBezTo>
                    <a:pt x="403225" y="20612"/>
                    <a:pt x="421704" y="0"/>
                    <a:pt x="444500" y="0"/>
                  </a:cubicBezTo>
                  <a:close/>
                </a:path>
              </a:pathLst>
            </a:custGeom>
            <a:solidFill>
              <a:srgbClr val="76BD2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Section Header - 2">
  <p:cSld name="3_Section Header - 2">
    <p:bg>
      <p:bgPr>
        <a:solidFill>
          <a:srgbClr val="EE7623"/>
        </a:solidFill>
      </p:bgPr>
    </p:bg>
    <p:spTree>
      <p:nvGrpSpPr>
        <p:cNvPr id="111" name="Shape 111"/>
        <p:cNvGrpSpPr/>
        <p:nvPr/>
      </p:nvGrpSpPr>
      <p:grpSpPr>
        <a:xfrm>
          <a:off x="0" y="0"/>
          <a:ext cx="0" cy="0"/>
          <a:chOff x="0" y="0"/>
          <a:chExt cx="0" cy="0"/>
        </a:xfrm>
      </p:grpSpPr>
      <p:grpSp>
        <p:nvGrpSpPr>
          <p:cNvPr id="112" name="Google Shape;112;p24"/>
          <p:cNvGrpSpPr/>
          <p:nvPr/>
        </p:nvGrpSpPr>
        <p:grpSpPr>
          <a:xfrm>
            <a:off x="1" y="5311588"/>
            <a:ext cx="1540700" cy="1546411"/>
            <a:chOff x="0" y="5138736"/>
            <a:chExt cx="1712913" cy="1719263"/>
          </a:xfrm>
        </p:grpSpPr>
        <p:sp>
          <p:nvSpPr>
            <p:cNvPr id="113" name="Google Shape;113;p24"/>
            <p:cNvSpPr/>
            <p:nvPr/>
          </p:nvSpPr>
          <p:spPr>
            <a:xfrm flipH="1">
              <a:off x="0" y="5138736"/>
              <a:ext cx="1712913" cy="1719263"/>
            </a:xfrm>
            <a:custGeom>
              <a:rect b="b" l="l" r="r" t="t"/>
              <a:pathLst>
                <a:path extrusionOk="0" h="1083" w="1079">
                  <a:moveTo>
                    <a:pt x="0" y="1083"/>
                  </a:moveTo>
                  <a:lnTo>
                    <a:pt x="1079" y="1083"/>
                  </a:lnTo>
                  <a:lnTo>
                    <a:pt x="1079" y="0"/>
                  </a:lnTo>
                  <a:lnTo>
                    <a:pt x="0" y="1083"/>
                  </a:ln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14" name="Google Shape;114;p24"/>
            <p:cNvSpPr/>
            <p:nvPr/>
          </p:nvSpPr>
          <p:spPr>
            <a:xfrm flipH="1">
              <a:off x="0" y="5138736"/>
              <a:ext cx="1712913" cy="1719263"/>
            </a:xfrm>
            <a:custGeom>
              <a:rect b="b" l="l" r="r" t="t"/>
              <a:pathLst>
                <a:path extrusionOk="0" h="384" w="383">
                  <a:moveTo>
                    <a:pt x="0" y="192"/>
                  </a:moveTo>
                  <a:cubicBezTo>
                    <a:pt x="0" y="192"/>
                    <a:pt x="0" y="192"/>
                    <a:pt x="0" y="192"/>
                  </a:cubicBezTo>
                  <a:cubicBezTo>
                    <a:pt x="0" y="298"/>
                    <a:pt x="85" y="384"/>
                    <a:pt x="191" y="384"/>
                  </a:cubicBezTo>
                  <a:cubicBezTo>
                    <a:pt x="191" y="384"/>
                    <a:pt x="191" y="384"/>
                    <a:pt x="191" y="384"/>
                  </a:cubicBezTo>
                  <a:cubicBezTo>
                    <a:pt x="297" y="384"/>
                    <a:pt x="383" y="298"/>
                    <a:pt x="383" y="192"/>
                  </a:cubicBezTo>
                  <a:cubicBezTo>
                    <a:pt x="383" y="192"/>
                    <a:pt x="383" y="192"/>
                    <a:pt x="383" y="192"/>
                  </a:cubicBezTo>
                  <a:cubicBezTo>
                    <a:pt x="383" y="86"/>
                    <a:pt x="297" y="0"/>
                    <a:pt x="191" y="0"/>
                  </a:cubicBezTo>
                  <a:cubicBezTo>
                    <a:pt x="191" y="0"/>
                    <a:pt x="191" y="0"/>
                    <a:pt x="191" y="0"/>
                  </a:cubicBezTo>
                  <a:cubicBezTo>
                    <a:pt x="85" y="0"/>
                    <a:pt x="0" y="86"/>
                    <a:pt x="0" y="192"/>
                  </a:cubicBez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15" name="Google Shape;115;p24"/>
            <p:cNvSpPr/>
            <p:nvPr/>
          </p:nvSpPr>
          <p:spPr>
            <a:xfrm flipH="1">
              <a:off x="450850" y="5595936"/>
              <a:ext cx="809625" cy="809625"/>
            </a:xfrm>
            <a:custGeom>
              <a:rect b="b" l="l" r="r" t="t"/>
              <a:pathLst>
                <a:path extrusionOk="0" h="181" w="181">
                  <a:moveTo>
                    <a:pt x="0" y="90"/>
                  </a:moveTo>
                  <a:cubicBezTo>
                    <a:pt x="0" y="90"/>
                    <a:pt x="0" y="90"/>
                    <a:pt x="0" y="90"/>
                  </a:cubicBezTo>
                  <a:cubicBezTo>
                    <a:pt x="0" y="140"/>
                    <a:pt x="40" y="181"/>
                    <a:pt x="90" y="181"/>
                  </a:cubicBezTo>
                  <a:cubicBezTo>
                    <a:pt x="90" y="181"/>
                    <a:pt x="90" y="181"/>
                    <a:pt x="90" y="181"/>
                  </a:cubicBezTo>
                  <a:cubicBezTo>
                    <a:pt x="141" y="181"/>
                    <a:pt x="181" y="140"/>
                    <a:pt x="181" y="90"/>
                  </a:cubicBezTo>
                  <a:cubicBezTo>
                    <a:pt x="181" y="90"/>
                    <a:pt x="181" y="90"/>
                    <a:pt x="181" y="90"/>
                  </a:cubicBezTo>
                  <a:cubicBezTo>
                    <a:pt x="181" y="40"/>
                    <a:pt x="141" y="0"/>
                    <a:pt x="90" y="0"/>
                  </a:cubicBezTo>
                  <a:cubicBezTo>
                    <a:pt x="90" y="0"/>
                    <a:pt x="90" y="0"/>
                    <a:pt x="90" y="0"/>
                  </a:cubicBezTo>
                  <a:cubicBezTo>
                    <a:pt x="40" y="0"/>
                    <a:pt x="0" y="40"/>
                    <a:pt x="0" y="90"/>
                  </a:cubicBezTo>
                  <a:close/>
                </a:path>
              </a:pathLst>
            </a:custGeom>
            <a:solidFill>
              <a:srgbClr val="EE7623"/>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116" name="Google Shape;116;p24"/>
          <p:cNvGrpSpPr/>
          <p:nvPr/>
        </p:nvGrpSpPr>
        <p:grpSpPr>
          <a:xfrm rot="5400000">
            <a:off x="2855" y="-2857"/>
            <a:ext cx="1540700" cy="1546411"/>
            <a:chOff x="0" y="5138736"/>
            <a:chExt cx="1712913" cy="1719263"/>
          </a:xfrm>
        </p:grpSpPr>
        <p:sp>
          <p:nvSpPr>
            <p:cNvPr id="117" name="Google Shape;117;p24"/>
            <p:cNvSpPr/>
            <p:nvPr/>
          </p:nvSpPr>
          <p:spPr>
            <a:xfrm flipH="1">
              <a:off x="0" y="5138736"/>
              <a:ext cx="1712913" cy="1719263"/>
            </a:xfrm>
            <a:custGeom>
              <a:rect b="b" l="l" r="r" t="t"/>
              <a:pathLst>
                <a:path extrusionOk="0" h="1083" w="1079">
                  <a:moveTo>
                    <a:pt x="0" y="1083"/>
                  </a:moveTo>
                  <a:lnTo>
                    <a:pt x="1079" y="1083"/>
                  </a:lnTo>
                  <a:lnTo>
                    <a:pt x="1079" y="0"/>
                  </a:lnTo>
                  <a:lnTo>
                    <a:pt x="0" y="1083"/>
                  </a:ln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18" name="Google Shape;118;p24"/>
            <p:cNvSpPr/>
            <p:nvPr/>
          </p:nvSpPr>
          <p:spPr>
            <a:xfrm flipH="1">
              <a:off x="0" y="5138736"/>
              <a:ext cx="1712913" cy="1719263"/>
            </a:xfrm>
            <a:custGeom>
              <a:rect b="b" l="l" r="r" t="t"/>
              <a:pathLst>
                <a:path extrusionOk="0" h="384" w="383">
                  <a:moveTo>
                    <a:pt x="0" y="192"/>
                  </a:moveTo>
                  <a:cubicBezTo>
                    <a:pt x="0" y="192"/>
                    <a:pt x="0" y="192"/>
                    <a:pt x="0" y="192"/>
                  </a:cubicBezTo>
                  <a:cubicBezTo>
                    <a:pt x="0" y="298"/>
                    <a:pt x="85" y="384"/>
                    <a:pt x="191" y="384"/>
                  </a:cubicBezTo>
                  <a:cubicBezTo>
                    <a:pt x="191" y="384"/>
                    <a:pt x="191" y="384"/>
                    <a:pt x="191" y="384"/>
                  </a:cubicBezTo>
                  <a:cubicBezTo>
                    <a:pt x="297" y="384"/>
                    <a:pt x="383" y="298"/>
                    <a:pt x="383" y="192"/>
                  </a:cubicBezTo>
                  <a:cubicBezTo>
                    <a:pt x="383" y="192"/>
                    <a:pt x="383" y="192"/>
                    <a:pt x="383" y="192"/>
                  </a:cubicBezTo>
                  <a:cubicBezTo>
                    <a:pt x="383" y="86"/>
                    <a:pt x="297" y="0"/>
                    <a:pt x="191" y="0"/>
                  </a:cubicBezTo>
                  <a:cubicBezTo>
                    <a:pt x="191" y="0"/>
                    <a:pt x="191" y="0"/>
                    <a:pt x="191" y="0"/>
                  </a:cubicBezTo>
                  <a:cubicBezTo>
                    <a:pt x="85" y="0"/>
                    <a:pt x="0" y="86"/>
                    <a:pt x="0" y="192"/>
                  </a:cubicBez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19" name="Google Shape;119;p24"/>
            <p:cNvSpPr/>
            <p:nvPr/>
          </p:nvSpPr>
          <p:spPr>
            <a:xfrm flipH="1">
              <a:off x="450850" y="5595936"/>
              <a:ext cx="809625" cy="809625"/>
            </a:xfrm>
            <a:custGeom>
              <a:rect b="b" l="l" r="r" t="t"/>
              <a:pathLst>
                <a:path extrusionOk="0" h="181" w="181">
                  <a:moveTo>
                    <a:pt x="0" y="90"/>
                  </a:moveTo>
                  <a:cubicBezTo>
                    <a:pt x="0" y="90"/>
                    <a:pt x="0" y="90"/>
                    <a:pt x="0" y="90"/>
                  </a:cubicBezTo>
                  <a:cubicBezTo>
                    <a:pt x="0" y="140"/>
                    <a:pt x="40" y="181"/>
                    <a:pt x="90" y="181"/>
                  </a:cubicBezTo>
                  <a:cubicBezTo>
                    <a:pt x="90" y="181"/>
                    <a:pt x="90" y="181"/>
                    <a:pt x="90" y="181"/>
                  </a:cubicBezTo>
                  <a:cubicBezTo>
                    <a:pt x="141" y="181"/>
                    <a:pt x="181" y="140"/>
                    <a:pt x="181" y="90"/>
                  </a:cubicBezTo>
                  <a:cubicBezTo>
                    <a:pt x="181" y="90"/>
                    <a:pt x="181" y="90"/>
                    <a:pt x="181" y="90"/>
                  </a:cubicBezTo>
                  <a:cubicBezTo>
                    <a:pt x="181" y="40"/>
                    <a:pt x="141" y="0"/>
                    <a:pt x="90" y="0"/>
                  </a:cubicBezTo>
                  <a:cubicBezTo>
                    <a:pt x="90" y="0"/>
                    <a:pt x="90" y="0"/>
                    <a:pt x="90" y="0"/>
                  </a:cubicBezTo>
                  <a:cubicBezTo>
                    <a:pt x="40" y="0"/>
                    <a:pt x="0" y="40"/>
                    <a:pt x="0" y="90"/>
                  </a:cubicBezTo>
                  <a:close/>
                </a:path>
              </a:pathLst>
            </a:custGeom>
            <a:solidFill>
              <a:srgbClr val="EE7623"/>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120" name="Google Shape;120;p24"/>
          <p:cNvGrpSpPr/>
          <p:nvPr/>
        </p:nvGrpSpPr>
        <p:grpSpPr>
          <a:xfrm rot="10800000">
            <a:off x="10681448" y="0"/>
            <a:ext cx="1540700" cy="1546411"/>
            <a:chOff x="0" y="5138736"/>
            <a:chExt cx="1712913" cy="1719263"/>
          </a:xfrm>
        </p:grpSpPr>
        <p:sp>
          <p:nvSpPr>
            <p:cNvPr id="121" name="Google Shape;121;p24"/>
            <p:cNvSpPr/>
            <p:nvPr/>
          </p:nvSpPr>
          <p:spPr>
            <a:xfrm flipH="1">
              <a:off x="0" y="5138736"/>
              <a:ext cx="1712913" cy="1719263"/>
            </a:xfrm>
            <a:custGeom>
              <a:rect b="b" l="l" r="r" t="t"/>
              <a:pathLst>
                <a:path extrusionOk="0" h="1083" w="1079">
                  <a:moveTo>
                    <a:pt x="0" y="1083"/>
                  </a:moveTo>
                  <a:lnTo>
                    <a:pt x="1079" y="1083"/>
                  </a:lnTo>
                  <a:lnTo>
                    <a:pt x="1079" y="0"/>
                  </a:lnTo>
                  <a:lnTo>
                    <a:pt x="0" y="1083"/>
                  </a:ln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22" name="Google Shape;122;p24"/>
            <p:cNvSpPr/>
            <p:nvPr/>
          </p:nvSpPr>
          <p:spPr>
            <a:xfrm flipH="1">
              <a:off x="0" y="5138736"/>
              <a:ext cx="1712913" cy="1719263"/>
            </a:xfrm>
            <a:custGeom>
              <a:rect b="b" l="l" r="r" t="t"/>
              <a:pathLst>
                <a:path extrusionOk="0" h="384" w="383">
                  <a:moveTo>
                    <a:pt x="0" y="192"/>
                  </a:moveTo>
                  <a:cubicBezTo>
                    <a:pt x="0" y="192"/>
                    <a:pt x="0" y="192"/>
                    <a:pt x="0" y="192"/>
                  </a:cubicBezTo>
                  <a:cubicBezTo>
                    <a:pt x="0" y="298"/>
                    <a:pt x="85" y="384"/>
                    <a:pt x="191" y="384"/>
                  </a:cubicBezTo>
                  <a:cubicBezTo>
                    <a:pt x="191" y="384"/>
                    <a:pt x="191" y="384"/>
                    <a:pt x="191" y="384"/>
                  </a:cubicBezTo>
                  <a:cubicBezTo>
                    <a:pt x="297" y="384"/>
                    <a:pt x="383" y="298"/>
                    <a:pt x="383" y="192"/>
                  </a:cubicBezTo>
                  <a:cubicBezTo>
                    <a:pt x="383" y="192"/>
                    <a:pt x="383" y="192"/>
                    <a:pt x="383" y="192"/>
                  </a:cubicBezTo>
                  <a:cubicBezTo>
                    <a:pt x="383" y="86"/>
                    <a:pt x="297" y="0"/>
                    <a:pt x="191" y="0"/>
                  </a:cubicBezTo>
                  <a:cubicBezTo>
                    <a:pt x="191" y="0"/>
                    <a:pt x="191" y="0"/>
                    <a:pt x="191" y="0"/>
                  </a:cubicBezTo>
                  <a:cubicBezTo>
                    <a:pt x="85" y="0"/>
                    <a:pt x="0" y="86"/>
                    <a:pt x="0" y="192"/>
                  </a:cubicBez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23" name="Google Shape;123;p24"/>
            <p:cNvSpPr/>
            <p:nvPr/>
          </p:nvSpPr>
          <p:spPr>
            <a:xfrm flipH="1">
              <a:off x="450850" y="5595936"/>
              <a:ext cx="809625" cy="809625"/>
            </a:xfrm>
            <a:custGeom>
              <a:rect b="b" l="l" r="r" t="t"/>
              <a:pathLst>
                <a:path extrusionOk="0" h="181" w="181">
                  <a:moveTo>
                    <a:pt x="0" y="90"/>
                  </a:moveTo>
                  <a:cubicBezTo>
                    <a:pt x="0" y="90"/>
                    <a:pt x="0" y="90"/>
                    <a:pt x="0" y="90"/>
                  </a:cubicBezTo>
                  <a:cubicBezTo>
                    <a:pt x="0" y="140"/>
                    <a:pt x="40" y="181"/>
                    <a:pt x="90" y="181"/>
                  </a:cubicBezTo>
                  <a:cubicBezTo>
                    <a:pt x="90" y="181"/>
                    <a:pt x="90" y="181"/>
                    <a:pt x="90" y="181"/>
                  </a:cubicBezTo>
                  <a:cubicBezTo>
                    <a:pt x="141" y="181"/>
                    <a:pt x="181" y="140"/>
                    <a:pt x="181" y="90"/>
                  </a:cubicBezTo>
                  <a:cubicBezTo>
                    <a:pt x="181" y="90"/>
                    <a:pt x="181" y="90"/>
                    <a:pt x="181" y="90"/>
                  </a:cubicBezTo>
                  <a:cubicBezTo>
                    <a:pt x="181" y="40"/>
                    <a:pt x="141" y="0"/>
                    <a:pt x="90" y="0"/>
                  </a:cubicBezTo>
                  <a:cubicBezTo>
                    <a:pt x="90" y="0"/>
                    <a:pt x="90" y="0"/>
                    <a:pt x="90" y="0"/>
                  </a:cubicBezTo>
                  <a:cubicBezTo>
                    <a:pt x="40" y="0"/>
                    <a:pt x="0" y="40"/>
                    <a:pt x="0" y="90"/>
                  </a:cubicBezTo>
                  <a:close/>
                </a:path>
              </a:pathLst>
            </a:custGeom>
            <a:solidFill>
              <a:srgbClr val="EE7623"/>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sp>
        <p:nvSpPr>
          <p:cNvPr id="124" name="Google Shape;124;p24"/>
          <p:cNvSpPr/>
          <p:nvPr/>
        </p:nvSpPr>
        <p:spPr>
          <a:xfrm flipH="1" rot="-5400000">
            <a:off x="10648445" y="5308732"/>
            <a:ext cx="1540700" cy="1546411"/>
          </a:xfrm>
          <a:custGeom>
            <a:rect b="b" l="l" r="r" t="t"/>
            <a:pathLst>
              <a:path extrusionOk="0" h="1083" w="1079">
                <a:moveTo>
                  <a:pt x="0" y="1083"/>
                </a:moveTo>
                <a:lnTo>
                  <a:pt x="1079" y="1083"/>
                </a:lnTo>
                <a:lnTo>
                  <a:pt x="1079" y="0"/>
                </a:lnTo>
                <a:lnTo>
                  <a:pt x="0" y="1083"/>
                </a:ln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25" name="Google Shape;125;p24"/>
          <p:cNvSpPr/>
          <p:nvPr/>
        </p:nvSpPr>
        <p:spPr>
          <a:xfrm flipH="1" rot="-5400000">
            <a:off x="10648445" y="5308732"/>
            <a:ext cx="1540700" cy="1546411"/>
          </a:xfrm>
          <a:custGeom>
            <a:rect b="b" l="l" r="r" t="t"/>
            <a:pathLst>
              <a:path extrusionOk="0" h="384" w="383">
                <a:moveTo>
                  <a:pt x="0" y="192"/>
                </a:moveTo>
                <a:cubicBezTo>
                  <a:pt x="0" y="192"/>
                  <a:pt x="0" y="192"/>
                  <a:pt x="0" y="192"/>
                </a:cubicBezTo>
                <a:cubicBezTo>
                  <a:pt x="0" y="298"/>
                  <a:pt x="85" y="384"/>
                  <a:pt x="191" y="384"/>
                </a:cubicBezTo>
                <a:cubicBezTo>
                  <a:pt x="191" y="384"/>
                  <a:pt x="191" y="384"/>
                  <a:pt x="191" y="384"/>
                </a:cubicBezTo>
                <a:cubicBezTo>
                  <a:pt x="297" y="384"/>
                  <a:pt x="383" y="298"/>
                  <a:pt x="383" y="192"/>
                </a:cubicBezTo>
                <a:cubicBezTo>
                  <a:pt x="383" y="192"/>
                  <a:pt x="383" y="192"/>
                  <a:pt x="383" y="192"/>
                </a:cubicBezTo>
                <a:cubicBezTo>
                  <a:pt x="383" y="86"/>
                  <a:pt x="297" y="0"/>
                  <a:pt x="191" y="0"/>
                </a:cubicBezTo>
                <a:cubicBezTo>
                  <a:pt x="191" y="0"/>
                  <a:pt x="191" y="0"/>
                  <a:pt x="191" y="0"/>
                </a:cubicBezTo>
                <a:cubicBezTo>
                  <a:pt x="85" y="0"/>
                  <a:pt x="0" y="86"/>
                  <a:pt x="0" y="192"/>
                </a:cubicBez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26" name="Google Shape;126;p24"/>
          <p:cNvSpPr/>
          <p:nvPr/>
        </p:nvSpPr>
        <p:spPr>
          <a:xfrm flipH="1" rot="-5400000">
            <a:off x="11056823" y="5718538"/>
            <a:ext cx="728227" cy="728227"/>
          </a:xfrm>
          <a:custGeom>
            <a:rect b="b" l="l" r="r" t="t"/>
            <a:pathLst>
              <a:path extrusionOk="0" h="181" w="181">
                <a:moveTo>
                  <a:pt x="0" y="90"/>
                </a:moveTo>
                <a:cubicBezTo>
                  <a:pt x="0" y="90"/>
                  <a:pt x="0" y="90"/>
                  <a:pt x="0" y="90"/>
                </a:cubicBezTo>
                <a:cubicBezTo>
                  <a:pt x="0" y="140"/>
                  <a:pt x="40" y="181"/>
                  <a:pt x="90" y="181"/>
                </a:cubicBezTo>
                <a:cubicBezTo>
                  <a:pt x="90" y="181"/>
                  <a:pt x="90" y="181"/>
                  <a:pt x="90" y="181"/>
                </a:cubicBezTo>
                <a:cubicBezTo>
                  <a:pt x="141" y="181"/>
                  <a:pt x="181" y="140"/>
                  <a:pt x="181" y="90"/>
                </a:cubicBezTo>
                <a:cubicBezTo>
                  <a:pt x="181" y="90"/>
                  <a:pt x="181" y="90"/>
                  <a:pt x="181" y="90"/>
                </a:cubicBezTo>
                <a:cubicBezTo>
                  <a:pt x="181" y="40"/>
                  <a:pt x="141" y="0"/>
                  <a:pt x="90" y="0"/>
                </a:cubicBezTo>
                <a:cubicBezTo>
                  <a:pt x="90" y="0"/>
                  <a:pt x="90" y="0"/>
                  <a:pt x="90" y="0"/>
                </a:cubicBezTo>
                <a:cubicBezTo>
                  <a:pt x="40" y="0"/>
                  <a:pt x="0" y="40"/>
                  <a:pt x="0" y="90"/>
                </a:cubicBezTo>
                <a:close/>
              </a:path>
            </a:pathLst>
          </a:custGeom>
          <a:solidFill>
            <a:srgbClr val="EE7623"/>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27" name="Google Shape;127;p24"/>
          <p:cNvSpPr txBox="1"/>
          <p:nvPr>
            <p:ph idx="1" type="body"/>
          </p:nvPr>
        </p:nvSpPr>
        <p:spPr>
          <a:xfrm>
            <a:off x="1953362" y="1621971"/>
            <a:ext cx="8322564" cy="4824794"/>
          </a:xfrm>
          <a:prstGeom prst="rect">
            <a:avLst/>
          </a:prstGeom>
          <a:solidFill>
            <a:schemeClr val="lt1"/>
          </a:solidFill>
          <a:ln>
            <a:noFill/>
          </a:ln>
        </p:spPr>
        <p:txBody>
          <a:bodyPr anchorCtr="0" anchor="t" bIns="45700" lIns="91425" spcFirstLastPara="1" rIns="91425" wrap="square" tIns="45700">
            <a:normAutofit/>
          </a:bodyPr>
          <a:lstStyle>
            <a:lvl1pPr indent="-406400" lvl="0" marL="457200" algn="l">
              <a:lnSpc>
                <a:spcPct val="90000"/>
              </a:lnSpc>
              <a:spcBef>
                <a:spcPts val="1000"/>
              </a:spcBef>
              <a:spcAft>
                <a:spcPts val="0"/>
              </a:spcAft>
              <a:buClr>
                <a:schemeClr val="dk1"/>
              </a:buClr>
              <a:buSzPts val="2800"/>
              <a:buChar char="•"/>
              <a:defRPr>
                <a:solidFill>
                  <a:schemeClr val="dk1"/>
                </a:solidFill>
              </a:defRPr>
            </a:lvl1pPr>
            <a:lvl2pPr indent="-381000" lvl="1" marL="914400" algn="l">
              <a:lnSpc>
                <a:spcPct val="90000"/>
              </a:lnSpc>
              <a:spcBef>
                <a:spcPts val="500"/>
              </a:spcBef>
              <a:spcAft>
                <a:spcPts val="0"/>
              </a:spcAft>
              <a:buClr>
                <a:schemeClr val="dk1"/>
              </a:buClr>
              <a:buSzPts val="2400"/>
              <a:buChar char="•"/>
              <a:defRPr>
                <a:solidFill>
                  <a:schemeClr val="dk1"/>
                </a:solidFill>
              </a:defRPr>
            </a:lvl2pPr>
            <a:lvl3pPr indent="-355600" lvl="2" marL="1371600" algn="l">
              <a:lnSpc>
                <a:spcPct val="90000"/>
              </a:lnSpc>
              <a:spcBef>
                <a:spcPts val="500"/>
              </a:spcBef>
              <a:spcAft>
                <a:spcPts val="0"/>
              </a:spcAft>
              <a:buClr>
                <a:schemeClr val="dk1"/>
              </a:buClr>
              <a:buSzPts val="2000"/>
              <a:buChar char="•"/>
              <a:defRPr>
                <a:solidFill>
                  <a:schemeClr val="dk1"/>
                </a:solidFill>
              </a:defRPr>
            </a:lvl3pPr>
            <a:lvl4pPr indent="-342900" lvl="3" marL="1828800" algn="l">
              <a:lnSpc>
                <a:spcPct val="90000"/>
              </a:lnSpc>
              <a:spcBef>
                <a:spcPts val="500"/>
              </a:spcBef>
              <a:spcAft>
                <a:spcPts val="0"/>
              </a:spcAft>
              <a:buClr>
                <a:schemeClr val="dk1"/>
              </a:buClr>
              <a:buSzPts val="1800"/>
              <a:buChar char="•"/>
              <a:defRPr>
                <a:solidFill>
                  <a:schemeClr val="dk1"/>
                </a:solidFill>
              </a:defRPr>
            </a:lvl4pPr>
            <a:lvl5pPr indent="-342900" lvl="4" marL="2286000" algn="l">
              <a:lnSpc>
                <a:spcPct val="90000"/>
              </a:lnSpc>
              <a:spcBef>
                <a:spcPts val="500"/>
              </a:spcBef>
              <a:spcAft>
                <a:spcPts val="0"/>
              </a:spcAft>
              <a:buClr>
                <a:schemeClr val="dk1"/>
              </a:buClr>
              <a:buSzPts val="1800"/>
              <a:buChar char="•"/>
              <a:defRPr>
                <a:solidFill>
                  <a:schemeClr val="dk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28" name="Google Shape;128;p24"/>
          <p:cNvSpPr txBox="1"/>
          <p:nvPr>
            <p:ph type="ctrTitle"/>
          </p:nvPr>
        </p:nvSpPr>
        <p:spPr>
          <a:xfrm>
            <a:off x="1953362" y="283029"/>
            <a:ext cx="8329703" cy="1099458"/>
          </a:xfrm>
          <a:prstGeom prst="rect">
            <a:avLst/>
          </a:prstGeom>
          <a:solidFill>
            <a:schemeClr val="lt1"/>
          </a:solidFill>
          <a:ln>
            <a:noFill/>
          </a:ln>
        </p:spPr>
        <p:txBody>
          <a:bodyPr anchorCtr="0" anchor="ctr" bIns="91425" lIns="91425" spcFirstLastPara="1" rIns="91425" wrap="square" tIns="91425">
            <a:noAutofit/>
          </a:bodyPr>
          <a:lstStyle>
            <a:lvl1pPr lvl="0" algn="ctr">
              <a:lnSpc>
                <a:spcPct val="90000"/>
              </a:lnSpc>
              <a:spcBef>
                <a:spcPts val="0"/>
              </a:spcBef>
              <a:spcAft>
                <a:spcPts val="0"/>
              </a:spcAft>
              <a:buClr>
                <a:schemeClr val="accent1"/>
              </a:buClr>
              <a:buSzPts val="3000"/>
              <a:buFont typeface="Open Sans"/>
              <a:buNone/>
              <a:defRPr sz="3000">
                <a:solidFill>
                  <a:srgbClr val="EE7623"/>
                </a:solidFill>
              </a:defRPr>
            </a:lvl1pPr>
            <a:lvl2pPr lvl="1" algn="ctr">
              <a:spcBef>
                <a:spcPts val="0"/>
              </a:spcBef>
              <a:spcAft>
                <a:spcPts val="0"/>
              </a:spcAft>
              <a:buClr>
                <a:schemeClr val="accent1"/>
              </a:buClr>
              <a:buSzPts val="3000"/>
              <a:buNone/>
              <a:defRPr sz="3000">
                <a:solidFill>
                  <a:schemeClr val="accent1"/>
                </a:solidFill>
              </a:defRPr>
            </a:lvl2pPr>
            <a:lvl3pPr lvl="2" algn="ctr">
              <a:spcBef>
                <a:spcPts val="0"/>
              </a:spcBef>
              <a:spcAft>
                <a:spcPts val="0"/>
              </a:spcAft>
              <a:buClr>
                <a:schemeClr val="accent1"/>
              </a:buClr>
              <a:buSzPts val="3000"/>
              <a:buNone/>
              <a:defRPr sz="3000">
                <a:solidFill>
                  <a:schemeClr val="accent1"/>
                </a:solidFill>
              </a:defRPr>
            </a:lvl3pPr>
            <a:lvl4pPr lvl="3" algn="ctr">
              <a:spcBef>
                <a:spcPts val="0"/>
              </a:spcBef>
              <a:spcAft>
                <a:spcPts val="0"/>
              </a:spcAft>
              <a:buClr>
                <a:schemeClr val="accent1"/>
              </a:buClr>
              <a:buSzPts val="3000"/>
              <a:buNone/>
              <a:defRPr sz="3000">
                <a:solidFill>
                  <a:schemeClr val="accent1"/>
                </a:solidFill>
              </a:defRPr>
            </a:lvl4pPr>
            <a:lvl5pPr lvl="4" algn="ctr">
              <a:spcBef>
                <a:spcPts val="0"/>
              </a:spcBef>
              <a:spcAft>
                <a:spcPts val="0"/>
              </a:spcAft>
              <a:buClr>
                <a:schemeClr val="accent1"/>
              </a:buClr>
              <a:buSzPts val="3000"/>
              <a:buNone/>
              <a:defRPr sz="3000">
                <a:solidFill>
                  <a:schemeClr val="accent1"/>
                </a:solidFill>
              </a:defRPr>
            </a:lvl5pPr>
            <a:lvl6pPr lvl="5" algn="ctr">
              <a:spcBef>
                <a:spcPts val="0"/>
              </a:spcBef>
              <a:spcAft>
                <a:spcPts val="0"/>
              </a:spcAft>
              <a:buClr>
                <a:schemeClr val="accent1"/>
              </a:buClr>
              <a:buSzPts val="3000"/>
              <a:buNone/>
              <a:defRPr sz="3000">
                <a:solidFill>
                  <a:schemeClr val="accent1"/>
                </a:solidFill>
              </a:defRPr>
            </a:lvl6pPr>
            <a:lvl7pPr lvl="6" algn="ctr">
              <a:spcBef>
                <a:spcPts val="0"/>
              </a:spcBef>
              <a:spcAft>
                <a:spcPts val="0"/>
              </a:spcAft>
              <a:buClr>
                <a:schemeClr val="accent1"/>
              </a:buClr>
              <a:buSzPts val="3000"/>
              <a:buNone/>
              <a:defRPr sz="3000">
                <a:solidFill>
                  <a:schemeClr val="accent1"/>
                </a:solidFill>
              </a:defRPr>
            </a:lvl7pPr>
            <a:lvl8pPr lvl="7" algn="ctr">
              <a:spcBef>
                <a:spcPts val="0"/>
              </a:spcBef>
              <a:spcAft>
                <a:spcPts val="0"/>
              </a:spcAft>
              <a:buClr>
                <a:schemeClr val="accent1"/>
              </a:buClr>
              <a:buSzPts val="3000"/>
              <a:buNone/>
              <a:defRPr sz="3000">
                <a:solidFill>
                  <a:schemeClr val="accent1"/>
                </a:solidFill>
              </a:defRPr>
            </a:lvl8pPr>
            <a:lvl9pPr lvl="8" algn="ctr">
              <a:spcBef>
                <a:spcPts val="0"/>
              </a:spcBef>
              <a:spcAft>
                <a:spcPts val="0"/>
              </a:spcAft>
              <a:buClr>
                <a:schemeClr val="accent1"/>
              </a:buClr>
              <a:buSzPts val="3000"/>
              <a:buNone/>
              <a:defRPr sz="3000">
                <a:solidFill>
                  <a:schemeClr val="accent1"/>
                </a:solidFill>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33" name="Shape 33"/>
        <p:cNvGrpSpPr/>
        <p:nvPr/>
      </p:nvGrpSpPr>
      <p:grpSpPr>
        <a:xfrm>
          <a:off x="0" y="0"/>
          <a:ext cx="0" cy="0"/>
          <a:chOff x="0" y="0"/>
          <a:chExt cx="0" cy="0"/>
        </a:xfrm>
      </p:grpSpPr>
      <p:sp>
        <p:nvSpPr>
          <p:cNvPr id="34" name="Google Shape;34;p15"/>
          <p:cNvSpPr/>
          <p:nvPr/>
        </p:nvSpPr>
        <p:spPr>
          <a:xfrm>
            <a:off x="581192" y="614407"/>
            <a:ext cx="11027405" cy="1189298"/>
          </a:xfrm>
          <a:prstGeom prst="rect">
            <a:avLst/>
          </a:prstGeom>
          <a:solidFill>
            <a:srgbClr val="1399A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 name="Google Shape;35;p15"/>
          <p:cNvSpPr txBox="1"/>
          <p:nvPr>
            <p:ph type="title"/>
          </p:nvPr>
        </p:nvSpPr>
        <p:spPr>
          <a:xfrm>
            <a:off x="756744" y="702156"/>
            <a:ext cx="10646979" cy="10138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4400"/>
              <a:buFont typeface="Open Sans"/>
              <a:buNone/>
              <a:defRPr>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6" name="Google Shape;36;p15"/>
          <p:cNvSpPr txBox="1"/>
          <p:nvPr>
            <p:ph idx="1" type="body"/>
          </p:nvPr>
        </p:nvSpPr>
        <p:spPr>
          <a:xfrm>
            <a:off x="591456" y="2180496"/>
            <a:ext cx="11029615" cy="3678303"/>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grpSp>
        <p:nvGrpSpPr>
          <p:cNvPr id="37" name="Google Shape;37;p15"/>
          <p:cNvGrpSpPr/>
          <p:nvPr/>
        </p:nvGrpSpPr>
        <p:grpSpPr>
          <a:xfrm>
            <a:off x="603931" y="379139"/>
            <a:ext cx="11004666" cy="45720"/>
            <a:chOff x="603931" y="379139"/>
            <a:chExt cx="11004666" cy="45720"/>
          </a:xfrm>
        </p:grpSpPr>
        <p:sp>
          <p:nvSpPr>
            <p:cNvPr id="38" name="Google Shape;38;p15"/>
            <p:cNvSpPr/>
            <p:nvPr/>
          </p:nvSpPr>
          <p:spPr>
            <a:xfrm>
              <a:off x="603931" y="379140"/>
              <a:ext cx="3566622" cy="45719"/>
            </a:xfrm>
            <a:prstGeom prst="rect">
              <a:avLst/>
            </a:prstGeom>
            <a:solidFill>
              <a:srgbClr val="1399A8"/>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9" name="Google Shape;39;p15"/>
            <p:cNvSpPr/>
            <p:nvPr/>
          </p:nvSpPr>
          <p:spPr>
            <a:xfrm>
              <a:off x="4322953" y="379139"/>
              <a:ext cx="3566622" cy="45719"/>
            </a:xfrm>
            <a:prstGeom prst="rect">
              <a:avLst/>
            </a:prstGeom>
            <a:solidFill>
              <a:srgbClr val="EE762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0" name="Google Shape;40;p15"/>
            <p:cNvSpPr/>
            <p:nvPr/>
          </p:nvSpPr>
          <p:spPr>
            <a:xfrm>
              <a:off x="8041975" y="379140"/>
              <a:ext cx="3566622" cy="45719"/>
            </a:xfrm>
            <a:prstGeom prst="rect">
              <a:avLst/>
            </a:prstGeom>
            <a:solidFill>
              <a:srgbClr val="76BD2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Main Title Slide">
  <p:cSld name="2_Main Title Slide">
    <p:bg>
      <p:bgPr>
        <a:solidFill>
          <a:schemeClr val="lt1"/>
        </a:solidFill>
      </p:bgPr>
    </p:bg>
    <p:spTree>
      <p:nvGrpSpPr>
        <p:cNvPr id="41" name="Shape 41"/>
        <p:cNvGrpSpPr/>
        <p:nvPr/>
      </p:nvGrpSpPr>
      <p:grpSpPr>
        <a:xfrm>
          <a:off x="0" y="0"/>
          <a:ext cx="0" cy="0"/>
          <a:chOff x="0" y="0"/>
          <a:chExt cx="0" cy="0"/>
        </a:xfrm>
      </p:grpSpPr>
      <p:grpSp>
        <p:nvGrpSpPr>
          <p:cNvPr id="42" name="Google Shape;42;p16"/>
          <p:cNvGrpSpPr/>
          <p:nvPr/>
        </p:nvGrpSpPr>
        <p:grpSpPr>
          <a:xfrm rot="-5400000">
            <a:off x="-3649572" y="1001686"/>
            <a:ext cx="6927042" cy="4866268"/>
            <a:chOff x="547312" y="-1158316"/>
            <a:chExt cx="3945792" cy="2771931"/>
          </a:xfrm>
        </p:grpSpPr>
        <p:sp>
          <p:nvSpPr>
            <p:cNvPr id="43" name="Google Shape;43;p16"/>
            <p:cNvSpPr/>
            <p:nvPr/>
          </p:nvSpPr>
          <p:spPr>
            <a:xfrm>
              <a:off x="2528372" y="-1158316"/>
              <a:ext cx="1964732" cy="2771929"/>
            </a:xfrm>
            <a:custGeom>
              <a:rect b="b" l="l" r="r" t="t"/>
              <a:pathLst>
                <a:path extrusionOk="0" h="3092825" w="2192182">
                  <a:moveTo>
                    <a:pt x="0" y="0"/>
                  </a:moveTo>
                  <a:lnTo>
                    <a:pt x="2004510" y="0"/>
                  </a:lnTo>
                  <a:lnTo>
                    <a:pt x="2021055" y="34499"/>
                  </a:lnTo>
                  <a:cubicBezTo>
                    <a:pt x="2131349" y="296485"/>
                    <a:pt x="2192182" y="584328"/>
                    <a:pt x="2192182" y="886398"/>
                  </a:cubicBezTo>
                  <a:cubicBezTo>
                    <a:pt x="2192182" y="2027371"/>
                    <a:pt x="1336717" y="2960568"/>
                    <a:pt x="225480" y="3079975"/>
                  </a:cubicBezTo>
                  <a:lnTo>
                    <a:pt x="18" y="3092825"/>
                  </a:lnTo>
                  <a:lnTo>
                    <a:pt x="0" y="3092825"/>
                  </a:lnTo>
                  <a:lnTo>
                    <a:pt x="0" y="2692710"/>
                  </a:lnTo>
                  <a:lnTo>
                    <a:pt x="0" y="2317593"/>
                  </a:lnTo>
                  <a:lnTo>
                    <a:pt x="0" y="1966668"/>
                  </a:lnTo>
                  <a:lnTo>
                    <a:pt x="0" y="1639129"/>
                  </a:lnTo>
                  <a:lnTo>
                    <a:pt x="0" y="1334170"/>
                  </a:lnTo>
                  <a:lnTo>
                    <a:pt x="0" y="1050984"/>
                  </a:lnTo>
                  <a:lnTo>
                    <a:pt x="0" y="788765"/>
                  </a:lnTo>
                  <a:lnTo>
                    <a:pt x="0" y="546706"/>
                  </a:lnTo>
                  <a:lnTo>
                    <a:pt x="0" y="324001"/>
                  </a:lnTo>
                  <a:lnTo>
                    <a:pt x="0" y="119844"/>
                  </a:lnTo>
                  <a:close/>
                </a:path>
              </a:pathLst>
            </a:custGeom>
            <a:solidFill>
              <a:srgbClr val="76BD2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4" name="Google Shape;44;p16"/>
            <p:cNvSpPr/>
            <p:nvPr/>
          </p:nvSpPr>
          <p:spPr>
            <a:xfrm>
              <a:off x="547312" y="-1158314"/>
              <a:ext cx="1981060" cy="2771929"/>
            </a:xfrm>
            <a:custGeom>
              <a:rect b="b" l="l" r="r" t="t"/>
              <a:pathLst>
                <a:path extrusionOk="0" h="3084513" w="2210400">
                  <a:moveTo>
                    <a:pt x="189877" y="0"/>
                  </a:moveTo>
                  <a:lnTo>
                    <a:pt x="2210400" y="0"/>
                  </a:lnTo>
                  <a:lnTo>
                    <a:pt x="2210400" y="3084513"/>
                  </a:lnTo>
                  <a:lnTo>
                    <a:pt x="2037967" y="3084513"/>
                  </a:lnTo>
                  <a:lnTo>
                    <a:pt x="1977123" y="3081417"/>
                  </a:lnTo>
                  <a:cubicBezTo>
                    <a:pt x="871013" y="2968262"/>
                    <a:pt x="0" y="2027370"/>
                    <a:pt x="0" y="886397"/>
                  </a:cubicBezTo>
                  <a:cubicBezTo>
                    <a:pt x="0" y="584327"/>
                    <a:pt x="61939" y="295937"/>
                    <a:pt x="173758" y="33267"/>
                  </a:cubicBezTo>
                  <a:close/>
                </a:path>
              </a:pathLst>
            </a:custGeom>
            <a:solidFill>
              <a:srgbClr val="1399A8"/>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5" name="Google Shape;45;p16"/>
            <p:cNvSpPr/>
            <p:nvPr/>
          </p:nvSpPr>
          <p:spPr>
            <a:xfrm>
              <a:off x="1231703" y="-1158314"/>
              <a:ext cx="2578371" cy="2082095"/>
            </a:xfrm>
            <a:custGeom>
              <a:rect b="b" l="l" r="r" t="t"/>
              <a:pathLst>
                <a:path extrusionOk="0" h="2323132" w="2876859">
                  <a:moveTo>
                    <a:pt x="308584" y="0"/>
                  </a:moveTo>
                  <a:lnTo>
                    <a:pt x="2568276" y="0"/>
                  </a:lnTo>
                  <a:lnTo>
                    <a:pt x="2631199" y="84012"/>
                  </a:lnTo>
                  <a:cubicBezTo>
                    <a:pt x="2760447" y="275022"/>
                    <a:pt x="2844880" y="498745"/>
                    <a:pt x="2869434" y="740141"/>
                  </a:cubicBezTo>
                  <a:lnTo>
                    <a:pt x="2876859" y="886960"/>
                  </a:lnTo>
                  <a:lnTo>
                    <a:pt x="2876859" y="886999"/>
                  </a:lnTo>
                  <a:lnTo>
                    <a:pt x="2869434" y="1033817"/>
                  </a:lnTo>
                  <a:cubicBezTo>
                    <a:pt x="2795772" y="1758006"/>
                    <a:pt x="2183202" y="2323132"/>
                    <a:pt x="1438430" y="2323132"/>
                  </a:cubicBezTo>
                  <a:cubicBezTo>
                    <a:pt x="644007" y="2323132"/>
                    <a:pt x="0" y="1680144"/>
                    <a:pt x="0" y="886979"/>
                  </a:cubicBezTo>
                  <a:cubicBezTo>
                    <a:pt x="0" y="589542"/>
                    <a:pt x="90564" y="313224"/>
                    <a:pt x="245662" y="84012"/>
                  </a:cubicBez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6" name="Google Shape;46;p16"/>
            <p:cNvSpPr/>
            <p:nvPr/>
          </p:nvSpPr>
          <p:spPr>
            <a:xfrm>
              <a:off x="1903037" y="-498167"/>
              <a:ext cx="1234080" cy="1240883"/>
            </a:xfrm>
            <a:custGeom>
              <a:rect b="b" l="l" r="r" t="t"/>
              <a:pathLst>
                <a:path extrusionOk="0" h="1447800" w="1439862">
                  <a:moveTo>
                    <a:pt x="995362" y="1365250"/>
                  </a:moveTo>
                  <a:cubicBezTo>
                    <a:pt x="1018158" y="1365250"/>
                    <a:pt x="1036637" y="1383729"/>
                    <a:pt x="1036637" y="1406525"/>
                  </a:cubicBezTo>
                  <a:cubicBezTo>
                    <a:pt x="1036637" y="1429321"/>
                    <a:pt x="1018158" y="1447800"/>
                    <a:pt x="995362" y="1447800"/>
                  </a:cubicBezTo>
                  <a:cubicBezTo>
                    <a:pt x="972566" y="1447800"/>
                    <a:pt x="954087" y="1429321"/>
                    <a:pt x="954087" y="1406525"/>
                  </a:cubicBezTo>
                  <a:cubicBezTo>
                    <a:pt x="954087" y="1383729"/>
                    <a:pt x="972566" y="1365250"/>
                    <a:pt x="995362" y="1365250"/>
                  </a:cubicBezTo>
                  <a:close/>
                  <a:moveTo>
                    <a:pt x="719137" y="1365250"/>
                  </a:moveTo>
                  <a:cubicBezTo>
                    <a:pt x="741933" y="1365250"/>
                    <a:pt x="760412" y="1383729"/>
                    <a:pt x="760412" y="1406525"/>
                  </a:cubicBezTo>
                  <a:cubicBezTo>
                    <a:pt x="760412" y="1429321"/>
                    <a:pt x="741933" y="1447800"/>
                    <a:pt x="719137" y="1447800"/>
                  </a:cubicBezTo>
                  <a:cubicBezTo>
                    <a:pt x="696341" y="1447800"/>
                    <a:pt x="677862" y="1429321"/>
                    <a:pt x="677862" y="1406525"/>
                  </a:cubicBezTo>
                  <a:cubicBezTo>
                    <a:pt x="677862" y="1383729"/>
                    <a:pt x="696341" y="1365250"/>
                    <a:pt x="719137" y="1365250"/>
                  </a:cubicBezTo>
                  <a:close/>
                  <a:moveTo>
                    <a:pt x="444500" y="1365250"/>
                  </a:moveTo>
                  <a:cubicBezTo>
                    <a:pt x="467296" y="1365250"/>
                    <a:pt x="485775" y="1383729"/>
                    <a:pt x="485775" y="1406525"/>
                  </a:cubicBezTo>
                  <a:cubicBezTo>
                    <a:pt x="485775" y="1429321"/>
                    <a:pt x="467296" y="1447800"/>
                    <a:pt x="444500" y="1447800"/>
                  </a:cubicBezTo>
                  <a:cubicBezTo>
                    <a:pt x="421704" y="1447800"/>
                    <a:pt x="403225" y="1429321"/>
                    <a:pt x="403225" y="1406525"/>
                  </a:cubicBezTo>
                  <a:cubicBezTo>
                    <a:pt x="403225" y="1383729"/>
                    <a:pt x="421704" y="1365250"/>
                    <a:pt x="444500" y="1365250"/>
                  </a:cubicBezTo>
                  <a:close/>
                  <a:moveTo>
                    <a:pt x="1127125" y="1227137"/>
                  </a:moveTo>
                  <a:cubicBezTo>
                    <a:pt x="1152551" y="1227137"/>
                    <a:pt x="1173163" y="1245616"/>
                    <a:pt x="1173163" y="1268412"/>
                  </a:cubicBezTo>
                  <a:cubicBezTo>
                    <a:pt x="1173163" y="1291208"/>
                    <a:pt x="1152551" y="1309687"/>
                    <a:pt x="1127125" y="1309687"/>
                  </a:cubicBezTo>
                  <a:cubicBezTo>
                    <a:pt x="1101699" y="1309687"/>
                    <a:pt x="1081087" y="1291208"/>
                    <a:pt x="1081087" y="1268412"/>
                  </a:cubicBezTo>
                  <a:cubicBezTo>
                    <a:pt x="1081087" y="1245616"/>
                    <a:pt x="1101699" y="1227137"/>
                    <a:pt x="1127125" y="1227137"/>
                  </a:cubicBezTo>
                  <a:close/>
                  <a:moveTo>
                    <a:pt x="857250" y="1227137"/>
                  </a:moveTo>
                  <a:cubicBezTo>
                    <a:pt x="880046" y="1227137"/>
                    <a:pt x="898525" y="1245616"/>
                    <a:pt x="898525" y="1268412"/>
                  </a:cubicBezTo>
                  <a:cubicBezTo>
                    <a:pt x="898525" y="1291208"/>
                    <a:pt x="880046" y="1309687"/>
                    <a:pt x="857250" y="1309687"/>
                  </a:cubicBezTo>
                  <a:cubicBezTo>
                    <a:pt x="834454" y="1309687"/>
                    <a:pt x="815975" y="1291208"/>
                    <a:pt x="815975" y="1268412"/>
                  </a:cubicBezTo>
                  <a:cubicBezTo>
                    <a:pt x="815975" y="1245616"/>
                    <a:pt x="834454" y="1227137"/>
                    <a:pt x="857250" y="1227137"/>
                  </a:cubicBezTo>
                  <a:close/>
                  <a:moveTo>
                    <a:pt x="582612" y="1227137"/>
                  </a:moveTo>
                  <a:cubicBezTo>
                    <a:pt x="605408" y="1227137"/>
                    <a:pt x="623887" y="1245616"/>
                    <a:pt x="623887" y="1268412"/>
                  </a:cubicBezTo>
                  <a:cubicBezTo>
                    <a:pt x="623887" y="1291208"/>
                    <a:pt x="605408" y="1309687"/>
                    <a:pt x="582612" y="1309687"/>
                  </a:cubicBezTo>
                  <a:cubicBezTo>
                    <a:pt x="559816" y="1309687"/>
                    <a:pt x="541337" y="1291208"/>
                    <a:pt x="541337" y="1268412"/>
                  </a:cubicBezTo>
                  <a:cubicBezTo>
                    <a:pt x="541337" y="1245616"/>
                    <a:pt x="559816" y="1227137"/>
                    <a:pt x="582612" y="1227137"/>
                  </a:cubicBezTo>
                  <a:close/>
                  <a:moveTo>
                    <a:pt x="306387" y="1227137"/>
                  </a:moveTo>
                  <a:cubicBezTo>
                    <a:pt x="329183" y="1227137"/>
                    <a:pt x="347662" y="1245616"/>
                    <a:pt x="347662" y="1268412"/>
                  </a:cubicBezTo>
                  <a:cubicBezTo>
                    <a:pt x="347662" y="1291208"/>
                    <a:pt x="329183" y="1309687"/>
                    <a:pt x="306387" y="1309687"/>
                  </a:cubicBezTo>
                  <a:cubicBezTo>
                    <a:pt x="283591" y="1309687"/>
                    <a:pt x="265112" y="1291208"/>
                    <a:pt x="265112" y="1268412"/>
                  </a:cubicBezTo>
                  <a:cubicBezTo>
                    <a:pt x="265112" y="1245616"/>
                    <a:pt x="283591" y="1227137"/>
                    <a:pt x="306387" y="1227137"/>
                  </a:cubicBezTo>
                  <a:close/>
                  <a:moveTo>
                    <a:pt x="1265238" y="1090612"/>
                  </a:moveTo>
                  <a:cubicBezTo>
                    <a:pt x="1290664" y="1090612"/>
                    <a:pt x="1311276" y="1111224"/>
                    <a:pt x="1311276" y="1136650"/>
                  </a:cubicBezTo>
                  <a:cubicBezTo>
                    <a:pt x="1311276" y="1162076"/>
                    <a:pt x="1290664" y="1182688"/>
                    <a:pt x="1265238" y="1182688"/>
                  </a:cubicBezTo>
                  <a:cubicBezTo>
                    <a:pt x="1239812" y="1182688"/>
                    <a:pt x="1219200" y="1162076"/>
                    <a:pt x="1219200" y="1136650"/>
                  </a:cubicBezTo>
                  <a:cubicBezTo>
                    <a:pt x="1219200" y="1111224"/>
                    <a:pt x="1239812" y="1090612"/>
                    <a:pt x="1265238" y="1090612"/>
                  </a:cubicBezTo>
                  <a:close/>
                  <a:moveTo>
                    <a:pt x="995362" y="1090612"/>
                  </a:moveTo>
                  <a:cubicBezTo>
                    <a:pt x="1018158" y="1090612"/>
                    <a:pt x="1036637" y="1111224"/>
                    <a:pt x="1036637" y="1136650"/>
                  </a:cubicBezTo>
                  <a:cubicBezTo>
                    <a:pt x="1036637" y="1162076"/>
                    <a:pt x="1018158" y="1182688"/>
                    <a:pt x="995362" y="1182688"/>
                  </a:cubicBezTo>
                  <a:cubicBezTo>
                    <a:pt x="972566" y="1182688"/>
                    <a:pt x="954087" y="1162076"/>
                    <a:pt x="954087" y="1136650"/>
                  </a:cubicBezTo>
                  <a:cubicBezTo>
                    <a:pt x="954087" y="1111224"/>
                    <a:pt x="972566" y="1090612"/>
                    <a:pt x="995362" y="1090612"/>
                  </a:cubicBezTo>
                  <a:close/>
                  <a:moveTo>
                    <a:pt x="719137" y="1090612"/>
                  </a:moveTo>
                  <a:cubicBezTo>
                    <a:pt x="741933" y="1090612"/>
                    <a:pt x="760412" y="1111224"/>
                    <a:pt x="760412" y="1136650"/>
                  </a:cubicBezTo>
                  <a:cubicBezTo>
                    <a:pt x="760412" y="1162076"/>
                    <a:pt x="741933" y="1182688"/>
                    <a:pt x="719137" y="1182688"/>
                  </a:cubicBezTo>
                  <a:cubicBezTo>
                    <a:pt x="696341" y="1182688"/>
                    <a:pt x="677862" y="1162076"/>
                    <a:pt x="677862" y="1136650"/>
                  </a:cubicBezTo>
                  <a:cubicBezTo>
                    <a:pt x="677862" y="1111224"/>
                    <a:pt x="696341" y="1090612"/>
                    <a:pt x="719137" y="1090612"/>
                  </a:cubicBezTo>
                  <a:close/>
                  <a:moveTo>
                    <a:pt x="444500" y="1090612"/>
                  </a:moveTo>
                  <a:cubicBezTo>
                    <a:pt x="467296" y="1090612"/>
                    <a:pt x="485775" y="1111224"/>
                    <a:pt x="485775" y="1136650"/>
                  </a:cubicBezTo>
                  <a:cubicBezTo>
                    <a:pt x="485775" y="1162076"/>
                    <a:pt x="467296" y="1182688"/>
                    <a:pt x="444500" y="1182688"/>
                  </a:cubicBezTo>
                  <a:cubicBezTo>
                    <a:pt x="421704" y="1182688"/>
                    <a:pt x="403225" y="1162076"/>
                    <a:pt x="403225" y="1136650"/>
                  </a:cubicBezTo>
                  <a:cubicBezTo>
                    <a:pt x="403225" y="1111224"/>
                    <a:pt x="421704" y="1090612"/>
                    <a:pt x="444500" y="1090612"/>
                  </a:cubicBezTo>
                  <a:close/>
                  <a:moveTo>
                    <a:pt x="173831" y="1090612"/>
                  </a:moveTo>
                  <a:cubicBezTo>
                    <a:pt x="198819" y="1090612"/>
                    <a:pt x="219075" y="1111224"/>
                    <a:pt x="219075" y="1136650"/>
                  </a:cubicBezTo>
                  <a:cubicBezTo>
                    <a:pt x="219075" y="1162076"/>
                    <a:pt x="198819" y="1182688"/>
                    <a:pt x="173831" y="1182688"/>
                  </a:cubicBezTo>
                  <a:cubicBezTo>
                    <a:pt x="148843" y="1182688"/>
                    <a:pt x="128587" y="1162076"/>
                    <a:pt x="128587" y="1136650"/>
                  </a:cubicBezTo>
                  <a:cubicBezTo>
                    <a:pt x="128587" y="1111224"/>
                    <a:pt x="148843" y="1090612"/>
                    <a:pt x="173831" y="1090612"/>
                  </a:cubicBezTo>
                  <a:close/>
                  <a:moveTo>
                    <a:pt x="1398587" y="962025"/>
                  </a:moveTo>
                  <a:cubicBezTo>
                    <a:pt x="1421383" y="962025"/>
                    <a:pt x="1439862" y="980504"/>
                    <a:pt x="1439862" y="1003300"/>
                  </a:cubicBezTo>
                  <a:cubicBezTo>
                    <a:pt x="1439862" y="1026096"/>
                    <a:pt x="1421383" y="1044575"/>
                    <a:pt x="1398587" y="1044575"/>
                  </a:cubicBezTo>
                  <a:cubicBezTo>
                    <a:pt x="1375791" y="1044575"/>
                    <a:pt x="1357312" y="1026096"/>
                    <a:pt x="1357312" y="1003300"/>
                  </a:cubicBezTo>
                  <a:cubicBezTo>
                    <a:pt x="1357312" y="980504"/>
                    <a:pt x="1375791" y="962025"/>
                    <a:pt x="1398587" y="962025"/>
                  </a:cubicBezTo>
                  <a:close/>
                  <a:moveTo>
                    <a:pt x="1127125" y="962025"/>
                  </a:moveTo>
                  <a:cubicBezTo>
                    <a:pt x="1152551" y="962025"/>
                    <a:pt x="1173163" y="980504"/>
                    <a:pt x="1173163" y="1003300"/>
                  </a:cubicBezTo>
                  <a:cubicBezTo>
                    <a:pt x="1173163" y="1026096"/>
                    <a:pt x="1152551" y="1044575"/>
                    <a:pt x="1127125" y="1044575"/>
                  </a:cubicBezTo>
                  <a:cubicBezTo>
                    <a:pt x="1101699" y="1044575"/>
                    <a:pt x="1081087" y="1026096"/>
                    <a:pt x="1081087" y="1003300"/>
                  </a:cubicBezTo>
                  <a:cubicBezTo>
                    <a:pt x="1081087" y="980504"/>
                    <a:pt x="1101699" y="962025"/>
                    <a:pt x="1127125" y="962025"/>
                  </a:cubicBezTo>
                  <a:close/>
                  <a:moveTo>
                    <a:pt x="857250" y="962025"/>
                  </a:moveTo>
                  <a:cubicBezTo>
                    <a:pt x="880046" y="962025"/>
                    <a:pt x="898525" y="980504"/>
                    <a:pt x="898525" y="1003300"/>
                  </a:cubicBezTo>
                  <a:cubicBezTo>
                    <a:pt x="898525" y="1026096"/>
                    <a:pt x="880046" y="1044575"/>
                    <a:pt x="857250" y="1044575"/>
                  </a:cubicBezTo>
                  <a:cubicBezTo>
                    <a:pt x="834454" y="1044575"/>
                    <a:pt x="815975" y="1026096"/>
                    <a:pt x="815975" y="1003300"/>
                  </a:cubicBezTo>
                  <a:cubicBezTo>
                    <a:pt x="815975" y="980504"/>
                    <a:pt x="834454" y="962025"/>
                    <a:pt x="857250" y="962025"/>
                  </a:cubicBezTo>
                  <a:close/>
                  <a:moveTo>
                    <a:pt x="582612" y="962025"/>
                  </a:moveTo>
                  <a:cubicBezTo>
                    <a:pt x="605408" y="962025"/>
                    <a:pt x="623887" y="980504"/>
                    <a:pt x="623887" y="1003300"/>
                  </a:cubicBezTo>
                  <a:cubicBezTo>
                    <a:pt x="623887" y="1026096"/>
                    <a:pt x="605408" y="1044575"/>
                    <a:pt x="582612" y="1044575"/>
                  </a:cubicBezTo>
                  <a:cubicBezTo>
                    <a:pt x="559816" y="1044575"/>
                    <a:pt x="541337" y="1026096"/>
                    <a:pt x="541337" y="1003300"/>
                  </a:cubicBezTo>
                  <a:cubicBezTo>
                    <a:pt x="541337" y="980504"/>
                    <a:pt x="559816" y="962025"/>
                    <a:pt x="582612" y="962025"/>
                  </a:cubicBezTo>
                  <a:close/>
                  <a:moveTo>
                    <a:pt x="306387" y="962025"/>
                  </a:moveTo>
                  <a:cubicBezTo>
                    <a:pt x="329183" y="962025"/>
                    <a:pt x="347662" y="980504"/>
                    <a:pt x="347662" y="1003300"/>
                  </a:cubicBezTo>
                  <a:cubicBezTo>
                    <a:pt x="347662" y="1026096"/>
                    <a:pt x="329183" y="1044575"/>
                    <a:pt x="306387" y="1044575"/>
                  </a:cubicBezTo>
                  <a:cubicBezTo>
                    <a:pt x="283591" y="1044575"/>
                    <a:pt x="265112" y="1026096"/>
                    <a:pt x="265112" y="1003300"/>
                  </a:cubicBezTo>
                  <a:cubicBezTo>
                    <a:pt x="265112" y="980504"/>
                    <a:pt x="283591" y="962025"/>
                    <a:pt x="306387" y="962025"/>
                  </a:cubicBezTo>
                  <a:close/>
                  <a:moveTo>
                    <a:pt x="41275" y="962025"/>
                  </a:moveTo>
                  <a:cubicBezTo>
                    <a:pt x="64071" y="962025"/>
                    <a:pt x="82550" y="980504"/>
                    <a:pt x="82550" y="1003300"/>
                  </a:cubicBezTo>
                  <a:cubicBezTo>
                    <a:pt x="82550" y="1026096"/>
                    <a:pt x="64071" y="1044575"/>
                    <a:pt x="41275" y="1044575"/>
                  </a:cubicBezTo>
                  <a:cubicBezTo>
                    <a:pt x="18479" y="1044575"/>
                    <a:pt x="0" y="1026096"/>
                    <a:pt x="0" y="1003300"/>
                  </a:cubicBezTo>
                  <a:cubicBezTo>
                    <a:pt x="0" y="980504"/>
                    <a:pt x="18479" y="962025"/>
                    <a:pt x="41275" y="962025"/>
                  </a:cubicBezTo>
                  <a:close/>
                  <a:moveTo>
                    <a:pt x="1265238" y="825500"/>
                  </a:moveTo>
                  <a:cubicBezTo>
                    <a:pt x="1290664" y="825500"/>
                    <a:pt x="1311276" y="843624"/>
                    <a:pt x="1311276" y="865982"/>
                  </a:cubicBezTo>
                  <a:cubicBezTo>
                    <a:pt x="1311276" y="888340"/>
                    <a:pt x="1290664" y="906464"/>
                    <a:pt x="1265238" y="906464"/>
                  </a:cubicBezTo>
                  <a:cubicBezTo>
                    <a:pt x="1239812" y="906464"/>
                    <a:pt x="1219200" y="888340"/>
                    <a:pt x="1219200" y="865982"/>
                  </a:cubicBezTo>
                  <a:cubicBezTo>
                    <a:pt x="1219200" y="843624"/>
                    <a:pt x="1239812" y="825500"/>
                    <a:pt x="1265238" y="825500"/>
                  </a:cubicBezTo>
                  <a:close/>
                  <a:moveTo>
                    <a:pt x="995362" y="825500"/>
                  </a:moveTo>
                  <a:cubicBezTo>
                    <a:pt x="1018158" y="825500"/>
                    <a:pt x="1036637" y="843624"/>
                    <a:pt x="1036637" y="865982"/>
                  </a:cubicBezTo>
                  <a:cubicBezTo>
                    <a:pt x="1036637" y="888340"/>
                    <a:pt x="1018158" y="906464"/>
                    <a:pt x="995362" y="906464"/>
                  </a:cubicBezTo>
                  <a:cubicBezTo>
                    <a:pt x="972566" y="906464"/>
                    <a:pt x="954087" y="888340"/>
                    <a:pt x="954087" y="865982"/>
                  </a:cubicBezTo>
                  <a:cubicBezTo>
                    <a:pt x="954087" y="843624"/>
                    <a:pt x="972566" y="825500"/>
                    <a:pt x="995362" y="825500"/>
                  </a:cubicBezTo>
                  <a:close/>
                  <a:moveTo>
                    <a:pt x="719137" y="825500"/>
                  </a:moveTo>
                  <a:cubicBezTo>
                    <a:pt x="741933" y="825500"/>
                    <a:pt x="760412" y="843624"/>
                    <a:pt x="760412" y="865982"/>
                  </a:cubicBezTo>
                  <a:cubicBezTo>
                    <a:pt x="760412" y="888340"/>
                    <a:pt x="741933" y="906464"/>
                    <a:pt x="719137" y="906464"/>
                  </a:cubicBezTo>
                  <a:cubicBezTo>
                    <a:pt x="696341" y="906464"/>
                    <a:pt x="677862" y="888340"/>
                    <a:pt x="677862" y="865982"/>
                  </a:cubicBezTo>
                  <a:cubicBezTo>
                    <a:pt x="677862" y="843624"/>
                    <a:pt x="696341" y="825500"/>
                    <a:pt x="719137" y="825500"/>
                  </a:cubicBezTo>
                  <a:close/>
                  <a:moveTo>
                    <a:pt x="444500" y="825500"/>
                  </a:moveTo>
                  <a:cubicBezTo>
                    <a:pt x="467296" y="825500"/>
                    <a:pt x="485775" y="843624"/>
                    <a:pt x="485775" y="865982"/>
                  </a:cubicBezTo>
                  <a:cubicBezTo>
                    <a:pt x="485775" y="888340"/>
                    <a:pt x="467296" y="906464"/>
                    <a:pt x="444500" y="906464"/>
                  </a:cubicBezTo>
                  <a:cubicBezTo>
                    <a:pt x="421704" y="906464"/>
                    <a:pt x="403225" y="888340"/>
                    <a:pt x="403225" y="865982"/>
                  </a:cubicBezTo>
                  <a:cubicBezTo>
                    <a:pt x="403225" y="843624"/>
                    <a:pt x="421704" y="825500"/>
                    <a:pt x="444500" y="825500"/>
                  </a:cubicBezTo>
                  <a:close/>
                  <a:moveTo>
                    <a:pt x="173831" y="825500"/>
                  </a:moveTo>
                  <a:cubicBezTo>
                    <a:pt x="198819" y="825500"/>
                    <a:pt x="219075" y="843624"/>
                    <a:pt x="219075" y="865982"/>
                  </a:cubicBezTo>
                  <a:cubicBezTo>
                    <a:pt x="219075" y="888340"/>
                    <a:pt x="198819" y="906464"/>
                    <a:pt x="173831" y="906464"/>
                  </a:cubicBezTo>
                  <a:cubicBezTo>
                    <a:pt x="148843" y="906464"/>
                    <a:pt x="128587" y="888340"/>
                    <a:pt x="128587" y="865982"/>
                  </a:cubicBezTo>
                  <a:cubicBezTo>
                    <a:pt x="128587" y="843624"/>
                    <a:pt x="148843" y="825500"/>
                    <a:pt x="173831" y="825500"/>
                  </a:cubicBezTo>
                  <a:close/>
                  <a:moveTo>
                    <a:pt x="1398587" y="687387"/>
                  </a:moveTo>
                  <a:cubicBezTo>
                    <a:pt x="1421383" y="687387"/>
                    <a:pt x="1439862" y="705866"/>
                    <a:pt x="1439862" y="728662"/>
                  </a:cubicBezTo>
                  <a:cubicBezTo>
                    <a:pt x="1439862" y="751458"/>
                    <a:pt x="1421383" y="769937"/>
                    <a:pt x="1398587" y="769937"/>
                  </a:cubicBezTo>
                  <a:cubicBezTo>
                    <a:pt x="1375791" y="769937"/>
                    <a:pt x="1357312" y="751458"/>
                    <a:pt x="1357312" y="728662"/>
                  </a:cubicBezTo>
                  <a:cubicBezTo>
                    <a:pt x="1357312" y="705866"/>
                    <a:pt x="1375791" y="687387"/>
                    <a:pt x="1398587" y="687387"/>
                  </a:cubicBezTo>
                  <a:close/>
                  <a:moveTo>
                    <a:pt x="1127125" y="687387"/>
                  </a:moveTo>
                  <a:cubicBezTo>
                    <a:pt x="1152551" y="687387"/>
                    <a:pt x="1173163" y="705866"/>
                    <a:pt x="1173163" y="728662"/>
                  </a:cubicBezTo>
                  <a:cubicBezTo>
                    <a:pt x="1173163" y="751458"/>
                    <a:pt x="1152551" y="769937"/>
                    <a:pt x="1127125" y="769937"/>
                  </a:cubicBezTo>
                  <a:cubicBezTo>
                    <a:pt x="1101699" y="769937"/>
                    <a:pt x="1081087" y="751458"/>
                    <a:pt x="1081087" y="728662"/>
                  </a:cubicBezTo>
                  <a:cubicBezTo>
                    <a:pt x="1081087" y="705866"/>
                    <a:pt x="1101699" y="687387"/>
                    <a:pt x="1127125" y="687387"/>
                  </a:cubicBezTo>
                  <a:close/>
                  <a:moveTo>
                    <a:pt x="857250" y="687387"/>
                  </a:moveTo>
                  <a:cubicBezTo>
                    <a:pt x="880046" y="687387"/>
                    <a:pt x="898525" y="705866"/>
                    <a:pt x="898525" y="728662"/>
                  </a:cubicBezTo>
                  <a:cubicBezTo>
                    <a:pt x="898525" y="751458"/>
                    <a:pt x="880046" y="769937"/>
                    <a:pt x="857250" y="769937"/>
                  </a:cubicBezTo>
                  <a:cubicBezTo>
                    <a:pt x="834454" y="769937"/>
                    <a:pt x="815975" y="751458"/>
                    <a:pt x="815975" y="728662"/>
                  </a:cubicBezTo>
                  <a:cubicBezTo>
                    <a:pt x="815975" y="705866"/>
                    <a:pt x="834454" y="687387"/>
                    <a:pt x="857250" y="687387"/>
                  </a:cubicBezTo>
                  <a:close/>
                  <a:moveTo>
                    <a:pt x="582612" y="687387"/>
                  </a:moveTo>
                  <a:cubicBezTo>
                    <a:pt x="605408" y="687387"/>
                    <a:pt x="623887" y="705866"/>
                    <a:pt x="623887" y="728662"/>
                  </a:cubicBezTo>
                  <a:cubicBezTo>
                    <a:pt x="623887" y="751458"/>
                    <a:pt x="605408" y="769937"/>
                    <a:pt x="582612" y="769937"/>
                  </a:cubicBezTo>
                  <a:cubicBezTo>
                    <a:pt x="559816" y="769937"/>
                    <a:pt x="541337" y="751458"/>
                    <a:pt x="541337" y="728662"/>
                  </a:cubicBezTo>
                  <a:cubicBezTo>
                    <a:pt x="541337" y="705866"/>
                    <a:pt x="559816" y="687387"/>
                    <a:pt x="582612" y="687387"/>
                  </a:cubicBezTo>
                  <a:close/>
                  <a:moveTo>
                    <a:pt x="306387" y="687387"/>
                  </a:moveTo>
                  <a:cubicBezTo>
                    <a:pt x="329183" y="687387"/>
                    <a:pt x="347662" y="705866"/>
                    <a:pt x="347662" y="728662"/>
                  </a:cubicBezTo>
                  <a:cubicBezTo>
                    <a:pt x="347662" y="751458"/>
                    <a:pt x="329183" y="769937"/>
                    <a:pt x="306387" y="769937"/>
                  </a:cubicBezTo>
                  <a:cubicBezTo>
                    <a:pt x="283591" y="769937"/>
                    <a:pt x="265112" y="751458"/>
                    <a:pt x="265112" y="728662"/>
                  </a:cubicBezTo>
                  <a:cubicBezTo>
                    <a:pt x="265112" y="705866"/>
                    <a:pt x="283591" y="687387"/>
                    <a:pt x="306387" y="687387"/>
                  </a:cubicBezTo>
                  <a:close/>
                  <a:moveTo>
                    <a:pt x="41275" y="687387"/>
                  </a:moveTo>
                  <a:cubicBezTo>
                    <a:pt x="64071" y="687387"/>
                    <a:pt x="82550" y="705866"/>
                    <a:pt x="82550" y="728662"/>
                  </a:cubicBezTo>
                  <a:cubicBezTo>
                    <a:pt x="82550" y="751458"/>
                    <a:pt x="64071" y="769937"/>
                    <a:pt x="41275" y="769937"/>
                  </a:cubicBezTo>
                  <a:cubicBezTo>
                    <a:pt x="18479" y="769937"/>
                    <a:pt x="0" y="751458"/>
                    <a:pt x="0" y="728662"/>
                  </a:cubicBezTo>
                  <a:cubicBezTo>
                    <a:pt x="0" y="705866"/>
                    <a:pt x="18479" y="687387"/>
                    <a:pt x="41275" y="687387"/>
                  </a:cubicBezTo>
                  <a:close/>
                  <a:moveTo>
                    <a:pt x="1265238" y="550862"/>
                  </a:moveTo>
                  <a:cubicBezTo>
                    <a:pt x="1290664" y="550862"/>
                    <a:pt x="1311276" y="568986"/>
                    <a:pt x="1311276" y="591344"/>
                  </a:cubicBezTo>
                  <a:cubicBezTo>
                    <a:pt x="1311276" y="613702"/>
                    <a:pt x="1290664" y="631826"/>
                    <a:pt x="1265238" y="631826"/>
                  </a:cubicBezTo>
                  <a:cubicBezTo>
                    <a:pt x="1239812" y="631826"/>
                    <a:pt x="1219200" y="613702"/>
                    <a:pt x="1219200" y="591344"/>
                  </a:cubicBezTo>
                  <a:cubicBezTo>
                    <a:pt x="1219200" y="568986"/>
                    <a:pt x="1239812" y="550862"/>
                    <a:pt x="1265238" y="550862"/>
                  </a:cubicBezTo>
                  <a:close/>
                  <a:moveTo>
                    <a:pt x="995362" y="550862"/>
                  </a:moveTo>
                  <a:cubicBezTo>
                    <a:pt x="1018158" y="550862"/>
                    <a:pt x="1036637" y="568986"/>
                    <a:pt x="1036637" y="591344"/>
                  </a:cubicBezTo>
                  <a:cubicBezTo>
                    <a:pt x="1036637" y="613702"/>
                    <a:pt x="1018158" y="631826"/>
                    <a:pt x="995362" y="631826"/>
                  </a:cubicBezTo>
                  <a:cubicBezTo>
                    <a:pt x="972566" y="631826"/>
                    <a:pt x="954087" y="613702"/>
                    <a:pt x="954087" y="591344"/>
                  </a:cubicBezTo>
                  <a:cubicBezTo>
                    <a:pt x="954087" y="568986"/>
                    <a:pt x="972566" y="550862"/>
                    <a:pt x="995362" y="550862"/>
                  </a:cubicBezTo>
                  <a:close/>
                  <a:moveTo>
                    <a:pt x="719137" y="550862"/>
                  </a:moveTo>
                  <a:cubicBezTo>
                    <a:pt x="741933" y="550862"/>
                    <a:pt x="760412" y="568986"/>
                    <a:pt x="760412" y="591344"/>
                  </a:cubicBezTo>
                  <a:cubicBezTo>
                    <a:pt x="760412" y="613702"/>
                    <a:pt x="741933" y="631826"/>
                    <a:pt x="719137" y="631826"/>
                  </a:cubicBezTo>
                  <a:cubicBezTo>
                    <a:pt x="696341" y="631826"/>
                    <a:pt x="677862" y="613702"/>
                    <a:pt x="677862" y="591344"/>
                  </a:cubicBezTo>
                  <a:cubicBezTo>
                    <a:pt x="677862" y="568986"/>
                    <a:pt x="696341" y="550862"/>
                    <a:pt x="719137" y="550862"/>
                  </a:cubicBezTo>
                  <a:close/>
                  <a:moveTo>
                    <a:pt x="444500" y="550862"/>
                  </a:moveTo>
                  <a:cubicBezTo>
                    <a:pt x="467296" y="550862"/>
                    <a:pt x="485775" y="568986"/>
                    <a:pt x="485775" y="591344"/>
                  </a:cubicBezTo>
                  <a:cubicBezTo>
                    <a:pt x="485775" y="613702"/>
                    <a:pt x="467296" y="631826"/>
                    <a:pt x="444500" y="631826"/>
                  </a:cubicBezTo>
                  <a:cubicBezTo>
                    <a:pt x="421704" y="631826"/>
                    <a:pt x="403225" y="613702"/>
                    <a:pt x="403225" y="591344"/>
                  </a:cubicBezTo>
                  <a:cubicBezTo>
                    <a:pt x="403225" y="568986"/>
                    <a:pt x="421704" y="550862"/>
                    <a:pt x="444500" y="550862"/>
                  </a:cubicBezTo>
                  <a:close/>
                  <a:moveTo>
                    <a:pt x="173831" y="550862"/>
                  </a:moveTo>
                  <a:cubicBezTo>
                    <a:pt x="198819" y="550862"/>
                    <a:pt x="219075" y="568986"/>
                    <a:pt x="219075" y="591344"/>
                  </a:cubicBezTo>
                  <a:cubicBezTo>
                    <a:pt x="219075" y="613702"/>
                    <a:pt x="198819" y="631826"/>
                    <a:pt x="173831" y="631826"/>
                  </a:cubicBezTo>
                  <a:cubicBezTo>
                    <a:pt x="148843" y="631826"/>
                    <a:pt x="128587" y="613702"/>
                    <a:pt x="128587" y="591344"/>
                  </a:cubicBezTo>
                  <a:cubicBezTo>
                    <a:pt x="128587" y="568986"/>
                    <a:pt x="148843" y="550862"/>
                    <a:pt x="173831" y="550862"/>
                  </a:cubicBezTo>
                  <a:close/>
                  <a:moveTo>
                    <a:pt x="1398587" y="412750"/>
                  </a:moveTo>
                  <a:cubicBezTo>
                    <a:pt x="1421383" y="412750"/>
                    <a:pt x="1439862" y="431229"/>
                    <a:pt x="1439862" y="454025"/>
                  </a:cubicBezTo>
                  <a:cubicBezTo>
                    <a:pt x="1439862" y="476821"/>
                    <a:pt x="1421383" y="495300"/>
                    <a:pt x="1398587" y="495300"/>
                  </a:cubicBezTo>
                  <a:cubicBezTo>
                    <a:pt x="1375791" y="495300"/>
                    <a:pt x="1357312" y="476821"/>
                    <a:pt x="1357312" y="454025"/>
                  </a:cubicBezTo>
                  <a:cubicBezTo>
                    <a:pt x="1357312" y="431229"/>
                    <a:pt x="1375791" y="412750"/>
                    <a:pt x="1398587" y="412750"/>
                  </a:cubicBezTo>
                  <a:close/>
                  <a:moveTo>
                    <a:pt x="1127125" y="412750"/>
                  </a:moveTo>
                  <a:cubicBezTo>
                    <a:pt x="1152551" y="412750"/>
                    <a:pt x="1173163" y="431229"/>
                    <a:pt x="1173163" y="454025"/>
                  </a:cubicBezTo>
                  <a:cubicBezTo>
                    <a:pt x="1173163" y="476821"/>
                    <a:pt x="1152551" y="495300"/>
                    <a:pt x="1127125" y="495300"/>
                  </a:cubicBezTo>
                  <a:cubicBezTo>
                    <a:pt x="1101699" y="495300"/>
                    <a:pt x="1081087" y="476821"/>
                    <a:pt x="1081087" y="454025"/>
                  </a:cubicBezTo>
                  <a:cubicBezTo>
                    <a:pt x="1081087" y="431229"/>
                    <a:pt x="1101699" y="412750"/>
                    <a:pt x="1127125" y="412750"/>
                  </a:cubicBezTo>
                  <a:close/>
                  <a:moveTo>
                    <a:pt x="857250" y="412750"/>
                  </a:moveTo>
                  <a:cubicBezTo>
                    <a:pt x="880046" y="412750"/>
                    <a:pt x="898525" y="431229"/>
                    <a:pt x="898525" y="454025"/>
                  </a:cubicBezTo>
                  <a:cubicBezTo>
                    <a:pt x="898525" y="476821"/>
                    <a:pt x="880046" y="495300"/>
                    <a:pt x="857250" y="495300"/>
                  </a:cubicBezTo>
                  <a:cubicBezTo>
                    <a:pt x="834454" y="495300"/>
                    <a:pt x="815975" y="476821"/>
                    <a:pt x="815975" y="454025"/>
                  </a:cubicBezTo>
                  <a:cubicBezTo>
                    <a:pt x="815975" y="431229"/>
                    <a:pt x="834454" y="412750"/>
                    <a:pt x="857250" y="412750"/>
                  </a:cubicBezTo>
                  <a:close/>
                  <a:moveTo>
                    <a:pt x="582612" y="412750"/>
                  </a:moveTo>
                  <a:cubicBezTo>
                    <a:pt x="605408" y="412750"/>
                    <a:pt x="623887" y="431229"/>
                    <a:pt x="623887" y="454025"/>
                  </a:cubicBezTo>
                  <a:cubicBezTo>
                    <a:pt x="623887" y="476821"/>
                    <a:pt x="605408" y="495300"/>
                    <a:pt x="582612" y="495300"/>
                  </a:cubicBezTo>
                  <a:cubicBezTo>
                    <a:pt x="559816" y="495300"/>
                    <a:pt x="541337" y="476821"/>
                    <a:pt x="541337" y="454025"/>
                  </a:cubicBezTo>
                  <a:cubicBezTo>
                    <a:pt x="541337" y="431229"/>
                    <a:pt x="559816" y="412750"/>
                    <a:pt x="582612" y="412750"/>
                  </a:cubicBezTo>
                  <a:close/>
                  <a:moveTo>
                    <a:pt x="306387" y="412750"/>
                  </a:moveTo>
                  <a:cubicBezTo>
                    <a:pt x="329183" y="412750"/>
                    <a:pt x="347662" y="431229"/>
                    <a:pt x="347662" y="454025"/>
                  </a:cubicBezTo>
                  <a:cubicBezTo>
                    <a:pt x="347662" y="476821"/>
                    <a:pt x="329183" y="495300"/>
                    <a:pt x="306387" y="495300"/>
                  </a:cubicBezTo>
                  <a:cubicBezTo>
                    <a:pt x="283591" y="495300"/>
                    <a:pt x="265112" y="476821"/>
                    <a:pt x="265112" y="454025"/>
                  </a:cubicBezTo>
                  <a:cubicBezTo>
                    <a:pt x="265112" y="431229"/>
                    <a:pt x="283591" y="412750"/>
                    <a:pt x="306387" y="412750"/>
                  </a:cubicBezTo>
                  <a:close/>
                  <a:moveTo>
                    <a:pt x="41275" y="412750"/>
                  </a:moveTo>
                  <a:cubicBezTo>
                    <a:pt x="64071" y="412750"/>
                    <a:pt x="82550" y="431229"/>
                    <a:pt x="82550" y="454025"/>
                  </a:cubicBezTo>
                  <a:cubicBezTo>
                    <a:pt x="82550" y="476821"/>
                    <a:pt x="64071" y="495300"/>
                    <a:pt x="41275" y="495300"/>
                  </a:cubicBezTo>
                  <a:cubicBezTo>
                    <a:pt x="18479" y="495300"/>
                    <a:pt x="0" y="476821"/>
                    <a:pt x="0" y="454025"/>
                  </a:cubicBezTo>
                  <a:cubicBezTo>
                    <a:pt x="0" y="431229"/>
                    <a:pt x="18479" y="412750"/>
                    <a:pt x="41275" y="412750"/>
                  </a:cubicBezTo>
                  <a:close/>
                  <a:moveTo>
                    <a:pt x="1265238" y="274637"/>
                  </a:moveTo>
                  <a:cubicBezTo>
                    <a:pt x="1290664" y="274637"/>
                    <a:pt x="1311276" y="293116"/>
                    <a:pt x="1311276" y="315912"/>
                  </a:cubicBezTo>
                  <a:cubicBezTo>
                    <a:pt x="1311276" y="338708"/>
                    <a:pt x="1290664" y="357187"/>
                    <a:pt x="1265238" y="357187"/>
                  </a:cubicBezTo>
                  <a:cubicBezTo>
                    <a:pt x="1239812" y="357187"/>
                    <a:pt x="1219200" y="338708"/>
                    <a:pt x="1219200" y="315912"/>
                  </a:cubicBezTo>
                  <a:cubicBezTo>
                    <a:pt x="1219200" y="293116"/>
                    <a:pt x="1239812" y="274637"/>
                    <a:pt x="1265238" y="274637"/>
                  </a:cubicBezTo>
                  <a:close/>
                  <a:moveTo>
                    <a:pt x="995362" y="274637"/>
                  </a:moveTo>
                  <a:cubicBezTo>
                    <a:pt x="1018158" y="274637"/>
                    <a:pt x="1036637" y="293116"/>
                    <a:pt x="1036637" y="315912"/>
                  </a:cubicBezTo>
                  <a:cubicBezTo>
                    <a:pt x="1036637" y="338708"/>
                    <a:pt x="1018158" y="357187"/>
                    <a:pt x="995362" y="357187"/>
                  </a:cubicBezTo>
                  <a:cubicBezTo>
                    <a:pt x="972566" y="357187"/>
                    <a:pt x="954087" y="338708"/>
                    <a:pt x="954087" y="315912"/>
                  </a:cubicBezTo>
                  <a:cubicBezTo>
                    <a:pt x="954087" y="293116"/>
                    <a:pt x="972566" y="274637"/>
                    <a:pt x="995362" y="274637"/>
                  </a:cubicBezTo>
                  <a:close/>
                  <a:moveTo>
                    <a:pt x="719137" y="274637"/>
                  </a:moveTo>
                  <a:cubicBezTo>
                    <a:pt x="741933" y="274637"/>
                    <a:pt x="760412" y="293116"/>
                    <a:pt x="760412" y="315912"/>
                  </a:cubicBezTo>
                  <a:cubicBezTo>
                    <a:pt x="760412" y="338708"/>
                    <a:pt x="741933" y="357187"/>
                    <a:pt x="719137" y="357187"/>
                  </a:cubicBezTo>
                  <a:cubicBezTo>
                    <a:pt x="696341" y="357187"/>
                    <a:pt x="677862" y="338708"/>
                    <a:pt x="677862" y="315912"/>
                  </a:cubicBezTo>
                  <a:cubicBezTo>
                    <a:pt x="677862" y="293116"/>
                    <a:pt x="696341" y="274637"/>
                    <a:pt x="719137" y="274637"/>
                  </a:cubicBezTo>
                  <a:close/>
                  <a:moveTo>
                    <a:pt x="444500" y="274637"/>
                  </a:moveTo>
                  <a:cubicBezTo>
                    <a:pt x="467296" y="274637"/>
                    <a:pt x="485775" y="293116"/>
                    <a:pt x="485775" y="315912"/>
                  </a:cubicBezTo>
                  <a:cubicBezTo>
                    <a:pt x="485775" y="338708"/>
                    <a:pt x="467296" y="357187"/>
                    <a:pt x="444500" y="357187"/>
                  </a:cubicBezTo>
                  <a:cubicBezTo>
                    <a:pt x="421704" y="357187"/>
                    <a:pt x="403225" y="338708"/>
                    <a:pt x="403225" y="315912"/>
                  </a:cubicBezTo>
                  <a:cubicBezTo>
                    <a:pt x="403225" y="293116"/>
                    <a:pt x="421704" y="274637"/>
                    <a:pt x="444500" y="274637"/>
                  </a:cubicBezTo>
                  <a:close/>
                  <a:moveTo>
                    <a:pt x="173831" y="274637"/>
                  </a:moveTo>
                  <a:cubicBezTo>
                    <a:pt x="198819" y="274637"/>
                    <a:pt x="219075" y="293116"/>
                    <a:pt x="219075" y="315912"/>
                  </a:cubicBezTo>
                  <a:cubicBezTo>
                    <a:pt x="219075" y="338708"/>
                    <a:pt x="198819" y="357187"/>
                    <a:pt x="173831" y="357187"/>
                  </a:cubicBezTo>
                  <a:cubicBezTo>
                    <a:pt x="148843" y="357187"/>
                    <a:pt x="128587" y="338708"/>
                    <a:pt x="128587" y="315912"/>
                  </a:cubicBezTo>
                  <a:cubicBezTo>
                    <a:pt x="128587" y="293116"/>
                    <a:pt x="148843" y="274637"/>
                    <a:pt x="173831" y="274637"/>
                  </a:cubicBezTo>
                  <a:close/>
                  <a:moveTo>
                    <a:pt x="1127125" y="138112"/>
                  </a:moveTo>
                  <a:cubicBezTo>
                    <a:pt x="1152551" y="138112"/>
                    <a:pt x="1173163" y="158724"/>
                    <a:pt x="1173163" y="184150"/>
                  </a:cubicBezTo>
                  <a:cubicBezTo>
                    <a:pt x="1173163" y="209576"/>
                    <a:pt x="1152551" y="230188"/>
                    <a:pt x="1127125" y="230188"/>
                  </a:cubicBezTo>
                  <a:cubicBezTo>
                    <a:pt x="1101699" y="230188"/>
                    <a:pt x="1081087" y="209576"/>
                    <a:pt x="1081087" y="184150"/>
                  </a:cubicBezTo>
                  <a:cubicBezTo>
                    <a:pt x="1081087" y="158724"/>
                    <a:pt x="1101699" y="138112"/>
                    <a:pt x="1127125" y="138112"/>
                  </a:cubicBezTo>
                  <a:close/>
                  <a:moveTo>
                    <a:pt x="857250" y="138112"/>
                  </a:moveTo>
                  <a:cubicBezTo>
                    <a:pt x="880046" y="138112"/>
                    <a:pt x="898525" y="158724"/>
                    <a:pt x="898525" y="184150"/>
                  </a:cubicBezTo>
                  <a:cubicBezTo>
                    <a:pt x="898525" y="209576"/>
                    <a:pt x="880046" y="230188"/>
                    <a:pt x="857250" y="230188"/>
                  </a:cubicBezTo>
                  <a:cubicBezTo>
                    <a:pt x="834454" y="230188"/>
                    <a:pt x="815975" y="209576"/>
                    <a:pt x="815975" y="184150"/>
                  </a:cubicBezTo>
                  <a:cubicBezTo>
                    <a:pt x="815975" y="158724"/>
                    <a:pt x="834454" y="138112"/>
                    <a:pt x="857250" y="138112"/>
                  </a:cubicBezTo>
                  <a:close/>
                  <a:moveTo>
                    <a:pt x="582612" y="138112"/>
                  </a:moveTo>
                  <a:cubicBezTo>
                    <a:pt x="605408" y="138112"/>
                    <a:pt x="623887" y="158724"/>
                    <a:pt x="623887" y="184150"/>
                  </a:cubicBezTo>
                  <a:cubicBezTo>
                    <a:pt x="623887" y="209576"/>
                    <a:pt x="605408" y="230188"/>
                    <a:pt x="582612" y="230188"/>
                  </a:cubicBezTo>
                  <a:cubicBezTo>
                    <a:pt x="559816" y="230188"/>
                    <a:pt x="541337" y="209576"/>
                    <a:pt x="541337" y="184150"/>
                  </a:cubicBezTo>
                  <a:cubicBezTo>
                    <a:pt x="541337" y="158724"/>
                    <a:pt x="559816" y="138112"/>
                    <a:pt x="582612" y="138112"/>
                  </a:cubicBezTo>
                  <a:close/>
                  <a:moveTo>
                    <a:pt x="306387" y="138112"/>
                  </a:moveTo>
                  <a:cubicBezTo>
                    <a:pt x="329183" y="138112"/>
                    <a:pt x="347662" y="158724"/>
                    <a:pt x="347662" y="184150"/>
                  </a:cubicBezTo>
                  <a:cubicBezTo>
                    <a:pt x="347662" y="209576"/>
                    <a:pt x="329183" y="230188"/>
                    <a:pt x="306387" y="230188"/>
                  </a:cubicBezTo>
                  <a:cubicBezTo>
                    <a:pt x="283591" y="230188"/>
                    <a:pt x="265112" y="209576"/>
                    <a:pt x="265112" y="184150"/>
                  </a:cubicBezTo>
                  <a:cubicBezTo>
                    <a:pt x="265112" y="158724"/>
                    <a:pt x="283591" y="138112"/>
                    <a:pt x="306387" y="138112"/>
                  </a:cubicBezTo>
                  <a:close/>
                  <a:moveTo>
                    <a:pt x="995362" y="0"/>
                  </a:moveTo>
                  <a:cubicBezTo>
                    <a:pt x="1018158" y="0"/>
                    <a:pt x="1036637" y="20612"/>
                    <a:pt x="1036637" y="46038"/>
                  </a:cubicBezTo>
                  <a:cubicBezTo>
                    <a:pt x="1036637" y="71464"/>
                    <a:pt x="1018158" y="92076"/>
                    <a:pt x="995362" y="92076"/>
                  </a:cubicBezTo>
                  <a:cubicBezTo>
                    <a:pt x="972566" y="92076"/>
                    <a:pt x="954087" y="71464"/>
                    <a:pt x="954087" y="46038"/>
                  </a:cubicBezTo>
                  <a:cubicBezTo>
                    <a:pt x="954087" y="20612"/>
                    <a:pt x="972566" y="0"/>
                    <a:pt x="995362" y="0"/>
                  </a:cubicBezTo>
                  <a:close/>
                  <a:moveTo>
                    <a:pt x="719137" y="0"/>
                  </a:moveTo>
                  <a:cubicBezTo>
                    <a:pt x="741933" y="0"/>
                    <a:pt x="760412" y="20612"/>
                    <a:pt x="760412" y="46038"/>
                  </a:cubicBezTo>
                  <a:cubicBezTo>
                    <a:pt x="760412" y="71464"/>
                    <a:pt x="741933" y="92076"/>
                    <a:pt x="719137" y="92076"/>
                  </a:cubicBezTo>
                  <a:cubicBezTo>
                    <a:pt x="696341" y="92076"/>
                    <a:pt x="677862" y="71464"/>
                    <a:pt x="677862" y="46038"/>
                  </a:cubicBezTo>
                  <a:cubicBezTo>
                    <a:pt x="677862" y="20612"/>
                    <a:pt x="696341" y="0"/>
                    <a:pt x="719137" y="0"/>
                  </a:cubicBezTo>
                  <a:close/>
                  <a:moveTo>
                    <a:pt x="444500" y="0"/>
                  </a:moveTo>
                  <a:cubicBezTo>
                    <a:pt x="467296" y="0"/>
                    <a:pt x="485775" y="20612"/>
                    <a:pt x="485775" y="46038"/>
                  </a:cubicBezTo>
                  <a:cubicBezTo>
                    <a:pt x="485775" y="71464"/>
                    <a:pt x="467296" y="92076"/>
                    <a:pt x="444500" y="92076"/>
                  </a:cubicBezTo>
                  <a:cubicBezTo>
                    <a:pt x="421704" y="92076"/>
                    <a:pt x="403225" y="71464"/>
                    <a:pt x="403225" y="46038"/>
                  </a:cubicBezTo>
                  <a:cubicBezTo>
                    <a:pt x="403225" y="20612"/>
                    <a:pt x="421704" y="0"/>
                    <a:pt x="444500" y="0"/>
                  </a:cubicBezTo>
                  <a:close/>
                </a:path>
              </a:pathLst>
            </a:custGeom>
            <a:solidFill>
              <a:srgbClr val="76BD2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sp>
        <p:nvSpPr>
          <p:cNvPr id="47" name="Google Shape;47;p16"/>
          <p:cNvSpPr txBox="1"/>
          <p:nvPr>
            <p:ph idx="1" type="body"/>
          </p:nvPr>
        </p:nvSpPr>
        <p:spPr>
          <a:xfrm>
            <a:off x="2443931" y="1971546"/>
            <a:ext cx="9465040" cy="4581653"/>
          </a:xfrm>
          <a:prstGeom prst="rect">
            <a:avLst/>
          </a:prstGeom>
          <a:solidFill>
            <a:schemeClr val="lt1"/>
          </a:solid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8" name="Google Shape;48;p16"/>
          <p:cNvSpPr txBox="1"/>
          <p:nvPr>
            <p:ph type="ctrTitle"/>
          </p:nvPr>
        </p:nvSpPr>
        <p:spPr>
          <a:xfrm>
            <a:off x="2443931" y="304801"/>
            <a:ext cx="9465040" cy="1337780"/>
          </a:xfrm>
          <a:prstGeom prst="rect">
            <a:avLst/>
          </a:prstGeom>
          <a:solidFill>
            <a:schemeClr val="lt1"/>
          </a:solidFill>
          <a:ln>
            <a:noFill/>
          </a:ln>
        </p:spPr>
        <p:txBody>
          <a:bodyPr anchorCtr="0" anchor="ctr" bIns="91425" lIns="91425" spcFirstLastPara="1" rIns="91425" wrap="square" tIns="91425">
            <a:noAutofit/>
          </a:bodyPr>
          <a:lstStyle>
            <a:lvl1pPr lvl="0" algn="ctr">
              <a:lnSpc>
                <a:spcPct val="90000"/>
              </a:lnSpc>
              <a:spcBef>
                <a:spcPts val="0"/>
              </a:spcBef>
              <a:spcAft>
                <a:spcPts val="0"/>
              </a:spcAft>
              <a:buClr>
                <a:schemeClr val="accent1"/>
              </a:buClr>
              <a:buSzPts val="3000"/>
              <a:buFont typeface="Open Sans"/>
              <a:buNone/>
              <a:defRPr sz="3000">
                <a:solidFill>
                  <a:srgbClr val="1399A8"/>
                </a:solidFill>
              </a:defRPr>
            </a:lvl1pPr>
            <a:lvl2pPr lvl="1" algn="ctr">
              <a:spcBef>
                <a:spcPts val="0"/>
              </a:spcBef>
              <a:spcAft>
                <a:spcPts val="0"/>
              </a:spcAft>
              <a:buClr>
                <a:schemeClr val="accent1"/>
              </a:buClr>
              <a:buSzPts val="3000"/>
              <a:buNone/>
              <a:defRPr sz="3000">
                <a:solidFill>
                  <a:schemeClr val="accent1"/>
                </a:solidFill>
              </a:defRPr>
            </a:lvl2pPr>
            <a:lvl3pPr lvl="2" algn="ctr">
              <a:spcBef>
                <a:spcPts val="0"/>
              </a:spcBef>
              <a:spcAft>
                <a:spcPts val="0"/>
              </a:spcAft>
              <a:buClr>
                <a:schemeClr val="accent1"/>
              </a:buClr>
              <a:buSzPts val="3000"/>
              <a:buNone/>
              <a:defRPr sz="3000">
                <a:solidFill>
                  <a:schemeClr val="accent1"/>
                </a:solidFill>
              </a:defRPr>
            </a:lvl3pPr>
            <a:lvl4pPr lvl="3" algn="ctr">
              <a:spcBef>
                <a:spcPts val="0"/>
              </a:spcBef>
              <a:spcAft>
                <a:spcPts val="0"/>
              </a:spcAft>
              <a:buClr>
                <a:schemeClr val="accent1"/>
              </a:buClr>
              <a:buSzPts val="3000"/>
              <a:buNone/>
              <a:defRPr sz="3000">
                <a:solidFill>
                  <a:schemeClr val="accent1"/>
                </a:solidFill>
              </a:defRPr>
            </a:lvl4pPr>
            <a:lvl5pPr lvl="4" algn="ctr">
              <a:spcBef>
                <a:spcPts val="0"/>
              </a:spcBef>
              <a:spcAft>
                <a:spcPts val="0"/>
              </a:spcAft>
              <a:buClr>
                <a:schemeClr val="accent1"/>
              </a:buClr>
              <a:buSzPts val="3000"/>
              <a:buNone/>
              <a:defRPr sz="3000">
                <a:solidFill>
                  <a:schemeClr val="accent1"/>
                </a:solidFill>
              </a:defRPr>
            </a:lvl5pPr>
            <a:lvl6pPr lvl="5" algn="ctr">
              <a:spcBef>
                <a:spcPts val="0"/>
              </a:spcBef>
              <a:spcAft>
                <a:spcPts val="0"/>
              </a:spcAft>
              <a:buClr>
                <a:schemeClr val="accent1"/>
              </a:buClr>
              <a:buSzPts val="3000"/>
              <a:buNone/>
              <a:defRPr sz="3000">
                <a:solidFill>
                  <a:schemeClr val="accent1"/>
                </a:solidFill>
              </a:defRPr>
            </a:lvl6pPr>
            <a:lvl7pPr lvl="6" algn="ctr">
              <a:spcBef>
                <a:spcPts val="0"/>
              </a:spcBef>
              <a:spcAft>
                <a:spcPts val="0"/>
              </a:spcAft>
              <a:buClr>
                <a:schemeClr val="accent1"/>
              </a:buClr>
              <a:buSzPts val="3000"/>
              <a:buNone/>
              <a:defRPr sz="3000">
                <a:solidFill>
                  <a:schemeClr val="accent1"/>
                </a:solidFill>
              </a:defRPr>
            </a:lvl7pPr>
            <a:lvl8pPr lvl="7" algn="ctr">
              <a:spcBef>
                <a:spcPts val="0"/>
              </a:spcBef>
              <a:spcAft>
                <a:spcPts val="0"/>
              </a:spcAft>
              <a:buClr>
                <a:schemeClr val="accent1"/>
              </a:buClr>
              <a:buSzPts val="3000"/>
              <a:buNone/>
              <a:defRPr sz="3000">
                <a:solidFill>
                  <a:schemeClr val="accent1"/>
                </a:solidFill>
              </a:defRPr>
            </a:lvl8pPr>
            <a:lvl9pPr lvl="8" algn="ctr">
              <a:spcBef>
                <a:spcPts val="0"/>
              </a:spcBef>
              <a:spcAft>
                <a:spcPts val="0"/>
              </a:spcAft>
              <a:buClr>
                <a:schemeClr val="accent1"/>
              </a:buClr>
              <a:buSzPts val="3000"/>
              <a:buNone/>
              <a:defRPr sz="3000">
                <a:solidFill>
                  <a:schemeClr val="accent1"/>
                </a:solidFill>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p:cSld name="Section Header">
    <p:bg>
      <p:bgPr>
        <a:solidFill>
          <a:srgbClr val="1399A8"/>
        </a:solidFill>
      </p:bgPr>
    </p:bg>
    <p:spTree>
      <p:nvGrpSpPr>
        <p:cNvPr id="49" name="Shape 49"/>
        <p:cNvGrpSpPr/>
        <p:nvPr/>
      </p:nvGrpSpPr>
      <p:grpSpPr>
        <a:xfrm>
          <a:off x="0" y="0"/>
          <a:ext cx="0" cy="0"/>
          <a:chOff x="0" y="0"/>
          <a:chExt cx="0" cy="0"/>
        </a:xfrm>
      </p:grpSpPr>
      <p:grpSp>
        <p:nvGrpSpPr>
          <p:cNvPr id="50" name="Google Shape;50;p17"/>
          <p:cNvGrpSpPr/>
          <p:nvPr/>
        </p:nvGrpSpPr>
        <p:grpSpPr>
          <a:xfrm>
            <a:off x="9021765" y="-848298"/>
            <a:ext cx="6295292" cy="8668172"/>
            <a:chOff x="7637465" y="-848298"/>
            <a:chExt cx="6295292" cy="8668172"/>
          </a:xfrm>
        </p:grpSpPr>
        <p:grpSp>
          <p:nvGrpSpPr>
            <p:cNvPr id="51" name="Google Shape;51;p17"/>
            <p:cNvGrpSpPr/>
            <p:nvPr/>
          </p:nvGrpSpPr>
          <p:grpSpPr>
            <a:xfrm rot="5400000">
              <a:off x="6451025" y="338142"/>
              <a:ext cx="8668172" cy="6295292"/>
              <a:chOff x="257753" y="-71225"/>
              <a:chExt cx="4402582" cy="3092826"/>
            </a:xfrm>
          </p:grpSpPr>
          <p:sp>
            <p:nvSpPr>
              <p:cNvPr id="52" name="Google Shape;52;p17"/>
              <p:cNvSpPr/>
              <p:nvPr/>
            </p:nvSpPr>
            <p:spPr>
              <a:xfrm>
                <a:off x="2468153" y="-71225"/>
                <a:ext cx="2192182" cy="3092825"/>
              </a:xfrm>
              <a:custGeom>
                <a:rect b="b" l="l" r="r" t="t"/>
                <a:pathLst>
                  <a:path extrusionOk="0" h="3092825" w="2192182">
                    <a:moveTo>
                      <a:pt x="0" y="0"/>
                    </a:moveTo>
                    <a:lnTo>
                      <a:pt x="2004510" y="0"/>
                    </a:lnTo>
                    <a:lnTo>
                      <a:pt x="2021055" y="34499"/>
                    </a:lnTo>
                    <a:cubicBezTo>
                      <a:pt x="2131349" y="296485"/>
                      <a:pt x="2192182" y="584328"/>
                      <a:pt x="2192182" y="886398"/>
                    </a:cubicBezTo>
                    <a:cubicBezTo>
                      <a:pt x="2192182" y="2027371"/>
                      <a:pt x="1336717" y="2960568"/>
                      <a:pt x="225480" y="3079975"/>
                    </a:cubicBezTo>
                    <a:lnTo>
                      <a:pt x="18" y="3092825"/>
                    </a:lnTo>
                    <a:lnTo>
                      <a:pt x="0" y="3092825"/>
                    </a:lnTo>
                    <a:lnTo>
                      <a:pt x="0" y="2692710"/>
                    </a:lnTo>
                    <a:lnTo>
                      <a:pt x="0" y="2317593"/>
                    </a:lnTo>
                    <a:lnTo>
                      <a:pt x="0" y="1966668"/>
                    </a:lnTo>
                    <a:lnTo>
                      <a:pt x="0" y="1639129"/>
                    </a:lnTo>
                    <a:lnTo>
                      <a:pt x="0" y="1334170"/>
                    </a:lnTo>
                    <a:lnTo>
                      <a:pt x="0" y="1050984"/>
                    </a:lnTo>
                    <a:lnTo>
                      <a:pt x="0" y="788765"/>
                    </a:lnTo>
                    <a:lnTo>
                      <a:pt x="0" y="546706"/>
                    </a:lnTo>
                    <a:lnTo>
                      <a:pt x="0" y="324001"/>
                    </a:lnTo>
                    <a:lnTo>
                      <a:pt x="0" y="119844"/>
                    </a:lnTo>
                    <a:close/>
                  </a:path>
                </a:pathLst>
              </a:custGeom>
              <a:solidFill>
                <a:srgbClr val="76BD2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53" name="Google Shape;53;p17"/>
              <p:cNvSpPr/>
              <p:nvPr/>
            </p:nvSpPr>
            <p:spPr>
              <a:xfrm>
                <a:off x="257753" y="-71224"/>
                <a:ext cx="2210400" cy="3092825"/>
              </a:xfrm>
              <a:custGeom>
                <a:rect b="b" l="l" r="r" t="t"/>
                <a:pathLst>
                  <a:path extrusionOk="0" h="3084513" w="2210400">
                    <a:moveTo>
                      <a:pt x="189877" y="0"/>
                    </a:moveTo>
                    <a:lnTo>
                      <a:pt x="2210400" y="0"/>
                    </a:lnTo>
                    <a:lnTo>
                      <a:pt x="2210400" y="3084513"/>
                    </a:lnTo>
                    <a:lnTo>
                      <a:pt x="2037967" y="3084513"/>
                    </a:lnTo>
                    <a:lnTo>
                      <a:pt x="1977123" y="3081417"/>
                    </a:lnTo>
                    <a:cubicBezTo>
                      <a:pt x="871013" y="2968262"/>
                      <a:pt x="0" y="2027370"/>
                      <a:pt x="0" y="886397"/>
                    </a:cubicBezTo>
                    <a:cubicBezTo>
                      <a:pt x="0" y="584327"/>
                      <a:pt x="61939" y="295937"/>
                      <a:pt x="173758" y="33267"/>
                    </a:cubicBezTo>
                    <a:close/>
                  </a:path>
                </a:pathLst>
              </a:custGeom>
              <a:solidFill>
                <a:srgbClr val="1399A8"/>
              </a:solidFill>
              <a:ln cap="flat" cmpd="sng" w="31750">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54" name="Google Shape;54;p17"/>
              <p:cNvSpPr/>
              <p:nvPr/>
            </p:nvSpPr>
            <p:spPr>
              <a:xfrm>
                <a:off x="1021374" y="-71223"/>
                <a:ext cx="2876859" cy="2323132"/>
              </a:xfrm>
              <a:custGeom>
                <a:rect b="b" l="l" r="r" t="t"/>
                <a:pathLst>
                  <a:path extrusionOk="0" h="2323132" w="2876859">
                    <a:moveTo>
                      <a:pt x="308584" y="0"/>
                    </a:moveTo>
                    <a:lnTo>
                      <a:pt x="2568276" y="0"/>
                    </a:lnTo>
                    <a:lnTo>
                      <a:pt x="2631199" y="84012"/>
                    </a:lnTo>
                    <a:cubicBezTo>
                      <a:pt x="2760447" y="275022"/>
                      <a:pt x="2844880" y="498745"/>
                      <a:pt x="2869434" y="740141"/>
                    </a:cubicBezTo>
                    <a:lnTo>
                      <a:pt x="2876859" y="886960"/>
                    </a:lnTo>
                    <a:lnTo>
                      <a:pt x="2876859" y="886999"/>
                    </a:lnTo>
                    <a:lnTo>
                      <a:pt x="2869434" y="1033817"/>
                    </a:lnTo>
                    <a:cubicBezTo>
                      <a:pt x="2795772" y="1758006"/>
                      <a:pt x="2183202" y="2323132"/>
                      <a:pt x="1438430" y="2323132"/>
                    </a:cubicBezTo>
                    <a:cubicBezTo>
                      <a:pt x="644007" y="2323132"/>
                      <a:pt x="0" y="1680144"/>
                      <a:pt x="0" y="886979"/>
                    </a:cubicBezTo>
                    <a:cubicBezTo>
                      <a:pt x="0" y="589542"/>
                      <a:pt x="90564" y="313224"/>
                      <a:pt x="245662" y="84012"/>
                    </a:cubicBez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sp>
          <p:nvSpPr>
            <p:cNvPr id="55" name="Google Shape;55;p17"/>
            <p:cNvSpPr/>
            <p:nvPr/>
          </p:nvSpPr>
          <p:spPr>
            <a:xfrm>
              <a:off x="9932746" y="1882002"/>
              <a:ext cx="3270739" cy="3288769"/>
            </a:xfrm>
            <a:custGeom>
              <a:rect b="b" l="l" r="r" t="t"/>
              <a:pathLst>
                <a:path extrusionOk="0" h="1447800" w="1439862">
                  <a:moveTo>
                    <a:pt x="995362" y="1365250"/>
                  </a:moveTo>
                  <a:cubicBezTo>
                    <a:pt x="1018158" y="1365250"/>
                    <a:pt x="1036637" y="1383729"/>
                    <a:pt x="1036637" y="1406525"/>
                  </a:cubicBezTo>
                  <a:cubicBezTo>
                    <a:pt x="1036637" y="1429321"/>
                    <a:pt x="1018158" y="1447800"/>
                    <a:pt x="995362" y="1447800"/>
                  </a:cubicBezTo>
                  <a:cubicBezTo>
                    <a:pt x="972566" y="1447800"/>
                    <a:pt x="954087" y="1429321"/>
                    <a:pt x="954087" y="1406525"/>
                  </a:cubicBezTo>
                  <a:cubicBezTo>
                    <a:pt x="954087" y="1383729"/>
                    <a:pt x="972566" y="1365250"/>
                    <a:pt x="995362" y="1365250"/>
                  </a:cubicBezTo>
                  <a:close/>
                  <a:moveTo>
                    <a:pt x="719137" y="1365250"/>
                  </a:moveTo>
                  <a:cubicBezTo>
                    <a:pt x="741933" y="1365250"/>
                    <a:pt x="760412" y="1383729"/>
                    <a:pt x="760412" y="1406525"/>
                  </a:cubicBezTo>
                  <a:cubicBezTo>
                    <a:pt x="760412" y="1429321"/>
                    <a:pt x="741933" y="1447800"/>
                    <a:pt x="719137" y="1447800"/>
                  </a:cubicBezTo>
                  <a:cubicBezTo>
                    <a:pt x="696341" y="1447800"/>
                    <a:pt x="677862" y="1429321"/>
                    <a:pt x="677862" y="1406525"/>
                  </a:cubicBezTo>
                  <a:cubicBezTo>
                    <a:pt x="677862" y="1383729"/>
                    <a:pt x="696341" y="1365250"/>
                    <a:pt x="719137" y="1365250"/>
                  </a:cubicBezTo>
                  <a:close/>
                  <a:moveTo>
                    <a:pt x="444500" y="1365250"/>
                  </a:moveTo>
                  <a:cubicBezTo>
                    <a:pt x="467296" y="1365250"/>
                    <a:pt x="485775" y="1383729"/>
                    <a:pt x="485775" y="1406525"/>
                  </a:cubicBezTo>
                  <a:cubicBezTo>
                    <a:pt x="485775" y="1429321"/>
                    <a:pt x="467296" y="1447800"/>
                    <a:pt x="444500" y="1447800"/>
                  </a:cubicBezTo>
                  <a:cubicBezTo>
                    <a:pt x="421704" y="1447800"/>
                    <a:pt x="403225" y="1429321"/>
                    <a:pt x="403225" y="1406525"/>
                  </a:cubicBezTo>
                  <a:cubicBezTo>
                    <a:pt x="403225" y="1383729"/>
                    <a:pt x="421704" y="1365250"/>
                    <a:pt x="444500" y="1365250"/>
                  </a:cubicBezTo>
                  <a:close/>
                  <a:moveTo>
                    <a:pt x="1127125" y="1227137"/>
                  </a:moveTo>
                  <a:cubicBezTo>
                    <a:pt x="1152551" y="1227137"/>
                    <a:pt x="1173163" y="1245616"/>
                    <a:pt x="1173163" y="1268412"/>
                  </a:cubicBezTo>
                  <a:cubicBezTo>
                    <a:pt x="1173163" y="1291208"/>
                    <a:pt x="1152551" y="1309687"/>
                    <a:pt x="1127125" y="1309687"/>
                  </a:cubicBezTo>
                  <a:cubicBezTo>
                    <a:pt x="1101699" y="1309687"/>
                    <a:pt x="1081087" y="1291208"/>
                    <a:pt x="1081087" y="1268412"/>
                  </a:cubicBezTo>
                  <a:cubicBezTo>
                    <a:pt x="1081087" y="1245616"/>
                    <a:pt x="1101699" y="1227137"/>
                    <a:pt x="1127125" y="1227137"/>
                  </a:cubicBezTo>
                  <a:close/>
                  <a:moveTo>
                    <a:pt x="857250" y="1227137"/>
                  </a:moveTo>
                  <a:cubicBezTo>
                    <a:pt x="880046" y="1227137"/>
                    <a:pt x="898525" y="1245616"/>
                    <a:pt x="898525" y="1268412"/>
                  </a:cubicBezTo>
                  <a:cubicBezTo>
                    <a:pt x="898525" y="1291208"/>
                    <a:pt x="880046" y="1309687"/>
                    <a:pt x="857250" y="1309687"/>
                  </a:cubicBezTo>
                  <a:cubicBezTo>
                    <a:pt x="834454" y="1309687"/>
                    <a:pt x="815975" y="1291208"/>
                    <a:pt x="815975" y="1268412"/>
                  </a:cubicBezTo>
                  <a:cubicBezTo>
                    <a:pt x="815975" y="1245616"/>
                    <a:pt x="834454" y="1227137"/>
                    <a:pt x="857250" y="1227137"/>
                  </a:cubicBezTo>
                  <a:close/>
                  <a:moveTo>
                    <a:pt x="582612" y="1227137"/>
                  </a:moveTo>
                  <a:cubicBezTo>
                    <a:pt x="605408" y="1227137"/>
                    <a:pt x="623887" y="1245616"/>
                    <a:pt x="623887" y="1268412"/>
                  </a:cubicBezTo>
                  <a:cubicBezTo>
                    <a:pt x="623887" y="1291208"/>
                    <a:pt x="605408" y="1309687"/>
                    <a:pt x="582612" y="1309687"/>
                  </a:cubicBezTo>
                  <a:cubicBezTo>
                    <a:pt x="559816" y="1309687"/>
                    <a:pt x="541337" y="1291208"/>
                    <a:pt x="541337" y="1268412"/>
                  </a:cubicBezTo>
                  <a:cubicBezTo>
                    <a:pt x="541337" y="1245616"/>
                    <a:pt x="559816" y="1227137"/>
                    <a:pt x="582612" y="1227137"/>
                  </a:cubicBezTo>
                  <a:close/>
                  <a:moveTo>
                    <a:pt x="306387" y="1227137"/>
                  </a:moveTo>
                  <a:cubicBezTo>
                    <a:pt x="329183" y="1227137"/>
                    <a:pt x="347662" y="1245616"/>
                    <a:pt x="347662" y="1268412"/>
                  </a:cubicBezTo>
                  <a:cubicBezTo>
                    <a:pt x="347662" y="1291208"/>
                    <a:pt x="329183" y="1309687"/>
                    <a:pt x="306387" y="1309687"/>
                  </a:cubicBezTo>
                  <a:cubicBezTo>
                    <a:pt x="283591" y="1309687"/>
                    <a:pt x="265112" y="1291208"/>
                    <a:pt x="265112" y="1268412"/>
                  </a:cubicBezTo>
                  <a:cubicBezTo>
                    <a:pt x="265112" y="1245616"/>
                    <a:pt x="283591" y="1227137"/>
                    <a:pt x="306387" y="1227137"/>
                  </a:cubicBezTo>
                  <a:close/>
                  <a:moveTo>
                    <a:pt x="1265238" y="1090612"/>
                  </a:moveTo>
                  <a:cubicBezTo>
                    <a:pt x="1290664" y="1090612"/>
                    <a:pt x="1311276" y="1111224"/>
                    <a:pt x="1311276" y="1136650"/>
                  </a:cubicBezTo>
                  <a:cubicBezTo>
                    <a:pt x="1311276" y="1162076"/>
                    <a:pt x="1290664" y="1182688"/>
                    <a:pt x="1265238" y="1182688"/>
                  </a:cubicBezTo>
                  <a:cubicBezTo>
                    <a:pt x="1239812" y="1182688"/>
                    <a:pt x="1219200" y="1162076"/>
                    <a:pt x="1219200" y="1136650"/>
                  </a:cubicBezTo>
                  <a:cubicBezTo>
                    <a:pt x="1219200" y="1111224"/>
                    <a:pt x="1239812" y="1090612"/>
                    <a:pt x="1265238" y="1090612"/>
                  </a:cubicBezTo>
                  <a:close/>
                  <a:moveTo>
                    <a:pt x="995362" y="1090612"/>
                  </a:moveTo>
                  <a:cubicBezTo>
                    <a:pt x="1018158" y="1090612"/>
                    <a:pt x="1036637" y="1111224"/>
                    <a:pt x="1036637" y="1136650"/>
                  </a:cubicBezTo>
                  <a:cubicBezTo>
                    <a:pt x="1036637" y="1162076"/>
                    <a:pt x="1018158" y="1182688"/>
                    <a:pt x="995362" y="1182688"/>
                  </a:cubicBezTo>
                  <a:cubicBezTo>
                    <a:pt x="972566" y="1182688"/>
                    <a:pt x="954087" y="1162076"/>
                    <a:pt x="954087" y="1136650"/>
                  </a:cubicBezTo>
                  <a:cubicBezTo>
                    <a:pt x="954087" y="1111224"/>
                    <a:pt x="972566" y="1090612"/>
                    <a:pt x="995362" y="1090612"/>
                  </a:cubicBezTo>
                  <a:close/>
                  <a:moveTo>
                    <a:pt x="719137" y="1090612"/>
                  </a:moveTo>
                  <a:cubicBezTo>
                    <a:pt x="741933" y="1090612"/>
                    <a:pt x="760412" y="1111224"/>
                    <a:pt x="760412" y="1136650"/>
                  </a:cubicBezTo>
                  <a:cubicBezTo>
                    <a:pt x="760412" y="1162076"/>
                    <a:pt x="741933" y="1182688"/>
                    <a:pt x="719137" y="1182688"/>
                  </a:cubicBezTo>
                  <a:cubicBezTo>
                    <a:pt x="696341" y="1182688"/>
                    <a:pt x="677862" y="1162076"/>
                    <a:pt x="677862" y="1136650"/>
                  </a:cubicBezTo>
                  <a:cubicBezTo>
                    <a:pt x="677862" y="1111224"/>
                    <a:pt x="696341" y="1090612"/>
                    <a:pt x="719137" y="1090612"/>
                  </a:cubicBezTo>
                  <a:close/>
                  <a:moveTo>
                    <a:pt x="444500" y="1090612"/>
                  </a:moveTo>
                  <a:cubicBezTo>
                    <a:pt x="467296" y="1090612"/>
                    <a:pt x="485775" y="1111224"/>
                    <a:pt x="485775" y="1136650"/>
                  </a:cubicBezTo>
                  <a:cubicBezTo>
                    <a:pt x="485775" y="1162076"/>
                    <a:pt x="467296" y="1182688"/>
                    <a:pt x="444500" y="1182688"/>
                  </a:cubicBezTo>
                  <a:cubicBezTo>
                    <a:pt x="421704" y="1182688"/>
                    <a:pt x="403225" y="1162076"/>
                    <a:pt x="403225" y="1136650"/>
                  </a:cubicBezTo>
                  <a:cubicBezTo>
                    <a:pt x="403225" y="1111224"/>
                    <a:pt x="421704" y="1090612"/>
                    <a:pt x="444500" y="1090612"/>
                  </a:cubicBezTo>
                  <a:close/>
                  <a:moveTo>
                    <a:pt x="173831" y="1090612"/>
                  </a:moveTo>
                  <a:cubicBezTo>
                    <a:pt x="198819" y="1090612"/>
                    <a:pt x="219075" y="1111224"/>
                    <a:pt x="219075" y="1136650"/>
                  </a:cubicBezTo>
                  <a:cubicBezTo>
                    <a:pt x="219075" y="1162076"/>
                    <a:pt x="198819" y="1182688"/>
                    <a:pt x="173831" y="1182688"/>
                  </a:cubicBezTo>
                  <a:cubicBezTo>
                    <a:pt x="148843" y="1182688"/>
                    <a:pt x="128587" y="1162076"/>
                    <a:pt x="128587" y="1136650"/>
                  </a:cubicBezTo>
                  <a:cubicBezTo>
                    <a:pt x="128587" y="1111224"/>
                    <a:pt x="148843" y="1090612"/>
                    <a:pt x="173831" y="1090612"/>
                  </a:cubicBezTo>
                  <a:close/>
                  <a:moveTo>
                    <a:pt x="1398587" y="962025"/>
                  </a:moveTo>
                  <a:cubicBezTo>
                    <a:pt x="1421383" y="962025"/>
                    <a:pt x="1439862" y="980504"/>
                    <a:pt x="1439862" y="1003300"/>
                  </a:cubicBezTo>
                  <a:cubicBezTo>
                    <a:pt x="1439862" y="1026096"/>
                    <a:pt x="1421383" y="1044575"/>
                    <a:pt x="1398587" y="1044575"/>
                  </a:cubicBezTo>
                  <a:cubicBezTo>
                    <a:pt x="1375791" y="1044575"/>
                    <a:pt x="1357312" y="1026096"/>
                    <a:pt x="1357312" y="1003300"/>
                  </a:cubicBezTo>
                  <a:cubicBezTo>
                    <a:pt x="1357312" y="980504"/>
                    <a:pt x="1375791" y="962025"/>
                    <a:pt x="1398587" y="962025"/>
                  </a:cubicBezTo>
                  <a:close/>
                  <a:moveTo>
                    <a:pt x="1127125" y="962025"/>
                  </a:moveTo>
                  <a:cubicBezTo>
                    <a:pt x="1152551" y="962025"/>
                    <a:pt x="1173163" y="980504"/>
                    <a:pt x="1173163" y="1003300"/>
                  </a:cubicBezTo>
                  <a:cubicBezTo>
                    <a:pt x="1173163" y="1026096"/>
                    <a:pt x="1152551" y="1044575"/>
                    <a:pt x="1127125" y="1044575"/>
                  </a:cubicBezTo>
                  <a:cubicBezTo>
                    <a:pt x="1101699" y="1044575"/>
                    <a:pt x="1081087" y="1026096"/>
                    <a:pt x="1081087" y="1003300"/>
                  </a:cubicBezTo>
                  <a:cubicBezTo>
                    <a:pt x="1081087" y="980504"/>
                    <a:pt x="1101699" y="962025"/>
                    <a:pt x="1127125" y="962025"/>
                  </a:cubicBezTo>
                  <a:close/>
                  <a:moveTo>
                    <a:pt x="857250" y="962025"/>
                  </a:moveTo>
                  <a:cubicBezTo>
                    <a:pt x="880046" y="962025"/>
                    <a:pt x="898525" y="980504"/>
                    <a:pt x="898525" y="1003300"/>
                  </a:cubicBezTo>
                  <a:cubicBezTo>
                    <a:pt x="898525" y="1026096"/>
                    <a:pt x="880046" y="1044575"/>
                    <a:pt x="857250" y="1044575"/>
                  </a:cubicBezTo>
                  <a:cubicBezTo>
                    <a:pt x="834454" y="1044575"/>
                    <a:pt x="815975" y="1026096"/>
                    <a:pt x="815975" y="1003300"/>
                  </a:cubicBezTo>
                  <a:cubicBezTo>
                    <a:pt x="815975" y="980504"/>
                    <a:pt x="834454" y="962025"/>
                    <a:pt x="857250" y="962025"/>
                  </a:cubicBezTo>
                  <a:close/>
                  <a:moveTo>
                    <a:pt x="582612" y="962025"/>
                  </a:moveTo>
                  <a:cubicBezTo>
                    <a:pt x="605408" y="962025"/>
                    <a:pt x="623887" y="980504"/>
                    <a:pt x="623887" y="1003300"/>
                  </a:cubicBezTo>
                  <a:cubicBezTo>
                    <a:pt x="623887" y="1026096"/>
                    <a:pt x="605408" y="1044575"/>
                    <a:pt x="582612" y="1044575"/>
                  </a:cubicBezTo>
                  <a:cubicBezTo>
                    <a:pt x="559816" y="1044575"/>
                    <a:pt x="541337" y="1026096"/>
                    <a:pt x="541337" y="1003300"/>
                  </a:cubicBezTo>
                  <a:cubicBezTo>
                    <a:pt x="541337" y="980504"/>
                    <a:pt x="559816" y="962025"/>
                    <a:pt x="582612" y="962025"/>
                  </a:cubicBezTo>
                  <a:close/>
                  <a:moveTo>
                    <a:pt x="306387" y="962025"/>
                  </a:moveTo>
                  <a:cubicBezTo>
                    <a:pt x="329183" y="962025"/>
                    <a:pt x="347662" y="980504"/>
                    <a:pt x="347662" y="1003300"/>
                  </a:cubicBezTo>
                  <a:cubicBezTo>
                    <a:pt x="347662" y="1026096"/>
                    <a:pt x="329183" y="1044575"/>
                    <a:pt x="306387" y="1044575"/>
                  </a:cubicBezTo>
                  <a:cubicBezTo>
                    <a:pt x="283591" y="1044575"/>
                    <a:pt x="265112" y="1026096"/>
                    <a:pt x="265112" y="1003300"/>
                  </a:cubicBezTo>
                  <a:cubicBezTo>
                    <a:pt x="265112" y="980504"/>
                    <a:pt x="283591" y="962025"/>
                    <a:pt x="306387" y="962025"/>
                  </a:cubicBezTo>
                  <a:close/>
                  <a:moveTo>
                    <a:pt x="41275" y="962025"/>
                  </a:moveTo>
                  <a:cubicBezTo>
                    <a:pt x="64071" y="962025"/>
                    <a:pt x="82550" y="980504"/>
                    <a:pt x="82550" y="1003300"/>
                  </a:cubicBezTo>
                  <a:cubicBezTo>
                    <a:pt x="82550" y="1026096"/>
                    <a:pt x="64071" y="1044575"/>
                    <a:pt x="41275" y="1044575"/>
                  </a:cubicBezTo>
                  <a:cubicBezTo>
                    <a:pt x="18479" y="1044575"/>
                    <a:pt x="0" y="1026096"/>
                    <a:pt x="0" y="1003300"/>
                  </a:cubicBezTo>
                  <a:cubicBezTo>
                    <a:pt x="0" y="980504"/>
                    <a:pt x="18479" y="962025"/>
                    <a:pt x="41275" y="962025"/>
                  </a:cubicBezTo>
                  <a:close/>
                  <a:moveTo>
                    <a:pt x="1265238" y="825500"/>
                  </a:moveTo>
                  <a:cubicBezTo>
                    <a:pt x="1290664" y="825500"/>
                    <a:pt x="1311276" y="843624"/>
                    <a:pt x="1311276" y="865982"/>
                  </a:cubicBezTo>
                  <a:cubicBezTo>
                    <a:pt x="1311276" y="888340"/>
                    <a:pt x="1290664" y="906464"/>
                    <a:pt x="1265238" y="906464"/>
                  </a:cubicBezTo>
                  <a:cubicBezTo>
                    <a:pt x="1239812" y="906464"/>
                    <a:pt x="1219200" y="888340"/>
                    <a:pt x="1219200" y="865982"/>
                  </a:cubicBezTo>
                  <a:cubicBezTo>
                    <a:pt x="1219200" y="843624"/>
                    <a:pt x="1239812" y="825500"/>
                    <a:pt x="1265238" y="825500"/>
                  </a:cubicBezTo>
                  <a:close/>
                  <a:moveTo>
                    <a:pt x="995362" y="825500"/>
                  </a:moveTo>
                  <a:cubicBezTo>
                    <a:pt x="1018158" y="825500"/>
                    <a:pt x="1036637" y="843624"/>
                    <a:pt x="1036637" y="865982"/>
                  </a:cubicBezTo>
                  <a:cubicBezTo>
                    <a:pt x="1036637" y="888340"/>
                    <a:pt x="1018158" y="906464"/>
                    <a:pt x="995362" y="906464"/>
                  </a:cubicBezTo>
                  <a:cubicBezTo>
                    <a:pt x="972566" y="906464"/>
                    <a:pt x="954087" y="888340"/>
                    <a:pt x="954087" y="865982"/>
                  </a:cubicBezTo>
                  <a:cubicBezTo>
                    <a:pt x="954087" y="843624"/>
                    <a:pt x="972566" y="825500"/>
                    <a:pt x="995362" y="825500"/>
                  </a:cubicBezTo>
                  <a:close/>
                  <a:moveTo>
                    <a:pt x="719137" y="825500"/>
                  </a:moveTo>
                  <a:cubicBezTo>
                    <a:pt x="741933" y="825500"/>
                    <a:pt x="760412" y="843624"/>
                    <a:pt x="760412" y="865982"/>
                  </a:cubicBezTo>
                  <a:cubicBezTo>
                    <a:pt x="760412" y="888340"/>
                    <a:pt x="741933" y="906464"/>
                    <a:pt x="719137" y="906464"/>
                  </a:cubicBezTo>
                  <a:cubicBezTo>
                    <a:pt x="696341" y="906464"/>
                    <a:pt x="677862" y="888340"/>
                    <a:pt x="677862" y="865982"/>
                  </a:cubicBezTo>
                  <a:cubicBezTo>
                    <a:pt x="677862" y="843624"/>
                    <a:pt x="696341" y="825500"/>
                    <a:pt x="719137" y="825500"/>
                  </a:cubicBezTo>
                  <a:close/>
                  <a:moveTo>
                    <a:pt x="444500" y="825500"/>
                  </a:moveTo>
                  <a:cubicBezTo>
                    <a:pt x="467296" y="825500"/>
                    <a:pt x="485775" y="843624"/>
                    <a:pt x="485775" y="865982"/>
                  </a:cubicBezTo>
                  <a:cubicBezTo>
                    <a:pt x="485775" y="888340"/>
                    <a:pt x="467296" y="906464"/>
                    <a:pt x="444500" y="906464"/>
                  </a:cubicBezTo>
                  <a:cubicBezTo>
                    <a:pt x="421704" y="906464"/>
                    <a:pt x="403225" y="888340"/>
                    <a:pt x="403225" y="865982"/>
                  </a:cubicBezTo>
                  <a:cubicBezTo>
                    <a:pt x="403225" y="843624"/>
                    <a:pt x="421704" y="825500"/>
                    <a:pt x="444500" y="825500"/>
                  </a:cubicBezTo>
                  <a:close/>
                  <a:moveTo>
                    <a:pt x="173831" y="825500"/>
                  </a:moveTo>
                  <a:cubicBezTo>
                    <a:pt x="198819" y="825500"/>
                    <a:pt x="219075" y="843624"/>
                    <a:pt x="219075" y="865982"/>
                  </a:cubicBezTo>
                  <a:cubicBezTo>
                    <a:pt x="219075" y="888340"/>
                    <a:pt x="198819" y="906464"/>
                    <a:pt x="173831" y="906464"/>
                  </a:cubicBezTo>
                  <a:cubicBezTo>
                    <a:pt x="148843" y="906464"/>
                    <a:pt x="128587" y="888340"/>
                    <a:pt x="128587" y="865982"/>
                  </a:cubicBezTo>
                  <a:cubicBezTo>
                    <a:pt x="128587" y="843624"/>
                    <a:pt x="148843" y="825500"/>
                    <a:pt x="173831" y="825500"/>
                  </a:cubicBezTo>
                  <a:close/>
                  <a:moveTo>
                    <a:pt x="1398587" y="687387"/>
                  </a:moveTo>
                  <a:cubicBezTo>
                    <a:pt x="1421383" y="687387"/>
                    <a:pt x="1439862" y="705866"/>
                    <a:pt x="1439862" y="728662"/>
                  </a:cubicBezTo>
                  <a:cubicBezTo>
                    <a:pt x="1439862" y="751458"/>
                    <a:pt x="1421383" y="769937"/>
                    <a:pt x="1398587" y="769937"/>
                  </a:cubicBezTo>
                  <a:cubicBezTo>
                    <a:pt x="1375791" y="769937"/>
                    <a:pt x="1357312" y="751458"/>
                    <a:pt x="1357312" y="728662"/>
                  </a:cubicBezTo>
                  <a:cubicBezTo>
                    <a:pt x="1357312" y="705866"/>
                    <a:pt x="1375791" y="687387"/>
                    <a:pt x="1398587" y="687387"/>
                  </a:cubicBezTo>
                  <a:close/>
                  <a:moveTo>
                    <a:pt x="1127125" y="687387"/>
                  </a:moveTo>
                  <a:cubicBezTo>
                    <a:pt x="1152551" y="687387"/>
                    <a:pt x="1173163" y="705866"/>
                    <a:pt x="1173163" y="728662"/>
                  </a:cubicBezTo>
                  <a:cubicBezTo>
                    <a:pt x="1173163" y="751458"/>
                    <a:pt x="1152551" y="769937"/>
                    <a:pt x="1127125" y="769937"/>
                  </a:cubicBezTo>
                  <a:cubicBezTo>
                    <a:pt x="1101699" y="769937"/>
                    <a:pt x="1081087" y="751458"/>
                    <a:pt x="1081087" y="728662"/>
                  </a:cubicBezTo>
                  <a:cubicBezTo>
                    <a:pt x="1081087" y="705866"/>
                    <a:pt x="1101699" y="687387"/>
                    <a:pt x="1127125" y="687387"/>
                  </a:cubicBezTo>
                  <a:close/>
                  <a:moveTo>
                    <a:pt x="857250" y="687387"/>
                  </a:moveTo>
                  <a:cubicBezTo>
                    <a:pt x="880046" y="687387"/>
                    <a:pt x="898525" y="705866"/>
                    <a:pt x="898525" y="728662"/>
                  </a:cubicBezTo>
                  <a:cubicBezTo>
                    <a:pt x="898525" y="751458"/>
                    <a:pt x="880046" y="769937"/>
                    <a:pt x="857250" y="769937"/>
                  </a:cubicBezTo>
                  <a:cubicBezTo>
                    <a:pt x="834454" y="769937"/>
                    <a:pt x="815975" y="751458"/>
                    <a:pt x="815975" y="728662"/>
                  </a:cubicBezTo>
                  <a:cubicBezTo>
                    <a:pt x="815975" y="705866"/>
                    <a:pt x="834454" y="687387"/>
                    <a:pt x="857250" y="687387"/>
                  </a:cubicBezTo>
                  <a:close/>
                  <a:moveTo>
                    <a:pt x="582612" y="687387"/>
                  </a:moveTo>
                  <a:cubicBezTo>
                    <a:pt x="605408" y="687387"/>
                    <a:pt x="623887" y="705866"/>
                    <a:pt x="623887" y="728662"/>
                  </a:cubicBezTo>
                  <a:cubicBezTo>
                    <a:pt x="623887" y="751458"/>
                    <a:pt x="605408" y="769937"/>
                    <a:pt x="582612" y="769937"/>
                  </a:cubicBezTo>
                  <a:cubicBezTo>
                    <a:pt x="559816" y="769937"/>
                    <a:pt x="541337" y="751458"/>
                    <a:pt x="541337" y="728662"/>
                  </a:cubicBezTo>
                  <a:cubicBezTo>
                    <a:pt x="541337" y="705866"/>
                    <a:pt x="559816" y="687387"/>
                    <a:pt x="582612" y="687387"/>
                  </a:cubicBezTo>
                  <a:close/>
                  <a:moveTo>
                    <a:pt x="306387" y="687387"/>
                  </a:moveTo>
                  <a:cubicBezTo>
                    <a:pt x="329183" y="687387"/>
                    <a:pt x="347662" y="705866"/>
                    <a:pt x="347662" y="728662"/>
                  </a:cubicBezTo>
                  <a:cubicBezTo>
                    <a:pt x="347662" y="751458"/>
                    <a:pt x="329183" y="769937"/>
                    <a:pt x="306387" y="769937"/>
                  </a:cubicBezTo>
                  <a:cubicBezTo>
                    <a:pt x="283591" y="769937"/>
                    <a:pt x="265112" y="751458"/>
                    <a:pt x="265112" y="728662"/>
                  </a:cubicBezTo>
                  <a:cubicBezTo>
                    <a:pt x="265112" y="705866"/>
                    <a:pt x="283591" y="687387"/>
                    <a:pt x="306387" y="687387"/>
                  </a:cubicBezTo>
                  <a:close/>
                  <a:moveTo>
                    <a:pt x="41275" y="687387"/>
                  </a:moveTo>
                  <a:cubicBezTo>
                    <a:pt x="64071" y="687387"/>
                    <a:pt x="82550" y="705866"/>
                    <a:pt x="82550" y="728662"/>
                  </a:cubicBezTo>
                  <a:cubicBezTo>
                    <a:pt x="82550" y="751458"/>
                    <a:pt x="64071" y="769937"/>
                    <a:pt x="41275" y="769937"/>
                  </a:cubicBezTo>
                  <a:cubicBezTo>
                    <a:pt x="18479" y="769937"/>
                    <a:pt x="0" y="751458"/>
                    <a:pt x="0" y="728662"/>
                  </a:cubicBezTo>
                  <a:cubicBezTo>
                    <a:pt x="0" y="705866"/>
                    <a:pt x="18479" y="687387"/>
                    <a:pt x="41275" y="687387"/>
                  </a:cubicBezTo>
                  <a:close/>
                  <a:moveTo>
                    <a:pt x="1265238" y="550862"/>
                  </a:moveTo>
                  <a:cubicBezTo>
                    <a:pt x="1290664" y="550862"/>
                    <a:pt x="1311276" y="568986"/>
                    <a:pt x="1311276" y="591344"/>
                  </a:cubicBezTo>
                  <a:cubicBezTo>
                    <a:pt x="1311276" y="613702"/>
                    <a:pt x="1290664" y="631826"/>
                    <a:pt x="1265238" y="631826"/>
                  </a:cubicBezTo>
                  <a:cubicBezTo>
                    <a:pt x="1239812" y="631826"/>
                    <a:pt x="1219200" y="613702"/>
                    <a:pt x="1219200" y="591344"/>
                  </a:cubicBezTo>
                  <a:cubicBezTo>
                    <a:pt x="1219200" y="568986"/>
                    <a:pt x="1239812" y="550862"/>
                    <a:pt x="1265238" y="550862"/>
                  </a:cubicBezTo>
                  <a:close/>
                  <a:moveTo>
                    <a:pt x="995362" y="550862"/>
                  </a:moveTo>
                  <a:cubicBezTo>
                    <a:pt x="1018158" y="550862"/>
                    <a:pt x="1036637" y="568986"/>
                    <a:pt x="1036637" y="591344"/>
                  </a:cubicBezTo>
                  <a:cubicBezTo>
                    <a:pt x="1036637" y="613702"/>
                    <a:pt x="1018158" y="631826"/>
                    <a:pt x="995362" y="631826"/>
                  </a:cubicBezTo>
                  <a:cubicBezTo>
                    <a:pt x="972566" y="631826"/>
                    <a:pt x="954087" y="613702"/>
                    <a:pt x="954087" y="591344"/>
                  </a:cubicBezTo>
                  <a:cubicBezTo>
                    <a:pt x="954087" y="568986"/>
                    <a:pt x="972566" y="550862"/>
                    <a:pt x="995362" y="550862"/>
                  </a:cubicBezTo>
                  <a:close/>
                  <a:moveTo>
                    <a:pt x="719137" y="550862"/>
                  </a:moveTo>
                  <a:cubicBezTo>
                    <a:pt x="741933" y="550862"/>
                    <a:pt x="760412" y="568986"/>
                    <a:pt x="760412" y="591344"/>
                  </a:cubicBezTo>
                  <a:cubicBezTo>
                    <a:pt x="760412" y="613702"/>
                    <a:pt x="741933" y="631826"/>
                    <a:pt x="719137" y="631826"/>
                  </a:cubicBezTo>
                  <a:cubicBezTo>
                    <a:pt x="696341" y="631826"/>
                    <a:pt x="677862" y="613702"/>
                    <a:pt x="677862" y="591344"/>
                  </a:cubicBezTo>
                  <a:cubicBezTo>
                    <a:pt x="677862" y="568986"/>
                    <a:pt x="696341" y="550862"/>
                    <a:pt x="719137" y="550862"/>
                  </a:cubicBezTo>
                  <a:close/>
                  <a:moveTo>
                    <a:pt x="444500" y="550862"/>
                  </a:moveTo>
                  <a:cubicBezTo>
                    <a:pt x="467296" y="550862"/>
                    <a:pt x="485775" y="568986"/>
                    <a:pt x="485775" y="591344"/>
                  </a:cubicBezTo>
                  <a:cubicBezTo>
                    <a:pt x="485775" y="613702"/>
                    <a:pt x="467296" y="631826"/>
                    <a:pt x="444500" y="631826"/>
                  </a:cubicBezTo>
                  <a:cubicBezTo>
                    <a:pt x="421704" y="631826"/>
                    <a:pt x="403225" y="613702"/>
                    <a:pt x="403225" y="591344"/>
                  </a:cubicBezTo>
                  <a:cubicBezTo>
                    <a:pt x="403225" y="568986"/>
                    <a:pt x="421704" y="550862"/>
                    <a:pt x="444500" y="550862"/>
                  </a:cubicBezTo>
                  <a:close/>
                  <a:moveTo>
                    <a:pt x="173831" y="550862"/>
                  </a:moveTo>
                  <a:cubicBezTo>
                    <a:pt x="198819" y="550862"/>
                    <a:pt x="219075" y="568986"/>
                    <a:pt x="219075" y="591344"/>
                  </a:cubicBezTo>
                  <a:cubicBezTo>
                    <a:pt x="219075" y="613702"/>
                    <a:pt x="198819" y="631826"/>
                    <a:pt x="173831" y="631826"/>
                  </a:cubicBezTo>
                  <a:cubicBezTo>
                    <a:pt x="148843" y="631826"/>
                    <a:pt x="128587" y="613702"/>
                    <a:pt x="128587" y="591344"/>
                  </a:cubicBezTo>
                  <a:cubicBezTo>
                    <a:pt x="128587" y="568986"/>
                    <a:pt x="148843" y="550862"/>
                    <a:pt x="173831" y="550862"/>
                  </a:cubicBezTo>
                  <a:close/>
                  <a:moveTo>
                    <a:pt x="1398587" y="412750"/>
                  </a:moveTo>
                  <a:cubicBezTo>
                    <a:pt x="1421383" y="412750"/>
                    <a:pt x="1439862" y="431229"/>
                    <a:pt x="1439862" y="454025"/>
                  </a:cubicBezTo>
                  <a:cubicBezTo>
                    <a:pt x="1439862" y="476821"/>
                    <a:pt x="1421383" y="495300"/>
                    <a:pt x="1398587" y="495300"/>
                  </a:cubicBezTo>
                  <a:cubicBezTo>
                    <a:pt x="1375791" y="495300"/>
                    <a:pt x="1357312" y="476821"/>
                    <a:pt x="1357312" y="454025"/>
                  </a:cubicBezTo>
                  <a:cubicBezTo>
                    <a:pt x="1357312" y="431229"/>
                    <a:pt x="1375791" y="412750"/>
                    <a:pt x="1398587" y="412750"/>
                  </a:cubicBezTo>
                  <a:close/>
                  <a:moveTo>
                    <a:pt x="1127125" y="412750"/>
                  </a:moveTo>
                  <a:cubicBezTo>
                    <a:pt x="1152551" y="412750"/>
                    <a:pt x="1173163" y="431229"/>
                    <a:pt x="1173163" y="454025"/>
                  </a:cubicBezTo>
                  <a:cubicBezTo>
                    <a:pt x="1173163" y="476821"/>
                    <a:pt x="1152551" y="495300"/>
                    <a:pt x="1127125" y="495300"/>
                  </a:cubicBezTo>
                  <a:cubicBezTo>
                    <a:pt x="1101699" y="495300"/>
                    <a:pt x="1081087" y="476821"/>
                    <a:pt x="1081087" y="454025"/>
                  </a:cubicBezTo>
                  <a:cubicBezTo>
                    <a:pt x="1081087" y="431229"/>
                    <a:pt x="1101699" y="412750"/>
                    <a:pt x="1127125" y="412750"/>
                  </a:cubicBezTo>
                  <a:close/>
                  <a:moveTo>
                    <a:pt x="857250" y="412750"/>
                  </a:moveTo>
                  <a:cubicBezTo>
                    <a:pt x="880046" y="412750"/>
                    <a:pt x="898525" y="431229"/>
                    <a:pt x="898525" y="454025"/>
                  </a:cubicBezTo>
                  <a:cubicBezTo>
                    <a:pt x="898525" y="476821"/>
                    <a:pt x="880046" y="495300"/>
                    <a:pt x="857250" y="495300"/>
                  </a:cubicBezTo>
                  <a:cubicBezTo>
                    <a:pt x="834454" y="495300"/>
                    <a:pt x="815975" y="476821"/>
                    <a:pt x="815975" y="454025"/>
                  </a:cubicBezTo>
                  <a:cubicBezTo>
                    <a:pt x="815975" y="431229"/>
                    <a:pt x="834454" y="412750"/>
                    <a:pt x="857250" y="412750"/>
                  </a:cubicBezTo>
                  <a:close/>
                  <a:moveTo>
                    <a:pt x="582612" y="412750"/>
                  </a:moveTo>
                  <a:cubicBezTo>
                    <a:pt x="605408" y="412750"/>
                    <a:pt x="623887" y="431229"/>
                    <a:pt x="623887" y="454025"/>
                  </a:cubicBezTo>
                  <a:cubicBezTo>
                    <a:pt x="623887" y="476821"/>
                    <a:pt x="605408" y="495300"/>
                    <a:pt x="582612" y="495300"/>
                  </a:cubicBezTo>
                  <a:cubicBezTo>
                    <a:pt x="559816" y="495300"/>
                    <a:pt x="541337" y="476821"/>
                    <a:pt x="541337" y="454025"/>
                  </a:cubicBezTo>
                  <a:cubicBezTo>
                    <a:pt x="541337" y="431229"/>
                    <a:pt x="559816" y="412750"/>
                    <a:pt x="582612" y="412750"/>
                  </a:cubicBezTo>
                  <a:close/>
                  <a:moveTo>
                    <a:pt x="306387" y="412750"/>
                  </a:moveTo>
                  <a:cubicBezTo>
                    <a:pt x="329183" y="412750"/>
                    <a:pt x="347662" y="431229"/>
                    <a:pt x="347662" y="454025"/>
                  </a:cubicBezTo>
                  <a:cubicBezTo>
                    <a:pt x="347662" y="476821"/>
                    <a:pt x="329183" y="495300"/>
                    <a:pt x="306387" y="495300"/>
                  </a:cubicBezTo>
                  <a:cubicBezTo>
                    <a:pt x="283591" y="495300"/>
                    <a:pt x="265112" y="476821"/>
                    <a:pt x="265112" y="454025"/>
                  </a:cubicBezTo>
                  <a:cubicBezTo>
                    <a:pt x="265112" y="431229"/>
                    <a:pt x="283591" y="412750"/>
                    <a:pt x="306387" y="412750"/>
                  </a:cubicBezTo>
                  <a:close/>
                  <a:moveTo>
                    <a:pt x="41275" y="412750"/>
                  </a:moveTo>
                  <a:cubicBezTo>
                    <a:pt x="64071" y="412750"/>
                    <a:pt x="82550" y="431229"/>
                    <a:pt x="82550" y="454025"/>
                  </a:cubicBezTo>
                  <a:cubicBezTo>
                    <a:pt x="82550" y="476821"/>
                    <a:pt x="64071" y="495300"/>
                    <a:pt x="41275" y="495300"/>
                  </a:cubicBezTo>
                  <a:cubicBezTo>
                    <a:pt x="18479" y="495300"/>
                    <a:pt x="0" y="476821"/>
                    <a:pt x="0" y="454025"/>
                  </a:cubicBezTo>
                  <a:cubicBezTo>
                    <a:pt x="0" y="431229"/>
                    <a:pt x="18479" y="412750"/>
                    <a:pt x="41275" y="412750"/>
                  </a:cubicBezTo>
                  <a:close/>
                  <a:moveTo>
                    <a:pt x="1265238" y="274637"/>
                  </a:moveTo>
                  <a:cubicBezTo>
                    <a:pt x="1290664" y="274637"/>
                    <a:pt x="1311276" y="293116"/>
                    <a:pt x="1311276" y="315912"/>
                  </a:cubicBezTo>
                  <a:cubicBezTo>
                    <a:pt x="1311276" y="338708"/>
                    <a:pt x="1290664" y="357187"/>
                    <a:pt x="1265238" y="357187"/>
                  </a:cubicBezTo>
                  <a:cubicBezTo>
                    <a:pt x="1239812" y="357187"/>
                    <a:pt x="1219200" y="338708"/>
                    <a:pt x="1219200" y="315912"/>
                  </a:cubicBezTo>
                  <a:cubicBezTo>
                    <a:pt x="1219200" y="293116"/>
                    <a:pt x="1239812" y="274637"/>
                    <a:pt x="1265238" y="274637"/>
                  </a:cubicBezTo>
                  <a:close/>
                  <a:moveTo>
                    <a:pt x="995362" y="274637"/>
                  </a:moveTo>
                  <a:cubicBezTo>
                    <a:pt x="1018158" y="274637"/>
                    <a:pt x="1036637" y="293116"/>
                    <a:pt x="1036637" y="315912"/>
                  </a:cubicBezTo>
                  <a:cubicBezTo>
                    <a:pt x="1036637" y="338708"/>
                    <a:pt x="1018158" y="357187"/>
                    <a:pt x="995362" y="357187"/>
                  </a:cubicBezTo>
                  <a:cubicBezTo>
                    <a:pt x="972566" y="357187"/>
                    <a:pt x="954087" y="338708"/>
                    <a:pt x="954087" y="315912"/>
                  </a:cubicBezTo>
                  <a:cubicBezTo>
                    <a:pt x="954087" y="293116"/>
                    <a:pt x="972566" y="274637"/>
                    <a:pt x="995362" y="274637"/>
                  </a:cubicBezTo>
                  <a:close/>
                  <a:moveTo>
                    <a:pt x="719137" y="274637"/>
                  </a:moveTo>
                  <a:cubicBezTo>
                    <a:pt x="741933" y="274637"/>
                    <a:pt x="760412" y="293116"/>
                    <a:pt x="760412" y="315912"/>
                  </a:cubicBezTo>
                  <a:cubicBezTo>
                    <a:pt x="760412" y="338708"/>
                    <a:pt x="741933" y="357187"/>
                    <a:pt x="719137" y="357187"/>
                  </a:cubicBezTo>
                  <a:cubicBezTo>
                    <a:pt x="696341" y="357187"/>
                    <a:pt x="677862" y="338708"/>
                    <a:pt x="677862" y="315912"/>
                  </a:cubicBezTo>
                  <a:cubicBezTo>
                    <a:pt x="677862" y="293116"/>
                    <a:pt x="696341" y="274637"/>
                    <a:pt x="719137" y="274637"/>
                  </a:cubicBezTo>
                  <a:close/>
                  <a:moveTo>
                    <a:pt x="444500" y="274637"/>
                  </a:moveTo>
                  <a:cubicBezTo>
                    <a:pt x="467296" y="274637"/>
                    <a:pt x="485775" y="293116"/>
                    <a:pt x="485775" y="315912"/>
                  </a:cubicBezTo>
                  <a:cubicBezTo>
                    <a:pt x="485775" y="338708"/>
                    <a:pt x="467296" y="357187"/>
                    <a:pt x="444500" y="357187"/>
                  </a:cubicBezTo>
                  <a:cubicBezTo>
                    <a:pt x="421704" y="357187"/>
                    <a:pt x="403225" y="338708"/>
                    <a:pt x="403225" y="315912"/>
                  </a:cubicBezTo>
                  <a:cubicBezTo>
                    <a:pt x="403225" y="293116"/>
                    <a:pt x="421704" y="274637"/>
                    <a:pt x="444500" y="274637"/>
                  </a:cubicBezTo>
                  <a:close/>
                  <a:moveTo>
                    <a:pt x="173831" y="274637"/>
                  </a:moveTo>
                  <a:cubicBezTo>
                    <a:pt x="198819" y="274637"/>
                    <a:pt x="219075" y="293116"/>
                    <a:pt x="219075" y="315912"/>
                  </a:cubicBezTo>
                  <a:cubicBezTo>
                    <a:pt x="219075" y="338708"/>
                    <a:pt x="198819" y="357187"/>
                    <a:pt x="173831" y="357187"/>
                  </a:cubicBezTo>
                  <a:cubicBezTo>
                    <a:pt x="148843" y="357187"/>
                    <a:pt x="128587" y="338708"/>
                    <a:pt x="128587" y="315912"/>
                  </a:cubicBezTo>
                  <a:cubicBezTo>
                    <a:pt x="128587" y="293116"/>
                    <a:pt x="148843" y="274637"/>
                    <a:pt x="173831" y="274637"/>
                  </a:cubicBezTo>
                  <a:close/>
                  <a:moveTo>
                    <a:pt x="1127125" y="138112"/>
                  </a:moveTo>
                  <a:cubicBezTo>
                    <a:pt x="1152551" y="138112"/>
                    <a:pt x="1173163" y="158724"/>
                    <a:pt x="1173163" y="184150"/>
                  </a:cubicBezTo>
                  <a:cubicBezTo>
                    <a:pt x="1173163" y="209576"/>
                    <a:pt x="1152551" y="230188"/>
                    <a:pt x="1127125" y="230188"/>
                  </a:cubicBezTo>
                  <a:cubicBezTo>
                    <a:pt x="1101699" y="230188"/>
                    <a:pt x="1081087" y="209576"/>
                    <a:pt x="1081087" y="184150"/>
                  </a:cubicBezTo>
                  <a:cubicBezTo>
                    <a:pt x="1081087" y="158724"/>
                    <a:pt x="1101699" y="138112"/>
                    <a:pt x="1127125" y="138112"/>
                  </a:cubicBezTo>
                  <a:close/>
                  <a:moveTo>
                    <a:pt x="857250" y="138112"/>
                  </a:moveTo>
                  <a:cubicBezTo>
                    <a:pt x="880046" y="138112"/>
                    <a:pt x="898525" y="158724"/>
                    <a:pt x="898525" y="184150"/>
                  </a:cubicBezTo>
                  <a:cubicBezTo>
                    <a:pt x="898525" y="209576"/>
                    <a:pt x="880046" y="230188"/>
                    <a:pt x="857250" y="230188"/>
                  </a:cubicBezTo>
                  <a:cubicBezTo>
                    <a:pt x="834454" y="230188"/>
                    <a:pt x="815975" y="209576"/>
                    <a:pt x="815975" y="184150"/>
                  </a:cubicBezTo>
                  <a:cubicBezTo>
                    <a:pt x="815975" y="158724"/>
                    <a:pt x="834454" y="138112"/>
                    <a:pt x="857250" y="138112"/>
                  </a:cubicBezTo>
                  <a:close/>
                  <a:moveTo>
                    <a:pt x="582612" y="138112"/>
                  </a:moveTo>
                  <a:cubicBezTo>
                    <a:pt x="605408" y="138112"/>
                    <a:pt x="623887" y="158724"/>
                    <a:pt x="623887" y="184150"/>
                  </a:cubicBezTo>
                  <a:cubicBezTo>
                    <a:pt x="623887" y="209576"/>
                    <a:pt x="605408" y="230188"/>
                    <a:pt x="582612" y="230188"/>
                  </a:cubicBezTo>
                  <a:cubicBezTo>
                    <a:pt x="559816" y="230188"/>
                    <a:pt x="541337" y="209576"/>
                    <a:pt x="541337" y="184150"/>
                  </a:cubicBezTo>
                  <a:cubicBezTo>
                    <a:pt x="541337" y="158724"/>
                    <a:pt x="559816" y="138112"/>
                    <a:pt x="582612" y="138112"/>
                  </a:cubicBezTo>
                  <a:close/>
                  <a:moveTo>
                    <a:pt x="306387" y="138112"/>
                  </a:moveTo>
                  <a:cubicBezTo>
                    <a:pt x="329183" y="138112"/>
                    <a:pt x="347662" y="158724"/>
                    <a:pt x="347662" y="184150"/>
                  </a:cubicBezTo>
                  <a:cubicBezTo>
                    <a:pt x="347662" y="209576"/>
                    <a:pt x="329183" y="230188"/>
                    <a:pt x="306387" y="230188"/>
                  </a:cubicBezTo>
                  <a:cubicBezTo>
                    <a:pt x="283591" y="230188"/>
                    <a:pt x="265112" y="209576"/>
                    <a:pt x="265112" y="184150"/>
                  </a:cubicBezTo>
                  <a:cubicBezTo>
                    <a:pt x="265112" y="158724"/>
                    <a:pt x="283591" y="138112"/>
                    <a:pt x="306387" y="138112"/>
                  </a:cubicBezTo>
                  <a:close/>
                  <a:moveTo>
                    <a:pt x="995362" y="0"/>
                  </a:moveTo>
                  <a:cubicBezTo>
                    <a:pt x="1018158" y="0"/>
                    <a:pt x="1036637" y="20612"/>
                    <a:pt x="1036637" y="46038"/>
                  </a:cubicBezTo>
                  <a:cubicBezTo>
                    <a:pt x="1036637" y="71464"/>
                    <a:pt x="1018158" y="92076"/>
                    <a:pt x="995362" y="92076"/>
                  </a:cubicBezTo>
                  <a:cubicBezTo>
                    <a:pt x="972566" y="92076"/>
                    <a:pt x="954087" y="71464"/>
                    <a:pt x="954087" y="46038"/>
                  </a:cubicBezTo>
                  <a:cubicBezTo>
                    <a:pt x="954087" y="20612"/>
                    <a:pt x="972566" y="0"/>
                    <a:pt x="995362" y="0"/>
                  </a:cubicBezTo>
                  <a:close/>
                  <a:moveTo>
                    <a:pt x="719137" y="0"/>
                  </a:moveTo>
                  <a:cubicBezTo>
                    <a:pt x="741933" y="0"/>
                    <a:pt x="760412" y="20612"/>
                    <a:pt x="760412" y="46038"/>
                  </a:cubicBezTo>
                  <a:cubicBezTo>
                    <a:pt x="760412" y="71464"/>
                    <a:pt x="741933" y="92076"/>
                    <a:pt x="719137" y="92076"/>
                  </a:cubicBezTo>
                  <a:cubicBezTo>
                    <a:pt x="696341" y="92076"/>
                    <a:pt x="677862" y="71464"/>
                    <a:pt x="677862" y="46038"/>
                  </a:cubicBezTo>
                  <a:cubicBezTo>
                    <a:pt x="677862" y="20612"/>
                    <a:pt x="696341" y="0"/>
                    <a:pt x="719137" y="0"/>
                  </a:cubicBezTo>
                  <a:close/>
                  <a:moveTo>
                    <a:pt x="444500" y="0"/>
                  </a:moveTo>
                  <a:cubicBezTo>
                    <a:pt x="467296" y="0"/>
                    <a:pt x="485775" y="20612"/>
                    <a:pt x="485775" y="46038"/>
                  </a:cubicBezTo>
                  <a:cubicBezTo>
                    <a:pt x="485775" y="71464"/>
                    <a:pt x="467296" y="92076"/>
                    <a:pt x="444500" y="92076"/>
                  </a:cubicBezTo>
                  <a:cubicBezTo>
                    <a:pt x="421704" y="92076"/>
                    <a:pt x="403225" y="71464"/>
                    <a:pt x="403225" y="46038"/>
                  </a:cubicBezTo>
                  <a:cubicBezTo>
                    <a:pt x="403225" y="20612"/>
                    <a:pt x="421704" y="0"/>
                    <a:pt x="444500" y="0"/>
                  </a:cubicBezTo>
                  <a:close/>
                </a:path>
              </a:pathLst>
            </a:custGeom>
            <a:solidFill>
              <a:srgbClr val="76BD2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sp>
        <p:nvSpPr>
          <p:cNvPr id="56" name="Google Shape;56;p17"/>
          <p:cNvSpPr txBox="1"/>
          <p:nvPr>
            <p:ph type="ctrTitle"/>
          </p:nvPr>
        </p:nvSpPr>
        <p:spPr>
          <a:xfrm>
            <a:off x="533601" y="2287397"/>
            <a:ext cx="6540299" cy="2350978"/>
          </a:xfrm>
          <a:prstGeom prst="rect">
            <a:avLst/>
          </a:prstGeom>
          <a:noFill/>
          <a:ln>
            <a:noFill/>
          </a:ln>
        </p:spPr>
        <p:txBody>
          <a:bodyPr anchorCtr="0" anchor="ctr" bIns="91425" lIns="91425" spcFirstLastPara="1" rIns="91425" wrap="square" tIns="91425">
            <a:noAutofit/>
          </a:bodyPr>
          <a:lstStyle>
            <a:lvl1pPr lvl="0" algn="ctr">
              <a:lnSpc>
                <a:spcPct val="100000"/>
              </a:lnSpc>
              <a:spcBef>
                <a:spcPts val="0"/>
              </a:spcBef>
              <a:spcAft>
                <a:spcPts val="0"/>
              </a:spcAft>
              <a:buClr>
                <a:schemeClr val="accent1"/>
              </a:buClr>
              <a:buSzPts val="3000"/>
              <a:buFont typeface="Open Sans"/>
              <a:buNone/>
              <a:defRPr sz="4400">
                <a:solidFill>
                  <a:schemeClr val="lt1"/>
                </a:solidFill>
              </a:defRPr>
            </a:lvl1pPr>
            <a:lvl2pPr lvl="1" algn="ctr">
              <a:spcBef>
                <a:spcPts val="0"/>
              </a:spcBef>
              <a:spcAft>
                <a:spcPts val="0"/>
              </a:spcAft>
              <a:buClr>
                <a:schemeClr val="accent1"/>
              </a:buClr>
              <a:buSzPts val="3000"/>
              <a:buNone/>
              <a:defRPr sz="3000">
                <a:solidFill>
                  <a:schemeClr val="accent1"/>
                </a:solidFill>
              </a:defRPr>
            </a:lvl2pPr>
            <a:lvl3pPr lvl="2" algn="ctr">
              <a:spcBef>
                <a:spcPts val="0"/>
              </a:spcBef>
              <a:spcAft>
                <a:spcPts val="0"/>
              </a:spcAft>
              <a:buClr>
                <a:schemeClr val="accent1"/>
              </a:buClr>
              <a:buSzPts val="3000"/>
              <a:buNone/>
              <a:defRPr sz="3000">
                <a:solidFill>
                  <a:schemeClr val="accent1"/>
                </a:solidFill>
              </a:defRPr>
            </a:lvl3pPr>
            <a:lvl4pPr lvl="3" algn="ctr">
              <a:spcBef>
                <a:spcPts val="0"/>
              </a:spcBef>
              <a:spcAft>
                <a:spcPts val="0"/>
              </a:spcAft>
              <a:buClr>
                <a:schemeClr val="accent1"/>
              </a:buClr>
              <a:buSzPts val="3000"/>
              <a:buNone/>
              <a:defRPr sz="3000">
                <a:solidFill>
                  <a:schemeClr val="accent1"/>
                </a:solidFill>
              </a:defRPr>
            </a:lvl4pPr>
            <a:lvl5pPr lvl="4" algn="ctr">
              <a:spcBef>
                <a:spcPts val="0"/>
              </a:spcBef>
              <a:spcAft>
                <a:spcPts val="0"/>
              </a:spcAft>
              <a:buClr>
                <a:schemeClr val="accent1"/>
              </a:buClr>
              <a:buSzPts val="3000"/>
              <a:buNone/>
              <a:defRPr sz="3000">
                <a:solidFill>
                  <a:schemeClr val="accent1"/>
                </a:solidFill>
              </a:defRPr>
            </a:lvl5pPr>
            <a:lvl6pPr lvl="5" algn="ctr">
              <a:spcBef>
                <a:spcPts val="0"/>
              </a:spcBef>
              <a:spcAft>
                <a:spcPts val="0"/>
              </a:spcAft>
              <a:buClr>
                <a:schemeClr val="accent1"/>
              </a:buClr>
              <a:buSzPts val="3000"/>
              <a:buNone/>
              <a:defRPr sz="3000">
                <a:solidFill>
                  <a:schemeClr val="accent1"/>
                </a:solidFill>
              </a:defRPr>
            </a:lvl6pPr>
            <a:lvl7pPr lvl="6" algn="ctr">
              <a:spcBef>
                <a:spcPts val="0"/>
              </a:spcBef>
              <a:spcAft>
                <a:spcPts val="0"/>
              </a:spcAft>
              <a:buClr>
                <a:schemeClr val="accent1"/>
              </a:buClr>
              <a:buSzPts val="3000"/>
              <a:buNone/>
              <a:defRPr sz="3000">
                <a:solidFill>
                  <a:schemeClr val="accent1"/>
                </a:solidFill>
              </a:defRPr>
            </a:lvl7pPr>
            <a:lvl8pPr lvl="7" algn="ctr">
              <a:spcBef>
                <a:spcPts val="0"/>
              </a:spcBef>
              <a:spcAft>
                <a:spcPts val="0"/>
              </a:spcAft>
              <a:buClr>
                <a:schemeClr val="accent1"/>
              </a:buClr>
              <a:buSzPts val="3000"/>
              <a:buNone/>
              <a:defRPr sz="3000">
                <a:solidFill>
                  <a:schemeClr val="accent1"/>
                </a:solidFill>
              </a:defRPr>
            </a:lvl8pPr>
            <a:lvl9pPr lvl="8" algn="ctr">
              <a:spcBef>
                <a:spcPts val="0"/>
              </a:spcBef>
              <a:spcAft>
                <a:spcPts val="0"/>
              </a:spcAft>
              <a:buClr>
                <a:schemeClr val="accent1"/>
              </a:buClr>
              <a:buSzPts val="3000"/>
              <a:buNone/>
              <a:defRPr sz="3000">
                <a:solidFill>
                  <a:schemeClr val="accent1"/>
                </a:solidFill>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Section Header" type="secHead">
  <p:cSld name="SECTION_HEADER">
    <p:spTree>
      <p:nvGrpSpPr>
        <p:cNvPr id="57" name="Shape 57"/>
        <p:cNvGrpSpPr/>
        <p:nvPr/>
      </p:nvGrpSpPr>
      <p:grpSpPr>
        <a:xfrm>
          <a:off x="0" y="0"/>
          <a:ext cx="0" cy="0"/>
          <a:chOff x="0" y="0"/>
          <a:chExt cx="0" cy="0"/>
        </a:xfrm>
      </p:grpSpPr>
      <p:sp>
        <p:nvSpPr>
          <p:cNvPr id="58" name="Google Shape;58;p18"/>
          <p:cNvSpPr/>
          <p:nvPr/>
        </p:nvSpPr>
        <p:spPr>
          <a:xfrm>
            <a:off x="447817" y="5141974"/>
            <a:ext cx="11290860" cy="1258827"/>
          </a:xfrm>
          <a:prstGeom prst="rect">
            <a:avLst/>
          </a:prstGeom>
          <a:solidFill>
            <a:srgbClr val="1399A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 name="Google Shape;59;p18"/>
          <p:cNvSpPr txBox="1"/>
          <p:nvPr>
            <p:ph type="title"/>
          </p:nvPr>
        </p:nvSpPr>
        <p:spPr>
          <a:xfrm>
            <a:off x="447817" y="3043910"/>
            <a:ext cx="11290860" cy="149750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rgbClr val="0D7B89"/>
              </a:buClr>
              <a:buSzPts val="3600"/>
              <a:buFont typeface="Open Sans"/>
              <a:buNone/>
              <a:defRPr b="0" sz="3600" cap="none">
                <a:solidFill>
                  <a:srgbClr val="0D7B89"/>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0" name="Google Shape;60;p18"/>
          <p:cNvSpPr txBox="1"/>
          <p:nvPr>
            <p:ph idx="1" type="body"/>
          </p:nvPr>
        </p:nvSpPr>
        <p:spPr>
          <a:xfrm>
            <a:off x="447817" y="4541417"/>
            <a:ext cx="11290859" cy="600556"/>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accent2"/>
              </a:buClr>
              <a:buSzPts val="1800"/>
              <a:buNone/>
              <a:defRPr sz="1800" cap="none">
                <a:solidFill>
                  <a:schemeClr val="accent2"/>
                </a:solidFill>
              </a:defRPr>
            </a:lvl1pPr>
            <a:lvl2pPr indent="-228600" lvl="1" marL="914400" algn="l">
              <a:lnSpc>
                <a:spcPct val="90000"/>
              </a:lnSpc>
              <a:spcBef>
                <a:spcPts val="500"/>
              </a:spcBef>
              <a:spcAft>
                <a:spcPts val="0"/>
              </a:spcAft>
              <a:buClr>
                <a:srgbClr val="888888"/>
              </a:buClr>
              <a:buSzPts val="1800"/>
              <a:buNone/>
              <a:defRPr sz="1800">
                <a:solidFill>
                  <a:srgbClr val="888888"/>
                </a:solidFill>
              </a:defRPr>
            </a:lvl2pPr>
            <a:lvl3pPr indent="-228600" lvl="2" marL="1371600" algn="l">
              <a:lnSpc>
                <a:spcPct val="90000"/>
              </a:lnSpc>
              <a:spcBef>
                <a:spcPts val="500"/>
              </a:spcBef>
              <a:spcAft>
                <a:spcPts val="0"/>
              </a:spcAft>
              <a:buClr>
                <a:srgbClr val="888888"/>
              </a:buClr>
              <a:buSzPts val="1600"/>
              <a:buNone/>
              <a:defRPr sz="1600">
                <a:solidFill>
                  <a:srgbClr val="888888"/>
                </a:solidFill>
              </a:defRPr>
            </a:lvl3pPr>
            <a:lvl4pPr indent="-228600" lvl="3" marL="1828800" algn="l">
              <a:lnSpc>
                <a:spcPct val="90000"/>
              </a:lnSpc>
              <a:spcBef>
                <a:spcPts val="500"/>
              </a:spcBef>
              <a:spcAft>
                <a:spcPts val="0"/>
              </a:spcAft>
              <a:buClr>
                <a:srgbClr val="888888"/>
              </a:buClr>
              <a:buSzPts val="1400"/>
              <a:buNone/>
              <a:defRPr sz="1400">
                <a:solidFill>
                  <a:srgbClr val="888888"/>
                </a:solidFill>
              </a:defRPr>
            </a:lvl4pPr>
            <a:lvl5pPr indent="-228600" lvl="4" marL="2286000" algn="l">
              <a:lnSpc>
                <a:spcPct val="90000"/>
              </a:lnSpc>
              <a:spcBef>
                <a:spcPts val="500"/>
              </a:spcBef>
              <a:spcAft>
                <a:spcPts val="0"/>
              </a:spcAft>
              <a:buClr>
                <a:srgbClr val="888888"/>
              </a:buClr>
              <a:buSzPts val="1400"/>
              <a:buNone/>
              <a:defRPr sz="1400">
                <a:solidFill>
                  <a:srgbClr val="888888"/>
                </a:solidFill>
              </a:defRPr>
            </a:lvl5pPr>
            <a:lvl6pPr indent="-228600" lvl="5" marL="2743200" algn="l">
              <a:lnSpc>
                <a:spcPct val="90000"/>
              </a:lnSpc>
              <a:spcBef>
                <a:spcPts val="500"/>
              </a:spcBef>
              <a:spcAft>
                <a:spcPts val="0"/>
              </a:spcAft>
              <a:buClr>
                <a:srgbClr val="888888"/>
              </a:buClr>
              <a:buSzPts val="1400"/>
              <a:buNone/>
              <a:defRPr sz="1400">
                <a:solidFill>
                  <a:srgbClr val="888888"/>
                </a:solidFill>
              </a:defRPr>
            </a:lvl6pPr>
            <a:lvl7pPr indent="-228600" lvl="6" marL="3200400" algn="l">
              <a:lnSpc>
                <a:spcPct val="90000"/>
              </a:lnSpc>
              <a:spcBef>
                <a:spcPts val="500"/>
              </a:spcBef>
              <a:spcAft>
                <a:spcPts val="0"/>
              </a:spcAft>
              <a:buClr>
                <a:srgbClr val="888888"/>
              </a:buClr>
              <a:buSzPts val="1400"/>
              <a:buNone/>
              <a:defRPr sz="1400">
                <a:solidFill>
                  <a:srgbClr val="888888"/>
                </a:solidFill>
              </a:defRPr>
            </a:lvl7pPr>
            <a:lvl8pPr indent="-228600" lvl="7" marL="3657600" algn="l">
              <a:lnSpc>
                <a:spcPct val="90000"/>
              </a:lnSpc>
              <a:spcBef>
                <a:spcPts val="500"/>
              </a:spcBef>
              <a:spcAft>
                <a:spcPts val="0"/>
              </a:spcAft>
              <a:buClr>
                <a:srgbClr val="888888"/>
              </a:buClr>
              <a:buSzPts val="1400"/>
              <a:buNone/>
              <a:defRPr sz="1400">
                <a:solidFill>
                  <a:srgbClr val="888888"/>
                </a:solidFill>
              </a:defRPr>
            </a:lvl8pPr>
            <a:lvl9pPr indent="-228600" lvl="8" marL="4114800" algn="l">
              <a:lnSpc>
                <a:spcPct val="90000"/>
              </a:lnSpc>
              <a:spcBef>
                <a:spcPts val="500"/>
              </a:spcBef>
              <a:spcAft>
                <a:spcPts val="0"/>
              </a:spcAft>
              <a:buClr>
                <a:srgbClr val="888888"/>
              </a:buClr>
              <a:buSzPts val="1400"/>
              <a:buNone/>
              <a:defRPr sz="1400">
                <a:solidFill>
                  <a:srgbClr val="888888"/>
                </a:solidFill>
              </a:defRPr>
            </a:lvl9pPr>
          </a:lstStyle>
          <a:p/>
        </p:txBody>
      </p:sp>
      <p:grpSp>
        <p:nvGrpSpPr>
          <p:cNvPr id="61" name="Google Shape;61;p18"/>
          <p:cNvGrpSpPr/>
          <p:nvPr/>
        </p:nvGrpSpPr>
        <p:grpSpPr>
          <a:xfrm>
            <a:off x="603931" y="379139"/>
            <a:ext cx="11004666" cy="45720"/>
            <a:chOff x="603931" y="379139"/>
            <a:chExt cx="11004666" cy="45720"/>
          </a:xfrm>
        </p:grpSpPr>
        <p:sp>
          <p:nvSpPr>
            <p:cNvPr id="62" name="Google Shape;62;p18"/>
            <p:cNvSpPr/>
            <p:nvPr/>
          </p:nvSpPr>
          <p:spPr>
            <a:xfrm>
              <a:off x="603931" y="379140"/>
              <a:ext cx="3566622" cy="45719"/>
            </a:xfrm>
            <a:prstGeom prst="rect">
              <a:avLst/>
            </a:prstGeom>
            <a:solidFill>
              <a:srgbClr val="1399A8"/>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3" name="Google Shape;63;p18"/>
            <p:cNvSpPr/>
            <p:nvPr/>
          </p:nvSpPr>
          <p:spPr>
            <a:xfrm>
              <a:off x="4322953" y="379139"/>
              <a:ext cx="3566622" cy="45719"/>
            </a:xfrm>
            <a:prstGeom prst="rect">
              <a:avLst/>
            </a:prstGeom>
            <a:solidFill>
              <a:srgbClr val="EE762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4" name="Google Shape;64;p18"/>
            <p:cNvSpPr/>
            <p:nvPr/>
          </p:nvSpPr>
          <p:spPr>
            <a:xfrm>
              <a:off x="8041975" y="379140"/>
              <a:ext cx="3566622" cy="45719"/>
            </a:xfrm>
            <a:prstGeom prst="rect">
              <a:avLst/>
            </a:prstGeom>
            <a:solidFill>
              <a:srgbClr val="76BD2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no-logo">
  <p:cSld name="Title Slide-no-logo">
    <p:bg>
      <p:bgPr>
        <a:solidFill>
          <a:schemeClr val="lt1"/>
        </a:solidFill>
      </p:bgPr>
    </p:bg>
    <p:spTree>
      <p:nvGrpSpPr>
        <p:cNvPr id="65" name="Shape 65"/>
        <p:cNvGrpSpPr/>
        <p:nvPr/>
      </p:nvGrpSpPr>
      <p:grpSpPr>
        <a:xfrm>
          <a:off x="0" y="0"/>
          <a:ext cx="0" cy="0"/>
          <a:chOff x="0" y="0"/>
          <a:chExt cx="0" cy="0"/>
        </a:xfrm>
      </p:grpSpPr>
      <p:sp>
        <p:nvSpPr>
          <p:cNvPr id="66" name="Google Shape;66;p19"/>
          <p:cNvSpPr/>
          <p:nvPr/>
        </p:nvSpPr>
        <p:spPr>
          <a:xfrm>
            <a:off x="375430" y="381439"/>
            <a:ext cx="11441139" cy="6095122"/>
          </a:xfrm>
          <a:prstGeom prst="rect">
            <a:avLst/>
          </a:prstGeom>
          <a:solidFill>
            <a:srgbClr val="1399A8"/>
          </a:solidFill>
          <a:ln>
            <a:noFill/>
          </a:ln>
        </p:spPr>
        <p:txBody>
          <a:bodyPr anchorCtr="0" anchor="ctr" bIns="91425" lIns="91425" spcFirstLastPara="1" rIns="91425" wrap="square" tIns="91425">
            <a:noAutofit/>
          </a:bodyPr>
          <a:lstStyle/>
          <a:p>
            <a:pPr indent="0" lvl="0" marL="0" marR="0" rtl="0" algn="l">
              <a:spcBef>
                <a:spcPts val="0"/>
              </a:spcBef>
              <a:spcAft>
                <a:spcPts val="0"/>
              </a:spcAft>
              <a:buClr>
                <a:schemeClr val="dk1"/>
              </a:buClr>
              <a:buSzPts val="1800"/>
              <a:buFont typeface="Calibri"/>
              <a:buNone/>
            </a:pPr>
            <a:r>
              <a:t/>
            </a:r>
            <a:endParaRPr sz="1800">
              <a:solidFill>
                <a:schemeClr val="dk1"/>
              </a:solidFill>
              <a:latin typeface="Calibri"/>
              <a:ea typeface="Calibri"/>
              <a:cs typeface="Calibri"/>
              <a:sym typeface="Calibri"/>
            </a:endParaRPr>
          </a:p>
        </p:txBody>
      </p:sp>
      <p:sp>
        <p:nvSpPr>
          <p:cNvPr id="67" name="Google Shape;67;p19"/>
          <p:cNvSpPr/>
          <p:nvPr/>
        </p:nvSpPr>
        <p:spPr>
          <a:xfrm>
            <a:off x="3213478" y="546479"/>
            <a:ext cx="5765041" cy="5765041"/>
          </a:xfrm>
          <a:prstGeom prst="ellipse">
            <a:avLst/>
          </a:prstGeom>
          <a:solidFill>
            <a:srgbClr val="FFFFFF"/>
          </a:solidFill>
          <a:ln>
            <a:noFill/>
          </a:ln>
        </p:spPr>
        <p:txBody>
          <a:bodyPr anchorCtr="0" anchor="ctr" bIns="91425" lIns="91425" spcFirstLastPara="1" rIns="91425" wrap="square" tIns="91425">
            <a:noAutofit/>
          </a:bodyPr>
          <a:lstStyle/>
          <a:p>
            <a:pPr indent="0" lvl="0" marL="0" marR="0" rtl="0" algn="l">
              <a:spcBef>
                <a:spcPts val="0"/>
              </a:spcBef>
              <a:spcAft>
                <a:spcPts val="0"/>
              </a:spcAft>
              <a:buClr>
                <a:schemeClr val="dk1"/>
              </a:buClr>
              <a:buSzPts val="1800"/>
              <a:buFont typeface="Calibri"/>
              <a:buNone/>
            </a:pPr>
            <a:r>
              <a:t/>
            </a:r>
            <a:endParaRPr sz="1800">
              <a:solidFill>
                <a:schemeClr val="dk1"/>
              </a:solidFill>
              <a:latin typeface="Calibri"/>
              <a:ea typeface="Calibri"/>
              <a:cs typeface="Calibri"/>
              <a:sym typeface="Calibri"/>
            </a:endParaRPr>
          </a:p>
        </p:txBody>
      </p:sp>
      <p:sp>
        <p:nvSpPr>
          <p:cNvPr id="68" name="Google Shape;68;p19"/>
          <p:cNvSpPr txBox="1"/>
          <p:nvPr>
            <p:ph type="ctrTitle"/>
          </p:nvPr>
        </p:nvSpPr>
        <p:spPr>
          <a:xfrm>
            <a:off x="3635668" y="2545680"/>
            <a:ext cx="4920662" cy="870626"/>
          </a:xfrm>
          <a:prstGeom prst="rect">
            <a:avLst/>
          </a:prstGeom>
          <a:noFill/>
          <a:ln>
            <a:noFill/>
          </a:ln>
        </p:spPr>
        <p:txBody>
          <a:bodyPr anchorCtr="0" anchor="b" bIns="91425" lIns="91425" spcFirstLastPara="1" rIns="91425" wrap="square" tIns="91425">
            <a:noAutofit/>
          </a:bodyPr>
          <a:lstStyle>
            <a:lvl1pPr lvl="0" algn="ctr">
              <a:lnSpc>
                <a:spcPct val="90000"/>
              </a:lnSpc>
              <a:spcBef>
                <a:spcPts val="0"/>
              </a:spcBef>
              <a:spcAft>
                <a:spcPts val="0"/>
              </a:spcAft>
              <a:buClr>
                <a:schemeClr val="accent1"/>
              </a:buClr>
              <a:buSzPts val="3000"/>
              <a:buFont typeface="Open Sans"/>
              <a:buNone/>
              <a:defRPr sz="3000">
                <a:solidFill>
                  <a:srgbClr val="1399A8"/>
                </a:solidFill>
              </a:defRPr>
            </a:lvl1pPr>
            <a:lvl2pPr lvl="1" algn="ctr">
              <a:spcBef>
                <a:spcPts val="0"/>
              </a:spcBef>
              <a:spcAft>
                <a:spcPts val="0"/>
              </a:spcAft>
              <a:buClr>
                <a:schemeClr val="accent1"/>
              </a:buClr>
              <a:buSzPts val="3000"/>
              <a:buNone/>
              <a:defRPr sz="3000">
                <a:solidFill>
                  <a:schemeClr val="accent1"/>
                </a:solidFill>
              </a:defRPr>
            </a:lvl2pPr>
            <a:lvl3pPr lvl="2" algn="ctr">
              <a:spcBef>
                <a:spcPts val="0"/>
              </a:spcBef>
              <a:spcAft>
                <a:spcPts val="0"/>
              </a:spcAft>
              <a:buClr>
                <a:schemeClr val="accent1"/>
              </a:buClr>
              <a:buSzPts val="3000"/>
              <a:buNone/>
              <a:defRPr sz="3000">
                <a:solidFill>
                  <a:schemeClr val="accent1"/>
                </a:solidFill>
              </a:defRPr>
            </a:lvl3pPr>
            <a:lvl4pPr lvl="3" algn="ctr">
              <a:spcBef>
                <a:spcPts val="0"/>
              </a:spcBef>
              <a:spcAft>
                <a:spcPts val="0"/>
              </a:spcAft>
              <a:buClr>
                <a:schemeClr val="accent1"/>
              </a:buClr>
              <a:buSzPts val="3000"/>
              <a:buNone/>
              <a:defRPr sz="3000">
                <a:solidFill>
                  <a:schemeClr val="accent1"/>
                </a:solidFill>
              </a:defRPr>
            </a:lvl4pPr>
            <a:lvl5pPr lvl="4" algn="ctr">
              <a:spcBef>
                <a:spcPts val="0"/>
              </a:spcBef>
              <a:spcAft>
                <a:spcPts val="0"/>
              </a:spcAft>
              <a:buClr>
                <a:schemeClr val="accent1"/>
              </a:buClr>
              <a:buSzPts val="3000"/>
              <a:buNone/>
              <a:defRPr sz="3000">
                <a:solidFill>
                  <a:schemeClr val="accent1"/>
                </a:solidFill>
              </a:defRPr>
            </a:lvl5pPr>
            <a:lvl6pPr lvl="5" algn="ctr">
              <a:spcBef>
                <a:spcPts val="0"/>
              </a:spcBef>
              <a:spcAft>
                <a:spcPts val="0"/>
              </a:spcAft>
              <a:buClr>
                <a:schemeClr val="accent1"/>
              </a:buClr>
              <a:buSzPts val="3000"/>
              <a:buNone/>
              <a:defRPr sz="3000">
                <a:solidFill>
                  <a:schemeClr val="accent1"/>
                </a:solidFill>
              </a:defRPr>
            </a:lvl6pPr>
            <a:lvl7pPr lvl="6" algn="ctr">
              <a:spcBef>
                <a:spcPts val="0"/>
              </a:spcBef>
              <a:spcAft>
                <a:spcPts val="0"/>
              </a:spcAft>
              <a:buClr>
                <a:schemeClr val="accent1"/>
              </a:buClr>
              <a:buSzPts val="3000"/>
              <a:buNone/>
              <a:defRPr sz="3000">
                <a:solidFill>
                  <a:schemeClr val="accent1"/>
                </a:solidFill>
              </a:defRPr>
            </a:lvl7pPr>
            <a:lvl8pPr lvl="7" algn="ctr">
              <a:spcBef>
                <a:spcPts val="0"/>
              </a:spcBef>
              <a:spcAft>
                <a:spcPts val="0"/>
              </a:spcAft>
              <a:buClr>
                <a:schemeClr val="accent1"/>
              </a:buClr>
              <a:buSzPts val="3000"/>
              <a:buNone/>
              <a:defRPr sz="3000">
                <a:solidFill>
                  <a:schemeClr val="accent1"/>
                </a:solidFill>
              </a:defRPr>
            </a:lvl8pPr>
            <a:lvl9pPr lvl="8" algn="ctr">
              <a:spcBef>
                <a:spcPts val="0"/>
              </a:spcBef>
              <a:spcAft>
                <a:spcPts val="0"/>
              </a:spcAft>
              <a:buClr>
                <a:schemeClr val="accent1"/>
              </a:buClr>
              <a:buSzPts val="3000"/>
              <a:buNone/>
              <a:defRPr sz="3000">
                <a:solidFill>
                  <a:schemeClr val="accent1"/>
                </a:solidFill>
              </a:defRPr>
            </a:lvl9pPr>
          </a:lstStyle>
          <a:p/>
        </p:txBody>
      </p:sp>
      <p:sp>
        <p:nvSpPr>
          <p:cNvPr id="69" name="Google Shape;69;p19"/>
          <p:cNvSpPr txBox="1"/>
          <p:nvPr>
            <p:ph idx="1" type="subTitle"/>
          </p:nvPr>
        </p:nvSpPr>
        <p:spPr>
          <a:xfrm>
            <a:off x="4410149" y="3581347"/>
            <a:ext cx="3371700" cy="784800"/>
          </a:xfrm>
          <a:prstGeom prst="rect">
            <a:avLst/>
          </a:prstGeom>
          <a:noFill/>
          <a:ln>
            <a:noFill/>
          </a:ln>
        </p:spPr>
        <p:txBody>
          <a:bodyPr anchorCtr="0" anchor="t" bIns="91425" lIns="91425" spcFirstLastPara="1" rIns="91425" wrap="square" tIns="91425">
            <a:noAutofit/>
          </a:bodyPr>
          <a:lstStyle>
            <a:lvl1pPr lvl="0" algn="ctr">
              <a:lnSpc>
                <a:spcPct val="90000"/>
              </a:lnSpc>
              <a:spcBef>
                <a:spcPts val="0"/>
              </a:spcBef>
              <a:spcAft>
                <a:spcPts val="0"/>
              </a:spcAft>
              <a:buClr>
                <a:schemeClr val="accent2"/>
              </a:buClr>
              <a:buSzPts val="2000"/>
              <a:buNone/>
              <a:defRPr sz="2000">
                <a:solidFill>
                  <a:srgbClr val="76BD21"/>
                </a:solidFill>
              </a:defRPr>
            </a:lvl1pPr>
            <a:lvl2pPr lvl="1" algn="ctr">
              <a:lnSpc>
                <a:spcPct val="90000"/>
              </a:lnSpc>
              <a:spcBef>
                <a:spcPts val="1000"/>
              </a:spcBef>
              <a:spcAft>
                <a:spcPts val="0"/>
              </a:spcAft>
              <a:buClr>
                <a:schemeClr val="accent2"/>
              </a:buClr>
              <a:buSzPts val="3000"/>
              <a:buNone/>
              <a:defRPr sz="3000">
                <a:solidFill>
                  <a:schemeClr val="accent2"/>
                </a:solidFill>
              </a:defRPr>
            </a:lvl2pPr>
            <a:lvl3pPr lvl="2" algn="ctr">
              <a:lnSpc>
                <a:spcPct val="90000"/>
              </a:lnSpc>
              <a:spcBef>
                <a:spcPts val="1000"/>
              </a:spcBef>
              <a:spcAft>
                <a:spcPts val="0"/>
              </a:spcAft>
              <a:buClr>
                <a:schemeClr val="accent2"/>
              </a:buClr>
              <a:buSzPts val="3000"/>
              <a:buNone/>
              <a:defRPr sz="3000">
                <a:solidFill>
                  <a:schemeClr val="accent2"/>
                </a:solidFill>
              </a:defRPr>
            </a:lvl3pPr>
            <a:lvl4pPr lvl="3" algn="ctr">
              <a:lnSpc>
                <a:spcPct val="90000"/>
              </a:lnSpc>
              <a:spcBef>
                <a:spcPts val="1000"/>
              </a:spcBef>
              <a:spcAft>
                <a:spcPts val="0"/>
              </a:spcAft>
              <a:buClr>
                <a:schemeClr val="accent2"/>
              </a:buClr>
              <a:buSzPts val="3000"/>
              <a:buNone/>
              <a:defRPr sz="3000">
                <a:solidFill>
                  <a:schemeClr val="accent2"/>
                </a:solidFill>
              </a:defRPr>
            </a:lvl4pPr>
            <a:lvl5pPr lvl="4" algn="ctr">
              <a:lnSpc>
                <a:spcPct val="90000"/>
              </a:lnSpc>
              <a:spcBef>
                <a:spcPts val="1000"/>
              </a:spcBef>
              <a:spcAft>
                <a:spcPts val="0"/>
              </a:spcAft>
              <a:buClr>
                <a:schemeClr val="accent2"/>
              </a:buClr>
              <a:buSzPts val="3000"/>
              <a:buNone/>
              <a:defRPr sz="3000">
                <a:solidFill>
                  <a:schemeClr val="accent2"/>
                </a:solidFill>
              </a:defRPr>
            </a:lvl5pPr>
            <a:lvl6pPr lvl="5" algn="ctr">
              <a:lnSpc>
                <a:spcPct val="90000"/>
              </a:lnSpc>
              <a:spcBef>
                <a:spcPts val="1000"/>
              </a:spcBef>
              <a:spcAft>
                <a:spcPts val="0"/>
              </a:spcAft>
              <a:buClr>
                <a:schemeClr val="accent2"/>
              </a:buClr>
              <a:buSzPts val="3000"/>
              <a:buNone/>
              <a:defRPr sz="3000">
                <a:solidFill>
                  <a:schemeClr val="accent2"/>
                </a:solidFill>
              </a:defRPr>
            </a:lvl6pPr>
            <a:lvl7pPr lvl="6" algn="ctr">
              <a:lnSpc>
                <a:spcPct val="90000"/>
              </a:lnSpc>
              <a:spcBef>
                <a:spcPts val="1000"/>
              </a:spcBef>
              <a:spcAft>
                <a:spcPts val="0"/>
              </a:spcAft>
              <a:buClr>
                <a:schemeClr val="accent2"/>
              </a:buClr>
              <a:buSzPts val="3000"/>
              <a:buNone/>
              <a:defRPr sz="3000">
                <a:solidFill>
                  <a:schemeClr val="accent2"/>
                </a:solidFill>
              </a:defRPr>
            </a:lvl7pPr>
            <a:lvl8pPr lvl="7" algn="ctr">
              <a:lnSpc>
                <a:spcPct val="90000"/>
              </a:lnSpc>
              <a:spcBef>
                <a:spcPts val="1000"/>
              </a:spcBef>
              <a:spcAft>
                <a:spcPts val="0"/>
              </a:spcAft>
              <a:buClr>
                <a:schemeClr val="accent2"/>
              </a:buClr>
              <a:buSzPts val="3000"/>
              <a:buNone/>
              <a:defRPr sz="3000">
                <a:solidFill>
                  <a:schemeClr val="accent2"/>
                </a:solidFill>
              </a:defRPr>
            </a:lvl8pPr>
            <a:lvl9pPr lvl="8" algn="ctr">
              <a:lnSpc>
                <a:spcPct val="90000"/>
              </a:lnSpc>
              <a:spcBef>
                <a:spcPts val="1000"/>
              </a:spcBef>
              <a:spcAft>
                <a:spcPts val="1000"/>
              </a:spcAft>
              <a:buClr>
                <a:schemeClr val="accent2"/>
              </a:buClr>
              <a:buSzPts val="3000"/>
              <a:buNone/>
              <a:defRPr sz="3000">
                <a:solidFill>
                  <a:schemeClr val="accent2"/>
                </a:solidFill>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 2">
  <p:cSld name="Section Header - 2">
    <p:bg>
      <p:bgPr>
        <a:solidFill>
          <a:schemeClr val="lt1"/>
        </a:solidFill>
      </p:bgPr>
    </p:bg>
    <p:spTree>
      <p:nvGrpSpPr>
        <p:cNvPr id="70" name="Shape 70"/>
        <p:cNvGrpSpPr/>
        <p:nvPr/>
      </p:nvGrpSpPr>
      <p:grpSpPr>
        <a:xfrm>
          <a:off x="0" y="0"/>
          <a:ext cx="0" cy="0"/>
          <a:chOff x="0" y="0"/>
          <a:chExt cx="0" cy="0"/>
        </a:xfrm>
      </p:grpSpPr>
      <p:sp>
        <p:nvSpPr>
          <p:cNvPr id="71" name="Google Shape;71;p20"/>
          <p:cNvSpPr/>
          <p:nvPr/>
        </p:nvSpPr>
        <p:spPr>
          <a:xfrm>
            <a:off x="0" y="0"/>
            <a:ext cx="2653007" cy="6858000"/>
          </a:xfrm>
          <a:prstGeom prst="rect">
            <a:avLst/>
          </a:prstGeom>
          <a:solidFill>
            <a:srgbClr val="1399A8"/>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72" name="Google Shape;72;p20"/>
          <p:cNvGrpSpPr/>
          <p:nvPr/>
        </p:nvGrpSpPr>
        <p:grpSpPr>
          <a:xfrm>
            <a:off x="283535" y="1614663"/>
            <a:ext cx="3729293" cy="3628673"/>
            <a:chOff x="10516115" y="-185046"/>
            <a:chExt cx="2539884" cy="2471355"/>
          </a:xfrm>
        </p:grpSpPr>
        <p:sp>
          <p:nvSpPr>
            <p:cNvPr id="73" name="Google Shape;73;p20"/>
            <p:cNvSpPr/>
            <p:nvPr/>
          </p:nvSpPr>
          <p:spPr>
            <a:xfrm>
              <a:off x="10516115" y="-185046"/>
              <a:ext cx="2539884" cy="2471355"/>
            </a:xfrm>
            <a:custGeom>
              <a:rect b="b" l="l" r="r" t="t"/>
              <a:pathLst>
                <a:path extrusionOk="0" h="384" w="383">
                  <a:moveTo>
                    <a:pt x="0" y="192"/>
                  </a:moveTo>
                  <a:cubicBezTo>
                    <a:pt x="0" y="192"/>
                    <a:pt x="0" y="192"/>
                    <a:pt x="0" y="192"/>
                  </a:cubicBezTo>
                  <a:cubicBezTo>
                    <a:pt x="0" y="298"/>
                    <a:pt x="85" y="384"/>
                    <a:pt x="191" y="384"/>
                  </a:cubicBezTo>
                  <a:cubicBezTo>
                    <a:pt x="191" y="384"/>
                    <a:pt x="191" y="384"/>
                    <a:pt x="191" y="384"/>
                  </a:cubicBezTo>
                  <a:cubicBezTo>
                    <a:pt x="297" y="384"/>
                    <a:pt x="383" y="298"/>
                    <a:pt x="383" y="192"/>
                  </a:cubicBezTo>
                  <a:cubicBezTo>
                    <a:pt x="383" y="192"/>
                    <a:pt x="383" y="192"/>
                    <a:pt x="383" y="192"/>
                  </a:cubicBezTo>
                  <a:cubicBezTo>
                    <a:pt x="383" y="86"/>
                    <a:pt x="297" y="0"/>
                    <a:pt x="191" y="0"/>
                  </a:cubicBezTo>
                  <a:cubicBezTo>
                    <a:pt x="191" y="0"/>
                    <a:pt x="191" y="0"/>
                    <a:pt x="191" y="0"/>
                  </a:cubicBezTo>
                  <a:cubicBezTo>
                    <a:pt x="85" y="0"/>
                    <a:pt x="0" y="86"/>
                    <a:pt x="0" y="192"/>
                  </a:cubicBezTo>
                  <a:close/>
                </a:path>
              </a:pathLst>
            </a:custGeom>
            <a:solidFill>
              <a:srgbClr val="76BD2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74" name="Google Shape;74;p20"/>
            <p:cNvSpPr/>
            <p:nvPr/>
          </p:nvSpPr>
          <p:spPr>
            <a:xfrm>
              <a:off x="10999309" y="274655"/>
              <a:ext cx="1573495" cy="1551953"/>
            </a:xfrm>
            <a:custGeom>
              <a:rect b="b" l="l" r="r" t="t"/>
              <a:pathLst>
                <a:path extrusionOk="0" h="181" w="181">
                  <a:moveTo>
                    <a:pt x="0" y="90"/>
                  </a:moveTo>
                  <a:cubicBezTo>
                    <a:pt x="0" y="90"/>
                    <a:pt x="0" y="90"/>
                    <a:pt x="0" y="90"/>
                  </a:cubicBezTo>
                  <a:cubicBezTo>
                    <a:pt x="0" y="140"/>
                    <a:pt x="40" y="181"/>
                    <a:pt x="90" y="181"/>
                  </a:cubicBezTo>
                  <a:cubicBezTo>
                    <a:pt x="90" y="181"/>
                    <a:pt x="90" y="181"/>
                    <a:pt x="90" y="181"/>
                  </a:cubicBezTo>
                  <a:cubicBezTo>
                    <a:pt x="141" y="181"/>
                    <a:pt x="181" y="140"/>
                    <a:pt x="181" y="90"/>
                  </a:cubicBezTo>
                  <a:cubicBezTo>
                    <a:pt x="181" y="90"/>
                    <a:pt x="181" y="90"/>
                    <a:pt x="181" y="90"/>
                  </a:cubicBezTo>
                  <a:cubicBezTo>
                    <a:pt x="181" y="40"/>
                    <a:pt x="141" y="0"/>
                    <a:pt x="90" y="0"/>
                  </a:cubicBezTo>
                  <a:cubicBezTo>
                    <a:pt x="90" y="0"/>
                    <a:pt x="90" y="0"/>
                    <a:pt x="90" y="0"/>
                  </a:cubicBezTo>
                  <a:cubicBezTo>
                    <a:pt x="40" y="0"/>
                    <a:pt x="0" y="40"/>
                    <a:pt x="0" y="90"/>
                  </a:cubicBez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sp>
        <p:nvSpPr>
          <p:cNvPr id="75" name="Google Shape;75;p20"/>
          <p:cNvSpPr txBox="1"/>
          <p:nvPr>
            <p:ph idx="1" type="body"/>
          </p:nvPr>
        </p:nvSpPr>
        <p:spPr>
          <a:xfrm>
            <a:off x="4479530" y="1403449"/>
            <a:ext cx="7428935" cy="5220634"/>
          </a:xfrm>
          <a:prstGeom prst="rect">
            <a:avLst/>
          </a:prstGeom>
          <a:solidFill>
            <a:schemeClr val="lt1"/>
          </a:solid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6" name="Google Shape;76;p20"/>
          <p:cNvSpPr txBox="1"/>
          <p:nvPr>
            <p:ph type="ctrTitle"/>
          </p:nvPr>
        </p:nvSpPr>
        <p:spPr>
          <a:xfrm>
            <a:off x="4479530" y="233917"/>
            <a:ext cx="7428935" cy="935616"/>
          </a:xfrm>
          <a:prstGeom prst="rect">
            <a:avLst/>
          </a:prstGeom>
          <a:solidFill>
            <a:schemeClr val="lt1"/>
          </a:solidFill>
          <a:ln>
            <a:noFill/>
          </a:ln>
        </p:spPr>
        <p:txBody>
          <a:bodyPr anchorCtr="0" anchor="ctr" bIns="91425" lIns="91425" spcFirstLastPara="1" rIns="91425" wrap="square" tIns="91425">
            <a:noAutofit/>
          </a:bodyPr>
          <a:lstStyle>
            <a:lvl1pPr lvl="0" algn="ctr">
              <a:lnSpc>
                <a:spcPct val="90000"/>
              </a:lnSpc>
              <a:spcBef>
                <a:spcPts val="0"/>
              </a:spcBef>
              <a:spcAft>
                <a:spcPts val="0"/>
              </a:spcAft>
              <a:buClr>
                <a:schemeClr val="accent1"/>
              </a:buClr>
              <a:buSzPts val="3000"/>
              <a:buFont typeface="Open Sans"/>
              <a:buNone/>
              <a:defRPr sz="3000">
                <a:solidFill>
                  <a:schemeClr val="dk1"/>
                </a:solidFill>
              </a:defRPr>
            </a:lvl1pPr>
            <a:lvl2pPr lvl="1" algn="ctr">
              <a:spcBef>
                <a:spcPts val="0"/>
              </a:spcBef>
              <a:spcAft>
                <a:spcPts val="0"/>
              </a:spcAft>
              <a:buClr>
                <a:schemeClr val="accent1"/>
              </a:buClr>
              <a:buSzPts val="3000"/>
              <a:buNone/>
              <a:defRPr sz="3000">
                <a:solidFill>
                  <a:schemeClr val="accent1"/>
                </a:solidFill>
              </a:defRPr>
            </a:lvl2pPr>
            <a:lvl3pPr lvl="2" algn="ctr">
              <a:spcBef>
                <a:spcPts val="0"/>
              </a:spcBef>
              <a:spcAft>
                <a:spcPts val="0"/>
              </a:spcAft>
              <a:buClr>
                <a:schemeClr val="accent1"/>
              </a:buClr>
              <a:buSzPts val="3000"/>
              <a:buNone/>
              <a:defRPr sz="3000">
                <a:solidFill>
                  <a:schemeClr val="accent1"/>
                </a:solidFill>
              </a:defRPr>
            </a:lvl3pPr>
            <a:lvl4pPr lvl="3" algn="ctr">
              <a:spcBef>
                <a:spcPts val="0"/>
              </a:spcBef>
              <a:spcAft>
                <a:spcPts val="0"/>
              </a:spcAft>
              <a:buClr>
                <a:schemeClr val="accent1"/>
              </a:buClr>
              <a:buSzPts val="3000"/>
              <a:buNone/>
              <a:defRPr sz="3000">
                <a:solidFill>
                  <a:schemeClr val="accent1"/>
                </a:solidFill>
              </a:defRPr>
            </a:lvl4pPr>
            <a:lvl5pPr lvl="4" algn="ctr">
              <a:spcBef>
                <a:spcPts val="0"/>
              </a:spcBef>
              <a:spcAft>
                <a:spcPts val="0"/>
              </a:spcAft>
              <a:buClr>
                <a:schemeClr val="accent1"/>
              </a:buClr>
              <a:buSzPts val="3000"/>
              <a:buNone/>
              <a:defRPr sz="3000">
                <a:solidFill>
                  <a:schemeClr val="accent1"/>
                </a:solidFill>
              </a:defRPr>
            </a:lvl5pPr>
            <a:lvl6pPr lvl="5" algn="ctr">
              <a:spcBef>
                <a:spcPts val="0"/>
              </a:spcBef>
              <a:spcAft>
                <a:spcPts val="0"/>
              </a:spcAft>
              <a:buClr>
                <a:schemeClr val="accent1"/>
              </a:buClr>
              <a:buSzPts val="3000"/>
              <a:buNone/>
              <a:defRPr sz="3000">
                <a:solidFill>
                  <a:schemeClr val="accent1"/>
                </a:solidFill>
              </a:defRPr>
            </a:lvl6pPr>
            <a:lvl7pPr lvl="6" algn="ctr">
              <a:spcBef>
                <a:spcPts val="0"/>
              </a:spcBef>
              <a:spcAft>
                <a:spcPts val="0"/>
              </a:spcAft>
              <a:buClr>
                <a:schemeClr val="accent1"/>
              </a:buClr>
              <a:buSzPts val="3000"/>
              <a:buNone/>
              <a:defRPr sz="3000">
                <a:solidFill>
                  <a:schemeClr val="accent1"/>
                </a:solidFill>
              </a:defRPr>
            </a:lvl7pPr>
            <a:lvl8pPr lvl="7" algn="ctr">
              <a:spcBef>
                <a:spcPts val="0"/>
              </a:spcBef>
              <a:spcAft>
                <a:spcPts val="0"/>
              </a:spcAft>
              <a:buClr>
                <a:schemeClr val="accent1"/>
              </a:buClr>
              <a:buSzPts val="3000"/>
              <a:buNone/>
              <a:defRPr sz="3000">
                <a:solidFill>
                  <a:schemeClr val="accent1"/>
                </a:solidFill>
              </a:defRPr>
            </a:lvl8pPr>
            <a:lvl9pPr lvl="8" algn="ctr">
              <a:spcBef>
                <a:spcPts val="0"/>
              </a:spcBef>
              <a:spcAft>
                <a:spcPts val="0"/>
              </a:spcAft>
              <a:buClr>
                <a:schemeClr val="accent1"/>
              </a:buClr>
              <a:buSzPts val="3000"/>
              <a:buNone/>
              <a:defRPr sz="3000">
                <a:solidFill>
                  <a:schemeClr val="accent1"/>
                </a:solidFill>
              </a:defRPr>
            </a:lvl9pPr>
          </a:lstStyle>
          <a:p/>
        </p:txBody>
      </p:sp>
      <p:sp>
        <p:nvSpPr>
          <p:cNvPr id="77" name="Google Shape;77;p20"/>
          <p:cNvSpPr/>
          <p:nvPr/>
        </p:nvSpPr>
        <p:spPr>
          <a:xfrm>
            <a:off x="1459707" y="2736731"/>
            <a:ext cx="1376945" cy="1384536"/>
          </a:xfrm>
          <a:custGeom>
            <a:rect b="b" l="l" r="r" t="t"/>
            <a:pathLst>
              <a:path extrusionOk="0" h="1447800" w="1439862">
                <a:moveTo>
                  <a:pt x="995362" y="1365250"/>
                </a:moveTo>
                <a:cubicBezTo>
                  <a:pt x="1018158" y="1365250"/>
                  <a:pt x="1036637" y="1383729"/>
                  <a:pt x="1036637" y="1406525"/>
                </a:cubicBezTo>
                <a:cubicBezTo>
                  <a:pt x="1036637" y="1429321"/>
                  <a:pt x="1018158" y="1447800"/>
                  <a:pt x="995362" y="1447800"/>
                </a:cubicBezTo>
                <a:cubicBezTo>
                  <a:pt x="972566" y="1447800"/>
                  <a:pt x="954087" y="1429321"/>
                  <a:pt x="954087" y="1406525"/>
                </a:cubicBezTo>
                <a:cubicBezTo>
                  <a:pt x="954087" y="1383729"/>
                  <a:pt x="972566" y="1365250"/>
                  <a:pt x="995362" y="1365250"/>
                </a:cubicBezTo>
                <a:close/>
                <a:moveTo>
                  <a:pt x="719137" y="1365250"/>
                </a:moveTo>
                <a:cubicBezTo>
                  <a:pt x="741933" y="1365250"/>
                  <a:pt x="760412" y="1383729"/>
                  <a:pt x="760412" y="1406525"/>
                </a:cubicBezTo>
                <a:cubicBezTo>
                  <a:pt x="760412" y="1429321"/>
                  <a:pt x="741933" y="1447800"/>
                  <a:pt x="719137" y="1447800"/>
                </a:cubicBezTo>
                <a:cubicBezTo>
                  <a:pt x="696341" y="1447800"/>
                  <a:pt x="677862" y="1429321"/>
                  <a:pt x="677862" y="1406525"/>
                </a:cubicBezTo>
                <a:cubicBezTo>
                  <a:pt x="677862" y="1383729"/>
                  <a:pt x="696341" y="1365250"/>
                  <a:pt x="719137" y="1365250"/>
                </a:cubicBezTo>
                <a:close/>
                <a:moveTo>
                  <a:pt x="444500" y="1365250"/>
                </a:moveTo>
                <a:cubicBezTo>
                  <a:pt x="467296" y="1365250"/>
                  <a:pt x="485775" y="1383729"/>
                  <a:pt x="485775" y="1406525"/>
                </a:cubicBezTo>
                <a:cubicBezTo>
                  <a:pt x="485775" y="1429321"/>
                  <a:pt x="467296" y="1447800"/>
                  <a:pt x="444500" y="1447800"/>
                </a:cubicBezTo>
                <a:cubicBezTo>
                  <a:pt x="421704" y="1447800"/>
                  <a:pt x="403225" y="1429321"/>
                  <a:pt x="403225" y="1406525"/>
                </a:cubicBezTo>
                <a:cubicBezTo>
                  <a:pt x="403225" y="1383729"/>
                  <a:pt x="421704" y="1365250"/>
                  <a:pt x="444500" y="1365250"/>
                </a:cubicBezTo>
                <a:close/>
                <a:moveTo>
                  <a:pt x="1127125" y="1227137"/>
                </a:moveTo>
                <a:cubicBezTo>
                  <a:pt x="1152551" y="1227137"/>
                  <a:pt x="1173163" y="1245616"/>
                  <a:pt x="1173163" y="1268412"/>
                </a:cubicBezTo>
                <a:cubicBezTo>
                  <a:pt x="1173163" y="1291208"/>
                  <a:pt x="1152551" y="1309687"/>
                  <a:pt x="1127125" y="1309687"/>
                </a:cubicBezTo>
                <a:cubicBezTo>
                  <a:pt x="1101699" y="1309687"/>
                  <a:pt x="1081087" y="1291208"/>
                  <a:pt x="1081087" y="1268412"/>
                </a:cubicBezTo>
                <a:cubicBezTo>
                  <a:pt x="1081087" y="1245616"/>
                  <a:pt x="1101699" y="1227137"/>
                  <a:pt x="1127125" y="1227137"/>
                </a:cubicBezTo>
                <a:close/>
                <a:moveTo>
                  <a:pt x="857250" y="1227137"/>
                </a:moveTo>
                <a:cubicBezTo>
                  <a:pt x="880046" y="1227137"/>
                  <a:pt x="898525" y="1245616"/>
                  <a:pt x="898525" y="1268412"/>
                </a:cubicBezTo>
                <a:cubicBezTo>
                  <a:pt x="898525" y="1291208"/>
                  <a:pt x="880046" y="1309687"/>
                  <a:pt x="857250" y="1309687"/>
                </a:cubicBezTo>
                <a:cubicBezTo>
                  <a:pt x="834454" y="1309687"/>
                  <a:pt x="815975" y="1291208"/>
                  <a:pt x="815975" y="1268412"/>
                </a:cubicBezTo>
                <a:cubicBezTo>
                  <a:pt x="815975" y="1245616"/>
                  <a:pt x="834454" y="1227137"/>
                  <a:pt x="857250" y="1227137"/>
                </a:cubicBezTo>
                <a:close/>
                <a:moveTo>
                  <a:pt x="582612" y="1227137"/>
                </a:moveTo>
                <a:cubicBezTo>
                  <a:pt x="605408" y="1227137"/>
                  <a:pt x="623887" y="1245616"/>
                  <a:pt x="623887" y="1268412"/>
                </a:cubicBezTo>
                <a:cubicBezTo>
                  <a:pt x="623887" y="1291208"/>
                  <a:pt x="605408" y="1309687"/>
                  <a:pt x="582612" y="1309687"/>
                </a:cubicBezTo>
                <a:cubicBezTo>
                  <a:pt x="559816" y="1309687"/>
                  <a:pt x="541337" y="1291208"/>
                  <a:pt x="541337" y="1268412"/>
                </a:cubicBezTo>
                <a:cubicBezTo>
                  <a:pt x="541337" y="1245616"/>
                  <a:pt x="559816" y="1227137"/>
                  <a:pt x="582612" y="1227137"/>
                </a:cubicBezTo>
                <a:close/>
                <a:moveTo>
                  <a:pt x="306387" y="1227137"/>
                </a:moveTo>
                <a:cubicBezTo>
                  <a:pt x="329183" y="1227137"/>
                  <a:pt x="347662" y="1245616"/>
                  <a:pt x="347662" y="1268412"/>
                </a:cubicBezTo>
                <a:cubicBezTo>
                  <a:pt x="347662" y="1291208"/>
                  <a:pt x="329183" y="1309687"/>
                  <a:pt x="306387" y="1309687"/>
                </a:cubicBezTo>
                <a:cubicBezTo>
                  <a:pt x="283591" y="1309687"/>
                  <a:pt x="265112" y="1291208"/>
                  <a:pt x="265112" y="1268412"/>
                </a:cubicBezTo>
                <a:cubicBezTo>
                  <a:pt x="265112" y="1245616"/>
                  <a:pt x="283591" y="1227137"/>
                  <a:pt x="306387" y="1227137"/>
                </a:cubicBezTo>
                <a:close/>
                <a:moveTo>
                  <a:pt x="1265238" y="1090612"/>
                </a:moveTo>
                <a:cubicBezTo>
                  <a:pt x="1290664" y="1090612"/>
                  <a:pt x="1311276" y="1111224"/>
                  <a:pt x="1311276" y="1136650"/>
                </a:cubicBezTo>
                <a:cubicBezTo>
                  <a:pt x="1311276" y="1162076"/>
                  <a:pt x="1290664" y="1182688"/>
                  <a:pt x="1265238" y="1182688"/>
                </a:cubicBezTo>
                <a:cubicBezTo>
                  <a:pt x="1239812" y="1182688"/>
                  <a:pt x="1219200" y="1162076"/>
                  <a:pt x="1219200" y="1136650"/>
                </a:cubicBezTo>
                <a:cubicBezTo>
                  <a:pt x="1219200" y="1111224"/>
                  <a:pt x="1239812" y="1090612"/>
                  <a:pt x="1265238" y="1090612"/>
                </a:cubicBezTo>
                <a:close/>
                <a:moveTo>
                  <a:pt x="995362" y="1090612"/>
                </a:moveTo>
                <a:cubicBezTo>
                  <a:pt x="1018158" y="1090612"/>
                  <a:pt x="1036637" y="1111224"/>
                  <a:pt x="1036637" y="1136650"/>
                </a:cubicBezTo>
                <a:cubicBezTo>
                  <a:pt x="1036637" y="1162076"/>
                  <a:pt x="1018158" y="1182688"/>
                  <a:pt x="995362" y="1182688"/>
                </a:cubicBezTo>
                <a:cubicBezTo>
                  <a:pt x="972566" y="1182688"/>
                  <a:pt x="954087" y="1162076"/>
                  <a:pt x="954087" y="1136650"/>
                </a:cubicBezTo>
                <a:cubicBezTo>
                  <a:pt x="954087" y="1111224"/>
                  <a:pt x="972566" y="1090612"/>
                  <a:pt x="995362" y="1090612"/>
                </a:cubicBezTo>
                <a:close/>
                <a:moveTo>
                  <a:pt x="719137" y="1090612"/>
                </a:moveTo>
                <a:cubicBezTo>
                  <a:pt x="741933" y="1090612"/>
                  <a:pt x="760412" y="1111224"/>
                  <a:pt x="760412" y="1136650"/>
                </a:cubicBezTo>
                <a:cubicBezTo>
                  <a:pt x="760412" y="1162076"/>
                  <a:pt x="741933" y="1182688"/>
                  <a:pt x="719137" y="1182688"/>
                </a:cubicBezTo>
                <a:cubicBezTo>
                  <a:pt x="696341" y="1182688"/>
                  <a:pt x="677862" y="1162076"/>
                  <a:pt x="677862" y="1136650"/>
                </a:cubicBezTo>
                <a:cubicBezTo>
                  <a:pt x="677862" y="1111224"/>
                  <a:pt x="696341" y="1090612"/>
                  <a:pt x="719137" y="1090612"/>
                </a:cubicBezTo>
                <a:close/>
                <a:moveTo>
                  <a:pt x="444500" y="1090612"/>
                </a:moveTo>
                <a:cubicBezTo>
                  <a:pt x="467296" y="1090612"/>
                  <a:pt x="485775" y="1111224"/>
                  <a:pt x="485775" y="1136650"/>
                </a:cubicBezTo>
                <a:cubicBezTo>
                  <a:pt x="485775" y="1162076"/>
                  <a:pt x="467296" y="1182688"/>
                  <a:pt x="444500" y="1182688"/>
                </a:cubicBezTo>
                <a:cubicBezTo>
                  <a:pt x="421704" y="1182688"/>
                  <a:pt x="403225" y="1162076"/>
                  <a:pt x="403225" y="1136650"/>
                </a:cubicBezTo>
                <a:cubicBezTo>
                  <a:pt x="403225" y="1111224"/>
                  <a:pt x="421704" y="1090612"/>
                  <a:pt x="444500" y="1090612"/>
                </a:cubicBezTo>
                <a:close/>
                <a:moveTo>
                  <a:pt x="173831" y="1090612"/>
                </a:moveTo>
                <a:cubicBezTo>
                  <a:pt x="198819" y="1090612"/>
                  <a:pt x="219075" y="1111224"/>
                  <a:pt x="219075" y="1136650"/>
                </a:cubicBezTo>
                <a:cubicBezTo>
                  <a:pt x="219075" y="1162076"/>
                  <a:pt x="198819" y="1182688"/>
                  <a:pt x="173831" y="1182688"/>
                </a:cubicBezTo>
                <a:cubicBezTo>
                  <a:pt x="148843" y="1182688"/>
                  <a:pt x="128587" y="1162076"/>
                  <a:pt x="128587" y="1136650"/>
                </a:cubicBezTo>
                <a:cubicBezTo>
                  <a:pt x="128587" y="1111224"/>
                  <a:pt x="148843" y="1090612"/>
                  <a:pt x="173831" y="1090612"/>
                </a:cubicBezTo>
                <a:close/>
                <a:moveTo>
                  <a:pt x="1398587" y="962025"/>
                </a:moveTo>
                <a:cubicBezTo>
                  <a:pt x="1421383" y="962025"/>
                  <a:pt x="1439862" y="980504"/>
                  <a:pt x="1439862" y="1003300"/>
                </a:cubicBezTo>
                <a:cubicBezTo>
                  <a:pt x="1439862" y="1026096"/>
                  <a:pt x="1421383" y="1044575"/>
                  <a:pt x="1398587" y="1044575"/>
                </a:cubicBezTo>
                <a:cubicBezTo>
                  <a:pt x="1375791" y="1044575"/>
                  <a:pt x="1357312" y="1026096"/>
                  <a:pt x="1357312" y="1003300"/>
                </a:cubicBezTo>
                <a:cubicBezTo>
                  <a:pt x="1357312" y="980504"/>
                  <a:pt x="1375791" y="962025"/>
                  <a:pt x="1398587" y="962025"/>
                </a:cubicBezTo>
                <a:close/>
                <a:moveTo>
                  <a:pt x="1127125" y="962025"/>
                </a:moveTo>
                <a:cubicBezTo>
                  <a:pt x="1152551" y="962025"/>
                  <a:pt x="1173163" y="980504"/>
                  <a:pt x="1173163" y="1003300"/>
                </a:cubicBezTo>
                <a:cubicBezTo>
                  <a:pt x="1173163" y="1026096"/>
                  <a:pt x="1152551" y="1044575"/>
                  <a:pt x="1127125" y="1044575"/>
                </a:cubicBezTo>
                <a:cubicBezTo>
                  <a:pt x="1101699" y="1044575"/>
                  <a:pt x="1081087" y="1026096"/>
                  <a:pt x="1081087" y="1003300"/>
                </a:cubicBezTo>
                <a:cubicBezTo>
                  <a:pt x="1081087" y="980504"/>
                  <a:pt x="1101699" y="962025"/>
                  <a:pt x="1127125" y="962025"/>
                </a:cubicBezTo>
                <a:close/>
                <a:moveTo>
                  <a:pt x="857250" y="962025"/>
                </a:moveTo>
                <a:cubicBezTo>
                  <a:pt x="880046" y="962025"/>
                  <a:pt x="898525" y="980504"/>
                  <a:pt x="898525" y="1003300"/>
                </a:cubicBezTo>
                <a:cubicBezTo>
                  <a:pt x="898525" y="1026096"/>
                  <a:pt x="880046" y="1044575"/>
                  <a:pt x="857250" y="1044575"/>
                </a:cubicBezTo>
                <a:cubicBezTo>
                  <a:pt x="834454" y="1044575"/>
                  <a:pt x="815975" y="1026096"/>
                  <a:pt x="815975" y="1003300"/>
                </a:cubicBezTo>
                <a:cubicBezTo>
                  <a:pt x="815975" y="980504"/>
                  <a:pt x="834454" y="962025"/>
                  <a:pt x="857250" y="962025"/>
                </a:cubicBezTo>
                <a:close/>
                <a:moveTo>
                  <a:pt x="582612" y="962025"/>
                </a:moveTo>
                <a:cubicBezTo>
                  <a:pt x="605408" y="962025"/>
                  <a:pt x="623887" y="980504"/>
                  <a:pt x="623887" y="1003300"/>
                </a:cubicBezTo>
                <a:cubicBezTo>
                  <a:pt x="623887" y="1026096"/>
                  <a:pt x="605408" y="1044575"/>
                  <a:pt x="582612" y="1044575"/>
                </a:cubicBezTo>
                <a:cubicBezTo>
                  <a:pt x="559816" y="1044575"/>
                  <a:pt x="541337" y="1026096"/>
                  <a:pt x="541337" y="1003300"/>
                </a:cubicBezTo>
                <a:cubicBezTo>
                  <a:pt x="541337" y="980504"/>
                  <a:pt x="559816" y="962025"/>
                  <a:pt x="582612" y="962025"/>
                </a:cubicBezTo>
                <a:close/>
                <a:moveTo>
                  <a:pt x="306387" y="962025"/>
                </a:moveTo>
                <a:cubicBezTo>
                  <a:pt x="329183" y="962025"/>
                  <a:pt x="347662" y="980504"/>
                  <a:pt x="347662" y="1003300"/>
                </a:cubicBezTo>
                <a:cubicBezTo>
                  <a:pt x="347662" y="1026096"/>
                  <a:pt x="329183" y="1044575"/>
                  <a:pt x="306387" y="1044575"/>
                </a:cubicBezTo>
                <a:cubicBezTo>
                  <a:pt x="283591" y="1044575"/>
                  <a:pt x="265112" y="1026096"/>
                  <a:pt x="265112" y="1003300"/>
                </a:cubicBezTo>
                <a:cubicBezTo>
                  <a:pt x="265112" y="980504"/>
                  <a:pt x="283591" y="962025"/>
                  <a:pt x="306387" y="962025"/>
                </a:cubicBezTo>
                <a:close/>
                <a:moveTo>
                  <a:pt x="41275" y="962025"/>
                </a:moveTo>
                <a:cubicBezTo>
                  <a:pt x="64071" y="962025"/>
                  <a:pt x="82550" y="980504"/>
                  <a:pt x="82550" y="1003300"/>
                </a:cubicBezTo>
                <a:cubicBezTo>
                  <a:pt x="82550" y="1026096"/>
                  <a:pt x="64071" y="1044575"/>
                  <a:pt x="41275" y="1044575"/>
                </a:cubicBezTo>
                <a:cubicBezTo>
                  <a:pt x="18479" y="1044575"/>
                  <a:pt x="0" y="1026096"/>
                  <a:pt x="0" y="1003300"/>
                </a:cubicBezTo>
                <a:cubicBezTo>
                  <a:pt x="0" y="980504"/>
                  <a:pt x="18479" y="962025"/>
                  <a:pt x="41275" y="962025"/>
                </a:cubicBezTo>
                <a:close/>
                <a:moveTo>
                  <a:pt x="1265238" y="825500"/>
                </a:moveTo>
                <a:cubicBezTo>
                  <a:pt x="1290664" y="825500"/>
                  <a:pt x="1311276" y="843624"/>
                  <a:pt x="1311276" y="865982"/>
                </a:cubicBezTo>
                <a:cubicBezTo>
                  <a:pt x="1311276" y="888340"/>
                  <a:pt x="1290664" y="906464"/>
                  <a:pt x="1265238" y="906464"/>
                </a:cubicBezTo>
                <a:cubicBezTo>
                  <a:pt x="1239812" y="906464"/>
                  <a:pt x="1219200" y="888340"/>
                  <a:pt x="1219200" y="865982"/>
                </a:cubicBezTo>
                <a:cubicBezTo>
                  <a:pt x="1219200" y="843624"/>
                  <a:pt x="1239812" y="825500"/>
                  <a:pt x="1265238" y="825500"/>
                </a:cubicBezTo>
                <a:close/>
                <a:moveTo>
                  <a:pt x="995362" y="825500"/>
                </a:moveTo>
                <a:cubicBezTo>
                  <a:pt x="1018158" y="825500"/>
                  <a:pt x="1036637" y="843624"/>
                  <a:pt x="1036637" y="865982"/>
                </a:cubicBezTo>
                <a:cubicBezTo>
                  <a:pt x="1036637" y="888340"/>
                  <a:pt x="1018158" y="906464"/>
                  <a:pt x="995362" y="906464"/>
                </a:cubicBezTo>
                <a:cubicBezTo>
                  <a:pt x="972566" y="906464"/>
                  <a:pt x="954087" y="888340"/>
                  <a:pt x="954087" y="865982"/>
                </a:cubicBezTo>
                <a:cubicBezTo>
                  <a:pt x="954087" y="843624"/>
                  <a:pt x="972566" y="825500"/>
                  <a:pt x="995362" y="825500"/>
                </a:cubicBezTo>
                <a:close/>
                <a:moveTo>
                  <a:pt x="719137" y="825500"/>
                </a:moveTo>
                <a:cubicBezTo>
                  <a:pt x="741933" y="825500"/>
                  <a:pt x="760412" y="843624"/>
                  <a:pt x="760412" y="865982"/>
                </a:cubicBezTo>
                <a:cubicBezTo>
                  <a:pt x="760412" y="888340"/>
                  <a:pt x="741933" y="906464"/>
                  <a:pt x="719137" y="906464"/>
                </a:cubicBezTo>
                <a:cubicBezTo>
                  <a:pt x="696341" y="906464"/>
                  <a:pt x="677862" y="888340"/>
                  <a:pt x="677862" y="865982"/>
                </a:cubicBezTo>
                <a:cubicBezTo>
                  <a:pt x="677862" y="843624"/>
                  <a:pt x="696341" y="825500"/>
                  <a:pt x="719137" y="825500"/>
                </a:cubicBezTo>
                <a:close/>
                <a:moveTo>
                  <a:pt x="444500" y="825500"/>
                </a:moveTo>
                <a:cubicBezTo>
                  <a:pt x="467296" y="825500"/>
                  <a:pt x="485775" y="843624"/>
                  <a:pt x="485775" y="865982"/>
                </a:cubicBezTo>
                <a:cubicBezTo>
                  <a:pt x="485775" y="888340"/>
                  <a:pt x="467296" y="906464"/>
                  <a:pt x="444500" y="906464"/>
                </a:cubicBezTo>
                <a:cubicBezTo>
                  <a:pt x="421704" y="906464"/>
                  <a:pt x="403225" y="888340"/>
                  <a:pt x="403225" y="865982"/>
                </a:cubicBezTo>
                <a:cubicBezTo>
                  <a:pt x="403225" y="843624"/>
                  <a:pt x="421704" y="825500"/>
                  <a:pt x="444500" y="825500"/>
                </a:cubicBezTo>
                <a:close/>
                <a:moveTo>
                  <a:pt x="173831" y="825500"/>
                </a:moveTo>
                <a:cubicBezTo>
                  <a:pt x="198819" y="825500"/>
                  <a:pt x="219075" y="843624"/>
                  <a:pt x="219075" y="865982"/>
                </a:cubicBezTo>
                <a:cubicBezTo>
                  <a:pt x="219075" y="888340"/>
                  <a:pt x="198819" y="906464"/>
                  <a:pt x="173831" y="906464"/>
                </a:cubicBezTo>
                <a:cubicBezTo>
                  <a:pt x="148843" y="906464"/>
                  <a:pt x="128587" y="888340"/>
                  <a:pt x="128587" y="865982"/>
                </a:cubicBezTo>
                <a:cubicBezTo>
                  <a:pt x="128587" y="843624"/>
                  <a:pt x="148843" y="825500"/>
                  <a:pt x="173831" y="825500"/>
                </a:cubicBezTo>
                <a:close/>
                <a:moveTo>
                  <a:pt x="1398587" y="687387"/>
                </a:moveTo>
                <a:cubicBezTo>
                  <a:pt x="1421383" y="687387"/>
                  <a:pt x="1439862" y="705866"/>
                  <a:pt x="1439862" y="728662"/>
                </a:cubicBezTo>
                <a:cubicBezTo>
                  <a:pt x="1439862" y="751458"/>
                  <a:pt x="1421383" y="769937"/>
                  <a:pt x="1398587" y="769937"/>
                </a:cubicBezTo>
                <a:cubicBezTo>
                  <a:pt x="1375791" y="769937"/>
                  <a:pt x="1357312" y="751458"/>
                  <a:pt x="1357312" y="728662"/>
                </a:cubicBezTo>
                <a:cubicBezTo>
                  <a:pt x="1357312" y="705866"/>
                  <a:pt x="1375791" y="687387"/>
                  <a:pt x="1398587" y="687387"/>
                </a:cubicBezTo>
                <a:close/>
                <a:moveTo>
                  <a:pt x="1127125" y="687387"/>
                </a:moveTo>
                <a:cubicBezTo>
                  <a:pt x="1152551" y="687387"/>
                  <a:pt x="1173163" y="705866"/>
                  <a:pt x="1173163" y="728662"/>
                </a:cubicBezTo>
                <a:cubicBezTo>
                  <a:pt x="1173163" y="751458"/>
                  <a:pt x="1152551" y="769937"/>
                  <a:pt x="1127125" y="769937"/>
                </a:cubicBezTo>
                <a:cubicBezTo>
                  <a:pt x="1101699" y="769937"/>
                  <a:pt x="1081087" y="751458"/>
                  <a:pt x="1081087" y="728662"/>
                </a:cubicBezTo>
                <a:cubicBezTo>
                  <a:pt x="1081087" y="705866"/>
                  <a:pt x="1101699" y="687387"/>
                  <a:pt x="1127125" y="687387"/>
                </a:cubicBezTo>
                <a:close/>
                <a:moveTo>
                  <a:pt x="857250" y="687387"/>
                </a:moveTo>
                <a:cubicBezTo>
                  <a:pt x="880046" y="687387"/>
                  <a:pt x="898525" y="705866"/>
                  <a:pt x="898525" y="728662"/>
                </a:cubicBezTo>
                <a:cubicBezTo>
                  <a:pt x="898525" y="751458"/>
                  <a:pt x="880046" y="769937"/>
                  <a:pt x="857250" y="769937"/>
                </a:cubicBezTo>
                <a:cubicBezTo>
                  <a:pt x="834454" y="769937"/>
                  <a:pt x="815975" y="751458"/>
                  <a:pt x="815975" y="728662"/>
                </a:cubicBezTo>
                <a:cubicBezTo>
                  <a:pt x="815975" y="705866"/>
                  <a:pt x="834454" y="687387"/>
                  <a:pt x="857250" y="687387"/>
                </a:cubicBezTo>
                <a:close/>
                <a:moveTo>
                  <a:pt x="582612" y="687387"/>
                </a:moveTo>
                <a:cubicBezTo>
                  <a:pt x="605408" y="687387"/>
                  <a:pt x="623887" y="705866"/>
                  <a:pt x="623887" y="728662"/>
                </a:cubicBezTo>
                <a:cubicBezTo>
                  <a:pt x="623887" y="751458"/>
                  <a:pt x="605408" y="769937"/>
                  <a:pt x="582612" y="769937"/>
                </a:cubicBezTo>
                <a:cubicBezTo>
                  <a:pt x="559816" y="769937"/>
                  <a:pt x="541337" y="751458"/>
                  <a:pt x="541337" y="728662"/>
                </a:cubicBezTo>
                <a:cubicBezTo>
                  <a:pt x="541337" y="705866"/>
                  <a:pt x="559816" y="687387"/>
                  <a:pt x="582612" y="687387"/>
                </a:cubicBezTo>
                <a:close/>
                <a:moveTo>
                  <a:pt x="306387" y="687387"/>
                </a:moveTo>
                <a:cubicBezTo>
                  <a:pt x="329183" y="687387"/>
                  <a:pt x="347662" y="705866"/>
                  <a:pt x="347662" y="728662"/>
                </a:cubicBezTo>
                <a:cubicBezTo>
                  <a:pt x="347662" y="751458"/>
                  <a:pt x="329183" y="769937"/>
                  <a:pt x="306387" y="769937"/>
                </a:cubicBezTo>
                <a:cubicBezTo>
                  <a:pt x="283591" y="769937"/>
                  <a:pt x="265112" y="751458"/>
                  <a:pt x="265112" y="728662"/>
                </a:cubicBezTo>
                <a:cubicBezTo>
                  <a:pt x="265112" y="705866"/>
                  <a:pt x="283591" y="687387"/>
                  <a:pt x="306387" y="687387"/>
                </a:cubicBezTo>
                <a:close/>
                <a:moveTo>
                  <a:pt x="41275" y="687387"/>
                </a:moveTo>
                <a:cubicBezTo>
                  <a:pt x="64071" y="687387"/>
                  <a:pt x="82550" y="705866"/>
                  <a:pt x="82550" y="728662"/>
                </a:cubicBezTo>
                <a:cubicBezTo>
                  <a:pt x="82550" y="751458"/>
                  <a:pt x="64071" y="769937"/>
                  <a:pt x="41275" y="769937"/>
                </a:cubicBezTo>
                <a:cubicBezTo>
                  <a:pt x="18479" y="769937"/>
                  <a:pt x="0" y="751458"/>
                  <a:pt x="0" y="728662"/>
                </a:cubicBezTo>
                <a:cubicBezTo>
                  <a:pt x="0" y="705866"/>
                  <a:pt x="18479" y="687387"/>
                  <a:pt x="41275" y="687387"/>
                </a:cubicBezTo>
                <a:close/>
                <a:moveTo>
                  <a:pt x="1265238" y="550862"/>
                </a:moveTo>
                <a:cubicBezTo>
                  <a:pt x="1290664" y="550862"/>
                  <a:pt x="1311276" y="568986"/>
                  <a:pt x="1311276" y="591344"/>
                </a:cubicBezTo>
                <a:cubicBezTo>
                  <a:pt x="1311276" y="613702"/>
                  <a:pt x="1290664" y="631826"/>
                  <a:pt x="1265238" y="631826"/>
                </a:cubicBezTo>
                <a:cubicBezTo>
                  <a:pt x="1239812" y="631826"/>
                  <a:pt x="1219200" y="613702"/>
                  <a:pt x="1219200" y="591344"/>
                </a:cubicBezTo>
                <a:cubicBezTo>
                  <a:pt x="1219200" y="568986"/>
                  <a:pt x="1239812" y="550862"/>
                  <a:pt x="1265238" y="550862"/>
                </a:cubicBezTo>
                <a:close/>
                <a:moveTo>
                  <a:pt x="995362" y="550862"/>
                </a:moveTo>
                <a:cubicBezTo>
                  <a:pt x="1018158" y="550862"/>
                  <a:pt x="1036637" y="568986"/>
                  <a:pt x="1036637" y="591344"/>
                </a:cubicBezTo>
                <a:cubicBezTo>
                  <a:pt x="1036637" y="613702"/>
                  <a:pt x="1018158" y="631826"/>
                  <a:pt x="995362" y="631826"/>
                </a:cubicBezTo>
                <a:cubicBezTo>
                  <a:pt x="972566" y="631826"/>
                  <a:pt x="954087" y="613702"/>
                  <a:pt x="954087" y="591344"/>
                </a:cubicBezTo>
                <a:cubicBezTo>
                  <a:pt x="954087" y="568986"/>
                  <a:pt x="972566" y="550862"/>
                  <a:pt x="995362" y="550862"/>
                </a:cubicBezTo>
                <a:close/>
                <a:moveTo>
                  <a:pt x="719137" y="550862"/>
                </a:moveTo>
                <a:cubicBezTo>
                  <a:pt x="741933" y="550862"/>
                  <a:pt x="760412" y="568986"/>
                  <a:pt x="760412" y="591344"/>
                </a:cubicBezTo>
                <a:cubicBezTo>
                  <a:pt x="760412" y="613702"/>
                  <a:pt x="741933" y="631826"/>
                  <a:pt x="719137" y="631826"/>
                </a:cubicBezTo>
                <a:cubicBezTo>
                  <a:pt x="696341" y="631826"/>
                  <a:pt x="677862" y="613702"/>
                  <a:pt x="677862" y="591344"/>
                </a:cubicBezTo>
                <a:cubicBezTo>
                  <a:pt x="677862" y="568986"/>
                  <a:pt x="696341" y="550862"/>
                  <a:pt x="719137" y="550862"/>
                </a:cubicBezTo>
                <a:close/>
                <a:moveTo>
                  <a:pt x="444500" y="550862"/>
                </a:moveTo>
                <a:cubicBezTo>
                  <a:pt x="467296" y="550862"/>
                  <a:pt x="485775" y="568986"/>
                  <a:pt x="485775" y="591344"/>
                </a:cubicBezTo>
                <a:cubicBezTo>
                  <a:pt x="485775" y="613702"/>
                  <a:pt x="467296" y="631826"/>
                  <a:pt x="444500" y="631826"/>
                </a:cubicBezTo>
                <a:cubicBezTo>
                  <a:pt x="421704" y="631826"/>
                  <a:pt x="403225" y="613702"/>
                  <a:pt x="403225" y="591344"/>
                </a:cubicBezTo>
                <a:cubicBezTo>
                  <a:pt x="403225" y="568986"/>
                  <a:pt x="421704" y="550862"/>
                  <a:pt x="444500" y="550862"/>
                </a:cubicBezTo>
                <a:close/>
                <a:moveTo>
                  <a:pt x="173831" y="550862"/>
                </a:moveTo>
                <a:cubicBezTo>
                  <a:pt x="198819" y="550862"/>
                  <a:pt x="219075" y="568986"/>
                  <a:pt x="219075" y="591344"/>
                </a:cubicBezTo>
                <a:cubicBezTo>
                  <a:pt x="219075" y="613702"/>
                  <a:pt x="198819" y="631826"/>
                  <a:pt x="173831" y="631826"/>
                </a:cubicBezTo>
                <a:cubicBezTo>
                  <a:pt x="148843" y="631826"/>
                  <a:pt x="128587" y="613702"/>
                  <a:pt x="128587" y="591344"/>
                </a:cubicBezTo>
                <a:cubicBezTo>
                  <a:pt x="128587" y="568986"/>
                  <a:pt x="148843" y="550862"/>
                  <a:pt x="173831" y="550862"/>
                </a:cubicBezTo>
                <a:close/>
                <a:moveTo>
                  <a:pt x="1398587" y="412750"/>
                </a:moveTo>
                <a:cubicBezTo>
                  <a:pt x="1421383" y="412750"/>
                  <a:pt x="1439862" y="431229"/>
                  <a:pt x="1439862" y="454025"/>
                </a:cubicBezTo>
                <a:cubicBezTo>
                  <a:pt x="1439862" y="476821"/>
                  <a:pt x="1421383" y="495300"/>
                  <a:pt x="1398587" y="495300"/>
                </a:cubicBezTo>
                <a:cubicBezTo>
                  <a:pt x="1375791" y="495300"/>
                  <a:pt x="1357312" y="476821"/>
                  <a:pt x="1357312" y="454025"/>
                </a:cubicBezTo>
                <a:cubicBezTo>
                  <a:pt x="1357312" y="431229"/>
                  <a:pt x="1375791" y="412750"/>
                  <a:pt x="1398587" y="412750"/>
                </a:cubicBezTo>
                <a:close/>
                <a:moveTo>
                  <a:pt x="1127125" y="412750"/>
                </a:moveTo>
                <a:cubicBezTo>
                  <a:pt x="1152551" y="412750"/>
                  <a:pt x="1173163" y="431229"/>
                  <a:pt x="1173163" y="454025"/>
                </a:cubicBezTo>
                <a:cubicBezTo>
                  <a:pt x="1173163" y="476821"/>
                  <a:pt x="1152551" y="495300"/>
                  <a:pt x="1127125" y="495300"/>
                </a:cubicBezTo>
                <a:cubicBezTo>
                  <a:pt x="1101699" y="495300"/>
                  <a:pt x="1081087" y="476821"/>
                  <a:pt x="1081087" y="454025"/>
                </a:cubicBezTo>
                <a:cubicBezTo>
                  <a:pt x="1081087" y="431229"/>
                  <a:pt x="1101699" y="412750"/>
                  <a:pt x="1127125" y="412750"/>
                </a:cubicBezTo>
                <a:close/>
                <a:moveTo>
                  <a:pt x="857250" y="412750"/>
                </a:moveTo>
                <a:cubicBezTo>
                  <a:pt x="880046" y="412750"/>
                  <a:pt x="898525" y="431229"/>
                  <a:pt x="898525" y="454025"/>
                </a:cubicBezTo>
                <a:cubicBezTo>
                  <a:pt x="898525" y="476821"/>
                  <a:pt x="880046" y="495300"/>
                  <a:pt x="857250" y="495300"/>
                </a:cubicBezTo>
                <a:cubicBezTo>
                  <a:pt x="834454" y="495300"/>
                  <a:pt x="815975" y="476821"/>
                  <a:pt x="815975" y="454025"/>
                </a:cubicBezTo>
                <a:cubicBezTo>
                  <a:pt x="815975" y="431229"/>
                  <a:pt x="834454" y="412750"/>
                  <a:pt x="857250" y="412750"/>
                </a:cubicBezTo>
                <a:close/>
                <a:moveTo>
                  <a:pt x="582612" y="412750"/>
                </a:moveTo>
                <a:cubicBezTo>
                  <a:pt x="605408" y="412750"/>
                  <a:pt x="623887" y="431229"/>
                  <a:pt x="623887" y="454025"/>
                </a:cubicBezTo>
                <a:cubicBezTo>
                  <a:pt x="623887" y="476821"/>
                  <a:pt x="605408" y="495300"/>
                  <a:pt x="582612" y="495300"/>
                </a:cubicBezTo>
                <a:cubicBezTo>
                  <a:pt x="559816" y="495300"/>
                  <a:pt x="541337" y="476821"/>
                  <a:pt x="541337" y="454025"/>
                </a:cubicBezTo>
                <a:cubicBezTo>
                  <a:pt x="541337" y="431229"/>
                  <a:pt x="559816" y="412750"/>
                  <a:pt x="582612" y="412750"/>
                </a:cubicBezTo>
                <a:close/>
                <a:moveTo>
                  <a:pt x="306387" y="412750"/>
                </a:moveTo>
                <a:cubicBezTo>
                  <a:pt x="329183" y="412750"/>
                  <a:pt x="347662" y="431229"/>
                  <a:pt x="347662" y="454025"/>
                </a:cubicBezTo>
                <a:cubicBezTo>
                  <a:pt x="347662" y="476821"/>
                  <a:pt x="329183" y="495300"/>
                  <a:pt x="306387" y="495300"/>
                </a:cubicBezTo>
                <a:cubicBezTo>
                  <a:pt x="283591" y="495300"/>
                  <a:pt x="265112" y="476821"/>
                  <a:pt x="265112" y="454025"/>
                </a:cubicBezTo>
                <a:cubicBezTo>
                  <a:pt x="265112" y="431229"/>
                  <a:pt x="283591" y="412750"/>
                  <a:pt x="306387" y="412750"/>
                </a:cubicBezTo>
                <a:close/>
                <a:moveTo>
                  <a:pt x="41275" y="412750"/>
                </a:moveTo>
                <a:cubicBezTo>
                  <a:pt x="64071" y="412750"/>
                  <a:pt x="82550" y="431229"/>
                  <a:pt x="82550" y="454025"/>
                </a:cubicBezTo>
                <a:cubicBezTo>
                  <a:pt x="82550" y="476821"/>
                  <a:pt x="64071" y="495300"/>
                  <a:pt x="41275" y="495300"/>
                </a:cubicBezTo>
                <a:cubicBezTo>
                  <a:pt x="18479" y="495300"/>
                  <a:pt x="0" y="476821"/>
                  <a:pt x="0" y="454025"/>
                </a:cubicBezTo>
                <a:cubicBezTo>
                  <a:pt x="0" y="431229"/>
                  <a:pt x="18479" y="412750"/>
                  <a:pt x="41275" y="412750"/>
                </a:cubicBezTo>
                <a:close/>
                <a:moveTo>
                  <a:pt x="1265238" y="274637"/>
                </a:moveTo>
                <a:cubicBezTo>
                  <a:pt x="1290664" y="274637"/>
                  <a:pt x="1311276" y="293116"/>
                  <a:pt x="1311276" y="315912"/>
                </a:cubicBezTo>
                <a:cubicBezTo>
                  <a:pt x="1311276" y="338708"/>
                  <a:pt x="1290664" y="357187"/>
                  <a:pt x="1265238" y="357187"/>
                </a:cubicBezTo>
                <a:cubicBezTo>
                  <a:pt x="1239812" y="357187"/>
                  <a:pt x="1219200" y="338708"/>
                  <a:pt x="1219200" y="315912"/>
                </a:cubicBezTo>
                <a:cubicBezTo>
                  <a:pt x="1219200" y="293116"/>
                  <a:pt x="1239812" y="274637"/>
                  <a:pt x="1265238" y="274637"/>
                </a:cubicBezTo>
                <a:close/>
                <a:moveTo>
                  <a:pt x="995362" y="274637"/>
                </a:moveTo>
                <a:cubicBezTo>
                  <a:pt x="1018158" y="274637"/>
                  <a:pt x="1036637" y="293116"/>
                  <a:pt x="1036637" y="315912"/>
                </a:cubicBezTo>
                <a:cubicBezTo>
                  <a:pt x="1036637" y="338708"/>
                  <a:pt x="1018158" y="357187"/>
                  <a:pt x="995362" y="357187"/>
                </a:cubicBezTo>
                <a:cubicBezTo>
                  <a:pt x="972566" y="357187"/>
                  <a:pt x="954087" y="338708"/>
                  <a:pt x="954087" y="315912"/>
                </a:cubicBezTo>
                <a:cubicBezTo>
                  <a:pt x="954087" y="293116"/>
                  <a:pt x="972566" y="274637"/>
                  <a:pt x="995362" y="274637"/>
                </a:cubicBezTo>
                <a:close/>
                <a:moveTo>
                  <a:pt x="719137" y="274637"/>
                </a:moveTo>
                <a:cubicBezTo>
                  <a:pt x="741933" y="274637"/>
                  <a:pt x="760412" y="293116"/>
                  <a:pt x="760412" y="315912"/>
                </a:cubicBezTo>
                <a:cubicBezTo>
                  <a:pt x="760412" y="338708"/>
                  <a:pt x="741933" y="357187"/>
                  <a:pt x="719137" y="357187"/>
                </a:cubicBezTo>
                <a:cubicBezTo>
                  <a:pt x="696341" y="357187"/>
                  <a:pt x="677862" y="338708"/>
                  <a:pt x="677862" y="315912"/>
                </a:cubicBezTo>
                <a:cubicBezTo>
                  <a:pt x="677862" y="293116"/>
                  <a:pt x="696341" y="274637"/>
                  <a:pt x="719137" y="274637"/>
                </a:cubicBezTo>
                <a:close/>
                <a:moveTo>
                  <a:pt x="444500" y="274637"/>
                </a:moveTo>
                <a:cubicBezTo>
                  <a:pt x="467296" y="274637"/>
                  <a:pt x="485775" y="293116"/>
                  <a:pt x="485775" y="315912"/>
                </a:cubicBezTo>
                <a:cubicBezTo>
                  <a:pt x="485775" y="338708"/>
                  <a:pt x="467296" y="357187"/>
                  <a:pt x="444500" y="357187"/>
                </a:cubicBezTo>
                <a:cubicBezTo>
                  <a:pt x="421704" y="357187"/>
                  <a:pt x="403225" y="338708"/>
                  <a:pt x="403225" y="315912"/>
                </a:cubicBezTo>
                <a:cubicBezTo>
                  <a:pt x="403225" y="293116"/>
                  <a:pt x="421704" y="274637"/>
                  <a:pt x="444500" y="274637"/>
                </a:cubicBezTo>
                <a:close/>
                <a:moveTo>
                  <a:pt x="173831" y="274637"/>
                </a:moveTo>
                <a:cubicBezTo>
                  <a:pt x="198819" y="274637"/>
                  <a:pt x="219075" y="293116"/>
                  <a:pt x="219075" y="315912"/>
                </a:cubicBezTo>
                <a:cubicBezTo>
                  <a:pt x="219075" y="338708"/>
                  <a:pt x="198819" y="357187"/>
                  <a:pt x="173831" y="357187"/>
                </a:cubicBezTo>
                <a:cubicBezTo>
                  <a:pt x="148843" y="357187"/>
                  <a:pt x="128587" y="338708"/>
                  <a:pt x="128587" y="315912"/>
                </a:cubicBezTo>
                <a:cubicBezTo>
                  <a:pt x="128587" y="293116"/>
                  <a:pt x="148843" y="274637"/>
                  <a:pt x="173831" y="274637"/>
                </a:cubicBezTo>
                <a:close/>
                <a:moveTo>
                  <a:pt x="1127125" y="138112"/>
                </a:moveTo>
                <a:cubicBezTo>
                  <a:pt x="1152551" y="138112"/>
                  <a:pt x="1173163" y="158724"/>
                  <a:pt x="1173163" y="184150"/>
                </a:cubicBezTo>
                <a:cubicBezTo>
                  <a:pt x="1173163" y="209576"/>
                  <a:pt x="1152551" y="230188"/>
                  <a:pt x="1127125" y="230188"/>
                </a:cubicBezTo>
                <a:cubicBezTo>
                  <a:pt x="1101699" y="230188"/>
                  <a:pt x="1081087" y="209576"/>
                  <a:pt x="1081087" y="184150"/>
                </a:cubicBezTo>
                <a:cubicBezTo>
                  <a:pt x="1081087" y="158724"/>
                  <a:pt x="1101699" y="138112"/>
                  <a:pt x="1127125" y="138112"/>
                </a:cubicBezTo>
                <a:close/>
                <a:moveTo>
                  <a:pt x="857250" y="138112"/>
                </a:moveTo>
                <a:cubicBezTo>
                  <a:pt x="880046" y="138112"/>
                  <a:pt x="898525" y="158724"/>
                  <a:pt x="898525" y="184150"/>
                </a:cubicBezTo>
                <a:cubicBezTo>
                  <a:pt x="898525" y="209576"/>
                  <a:pt x="880046" y="230188"/>
                  <a:pt x="857250" y="230188"/>
                </a:cubicBezTo>
                <a:cubicBezTo>
                  <a:pt x="834454" y="230188"/>
                  <a:pt x="815975" y="209576"/>
                  <a:pt x="815975" y="184150"/>
                </a:cubicBezTo>
                <a:cubicBezTo>
                  <a:pt x="815975" y="158724"/>
                  <a:pt x="834454" y="138112"/>
                  <a:pt x="857250" y="138112"/>
                </a:cubicBezTo>
                <a:close/>
                <a:moveTo>
                  <a:pt x="582612" y="138112"/>
                </a:moveTo>
                <a:cubicBezTo>
                  <a:pt x="605408" y="138112"/>
                  <a:pt x="623887" y="158724"/>
                  <a:pt x="623887" y="184150"/>
                </a:cubicBezTo>
                <a:cubicBezTo>
                  <a:pt x="623887" y="209576"/>
                  <a:pt x="605408" y="230188"/>
                  <a:pt x="582612" y="230188"/>
                </a:cubicBezTo>
                <a:cubicBezTo>
                  <a:pt x="559816" y="230188"/>
                  <a:pt x="541337" y="209576"/>
                  <a:pt x="541337" y="184150"/>
                </a:cubicBezTo>
                <a:cubicBezTo>
                  <a:pt x="541337" y="158724"/>
                  <a:pt x="559816" y="138112"/>
                  <a:pt x="582612" y="138112"/>
                </a:cubicBezTo>
                <a:close/>
                <a:moveTo>
                  <a:pt x="306387" y="138112"/>
                </a:moveTo>
                <a:cubicBezTo>
                  <a:pt x="329183" y="138112"/>
                  <a:pt x="347662" y="158724"/>
                  <a:pt x="347662" y="184150"/>
                </a:cubicBezTo>
                <a:cubicBezTo>
                  <a:pt x="347662" y="209576"/>
                  <a:pt x="329183" y="230188"/>
                  <a:pt x="306387" y="230188"/>
                </a:cubicBezTo>
                <a:cubicBezTo>
                  <a:pt x="283591" y="230188"/>
                  <a:pt x="265112" y="209576"/>
                  <a:pt x="265112" y="184150"/>
                </a:cubicBezTo>
                <a:cubicBezTo>
                  <a:pt x="265112" y="158724"/>
                  <a:pt x="283591" y="138112"/>
                  <a:pt x="306387" y="138112"/>
                </a:cubicBezTo>
                <a:close/>
                <a:moveTo>
                  <a:pt x="995362" y="0"/>
                </a:moveTo>
                <a:cubicBezTo>
                  <a:pt x="1018158" y="0"/>
                  <a:pt x="1036637" y="20612"/>
                  <a:pt x="1036637" y="46038"/>
                </a:cubicBezTo>
                <a:cubicBezTo>
                  <a:pt x="1036637" y="71464"/>
                  <a:pt x="1018158" y="92076"/>
                  <a:pt x="995362" y="92076"/>
                </a:cubicBezTo>
                <a:cubicBezTo>
                  <a:pt x="972566" y="92076"/>
                  <a:pt x="954087" y="71464"/>
                  <a:pt x="954087" y="46038"/>
                </a:cubicBezTo>
                <a:cubicBezTo>
                  <a:pt x="954087" y="20612"/>
                  <a:pt x="972566" y="0"/>
                  <a:pt x="995362" y="0"/>
                </a:cubicBezTo>
                <a:close/>
                <a:moveTo>
                  <a:pt x="719137" y="0"/>
                </a:moveTo>
                <a:cubicBezTo>
                  <a:pt x="741933" y="0"/>
                  <a:pt x="760412" y="20612"/>
                  <a:pt x="760412" y="46038"/>
                </a:cubicBezTo>
                <a:cubicBezTo>
                  <a:pt x="760412" y="71464"/>
                  <a:pt x="741933" y="92076"/>
                  <a:pt x="719137" y="92076"/>
                </a:cubicBezTo>
                <a:cubicBezTo>
                  <a:pt x="696341" y="92076"/>
                  <a:pt x="677862" y="71464"/>
                  <a:pt x="677862" y="46038"/>
                </a:cubicBezTo>
                <a:cubicBezTo>
                  <a:pt x="677862" y="20612"/>
                  <a:pt x="696341" y="0"/>
                  <a:pt x="719137" y="0"/>
                </a:cubicBezTo>
                <a:close/>
                <a:moveTo>
                  <a:pt x="444500" y="0"/>
                </a:moveTo>
                <a:cubicBezTo>
                  <a:pt x="467296" y="0"/>
                  <a:pt x="485775" y="20612"/>
                  <a:pt x="485775" y="46038"/>
                </a:cubicBezTo>
                <a:cubicBezTo>
                  <a:pt x="485775" y="71464"/>
                  <a:pt x="467296" y="92076"/>
                  <a:pt x="444500" y="92076"/>
                </a:cubicBezTo>
                <a:cubicBezTo>
                  <a:pt x="421704" y="92076"/>
                  <a:pt x="403225" y="71464"/>
                  <a:pt x="403225" y="46038"/>
                </a:cubicBezTo>
                <a:cubicBezTo>
                  <a:pt x="403225" y="20612"/>
                  <a:pt x="421704" y="0"/>
                  <a:pt x="444500" y="0"/>
                </a:cubicBezTo>
                <a:close/>
              </a:path>
            </a:pathLst>
          </a:custGeom>
          <a:solidFill>
            <a:srgbClr val="76BD2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Section Header - 2">
  <p:cSld name="2_Section Header - 2">
    <p:bg>
      <p:bgPr>
        <a:solidFill>
          <a:srgbClr val="76BD21"/>
        </a:solidFill>
      </p:bgPr>
    </p:bg>
    <p:spTree>
      <p:nvGrpSpPr>
        <p:cNvPr id="78" name="Shape 78"/>
        <p:cNvGrpSpPr/>
        <p:nvPr/>
      </p:nvGrpSpPr>
      <p:grpSpPr>
        <a:xfrm>
          <a:off x="0" y="0"/>
          <a:ext cx="0" cy="0"/>
          <a:chOff x="0" y="0"/>
          <a:chExt cx="0" cy="0"/>
        </a:xfrm>
      </p:grpSpPr>
      <p:grpSp>
        <p:nvGrpSpPr>
          <p:cNvPr id="79" name="Google Shape;79;p21"/>
          <p:cNvGrpSpPr/>
          <p:nvPr/>
        </p:nvGrpSpPr>
        <p:grpSpPr>
          <a:xfrm>
            <a:off x="1" y="5311588"/>
            <a:ext cx="1540700" cy="1546411"/>
            <a:chOff x="0" y="5138736"/>
            <a:chExt cx="1712913" cy="1719263"/>
          </a:xfrm>
        </p:grpSpPr>
        <p:sp>
          <p:nvSpPr>
            <p:cNvPr id="80" name="Google Shape;80;p21"/>
            <p:cNvSpPr/>
            <p:nvPr/>
          </p:nvSpPr>
          <p:spPr>
            <a:xfrm flipH="1">
              <a:off x="0" y="5138736"/>
              <a:ext cx="1712913" cy="1719263"/>
            </a:xfrm>
            <a:custGeom>
              <a:rect b="b" l="l" r="r" t="t"/>
              <a:pathLst>
                <a:path extrusionOk="0" h="1083" w="1079">
                  <a:moveTo>
                    <a:pt x="0" y="1083"/>
                  </a:moveTo>
                  <a:lnTo>
                    <a:pt x="1079" y="1083"/>
                  </a:lnTo>
                  <a:lnTo>
                    <a:pt x="1079" y="0"/>
                  </a:lnTo>
                  <a:lnTo>
                    <a:pt x="0" y="1083"/>
                  </a:ln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1" name="Google Shape;81;p21"/>
            <p:cNvSpPr/>
            <p:nvPr/>
          </p:nvSpPr>
          <p:spPr>
            <a:xfrm flipH="1">
              <a:off x="0" y="5138736"/>
              <a:ext cx="1712913" cy="1719263"/>
            </a:xfrm>
            <a:custGeom>
              <a:rect b="b" l="l" r="r" t="t"/>
              <a:pathLst>
                <a:path extrusionOk="0" h="384" w="383">
                  <a:moveTo>
                    <a:pt x="0" y="192"/>
                  </a:moveTo>
                  <a:cubicBezTo>
                    <a:pt x="0" y="192"/>
                    <a:pt x="0" y="192"/>
                    <a:pt x="0" y="192"/>
                  </a:cubicBezTo>
                  <a:cubicBezTo>
                    <a:pt x="0" y="298"/>
                    <a:pt x="85" y="384"/>
                    <a:pt x="191" y="384"/>
                  </a:cubicBezTo>
                  <a:cubicBezTo>
                    <a:pt x="191" y="384"/>
                    <a:pt x="191" y="384"/>
                    <a:pt x="191" y="384"/>
                  </a:cubicBezTo>
                  <a:cubicBezTo>
                    <a:pt x="297" y="384"/>
                    <a:pt x="383" y="298"/>
                    <a:pt x="383" y="192"/>
                  </a:cubicBezTo>
                  <a:cubicBezTo>
                    <a:pt x="383" y="192"/>
                    <a:pt x="383" y="192"/>
                    <a:pt x="383" y="192"/>
                  </a:cubicBezTo>
                  <a:cubicBezTo>
                    <a:pt x="383" y="86"/>
                    <a:pt x="297" y="0"/>
                    <a:pt x="191" y="0"/>
                  </a:cubicBezTo>
                  <a:cubicBezTo>
                    <a:pt x="191" y="0"/>
                    <a:pt x="191" y="0"/>
                    <a:pt x="191" y="0"/>
                  </a:cubicBezTo>
                  <a:cubicBezTo>
                    <a:pt x="85" y="0"/>
                    <a:pt x="0" y="86"/>
                    <a:pt x="0" y="192"/>
                  </a:cubicBez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2" name="Google Shape;82;p21"/>
            <p:cNvSpPr/>
            <p:nvPr/>
          </p:nvSpPr>
          <p:spPr>
            <a:xfrm flipH="1">
              <a:off x="450850" y="5595936"/>
              <a:ext cx="809625" cy="809625"/>
            </a:xfrm>
            <a:custGeom>
              <a:rect b="b" l="l" r="r" t="t"/>
              <a:pathLst>
                <a:path extrusionOk="0" h="181" w="181">
                  <a:moveTo>
                    <a:pt x="0" y="90"/>
                  </a:moveTo>
                  <a:cubicBezTo>
                    <a:pt x="0" y="90"/>
                    <a:pt x="0" y="90"/>
                    <a:pt x="0" y="90"/>
                  </a:cubicBezTo>
                  <a:cubicBezTo>
                    <a:pt x="0" y="140"/>
                    <a:pt x="40" y="181"/>
                    <a:pt x="90" y="181"/>
                  </a:cubicBezTo>
                  <a:cubicBezTo>
                    <a:pt x="90" y="181"/>
                    <a:pt x="90" y="181"/>
                    <a:pt x="90" y="181"/>
                  </a:cubicBezTo>
                  <a:cubicBezTo>
                    <a:pt x="141" y="181"/>
                    <a:pt x="181" y="140"/>
                    <a:pt x="181" y="90"/>
                  </a:cubicBezTo>
                  <a:cubicBezTo>
                    <a:pt x="181" y="90"/>
                    <a:pt x="181" y="90"/>
                    <a:pt x="181" y="90"/>
                  </a:cubicBezTo>
                  <a:cubicBezTo>
                    <a:pt x="181" y="40"/>
                    <a:pt x="141" y="0"/>
                    <a:pt x="90" y="0"/>
                  </a:cubicBezTo>
                  <a:cubicBezTo>
                    <a:pt x="90" y="0"/>
                    <a:pt x="90" y="0"/>
                    <a:pt x="90" y="0"/>
                  </a:cubicBezTo>
                  <a:cubicBezTo>
                    <a:pt x="40" y="0"/>
                    <a:pt x="0" y="40"/>
                    <a:pt x="0" y="90"/>
                  </a:cubicBezTo>
                  <a:close/>
                </a:path>
              </a:pathLst>
            </a:custGeom>
            <a:solidFill>
              <a:srgbClr val="76BD2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83" name="Google Shape;83;p21"/>
          <p:cNvGrpSpPr/>
          <p:nvPr/>
        </p:nvGrpSpPr>
        <p:grpSpPr>
          <a:xfrm rot="5400000">
            <a:off x="2855" y="-2857"/>
            <a:ext cx="1540700" cy="1546411"/>
            <a:chOff x="0" y="5138736"/>
            <a:chExt cx="1712913" cy="1719263"/>
          </a:xfrm>
        </p:grpSpPr>
        <p:sp>
          <p:nvSpPr>
            <p:cNvPr id="84" name="Google Shape;84;p21"/>
            <p:cNvSpPr/>
            <p:nvPr/>
          </p:nvSpPr>
          <p:spPr>
            <a:xfrm flipH="1">
              <a:off x="0" y="5138736"/>
              <a:ext cx="1712913" cy="1719263"/>
            </a:xfrm>
            <a:custGeom>
              <a:rect b="b" l="l" r="r" t="t"/>
              <a:pathLst>
                <a:path extrusionOk="0" h="1083" w="1079">
                  <a:moveTo>
                    <a:pt x="0" y="1083"/>
                  </a:moveTo>
                  <a:lnTo>
                    <a:pt x="1079" y="1083"/>
                  </a:lnTo>
                  <a:lnTo>
                    <a:pt x="1079" y="0"/>
                  </a:lnTo>
                  <a:lnTo>
                    <a:pt x="0" y="1083"/>
                  </a:ln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5" name="Google Shape;85;p21"/>
            <p:cNvSpPr/>
            <p:nvPr/>
          </p:nvSpPr>
          <p:spPr>
            <a:xfrm flipH="1">
              <a:off x="0" y="5138736"/>
              <a:ext cx="1712913" cy="1719263"/>
            </a:xfrm>
            <a:custGeom>
              <a:rect b="b" l="l" r="r" t="t"/>
              <a:pathLst>
                <a:path extrusionOk="0" h="384" w="383">
                  <a:moveTo>
                    <a:pt x="0" y="192"/>
                  </a:moveTo>
                  <a:cubicBezTo>
                    <a:pt x="0" y="192"/>
                    <a:pt x="0" y="192"/>
                    <a:pt x="0" y="192"/>
                  </a:cubicBezTo>
                  <a:cubicBezTo>
                    <a:pt x="0" y="298"/>
                    <a:pt x="85" y="384"/>
                    <a:pt x="191" y="384"/>
                  </a:cubicBezTo>
                  <a:cubicBezTo>
                    <a:pt x="191" y="384"/>
                    <a:pt x="191" y="384"/>
                    <a:pt x="191" y="384"/>
                  </a:cubicBezTo>
                  <a:cubicBezTo>
                    <a:pt x="297" y="384"/>
                    <a:pt x="383" y="298"/>
                    <a:pt x="383" y="192"/>
                  </a:cubicBezTo>
                  <a:cubicBezTo>
                    <a:pt x="383" y="192"/>
                    <a:pt x="383" y="192"/>
                    <a:pt x="383" y="192"/>
                  </a:cubicBezTo>
                  <a:cubicBezTo>
                    <a:pt x="383" y="86"/>
                    <a:pt x="297" y="0"/>
                    <a:pt x="191" y="0"/>
                  </a:cubicBezTo>
                  <a:cubicBezTo>
                    <a:pt x="191" y="0"/>
                    <a:pt x="191" y="0"/>
                    <a:pt x="191" y="0"/>
                  </a:cubicBezTo>
                  <a:cubicBezTo>
                    <a:pt x="85" y="0"/>
                    <a:pt x="0" y="86"/>
                    <a:pt x="0" y="192"/>
                  </a:cubicBez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6" name="Google Shape;86;p21"/>
            <p:cNvSpPr/>
            <p:nvPr/>
          </p:nvSpPr>
          <p:spPr>
            <a:xfrm flipH="1">
              <a:off x="450850" y="5595936"/>
              <a:ext cx="809625" cy="809625"/>
            </a:xfrm>
            <a:custGeom>
              <a:rect b="b" l="l" r="r" t="t"/>
              <a:pathLst>
                <a:path extrusionOk="0" h="181" w="181">
                  <a:moveTo>
                    <a:pt x="0" y="90"/>
                  </a:moveTo>
                  <a:cubicBezTo>
                    <a:pt x="0" y="90"/>
                    <a:pt x="0" y="90"/>
                    <a:pt x="0" y="90"/>
                  </a:cubicBezTo>
                  <a:cubicBezTo>
                    <a:pt x="0" y="140"/>
                    <a:pt x="40" y="181"/>
                    <a:pt x="90" y="181"/>
                  </a:cubicBezTo>
                  <a:cubicBezTo>
                    <a:pt x="90" y="181"/>
                    <a:pt x="90" y="181"/>
                    <a:pt x="90" y="181"/>
                  </a:cubicBezTo>
                  <a:cubicBezTo>
                    <a:pt x="141" y="181"/>
                    <a:pt x="181" y="140"/>
                    <a:pt x="181" y="90"/>
                  </a:cubicBezTo>
                  <a:cubicBezTo>
                    <a:pt x="181" y="90"/>
                    <a:pt x="181" y="90"/>
                    <a:pt x="181" y="90"/>
                  </a:cubicBezTo>
                  <a:cubicBezTo>
                    <a:pt x="181" y="40"/>
                    <a:pt x="141" y="0"/>
                    <a:pt x="90" y="0"/>
                  </a:cubicBezTo>
                  <a:cubicBezTo>
                    <a:pt x="90" y="0"/>
                    <a:pt x="90" y="0"/>
                    <a:pt x="90" y="0"/>
                  </a:cubicBezTo>
                  <a:cubicBezTo>
                    <a:pt x="40" y="0"/>
                    <a:pt x="0" y="40"/>
                    <a:pt x="0" y="90"/>
                  </a:cubicBezTo>
                  <a:close/>
                </a:path>
              </a:pathLst>
            </a:custGeom>
            <a:solidFill>
              <a:srgbClr val="76BD2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87" name="Google Shape;87;p21"/>
          <p:cNvGrpSpPr/>
          <p:nvPr/>
        </p:nvGrpSpPr>
        <p:grpSpPr>
          <a:xfrm rot="10800000">
            <a:off x="10681448" y="0"/>
            <a:ext cx="1540700" cy="1546411"/>
            <a:chOff x="0" y="5138736"/>
            <a:chExt cx="1712913" cy="1719263"/>
          </a:xfrm>
        </p:grpSpPr>
        <p:sp>
          <p:nvSpPr>
            <p:cNvPr id="88" name="Google Shape;88;p21"/>
            <p:cNvSpPr/>
            <p:nvPr/>
          </p:nvSpPr>
          <p:spPr>
            <a:xfrm flipH="1">
              <a:off x="0" y="5138736"/>
              <a:ext cx="1712913" cy="1719263"/>
            </a:xfrm>
            <a:custGeom>
              <a:rect b="b" l="l" r="r" t="t"/>
              <a:pathLst>
                <a:path extrusionOk="0" h="1083" w="1079">
                  <a:moveTo>
                    <a:pt x="0" y="1083"/>
                  </a:moveTo>
                  <a:lnTo>
                    <a:pt x="1079" y="1083"/>
                  </a:lnTo>
                  <a:lnTo>
                    <a:pt x="1079" y="0"/>
                  </a:lnTo>
                  <a:lnTo>
                    <a:pt x="0" y="1083"/>
                  </a:ln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9" name="Google Shape;89;p21"/>
            <p:cNvSpPr/>
            <p:nvPr/>
          </p:nvSpPr>
          <p:spPr>
            <a:xfrm flipH="1">
              <a:off x="0" y="5138736"/>
              <a:ext cx="1712913" cy="1719263"/>
            </a:xfrm>
            <a:custGeom>
              <a:rect b="b" l="l" r="r" t="t"/>
              <a:pathLst>
                <a:path extrusionOk="0" h="384" w="383">
                  <a:moveTo>
                    <a:pt x="0" y="192"/>
                  </a:moveTo>
                  <a:cubicBezTo>
                    <a:pt x="0" y="192"/>
                    <a:pt x="0" y="192"/>
                    <a:pt x="0" y="192"/>
                  </a:cubicBezTo>
                  <a:cubicBezTo>
                    <a:pt x="0" y="298"/>
                    <a:pt x="85" y="384"/>
                    <a:pt x="191" y="384"/>
                  </a:cubicBezTo>
                  <a:cubicBezTo>
                    <a:pt x="191" y="384"/>
                    <a:pt x="191" y="384"/>
                    <a:pt x="191" y="384"/>
                  </a:cubicBezTo>
                  <a:cubicBezTo>
                    <a:pt x="297" y="384"/>
                    <a:pt x="383" y="298"/>
                    <a:pt x="383" y="192"/>
                  </a:cubicBezTo>
                  <a:cubicBezTo>
                    <a:pt x="383" y="192"/>
                    <a:pt x="383" y="192"/>
                    <a:pt x="383" y="192"/>
                  </a:cubicBezTo>
                  <a:cubicBezTo>
                    <a:pt x="383" y="86"/>
                    <a:pt x="297" y="0"/>
                    <a:pt x="191" y="0"/>
                  </a:cubicBezTo>
                  <a:cubicBezTo>
                    <a:pt x="191" y="0"/>
                    <a:pt x="191" y="0"/>
                    <a:pt x="191" y="0"/>
                  </a:cubicBezTo>
                  <a:cubicBezTo>
                    <a:pt x="85" y="0"/>
                    <a:pt x="0" y="86"/>
                    <a:pt x="0" y="192"/>
                  </a:cubicBez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0" name="Google Shape;90;p21"/>
            <p:cNvSpPr/>
            <p:nvPr/>
          </p:nvSpPr>
          <p:spPr>
            <a:xfrm flipH="1">
              <a:off x="450850" y="5595936"/>
              <a:ext cx="809625" cy="809625"/>
            </a:xfrm>
            <a:custGeom>
              <a:rect b="b" l="l" r="r" t="t"/>
              <a:pathLst>
                <a:path extrusionOk="0" h="181" w="181">
                  <a:moveTo>
                    <a:pt x="0" y="90"/>
                  </a:moveTo>
                  <a:cubicBezTo>
                    <a:pt x="0" y="90"/>
                    <a:pt x="0" y="90"/>
                    <a:pt x="0" y="90"/>
                  </a:cubicBezTo>
                  <a:cubicBezTo>
                    <a:pt x="0" y="140"/>
                    <a:pt x="40" y="181"/>
                    <a:pt x="90" y="181"/>
                  </a:cubicBezTo>
                  <a:cubicBezTo>
                    <a:pt x="90" y="181"/>
                    <a:pt x="90" y="181"/>
                    <a:pt x="90" y="181"/>
                  </a:cubicBezTo>
                  <a:cubicBezTo>
                    <a:pt x="141" y="181"/>
                    <a:pt x="181" y="140"/>
                    <a:pt x="181" y="90"/>
                  </a:cubicBezTo>
                  <a:cubicBezTo>
                    <a:pt x="181" y="90"/>
                    <a:pt x="181" y="90"/>
                    <a:pt x="181" y="90"/>
                  </a:cubicBezTo>
                  <a:cubicBezTo>
                    <a:pt x="181" y="40"/>
                    <a:pt x="141" y="0"/>
                    <a:pt x="90" y="0"/>
                  </a:cubicBezTo>
                  <a:cubicBezTo>
                    <a:pt x="90" y="0"/>
                    <a:pt x="90" y="0"/>
                    <a:pt x="90" y="0"/>
                  </a:cubicBezTo>
                  <a:cubicBezTo>
                    <a:pt x="40" y="0"/>
                    <a:pt x="0" y="40"/>
                    <a:pt x="0" y="90"/>
                  </a:cubicBezTo>
                  <a:close/>
                </a:path>
              </a:pathLst>
            </a:custGeom>
            <a:solidFill>
              <a:srgbClr val="76BD2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sp>
        <p:nvSpPr>
          <p:cNvPr id="91" name="Google Shape;91;p21"/>
          <p:cNvSpPr/>
          <p:nvPr/>
        </p:nvSpPr>
        <p:spPr>
          <a:xfrm flipH="1" rot="-5400000">
            <a:off x="10648445" y="5308732"/>
            <a:ext cx="1540700" cy="1546411"/>
          </a:xfrm>
          <a:custGeom>
            <a:rect b="b" l="l" r="r" t="t"/>
            <a:pathLst>
              <a:path extrusionOk="0" h="1083" w="1079">
                <a:moveTo>
                  <a:pt x="0" y="1083"/>
                </a:moveTo>
                <a:lnTo>
                  <a:pt x="1079" y="1083"/>
                </a:lnTo>
                <a:lnTo>
                  <a:pt x="1079" y="0"/>
                </a:lnTo>
                <a:lnTo>
                  <a:pt x="0" y="1083"/>
                </a:ln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2" name="Google Shape;92;p21"/>
          <p:cNvSpPr/>
          <p:nvPr/>
        </p:nvSpPr>
        <p:spPr>
          <a:xfrm flipH="1" rot="-5400000">
            <a:off x="10648445" y="5308732"/>
            <a:ext cx="1540700" cy="1546411"/>
          </a:xfrm>
          <a:custGeom>
            <a:rect b="b" l="l" r="r" t="t"/>
            <a:pathLst>
              <a:path extrusionOk="0" h="384" w="383">
                <a:moveTo>
                  <a:pt x="0" y="192"/>
                </a:moveTo>
                <a:cubicBezTo>
                  <a:pt x="0" y="192"/>
                  <a:pt x="0" y="192"/>
                  <a:pt x="0" y="192"/>
                </a:cubicBezTo>
                <a:cubicBezTo>
                  <a:pt x="0" y="298"/>
                  <a:pt x="85" y="384"/>
                  <a:pt x="191" y="384"/>
                </a:cubicBezTo>
                <a:cubicBezTo>
                  <a:pt x="191" y="384"/>
                  <a:pt x="191" y="384"/>
                  <a:pt x="191" y="384"/>
                </a:cubicBezTo>
                <a:cubicBezTo>
                  <a:pt x="297" y="384"/>
                  <a:pt x="383" y="298"/>
                  <a:pt x="383" y="192"/>
                </a:cubicBezTo>
                <a:cubicBezTo>
                  <a:pt x="383" y="192"/>
                  <a:pt x="383" y="192"/>
                  <a:pt x="383" y="192"/>
                </a:cubicBezTo>
                <a:cubicBezTo>
                  <a:pt x="383" y="86"/>
                  <a:pt x="297" y="0"/>
                  <a:pt x="191" y="0"/>
                </a:cubicBezTo>
                <a:cubicBezTo>
                  <a:pt x="191" y="0"/>
                  <a:pt x="191" y="0"/>
                  <a:pt x="191" y="0"/>
                </a:cubicBezTo>
                <a:cubicBezTo>
                  <a:pt x="85" y="0"/>
                  <a:pt x="0" y="86"/>
                  <a:pt x="0" y="192"/>
                </a:cubicBez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3" name="Google Shape;93;p21"/>
          <p:cNvSpPr/>
          <p:nvPr/>
        </p:nvSpPr>
        <p:spPr>
          <a:xfrm flipH="1" rot="-5400000">
            <a:off x="11056823" y="5718538"/>
            <a:ext cx="728227" cy="728227"/>
          </a:xfrm>
          <a:custGeom>
            <a:rect b="b" l="l" r="r" t="t"/>
            <a:pathLst>
              <a:path extrusionOk="0" h="181" w="181">
                <a:moveTo>
                  <a:pt x="0" y="90"/>
                </a:moveTo>
                <a:cubicBezTo>
                  <a:pt x="0" y="90"/>
                  <a:pt x="0" y="90"/>
                  <a:pt x="0" y="90"/>
                </a:cubicBezTo>
                <a:cubicBezTo>
                  <a:pt x="0" y="140"/>
                  <a:pt x="40" y="181"/>
                  <a:pt x="90" y="181"/>
                </a:cubicBezTo>
                <a:cubicBezTo>
                  <a:pt x="90" y="181"/>
                  <a:pt x="90" y="181"/>
                  <a:pt x="90" y="181"/>
                </a:cubicBezTo>
                <a:cubicBezTo>
                  <a:pt x="141" y="181"/>
                  <a:pt x="181" y="140"/>
                  <a:pt x="181" y="90"/>
                </a:cubicBezTo>
                <a:cubicBezTo>
                  <a:pt x="181" y="90"/>
                  <a:pt x="181" y="90"/>
                  <a:pt x="181" y="90"/>
                </a:cubicBezTo>
                <a:cubicBezTo>
                  <a:pt x="181" y="40"/>
                  <a:pt x="141" y="0"/>
                  <a:pt x="90" y="0"/>
                </a:cubicBezTo>
                <a:cubicBezTo>
                  <a:pt x="90" y="0"/>
                  <a:pt x="90" y="0"/>
                  <a:pt x="90" y="0"/>
                </a:cubicBezTo>
                <a:cubicBezTo>
                  <a:pt x="40" y="0"/>
                  <a:pt x="0" y="40"/>
                  <a:pt x="0" y="90"/>
                </a:cubicBezTo>
                <a:close/>
              </a:path>
            </a:pathLst>
          </a:custGeom>
          <a:solidFill>
            <a:srgbClr val="76BD2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4" name="Google Shape;94;p21"/>
          <p:cNvSpPr txBox="1"/>
          <p:nvPr>
            <p:ph idx="1" type="body"/>
          </p:nvPr>
        </p:nvSpPr>
        <p:spPr>
          <a:xfrm>
            <a:off x="1953362" y="1621971"/>
            <a:ext cx="8322564" cy="4824794"/>
          </a:xfrm>
          <a:prstGeom prst="rect">
            <a:avLst/>
          </a:prstGeom>
          <a:solidFill>
            <a:schemeClr val="lt1"/>
          </a:solidFill>
          <a:ln>
            <a:noFill/>
          </a:ln>
        </p:spPr>
        <p:txBody>
          <a:bodyPr anchorCtr="0" anchor="t" bIns="45700" lIns="91425" spcFirstLastPara="1" rIns="91425" wrap="square" tIns="45700">
            <a:normAutofit/>
          </a:bodyPr>
          <a:lstStyle>
            <a:lvl1pPr indent="-406400" lvl="0" marL="457200" algn="l">
              <a:lnSpc>
                <a:spcPct val="90000"/>
              </a:lnSpc>
              <a:spcBef>
                <a:spcPts val="1000"/>
              </a:spcBef>
              <a:spcAft>
                <a:spcPts val="0"/>
              </a:spcAft>
              <a:buClr>
                <a:schemeClr val="dk1"/>
              </a:buClr>
              <a:buSzPts val="2800"/>
              <a:buChar char="•"/>
              <a:defRPr>
                <a:solidFill>
                  <a:schemeClr val="dk1"/>
                </a:solidFill>
              </a:defRPr>
            </a:lvl1pPr>
            <a:lvl2pPr indent="-381000" lvl="1" marL="914400" algn="l">
              <a:lnSpc>
                <a:spcPct val="90000"/>
              </a:lnSpc>
              <a:spcBef>
                <a:spcPts val="500"/>
              </a:spcBef>
              <a:spcAft>
                <a:spcPts val="0"/>
              </a:spcAft>
              <a:buClr>
                <a:schemeClr val="dk1"/>
              </a:buClr>
              <a:buSzPts val="2400"/>
              <a:buChar char="•"/>
              <a:defRPr>
                <a:solidFill>
                  <a:schemeClr val="dk1"/>
                </a:solidFill>
              </a:defRPr>
            </a:lvl2pPr>
            <a:lvl3pPr indent="-355600" lvl="2" marL="1371600" algn="l">
              <a:lnSpc>
                <a:spcPct val="90000"/>
              </a:lnSpc>
              <a:spcBef>
                <a:spcPts val="500"/>
              </a:spcBef>
              <a:spcAft>
                <a:spcPts val="0"/>
              </a:spcAft>
              <a:buClr>
                <a:schemeClr val="dk1"/>
              </a:buClr>
              <a:buSzPts val="2000"/>
              <a:buChar char="•"/>
              <a:defRPr>
                <a:solidFill>
                  <a:schemeClr val="dk1"/>
                </a:solidFill>
              </a:defRPr>
            </a:lvl3pPr>
            <a:lvl4pPr indent="-342900" lvl="3" marL="1828800" algn="l">
              <a:lnSpc>
                <a:spcPct val="90000"/>
              </a:lnSpc>
              <a:spcBef>
                <a:spcPts val="500"/>
              </a:spcBef>
              <a:spcAft>
                <a:spcPts val="0"/>
              </a:spcAft>
              <a:buClr>
                <a:schemeClr val="dk1"/>
              </a:buClr>
              <a:buSzPts val="1800"/>
              <a:buChar char="•"/>
              <a:defRPr>
                <a:solidFill>
                  <a:schemeClr val="dk1"/>
                </a:solidFill>
              </a:defRPr>
            </a:lvl4pPr>
            <a:lvl5pPr indent="-342900" lvl="4" marL="2286000" algn="l">
              <a:lnSpc>
                <a:spcPct val="90000"/>
              </a:lnSpc>
              <a:spcBef>
                <a:spcPts val="500"/>
              </a:spcBef>
              <a:spcAft>
                <a:spcPts val="0"/>
              </a:spcAft>
              <a:buClr>
                <a:schemeClr val="dk1"/>
              </a:buClr>
              <a:buSzPts val="1800"/>
              <a:buChar char="•"/>
              <a:defRPr>
                <a:solidFill>
                  <a:schemeClr val="dk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95" name="Google Shape;95;p21"/>
          <p:cNvSpPr txBox="1"/>
          <p:nvPr>
            <p:ph type="ctrTitle"/>
          </p:nvPr>
        </p:nvSpPr>
        <p:spPr>
          <a:xfrm>
            <a:off x="1953362" y="283029"/>
            <a:ext cx="8329703" cy="1099458"/>
          </a:xfrm>
          <a:prstGeom prst="rect">
            <a:avLst/>
          </a:prstGeom>
          <a:solidFill>
            <a:schemeClr val="lt1"/>
          </a:solidFill>
          <a:ln>
            <a:noFill/>
          </a:ln>
        </p:spPr>
        <p:txBody>
          <a:bodyPr anchorCtr="0" anchor="ctr" bIns="91425" lIns="91425" spcFirstLastPara="1" rIns="91425" wrap="square" tIns="91425">
            <a:noAutofit/>
          </a:bodyPr>
          <a:lstStyle>
            <a:lvl1pPr lvl="0" algn="ctr">
              <a:lnSpc>
                <a:spcPct val="90000"/>
              </a:lnSpc>
              <a:spcBef>
                <a:spcPts val="0"/>
              </a:spcBef>
              <a:spcAft>
                <a:spcPts val="0"/>
              </a:spcAft>
              <a:buClr>
                <a:schemeClr val="accent1"/>
              </a:buClr>
              <a:buSzPts val="3000"/>
              <a:buFont typeface="Open Sans"/>
              <a:buNone/>
              <a:defRPr sz="3000">
                <a:solidFill>
                  <a:srgbClr val="76BD21"/>
                </a:solidFill>
              </a:defRPr>
            </a:lvl1pPr>
            <a:lvl2pPr lvl="1" algn="ctr">
              <a:spcBef>
                <a:spcPts val="0"/>
              </a:spcBef>
              <a:spcAft>
                <a:spcPts val="0"/>
              </a:spcAft>
              <a:buClr>
                <a:schemeClr val="accent1"/>
              </a:buClr>
              <a:buSzPts val="3000"/>
              <a:buNone/>
              <a:defRPr sz="3000">
                <a:solidFill>
                  <a:schemeClr val="accent1"/>
                </a:solidFill>
              </a:defRPr>
            </a:lvl2pPr>
            <a:lvl3pPr lvl="2" algn="ctr">
              <a:spcBef>
                <a:spcPts val="0"/>
              </a:spcBef>
              <a:spcAft>
                <a:spcPts val="0"/>
              </a:spcAft>
              <a:buClr>
                <a:schemeClr val="accent1"/>
              </a:buClr>
              <a:buSzPts val="3000"/>
              <a:buNone/>
              <a:defRPr sz="3000">
                <a:solidFill>
                  <a:schemeClr val="accent1"/>
                </a:solidFill>
              </a:defRPr>
            </a:lvl3pPr>
            <a:lvl4pPr lvl="3" algn="ctr">
              <a:spcBef>
                <a:spcPts val="0"/>
              </a:spcBef>
              <a:spcAft>
                <a:spcPts val="0"/>
              </a:spcAft>
              <a:buClr>
                <a:schemeClr val="accent1"/>
              </a:buClr>
              <a:buSzPts val="3000"/>
              <a:buNone/>
              <a:defRPr sz="3000">
                <a:solidFill>
                  <a:schemeClr val="accent1"/>
                </a:solidFill>
              </a:defRPr>
            </a:lvl4pPr>
            <a:lvl5pPr lvl="4" algn="ctr">
              <a:spcBef>
                <a:spcPts val="0"/>
              </a:spcBef>
              <a:spcAft>
                <a:spcPts val="0"/>
              </a:spcAft>
              <a:buClr>
                <a:schemeClr val="accent1"/>
              </a:buClr>
              <a:buSzPts val="3000"/>
              <a:buNone/>
              <a:defRPr sz="3000">
                <a:solidFill>
                  <a:schemeClr val="accent1"/>
                </a:solidFill>
              </a:defRPr>
            </a:lvl5pPr>
            <a:lvl6pPr lvl="5" algn="ctr">
              <a:spcBef>
                <a:spcPts val="0"/>
              </a:spcBef>
              <a:spcAft>
                <a:spcPts val="0"/>
              </a:spcAft>
              <a:buClr>
                <a:schemeClr val="accent1"/>
              </a:buClr>
              <a:buSzPts val="3000"/>
              <a:buNone/>
              <a:defRPr sz="3000">
                <a:solidFill>
                  <a:schemeClr val="accent1"/>
                </a:solidFill>
              </a:defRPr>
            </a:lvl6pPr>
            <a:lvl7pPr lvl="6" algn="ctr">
              <a:spcBef>
                <a:spcPts val="0"/>
              </a:spcBef>
              <a:spcAft>
                <a:spcPts val="0"/>
              </a:spcAft>
              <a:buClr>
                <a:schemeClr val="accent1"/>
              </a:buClr>
              <a:buSzPts val="3000"/>
              <a:buNone/>
              <a:defRPr sz="3000">
                <a:solidFill>
                  <a:schemeClr val="accent1"/>
                </a:solidFill>
              </a:defRPr>
            </a:lvl7pPr>
            <a:lvl8pPr lvl="7" algn="ctr">
              <a:spcBef>
                <a:spcPts val="0"/>
              </a:spcBef>
              <a:spcAft>
                <a:spcPts val="0"/>
              </a:spcAft>
              <a:buClr>
                <a:schemeClr val="accent1"/>
              </a:buClr>
              <a:buSzPts val="3000"/>
              <a:buNone/>
              <a:defRPr sz="3000">
                <a:solidFill>
                  <a:schemeClr val="accent1"/>
                </a:solidFill>
              </a:defRPr>
            </a:lvl8pPr>
            <a:lvl9pPr lvl="8" algn="ctr">
              <a:spcBef>
                <a:spcPts val="0"/>
              </a:spcBef>
              <a:spcAft>
                <a:spcPts val="0"/>
              </a:spcAft>
              <a:buClr>
                <a:schemeClr val="accent1"/>
              </a:buClr>
              <a:buSzPts val="3000"/>
              <a:buNone/>
              <a:defRPr sz="3000">
                <a:solidFill>
                  <a:schemeClr val="accent1"/>
                </a:solidFill>
              </a:defRPr>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losing Slide">
  <p:cSld name="Closing Slide">
    <p:bg>
      <p:bgPr>
        <a:solidFill>
          <a:schemeClr val="lt1"/>
        </a:solidFill>
      </p:bgPr>
    </p:bg>
    <p:spTree>
      <p:nvGrpSpPr>
        <p:cNvPr id="96" name="Shape 96"/>
        <p:cNvGrpSpPr/>
        <p:nvPr/>
      </p:nvGrpSpPr>
      <p:grpSpPr>
        <a:xfrm>
          <a:off x="0" y="0"/>
          <a:ext cx="0" cy="0"/>
          <a:chOff x="0" y="0"/>
          <a:chExt cx="0" cy="0"/>
        </a:xfrm>
      </p:grpSpPr>
      <p:pic>
        <p:nvPicPr>
          <p:cNvPr descr="Logo&#10;&#10;Description automatically generated" id="97" name="Google Shape;97;p22"/>
          <p:cNvPicPr preferRelativeResize="0"/>
          <p:nvPr/>
        </p:nvPicPr>
        <p:blipFill rotWithShape="1">
          <a:blip r:embed="rId2">
            <a:alphaModFix/>
          </a:blip>
          <a:srcRect b="0" l="0" r="0" t="0"/>
          <a:stretch/>
        </p:blipFill>
        <p:spPr>
          <a:xfrm>
            <a:off x="1830091" y="320888"/>
            <a:ext cx="8531818" cy="4434768"/>
          </a:xfrm>
          <a:prstGeom prst="rect">
            <a:avLst/>
          </a:prstGeom>
          <a:noFill/>
          <a:ln>
            <a:noFill/>
          </a:ln>
        </p:spPr>
      </p:pic>
      <p:sp>
        <p:nvSpPr>
          <p:cNvPr id="98" name="Google Shape;98;p22"/>
          <p:cNvSpPr/>
          <p:nvPr/>
        </p:nvSpPr>
        <p:spPr>
          <a:xfrm>
            <a:off x="0" y="5114441"/>
            <a:ext cx="12192000" cy="1743559"/>
          </a:xfrm>
          <a:prstGeom prst="rect">
            <a:avLst/>
          </a:prstGeom>
          <a:solidFill>
            <a:srgbClr val="1399A8"/>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9" name="Google Shape;99;p22"/>
          <p:cNvSpPr txBox="1"/>
          <p:nvPr/>
        </p:nvSpPr>
        <p:spPr>
          <a:xfrm>
            <a:off x="852410" y="5424408"/>
            <a:ext cx="10476856" cy="1323439"/>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400">
                <a:solidFill>
                  <a:schemeClr val="lt1"/>
                </a:solidFill>
                <a:latin typeface="Open Sans"/>
                <a:ea typeface="Open Sans"/>
                <a:cs typeface="Open Sans"/>
                <a:sym typeface="Open Sans"/>
              </a:rPr>
              <a:t>It is the policy of the Nebraska Department of Education not to discriminate on the basis of sex, disability, race, color, religion, marital status, age, national origin, or genetic information in its educational programs, admission policies, employment, or other agency programs.</a:t>
            </a:r>
            <a:endParaRPr/>
          </a:p>
          <a:p>
            <a:pPr indent="0" lvl="0" marL="0" marR="0" rtl="0" algn="ctr">
              <a:spcBef>
                <a:spcPts val="0"/>
              </a:spcBef>
              <a:spcAft>
                <a:spcPts val="0"/>
              </a:spcAft>
              <a:buNone/>
            </a:pPr>
            <a:r>
              <a:rPr b="0" i="0" lang="en-US" sz="1400">
                <a:solidFill>
                  <a:schemeClr val="lt1"/>
                </a:solidFill>
                <a:latin typeface="Open Sans"/>
                <a:ea typeface="Open Sans"/>
                <a:cs typeface="Open Sans"/>
                <a:sym typeface="Open Sans"/>
              </a:rPr>
              <a:t> </a:t>
            </a:r>
            <a:endParaRPr/>
          </a:p>
          <a:p>
            <a:pPr indent="0" lvl="0" marL="0" marR="0" rtl="0" algn="ctr">
              <a:spcBef>
                <a:spcPts val="0"/>
              </a:spcBef>
              <a:spcAft>
                <a:spcPts val="0"/>
              </a:spcAft>
              <a:buNone/>
            </a:pPr>
            <a:r>
              <a:rPr b="0" i="0" lang="en-US" sz="1400">
                <a:solidFill>
                  <a:schemeClr val="lt1"/>
                </a:solidFill>
                <a:latin typeface="Open Sans"/>
                <a:ea typeface="Open Sans"/>
                <a:cs typeface="Open Sans"/>
                <a:sym typeface="Open Sans"/>
              </a:rPr>
              <a:t>This project was funded through the Strengthening Career and Technical Education for the 21st Century Act (Perkins V), administered through the Nebraska Department of Education. However, the contents do not necessarily represent the policy of the United States Department of Education, and you should not assume endorsement by the Federal Government.</a:t>
            </a:r>
            <a:endParaRPr/>
          </a:p>
          <a:p>
            <a:pPr indent="0" lvl="0" marL="0" marR="0" rtl="0" algn="l">
              <a:spcBef>
                <a:spcPts val="0"/>
              </a:spcBef>
              <a:spcAft>
                <a:spcPts val="0"/>
              </a:spcAft>
              <a:buNone/>
            </a:pPr>
            <a:r>
              <a:t/>
            </a:r>
            <a:endParaRPr b="0" i="0" sz="1000">
              <a:solidFill>
                <a:schemeClr val="lt1"/>
              </a:solidFill>
              <a:latin typeface="Open Sans"/>
              <a:ea typeface="Open Sans"/>
              <a:cs typeface="Open Sans"/>
              <a:sym typeface="Open Sans"/>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Open Sans"/>
              <a:buNone/>
              <a:defRPr b="1" i="0" sz="4400" u="none" cap="none" strike="noStrike">
                <a:solidFill>
                  <a:schemeClr val="dk1"/>
                </a:solidFill>
                <a:latin typeface="Open Sans"/>
                <a:ea typeface="Open Sans"/>
                <a:cs typeface="Open Sans"/>
                <a:sym typeface="Open Sans"/>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3"/>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Open Sans"/>
                <a:ea typeface="Open Sans"/>
                <a:cs typeface="Open Sans"/>
                <a:sym typeface="Open Sans"/>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Open Sans"/>
                <a:ea typeface="Open Sans"/>
                <a:cs typeface="Open Sans"/>
                <a:sym typeface="Open Sans"/>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Open Sans"/>
                <a:ea typeface="Open Sans"/>
                <a:cs typeface="Open Sans"/>
                <a:sym typeface="Open Sans"/>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Open Sans"/>
                <a:ea typeface="Open Sans"/>
                <a:cs typeface="Open Sans"/>
                <a:sym typeface="Open Sans"/>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Open Sans"/>
                <a:ea typeface="Open Sans"/>
                <a:cs typeface="Open Sans"/>
                <a:sym typeface="Open Sans"/>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2" name="Google Shape;12;p1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 name="Google Shape;13;p1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 name="Google Shape;14;p1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4.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1.xml"/><Relationship Id="rId3" Type="http://schemas.openxmlformats.org/officeDocument/2006/relationships/hyperlink" Target="https://weldinganswers.com/proper-use-of-weld-gages/" TargetMode="External"/><Relationship Id="rId4" Type="http://schemas.openxmlformats.org/officeDocument/2006/relationships/hyperlink" Target="https://www.youtube.com/watch?v=1GUSQMxWYuM"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hyperlink" Target="mailto:will.winchester@hpspanthers.org" TargetMode="External"/><Relationship Id="rId4" Type="http://schemas.openxmlformats.org/officeDocument/2006/relationships/hyperlink" Target="https://forms.gle/fhZFWDob35RPsKsD8" TargetMode="External"/><Relationship Id="rId5" Type="http://schemas.openxmlformats.org/officeDocument/2006/relationships/image" Target="../media/image4.jp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3.jpg"/><Relationship Id="rId4" Type="http://schemas.openxmlformats.org/officeDocument/2006/relationships/hyperlink" Target="https://www.flickr.com/photos/aikos/18528854280" TargetMode="External"/><Relationship Id="rId5" Type="http://schemas.openxmlformats.org/officeDocument/2006/relationships/hyperlink" Target="https://creativecommons.org/licenses/by/3.0/"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 Id="rId3" Type="http://schemas.openxmlformats.org/officeDocument/2006/relationships/hyperlink" Target="https://pubs.aws.org/" TargetMode="External"/><Relationship Id="rId4" Type="http://schemas.openxmlformats.org/officeDocument/2006/relationships/hyperlink" Target="https://www.welding.org/technical-specialized-training/"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sp>
        <p:nvSpPr>
          <p:cNvPr id="134" name="Google Shape;134;g3ece4b0028e_1_0"/>
          <p:cNvSpPr txBox="1"/>
          <p:nvPr>
            <p:ph idx="1" type="body"/>
          </p:nvPr>
        </p:nvSpPr>
        <p:spPr>
          <a:xfrm>
            <a:off x="1953362" y="1621971"/>
            <a:ext cx="8322600" cy="4824900"/>
          </a:xfrm>
          <a:prstGeom prst="rect">
            <a:avLst/>
          </a:prstGeom>
        </p:spPr>
        <p:txBody>
          <a:bodyPr anchorCtr="0" anchor="t" bIns="45700" lIns="91425" spcFirstLastPara="1" rIns="91425" wrap="square" tIns="45700">
            <a:noAutofit/>
          </a:bodyPr>
          <a:lstStyle/>
          <a:p>
            <a:pPr indent="0" lvl="0" marL="0" rtl="0" algn="l">
              <a:spcBef>
                <a:spcPts val="1000"/>
              </a:spcBef>
              <a:spcAft>
                <a:spcPts val="0"/>
              </a:spcAft>
              <a:buNone/>
            </a:pPr>
            <a:r>
              <a:rPr lang="en-US" sz="2100">
                <a:solidFill>
                  <a:srgbClr val="414141"/>
                </a:solidFill>
                <a:highlight>
                  <a:srgbClr val="FFFFFF"/>
                </a:highlight>
                <a:latin typeface="Arial"/>
                <a:ea typeface="Arial"/>
                <a:cs typeface="Arial"/>
                <a:sym typeface="Arial"/>
              </a:rPr>
              <a:t>Welding assessments give students feedback about the quality of their work.  This session will give teachers an assessment to grade students work.  The assessment follows the American Welding Society standards in a simple check list that is measurable to help students improve their welds.  The session will look at an assement, how to use measuring tools, and discussion from teachers about what practices teachers use in their classroom.</a:t>
            </a:r>
            <a:r>
              <a:rPr lang="en-US" sz="2100">
                <a:latin typeface="Arial"/>
                <a:ea typeface="Arial"/>
                <a:cs typeface="Arial"/>
                <a:sym typeface="Arial"/>
              </a:rPr>
              <a:t> </a:t>
            </a:r>
            <a:endParaRPr sz="2100">
              <a:latin typeface="Arial"/>
              <a:ea typeface="Arial"/>
              <a:cs typeface="Arial"/>
              <a:sym typeface="Arial"/>
            </a:endParaRPr>
          </a:p>
          <a:p>
            <a:pPr indent="0" lvl="0" marL="0" rtl="0" algn="l">
              <a:spcBef>
                <a:spcPts val="1000"/>
              </a:spcBef>
              <a:spcAft>
                <a:spcPts val="0"/>
              </a:spcAft>
              <a:buNone/>
            </a:pPr>
            <a:r>
              <a:t/>
            </a:r>
            <a:endParaRPr sz="2100">
              <a:latin typeface="Arial"/>
              <a:ea typeface="Arial"/>
              <a:cs typeface="Arial"/>
              <a:sym typeface="Arial"/>
            </a:endParaRPr>
          </a:p>
        </p:txBody>
      </p:sp>
      <p:sp>
        <p:nvSpPr>
          <p:cNvPr id="135" name="Google Shape;135;g3ece4b0028e_1_0"/>
          <p:cNvSpPr txBox="1"/>
          <p:nvPr>
            <p:ph type="ctrTitle"/>
          </p:nvPr>
        </p:nvSpPr>
        <p:spPr>
          <a:xfrm>
            <a:off x="1953362" y="283029"/>
            <a:ext cx="8329800" cy="1099500"/>
          </a:xfrm>
          <a:prstGeom prst="rect">
            <a:avLst/>
          </a:prstGeom>
        </p:spPr>
        <p:txBody>
          <a:bodyPr anchorCtr="0" anchor="ctr" bIns="91425" lIns="91425" spcFirstLastPara="1" rIns="91425" wrap="square" tIns="91425">
            <a:noAutofit/>
          </a:bodyPr>
          <a:lstStyle/>
          <a:p>
            <a:pPr indent="0" lvl="0" marL="0" rtl="0" algn="ctr">
              <a:spcBef>
                <a:spcPts val="0"/>
              </a:spcBef>
              <a:spcAft>
                <a:spcPts val="0"/>
              </a:spcAft>
              <a:buNone/>
            </a:pPr>
            <a:r>
              <a:rPr lang="en-US"/>
              <a:t>Welding Assessment</a:t>
            </a:r>
            <a:endParaRPr/>
          </a:p>
        </p:txBody>
      </p:sp>
      <p:pic>
        <p:nvPicPr>
          <p:cNvPr id="136" name="Google Shape;136;g3ece4b0028e_1_0" title="yFNrDc.jpg"/>
          <p:cNvPicPr preferRelativeResize="0"/>
          <p:nvPr/>
        </p:nvPicPr>
        <p:blipFill>
          <a:blip r:embed="rId3">
            <a:alphaModFix/>
          </a:blip>
          <a:stretch>
            <a:fillRect/>
          </a:stretch>
        </p:blipFill>
        <p:spPr>
          <a:xfrm>
            <a:off x="7851650" y="3773425"/>
            <a:ext cx="2304276" cy="2979277"/>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1" name="Shape 191"/>
        <p:cNvGrpSpPr/>
        <p:nvPr/>
      </p:nvGrpSpPr>
      <p:grpSpPr>
        <a:xfrm>
          <a:off x="0" y="0"/>
          <a:ext cx="0" cy="0"/>
          <a:chOff x="0" y="0"/>
          <a:chExt cx="0" cy="0"/>
        </a:xfrm>
      </p:grpSpPr>
      <p:sp>
        <p:nvSpPr>
          <p:cNvPr id="192" name="Google Shape;192;p9"/>
          <p:cNvSpPr txBox="1"/>
          <p:nvPr>
            <p:ph idx="1" type="body"/>
          </p:nvPr>
        </p:nvSpPr>
        <p:spPr>
          <a:xfrm>
            <a:off x="2042457" y="1621971"/>
            <a:ext cx="8322564" cy="4824794"/>
          </a:xfrm>
          <a:prstGeom prst="rect">
            <a:avLst/>
          </a:prstGeom>
          <a:solidFill>
            <a:schemeClr val="lt1"/>
          </a:solid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lang="en-US"/>
              <a:t>Surface welds</a:t>
            </a:r>
            <a:endParaRPr/>
          </a:p>
          <a:p>
            <a:pPr indent="-228600" lvl="0" marL="228600" rtl="0" algn="l">
              <a:lnSpc>
                <a:spcPct val="90000"/>
              </a:lnSpc>
              <a:spcBef>
                <a:spcPts val="1000"/>
              </a:spcBef>
              <a:spcAft>
                <a:spcPts val="0"/>
              </a:spcAft>
              <a:buClr>
                <a:schemeClr val="dk1"/>
              </a:buClr>
              <a:buSzPts val="2800"/>
              <a:buChar char="•"/>
            </a:pPr>
            <a:r>
              <a:rPr lang="en-US"/>
              <a:t>Fillet welds</a:t>
            </a:r>
            <a:endParaRPr/>
          </a:p>
          <a:p>
            <a:pPr indent="-228600" lvl="0" marL="228600" rtl="0" algn="l">
              <a:lnSpc>
                <a:spcPct val="90000"/>
              </a:lnSpc>
              <a:spcBef>
                <a:spcPts val="1000"/>
              </a:spcBef>
              <a:spcAft>
                <a:spcPts val="0"/>
              </a:spcAft>
              <a:buClr>
                <a:schemeClr val="dk1"/>
              </a:buClr>
              <a:buSzPts val="2800"/>
              <a:buChar char="•"/>
            </a:pPr>
            <a:r>
              <a:rPr lang="en-US"/>
              <a:t>Butt welds</a:t>
            </a:r>
            <a:endParaRPr/>
          </a:p>
          <a:p>
            <a:pPr indent="-228600" lvl="0" marL="228600" rtl="0" algn="l">
              <a:lnSpc>
                <a:spcPct val="90000"/>
              </a:lnSpc>
              <a:spcBef>
                <a:spcPts val="1000"/>
              </a:spcBef>
              <a:spcAft>
                <a:spcPts val="0"/>
              </a:spcAft>
              <a:buClr>
                <a:schemeClr val="dk1"/>
              </a:buClr>
              <a:buSzPts val="2800"/>
              <a:buChar char="•"/>
            </a:pPr>
            <a:r>
              <a:rPr lang="en-US"/>
              <a:t>Level of the class</a:t>
            </a:r>
            <a:endParaRPr/>
          </a:p>
        </p:txBody>
      </p:sp>
      <p:sp>
        <p:nvSpPr>
          <p:cNvPr id="193" name="Google Shape;193;p9"/>
          <p:cNvSpPr txBox="1"/>
          <p:nvPr>
            <p:ph type="ctrTitle"/>
          </p:nvPr>
        </p:nvSpPr>
        <p:spPr>
          <a:xfrm>
            <a:off x="1953362" y="283029"/>
            <a:ext cx="8329703" cy="1099458"/>
          </a:xfrm>
          <a:prstGeom prst="rect">
            <a:avLst/>
          </a:prstGeom>
          <a:solidFill>
            <a:schemeClr val="lt1"/>
          </a:solidFill>
          <a:ln>
            <a:noFill/>
          </a:ln>
        </p:spPr>
        <p:txBody>
          <a:bodyPr anchorCtr="0" anchor="ctr" bIns="91425" lIns="91425" spcFirstLastPara="1" rIns="91425" wrap="square" tIns="91425">
            <a:noAutofit/>
          </a:bodyPr>
          <a:lstStyle/>
          <a:p>
            <a:pPr indent="0" lvl="0" marL="0" rtl="0" algn="ctr">
              <a:lnSpc>
                <a:spcPct val="90000"/>
              </a:lnSpc>
              <a:spcBef>
                <a:spcPts val="0"/>
              </a:spcBef>
              <a:spcAft>
                <a:spcPts val="0"/>
              </a:spcAft>
              <a:buClr>
                <a:schemeClr val="accent1"/>
              </a:buClr>
              <a:buSzPts val="3000"/>
              <a:buFont typeface="Open Sans"/>
              <a:buNone/>
            </a:pPr>
            <a:r>
              <a:rPr lang="en-US"/>
              <a:t>How I organize the welds</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7" name="Shape 197"/>
        <p:cNvGrpSpPr/>
        <p:nvPr/>
      </p:nvGrpSpPr>
      <p:grpSpPr>
        <a:xfrm>
          <a:off x="0" y="0"/>
          <a:ext cx="0" cy="0"/>
          <a:chOff x="0" y="0"/>
          <a:chExt cx="0" cy="0"/>
        </a:xfrm>
      </p:grpSpPr>
      <p:sp>
        <p:nvSpPr>
          <p:cNvPr id="198" name="Google Shape;198;p10"/>
          <p:cNvSpPr txBox="1"/>
          <p:nvPr>
            <p:ph idx="1" type="body"/>
          </p:nvPr>
        </p:nvSpPr>
        <p:spPr>
          <a:xfrm>
            <a:off x="1953362" y="1621971"/>
            <a:ext cx="8322564" cy="4824794"/>
          </a:xfrm>
          <a:prstGeom prst="rect">
            <a:avLst/>
          </a:prstGeom>
          <a:solidFill>
            <a:schemeClr val="lt1"/>
          </a:solid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lang="en-US"/>
              <a:t>Welding Fillet Gauge   </a:t>
            </a:r>
            <a:r>
              <a:rPr lang="en-US" u="sng">
                <a:solidFill>
                  <a:schemeClr val="hlink"/>
                </a:solidFill>
                <a:hlinkClick r:id="rId3"/>
              </a:rPr>
              <a:t>https://weldinganswers.com/proper-use-of-weld-gages/</a:t>
            </a:r>
            <a:endParaRPr/>
          </a:p>
          <a:p>
            <a:pPr indent="-228600" lvl="0" marL="228600" rtl="0" algn="l">
              <a:lnSpc>
                <a:spcPct val="90000"/>
              </a:lnSpc>
              <a:spcBef>
                <a:spcPts val="1000"/>
              </a:spcBef>
              <a:spcAft>
                <a:spcPts val="0"/>
              </a:spcAft>
              <a:buClr>
                <a:schemeClr val="dk1"/>
              </a:buClr>
              <a:buSzPts val="2800"/>
              <a:buChar char="•"/>
            </a:pPr>
            <a:r>
              <a:rPr lang="en-US"/>
              <a:t>The Pit Depth Gauge by GAL GAGE Company  </a:t>
            </a:r>
            <a:r>
              <a:rPr lang="en-US" u="sng">
                <a:solidFill>
                  <a:schemeClr val="hlink"/>
                </a:solidFill>
                <a:hlinkClick r:id="rId4"/>
              </a:rPr>
              <a:t>https://www.youtube.com/watch?v=1GUSQMxWYuM</a:t>
            </a:r>
            <a:endParaRPr/>
          </a:p>
          <a:p>
            <a:pPr indent="-228600" lvl="0" marL="228600" rtl="0" algn="l">
              <a:lnSpc>
                <a:spcPct val="90000"/>
              </a:lnSpc>
              <a:spcBef>
                <a:spcPts val="1000"/>
              </a:spcBef>
              <a:spcAft>
                <a:spcPts val="0"/>
              </a:spcAft>
              <a:buClr>
                <a:schemeClr val="dk1"/>
              </a:buClr>
              <a:buSzPts val="2800"/>
              <a:buChar char="•"/>
            </a:pPr>
            <a:r>
              <a:rPr lang="en-US"/>
              <a:t>Use what works for you.  </a:t>
            </a:r>
            <a:endParaRPr/>
          </a:p>
          <a:p>
            <a:pPr indent="-228600" lvl="0" marL="228600" rtl="0" algn="l">
              <a:lnSpc>
                <a:spcPct val="90000"/>
              </a:lnSpc>
              <a:spcBef>
                <a:spcPts val="1000"/>
              </a:spcBef>
              <a:spcAft>
                <a:spcPts val="0"/>
              </a:spcAft>
              <a:buClr>
                <a:schemeClr val="dk1"/>
              </a:buClr>
              <a:buSzPts val="2800"/>
              <a:buChar char="•"/>
            </a:pPr>
            <a:r>
              <a:rPr lang="en-US"/>
              <a:t>Assess the welds in front of you</a:t>
            </a:r>
            <a:endParaRPr/>
          </a:p>
          <a:p>
            <a:pPr indent="-50800" lvl="0" marL="228600" rtl="0" algn="l">
              <a:lnSpc>
                <a:spcPct val="90000"/>
              </a:lnSpc>
              <a:spcBef>
                <a:spcPts val="1000"/>
              </a:spcBef>
              <a:spcAft>
                <a:spcPts val="0"/>
              </a:spcAft>
              <a:buClr>
                <a:schemeClr val="dk1"/>
              </a:buClr>
              <a:buSzPts val="2800"/>
              <a:buNone/>
            </a:pPr>
            <a:r>
              <a:t/>
            </a:r>
            <a:endParaRPr/>
          </a:p>
        </p:txBody>
      </p:sp>
      <p:sp>
        <p:nvSpPr>
          <p:cNvPr id="199" name="Google Shape;199;p10"/>
          <p:cNvSpPr txBox="1"/>
          <p:nvPr>
            <p:ph type="ctrTitle"/>
          </p:nvPr>
        </p:nvSpPr>
        <p:spPr>
          <a:xfrm>
            <a:off x="1953362" y="283029"/>
            <a:ext cx="8329703" cy="1099458"/>
          </a:xfrm>
          <a:prstGeom prst="rect">
            <a:avLst/>
          </a:prstGeom>
          <a:solidFill>
            <a:schemeClr val="lt1"/>
          </a:solidFill>
          <a:ln>
            <a:noFill/>
          </a:ln>
        </p:spPr>
        <p:txBody>
          <a:bodyPr anchorCtr="0" anchor="ctr" bIns="91425" lIns="91425" spcFirstLastPara="1" rIns="91425" wrap="square" tIns="91425">
            <a:noAutofit/>
          </a:bodyPr>
          <a:lstStyle/>
          <a:p>
            <a:pPr indent="0" lvl="0" marL="0" rtl="0" algn="ctr">
              <a:lnSpc>
                <a:spcPct val="90000"/>
              </a:lnSpc>
              <a:spcBef>
                <a:spcPts val="0"/>
              </a:spcBef>
              <a:spcAft>
                <a:spcPts val="0"/>
              </a:spcAft>
              <a:buClr>
                <a:schemeClr val="accent1"/>
              </a:buClr>
              <a:buSzPts val="3000"/>
              <a:buFont typeface="Open Sans"/>
              <a:buNone/>
            </a:pPr>
            <a:r>
              <a:rPr lang="en-US"/>
              <a:t>Measurement Tools</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98">
                                            <p:txEl>
                                              <p:pRg end="0" st="0"/>
                                            </p:txEl>
                                          </p:spTgt>
                                        </p:tgtEl>
                                        <p:attrNameLst>
                                          <p:attrName>style.visibility</p:attrName>
                                        </p:attrNameLst>
                                      </p:cBhvr>
                                      <p:to>
                                        <p:strVal val="visible"/>
                                      </p:to>
                                    </p:set>
                                    <p:animEffect filter="fade" transition="in">
                                      <p:cBhvr>
                                        <p:cTn dur="500"/>
                                        <p:tgtEl>
                                          <p:spTgt spid="198">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98">
                                            <p:txEl>
                                              <p:pRg end="1" st="1"/>
                                            </p:txEl>
                                          </p:spTgt>
                                        </p:tgtEl>
                                        <p:attrNameLst>
                                          <p:attrName>style.visibility</p:attrName>
                                        </p:attrNameLst>
                                      </p:cBhvr>
                                      <p:to>
                                        <p:strVal val="visible"/>
                                      </p:to>
                                    </p:set>
                                    <p:animEffect filter="fade" transition="in">
                                      <p:cBhvr>
                                        <p:cTn dur="500"/>
                                        <p:tgtEl>
                                          <p:spTgt spid="198">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98">
                                            <p:txEl>
                                              <p:pRg end="2" st="2"/>
                                            </p:txEl>
                                          </p:spTgt>
                                        </p:tgtEl>
                                        <p:attrNameLst>
                                          <p:attrName>style.visibility</p:attrName>
                                        </p:attrNameLst>
                                      </p:cBhvr>
                                      <p:to>
                                        <p:strVal val="visible"/>
                                      </p:to>
                                    </p:set>
                                    <p:animEffect filter="fade" transition="in">
                                      <p:cBhvr>
                                        <p:cTn dur="500"/>
                                        <p:tgtEl>
                                          <p:spTgt spid="198">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98">
                                            <p:txEl>
                                              <p:pRg end="3" st="3"/>
                                            </p:txEl>
                                          </p:spTgt>
                                        </p:tgtEl>
                                        <p:attrNameLst>
                                          <p:attrName>style.visibility</p:attrName>
                                        </p:attrNameLst>
                                      </p:cBhvr>
                                      <p:to>
                                        <p:strVal val="visible"/>
                                      </p:to>
                                    </p:set>
                                    <p:animEffect filter="fade" transition="in">
                                      <p:cBhvr>
                                        <p:cTn dur="500"/>
                                        <p:tgtEl>
                                          <p:spTgt spid="198">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98">
                                            <p:txEl>
                                              <p:pRg end="4" st="4"/>
                                            </p:txEl>
                                          </p:spTgt>
                                        </p:tgtEl>
                                        <p:attrNameLst>
                                          <p:attrName>style.visibility</p:attrName>
                                        </p:attrNameLst>
                                      </p:cBhvr>
                                      <p:to>
                                        <p:strVal val="visible"/>
                                      </p:to>
                                    </p:set>
                                    <p:animEffect filter="fade" transition="in">
                                      <p:cBhvr>
                                        <p:cTn dur="500"/>
                                        <p:tgtEl>
                                          <p:spTgt spid="198">
                                            <p:txEl>
                                              <p:pRg end="4" st="4"/>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3" name="Shape 203"/>
        <p:cNvGrpSpPr/>
        <p:nvPr/>
      </p:nvGrpSpPr>
      <p:grpSpPr>
        <a:xfrm>
          <a:off x="0" y="0"/>
          <a:ext cx="0" cy="0"/>
          <a:chOff x="0" y="0"/>
          <a:chExt cx="0" cy="0"/>
        </a:xfrm>
      </p:grpSpPr>
      <p:sp>
        <p:nvSpPr>
          <p:cNvPr id="204" name="Google Shape;204;p11"/>
          <p:cNvSpPr txBox="1"/>
          <p:nvPr>
            <p:ph type="title"/>
          </p:nvPr>
        </p:nvSpPr>
        <p:spPr>
          <a:xfrm>
            <a:off x="756744" y="702156"/>
            <a:ext cx="10646979" cy="10138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lt1"/>
              </a:buClr>
              <a:buSzPts val="4400"/>
              <a:buFont typeface="Open Sans"/>
              <a:buNone/>
            </a:pPr>
            <a:r>
              <a:rPr lang="en-US"/>
              <a:t>Thank you for your time</a:t>
            </a:r>
            <a:endParaRPr/>
          </a:p>
        </p:txBody>
      </p:sp>
      <p:sp>
        <p:nvSpPr>
          <p:cNvPr id="205" name="Google Shape;205;p11"/>
          <p:cNvSpPr txBox="1"/>
          <p:nvPr>
            <p:ph idx="1" type="body"/>
          </p:nvPr>
        </p:nvSpPr>
        <p:spPr>
          <a:xfrm>
            <a:off x="591456" y="2180496"/>
            <a:ext cx="11029615" cy="3678303"/>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lang="en-US"/>
              <a:t>Would you like a longer session about this topic?</a:t>
            </a:r>
            <a:endParaRPr/>
          </a:p>
          <a:p>
            <a:pPr indent="-228600" lvl="0" marL="228600" rtl="0" algn="l">
              <a:lnSpc>
                <a:spcPct val="90000"/>
              </a:lnSpc>
              <a:spcBef>
                <a:spcPts val="1000"/>
              </a:spcBef>
              <a:spcAft>
                <a:spcPts val="0"/>
              </a:spcAft>
              <a:buClr>
                <a:schemeClr val="dk1"/>
              </a:buClr>
              <a:buSzPts val="2800"/>
              <a:buChar char="•"/>
            </a:pPr>
            <a:r>
              <a:rPr lang="en-US"/>
              <a:t>Will Winchester      </a:t>
            </a:r>
            <a:r>
              <a:rPr lang="en-US" u="sng">
                <a:solidFill>
                  <a:schemeClr val="hlink"/>
                </a:solidFill>
                <a:hlinkClick r:id="rId3"/>
              </a:rPr>
              <a:t>will.winchester@hpspanthers.org</a:t>
            </a:r>
            <a:r>
              <a:rPr lang="en-US"/>
              <a:t> 308-539-1588</a:t>
            </a:r>
            <a:endParaRPr/>
          </a:p>
          <a:p>
            <a:pPr indent="-165100" lvl="0" marL="228600" rtl="0" algn="l">
              <a:lnSpc>
                <a:spcPct val="90000"/>
              </a:lnSpc>
              <a:spcBef>
                <a:spcPts val="1000"/>
              </a:spcBef>
              <a:spcAft>
                <a:spcPts val="0"/>
              </a:spcAft>
              <a:buSzPts val="1800"/>
              <a:buChar char="•"/>
            </a:pPr>
            <a:r>
              <a:rPr lang="en-US" u="sng">
                <a:solidFill>
                  <a:schemeClr val="hlink"/>
                </a:solidFill>
                <a:hlinkClick r:id="rId4"/>
              </a:rPr>
              <a:t>https://forms.gle/fhZFWDob35RPsKsD8</a:t>
            </a:r>
            <a:endParaRPr/>
          </a:p>
          <a:p>
            <a:pPr indent="-165100" lvl="0" marL="228600" rtl="0" algn="l">
              <a:lnSpc>
                <a:spcPct val="90000"/>
              </a:lnSpc>
              <a:spcBef>
                <a:spcPts val="1000"/>
              </a:spcBef>
              <a:spcAft>
                <a:spcPts val="0"/>
              </a:spcAft>
              <a:buSzPts val="1800"/>
              <a:buChar char="•"/>
            </a:pPr>
            <a:r>
              <a:t/>
            </a:r>
            <a:endParaRPr/>
          </a:p>
        </p:txBody>
      </p:sp>
      <p:pic>
        <p:nvPicPr>
          <p:cNvPr id="206" name="Google Shape;206;p11" title="yFNrDc.jpg"/>
          <p:cNvPicPr preferRelativeResize="0"/>
          <p:nvPr/>
        </p:nvPicPr>
        <p:blipFill>
          <a:blip r:embed="rId5">
            <a:alphaModFix/>
          </a:blip>
          <a:stretch>
            <a:fillRect/>
          </a:stretch>
        </p:blipFill>
        <p:spPr>
          <a:xfrm>
            <a:off x="8930650" y="3263500"/>
            <a:ext cx="2780126" cy="3594501"/>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0" name="Shape 210"/>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0" name="Shape 140"/>
        <p:cNvGrpSpPr/>
        <p:nvPr/>
      </p:nvGrpSpPr>
      <p:grpSpPr>
        <a:xfrm>
          <a:off x="0" y="0"/>
          <a:ext cx="0" cy="0"/>
          <a:chOff x="0" y="0"/>
          <a:chExt cx="0" cy="0"/>
        </a:xfrm>
      </p:grpSpPr>
      <p:sp>
        <p:nvSpPr>
          <p:cNvPr id="141" name="Google Shape;141;p1"/>
          <p:cNvSpPr txBox="1"/>
          <p:nvPr>
            <p:ph idx="1" type="body"/>
          </p:nvPr>
        </p:nvSpPr>
        <p:spPr>
          <a:xfrm>
            <a:off x="1953362" y="1621971"/>
            <a:ext cx="8322564" cy="4824794"/>
          </a:xfrm>
          <a:prstGeom prst="rect">
            <a:avLst/>
          </a:prstGeom>
          <a:solidFill>
            <a:schemeClr val="lt1"/>
          </a:solid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lang="en-US"/>
              <a:t>Will Winchester, Hershey Public Schools</a:t>
            </a:r>
            <a:endParaRPr/>
          </a:p>
          <a:p>
            <a:pPr indent="-228600" lvl="0" marL="228600" rtl="0" algn="l">
              <a:lnSpc>
                <a:spcPct val="90000"/>
              </a:lnSpc>
              <a:spcBef>
                <a:spcPts val="1000"/>
              </a:spcBef>
              <a:spcAft>
                <a:spcPts val="0"/>
              </a:spcAft>
              <a:buClr>
                <a:schemeClr val="dk1"/>
              </a:buClr>
              <a:buSzPts val="2800"/>
              <a:buChar char="•"/>
            </a:pPr>
            <a:r>
              <a:rPr lang="en-US"/>
              <a:t>This presentation could be a 4 hour workshop</a:t>
            </a:r>
            <a:endParaRPr/>
          </a:p>
          <a:p>
            <a:pPr indent="-228600" lvl="0" marL="228600" rtl="0" algn="l">
              <a:lnSpc>
                <a:spcPct val="90000"/>
              </a:lnSpc>
              <a:spcBef>
                <a:spcPts val="1000"/>
              </a:spcBef>
              <a:spcAft>
                <a:spcPts val="0"/>
              </a:spcAft>
              <a:buClr>
                <a:schemeClr val="dk1"/>
              </a:buClr>
              <a:buSzPts val="2800"/>
              <a:buChar char="•"/>
            </a:pPr>
            <a:r>
              <a:rPr lang="en-US"/>
              <a:t>I will share my journey, resources I found, and what I have created.</a:t>
            </a:r>
            <a:endParaRPr/>
          </a:p>
          <a:p>
            <a:pPr indent="-228600" lvl="0" marL="228600" rtl="0" algn="l">
              <a:lnSpc>
                <a:spcPct val="90000"/>
              </a:lnSpc>
              <a:spcBef>
                <a:spcPts val="1000"/>
              </a:spcBef>
              <a:spcAft>
                <a:spcPts val="0"/>
              </a:spcAft>
              <a:buClr>
                <a:schemeClr val="dk1"/>
              </a:buClr>
              <a:buSzPts val="2800"/>
              <a:buChar char="•"/>
            </a:pPr>
            <a:r>
              <a:rPr lang="en-US"/>
              <a:t>I am not a Certified Welding Inspector</a:t>
            </a:r>
            <a:endParaRPr/>
          </a:p>
          <a:p>
            <a:pPr indent="-228600" lvl="0" marL="228600" rtl="0" algn="l">
              <a:lnSpc>
                <a:spcPct val="90000"/>
              </a:lnSpc>
              <a:spcBef>
                <a:spcPts val="1000"/>
              </a:spcBef>
              <a:spcAft>
                <a:spcPts val="0"/>
              </a:spcAft>
              <a:buClr>
                <a:schemeClr val="dk1"/>
              </a:buClr>
              <a:buSzPts val="2800"/>
              <a:buChar char="•"/>
            </a:pPr>
            <a:r>
              <a:rPr lang="en-US"/>
              <a:t>I presented this in 2022</a:t>
            </a:r>
            <a:endParaRPr/>
          </a:p>
        </p:txBody>
      </p:sp>
      <p:sp>
        <p:nvSpPr>
          <p:cNvPr id="142" name="Google Shape;142;p1"/>
          <p:cNvSpPr txBox="1"/>
          <p:nvPr>
            <p:ph type="ctrTitle"/>
          </p:nvPr>
        </p:nvSpPr>
        <p:spPr>
          <a:xfrm>
            <a:off x="1953362" y="283029"/>
            <a:ext cx="8329703" cy="1099458"/>
          </a:xfrm>
          <a:prstGeom prst="rect">
            <a:avLst/>
          </a:prstGeom>
          <a:solidFill>
            <a:schemeClr val="lt1"/>
          </a:solidFill>
          <a:ln>
            <a:noFill/>
          </a:ln>
        </p:spPr>
        <p:txBody>
          <a:bodyPr anchorCtr="0" anchor="ctr" bIns="91425" lIns="91425" spcFirstLastPara="1" rIns="91425" wrap="square" tIns="91425">
            <a:noAutofit/>
          </a:bodyPr>
          <a:lstStyle/>
          <a:p>
            <a:pPr indent="0" lvl="0" marL="0" rtl="0" algn="ctr">
              <a:lnSpc>
                <a:spcPct val="90000"/>
              </a:lnSpc>
              <a:spcBef>
                <a:spcPts val="0"/>
              </a:spcBef>
              <a:spcAft>
                <a:spcPts val="0"/>
              </a:spcAft>
              <a:buClr>
                <a:schemeClr val="accent1"/>
              </a:buClr>
              <a:buSzPts val="3000"/>
              <a:buFont typeface="Open Sans"/>
              <a:buNone/>
            </a:pPr>
            <a:r>
              <a:rPr lang="en-US"/>
              <a:t>Evaluating students welds</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1">
                                            <p:txEl>
                                              <p:pRg end="0" st="0"/>
                                            </p:txEl>
                                          </p:spTgt>
                                        </p:tgtEl>
                                        <p:attrNameLst>
                                          <p:attrName>style.visibility</p:attrName>
                                        </p:attrNameLst>
                                      </p:cBhvr>
                                      <p:to>
                                        <p:strVal val="visible"/>
                                      </p:to>
                                    </p:set>
                                    <p:animEffect filter="fade" transition="in">
                                      <p:cBhvr>
                                        <p:cTn dur="500"/>
                                        <p:tgtEl>
                                          <p:spTgt spid="141">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1">
                                            <p:txEl>
                                              <p:pRg end="1" st="1"/>
                                            </p:txEl>
                                          </p:spTgt>
                                        </p:tgtEl>
                                        <p:attrNameLst>
                                          <p:attrName>style.visibility</p:attrName>
                                        </p:attrNameLst>
                                      </p:cBhvr>
                                      <p:to>
                                        <p:strVal val="visible"/>
                                      </p:to>
                                    </p:set>
                                    <p:animEffect filter="fade" transition="in">
                                      <p:cBhvr>
                                        <p:cTn dur="500"/>
                                        <p:tgtEl>
                                          <p:spTgt spid="141">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1">
                                            <p:txEl>
                                              <p:pRg end="2" st="2"/>
                                            </p:txEl>
                                          </p:spTgt>
                                        </p:tgtEl>
                                        <p:attrNameLst>
                                          <p:attrName>style.visibility</p:attrName>
                                        </p:attrNameLst>
                                      </p:cBhvr>
                                      <p:to>
                                        <p:strVal val="visible"/>
                                      </p:to>
                                    </p:set>
                                    <p:animEffect filter="fade" transition="in">
                                      <p:cBhvr>
                                        <p:cTn dur="500"/>
                                        <p:tgtEl>
                                          <p:spTgt spid="141">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1">
                                            <p:txEl>
                                              <p:pRg end="3" st="3"/>
                                            </p:txEl>
                                          </p:spTgt>
                                        </p:tgtEl>
                                        <p:attrNameLst>
                                          <p:attrName>style.visibility</p:attrName>
                                        </p:attrNameLst>
                                      </p:cBhvr>
                                      <p:to>
                                        <p:strVal val="visible"/>
                                      </p:to>
                                    </p:set>
                                    <p:animEffect filter="fade" transition="in">
                                      <p:cBhvr>
                                        <p:cTn dur="500"/>
                                        <p:tgtEl>
                                          <p:spTgt spid="141">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1">
                                            <p:txEl>
                                              <p:pRg end="4" st="4"/>
                                            </p:txEl>
                                          </p:spTgt>
                                        </p:tgtEl>
                                        <p:attrNameLst>
                                          <p:attrName>style.visibility</p:attrName>
                                        </p:attrNameLst>
                                      </p:cBhvr>
                                      <p:to>
                                        <p:strVal val="visible"/>
                                      </p:to>
                                    </p:set>
                                    <p:animEffect filter="fade" transition="in">
                                      <p:cBhvr>
                                        <p:cTn dur="500"/>
                                        <p:tgtEl>
                                          <p:spTgt spid="141">
                                            <p:txEl>
                                              <p:pRg end="4" st="4"/>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6" name="Shape 146"/>
        <p:cNvGrpSpPr/>
        <p:nvPr/>
      </p:nvGrpSpPr>
      <p:grpSpPr>
        <a:xfrm>
          <a:off x="0" y="0"/>
          <a:ext cx="0" cy="0"/>
          <a:chOff x="0" y="0"/>
          <a:chExt cx="0" cy="0"/>
        </a:xfrm>
      </p:grpSpPr>
      <p:sp>
        <p:nvSpPr>
          <p:cNvPr id="147" name="Google Shape;147;p2"/>
          <p:cNvSpPr txBox="1"/>
          <p:nvPr>
            <p:ph type="title"/>
          </p:nvPr>
        </p:nvSpPr>
        <p:spPr>
          <a:xfrm>
            <a:off x="756744" y="702156"/>
            <a:ext cx="10646979" cy="1013800"/>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90000"/>
              </a:lnSpc>
              <a:spcBef>
                <a:spcPts val="0"/>
              </a:spcBef>
              <a:spcAft>
                <a:spcPts val="0"/>
              </a:spcAft>
              <a:buClr>
                <a:schemeClr val="lt1"/>
              </a:buClr>
              <a:buSzPct val="100000"/>
              <a:buFont typeface="Open Sans"/>
              <a:buNone/>
            </a:pPr>
            <a:r>
              <a:rPr b="0" lang="en-US"/>
              <a:t>How do teachers assess students welds in their classroom?</a:t>
            </a:r>
            <a:endParaRPr/>
          </a:p>
        </p:txBody>
      </p:sp>
      <p:sp>
        <p:nvSpPr>
          <p:cNvPr id="148" name="Google Shape;148;p2"/>
          <p:cNvSpPr txBox="1"/>
          <p:nvPr>
            <p:ph idx="1" type="body"/>
          </p:nvPr>
        </p:nvSpPr>
        <p:spPr>
          <a:xfrm>
            <a:off x="591456" y="1901068"/>
            <a:ext cx="11029615" cy="4589830"/>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lang="en-US"/>
              <a:t>This session will look at welding assessments.  There will be time for discussion of what teachers are doing in their classes. </a:t>
            </a:r>
            <a:endParaRPr/>
          </a:p>
          <a:p>
            <a:pPr indent="-228600" lvl="0" marL="228600" rtl="0" algn="l">
              <a:lnSpc>
                <a:spcPct val="90000"/>
              </a:lnSpc>
              <a:spcBef>
                <a:spcPts val="1000"/>
              </a:spcBef>
              <a:spcAft>
                <a:spcPts val="0"/>
              </a:spcAft>
              <a:buClr>
                <a:schemeClr val="dk1"/>
              </a:buClr>
              <a:buSzPts val="2800"/>
              <a:buChar char="•"/>
            </a:pPr>
            <a:r>
              <a:rPr lang="en-US"/>
              <a:t>How do you assess welds in your classes?</a:t>
            </a:r>
            <a:endParaRPr/>
          </a:p>
          <a:p>
            <a:pPr indent="-228600" lvl="0" marL="228600" rtl="0" algn="l">
              <a:lnSpc>
                <a:spcPct val="90000"/>
              </a:lnSpc>
              <a:spcBef>
                <a:spcPts val="1000"/>
              </a:spcBef>
              <a:spcAft>
                <a:spcPts val="0"/>
              </a:spcAft>
              <a:buClr>
                <a:schemeClr val="dk1"/>
              </a:buClr>
              <a:buSzPts val="2800"/>
              <a:buChar char="•"/>
            </a:pPr>
            <a:r>
              <a:rPr lang="en-US" u="sng"/>
              <a:t>Is our method of assessment similar to industry?</a:t>
            </a:r>
            <a:endParaRPr/>
          </a:p>
          <a:p>
            <a:pPr indent="0" lvl="0" marL="0" rtl="0" algn="l">
              <a:lnSpc>
                <a:spcPct val="90000"/>
              </a:lnSpc>
              <a:spcBef>
                <a:spcPts val="1000"/>
              </a:spcBef>
              <a:spcAft>
                <a:spcPts val="0"/>
              </a:spcAft>
              <a:buClr>
                <a:schemeClr val="dk1"/>
              </a:buClr>
              <a:buSzPts val="2800"/>
              <a:buNone/>
            </a:pPr>
            <a:r>
              <a:t/>
            </a:r>
            <a:endParaRPr u="sng"/>
          </a:p>
        </p:txBody>
      </p:sp>
      <p:pic>
        <p:nvPicPr>
          <p:cNvPr id="149" name="Google Shape;149;p2"/>
          <p:cNvPicPr preferRelativeResize="0"/>
          <p:nvPr/>
        </p:nvPicPr>
        <p:blipFill rotWithShape="1">
          <a:blip r:embed="rId3">
            <a:alphaModFix/>
          </a:blip>
          <a:srcRect b="0" l="0" r="0" t="0"/>
          <a:stretch/>
        </p:blipFill>
        <p:spPr>
          <a:xfrm>
            <a:off x="8967579" y="3200923"/>
            <a:ext cx="2653492" cy="1990119"/>
          </a:xfrm>
          <a:prstGeom prst="rect">
            <a:avLst/>
          </a:prstGeom>
          <a:noFill/>
          <a:ln>
            <a:noFill/>
          </a:ln>
        </p:spPr>
      </p:pic>
      <p:sp>
        <p:nvSpPr>
          <p:cNvPr id="150" name="Google Shape;150;p2"/>
          <p:cNvSpPr txBox="1"/>
          <p:nvPr/>
        </p:nvSpPr>
        <p:spPr>
          <a:xfrm>
            <a:off x="8064864" y="6676010"/>
            <a:ext cx="3535680" cy="2308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900" u="sng">
                <a:solidFill>
                  <a:schemeClr val="dk1"/>
                </a:solidFill>
                <a:latin typeface="Calibri"/>
                <a:ea typeface="Calibri"/>
                <a:cs typeface="Calibri"/>
                <a:sym typeface="Calibri"/>
                <a:hlinkClick r:id="rId4">
                  <a:extLst>
                    <a:ext uri="{A12FA001-AC4F-418D-AE19-62706E023703}">
                      <ahyp:hlinkClr val="tx"/>
                    </a:ext>
                  </a:extLst>
                </a:hlinkClick>
              </a:rPr>
              <a:t>This Photo</a:t>
            </a:r>
            <a:r>
              <a:rPr lang="en-US" sz="900">
                <a:solidFill>
                  <a:schemeClr val="dk1"/>
                </a:solidFill>
                <a:latin typeface="Calibri"/>
                <a:ea typeface="Calibri"/>
                <a:cs typeface="Calibri"/>
                <a:sym typeface="Calibri"/>
              </a:rPr>
              <a:t> by Unknown Author is licensed under </a:t>
            </a:r>
            <a:r>
              <a:rPr lang="en-US" sz="900" u="sng">
                <a:solidFill>
                  <a:schemeClr val="dk1"/>
                </a:solidFill>
                <a:latin typeface="Calibri"/>
                <a:ea typeface="Calibri"/>
                <a:cs typeface="Calibri"/>
                <a:sym typeface="Calibri"/>
                <a:hlinkClick r:id="rId5">
                  <a:extLst>
                    <a:ext uri="{A12FA001-AC4F-418D-AE19-62706E023703}">
                      <ahyp:hlinkClr val="tx"/>
                    </a:ext>
                  </a:extLst>
                </a:hlinkClick>
              </a:rPr>
              <a:t>CC BY</a:t>
            </a:r>
            <a:endParaRPr sz="900">
              <a:solidFill>
                <a:schemeClr val="dk1"/>
              </a:solidFill>
              <a:latin typeface="Calibri"/>
              <a:ea typeface="Calibri"/>
              <a:cs typeface="Calibri"/>
              <a:sym typeface="Calibri"/>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8">
                                            <p:txEl>
                                              <p:pRg end="0" st="0"/>
                                            </p:txEl>
                                          </p:spTgt>
                                        </p:tgtEl>
                                        <p:attrNameLst>
                                          <p:attrName>style.visibility</p:attrName>
                                        </p:attrNameLst>
                                      </p:cBhvr>
                                      <p:to>
                                        <p:strVal val="visible"/>
                                      </p:to>
                                    </p:set>
                                    <p:animEffect filter="fade" transition="in">
                                      <p:cBhvr>
                                        <p:cTn dur="500"/>
                                        <p:tgtEl>
                                          <p:spTgt spid="148">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8">
                                            <p:txEl>
                                              <p:pRg end="1" st="1"/>
                                            </p:txEl>
                                          </p:spTgt>
                                        </p:tgtEl>
                                        <p:attrNameLst>
                                          <p:attrName>style.visibility</p:attrName>
                                        </p:attrNameLst>
                                      </p:cBhvr>
                                      <p:to>
                                        <p:strVal val="visible"/>
                                      </p:to>
                                    </p:set>
                                    <p:animEffect filter="fade" transition="in">
                                      <p:cBhvr>
                                        <p:cTn dur="500"/>
                                        <p:tgtEl>
                                          <p:spTgt spid="148">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8">
                                            <p:txEl>
                                              <p:pRg end="2" st="2"/>
                                            </p:txEl>
                                          </p:spTgt>
                                        </p:tgtEl>
                                        <p:attrNameLst>
                                          <p:attrName>style.visibility</p:attrName>
                                        </p:attrNameLst>
                                      </p:cBhvr>
                                      <p:to>
                                        <p:strVal val="visible"/>
                                      </p:to>
                                    </p:set>
                                    <p:animEffect filter="fade" transition="in">
                                      <p:cBhvr>
                                        <p:cTn dur="500"/>
                                        <p:tgtEl>
                                          <p:spTgt spid="148">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8">
                                            <p:txEl>
                                              <p:pRg end="3" st="3"/>
                                            </p:txEl>
                                          </p:spTgt>
                                        </p:tgtEl>
                                        <p:attrNameLst>
                                          <p:attrName>style.visibility</p:attrName>
                                        </p:attrNameLst>
                                      </p:cBhvr>
                                      <p:to>
                                        <p:strVal val="visible"/>
                                      </p:to>
                                    </p:set>
                                    <p:animEffect filter="fade" transition="in">
                                      <p:cBhvr>
                                        <p:cTn dur="500"/>
                                        <p:tgtEl>
                                          <p:spTgt spid="148">
                                            <p:txEl>
                                              <p:pRg end="3" st="3"/>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4" name="Shape 154"/>
        <p:cNvGrpSpPr/>
        <p:nvPr/>
      </p:nvGrpSpPr>
      <p:grpSpPr>
        <a:xfrm>
          <a:off x="0" y="0"/>
          <a:ext cx="0" cy="0"/>
          <a:chOff x="0" y="0"/>
          <a:chExt cx="0" cy="0"/>
        </a:xfrm>
      </p:grpSpPr>
      <p:sp>
        <p:nvSpPr>
          <p:cNvPr id="155" name="Google Shape;155;p3"/>
          <p:cNvSpPr txBox="1"/>
          <p:nvPr>
            <p:ph idx="1" type="body"/>
          </p:nvPr>
        </p:nvSpPr>
        <p:spPr>
          <a:xfrm>
            <a:off x="2443931" y="1971546"/>
            <a:ext cx="9465040" cy="4581653"/>
          </a:xfrm>
          <a:prstGeom prst="rect">
            <a:avLst/>
          </a:prstGeom>
          <a:solidFill>
            <a:schemeClr val="lt1"/>
          </a:solid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lang="en-US"/>
              <a:t>What is a quality Weld?</a:t>
            </a:r>
            <a:endParaRPr/>
          </a:p>
          <a:p>
            <a:pPr indent="-228600" lvl="0" marL="228600" rtl="0" algn="l">
              <a:lnSpc>
                <a:spcPct val="90000"/>
              </a:lnSpc>
              <a:spcBef>
                <a:spcPts val="1000"/>
              </a:spcBef>
              <a:spcAft>
                <a:spcPts val="0"/>
              </a:spcAft>
              <a:buClr>
                <a:schemeClr val="dk1"/>
              </a:buClr>
              <a:buSzPts val="2000"/>
              <a:buChar char="•"/>
            </a:pPr>
            <a:r>
              <a:rPr lang="en-US" sz="2000"/>
              <a:t>According to James F. Lincoln Arc Welding Fourteenth edition to the procedure handbook of arc welding.  </a:t>
            </a:r>
            <a:r>
              <a:rPr lang="en-US"/>
              <a:t>Quality in a weld can be defined as conforming to a specification which lists the limits of discontinuities.</a:t>
            </a:r>
            <a:endParaRPr/>
          </a:p>
          <a:p>
            <a:pPr indent="-228600" lvl="0" marL="228600" rtl="0" algn="l">
              <a:lnSpc>
                <a:spcPct val="90000"/>
              </a:lnSpc>
              <a:spcBef>
                <a:spcPts val="1000"/>
              </a:spcBef>
              <a:spcAft>
                <a:spcPts val="0"/>
              </a:spcAft>
              <a:buClr>
                <a:schemeClr val="dk1"/>
              </a:buClr>
              <a:buSzPts val="2800"/>
              <a:buChar char="•"/>
            </a:pPr>
            <a:r>
              <a:rPr lang="en-US"/>
              <a:t>How do you measure, inspect, and who sets the standard for a quality weld?   </a:t>
            </a:r>
            <a:endParaRPr/>
          </a:p>
          <a:p>
            <a:pPr indent="-228600" lvl="0" marL="228600" rtl="0" algn="l">
              <a:lnSpc>
                <a:spcPct val="90000"/>
              </a:lnSpc>
              <a:spcBef>
                <a:spcPts val="1000"/>
              </a:spcBef>
              <a:spcAft>
                <a:spcPts val="0"/>
              </a:spcAft>
              <a:buClr>
                <a:schemeClr val="dk1"/>
              </a:buClr>
              <a:buSzPts val="2800"/>
              <a:buChar char="•"/>
            </a:pPr>
            <a:r>
              <a:rPr lang="en-US"/>
              <a:t>Ever had an administrator, student, or parent question your expertise of assessing welds?  </a:t>
            </a:r>
            <a:endParaRPr/>
          </a:p>
          <a:p>
            <a:pPr indent="-228600" lvl="0" marL="228600" rtl="0" algn="l">
              <a:lnSpc>
                <a:spcPct val="90000"/>
              </a:lnSpc>
              <a:spcBef>
                <a:spcPts val="1000"/>
              </a:spcBef>
              <a:spcAft>
                <a:spcPts val="0"/>
              </a:spcAft>
              <a:buClr>
                <a:schemeClr val="dk1"/>
              </a:buClr>
              <a:buSzPts val="2800"/>
              <a:buChar char="•"/>
            </a:pPr>
            <a:r>
              <a:rPr lang="en-US"/>
              <a:t>How are you defining the specifications for the weld?</a:t>
            </a:r>
            <a:endParaRPr/>
          </a:p>
        </p:txBody>
      </p:sp>
      <p:sp>
        <p:nvSpPr>
          <p:cNvPr id="156" name="Google Shape;156;p3"/>
          <p:cNvSpPr txBox="1"/>
          <p:nvPr>
            <p:ph type="ctrTitle"/>
          </p:nvPr>
        </p:nvSpPr>
        <p:spPr>
          <a:xfrm>
            <a:off x="2443931" y="304801"/>
            <a:ext cx="9465040" cy="1337780"/>
          </a:xfrm>
          <a:prstGeom prst="rect">
            <a:avLst/>
          </a:prstGeom>
          <a:solidFill>
            <a:schemeClr val="lt1"/>
          </a:solidFill>
          <a:ln>
            <a:noFill/>
          </a:ln>
        </p:spPr>
        <p:txBody>
          <a:bodyPr anchorCtr="0" anchor="ctr" bIns="91425" lIns="91425" spcFirstLastPara="1" rIns="91425" wrap="square" tIns="91425">
            <a:noAutofit/>
          </a:bodyPr>
          <a:lstStyle/>
          <a:p>
            <a:pPr indent="0" lvl="0" marL="0" rtl="0" algn="ctr">
              <a:lnSpc>
                <a:spcPct val="90000"/>
              </a:lnSpc>
              <a:spcBef>
                <a:spcPts val="0"/>
              </a:spcBef>
              <a:spcAft>
                <a:spcPts val="0"/>
              </a:spcAft>
              <a:buClr>
                <a:schemeClr val="accent1"/>
              </a:buClr>
              <a:buSzPts val="3000"/>
              <a:buFont typeface="Open Sans"/>
              <a:buNone/>
            </a:pPr>
            <a:r>
              <a:rPr lang="en-US"/>
              <a:t>How are you assessing your student welds?</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5">
                                            <p:txEl>
                                              <p:pRg end="0" st="0"/>
                                            </p:txEl>
                                          </p:spTgt>
                                        </p:tgtEl>
                                        <p:attrNameLst>
                                          <p:attrName>style.visibility</p:attrName>
                                        </p:attrNameLst>
                                      </p:cBhvr>
                                      <p:to>
                                        <p:strVal val="visible"/>
                                      </p:to>
                                    </p:set>
                                    <p:animEffect filter="fade" transition="in">
                                      <p:cBhvr>
                                        <p:cTn dur="500"/>
                                        <p:tgtEl>
                                          <p:spTgt spid="155">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5">
                                            <p:txEl>
                                              <p:pRg end="1" st="1"/>
                                            </p:txEl>
                                          </p:spTgt>
                                        </p:tgtEl>
                                        <p:attrNameLst>
                                          <p:attrName>style.visibility</p:attrName>
                                        </p:attrNameLst>
                                      </p:cBhvr>
                                      <p:to>
                                        <p:strVal val="visible"/>
                                      </p:to>
                                    </p:set>
                                    <p:animEffect filter="fade" transition="in">
                                      <p:cBhvr>
                                        <p:cTn dur="500"/>
                                        <p:tgtEl>
                                          <p:spTgt spid="155">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5">
                                            <p:txEl>
                                              <p:pRg end="2" st="2"/>
                                            </p:txEl>
                                          </p:spTgt>
                                        </p:tgtEl>
                                        <p:attrNameLst>
                                          <p:attrName>style.visibility</p:attrName>
                                        </p:attrNameLst>
                                      </p:cBhvr>
                                      <p:to>
                                        <p:strVal val="visible"/>
                                      </p:to>
                                    </p:set>
                                    <p:animEffect filter="fade" transition="in">
                                      <p:cBhvr>
                                        <p:cTn dur="500"/>
                                        <p:tgtEl>
                                          <p:spTgt spid="155">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5">
                                            <p:txEl>
                                              <p:pRg end="3" st="3"/>
                                            </p:txEl>
                                          </p:spTgt>
                                        </p:tgtEl>
                                        <p:attrNameLst>
                                          <p:attrName>style.visibility</p:attrName>
                                        </p:attrNameLst>
                                      </p:cBhvr>
                                      <p:to>
                                        <p:strVal val="visible"/>
                                      </p:to>
                                    </p:set>
                                    <p:animEffect filter="fade" transition="in">
                                      <p:cBhvr>
                                        <p:cTn dur="500"/>
                                        <p:tgtEl>
                                          <p:spTgt spid="155">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5">
                                            <p:txEl>
                                              <p:pRg end="4" st="4"/>
                                            </p:txEl>
                                          </p:spTgt>
                                        </p:tgtEl>
                                        <p:attrNameLst>
                                          <p:attrName>style.visibility</p:attrName>
                                        </p:attrNameLst>
                                      </p:cBhvr>
                                      <p:to>
                                        <p:strVal val="visible"/>
                                      </p:to>
                                    </p:set>
                                    <p:animEffect filter="fade" transition="in">
                                      <p:cBhvr>
                                        <p:cTn dur="500"/>
                                        <p:tgtEl>
                                          <p:spTgt spid="155">
                                            <p:txEl>
                                              <p:pRg end="4" st="4"/>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0" name="Shape 160"/>
        <p:cNvGrpSpPr/>
        <p:nvPr/>
      </p:nvGrpSpPr>
      <p:grpSpPr>
        <a:xfrm>
          <a:off x="0" y="0"/>
          <a:ext cx="0" cy="0"/>
          <a:chOff x="0" y="0"/>
          <a:chExt cx="0" cy="0"/>
        </a:xfrm>
      </p:grpSpPr>
      <p:sp>
        <p:nvSpPr>
          <p:cNvPr id="161" name="Google Shape;161;p4"/>
          <p:cNvSpPr txBox="1"/>
          <p:nvPr>
            <p:ph type="ctrTitle"/>
          </p:nvPr>
        </p:nvSpPr>
        <p:spPr>
          <a:xfrm>
            <a:off x="140676" y="1097279"/>
            <a:ext cx="8834511" cy="1026944"/>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Clr>
                <a:schemeClr val="accent1"/>
              </a:buClr>
              <a:buSzPts val="3000"/>
              <a:buFont typeface="Open Sans"/>
              <a:buNone/>
            </a:pPr>
            <a:r>
              <a:rPr lang="en-US" sz="2000"/>
              <a:t>According to James F. Lincoln Arc Welding Fourteenth edition to the procedure handbook of arc welding.  Quality in a weld can be defined as conforming to a specification which lists the limits of </a:t>
            </a:r>
            <a:r>
              <a:rPr lang="en-US" sz="2000">
                <a:solidFill>
                  <a:srgbClr val="FF0000"/>
                </a:solidFill>
              </a:rPr>
              <a:t>discontinuities.</a:t>
            </a:r>
            <a:br>
              <a:rPr lang="en-US"/>
            </a:br>
            <a:endParaRPr/>
          </a:p>
        </p:txBody>
      </p:sp>
      <p:sp>
        <p:nvSpPr>
          <p:cNvPr id="162" name="Google Shape;162;p4"/>
          <p:cNvSpPr txBox="1"/>
          <p:nvPr/>
        </p:nvSpPr>
        <p:spPr>
          <a:xfrm>
            <a:off x="393895" y="2940147"/>
            <a:ext cx="8257736" cy="1477328"/>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800">
                <a:solidFill>
                  <a:schemeClr val="lt1"/>
                </a:solidFill>
                <a:latin typeface="Calibri"/>
                <a:ea typeface="Calibri"/>
                <a:cs typeface="Calibri"/>
                <a:sym typeface="Calibri"/>
              </a:rPr>
              <a:t>What is a discontinuities?</a:t>
            </a:r>
            <a:endParaRPr/>
          </a:p>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a:p>
            <a:pPr indent="0" lvl="0" marL="0" marR="0" rtl="0" algn="l">
              <a:spcBef>
                <a:spcPts val="0"/>
              </a:spcBef>
              <a:spcAft>
                <a:spcPts val="0"/>
              </a:spcAft>
              <a:buNone/>
            </a:pPr>
            <a:r>
              <a:rPr lang="en-US" sz="1800">
                <a:solidFill>
                  <a:schemeClr val="lt1"/>
                </a:solidFill>
                <a:latin typeface="Calibri"/>
                <a:ea typeface="Calibri"/>
                <a:cs typeface="Calibri"/>
                <a:sym typeface="Calibri"/>
              </a:rPr>
              <a:t>How do I teach a bunch of visual learners what discontinuities are?</a:t>
            </a:r>
            <a:endParaRPr/>
          </a:p>
          <a:p>
            <a:pPr indent="0" lvl="0" marL="0" marR="0" rtl="0" algn="l">
              <a:spcBef>
                <a:spcPts val="0"/>
              </a:spcBef>
              <a:spcAft>
                <a:spcPts val="0"/>
              </a:spcAft>
              <a:buNone/>
            </a:pPr>
            <a:r>
              <a:t/>
            </a:r>
            <a:endParaRPr sz="1800">
              <a:solidFill>
                <a:schemeClr val="lt1"/>
              </a:solidFill>
              <a:latin typeface="Calibri"/>
              <a:ea typeface="Calibri"/>
              <a:cs typeface="Calibri"/>
              <a:sym typeface="Calibri"/>
            </a:endParaRPr>
          </a:p>
          <a:p>
            <a:pPr indent="0" lvl="0" marL="0" marR="0" rtl="0" algn="l">
              <a:spcBef>
                <a:spcPts val="0"/>
              </a:spcBef>
              <a:spcAft>
                <a:spcPts val="0"/>
              </a:spcAft>
              <a:buNone/>
            </a:pPr>
            <a:r>
              <a:rPr lang="en-US" sz="1800">
                <a:solidFill>
                  <a:schemeClr val="lt1"/>
                </a:solidFill>
                <a:latin typeface="Calibri"/>
                <a:ea typeface="Calibri"/>
                <a:cs typeface="Calibri"/>
                <a:sym typeface="Calibri"/>
              </a:rPr>
              <a:t>How do I teach what a quality weld looks like</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2"/>
                                        </p:tgtEl>
                                        <p:attrNameLst>
                                          <p:attrName>style.visibility</p:attrName>
                                        </p:attrNameLst>
                                      </p:cBhvr>
                                      <p:to>
                                        <p:strVal val="visible"/>
                                      </p:to>
                                    </p:set>
                                    <p:animEffect filter="fade" transition="in">
                                      <p:cBhvr>
                                        <p:cTn dur="500"/>
                                        <p:tgtEl>
                                          <p:spTgt spid="16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6" name="Shape 166"/>
        <p:cNvGrpSpPr/>
        <p:nvPr/>
      </p:nvGrpSpPr>
      <p:grpSpPr>
        <a:xfrm>
          <a:off x="0" y="0"/>
          <a:ext cx="0" cy="0"/>
          <a:chOff x="0" y="0"/>
          <a:chExt cx="0" cy="0"/>
        </a:xfrm>
      </p:grpSpPr>
      <p:sp>
        <p:nvSpPr>
          <p:cNvPr id="167" name="Google Shape;167;p5"/>
          <p:cNvSpPr txBox="1"/>
          <p:nvPr>
            <p:ph type="title"/>
          </p:nvPr>
        </p:nvSpPr>
        <p:spPr>
          <a:xfrm>
            <a:off x="447816" y="819076"/>
            <a:ext cx="11290860" cy="1497507"/>
          </a:xfrm>
          <a:prstGeom prst="rect">
            <a:avLst/>
          </a:prstGeom>
          <a:noFill/>
          <a:ln>
            <a:noFill/>
          </a:ln>
        </p:spPr>
        <p:txBody>
          <a:bodyPr anchorCtr="0" anchor="b" bIns="45700" lIns="91425" spcFirstLastPara="1" rIns="91425" wrap="square" tIns="45700">
            <a:normAutofit fontScale="90000"/>
          </a:bodyPr>
          <a:lstStyle/>
          <a:p>
            <a:pPr indent="0" lvl="0" marL="0" rtl="0" algn="l">
              <a:lnSpc>
                <a:spcPct val="90000"/>
              </a:lnSpc>
              <a:spcBef>
                <a:spcPts val="0"/>
              </a:spcBef>
              <a:spcAft>
                <a:spcPts val="0"/>
              </a:spcAft>
              <a:buClr>
                <a:srgbClr val="0D7B89"/>
              </a:buClr>
              <a:buSzPct val="100000"/>
              <a:buFont typeface="Open Sans"/>
              <a:buNone/>
            </a:pPr>
            <a:r>
              <a:rPr lang="en-US"/>
              <a:t>REALCAREER</a:t>
            </a:r>
            <a:br>
              <a:rPr lang="en-US"/>
            </a:br>
            <a:r>
              <a:rPr lang="en-US"/>
              <a:t>WELD DEFECTS KIT </a:t>
            </a:r>
            <a:br>
              <a:rPr lang="en-US"/>
            </a:br>
            <a:r>
              <a:rPr lang="en-US"/>
              <a:t>CREATED BY REALITYWORKS</a:t>
            </a:r>
            <a:br>
              <a:rPr lang="en-US"/>
            </a:br>
            <a:r>
              <a:rPr lang="en-US">
                <a:solidFill>
                  <a:srgbClr val="00B050"/>
                </a:solidFill>
              </a:rPr>
              <a:t>THANK YOU CARL PERKINS FUNDS AND ESU16!!!!</a:t>
            </a:r>
            <a:endParaRPr/>
          </a:p>
        </p:txBody>
      </p:sp>
      <p:sp>
        <p:nvSpPr>
          <p:cNvPr id="168" name="Google Shape;168;p5"/>
          <p:cNvSpPr txBox="1"/>
          <p:nvPr>
            <p:ph idx="1" type="body"/>
          </p:nvPr>
        </p:nvSpPr>
        <p:spPr>
          <a:xfrm>
            <a:off x="447816" y="2951768"/>
            <a:ext cx="11290859" cy="600556"/>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accent2"/>
              </a:buClr>
              <a:buSzPts val="1800"/>
              <a:buNone/>
            </a:pPr>
            <a:r>
              <a:rPr lang="en-US"/>
              <a:t>HTTPS://WWW.REALITYWORKS.COM/PRODUCT/WELD-DEFECTS-KIT/</a:t>
            </a:r>
            <a:endParaRPr/>
          </a:p>
          <a:p>
            <a:pPr indent="0" lvl="0" marL="0" rtl="0" algn="l">
              <a:lnSpc>
                <a:spcPct val="90000"/>
              </a:lnSpc>
              <a:spcBef>
                <a:spcPts val="1000"/>
              </a:spcBef>
              <a:spcAft>
                <a:spcPts val="0"/>
              </a:spcAft>
              <a:buClr>
                <a:schemeClr val="accent2"/>
              </a:buClr>
              <a:buSzPts val="1800"/>
              <a:buNone/>
            </a:pPr>
            <a:r>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2" name="Shape 172"/>
        <p:cNvGrpSpPr/>
        <p:nvPr/>
      </p:nvGrpSpPr>
      <p:grpSpPr>
        <a:xfrm>
          <a:off x="0" y="0"/>
          <a:ext cx="0" cy="0"/>
          <a:chOff x="0" y="0"/>
          <a:chExt cx="0" cy="0"/>
        </a:xfrm>
      </p:grpSpPr>
      <p:sp>
        <p:nvSpPr>
          <p:cNvPr id="173" name="Google Shape;173;p6"/>
          <p:cNvSpPr txBox="1"/>
          <p:nvPr>
            <p:ph type="ctrTitle"/>
          </p:nvPr>
        </p:nvSpPr>
        <p:spPr>
          <a:xfrm>
            <a:off x="3635668" y="2545680"/>
            <a:ext cx="4920662" cy="870626"/>
          </a:xfrm>
          <a:prstGeom prst="rect">
            <a:avLst/>
          </a:prstGeom>
          <a:noFill/>
          <a:ln>
            <a:noFill/>
          </a:ln>
        </p:spPr>
        <p:txBody>
          <a:bodyPr anchorCtr="0" anchor="b" bIns="91425" lIns="91425" spcFirstLastPara="1" rIns="91425" wrap="square" tIns="91425">
            <a:noAutofit/>
          </a:bodyPr>
          <a:lstStyle/>
          <a:p>
            <a:pPr indent="0" lvl="0" marL="0" rtl="0" algn="ctr">
              <a:lnSpc>
                <a:spcPct val="90000"/>
              </a:lnSpc>
              <a:spcBef>
                <a:spcPts val="0"/>
              </a:spcBef>
              <a:spcAft>
                <a:spcPts val="0"/>
              </a:spcAft>
              <a:buClr>
                <a:schemeClr val="accent1"/>
              </a:buClr>
              <a:buSzPts val="3000"/>
              <a:buFont typeface="Open Sans"/>
              <a:buNone/>
            </a:pPr>
            <a:r>
              <a:rPr lang="en-US"/>
              <a:t>Who determines the specifications for a quality weld?</a:t>
            </a:r>
            <a:endParaRPr/>
          </a:p>
        </p:txBody>
      </p:sp>
      <p:sp>
        <p:nvSpPr>
          <p:cNvPr id="174" name="Google Shape;174;p6"/>
          <p:cNvSpPr txBox="1"/>
          <p:nvPr>
            <p:ph idx="1" type="subTitle"/>
          </p:nvPr>
        </p:nvSpPr>
        <p:spPr>
          <a:xfrm>
            <a:off x="4410149" y="3581347"/>
            <a:ext cx="3371700" cy="784800"/>
          </a:xfrm>
          <a:prstGeom prst="rect">
            <a:avLst/>
          </a:prstGeom>
          <a:noFill/>
          <a:ln>
            <a:noFill/>
          </a:ln>
        </p:spPr>
        <p:txBody>
          <a:bodyPr anchorCtr="0" anchor="t" bIns="91425" lIns="91425" spcFirstLastPara="1" rIns="91425" wrap="square" tIns="91425">
            <a:noAutofit/>
          </a:bodyPr>
          <a:lstStyle/>
          <a:p>
            <a:pPr indent="-342900" lvl="0" marL="342900" rtl="0" algn="ctr">
              <a:lnSpc>
                <a:spcPct val="90000"/>
              </a:lnSpc>
              <a:spcBef>
                <a:spcPts val="0"/>
              </a:spcBef>
              <a:spcAft>
                <a:spcPts val="0"/>
              </a:spcAft>
              <a:buSzPts val="2000"/>
              <a:buFont typeface="Arial"/>
              <a:buChar char="•"/>
            </a:pPr>
            <a:r>
              <a:rPr lang="en-US"/>
              <a:t>AWS, FFA, SkillsUSA, or local codes</a:t>
            </a:r>
            <a:endParaRPr/>
          </a:p>
          <a:p>
            <a:pPr indent="-342900" lvl="0" marL="342900" rtl="0" algn="ctr">
              <a:lnSpc>
                <a:spcPct val="90000"/>
              </a:lnSpc>
              <a:spcBef>
                <a:spcPts val="0"/>
              </a:spcBef>
              <a:spcAft>
                <a:spcPts val="0"/>
              </a:spcAft>
              <a:buSzPts val="2000"/>
              <a:buFont typeface="Arial"/>
              <a:buChar char="•"/>
            </a:pPr>
            <a:r>
              <a:rPr lang="en-US"/>
              <a:t>You Determine the quality but following the guidelines from the above organization is a way to help make that determination.</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74">
                                            <p:txEl>
                                              <p:pRg end="0" st="0"/>
                                            </p:txEl>
                                          </p:spTgt>
                                        </p:tgtEl>
                                        <p:attrNameLst>
                                          <p:attrName>style.visibility</p:attrName>
                                        </p:attrNameLst>
                                      </p:cBhvr>
                                      <p:to>
                                        <p:strVal val="visible"/>
                                      </p:to>
                                    </p:set>
                                    <p:animEffect filter="fade" transition="in">
                                      <p:cBhvr>
                                        <p:cTn dur="500"/>
                                        <p:tgtEl>
                                          <p:spTgt spid="174">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74">
                                            <p:txEl>
                                              <p:pRg end="1" st="1"/>
                                            </p:txEl>
                                          </p:spTgt>
                                        </p:tgtEl>
                                        <p:attrNameLst>
                                          <p:attrName>style.visibility</p:attrName>
                                        </p:attrNameLst>
                                      </p:cBhvr>
                                      <p:to>
                                        <p:strVal val="visible"/>
                                      </p:to>
                                    </p:set>
                                    <p:animEffect filter="fade" transition="in">
                                      <p:cBhvr>
                                        <p:cTn dur="500"/>
                                        <p:tgtEl>
                                          <p:spTgt spid="174">
                                            <p:txEl>
                                              <p:pRg end="1" st="1"/>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8" name="Shape 178"/>
        <p:cNvGrpSpPr/>
        <p:nvPr/>
      </p:nvGrpSpPr>
      <p:grpSpPr>
        <a:xfrm>
          <a:off x="0" y="0"/>
          <a:ext cx="0" cy="0"/>
          <a:chOff x="0" y="0"/>
          <a:chExt cx="0" cy="0"/>
        </a:xfrm>
      </p:grpSpPr>
      <p:sp>
        <p:nvSpPr>
          <p:cNvPr id="179" name="Google Shape;179;p7"/>
          <p:cNvSpPr txBox="1"/>
          <p:nvPr>
            <p:ph type="title"/>
          </p:nvPr>
        </p:nvSpPr>
        <p:spPr>
          <a:xfrm>
            <a:off x="447816" y="2316583"/>
            <a:ext cx="11290860" cy="1497507"/>
          </a:xfrm>
          <a:prstGeom prst="rect">
            <a:avLst/>
          </a:prstGeom>
          <a:noFill/>
          <a:ln>
            <a:noFill/>
          </a:ln>
        </p:spPr>
        <p:txBody>
          <a:bodyPr anchorCtr="0" anchor="b" bIns="45700" lIns="91425" spcFirstLastPara="1" rIns="91425" wrap="square" tIns="45700">
            <a:normAutofit fontScale="90000"/>
          </a:bodyPr>
          <a:lstStyle/>
          <a:p>
            <a:pPr indent="0" lvl="0" marL="0" rtl="0" algn="l">
              <a:lnSpc>
                <a:spcPct val="90000"/>
              </a:lnSpc>
              <a:spcBef>
                <a:spcPts val="0"/>
              </a:spcBef>
              <a:spcAft>
                <a:spcPts val="0"/>
              </a:spcAft>
              <a:buClr>
                <a:srgbClr val="0D7B89"/>
              </a:buClr>
              <a:buSzPct val="100000"/>
              <a:buFont typeface="Open Sans"/>
              <a:buNone/>
            </a:pPr>
            <a:r>
              <a:rPr lang="en-US"/>
              <a:t>REALCAREER</a:t>
            </a:r>
            <a:br>
              <a:rPr lang="en-US"/>
            </a:br>
            <a:r>
              <a:rPr lang="en-US"/>
              <a:t>WELD TEST BENDER </a:t>
            </a:r>
            <a:br>
              <a:rPr lang="en-US"/>
            </a:br>
            <a:r>
              <a:rPr lang="en-US"/>
              <a:t>CREATED BY REALITYWORKS</a:t>
            </a:r>
            <a:br>
              <a:rPr lang="en-US"/>
            </a:br>
            <a:r>
              <a:rPr lang="en-US">
                <a:solidFill>
                  <a:srgbClr val="00B050"/>
                </a:solidFill>
              </a:rPr>
              <a:t>THANK YOU CARL PERKINS FUNDS AND ESU16!!!!</a:t>
            </a:r>
            <a:endParaRPr/>
          </a:p>
        </p:txBody>
      </p:sp>
      <p:sp>
        <p:nvSpPr>
          <p:cNvPr id="180" name="Google Shape;180;p7"/>
          <p:cNvSpPr txBox="1"/>
          <p:nvPr>
            <p:ph idx="1" type="body"/>
          </p:nvPr>
        </p:nvSpPr>
        <p:spPr>
          <a:xfrm>
            <a:off x="447817" y="4241140"/>
            <a:ext cx="11290859" cy="600556"/>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accent2"/>
              </a:buClr>
              <a:buSzPts val="1800"/>
              <a:buNone/>
            </a:pPr>
            <a:r>
              <a:rPr lang="en-US"/>
              <a:t>HTTPS://WWW.REALITYWORKS.COM/PRODUCT/BEND-TESTER/</a:t>
            </a:r>
            <a:endParaRPr/>
          </a:p>
        </p:txBody>
      </p:sp>
      <p:sp>
        <p:nvSpPr>
          <p:cNvPr id="181" name="Google Shape;181;p7"/>
          <p:cNvSpPr txBox="1"/>
          <p:nvPr/>
        </p:nvSpPr>
        <p:spPr>
          <a:xfrm>
            <a:off x="600216" y="593766"/>
            <a:ext cx="11290860" cy="841139"/>
          </a:xfrm>
          <a:prstGeom prst="rect">
            <a:avLst/>
          </a:prstGeom>
          <a:noFill/>
          <a:ln>
            <a:noFill/>
          </a:ln>
        </p:spPr>
        <p:txBody>
          <a:bodyPr anchorCtr="0" anchor="b" bIns="45700" lIns="91425" spcFirstLastPara="1" rIns="91425" wrap="square" tIns="45700">
            <a:normAutofit fontScale="97500"/>
          </a:bodyPr>
          <a:lstStyle/>
          <a:p>
            <a:pPr indent="0" lvl="0" marL="0" marR="0" rtl="0" algn="l">
              <a:lnSpc>
                <a:spcPct val="90000"/>
              </a:lnSpc>
              <a:spcBef>
                <a:spcPts val="0"/>
              </a:spcBef>
              <a:spcAft>
                <a:spcPts val="0"/>
              </a:spcAft>
              <a:buClr>
                <a:srgbClr val="00B050"/>
              </a:buClr>
              <a:buSzPct val="100000"/>
              <a:buFont typeface="Open Sans"/>
              <a:buNone/>
            </a:pPr>
            <a:r>
              <a:rPr b="0" lang="en-US" sz="3600" cap="none">
                <a:solidFill>
                  <a:srgbClr val="00B050"/>
                </a:solidFill>
                <a:latin typeface="Open Sans"/>
                <a:ea typeface="Open Sans"/>
                <a:cs typeface="Open Sans"/>
                <a:sym typeface="Open Sans"/>
              </a:rPr>
              <a:t>JUST BREAK THE WELDS!!!!</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5" name="Shape 185"/>
        <p:cNvGrpSpPr/>
        <p:nvPr/>
      </p:nvGrpSpPr>
      <p:grpSpPr>
        <a:xfrm>
          <a:off x="0" y="0"/>
          <a:ext cx="0" cy="0"/>
          <a:chOff x="0" y="0"/>
          <a:chExt cx="0" cy="0"/>
        </a:xfrm>
      </p:grpSpPr>
      <p:sp>
        <p:nvSpPr>
          <p:cNvPr id="186" name="Google Shape;186;p8"/>
          <p:cNvSpPr txBox="1"/>
          <p:nvPr>
            <p:ph idx="1" type="body"/>
          </p:nvPr>
        </p:nvSpPr>
        <p:spPr>
          <a:xfrm>
            <a:off x="4479530" y="1403449"/>
            <a:ext cx="7428935" cy="5220634"/>
          </a:xfrm>
          <a:prstGeom prst="rect">
            <a:avLst/>
          </a:prstGeom>
          <a:solidFill>
            <a:schemeClr val="lt1"/>
          </a:solidFill>
          <a:ln>
            <a:noFill/>
          </a:ln>
        </p:spPr>
        <p:txBody>
          <a:bodyPr anchorCtr="0" anchor="t" bIns="45700" lIns="91425" spcFirstLastPara="1" rIns="91425" wrap="square" tIns="45700">
            <a:normAutofit lnSpcReduction="10000"/>
          </a:bodyPr>
          <a:lstStyle/>
          <a:p>
            <a:pPr indent="-228600" lvl="0" marL="228600" rtl="0" algn="l">
              <a:lnSpc>
                <a:spcPct val="90000"/>
              </a:lnSpc>
              <a:spcBef>
                <a:spcPts val="0"/>
              </a:spcBef>
              <a:spcAft>
                <a:spcPts val="0"/>
              </a:spcAft>
              <a:buClr>
                <a:schemeClr val="dk1"/>
              </a:buClr>
              <a:buSzPts val="2800"/>
              <a:buChar char="•"/>
            </a:pPr>
            <a:r>
              <a:rPr lang="en-US"/>
              <a:t>1,2,3 assessment</a:t>
            </a:r>
            <a:endParaRPr/>
          </a:p>
          <a:p>
            <a:pPr indent="-228600" lvl="0" marL="228600" rtl="0" algn="l">
              <a:lnSpc>
                <a:spcPct val="90000"/>
              </a:lnSpc>
              <a:spcBef>
                <a:spcPts val="1000"/>
              </a:spcBef>
              <a:spcAft>
                <a:spcPts val="0"/>
              </a:spcAft>
              <a:buClr>
                <a:schemeClr val="dk1"/>
              </a:buClr>
              <a:buSzPts val="2800"/>
              <a:buChar char="•"/>
            </a:pPr>
            <a:r>
              <a:rPr lang="en-US"/>
              <a:t>Points</a:t>
            </a:r>
            <a:endParaRPr/>
          </a:p>
          <a:p>
            <a:pPr indent="-228600" lvl="0" marL="228600" rtl="0" algn="l">
              <a:lnSpc>
                <a:spcPct val="90000"/>
              </a:lnSpc>
              <a:spcBef>
                <a:spcPts val="1000"/>
              </a:spcBef>
              <a:spcAft>
                <a:spcPts val="0"/>
              </a:spcAft>
              <a:buClr>
                <a:schemeClr val="dk1"/>
              </a:buClr>
              <a:buSzPts val="2800"/>
              <a:buChar char="•"/>
            </a:pPr>
            <a:r>
              <a:rPr lang="en-US"/>
              <a:t>SkillsUSA National competition</a:t>
            </a:r>
            <a:endParaRPr/>
          </a:p>
          <a:p>
            <a:pPr indent="-228600" lvl="0" marL="228600" rtl="0" algn="l">
              <a:lnSpc>
                <a:spcPct val="90000"/>
              </a:lnSpc>
              <a:spcBef>
                <a:spcPts val="1000"/>
              </a:spcBef>
              <a:spcAft>
                <a:spcPts val="0"/>
              </a:spcAft>
              <a:buClr>
                <a:schemeClr val="dk1"/>
              </a:buClr>
              <a:buSzPts val="2800"/>
              <a:buChar char="•"/>
            </a:pPr>
            <a:r>
              <a:rPr lang="en-US"/>
              <a:t>SkillsUSA World SkillsUSA</a:t>
            </a:r>
            <a:endParaRPr/>
          </a:p>
          <a:p>
            <a:pPr indent="-228600" lvl="1" marL="685800" rtl="0" algn="l">
              <a:lnSpc>
                <a:spcPct val="90000"/>
              </a:lnSpc>
              <a:spcBef>
                <a:spcPts val="500"/>
              </a:spcBef>
              <a:spcAft>
                <a:spcPts val="0"/>
              </a:spcAft>
              <a:buClr>
                <a:schemeClr val="dk1"/>
              </a:buClr>
              <a:buSzPts val="2400"/>
              <a:buChar char="•"/>
            </a:pPr>
            <a:r>
              <a:rPr lang="en-US"/>
              <a:t>Competition against yourself more than the other schools.</a:t>
            </a:r>
            <a:endParaRPr/>
          </a:p>
          <a:p>
            <a:pPr indent="-228600" lvl="0" marL="228600" rtl="0" algn="l">
              <a:lnSpc>
                <a:spcPct val="90000"/>
              </a:lnSpc>
              <a:spcBef>
                <a:spcPts val="1000"/>
              </a:spcBef>
              <a:spcAft>
                <a:spcPts val="0"/>
              </a:spcAft>
              <a:buClr>
                <a:schemeClr val="dk1"/>
              </a:buClr>
              <a:buSzPts val="2800"/>
              <a:buChar char="•"/>
            </a:pPr>
            <a:r>
              <a:rPr lang="en-US"/>
              <a:t>AWS forum</a:t>
            </a:r>
            <a:endParaRPr/>
          </a:p>
          <a:p>
            <a:pPr indent="-228600" lvl="0" marL="228600" rtl="0" algn="l">
              <a:lnSpc>
                <a:spcPct val="90000"/>
              </a:lnSpc>
              <a:spcBef>
                <a:spcPts val="1000"/>
              </a:spcBef>
              <a:spcAft>
                <a:spcPts val="0"/>
              </a:spcAft>
              <a:buClr>
                <a:schemeClr val="dk1"/>
              </a:buClr>
              <a:buSzPts val="2800"/>
              <a:buChar char="•"/>
            </a:pPr>
            <a:r>
              <a:rPr lang="en-US"/>
              <a:t>CWI information from AWS D1.1 book</a:t>
            </a:r>
            <a:endParaRPr/>
          </a:p>
          <a:p>
            <a:pPr indent="-228600" lvl="1" marL="685800" rtl="0" algn="l">
              <a:lnSpc>
                <a:spcPct val="90000"/>
              </a:lnSpc>
              <a:spcBef>
                <a:spcPts val="500"/>
              </a:spcBef>
              <a:spcAft>
                <a:spcPts val="0"/>
              </a:spcAft>
              <a:buClr>
                <a:schemeClr val="dk1"/>
              </a:buClr>
              <a:buSzPts val="2400"/>
              <a:buChar char="•"/>
            </a:pPr>
            <a:r>
              <a:rPr lang="en-US" u="sng">
                <a:solidFill>
                  <a:schemeClr val="hlink"/>
                </a:solidFill>
                <a:hlinkClick r:id="rId3"/>
              </a:rPr>
              <a:t>https://pubs.aws.org/</a:t>
            </a:r>
            <a:endParaRPr/>
          </a:p>
          <a:p>
            <a:pPr indent="-228600" lvl="1" marL="685800" rtl="0" algn="l">
              <a:lnSpc>
                <a:spcPct val="90000"/>
              </a:lnSpc>
              <a:spcBef>
                <a:spcPts val="500"/>
              </a:spcBef>
              <a:spcAft>
                <a:spcPts val="0"/>
              </a:spcAft>
              <a:buClr>
                <a:schemeClr val="dk1"/>
              </a:buClr>
              <a:buSzPts val="2400"/>
              <a:buChar char="•"/>
            </a:pPr>
            <a:r>
              <a:rPr lang="en-US" u="sng">
                <a:solidFill>
                  <a:schemeClr val="hlink"/>
                </a:solidFill>
                <a:hlinkClick r:id="rId4"/>
              </a:rPr>
              <a:t>https://www.welding.org/technical-specialized-training/</a:t>
            </a:r>
            <a:endParaRPr/>
          </a:p>
          <a:p>
            <a:pPr indent="-228600" lvl="0" marL="228600" rtl="0" algn="l">
              <a:lnSpc>
                <a:spcPct val="90000"/>
              </a:lnSpc>
              <a:spcBef>
                <a:spcPts val="1000"/>
              </a:spcBef>
              <a:spcAft>
                <a:spcPts val="0"/>
              </a:spcAft>
              <a:buClr>
                <a:schemeClr val="dk1"/>
              </a:buClr>
              <a:buSzPts val="2800"/>
              <a:buChar char="•"/>
            </a:pPr>
            <a:r>
              <a:rPr lang="en-US"/>
              <a:t>FFA, Southeast community college.</a:t>
            </a:r>
            <a:endParaRPr/>
          </a:p>
        </p:txBody>
      </p:sp>
      <p:sp>
        <p:nvSpPr>
          <p:cNvPr id="187" name="Google Shape;187;p8"/>
          <p:cNvSpPr txBox="1"/>
          <p:nvPr>
            <p:ph type="ctrTitle"/>
          </p:nvPr>
        </p:nvSpPr>
        <p:spPr>
          <a:xfrm>
            <a:off x="4479530" y="233917"/>
            <a:ext cx="7428935" cy="935616"/>
          </a:xfrm>
          <a:prstGeom prst="rect">
            <a:avLst/>
          </a:prstGeom>
          <a:solidFill>
            <a:schemeClr val="lt1"/>
          </a:solidFill>
          <a:ln>
            <a:noFill/>
          </a:ln>
        </p:spPr>
        <p:txBody>
          <a:bodyPr anchorCtr="0" anchor="ctr" bIns="91425" lIns="91425" spcFirstLastPara="1" rIns="91425" wrap="square" tIns="91425">
            <a:noAutofit/>
          </a:bodyPr>
          <a:lstStyle/>
          <a:p>
            <a:pPr indent="0" lvl="0" marL="0" rtl="0" algn="ctr">
              <a:lnSpc>
                <a:spcPct val="90000"/>
              </a:lnSpc>
              <a:spcBef>
                <a:spcPts val="0"/>
              </a:spcBef>
              <a:spcAft>
                <a:spcPts val="0"/>
              </a:spcAft>
              <a:buClr>
                <a:schemeClr val="accent1"/>
              </a:buClr>
              <a:buSzPts val="3000"/>
              <a:buFont typeface="Open Sans"/>
              <a:buNone/>
            </a:pPr>
            <a:r>
              <a:rPr lang="en-US"/>
              <a:t>My journey to what I use</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6">
                                            <p:txEl>
                                              <p:pRg end="0" st="0"/>
                                            </p:txEl>
                                          </p:spTgt>
                                        </p:tgtEl>
                                        <p:attrNameLst>
                                          <p:attrName>style.visibility</p:attrName>
                                        </p:attrNameLst>
                                      </p:cBhvr>
                                      <p:to>
                                        <p:strVal val="visible"/>
                                      </p:to>
                                    </p:set>
                                    <p:animEffect filter="fade" transition="in">
                                      <p:cBhvr>
                                        <p:cTn dur="500"/>
                                        <p:tgtEl>
                                          <p:spTgt spid="186">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6">
                                            <p:txEl>
                                              <p:pRg end="1" st="1"/>
                                            </p:txEl>
                                          </p:spTgt>
                                        </p:tgtEl>
                                        <p:attrNameLst>
                                          <p:attrName>style.visibility</p:attrName>
                                        </p:attrNameLst>
                                      </p:cBhvr>
                                      <p:to>
                                        <p:strVal val="visible"/>
                                      </p:to>
                                    </p:set>
                                    <p:animEffect filter="fade" transition="in">
                                      <p:cBhvr>
                                        <p:cTn dur="500"/>
                                        <p:tgtEl>
                                          <p:spTgt spid="186">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6">
                                            <p:txEl>
                                              <p:pRg end="2" st="2"/>
                                            </p:txEl>
                                          </p:spTgt>
                                        </p:tgtEl>
                                        <p:attrNameLst>
                                          <p:attrName>style.visibility</p:attrName>
                                        </p:attrNameLst>
                                      </p:cBhvr>
                                      <p:to>
                                        <p:strVal val="visible"/>
                                      </p:to>
                                    </p:set>
                                    <p:animEffect filter="fade" transition="in">
                                      <p:cBhvr>
                                        <p:cTn dur="500"/>
                                        <p:tgtEl>
                                          <p:spTgt spid="186">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6">
                                            <p:txEl>
                                              <p:pRg end="3" st="3"/>
                                            </p:txEl>
                                          </p:spTgt>
                                        </p:tgtEl>
                                        <p:attrNameLst>
                                          <p:attrName>style.visibility</p:attrName>
                                        </p:attrNameLst>
                                      </p:cBhvr>
                                      <p:to>
                                        <p:strVal val="visible"/>
                                      </p:to>
                                    </p:set>
                                    <p:animEffect filter="fade" transition="in">
                                      <p:cBhvr>
                                        <p:cTn dur="500"/>
                                        <p:tgtEl>
                                          <p:spTgt spid="186">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6">
                                            <p:txEl>
                                              <p:pRg end="4" st="4"/>
                                            </p:txEl>
                                          </p:spTgt>
                                        </p:tgtEl>
                                        <p:attrNameLst>
                                          <p:attrName>style.visibility</p:attrName>
                                        </p:attrNameLst>
                                      </p:cBhvr>
                                      <p:to>
                                        <p:strVal val="visible"/>
                                      </p:to>
                                    </p:set>
                                    <p:animEffect filter="fade" transition="in">
                                      <p:cBhvr>
                                        <p:cTn dur="500"/>
                                        <p:tgtEl>
                                          <p:spTgt spid="186">
                                            <p:txEl>
                                              <p:pRg end="4" st="4"/>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6">
                                            <p:txEl>
                                              <p:pRg end="5" st="5"/>
                                            </p:txEl>
                                          </p:spTgt>
                                        </p:tgtEl>
                                        <p:attrNameLst>
                                          <p:attrName>style.visibility</p:attrName>
                                        </p:attrNameLst>
                                      </p:cBhvr>
                                      <p:to>
                                        <p:strVal val="visible"/>
                                      </p:to>
                                    </p:set>
                                    <p:animEffect filter="fade" transition="in">
                                      <p:cBhvr>
                                        <p:cTn dur="500"/>
                                        <p:tgtEl>
                                          <p:spTgt spid="186">
                                            <p:txEl>
                                              <p:pRg end="5" st="5"/>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6">
                                            <p:txEl>
                                              <p:pRg end="6" st="6"/>
                                            </p:txEl>
                                          </p:spTgt>
                                        </p:tgtEl>
                                        <p:attrNameLst>
                                          <p:attrName>style.visibility</p:attrName>
                                        </p:attrNameLst>
                                      </p:cBhvr>
                                      <p:to>
                                        <p:strVal val="visible"/>
                                      </p:to>
                                    </p:set>
                                    <p:animEffect filter="fade" transition="in">
                                      <p:cBhvr>
                                        <p:cTn dur="500"/>
                                        <p:tgtEl>
                                          <p:spTgt spid="186">
                                            <p:txEl>
                                              <p:pRg end="6" st="6"/>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6">
                                            <p:txEl>
                                              <p:pRg end="7" st="7"/>
                                            </p:txEl>
                                          </p:spTgt>
                                        </p:tgtEl>
                                        <p:attrNameLst>
                                          <p:attrName>style.visibility</p:attrName>
                                        </p:attrNameLst>
                                      </p:cBhvr>
                                      <p:to>
                                        <p:strVal val="visible"/>
                                      </p:to>
                                    </p:set>
                                    <p:animEffect filter="fade" transition="in">
                                      <p:cBhvr>
                                        <p:cTn dur="500"/>
                                        <p:tgtEl>
                                          <p:spTgt spid="186">
                                            <p:txEl>
                                              <p:pRg end="7" st="7"/>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6">
                                            <p:txEl>
                                              <p:pRg end="8" st="8"/>
                                            </p:txEl>
                                          </p:spTgt>
                                        </p:tgtEl>
                                        <p:attrNameLst>
                                          <p:attrName>style.visibility</p:attrName>
                                        </p:attrNameLst>
                                      </p:cBhvr>
                                      <p:to>
                                        <p:strVal val="visible"/>
                                      </p:to>
                                    </p:set>
                                    <p:animEffect filter="fade" transition="in">
                                      <p:cBhvr>
                                        <p:cTn dur="500"/>
                                        <p:tgtEl>
                                          <p:spTgt spid="186">
                                            <p:txEl>
                                              <p:pRg end="8" st="8"/>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6">
                                            <p:txEl>
                                              <p:pRg end="9" st="9"/>
                                            </p:txEl>
                                          </p:spTgt>
                                        </p:tgtEl>
                                        <p:attrNameLst>
                                          <p:attrName>style.visibility</p:attrName>
                                        </p:attrNameLst>
                                      </p:cBhvr>
                                      <p:to>
                                        <p:strVal val="visible"/>
                                      </p:to>
                                    </p:set>
                                    <p:animEffect filter="fade" transition="in">
                                      <p:cBhvr>
                                        <p:cTn dur="500"/>
                                        <p:tgtEl>
                                          <p:spTgt spid="186">
                                            <p:txEl>
                                              <p:pRg end="9" st="9"/>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2021-12-01T22:54:56Z</dcterms:created>
  <dc:creator>Adams, Scott</dc:creato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9A705A87-221D-4071-92E5-EA6EDC4719EC</vt:lpwstr>
  </property>
  <property fmtid="{D5CDD505-2E9C-101B-9397-08002B2CF9AE}" pid="3" name="ArticulatePath">
    <vt:lpwstr>NCE-Conference-2022-PPT-Template-R3 (004)</vt:lpwstr>
  </property>
</Properties>
</file>