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DM Sans" pitchFamily="2" charset="77"/>
      <p:regular r:id="rId24"/>
      <p:bold r:id="rId25"/>
      <p:italic r:id="rId26"/>
      <p:boldItalic r:id="rId27"/>
    </p:embeddedFont>
    <p:embeddedFont>
      <p:font typeface="DM Sans Light" pitchFamily="2" charset="77"/>
      <p:regular r:id="rId28"/>
      <p:bold r:id="rId29"/>
      <p:italic r:id="rId30"/>
      <p:boldItalic r:id="rId31"/>
    </p:embeddedFont>
    <p:embeddedFont>
      <p:font typeface="DM Sans SemiBold" pitchFamily="2" charset="77"/>
      <p:regular r:id="rId32"/>
      <p:bold r:id="rId33"/>
      <p:italic r:id="rId34"/>
      <p:boldItalic r:id="rId35"/>
    </p:embeddedFont>
    <p:embeddedFont>
      <p:font typeface="Newsreader" panose="02000000000000000000" pitchFamily="2" charset="77"/>
      <p:regular r:id="rId36"/>
      <p:bold r:id="rId37"/>
      <p:italic r:id="rId38"/>
      <p:boldItalic r:id="rId39"/>
    </p:embeddedFont>
    <p:embeddedFont>
      <p:font typeface="Newsreader SemiBold" panose="02000000000000000000" pitchFamily="2" charset="77"/>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63"/>
  </p:normalViewPr>
  <p:slideViewPr>
    <p:cSldViewPr snapToGrid="0">
      <p:cViewPr varScale="1">
        <p:scale>
          <a:sx n="132" d="100"/>
          <a:sy n="132" d="100"/>
        </p:scale>
        <p:origin x="83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e7fc7a0e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e7fc7a0e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e7fc7a0efe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e7fc7a0efe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e7fc7a0efe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3e7fc7a0efe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e7fc7a0efe_0_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e7fc7a0efe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e7fc7a0efe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3e7fc7a0efe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e7fc7a0efe_0_5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3e7fc7a0efe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e7fc7a0efe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3e7fc7a0efe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e7fc7a0efe_0_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3e7fc7a0efe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String or duct tape works well with a basin, duct tape works best if using a box.  This keeps your layers in place and tight so that they can be cut into.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e7fc7a0efe_0_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3e7fc7a0efe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get as elaborate as you are able!  I fold and reuse all of my gowns and drapes.  They don’t look nice, but they do.   If you or someone you know is handy with a sewing machine, you could make cloth drapes.  Another idea is to use surgical towels (or hand towels) to ‘square off’ your surgical site.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e7fc7a0efe_0_6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3e7fc7a0efe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3e7fc7a0efe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3e7fc7a0efe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e7fc7a0efe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e7fc7a0efe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e7fc7a0efe_0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3e7fc7a0efe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e7fc7a0efe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e7fc7a0efe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e7fc7a0efe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e7fc7a0ef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e7fc7a0efe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e7fc7a0efe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e7fc7a0efe_0_6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e7fc7a0efe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e7fc7a0efe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e7fc7a0efe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e7fc7a0efe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e7fc7a0efe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DM Sans"/>
                <a:ea typeface="DM Sans"/>
                <a:cs typeface="DM Sans"/>
                <a:sym typeface="DM Sans"/>
              </a:rPr>
              <a:t>I now regret rehoming the plethora of dolls my girls were “mommies” to years ago.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e7fc7a0efe_0_5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e7fc7a0efe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e7fc7a0efe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3e7fc7a0efe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title only">
  <p:cSld name="BLANK_1_1_1_1">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61975" y="957403"/>
            <a:ext cx="5627400" cy="5877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a:endParaRPr/>
          </a:p>
        </p:txBody>
      </p:sp>
      <p:sp>
        <p:nvSpPr>
          <p:cNvPr id="11" name="Google Shape;11;p2"/>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big ideas - Alt 1">
  <p:cSld name="BLANK_1_1_1_1_1_1_1_1_1_1_1_1_1_1_1_2">
    <p:bg>
      <p:bgPr>
        <a:solidFill>
          <a:schemeClr val="lt1"/>
        </a:solid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1"/>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00" name="Google Shape;100;p11"/>
          <p:cNvSpPr txBox="1">
            <a:spLocks noGrp="1"/>
          </p:cNvSpPr>
          <p:nvPr>
            <p:ph type="body" idx="2"/>
          </p:nvPr>
        </p:nvSpPr>
        <p:spPr>
          <a:xfrm>
            <a:off x="7130875" y="3628800"/>
            <a:ext cx="1645800" cy="6801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01" name="Google Shape;101;p11"/>
          <p:cNvSpPr txBox="1">
            <a:spLocks noGrp="1"/>
          </p:cNvSpPr>
          <p:nvPr>
            <p:ph type="subTitle" idx="3"/>
          </p:nvPr>
        </p:nvSpPr>
        <p:spPr>
          <a:xfrm>
            <a:off x="7130875" y="2586820"/>
            <a:ext cx="1645800" cy="1524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a:endParaRPr/>
          </a:p>
        </p:txBody>
      </p:sp>
      <p:sp>
        <p:nvSpPr>
          <p:cNvPr id="102" name="Google Shape;102;p11"/>
          <p:cNvSpPr txBox="1">
            <a:spLocks noGrp="1"/>
          </p:cNvSpPr>
          <p:nvPr>
            <p:ph type="subTitle" idx="4"/>
          </p:nvPr>
        </p:nvSpPr>
        <p:spPr>
          <a:xfrm>
            <a:off x="7130875" y="2791120"/>
            <a:ext cx="16458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03" name="Google Shape;103;p11"/>
          <p:cNvSpPr txBox="1">
            <a:spLocks noGrp="1"/>
          </p:cNvSpPr>
          <p:nvPr>
            <p:ph type="body" idx="5"/>
          </p:nvPr>
        </p:nvSpPr>
        <p:spPr>
          <a:xfrm>
            <a:off x="4892138" y="3628800"/>
            <a:ext cx="1645800" cy="6801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04" name="Google Shape;104;p11"/>
          <p:cNvSpPr txBox="1">
            <a:spLocks noGrp="1"/>
          </p:cNvSpPr>
          <p:nvPr>
            <p:ph type="subTitle" idx="6"/>
          </p:nvPr>
        </p:nvSpPr>
        <p:spPr>
          <a:xfrm>
            <a:off x="4892138" y="2586820"/>
            <a:ext cx="1645800" cy="1524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a:endParaRPr/>
          </a:p>
        </p:txBody>
      </p:sp>
      <p:sp>
        <p:nvSpPr>
          <p:cNvPr id="105" name="Google Shape;105;p11"/>
          <p:cNvSpPr txBox="1">
            <a:spLocks noGrp="1"/>
          </p:cNvSpPr>
          <p:nvPr>
            <p:ph type="subTitle" idx="7"/>
          </p:nvPr>
        </p:nvSpPr>
        <p:spPr>
          <a:xfrm>
            <a:off x="4892138" y="2791120"/>
            <a:ext cx="16458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06" name="Google Shape;106;p11"/>
          <p:cNvSpPr txBox="1">
            <a:spLocks noGrp="1"/>
          </p:cNvSpPr>
          <p:nvPr>
            <p:ph type="body" idx="8"/>
          </p:nvPr>
        </p:nvSpPr>
        <p:spPr>
          <a:xfrm>
            <a:off x="2607050" y="3628800"/>
            <a:ext cx="1645800" cy="6801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07" name="Google Shape;107;p11"/>
          <p:cNvSpPr txBox="1">
            <a:spLocks noGrp="1"/>
          </p:cNvSpPr>
          <p:nvPr>
            <p:ph type="subTitle" idx="9"/>
          </p:nvPr>
        </p:nvSpPr>
        <p:spPr>
          <a:xfrm>
            <a:off x="2607050" y="2586820"/>
            <a:ext cx="1645800" cy="1524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a:endParaRPr/>
          </a:p>
        </p:txBody>
      </p:sp>
      <p:sp>
        <p:nvSpPr>
          <p:cNvPr id="108" name="Google Shape;108;p11"/>
          <p:cNvSpPr txBox="1">
            <a:spLocks noGrp="1"/>
          </p:cNvSpPr>
          <p:nvPr>
            <p:ph type="subTitle" idx="13"/>
          </p:nvPr>
        </p:nvSpPr>
        <p:spPr>
          <a:xfrm>
            <a:off x="2607050" y="2791120"/>
            <a:ext cx="16458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09" name="Google Shape;109;p11"/>
          <p:cNvSpPr txBox="1">
            <a:spLocks noGrp="1"/>
          </p:cNvSpPr>
          <p:nvPr>
            <p:ph type="body" idx="14"/>
          </p:nvPr>
        </p:nvSpPr>
        <p:spPr>
          <a:xfrm>
            <a:off x="361975" y="3628800"/>
            <a:ext cx="1645800" cy="6801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10" name="Google Shape;110;p11"/>
          <p:cNvSpPr txBox="1">
            <a:spLocks noGrp="1"/>
          </p:cNvSpPr>
          <p:nvPr>
            <p:ph type="subTitle" idx="15"/>
          </p:nvPr>
        </p:nvSpPr>
        <p:spPr>
          <a:xfrm>
            <a:off x="361975" y="2586820"/>
            <a:ext cx="1645800" cy="1524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a:endParaRPr/>
          </a:p>
        </p:txBody>
      </p:sp>
      <p:sp>
        <p:nvSpPr>
          <p:cNvPr id="111" name="Google Shape;111;p11"/>
          <p:cNvSpPr txBox="1">
            <a:spLocks noGrp="1"/>
          </p:cNvSpPr>
          <p:nvPr>
            <p:ph type="subTitle" idx="16"/>
          </p:nvPr>
        </p:nvSpPr>
        <p:spPr>
          <a:xfrm>
            <a:off x="361975" y="2791120"/>
            <a:ext cx="16458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12" name="Google Shape;112;p11"/>
          <p:cNvSpPr txBox="1">
            <a:spLocks noGrp="1"/>
          </p:cNvSpPr>
          <p:nvPr>
            <p:ph type="subTitle" idx="17"/>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a:endParaRPr/>
          </a:p>
        </p:txBody>
      </p:sp>
      <p:sp>
        <p:nvSpPr>
          <p:cNvPr id="113" name="Google Shape;113;p11"/>
          <p:cNvSpPr txBox="1">
            <a:spLocks noGrp="1"/>
          </p:cNvSpPr>
          <p:nvPr>
            <p:ph type="title"/>
          </p:nvPr>
        </p:nvSpPr>
        <p:spPr>
          <a:xfrm>
            <a:off x="1406600" y="988557"/>
            <a:ext cx="6330900" cy="587700"/>
          </a:xfrm>
          <a:prstGeom prst="rect">
            <a:avLst/>
          </a:prstGeom>
        </p:spPr>
        <p:txBody>
          <a:bodyPr spcFirstLastPara="1" wrap="square" lIns="0" tIns="0" rIns="0" bIns="0" anchor="t" anchorCtr="0">
            <a:noAutofit/>
          </a:bodyPr>
          <a:lstStyle>
            <a:lvl1pPr lvl="0" algn="ctr">
              <a:lnSpc>
                <a:spcPct val="90000"/>
              </a:lnSpc>
              <a:spcBef>
                <a:spcPts val="0"/>
              </a:spcBef>
              <a:spcAft>
                <a:spcPts val="0"/>
              </a:spcAft>
              <a:buNone/>
              <a:defRPr sz="2200">
                <a:solidFill>
                  <a:schemeClr val="dk1"/>
                </a:solidFill>
              </a:defRPr>
            </a:lvl1pPr>
            <a:lvl2pPr lvl="1" algn="ctr">
              <a:lnSpc>
                <a:spcPct val="90000"/>
              </a:lnSpc>
              <a:spcBef>
                <a:spcPts val="0"/>
              </a:spcBef>
              <a:spcAft>
                <a:spcPts val="0"/>
              </a:spcAft>
              <a:buNone/>
              <a:defRPr sz="2200">
                <a:solidFill>
                  <a:schemeClr val="dk1"/>
                </a:solidFill>
              </a:defRPr>
            </a:lvl2pPr>
            <a:lvl3pPr lvl="2" algn="ctr">
              <a:lnSpc>
                <a:spcPct val="90000"/>
              </a:lnSpc>
              <a:spcBef>
                <a:spcPts val="0"/>
              </a:spcBef>
              <a:spcAft>
                <a:spcPts val="0"/>
              </a:spcAft>
              <a:buNone/>
              <a:defRPr sz="2200">
                <a:solidFill>
                  <a:schemeClr val="dk1"/>
                </a:solidFill>
              </a:defRPr>
            </a:lvl3pPr>
            <a:lvl4pPr lvl="3" algn="ctr">
              <a:lnSpc>
                <a:spcPct val="90000"/>
              </a:lnSpc>
              <a:spcBef>
                <a:spcPts val="0"/>
              </a:spcBef>
              <a:spcAft>
                <a:spcPts val="0"/>
              </a:spcAft>
              <a:buNone/>
              <a:defRPr sz="2200">
                <a:solidFill>
                  <a:schemeClr val="dk1"/>
                </a:solidFill>
              </a:defRPr>
            </a:lvl4pPr>
            <a:lvl5pPr lvl="4" algn="ctr">
              <a:lnSpc>
                <a:spcPct val="90000"/>
              </a:lnSpc>
              <a:spcBef>
                <a:spcPts val="0"/>
              </a:spcBef>
              <a:spcAft>
                <a:spcPts val="0"/>
              </a:spcAft>
              <a:buNone/>
              <a:defRPr sz="2200">
                <a:solidFill>
                  <a:schemeClr val="dk1"/>
                </a:solidFill>
              </a:defRPr>
            </a:lvl5pPr>
            <a:lvl6pPr lvl="5" algn="ctr">
              <a:lnSpc>
                <a:spcPct val="90000"/>
              </a:lnSpc>
              <a:spcBef>
                <a:spcPts val="0"/>
              </a:spcBef>
              <a:spcAft>
                <a:spcPts val="0"/>
              </a:spcAft>
              <a:buNone/>
              <a:defRPr sz="2200">
                <a:solidFill>
                  <a:schemeClr val="dk1"/>
                </a:solidFill>
              </a:defRPr>
            </a:lvl6pPr>
            <a:lvl7pPr lvl="6" algn="ctr">
              <a:lnSpc>
                <a:spcPct val="90000"/>
              </a:lnSpc>
              <a:spcBef>
                <a:spcPts val="0"/>
              </a:spcBef>
              <a:spcAft>
                <a:spcPts val="0"/>
              </a:spcAft>
              <a:buNone/>
              <a:defRPr sz="2200">
                <a:solidFill>
                  <a:schemeClr val="dk1"/>
                </a:solidFill>
              </a:defRPr>
            </a:lvl7pPr>
            <a:lvl8pPr lvl="7" algn="ctr">
              <a:lnSpc>
                <a:spcPct val="90000"/>
              </a:lnSpc>
              <a:spcBef>
                <a:spcPts val="0"/>
              </a:spcBef>
              <a:spcAft>
                <a:spcPts val="0"/>
              </a:spcAft>
              <a:buNone/>
              <a:defRPr sz="2200">
                <a:solidFill>
                  <a:schemeClr val="dk1"/>
                </a:solidFill>
              </a:defRPr>
            </a:lvl8pPr>
            <a:lvl9pPr lvl="8" algn="ctr">
              <a:lnSpc>
                <a:spcPct val="90000"/>
              </a:lnSpc>
              <a:spcBef>
                <a:spcPts val="0"/>
              </a:spcBef>
              <a:spcAft>
                <a:spcPts val="0"/>
              </a:spcAft>
              <a:buNone/>
              <a:defRPr sz="22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p:cSld name="CUSTOM_7_1_1_1_1_1_1_1_1_1_1_1_1_1_1_1_1">
    <p:bg>
      <p:bgPr>
        <a:solidFill>
          <a:schemeClr val="lt1"/>
        </a:solidFill>
        <a:effectLst/>
      </p:bgPr>
    </p:bg>
    <p:spTree>
      <p:nvGrpSpPr>
        <p:cNvPr id="1" name="Shape 114"/>
        <p:cNvGrpSpPr/>
        <p:nvPr/>
      </p:nvGrpSpPr>
      <p:grpSpPr>
        <a:xfrm>
          <a:off x="0" y="0"/>
          <a:ext cx="0" cy="0"/>
          <a:chOff x="0" y="0"/>
          <a:chExt cx="0" cy="0"/>
        </a:xfrm>
      </p:grpSpPr>
      <p:sp>
        <p:nvSpPr>
          <p:cNvPr id="115" name="Google Shape;115;p12"/>
          <p:cNvSpPr>
            <a:spLocks noGrp="1"/>
          </p:cNvSpPr>
          <p:nvPr>
            <p:ph type="pic" idx="2"/>
          </p:nvPr>
        </p:nvSpPr>
        <p:spPr>
          <a:xfrm>
            <a:off x="4587725" y="-8750"/>
            <a:ext cx="4572000" cy="5152200"/>
          </a:xfrm>
          <a:prstGeom prst="rect">
            <a:avLst/>
          </a:prstGeom>
          <a:noFill/>
          <a:ln>
            <a:noFill/>
          </a:ln>
        </p:spPr>
      </p:sp>
      <p:sp>
        <p:nvSpPr>
          <p:cNvPr id="116" name="Google Shape;116;p12"/>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None/>
              <a:defRPr sz="4200">
                <a:solidFill>
                  <a:schemeClr val="dk1"/>
                </a:solidFill>
              </a:defRPr>
            </a:lvl1pPr>
            <a:lvl2pPr lvl="1" algn="ctr">
              <a:lnSpc>
                <a:spcPct val="115000"/>
              </a:lnSpc>
              <a:spcBef>
                <a:spcPts val="0"/>
              </a:spcBef>
              <a:spcAft>
                <a:spcPts val="0"/>
              </a:spcAft>
              <a:buNone/>
              <a:defRPr>
                <a:solidFill>
                  <a:schemeClr val="dk1"/>
                </a:solidFill>
              </a:defRPr>
            </a:lvl2pPr>
            <a:lvl3pPr lvl="2" algn="ctr">
              <a:lnSpc>
                <a:spcPct val="115000"/>
              </a:lnSpc>
              <a:spcBef>
                <a:spcPts val="0"/>
              </a:spcBef>
              <a:spcAft>
                <a:spcPts val="0"/>
              </a:spcAft>
              <a:buNone/>
              <a:defRPr>
                <a:solidFill>
                  <a:schemeClr val="dk1"/>
                </a:solidFill>
              </a:defRPr>
            </a:lvl3pPr>
            <a:lvl4pPr lvl="3" algn="ctr">
              <a:lnSpc>
                <a:spcPct val="115000"/>
              </a:lnSpc>
              <a:spcBef>
                <a:spcPts val="0"/>
              </a:spcBef>
              <a:spcAft>
                <a:spcPts val="0"/>
              </a:spcAft>
              <a:buNone/>
              <a:defRPr>
                <a:solidFill>
                  <a:schemeClr val="dk1"/>
                </a:solidFill>
              </a:defRPr>
            </a:lvl4pPr>
            <a:lvl5pPr lvl="4" algn="ctr">
              <a:lnSpc>
                <a:spcPct val="115000"/>
              </a:lnSpc>
              <a:spcBef>
                <a:spcPts val="0"/>
              </a:spcBef>
              <a:spcAft>
                <a:spcPts val="0"/>
              </a:spcAft>
              <a:buNone/>
              <a:defRPr>
                <a:solidFill>
                  <a:schemeClr val="dk1"/>
                </a:solidFill>
              </a:defRPr>
            </a:lvl5pPr>
            <a:lvl6pPr lvl="5" algn="ctr">
              <a:lnSpc>
                <a:spcPct val="115000"/>
              </a:lnSpc>
              <a:spcBef>
                <a:spcPts val="0"/>
              </a:spcBef>
              <a:spcAft>
                <a:spcPts val="0"/>
              </a:spcAft>
              <a:buNone/>
              <a:defRPr>
                <a:solidFill>
                  <a:schemeClr val="dk1"/>
                </a:solidFill>
              </a:defRPr>
            </a:lvl6pPr>
            <a:lvl7pPr lvl="6" algn="ctr">
              <a:lnSpc>
                <a:spcPct val="115000"/>
              </a:lnSpc>
              <a:spcBef>
                <a:spcPts val="0"/>
              </a:spcBef>
              <a:spcAft>
                <a:spcPts val="0"/>
              </a:spcAft>
              <a:buNone/>
              <a:defRPr>
                <a:solidFill>
                  <a:schemeClr val="dk1"/>
                </a:solidFill>
              </a:defRPr>
            </a:lvl7pPr>
            <a:lvl8pPr lvl="7" algn="ctr">
              <a:lnSpc>
                <a:spcPct val="115000"/>
              </a:lnSpc>
              <a:spcBef>
                <a:spcPts val="0"/>
              </a:spcBef>
              <a:spcAft>
                <a:spcPts val="0"/>
              </a:spcAft>
              <a:buNone/>
              <a:defRPr>
                <a:solidFill>
                  <a:schemeClr val="dk1"/>
                </a:solidFill>
              </a:defRPr>
            </a:lvl8pPr>
            <a:lvl9pPr lvl="8" algn="ctr">
              <a:lnSpc>
                <a:spcPct val="115000"/>
              </a:lnSpc>
              <a:spcBef>
                <a:spcPts val="0"/>
              </a:spcBef>
              <a:spcAft>
                <a:spcPts val="0"/>
              </a:spcAft>
              <a:buNone/>
              <a:defRPr>
                <a:solidFill>
                  <a:schemeClr val="dk1"/>
                </a:solidFill>
              </a:defRPr>
            </a:lvl9pPr>
          </a:lstStyle>
          <a:p>
            <a:endParaRPr/>
          </a:p>
        </p:txBody>
      </p:sp>
      <p:sp>
        <p:nvSpPr>
          <p:cNvPr id="117" name="Google Shape;117;p12"/>
          <p:cNvSpPr txBox="1">
            <a:spLocks noGrp="1"/>
          </p:cNvSpPr>
          <p:nvPr>
            <p:ph type="subTitle" idx="1"/>
          </p:nvPr>
        </p:nvSpPr>
        <p:spPr>
          <a:xfrm>
            <a:off x="361975" y="255533"/>
            <a:ext cx="3860100" cy="3774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Font typeface="Newsreader"/>
              <a:buNone/>
              <a:defRPr>
                <a:solidFill>
                  <a:schemeClr val="dk1"/>
                </a:solidFill>
              </a:defRPr>
            </a:lvl2pPr>
            <a:lvl3pPr lvl="2">
              <a:spcBef>
                <a:spcPts val="0"/>
              </a:spcBef>
              <a:spcAft>
                <a:spcPts val="0"/>
              </a:spcAft>
              <a:buClr>
                <a:schemeClr val="dk1"/>
              </a:buClr>
              <a:buSzPts val="1400"/>
              <a:buFont typeface="Newsreader"/>
              <a:buNone/>
              <a:defRPr>
                <a:solidFill>
                  <a:schemeClr val="dk1"/>
                </a:solidFill>
              </a:defRPr>
            </a:lvl3pPr>
            <a:lvl4pPr lvl="3">
              <a:spcBef>
                <a:spcPts val="0"/>
              </a:spcBef>
              <a:spcAft>
                <a:spcPts val="0"/>
              </a:spcAft>
              <a:buClr>
                <a:schemeClr val="dk1"/>
              </a:buClr>
              <a:buSzPts val="1400"/>
              <a:buFont typeface="Newsreader"/>
              <a:buNone/>
              <a:defRPr>
                <a:solidFill>
                  <a:schemeClr val="dk1"/>
                </a:solidFill>
              </a:defRPr>
            </a:lvl4pPr>
            <a:lvl5pPr lvl="4">
              <a:spcBef>
                <a:spcPts val="0"/>
              </a:spcBef>
              <a:spcAft>
                <a:spcPts val="0"/>
              </a:spcAft>
              <a:buClr>
                <a:schemeClr val="dk1"/>
              </a:buClr>
              <a:buSzPts val="1400"/>
              <a:buFont typeface="Newsreader"/>
              <a:buNone/>
              <a:defRPr>
                <a:solidFill>
                  <a:schemeClr val="dk1"/>
                </a:solidFill>
              </a:defRPr>
            </a:lvl5pPr>
            <a:lvl6pPr lvl="5">
              <a:spcBef>
                <a:spcPts val="0"/>
              </a:spcBef>
              <a:spcAft>
                <a:spcPts val="0"/>
              </a:spcAft>
              <a:buClr>
                <a:schemeClr val="dk1"/>
              </a:buClr>
              <a:buSzPts val="1400"/>
              <a:buFont typeface="Newsreader"/>
              <a:buNone/>
              <a:defRPr>
                <a:solidFill>
                  <a:schemeClr val="dk1"/>
                </a:solidFill>
              </a:defRPr>
            </a:lvl6pPr>
            <a:lvl7pPr lvl="6">
              <a:spcBef>
                <a:spcPts val="0"/>
              </a:spcBef>
              <a:spcAft>
                <a:spcPts val="0"/>
              </a:spcAft>
              <a:buClr>
                <a:schemeClr val="dk1"/>
              </a:buClr>
              <a:buSzPts val="1400"/>
              <a:buFont typeface="Newsreader"/>
              <a:buNone/>
              <a:defRPr>
                <a:solidFill>
                  <a:schemeClr val="dk1"/>
                </a:solidFill>
              </a:defRPr>
            </a:lvl7pPr>
            <a:lvl8pPr lvl="7">
              <a:spcBef>
                <a:spcPts val="0"/>
              </a:spcBef>
              <a:spcAft>
                <a:spcPts val="0"/>
              </a:spcAft>
              <a:buClr>
                <a:schemeClr val="dk1"/>
              </a:buClr>
              <a:buSzPts val="1400"/>
              <a:buFont typeface="Newsreader"/>
              <a:buNone/>
              <a:defRPr>
                <a:solidFill>
                  <a:schemeClr val="dk1"/>
                </a:solidFill>
              </a:defRPr>
            </a:lvl8pPr>
            <a:lvl9pPr lvl="8">
              <a:spcBef>
                <a:spcPts val="0"/>
              </a:spcBef>
              <a:spcAft>
                <a:spcPts val="0"/>
              </a:spcAft>
              <a:buClr>
                <a:schemeClr val="dk1"/>
              </a:buClr>
              <a:buSzPts val="1400"/>
              <a:buFont typeface="Newsreader"/>
              <a:buNone/>
              <a:defRPr>
                <a:solidFill>
                  <a:schemeClr val="dk1"/>
                </a:solidFill>
              </a:defRPr>
            </a:lvl9pPr>
          </a:lstStyle>
          <a:p>
            <a:endParaRPr/>
          </a:p>
        </p:txBody>
      </p:sp>
      <p:sp>
        <p:nvSpPr>
          <p:cNvPr id="118" name="Google Shape;118;p12"/>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lvl1pPr marL="457200" lvl="0" indent="-292100" algn="ctr">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lgn="ctr">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and Four steps">
  <p:cSld name="CUSTOM_7_1_1_1_1_1_1_1_1_1_1_1_1_1_1_1_1_1_2">
    <p:bg>
      <p:bgPr>
        <a:solidFill>
          <a:schemeClr val="lt1"/>
        </a:solidFill>
        <a:effectLst/>
      </p:bgPr>
    </p:bg>
    <p:spTree>
      <p:nvGrpSpPr>
        <p:cNvPr id="1" name="Shape 119"/>
        <p:cNvGrpSpPr/>
        <p:nvPr/>
      </p:nvGrpSpPr>
      <p:grpSpPr>
        <a:xfrm>
          <a:off x="0" y="0"/>
          <a:ext cx="0" cy="0"/>
          <a:chOff x="0" y="0"/>
          <a:chExt cx="0" cy="0"/>
        </a:xfrm>
      </p:grpSpPr>
      <p:sp>
        <p:nvSpPr>
          <p:cNvPr id="120" name="Google Shape;120;p13"/>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13"/>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22" name="Google Shape;122;p13"/>
          <p:cNvSpPr/>
          <p:nvPr/>
        </p:nvSpPr>
        <p:spPr>
          <a:xfrm>
            <a:off x="50" y="2785800"/>
            <a:ext cx="2294400" cy="23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123" name="Google Shape;123;p13"/>
          <p:cNvSpPr/>
          <p:nvPr/>
        </p:nvSpPr>
        <p:spPr>
          <a:xfrm>
            <a:off x="2286125" y="2068875"/>
            <a:ext cx="2294400" cy="3074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124" name="Google Shape;124;p13"/>
          <p:cNvSpPr/>
          <p:nvPr/>
        </p:nvSpPr>
        <p:spPr>
          <a:xfrm>
            <a:off x="4565475" y="1495326"/>
            <a:ext cx="2294400" cy="36483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125" name="Google Shape;125;p13"/>
          <p:cNvSpPr/>
          <p:nvPr/>
        </p:nvSpPr>
        <p:spPr>
          <a:xfrm>
            <a:off x="6849550" y="732775"/>
            <a:ext cx="2294400" cy="44106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126" name="Google Shape;126;p13"/>
          <p:cNvSpPr txBox="1"/>
          <p:nvPr/>
        </p:nvSpPr>
        <p:spPr>
          <a:xfrm>
            <a:off x="375350" y="4481351"/>
            <a:ext cx="675900" cy="152400"/>
          </a:xfrm>
          <a:prstGeom prst="rect">
            <a:avLst/>
          </a:prstGeom>
          <a:noFill/>
          <a:ln>
            <a:noFill/>
          </a:ln>
        </p:spPr>
        <p:txBody>
          <a:bodyPr spcFirstLastPara="1" wrap="square" lIns="0" tIns="0" rIns="91425" bIns="0" anchor="b" anchorCtr="0">
            <a:noAutofit/>
          </a:bodyPr>
          <a:lstStyle/>
          <a:p>
            <a:pPr marL="0" lvl="0" indent="0" algn="l" rtl="0">
              <a:lnSpc>
                <a:spcPct val="90000"/>
              </a:lnSpc>
              <a:spcBef>
                <a:spcPts val="0"/>
              </a:spcBef>
              <a:spcAft>
                <a:spcPts val="0"/>
              </a:spcAft>
              <a:buNone/>
            </a:pPr>
            <a:r>
              <a:rPr lang="en" sz="3000">
                <a:solidFill>
                  <a:schemeClr val="lt1"/>
                </a:solidFill>
                <a:latin typeface="Newsreader"/>
                <a:ea typeface="Newsreader"/>
                <a:cs typeface="Newsreader"/>
                <a:sym typeface="Newsreader"/>
              </a:rPr>
              <a:t>01</a:t>
            </a:r>
            <a:endParaRPr sz="3000">
              <a:solidFill>
                <a:schemeClr val="lt1"/>
              </a:solidFill>
              <a:latin typeface="Newsreader"/>
              <a:ea typeface="Newsreader"/>
              <a:cs typeface="Newsreader"/>
              <a:sym typeface="Newsreader"/>
            </a:endParaRPr>
          </a:p>
        </p:txBody>
      </p:sp>
      <p:sp>
        <p:nvSpPr>
          <p:cNvPr id="127" name="Google Shape;127;p13"/>
          <p:cNvSpPr txBox="1"/>
          <p:nvPr/>
        </p:nvSpPr>
        <p:spPr>
          <a:xfrm>
            <a:off x="2665113" y="4481351"/>
            <a:ext cx="675900" cy="152400"/>
          </a:xfrm>
          <a:prstGeom prst="rect">
            <a:avLst/>
          </a:prstGeom>
          <a:noFill/>
          <a:ln>
            <a:noFill/>
          </a:ln>
        </p:spPr>
        <p:txBody>
          <a:bodyPr spcFirstLastPara="1" wrap="square" lIns="0" tIns="0" rIns="91425" bIns="0" anchor="b" anchorCtr="0">
            <a:noAutofit/>
          </a:bodyPr>
          <a:lstStyle/>
          <a:p>
            <a:pPr marL="0" lvl="0" indent="0" algn="l" rtl="0">
              <a:lnSpc>
                <a:spcPct val="90000"/>
              </a:lnSpc>
              <a:spcBef>
                <a:spcPts val="0"/>
              </a:spcBef>
              <a:spcAft>
                <a:spcPts val="0"/>
              </a:spcAft>
              <a:buNone/>
            </a:pPr>
            <a:r>
              <a:rPr lang="en" sz="3000">
                <a:solidFill>
                  <a:schemeClr val="dk1"/>
                </a:solidFill>
                <a:latin typeface="Newsreader"/>
                <a:ea typeface="Newsreader"/>
                <a:cs typeface="Newsreader"/>
                <a:sym typeface="Newsreader"/>
              </a:rPr>
              <a:t>02</a:t>
            </a:r>
            <a:endParaRPr sz="3000">
              <a:solidFill>
                <a:schemeClr val="dk1"/>
              </a:solidFill>
              <a:latin typeface="Newsreader"/>
              <a:ea typeface="Newsreader"/>
              <a:cs typeface="Newsreader"/>
              <a:sym typeface="Newsreader"/>
            </a:endParaRPr>
          </a:p>
        </p:txBody>
      </p:sp>
      <p:sp>
        <p:nvSpPr>
          <p:cNvPr id="128" name="Google Shape;128;p13"/>
          <p:cNvSpPr txBox="1"/>
          <p:nvPr/>
        </p:nvSpPr>
        <p:spPr>
          <a:xfrm>
            <a:off x="4937688" y="4481351"/>
            <a:ext cx="675900" cy="152400"/>
          </a:xfrm>
          <a:prstGeom prst="rect">
            <a:avLst/>
          </a:prstGeom>
          <a:noFill/>
          <a:ln>
            <a:noFill/>
          </a:ln>
        </p:spPr>
        <p:txBody>
          <a:bodyPr spcFirstLastPara="1" wrap="square" lIns="0" tIns="0" rIns="91425" bIns="0" anchor="b" anchorCtr="0">
            <a:noAutofit/>
          </a:bodyPr>
          <a:lstStyle/>
          <a:p>
            <a:pPr marL="0" lvl="0" indent="0" algn="l" rtl="0">
              <a:lnSpc>
                <a:spcPct val="90000"/>
              </a:lnSpc>
              <a:spcBef>
                <a:spcPts val="0"/>
              </a:spcBef>
              <a:spcAft>
                <a:spcPts val="0"/>
              </a:spcAft>
              <a:buNone/>
            </a:pPr>
            <a:r>
              <a:rPr lang="en" sz="3000">
                <a:solidFill>
                  <a:schemeClr val="lt1"/>
                </a:solidFill>
                <a:latin typeface="Newsreader"/>
                <a:ea typeface="Newsreader"/>
                <a:cs typeface="Newsreader"/>
                <a:sym typeface="Newsreader"/>
              </a:rPr>
              <a:t>03</a:t>
            </a:r>
            <a:endParaRPr sz="3000">
              <a:solidFill>
                <a:schemeClr val="lt1"/>
              </a:solidFill>
              <a:latin typeface="Newsreader"/>
              <a:ea typeface="Newsreader"/>
              <a:cs typeface="Newsreader"/>
              <a:sym typeface="Newsreader"/>
            </a:endParaRPr>
          </a:p>
        </p:txBody>
      </p:sp>
      <p:sp>
        <p:nvSpPr>
          <p:cNvPr id="129" name="Google Shape;129;p13"/>
          <p:cNvSpPr txBox="1"/>
          <p:nvPr/>
        </p:nvSpPr>
        <p:spPr>
          <a:xfrm>
            <a:off x="7230513" y="4481351"/>
            <a:ext cx="675900" cy="152400"/>
          </a:xfrm>
          <a:prstGeom prst="rect">
            <a:avLst/>
          </a:prstGeom>
          <a:noFill/>
          <a:ln>
            <a:noFill/>
          </a:ln>
        </p:spPr>
        <p:txBody>
          <a:bodyPr spcFirstLastPara="1" wrap="square" lIns="0" tIns="0" rIns="91425" bIns="0" anchor="b" anchorCtr="0">
            <a:noAutofit/>
          </a:bodyPr>
          <a:lstStyle/>
          <a:p>
            <a:pPr marL="0" lvl="0" indent="0" algn="l" rtl="0">
              <a:lnSpc>
                <a:spcPct val="90000"/>
              </a:lnSpc>
              <a:spcBef>
                <a:spcPts val="0"/>
              </a:spcBef>
              <a:spcAft>
                <a:spcPts val="0"/>
              </a:spcAft>
              <a:buNone/>
            </a:pPr>
            <a:r>
              <a:rPr lang="en" sz="3000">
                <a:solidFill>
                  <a:schemeClr val="lt1"/>
                </a:solidFill>
                <a:latin typeface="Newsreader"/>
                <a:ea typeface="Newsreader"/>
                <a:cs typeface="Newsreader"/>
                <a:sym typeface="Newsreader"/>
              </a:rPr>
              <a:t>04</a:t>
            </a:r>
            <a:endParaRPr sz="3000">
              <a:solidFill>
                <a:schemeClr val="lt1"/>
              </a:solidFill>
              <a:latin typeface="Newsreader"/>
              <a:ea typeface="Newsreader"/>
              <a:cs typeface="Newsreader"/>
              <a:sym typeface="Newsreader"/>
            </a:endParaRPr>
          </a:p>
        </p:txBody>
      </p:sp>
      <p:sp>
        <p:nvSpPr>
          <p:cNvPr id="130" name="Google Shape;130;p13"/>
          <p:cNvSpPr txBox="1">
            <a:spLocks noGrp="1"/>
          </p:cNvSpPr>
          <p:nvPr>
            <p:ph type="title"/>
          </p:nvPr>
        </p:nvSpPr>
        <p:spPr>
          <a:xfrm>
            <a:off x="361975" y="988782"/>
            <a:ext cx="3231600" cy="7605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2200"/>
              <a:buFont typeface="Newsreader"/>
              <a:buNone/>
              <a:defRPr sz="2200">
                <a:solidFill>
                  <a:schemeClr val="dk1"/>
                </a:solidFill>
              </a:defRPr>
            </a:lvl1pPr>
            <a:lvl2pPr lvl="1">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2pPr>
            <a:lvl3pPr lvl="2">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3pPr>
            <a:lvl4pPr lvl="3">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4pPr>
            <a:lvl5pPr lvl="4">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5pPr>
            <a:lvl6pPr lvl="5">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6pPr>
            <a:lvl7pPr lvl="6">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7pPr>
            <a:lvl8pPr lvl="7">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8pPr>
            <a:lvl9pPr lvl="8">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9pPr>
          </a:lstStyle>
          <a:p>
            <a:endParaRPr/>
          </a:p>
        </p:txBody>
      </p:sp>
      <p:sp>
        <p:nvSpPr>
          <p:cNvPr id="131" name="Google Shape;131;p13"/>
          <p:cNvSpPr txBox="1">
            <a:spLocks noGrp="1"/>
          </p:cNvSpPr>
          <p:nvPr>
            <p:ph type="subTitle" idx="2"/>
          </p:nvPr>
        </p:nvSpPr>
        <p:spPr>
          <a:xfrm>
            <a:off x="382691" y="3129231"/>
            <a:ext cx="1257300" cy="1524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3"/>
          <p:cNvSpPr txBox="1">
            <a:spLocks noGrp="1"/>
          </p:cNvSpPr>
          <p:nvPr>
            <p:ph type="subTitle" idx="3"/>
          </p:nvPr>
        </p:nvSpPr>
        <p:spPr>
          <a:xfrm>
            <a:off x="377048" y="3344302"/>
            <a:ext cx="1689600" cy="9690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
        <p:nvSpPr>
          <p:cNvPr id="133" name="Google Shape;133;p13"/>
          <p:cNvSpPr txBox="1">
            <a:spLocks noGrp="1"/>
          </p:cNvSpPr>
          <p:nvPr>
            <p:ph type="subTitle" idx="4"/>
          </p:nvPr>
        </p:nvSpPr>
        <p:spPr>
          <a:xfrm>
            <a:off x="2671462" y="2450249"/>
            <a:ext cx="1257300" cy="152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34" name="Google Shape;134;p13"/>
          <p:cNvSpPr txBox="1">
            <a:spLocks noGrp="1"/>
          </p:cNvSpPr>
          <p:nvPr>
            <p:ph type="subTitle" idx="5"/>
          </p:nvPr>
        </p:nvSpPr>
        <p:spPr>
          <a:xfrm>
            <a:off x="2665825" y="2665171"/>
            <a:ext cx="1689600" cy="14232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
        <p:nvSpPr>
          <p:cNvPr id="135" name="Google Shape;135;p13"/>
          <p:cNvSpPr txBox="1">
            <a:spLocks noGrp="1"/>
          </p:cNvSpPr>
          <p:nvPr>
            <p:ph type="subTitle" idx="6"/>
          </p:nvPr>
        </p:nvSpPr>
        <p:spPr>
          <a:xfrm>
            <a:off x="4943337" y="1884672"/>
            <a:ext cx="1257300" cy="1524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3"/>
          <p:cNvSpPr txBox="1">
            <a:spLocks noGrp="1"/>
          </p:cNvSpPr>
          <p:nvPr>
            <p:ph type="subTitle" idx="7"/>
          </p:nvPr>
        </p:nvSpPr>
        <p:spPr>
          <a:xfrm>
            <a:off x="4937700" y="2099593"/>
            <a:ext cx="1689600" cy="16206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
        <p:nvSpPr>
          <p:cNvPr id="137" name="Google Shape;137;p13"/>
          <p:cNvSpPr txBox="1">
            <a:spLocks noGrp="1"/>
          </p:cNvSpPr>
          <p:nvPr>
            <p:ph type="subTitle" idx="8"/>
          </p:nvPr>
        </p:nvSpPr>
        <p:spPr>
          <a:xfrm>
            <a:off x="7238787" y="1057472"/>
            <a:ext cx="1257300" cy="1524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3"/>
          <p:cNvSpPr txBox="1">
            <a:spLocks noGrp="1"/>
          </p:cNvSpPr>
          <p:nvPr>
            <p:ph type="subTitle" idx="9"/>
          </p:nvPr>
        </p:nvSpPr>
        <p:spPr>
          <a:xfrm>
            <a:off x="7233150" y="1272358"/>
            <a:ext cx="1689600" cy="21960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 Light">
  <p:cSld name="CUSTOM_7_1_1_1_1_1_1_1_1_1_1_1_1_1_1_1_1_1_1_1">
    <p:spTree>
      <p:nvGrpSpPr>
        <p:cNvPr id="1" name="Shape 139"/>
        <p:cNvGrpSpPr/>
        <p:nvPr/>
      </p:nvGrpSpPr>
      <p:grpSpPr>
        <a:xfrm>
          <a:off x="0" y="0"/>
          <a:ext cx="0" cy="0"/>
          <a:chOff x="0" y="0"/>
          <a:chExt cx="0" cy="0"/>
        </a:xfrm>
      </p:grpSpPr>
      <p:sp>
        <p:nvSpPr>
          <p:cNvPr id="140" name="Google Shape;140;p14"/>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14"/>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4"/>
          <p:cNvSpPr txBox="1">
            <a:spLocks noGrp="1"/>
          </p:cNvSpPr>
          <p:nvPr>
            <p:ph type="title"/>
          </p:nvPr>
        </p:nvSpPr>
        <p:spPr>
          <a:xfrm>
            <a:off x="1453650" y="1325938"/>
            <a:ext cx="6236700" cy="2011800"/>
          </a:xfrm>
          <a:prstGeom prst="rect">
            <a:avLst/>
          </a:prstGeom>
        </p:spPr>
        <p:txBody>
          <a:bodyPr spcFirstLastPara="1" wrap="square" lIns="0" tIns="0" rIns="0" bIns="0" anchor="t" anchorCtr="0">
            <a:noAutofit/>
          </a:bodyPr>
          <a:lstStyle>
            <a:lvl1pPr lvl="0">
              <a:spcBef>
                <a:spcPts val="0"/>
              </a:spcBef>
              <a:spcAft>
                <a:spcPts val="0"/>
              </a:spcAft>
              <a:buNone/>
              <a:defRPr sz="2500"/>
            </a:lvl1pPr>
            <a:lvl2pPr lvl="1">
              <a:spcBef>
                <a:spcPts val="0"/>
              </a:spcBef>
              <a:spcAft>
                <a:spcPts val="0"/>
              </a:spcAft>
              <a:buNone/>
              <a:defRPr sz="2500"/>
            </a:lvl2pPr>
            <a:lvl3pPr lvl="2">
              <a:spcBef>
                <a:spcPts val="0"/>
              </a:spcBef>
              <a:spcAft>
                <a:spcPts val="0"/>
              </a:spcAft>
              <a:buNone/>
              <a:defRPr sz="2500"/>
            </a:lvl3pPr>
            <a:lvl4pPr lvl="3">
              <a:spcBef>
                <a:spcPts val="0"/>
              </a:spcBef>
              <a:spcAft>
                <a:spcPts val="0"/>
              </a:spcAft>
              <a:buNone/>
              <a:defRPr sz="2500"/>
            </a:lvl4pPr>
            <a:lvl5pPr lvl="4">
              <a:spcBef>
                <a:spcPts val="0"/>
              </a:spcBef>
              <a:spcAft>
                <a:spcPts val="0"/>
              </a:spcAft>
              <a:buNone/>
              <a:defRPr sz="2500"/>
            </a:lvl5pPr>
            <a:lvl6pPr lvl="5">
              <a:spcBef>
                <a:spcPts val="0"/>
              </a:spcBef>
              <a:spcAft>
                <a:spcPts val="0"/>
              </a:spcAft>
              <a:buNone/>
              <a:defRPr sz="2500"/>
            </a:lvl6pPr>
            <a:lvl7pPr lvl="6">
              <a:spcBef>
                <a:spcPts val="0"/>
              </a:spcBef>
              <a:spcAft>
                <a:spcPts val="0"/>
              </a:spcAft>
              <a:buNone/>
              <a:defRPr sz="2500"/>
            </a:lvl7pPr>
            <a:lvl8pPr lvl="7">
              <a:spcBef>
                <a:spcPts val="0"/>
              </a:spcBef>
              <a:spcAft>
                <a:spcPts val="0"/>
              </a:spcAft>
              <a:buNone/>
              <a:defRPr sz="2500"/>
            </a:lvl8pPr>
            <a:lvl9pPr lvl="8">
              <a:spcBef>
                <a:spcPts val="0"/>
              </a:spcBef>
              <a:spcAft>
                <a:spcPts val="0"/>
              </a:spcAft>
              <a:buNone/>
              <a:defRPr sz="2500"/>
            </a:lvl9pPr>
          </a:lstStyle>
          <a:p>
            <a:endParaRPr/>
          </a:p>
        </p:txBody>
      </p:sp>
      <p:sp>
        <p:nvSpPr>
          <p:cNvPr id="143" name="Google Shape;143;p14"/>
          <p:cNvSpPr>
            <a:spLocks noGrp="1"/>
          </p:cNvSpPr>
          <p:nvPr>
            <p:ph type="pic" idx="2"/>
          </p:nvPr>
        </p:nvSpPr>
        <p:spPr>
          <a:xfrm>
            <a:off x="1442350" y="3492500"/>
            <a:ext cx="408900" cy="408900"/>
          </a:xfrm>
          <a:prstGeom prst="ellipse">
            <a:avLst/>
          </a:prstGeom>
          <a:noFill/>
          <a:ln>
            <a:noFill/>
          </a:ln>
        </p:spPr>
      </p:sp>
      <p:sp>
        <p:nvSpPr>
          <p:cNvPr id="144" name="Google Shape;144;p14"/>
          <p:cNvSpPr txBox="1">
            <a:spLocks noGrp="1"/>
          </p:cNvSpPr>
          <p:nvPr>
            <p:ph type="subTitle" idx="3"/>
          </p:nvPr>
        </p:nvSpPr>
        <p:spPr>
          <a:xfrm>
            <a:off x="1957375" y="3536000"/>
            <a:ext cx="2661600" cy="187800"/>
          </a:xfrm>
          <a:prstGeom prst="rect">
            <a:avLst/>
          </a:prstGeom>
        </p:spPr>
        <p:txBody>
          <a:bodyPr spcFirstLastPara="1" wrap="square" lIns="0" tIns="0" rIns="0" bIns="0" anchor="ctr"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000"/>
              <a:buFont typeface="DM Sans SemiBold"/>
              <a:buNone/>
              <a:defRPr sz="1000">
                <a:latin typeface="DM Sans SemiBold"/>
                <a:ea typeface="DM Sans SemiBold"/>
                <a:cs typeface="DM Sans SemiBold"/>
                <a:sym typeface="DM Sans SemiBold"/>
              </a:defRPr>
            </a:lvl2pPr>
            <a:lvl3pPr lvl="2">
              <a:spcBef>
                <a:spcPts val="0"/>
              </a:spcBef>
              <a:spcAft>
                <a:spcPts val="0"/>
              </a:spcAft>
              <a:buSzPts val="1000"/>
              <a:buFont typeface="DM Sans SemiBold"/>
              <a:buNone/>
              <a:defRPr sz="1000">
                <a:latin typeface="DM Sans SemiBold"/>
                <a:ea typeface="DM Sans SemiBold"/>
                <a:cs typeface="DM Sans SemiBold"/>
                <a:sym typeface="DM Sans SemiBold"/>
              </a:defRPr>
            </a:lvl3pPr>
            <a:lvl4pPr lvl="3">
              <a:spcBef>
                <a:spcPts val="0"/>
              </a:spcBef>
              <a:spcAft>
                <a:spcPts val="0"/>
              </a:spcAft>
              <a:buSzPts val="1000"/>
              <a:buFont typeface="DM Sans SemiBold"/>
              <a:buNone/>
              <a:defRPr sz="1000">
                <a:latin typeface="DM Sans SemiBold"/>
                <a:ea typeface="DM Sans SemiBold"/>
                <a:cs typeface="DM Sans SemiBold"/>
                <a:sym typeface="DM Sans SemiBold"/>
              </a:defRPr>
            </a:lvl4pPr>
            <a:lvl5pPr lvl="4">
              <a:spcBef>
                <a:spcPts val="0"/>
              </a:spcBef>
              <a:spcAft>
                <a:spcPts val="0"/>
              </a:spcAft>
              <a:buSzPts val="1000"/>
              <a:buFont typeface="DM Sans SemiBold"/>
              <a:buNone/>
              <a:defRPr sz="1000">
                <a:latin typeface="DM Sans SemiBold"/>
                <a:ea typeface="DM Sans SemiBold"/>
                <a:cs typeface="DM Sans SemiBold"/>
                <a:sym typeface="DM Sans SemiBold"/>
              </a:defRPr>
            </a:lvl5pPr>
            <a:lvl6pPr lvl="5">
              <a:spcBef>
                <a:spcPts val="0"/>
              </a:spcBef>
              <a:spcAft>
                <a:spcPts val="0"/>
              </a:spcAft>
              <a:buSzPts val="1000"/>
              <a:buFont typeface="DM Sans SemiBold"/>
              <a:buNone/>
              <a:defRPr sz="1000">
                <a:latin typeface="DM Sans SemiBold"/>
                <a:ea typeface="DM Sans SemiBold"/>
                <a:cs typeface="DM Sans SemiBold"/>
                <a:sym typeface="DM Sans SemiBold"/>
              </a:defRPr>
            </a:lvl6pPr>
            <a:lvl7pPr lvl="6">
              <a:spcBef>
                <a:spcPts val="0"/>
              </a:spcBef>
              <a:spcAft>
                <a:spcPts val="0"/>
              </a:spcAft>
              <a:buSzPts val="1000"/>
              <a:buFont typeface="DM Sans SemiBold"/>
              <a:buNone/>
              <a:defRPr sz="1000">
                <a:latin typeface="DM Sans SemiBold"/>
                <a:ea typeface="DM Sans SemiBold"/>
                <a:cs typeface="DM Sans SemiBold"/>
                <a:sym typeface="DM Sans SemiBold"/>
              </a:defRPr>
            </a:lvl7pPr>
            <a:lvl8pPr lvl="7">
              <a:spcBef>
                <a:spcPts val="0"/>
              </a:spcBef>
              <a:spcAft>
                <a:spcPts val="0"/>
              </a:spcAft>
              <a:buSzPts val="1000"/>
              <a:buFont typeface="DM Sans SemiBold"/>
              <a:buNone/>
              <a:defRPr sz="1000">
                <a:latin typeface="DM Sans SemiBold"/>
                <a:ea typeface="DM Sans SemiBold"/>
                <a:cs typeface="DM Sans SemiBold"/>
                <a:sym typeface="DM Sans SemiBold"/>
              </a:defRPr>
            </a:lvl8pPr>
            <a:lvl9pPr lvl="8">
              <a:spcBef>
                <a:spcPts val="0"/>
              </a:spcBef>
              <a:spcAft>
                <a:spcPts val="0"/>
              </a:spcAft>
              <a:buSzPts val="1000"/>
              <a:buFont typeface="DM Sans SemiBold"/>
              <a:buNone/>
              <a:defRPr sz="1000">
                <a:latin typeface="DM Sans SemiBold"/>
                <a:ea typeface="DM Sans SemiBold"/>
                <a:cs typeface="DM Sans SemiBold"/>
                <a:sym typeface="DM Sans SemiBold"/>
              </a:defRPr>
            </a:lvl9pPr>
          </a:lstStyle>
          <a:p>
            <a:endParaRPr/>
          </a:p>
        </p:txBody>
      </p:sp>
      <p:sp>
        <p:nvSpPr>
          <p:cNvPr id="145" name="Google Shape;145;p14"/>
          <p:cNvSpPr txBox="1">
            <a:spLocks noGrp="1"/>
          </p:cNvSpPr>
          <p:nvPr>
            <p:ph type="subTitle" idx="4"/>
          </p:nvPr>
        </p:nvSpPr>
        <p:spPr>
          <a:xfrm>
            <a:off x="1957375" y="3678443"/>
            <a:ext cx="2661600" cy="187800"/>
          </a:xfrm>
          <a:prstGeom prst="rect">
            <a:avLst/>
          </a:prstGeom>
        </p:spPr>
        <p:txBody>
          <a:bodyPr spcFirstLastPara="1" wrap="square" lIns="0" tIns="0" rIns="0" bIns="0" anchor="ctr"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 Dark">
  <p:cSld name="CUSTOM_7_1_1_1_1_1_1_1_1_1_1_1_1_1_1_1_1_1_1_1_1">
    <p:bg>
      <p:bgPr>
        <a:solidFill>
          <a:schemeClr val="lt1"/>
        </a:solidFill>
        <a:effectLst/>
      </p:bgPr>
    </p:bg>
    <p:spTree>
      <p:nvGrpSpPr>
        <p:cNvPr id="1" name="Shape 146"/>
        <p:cNvGrpSpPr/>
        <p:nvPr/>
      </p:nvGrpSpPr>
      <p:grpSpPr>
        <a:xfrm>
          <a:off x="0" y="0"/>
          <a:ext cx="0" cy="0"/>
          <a:chOff x="0" y="0"/>
          <a:chExt cx="0" cy="0"/>
        </a:xfrm>
      </p:grpSpPr>
      <p:sp>
        <p:nvSpPr>
          <p:cNvPr id="147" name="Google Shape;147;p15"/>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15"/>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49" name="Google Shape;149;p15"/>
          <p:cNvSpPr txBox="1">
            <a:spLocks noGrp="1"/>
          </p:cNvSpPr>
          <p:nvPr>
            <p:ph type="title"/>
          </p:nvPr>
        </p:nvSpPr>
        <p:spPr>
          <a:xfrm>
            <a:off x="1453650" y="1325938"/>
            <a:ext cx="6236700" cy="2011800"/>
          </a:xfrm>
          <a:prstGeom prst="rect">
            <a:avLst/>
          </a:prstGeom>
        </p:spPr>
        <p:txBody>
          <a:bodyPr spcFirstLastPara="1" wrap="square" lIns="0" tIns="0" rIns="0" bIns="0" anchor="t" anchorCtr="0">
            <a:noAutofit/>
          </a:bodyPr>
          <a:lstStyle>
            <a:lvl1pPr lvl="0">
              <a:spcBef>
                <a:spcPts val="0"/>
              </a:spcBef>
              <a:spcAft>
                <a:spcPts val="0"/>
              </a:spcAft>
              <a:buNone/>
              <a:defRPr sz="2500">
                <a:solidFill>
                  <a:schemeClr val="dk1"/>
                </a:solidFill>
              </a:defRPr>
            </a:lvl1pPr>
            <a:lvl2pPr lvl="1">
              <a:spcBef>
                <a:spcPts val="0"/>
              </a:spcBef>
              <a:spcAft>
                <a:spcPts val="0"/>
              </a:spcAft>
              <a:buNone/>
              <a:defRPr sz="2500">
                <a:solidFill>
                  <a:schemeClr val="dk1"/>
                </a:solidFill>
              </a:defRPr>
            </a:lvl2pPr>
            <a:lvl3pPr lvl="2">
              <a:spcBef>
                <a:spcPts val="0"/>
              </a:spcBef>
              <a:spcAft>
                <a:spcPts val="0"/>
              </a:spcAft>
              <a:buNone/>
              <a:defRPr sz="2500">
                <a:solidFill>
                  <a:schemeClr val="dk1"/>
                </a:solidFill>
              </a:defRPr>
            </a:lvl3pPr>
            <a:lvl4pPr lvl="3">
              <a:spcBef>
                <a:spcPts val="0"/>
              </a:spcBef>
              <a:spcAft>
                <a:spcPts val="0"/>
              </a:spcAft>
              <a:buNone/>
              <a:defRPr sz="2500">
                <a:solidFill>
                  <a:schemeClr val="dk1"/>
                </a:solidFill>
              </a:defRPr>
            </a:lvl4pPr>
            <a:lvl5pPr lvl="4">
              <a:spcBef>
                <a:spcPts val="0"/>
              </a:spcBef>
              <a:spcAft>
                <a:spcPts val="0"/>
              </a:spcAft>
              <a:buNone/>
              <a:defRPr sz="2500">
                <a:solidFill>
                  <a:schemeClr val="dk1"/>
                </a:solidFill>
              </a:defRPr>
            </a:lvl5pPr>
            <a:lvl6pPr lvl="5">
              <a:spcBef>
                <a:spcPts val="0"/>
              </a:spcBef>
              <a:spcAft>
                <a:spcPts val="0"/>
              </a:spcAft>
              <a:buNone/>
              <a:defRPr sz="2500">
                <a:solidFill>
                  <a:schemeClr val="dk1"/>
                </a:solidFill>
              </a:defRPr>
            </a:lvl6pPr>
            <a:lvl7pPr lvl="6">
              <a:spcBef>
                <a:spcPts val="0"/>
              </a:spcBef>
              <a:spcAft>
                <a:spcPts val="0"/>
              </a:spcAft>
              <a:buNone/>
              <a:defRPr sz="2500">
                <a:solidFill>
                  <a:schemeClr val="dk1"/>
                </a:solidFill>
              </a:defRPr>
            </a:lvl7pPr>
            <a:lvl8pPr lvl="7">
              <a:spcBef>
                <a:spcPts val="0"/>
              </a:spcBef>
              <a:spcAft>
                <a:spcPts val="0"/>
              </a:spcAft>
              <a:buNone/>
              <a:defRPr sz="2500">
                <a:solidFill>
                  <a:schemeClr val="dk1"/>
                </a:solidFill>
              </a:defRPr>
            </a:lvl8pPr>
            <a:lvl9pPr lvl="8">
              <a:spcBef>
                <a:spcPts val="0"/>
              </a:spcBef>
              <a:spcAft>
                <a:spcPts val="0"/>
              </a:spcAft>
              <a:buNone/>
              <a:defRPr sz="2500">
                <a:solidFill>
                  <a:schemeClr val="dk1"/>
                </a:solidFill>
              </a:defRPr>
            </a:lvl9pPr>
          </a:lstStyle>
          <a:p>
            <a:endParaRPr/>
          </a:p>
        </p:txBody>
      </p:sp>
      <p:sp>
        <p:nvSpPr>
          <p:cNvPr id="150" name="Google Shape;150;p15"/>
          <p:cNvSpPr>
            <a:spLocks noGrp="1"/>
          </p:cNvSpPr>
          <p:nvPr>
            <p:ph type="pic" idx="2"/>
          </p:nvPr>
        </p:nvSpPr>
        <p:spPr>
          <a:xfrm>
            <a:off x="1442350" y="3492500"/>
            <a:ext cx="408900" cy="408900"/>
          </a:xfrm>
          <a:prstGeom prst="ellipse">
            <a:avLst/>
          </a:prstGeom>
          <a:noFill/>
          <a:ln>
            <a:noFill/>
          </a:ln>
        </p:spPr>
      </p:sp>
      <p:sp>
        <p:nvSpPr>
          <p:cNvPr id="151" name="Google Shape;151;p15"/>
          <p:cNvSpPr txBox="1">
            <a:spLocks noGrp="1"/>
          </p:cNvSpPr>
          <p:nvPr>
            <p:ph type="subTitle" idx="3"/>
          </p:nvPr>
        </p:nvSpPr>
        <p:spPr>
          <a:xfrm>
            <a:off x="1957375" y="3536000"/>
            <a:ext cx="2661600" cy="1878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2pPr>
            <a:lvl3pPr lvl="2">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3pPr>
            <a:lvl4pPr lvl="3">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4pPr>
            <a:lvl5pPr lvl="4">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5pPr>
            <a:lvl6pPr lvl="5">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6pPr>
            <a:lvl7pPr lvl="6">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7pPr>
            <a:lvl8pPr lvl="7">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8pPr>
            <a:lvl9pPr lvl="8">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9pPr>
          </a:lstStyle>
          <a:p>
            <a:endParaRPr/>
          </a:p>
        </p:txBody>
      </p:sp>
      <p:sp>
        <p:nvSpPr>
          <p:cNvPr id="152" name="Google Shape;152;p15"/>
          <p:cNvSpPr txBox="1">
            <a:spLocks noGrp="1"/>
          </p:cNvSpPr>
          <p:nvPr>
            <p:ph type="subTitle" idx="4"/>
          </p:nvPr>
        </p:nvSpPr>
        <p:spPr>
          <a:xfrm>
            <a:off x="1957375" y="3678443"/>
            <a:ext cx="2661600" cy="1878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ve modules">
  <p:cSld name="CUSTOM">
    <p:bg>
      <p:bgPr>
        <a:solidFill>
          <a:schemeClr val="lt1"/>
        </a:solidFill>
        <a:effectLst/>
      </p:bgPr>
    </p:bg>
    <p:spTree>
      <p:nvGrpSpPr>
        <p:cNvPr id="1" name="Shape 153"/>
        <p:cNvGrpSpPr/>
        <p:nvPr/>
      </p:nvGrpSpPr>
      <p:grpSpPr>
        <a:xfrm>
          <a:off x="0" y="0"/>
          <a:ext cx="0" cy="0"/>
          <a:chOff x="0" y="0"/>
          <a:chExt cx="0" cy="0"/>
        </a:xfrm>
      </p:grpSpPr>
      <p:sp>
        <p:nvSpPr>
          <p:cNvPr id="154" name="Google Shape;154;p16"/>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55" name="Google Shape;155;p16"/>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156" name="Google Shape;156;p16"/>
          <p:cNvSpPr txBox="1">
            <a:spLocks noGrp="1"/>
          </p:cNvSpPr>
          <p:nvPr>
            <p:ph type="subTitle" idx="2"/>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57" name="Google Shape;157;p16"/>
          <p:cNvSpPr txBox="1">
            <a:spLocks noGrp="1"/>
          </p:cNvSpPr>
          <p:nvPr>
            <p:ph type="body" idx="3"/>
          </p:nvPr>
        </p:nvSpPr>
        <p:spPr>
          <a:xfrm>
            <a:off x="361975" y="3256513"/>
            <a:ext cx="3860100" cy="13275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
        <p:nvSpPr>
          <p:cNvPr id="158" name="Google Shape;158;p16"/>
          <p:cNvSpPr txBox="1">
            <a:spLocks noGrp="1"/>
          </p:cNvSpPr>
          <p:nvPr>
            <p:ph type="title" idx="4"/>
          </p:nvPr>
        </p:nvSpPr>
        <p:spPr>
          <a:xfrm>
            <a:off x="4800825" y="258072"/>
            <a:ext cx="17622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
        <p:nvSpPr>
          <p:cNvPr id="159" name="Google Shape;159;p16"/>
          <p:cNvSpPr txBox="1">
            <a:spLocks noGrp="1"/>
          </p:cNvSpPr>
          <p:nvPr>
            <p:ph type="title" idx="5"/>
          </p:nvPr>
        </p:nvSpPr>
        <p:spPr>
          <a:xfrm>
            <a:off x="7094925" y="258072"/>
            <a:ext cx="17622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160" name="Google Shape;160;p16"/>
          <p:cNvSpPr txBox="1">
            <a:spLocks noGrp="1"/>
          </p:cNvSpPr>
          <p:nvPr>
            <p:ph type="title" idx="6"/>
          </p:nvPr>
        </p:nvSpPr>
        <p:spPr>
          <a:xfrm>
            <a:off x="4800825" y="1698225"/>
            <a:ext cx="17622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161" name="Google Shape;161;p16"/>
          <p:cNvSpPr txBox="1">
            <a:spLocks noGrp="1"/>
          </p:cNvSpPr>
          <p:nvPr>
            <p:ph type="body" idx="7"/>
          </p:nvPr>
        </p:nvSpPr>
        <p:spPr>
          <a:xfrm>
            <a:off x="4800825" y="4122308"/>
            <a:ext cx="3975900" cy="4617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162" name="Google Shape;162;p16"/>
          <p:cNvSpPr txBox="1">
            <a:spLocks noGrp="1"/>
          </p:cNvSpPr>
          <p:nvPr>
            <p:ph type="title" idx="8"/>
          </p:nvPr>
        </p:nvSpPr>
        <p:spPr>
          <a:xfrm>
            <a:off x="4800825" y="3215225"/>
            <a:ext cx="3975900" cy="798900"/>
          </a:xfrm>
          <a:prstGeom prst="rect">
            <a:avLst/>
          </a:prstGeom>
        </p:spPr>
        <p:txBody>
          <a:bodyPr spcFirstLastPara="1" wrap="square" lIns="0" tIns="0" rIns="0" bIns="0" anchor="t" anchorCtr="0">
            <a:noAutofit/>
          </a:bodyPr>
          <a:lstStyle>
            <a:lvl1pPr lvl="0">
              <a:spcBef>
                <a:spcPts val="0"/>
              </a:spcBef>
              <a:spcAft>
                <a:spcPts val="0"/>
              </a:spcAft>
              <a:buNone/>
              <a:defRPr sz="6200"/>
            </a:lvl1pPr>
            <a:lvl2pPr lvl="1">
              <a:spcBef>
                <a:spcPts val="0"/>
              </a:spcBef>
              <a:spcAft>
                <a:spcPts val="0"/>
              </a:spcAft>
              <a:buNone/>
              <a:defRPr sz="2200">
                <a:solidFill>
                  <a:schemeClr val="dk1"/>
                </a:solidFill>
              </a:defRPr>
            </a:lvl2pPr>
            <a:lvl3pPr lvl="2">
              <a:spcBef>
                <a:spcPts val="0"/>
              </a:spcBef>
              <a:spcAft>
                <a:spcPts val="0"/>
              </a:spcAft>
              <a:buNone/>
              <a:defRPr sz="2200">
                <a:solidFill>
                  <a:schemeClr val="dk1"/>
                </a:solidFill>
              </a:defRPr>
            </a:lvl3pPr>
            <a:lvl4pPr lvl="3">
              <a:spcBef>
                <a:spcPts val="0"/>
              </a:spcBef>
              <a:spcAft>
                <a:spcPts val="0"/>
              </a:spcAft>
              <a:buNone/>
              <a:defRPr sz="2200">
                <a:solidFill>
                  <a:schemeClr val="dk1"/>
                </a:solidFill>
              </a:defRPr>
            </a:lvl4pPr>
            <a:lvl5pPr lvl="4">
              <a:spcBef>
                <a:spcPts val="0"/>
              </a:spcBef>
              <a:spcAft>
                <a:spcPts val="0"/>
              </a:spcAft>
              <a:buNone/>
              <a:defRPr sz="2200">
                <a:solidFill>
                  <a:schemeClr val="dk1"/>
                </a:solidFill>
              </a:defRPr>
            </a:lvl5pPr>
            <a:lvl6pPr lvl="5">
              <a:spcBef>
                <a:spcPts val="0"/>
              </a:spcBef>
              <a:spcAft>
                <a:spcPts val="0"/>
              </a:spcAft>
              <a:buNone/>
              <a:defRPr sz="2200">
                <a:solidFill>
                  <a:schemeClr val="dk1"/>
                </a:solidFill>
              </a:defRPr>
            </a:lvl6pPr>
            <a:lvl7pPr lvl="6">
              <a:spcBef>
                <a:spcPts val="0"/>
              </a:spcBef>
              <a:spcAft>
                <a:spcPts val="0"/>
              </a:spcAft>
              <a:buNone/>
              <a:defRPr sz="2200">
                <a:solidFill>
                  <a:schemeClr val="dk1"/>
                </a:solidFill>
              </a:defRPr>
            </a:lvl7pPr>
            <a:lvl8pPr lvl="7">
              <a:spcBef>
                <a:spcPts val="0"/>
              </a:spcBef>
              <a:spcAft>
                <a:spcPts val="0"/>
              </a:spcAft>
              <a:buNone/>
              <a:defRPr sz="2200">
                <a:solidFill>
                  <a:schemeClr val="dk1"/>
                </a:solidFill>
              </a:defRPr>
            </a:lvl8pPr>
            <a:lvl9pPr lvl="8">
              <a:spcBef>
                <a:spcPts val="0"/>
              </a:spcBef>
              <a:spcAft>
                <a:spcPts val="0"/>
              </a:spcAft>
              <a:buNone/>
              <a:defRPr sz="2200">
                <a:solidFill>
                  <a:schemeClr val="dk1"/>
                </a:solidFill>
              </a:defRPr>
            </a:lvl9pPr>
          </a:lstStyle>
          <a:p>
            <a:endParaRPr/>
          </a:p>
        </p:txBody>
      </p:sp>
      <p:sp>
        <p:nvSpPr>
          <p:cNvPr id="163" name="Google Shape;163;p16"/>
          <p:cNvSpPr txBox="1">
            <a:spLocks noGrp="1"/>
          </p:cNvSpPr>
          <p:nvPr>
            <p:ph type="body" idx="9"/>
          </p:nvPr>
        </p:nvSpPr>
        <p:spPr>
          <a:xfrm>
            <a:off x="4800825" y="2268700"/>
            <a:ext cx="1762200" cy="4617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64" name="Google Shape;164;p16"/>
          <p:cNvSpPr txBox="1">
            <a:spLocks noGrp="1"/>
          </p:cNvSpPr>
          <p:nvPr>
            <p:ph type="body" idx="13"/>
          </p:nvPr>
        </p:nvSpPr>
        <p:spPr>
          <a:xfrm>
            <a:off x="7115650" y="2268700"/>
            <a:ext cx="1762200" cy="4617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65" name="Google Shape;165;p16"/>
          <p:cNvSpPr txBox="1">
            <a:spLocks noGrp="1"/>
          </p:cNvSpPr>
          <p:nvPr>
            <p:ph type="body" idx="14"/>
          </p:nvPr>
        </p:nvSpPr>
        <p:spPr>
          <a:xfrm>
            <a:off x="4800825" y="860100"/>
            <a:ext cx="1762200" cy="4617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x modules">
  <p:cSld name="CUSTOM_1">
    <p:bg>
      <p:bgPr>
        <a:solidFill>
          <a:schemeClr val="lt1"/>
        </a:solidFill>
        <a:effectLst/>
      </p:bgPr>
    </p:bg>
    <p:spTree>
      <p:nvGrpSpPr>
        <p:cNvPr id="1" name="Shape 166"/>
        <p:cNvGrpSpPr/>
        <p:nvPr/>
      </p:nvGrpSpPr>
      <p:grpSpPr>
        <a:xfrm>
          <a:off x="0" y="0"/>
          <a:ext cx="0" cy="0"/>
          <a:chOff x="0" y="0"/>
          <a:chExt cx="0" cy="0"/>
        </a:xfrm>
      </p:grpSpPr>
      <p:sp>
        <p:nvSpPr>
          <p:cNvPr id="167" name="Google Shape;167;p17"/>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68" name="Google Shape;168;p17"/>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169" name="Google Shape;169;p17"/>
          <p:cNvSpPr txBox="1">
            <a:spLocks noGrp="1"/>
          </p:cNvSpPr>
          <p:nvPr>
            <p:ph type="subTitle" idx="2"/>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70" name="Google Shape;170;p17"/>
          <p:cNvSpPr txBox="1">
            <a:spLocks noGrp="1"/>
          </p:cNvSpPr>
          <p:nvPr>
            <p:ph type="body" idx="3"/>
          </p:nvPr>
        </p:nvSpPr>
        <p:spPr>
          <a:xfrm>
            <a:off x="4800825" y="3665600"/>
            <a:ext cx="3975900" cy="11142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71" name="Google Shape;171;p17"/>
          <p:cNvSpPr txBox="1">
            <a:spLocks noGrp="1"/>
          </p:cNvSpPr>
          <p:nvPr>
            <p:ph type="subTitle" idx="4"/>
          </p:nvPr>
        </p:nvSpPr>
        <p:spPr>
          <a:xfrm>
            <a:off x="4800825" y="3285232"/>
            <a:ext cx="3975900" cy="1878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172" name="Google Shape;172;p17"/>
          <p:cNvSpPr txBox="1">
            <a:spLocks noGrp="1"/>
          </p:cNvSpPr>
          <p:nvPr>
            <p:ph type="body" idx="5"/>
          </p:nvPr>
        </p:nvSpPr>
        <p:spPr>
          <a:xfrm>
            <a:off x="2611802" y="3665600"/>
            <a:ext cx="1627500" cy="11142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SzPts val="1000"/>
              <a:buFont typeface="DM Sans"/>
              <a:buChar char="●"/>
              <a:defRPr sz="1000"/>
            </a:lvl1pPr>
            <a:lvl2pPr marL="914400" lvl="1" indent="-292100">
              <a:lnSpc>
                <a:spcPct val="100000"/>
              </a:lnSpc>
              <a:spcBef>
                <a:spcPts val="800"/>
              </a:spcBef>
              <a:spcAft>
                <a:spcPts val="0"/>
              </a:spcAft>
              <a:buSzPts val="1000"/>
              <a:buFont typeface="DM Sans"/>
              <a:buChar char="○"/>
              <a:defRPr sz="1000"/>
            </a:lvl2pPr>
            <a:lvl3pPr marL="1371600" lvl="2" indent="-292100">
              <a:lnSpc>
                <a:spcPct val="100000"/>
              </a:lnSpc>
              <a:spcBef>
                <a:spcPts val="800"/>
              </a:spcBef>
              <a:spcAft>
                <a:spcPts val="0"/>
              </a:spcAft>
              <a:buSzPts val="1000"/>
              <a:buFont typeface="DM Sans"/>
              <a:buChar char="■"/>
              <a:defRPr sz="1000"/>
            </a:lvl3pPr>
            <a:lvl4pPr marL="1828800" lvl="3" indent="-292100">
              <a:lnSpc>
                <a:spcPct val="100000"/>
              </a:lnSpc>
              <a:spcBef>
                <a:spcPts val="800"/>
              </a:spcBef>
              <a:spcAft>
                <a:spcPts val="0"/>
              </a:spcAft>
              <a:buSzPts val="1000"/>
              <a:buFont typeface="DM Sans"/>
              <a:buChar char="●"/>
              <a:defRPr sz="1000"/>
            </a:lvl4pPr>
            <a:lvl5pPr marL="2286000" lvl="4" indent="-292100">
              <a:lnSpc>
                <a:spcPct val="100000"/>
              </a:lnSpc>
              <a:spcBef>
                <a:spcPts val="800"/>
              </a:spcBef>
              <a:spcAft>
                <a:spcPts val="0"/>
              </a:spcAft>
              <a:buSzPts val="1000"/>
              <a:buFont typeface="DM Sans"/>
              <a:buChar char="○"/>
              <a:defRPr sz="1000"/>
            </a:lvl5pPr>
            <a:lvl6pPr marL="2743200" lvl="5" indent="-292100">
              <a:lnSpc>
                <a:spcPct val="100000"/>
              </a:lnSpc>
              <a:spcBef>
                <a:spcPts val="800"/>
              </a:spcBef>
              <a:spcAft>
                <a:spcPts val="0"/>
              </a:spcAft>
              <a:buSzPts val="1000"/>
              <a:buFont typeface="DM Sans"/>
              <a:buChar char="■"/>
              <a:defRPr sz="1000"/>
            </a:lvl6pPr>
            <a:lvl7pPr marL="3200400" lvl="6" indent="-292100">
              <a:lnSpc>
                <a:spcPct val="100000"/>
              </a:lnSpc>
              <a:spcBef>
                <a:spcPts val="800"/>
              </a:spcBef>
              <a:spcAft>
                <a:spcPts val="0"/>
              </a:spcAft>
              <a:buSzPts val="1000"/>
              <a:buFont typeface="DM Sans"/>
              <a:buChar char="●"/>
              <a:defRPr sz="1000"/>
            </a:lvl7pPr>
            <a:lvl8pPr marL="3657600" lvl="7" indent="-292100">
              <a:lnSpc>
                <a:spcPct val="100000"/>
              </a:lnSpc>
              <a:spcBef>
                <a:spcPts val="800"/>
              </a:spcBef>
              <a:spcAft>
                <a:spcPts val="0"/>
              </a:spcAft>
              <a:buSzPts val="1000"/>
              <a:buFont typeface="DM Sans"/>
              <a:buChar char="○"/>
              <a:defRPr sz="1000"/>
            </a:lvl8pPr>
            <a:lvl9pPr marL="4114800" lvl="8" indent="-292100">
              <a:lnSpc>
                <a:spcPct val="100000"/>
              </a:lnSpc>
              <a:spcBef>
                <a:spcPts val="800"/>
              </a:spcBef>
              <a:spcAft>
                <a:spcPts val="800"/>
              </a:spcAft>
              <a:buSzPts val="1000"/>
              <a:buFont typeface="DM Sans"/>
              <a:buChar char="■"/>
              <a:defRPr sz="1000"/>
            </a:lvl9pPr>
          </a:lstStyle>
          <a:p>
            <a:endParaRPr/>
          </a:p>
        </p:txBody>
      </p:sp>
      <p:sp>
        <p:nvSpPr>
          <p:cNvPr id="173" name="Google Shape;173;p17"/>
          <p:cNvSpPr txBox="1">
            <a:spLocks noGrp="1"/>
          </p:cNvSpPr>
          <p:nvPr>
            <p:ph type="subTitle" idx="6"/>
          </p:nvPr>
        </p:nvSpPr>
        <p:spPr>
          <a:xfrm>
            <a:off x="2611802" y="3285232"/>
            <a:ext cx="1627500" cy="187800"/>
          </a:xfrm>
          <a:prstGeom prst="rect">
            <a:avLst/>
          </a:prstGeom>
        </p:spPr>
        <p:txBody>
          <a:bodyPr spcFirstLastPara="1" wrap="square" lIns="0" tIns="0" rIns="0" bIns="0" anchor="t" anchorCtr="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74" name="Google Shape;174;p17"/>
          <p:cNvSpPr txBox="1">
            <a:spLocks noGrp="1"/>
          </p:cNvSpPr>
          <p:nvPr>
            <p:ph type="body" idx="7"/>
          </p:nvPr>
        </p:nvSpPr>
        <p:spPr>
          <a:xfrm>
            <a:off x="361977" y="3665600"/>
            <a:ext cx="1627500" cy="11142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75" name="Google Shape;175;p17"/>
          <p:cNvSpPr txBox="1">
            <a:spLocks noGrp="1"/>
          </p:cNvSpPr>
          <p:nvPr>
            <p:ph type="subTitle" idx="8"/>
          </p:nvPr>
        </p:nvSpPr>
        <p:spPr>
          <a:xfrm>
            <a:off x="361977" y="3285232"/>
            <a:ext cx="1627500" cy="1878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176" name="Google Shape;176;p17"/>
          <p:cNvSpPr txBox="1">
            <a:spLocks noGrp="1"/>
          </p:cNvSpPr>
          <p:nvPr>
            <p:ph type="body" idx="9"/>
          </p:nvPr>
        </p:nvSpPr>
        <p:spPr>
          <a:xfrm>
            <a:off x="4900725" y="1196103"/>
            <a:ext cx="1627500" cy="13854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177" name="Google Shape;177;p17"/>
          <p:cNvSpPr txBox="1">
            <a:spLocks noGrp="1"/>
          </p:cNvSpPr>
          <p:nvPr>
            <p:ph type="subTitle" idx="13"/>
          </p:nvPr>
        </p:nvSpPr>
        <p:spPr>
          <a:xfrm>
            <a:off x="4900725" y="706863"/>
            <a:ext cx="1627500" cy="1878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a:endParaRPr/>
          </a:p>
        </p:txBody>
      </p:sp>
      <p:sp>
        <p:nvSpPr>
          <p:cNvPr id="178" name="Google Shape;178;p17"/>
          <p:cNvSpPr txBox="1">
            <a:spLocks noGrp="1"/>
          </p:cNvSpPr>
          <p:nvPr>
            <p:ph type="body" idx="14"/>
          </p:nvPr>
        </p:nvSpPr>
        <p:spPr>
          <a:xfrm>
            <a:off x="7149175" y="1196103"/>
            <a:ext cx="1627500" cy="13854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179" name="Google Shape;179;p17"/>
          <p:cNvSpPr txBox="1">
            <a:spLocks noGrp="1"/>
          </p:cNvSpPr>
          <p:nvPr>
            <p:ph type="subTitle" idx="15"/>
          </p:nvPr>
        </p:nvSpPr>
        <p:spPr>
          <a:xfrm>
            <a:off x="7149175" y="706863"/>
            <a:ext cx="1627500" cy="187800"/>
          </a:xfrm>
          <a:prstGeom prst="rect">
            <a:avLst/>
          </a:prstGeom>
        </p:spPr>
        <p:txBody>
          <a:bodyPr spcFirstLastPara="1" wrap="square" lIns="0" tIns="0" rIns="0" bIns="0" anchor="t" anchorCtr="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80" name="Google Shape;180;p17"/>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modules">
  <p:cSld name="CUSTOM_1_1">
    <p:bg>
      <p:bgPr>
        <a:solidFill>
          <a:schemeClr val="lt1"/>
        </a:solidFill>
        <a:effectLst/>
      </p:bgPr>
    </p:bg>
    <p:spTree>
      <p:nvGrpSpPr>
        <p:cNvPr id="1" name="Shape 181"/>
        <p:cNvGrpSpPr/>
        <p:nvPr/>
      </p:nvGrpSpPr>
      <p:grpSpPr>
        <a:xfrm>
          <a:off x="0" y="0"/>
          <a:ext cx="0" cy="0"/>
          <a:chOff x="0" y="0"/>
          <a:chExt cx="0" cy="0"/>
        </a:xfrm>
      </p:grpSpPr>
      <p:sp>
        <p:nvSpPr>
          <p:cNvPr id="182" name="Google Shape;182;p18"/>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83" name="Google Shape;183;p18"/>
          <p:cNvSpPr txBox="1">
            <a:spLocks noGrp="1"/>
          </p:cNvSpPr>
          <p:nvPr>
            <p:ph type="subTitle" idx="2"/>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184" name="Google Shape;184;p18"/>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18"/>
          <p:cNvSpPr txBox="1">
            <a:spLocks noGrp="1"/>
          </p:cNvSpPr>
          <p:nvPr>
            <p:ph type="title"/>
          </p:nvPr>
        </p:nvSpPr>
        <p:spPr>
          <a:xfrm>
            <a:off x="5796575" y="2351325"/>
            <a:ext cx="9895200" cy="7104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6200">
                <a:solidFill>
                  <a:schemeClr val="dk1"/>
                </a:solidFill>
              </a:defRPr>
            </a:lvl1pPr>
            <a:lvl2pPr lvl="1">
              <a:lnSpc>
                <a:spcPct val="90000"/>
              </a:lnSpc>
              <a:spcBef>
                <a:spcPts val="0"/>
              </a:spcBef>
              <a:spcAft>
                <a:spcPts val="0"/>
              </a:spcAft>
              <a:buNone/>
              <a:defRPr sz="6200">
                <a:solidFill>
                  <a:schemeClr val="dk1"/>
                </a:solidFill>
              </a:defRPr>
            </a:lvl2pPr>
            <a:lvl3pPr lvl="2">
              <a:lnSpc>
                <a:spcPct val="90000"/>
              </a:lnSpc>
              <a:spcBef>
                <a:spcPts val="0"/>
              </a:spcBef>
              <a:spcAft>
                <a:spcPts val="0"/>
              </a:spcAft>
              <a:buNone/>
              <a:defRPr sz="6200">
                <a:solidFill>
                  <a:schemeClr val="dk1"/>
                </a:solidFill>
              </a:defRPr>
            </a:lvl3pPr>
            <a:lvl4pPr lvl="3">
              <a:lnSpc>
                <a:spcPct val="90000"/>
              </a:lnSpc>
              <a:spcBef>
                <a:spcPts val="0"/>
              </a:spcBef>
              <a:spcAft>
                <a:spcPts val="0"/>
              </a:spcAft>
              <a:buNone/>
              <a:defRPr sz="6200">
                <a:solidFill>
                  <a:schemeClr val="dk1"/>
                </a:solidFill>
              </a:defRPr>
            </a:lvl4pPr>
            <a:lvl5pPr lvl="4">
              <a:lnSpc>
                <a:spcPct val="90000"/>
              </a:lnSpc>
              <a:spcBef>
                <a:spcPts val="0"/>
              </a:spcBef>
              <a:spcAft>
                <a:spcPts val="0"/>
              </a:spcAft>
              <a:buNone/>
              <a:defRPr sz="6200">
                <a:solidFill>
                  <a:schemeClr val="dk1"/>
                </a:solidFill>
              </a:defRPr>
            </a:lvl5pPr>
            <a:lvl6pPr lvl="5">
              <a:lnSpc>
                <a:spcPct val="90000"/>
              </a:lnSpc>
              <a:spcBef>
                <a:spcPts val="0"/>
              </a:spcBef>
              <a:spcAft>
                <a:spcPts val="0"/>
              </a:spcAft>
              <a:buNone/>
              <a:defRPr sz="6200">
                <a:solidFill>
                  <a:schemeClr val="dk1"/>
                </a:solidFill>
              </a:defRPr>
            </a:lvl6pPr>
            <a:lvl7pPr lvl="6">
              <a:lnSpc>
                <a:spcPct val="90000"/>
              </a:lnSpc>
              <a:spcBef>
                <a:spcPts val="0"/>
              </a:spcBef>
              <a:spcAft>
                <a:spcPts val="0"/>
              </a:spcAft>
              <a:buNone/>
              <a:defRPr sz="6200">
                <a:solidFill>
                  <a:schemeClr val="dk1"/>
                </a:solidFill>
              </a:defRPr>
            </a:lvl7pPr>
            <a:lvl8pPr lvl="7">
              <a:lnSpc>
                <a:spcPct val="90000"/>
              </a:lnSpc>
              <a:spcBef>
                <a:spcPts val="0"/>
              </a:spcBef>
              <a:spcAft>
                <a:spcPts val="0"/>
              </a:spcAft>
              <a:buNone/>
              <a:defRPr sz="6200">
                <a:solidFill>
                  <a:schemeClr val="dk1"/>
                </a:solidFill>
              </a:defRPr>
            </a:lvl8pPr>
            <a:lvl9pPr lvl="8">
              <a:lnSpc>
                <a:spcPct val="90000"/>
              </a:lnSpc>
              <a:spcBef>
                <a:spcPts val="0"/>
              </a:spcBef>
              <a:spcAft>
                <a:spcPts val="0"/>
              </a:spcAft>
              <a:buNone/>
              <a:defRPr sz="6200">
                <a:solidFill>
                  <a:schemeClr val="dk1"/>
                </a:solidFill>
              </a:defRPr>
            </a:lvl9pPr>
          </a:lstStyle>
          <a:p>
            <a:endParaRPr/>
          </a:p>
        </p:txBody>
      </p:sp>
      <p:sp>
        <p:nvSpPr>
          <p:cNvPr id="186" name="Google Shape;186;p18"/>
          <p:cNvSpPr txBox="1">
            <a:spLocks noGrp="1"/>
          </p:cNvSpPr>
          <p:nvPr>
            <p:ph type="title" idx="3"/>
          </p:nvPr>
        </p:nvSpPr>
        <p:spPr>
          <a:xfrm>
            <a:off x="5796575" y="507450"/>
            <a:ext cx="9895200" cy="7104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6200"/>
            </a:lvl1pPr>
            <a:lvl2pPr lvl="1">
              <a:lnSpc>
                <a:spcPct val="90000"/>
              </a:lnSpc>
              <a:spcBef>
                <a:spcPts val="0"/>
              </a:spcBef>
              <a:spcAft>
                <a:spcPts val="0"/>
              </a:spcAft>
              <a:buNone/>
              <a:defRPr sz="6200"/>
            </a:lvl2pPr>
            <a:lvl3pPr lvl="2">
              <a:lnSpc>
                <a:spcPct val="90000"/>
              </a:lnSpc>
              <a:spcBef>
                <a:spcPts val="0"/>
              </a:spcBef>
              <a:spcAft>
                <a:spcPts val="0"/>
              </a:spcAft>
              <a:buNone/>
              <a:defRPr sz="6200"/>
            </a:lvl3pPr>
            <a:lvl4pPr lvl="3">
              <a:lnSpc>
                <a:spcPct val="90000"/>
              </a:lnSpc>
              <a:spcBef>
                <a:spcPts val="0"/>
              </a:spcBef>
              <a:spcAft>
                <a:spcPts val="0"/>
              </a:spcAft>
              <a:buNone/>
              <a:defRPr sz="6200"/>
            </a:lvl4pPr>
            <a:lvl5pPr lvl="4">
              <a:lnSpc>
                <a:spcPct val="90000"/>
              </a:lnSpc>
              <a:spcBef>
                <a:spcPts val="0"/>
              </a:spcBef>
              <a:spcAft>
                <a:spcPts val="0"/>
              </a:spcAft>
              <a:buNone/>
              <a:defRPr sz="6200"/>
            </a:lvl5pPr>
            <a:lvl6pPr lvl="5">
              <a:lnSpc>
                <a:spcPct val="90000"/>
              </a:lnSpc>
              <a:spcBef>
                <a:spcPts val="0"/>
              </a:spcBef>
              <a:spcAft>
                <a:spcPts val="0"/>
              </a:spcAft>
              <a:buNone/>
              <a:defRPr sz="6200"/>
            </a:lvl6pPr>
            <a:lvl7pPr lvl="6">
              <a:lnSpc>
                <a:spcPct val="90000"/>
              </a:lnSpc>
              <a:spcBef>
                <a:spcPts val="0"/>
              </a:spcBef>
              <a:spcAft>
                <a:spcPts val="0"/>
              </a:spcAft>
              <a:buNone/>
              <a:defRPr sz="6200"/>
            </a:lvl7pPr>
            <a:lvl8pPr lvl="7">
              <a:lnSpc>
                <a:spcPct val="90000"/>
              </a:lnSpc>
              <a:spcBef>
                <a:spcPts val="0"/>
              </a:spcBef>
              <a:spcAft>
                <a:spcPts val="0"/>
              </a:spcAft>
              <a:buNone/>
              <a:defRPr sz="6200"/>
            </a:lvl8pPr>
            <a:lvl9pPr lvl="8">
              <a:lnSpc>
                <a:spcPct val="90000"/>
              </a:lnSpc>
              <a:spcBef>
                <a:spcPts val="0"/>
              </a:spcBef>
              <a:spcAft>
                <a:spcPts val="0"/>
              </a:spcAft>
              <a:buNone/>
              <a:defRPr sz="6200"/>
            </a:lvl9pPr>
          </a:lstStyle>
          <a:p>
            <a:endParaRPr/>
          </a:p>
        </p:txBody>
      </p:sp>
      <p:sp>
        <p:nvSpPr>
          <p:cNvPr id="187" name="Google Shape;187;p18"/>
          <p:cNvSpPr txBox="1">
            <a:spLocks noGrp="1"/>
          </p:cNvSpPr>
          <p:nvPr>
            <p:ph type="subTitle" idx="4"/>
          </p:nvPr>
        </p:nvSpPr>
        <p:spPr>
          <a:xfrm>
            <a:off x="5712600" y="4290612"/>
            <a:ext cx="2613300" cy="543900"/>
          </a:xfrm>
          <a:prstGeom prst="rect">
            <a:avLst/>
          </a:prstGeom>
        </p:spPr>
        <p:txBody>
          <a:bodyPr spcFirstLastPara="1" wrap="square" lIns="0" tIns="0" rIns="0" bIns="0" anchor="b" anchorCtr="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
        <p:nvSpPr>
          <p:cNvPr id="188" name="Google Shape;188;p18"/>
          <p:cNvSpPr txBox="1">
            <a:spLocks noGrp="1"/>
          </p:cNvSpPr>
          <p:nvPr>
            <p:ph type="subTitle" idx="5"/>
          </p:nvPr>
        </p:nvSpPr>
        <p:spPr>
          <a:xfrm>
            <a:off x="5712600" y="3243901"/>
            <a:ext cx="2613300" cy="432300"/>
          </a:xfrm>
          <a:prstGeom prst="rect">
            <a:avLst/>
          </a:prstGeom>
        </p:spPr>
        <p:txBody>
          <a:bodyPr spcFirstLastPara="1" wrap="square" lIns="0" tIns="0" rIns="0" bIns="0" anchor="b" anchorCtr="0">
            <a:no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89" name="Google Shape;189;p18"/>
          <p:cNvSpPr txBox="1">
            <a:spLocks noGrp="1"/>
          </p:cNvSpPr>
          <p:nvPr>
            <p:ph type="subTitle" idx="6"/>
          </p:nvPr>
        </p:nvSpPr>
        <p:spPr>
          <a:xfrm>
            <a:off x="5712600" y="1318375"/>
            <a:ext cx="2613300" cy="483000"/>
          </a:xfrm>
          <a:prstGeom prst="rect">
            <a:avLst/>
          </a:prstGeom>
        </p:spPr>
        <p:txBody>
          <a:bodyPr spcFirstLastPara="1" wrap="square" lIns="0" tIns="0" rIns="0" bIns="0" anchor="b" anchorCtr="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modules">
  <p:cSld name="CUSTOM_1_1_1">
    <p:spTree>
      <p:nvGrpSpPr>
        <p:cNvPr id="1" name="Shape 190"/>
        <p:cNvGrpSpPr/>
        <p:nvPr/>
      </p:nvGrpSpPr>
      <p:grpSpPr>
        <a:xfrm>
          <a:off x="0" y="0"/>
          <a:ext cx="0" cy="0"/>
          <a:chOff x="0" y="0"/>
          <a:chExt cx="0" cy="0"/>
        </a:xfrm>
      </p:grpSpPr>
      <p:sp>
        <p:nvSpPr>
          <p:cNvPr id="191" name="Google Shape;191;p19"/>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19"/>
          <p:cNvSpPr txBox="1">
            <a:spLocks noGrp="1"/>
          </p:cNvSpPr>
          <p:nvPr>
            <p:ph type="subTitle" idx="2"/>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9"/>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19"/>
          <p:cNvSpPr txBox="1">
            <a:spLocks noGrp="1"/>
          </p:cNvSpPr>
          <p:nvPr>
            <p:ph type="title"/>
          </p:nvPr>
        </p:nvSpPr>
        <p:spPr>
          <a:xfrm>
            <a:off x="361975" y="988557"/>
            <a:ext cx="50184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atement with image - Alt 1">
  <p:cSld name="CUSTOM_2">
    <p:spTree>
      <p:nvGrpSpPr>
        <p:cNvPr id="1" name="Shape 195"/>
        <p:cNvGrpSpPr/>
        <p:nvPr/>
      </p:nvGrpSpPr>
      <p:grpSpPr>
        <a:xfrm>
          <a:off x="0" y="0"/>
          <a:ext cx="0" cy="0"/>
          <a:chOff x="0" y="0"/>
          <a:chExt cx="0" cy="0"/>
        </a:xfrm>
      </p:grpSpPr>
      <p:sp>
        <p:nvSpPr>
          <p:cNvPr id="196" name="Google Shape;196;p20"/>
          <p:cNvSpPr>
            <a:spLocks noGrp="1"/>
          </p:cNvSpPr>
          <p:nvPr>
            <p:ph type="pic" idx="2"/>
          </p:nvPr>
        </p:nvSpPr>
        <p:spPr>
          <a:xfrm>
            <a:off x="6289075" y="1793300"/>
            <a:ext cx="2853300" cy="3350400"/>
          </a:xfrm>
          <a:prstGeom prst="rect">
            <a:avLst/>
          </a:prstGeom>
          <a:noFill/>
          <a:ln>
            <a:noFill/>
          </a:ln>
        </p:spPr>
      </p:sp>
      <p:sp>
        <p:nvSpPr>
          <p:cNvPr id="197" name="Google Shape;197;p20"/>
          <p:cNvSpPr/>
          <p:nvPr/>
        </p:nvSpPr>
        <p:spPr>
          <a:xfrm>
            <a:off x="6289085" y="0"/>
            <a:ext cx="2853300" cy="1793100"/>
          </a:xfrm>
          <a:prstGeom prst="roundRect">
            <a:avLst>
              <a:gd name="adj" fmla="val 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latin typeface="DM Sans"/>
              <a:ea typeface="DM Sans"/>
              <a:cs typeface="DM Sans"/>
              <a:sym typeface="DM Sans"/>
            </a:endParaRPr>
          </a:p>
        </p:txBody>
      </p:sp>
      <p:sp>
        <p:nvSpPr>
          <p:cNvPr id="198" name="Google Shape;198;p20"/>
          <p:cNvSpPr txBox="1">
            <a:spLocks noGrp="1"/>
          </p:cNvSpPr>
          <p:nvPr>
            <p:ph type="title"/>
          </p:nvPr>
        </p:nvSpPr>
        <p:spPr>
          <a:xfrm>
            <a:off x="361975" y="988550"/>
            <a:ext cx="5356800" cy="2255400"/>
          </a:xfrm>
          <a:prstGeom prst="rect">
            <a:avLst/>
          </a:prstGeom>
        </p:spPr>
        <p:txBody>
          <a:bodyPr spcFirstLastPara="1" wrap="square" lIns="0" tIns="0" rIns="0" bIns="0" anchor="t" anchorCtr="0">
            <a:noAutofit/>
          </a:bodyPr>
          <a:lstStyle>
            <a:lvl1pPr lvl="0">
              <a:spcBef>
                <a:spcPts val="0"/>
              </a:spcBef>
              <a:spcAft>
                <a:spcPts val="0"/>
              </a:spcAft>
              <a:buNone/>
              <a:defRPr sz="2200"/>
            </a:lvl1pPr>
            <a:lvl2pPr lvl="1">
              <a:spcBef>
                <a:spcPts val="0"/>
              </a:spcBef>
              <a:spcAft>
                <a:spcPts val="0"/>
              </a:spcAft>
              <a:buNone/>
              <a:defRPr sz="2200"/>
            </a:lvl2pPr>
            <a:lvl3pPr lvl="2">
              <a:spcBef>
                <a:spcPts val="0"/>
              </a:spcBef>
              <a:spcAft>
                <a:spcPts val="0"/>
              </a:spcAft>
              <a:buNone/>
              <a:defRPr sz="2200"/>
            </a:lvl3pPr>
            <a:lvl4pPr lvl="3">
              <a:spcBef>
                <a:spcPts val="0"/>
              </a:spcBef>
              <a:spcAft>
                <a:spcPts val="0"/>
              </a:spcAft>
              <a:buNone/>
              <a:defRPr sz="2200"/>
            </a:lvl4pPr>
            <a:lvl5pPr lvl="4">
              <a:spcBef>
                <a:spcPts val="0"/>
              </a:spcBef>
              <a:spcAft>
                <a:spcPts val="0"/>
              </a:spcAft>
              <a:buNone/>
              <a:defRPr sz="2200"/>
            </a:lvl5pPr>
            <a:lvl6pPr lvl="5">
              <a:spcBef>
                <a:spcPts val="0"/>
              </a:spcBef>
              <a:spcAft>
                <a:spcPts val="0"/>
              </a:spcAft>
              <a:buNone/>
              <a:defRPr sz="2200"/>
            </a:lvl6pPr>
            <a:lvl7pPr lvl="6">
              <a:spcBef>
                <a:spcPts val="0"/>
              </a:spcBef>
              <a:spcAft>
                <a:spcPts val="0"/>
              </a:spcAft>
              <a:buNone/>
              <a:defRPr sz="2200"/>
            </a:lvl7pPr>
            <a:lvl8pPr lvl="7">
              <a:spcBef>
                <a:spcPts val="0"/>
              </a:spcBef>
              <a:spcAft>
                <a:spcPts val="0"/>
              </a:spcAft>
              <a:buNone/>
              <a:defRPr sz="2200"/>
            </a:lvl8pPr>
            <a:lvl9pPr lvl="8">
              <a:spcBef>
                <a:spcPts val="0"/>
              </a:spcBef>
              <a:spcAft>
                <a:spcPts val="0"/>
              </a:spcAft>
              <a:buNone/>
              <a:defRPr sz="2200"/>
            </a:lvl9pPr>
          </a:lstStyle>
          <a:p>
            <a:endParaRPr/>
          </a:p>
        </p:txBody>
      </p:sp>
      <p:sp>
        <p:nvSpPr>
          <p:cNvPr id="199" name="Google Shape;199;p20"/>
          <p:cNvSpPr txBox="1">
            <a:spLocks noGrp="1"/>
          </p:cNvSpPr>
          <p:nvPr>
            <p:ph type="body" idx="1"/>
          </p:nvPr>
        </p:nvSpPr>
        <p:spPr>
          <a:xfrm>
            <a:off x="361975" y="3541582"/>
            <a:ext cx="3777000" cy="10443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00" name="Google Shape;200;p20"/>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20"/>
          <p:cNvSpPr txBox="1">
            <a:spLocks noGrp="1"/>
          </p:cNvSpPr>
          <p:nvPr>
            <p:ph type="subTitle" idx="3"/>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BLANK_1_1_1_1_3">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1975" y="957403"/>
            <a:ext cx="5627400" cy="5877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a:endParaRPr/>
          </a:p>
        </p:txBody>
      </p:sp>
      <p:sp>
        <p:nvSpPr>
          <p:cNvPr id="15" name="Google Shape;15;p3"/>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
        <p:nvSpPr>
          <p:cNvPr id="17" name="Google Shape;17;p3"/>
          <p:cNvSpPr txBox="1">
            <a:spLocks noGrp="1"/>
          </p:cNvSpPr>
          <p:nvPr>
            <p:ph type="subTitle" idx="2"/>
          </p:nvPr>
        </p:nvSpPr>
        <p:spPr>
          <a:xfrm>
            <a:off x="362125" y="1853425"/>
            <a:ext cx="2061600" cy="2376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3"/>
          </p:nvPr>
        </p:nvSpPr>
        <p:spPr>
          <a:xfrm>
            <a:off x="3154650" y="1853425"/>
            <a:ext cx="2061600" cy="2376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4"/>
          </p:nvPr>
        </p:nvSpPr>
        <p:spPr>
          <a:xfrm>
            <a:off x="6216650" y="1853425"/>
            <a:ext cx="2061600" cy="2376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ubTitle" idx="5"/>
          </p:nvPr>
        </p:nvSpPr>
        <p:spPr>
          <a:xfrm>
            <a:off x="362125" y="2206700"/>
            <a:ext cx="2575800" cy="12483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atement with image - Alt 2">
  <p:cSld name="CUSTOM_2_1">
    <p:spTree>
      <p:nvGrpSpPr>
        <p:cNvPr id="1" name="Shape 202"/>
        <p:cNvGrpSpPr/>
        <p:nvPr/>
      </p:nvGrpSpPr>
      <p:grpSpPr>
        <a:xfrm>
          <a:off x="0" y="0"/>
          <a:ext cx="0" cy="0"/>
          <a:chOff x="0" y="0"/>
          <a:chExt cx="0" cy="0"/>
        </a:xfrm>
      </p:grpSpPr>
      <p:sp>
        <p:nvSpPr>
          <p:cNvPr id="203" name="Google Shape;203;p21"/>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21"/>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21"/>
          <p:cNvSpPr txBox="1">
            <a:spLocks noGrp="1"/>
          </p:cNvSpPr>
          <p:nvPr>
            <p:ph type="body" idx="2"/>
          </p:nvPr>
        </p:nvSpPr>
        <p:spPr>
          <a:xfrm>
            <a:off x="1957800" y="4195275"/>
            <a:ext cx="5228400" cy="390600"/>
          </a:xfrm>
          <a:prstGeom prst="rect">
            <a:avLst/>
          </a:prstGeom>
        </p:spPr>
        <p:txBody>
          <a:bodyPr spcFirstLastPara="1" wrap="square" lIns="0" tIns="0" rIns="0" bIns="0" anchor="b" anchorCtr="0">
            <a:noAutofit/>
          </a:bodyPr>
          <a:lstStyle>
            <a:lvl1pPr marL="457200" lvl="0" indent="-292100" algn="ctr">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lgn="ctr">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06" name="Google Shape;206;p21"/>
          <p:cNvSpPr txBox="1">
            <a:spLocks noGrp="1"/>
          </p:cNvSpPr>
          <p:nvPr>
            <p:ph type="subTitle" idx="3"/>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207" name="Google Shape;207;p21"/>
          <p:cNvSpPr txBox="1">
            <a:spLocks noGrp="1"/>
          </p:cNvSpPr>
          <p:nvPr>
            <p:ph type="title"/>
          </p:nvPr>
        </p:nvSpPr>
        <p:spPr>
          <a:xfrm>
            <a:off x="719400" y="988550"/>
            <a:ext cx="7705200" cy="587700"/>
          </a:xfrm>
          <a:prstGeom prst="rect">
            <a:avLst/>
          </a:prstGeom>
        </p:spPr>
        <p:txBody>
          <a:bodyPr spcFirstLastPara="1" wrap="square" lIns="0" tIns="0" rIns="0" bIns="0" anchor="t" anchorCtr="0">
            <a:spAutoFit/>
          </a:bodyPr>
          <a:lstStyle>
            <a:lvl1pPr lvl="0" algn="ctr">
              <a:lnSpc>
                <a:spcPct val="90000"/>
              </a:lnSpc>
              <a:spcBef>
                <a:spcPts val="0"/>
              </a:spcBef>
              <a:spcAft>
                <a:spcPts val="0"/>
              </a:spcAft>
              <a:buNone/>
              <a:defRPr sz="2200"/>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a:endParaRPr/>
          </a:p>
        </p:txBody>
      </p:sp>
      <p:sp>
        <p:nvSpPr>
          <p:cNvPr id="208" name="Google Shape;208;p21"/>
          <p:cNvSpPr>
            <a:spLocks noGrp="1"/>
          </p:cNvSpPr>
          <p:nvPr>
            <p:ph type="pic" idx="4"/>
          </p:nvPr>
        </p:nvSpPr>
        <p:spPr>
          <a:xfrm>
            <a:off x="3982589" y="2427948"/>
            <a:ext cx="1179600" cy="14172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tement with image - Alt 3">
  <p:cSld name="CUSTOM_2_1_2">
    <p:bg>
      <p:bgPr>
        <a:solidFill>
          <a:schemeClr val="accent1"/>
        </a:solidFill>
        <a:effectLst/>
      </p:bgPr>
    </p:bg>
    <p:spTree>
      <p:nvGrpSpPr>
        <p:cNvPr id="1" name="Shape 209"/>
        <p:cNvGrpSpPr/>
        <p:nvPr/>
      </p:nvGrpSpPr>
      <p:grpSpPr>
        <a:xfrm>
          <a:off x="0" y="0"/>
          <a:ext cx="0" cy="0"/>
          <a:chOff x="0" y="0"/>
          <a:chExt cx="0" cy="0"/>
        </a:xfrm>
      </p:grpSpPr>
      <p:sp>
        <p:nvSpPr>
          <p:cNvPr id="210" name="Google Shape;210;p22"/>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22"/>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22"/>
          <p:cNvSpPr txBox="1">
            <a:spLocks noGrp="1"/>
          </p:cNvSpPr>
          <p:nvPr>
            <p:ph type="subTitle" idx="2"/>
          </p:nvPr>
        </p:nvSpPr>
        <p:spPr>
          <a:xfrm>
            <a:off x="3154650" y="1051772"/>
            <a:ext cx="4163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a:endParaRPr/>
          </a:p>
        </p:txBody>
      </p:sp>
      <p:sp>
        <p:nvSpPr>
          <p:cNvPr id="213" name="Google Shape;213;p22"/>
          <p:cNvSpPr txBox="1">
            <a:spLocks noGrp="1"/>
          </p:cNvSpPr>
          <p:nvPr>
            <p:ph type="title"/>
          </p:nvPr>
        </p:nvSpPr>
        <p:spPr>
          <a:xfrm>
            <a:off x="3154650" y="1801500"/>
            <a:ext cx="5622000" cy="2832000"/>
          </a:xfrm>
          <a:prstGeom prst="rect">
            <a:avLst/>
          </a:prstGeom>
        </p:spPr>
        <p:txBody>
          <a:bodyPr spcFirstLastPara="1" wrap="square" lIns="0" tIns="0" rIns="0" bIns="0" anchor="b" anchorCtr="0">
            <a:noAutofit/>
          </a:bodyPr>
          <a:lstStyle>
            <a:lvl1pPr lvl="0">
              <a:lnSpc>
                <a:spcPct val="90000"/>
              </a:lnSpc>
              <a:spcBef>
                <a:spcPts val="0"/>
              </a:spcBef>
              <a:spcAft>
                <a:spcPts val="0"/>
              </a:spcAft>
              <a:buNone/>
              <a:defRPr sz="2800"/>
            </a:lvl1pPr>
            <a:lvl2pPr lvl="1">
              <a:lnSpc>
                <a:spcPct val="90000"/>
              </a:lnSpc>
              <a:spcBef>
                <a:spcPts val="0"/>
              </a:spcBef>
              <a:spcAft>
                <a:spcPts val="0"/>
              </a:spcAft>
              <a:buNone/>
              <a:defRPr sz="2800"/>
            </a:lvl2pPr>
            <a:lvl3pPr lvl="2">
              <a:lnSpc>
                <a:spcPct val="90000"/>
              </a:lnSpc>
              <a:spcBef>
                <a:spcPts val="0"/>
              </a:spcBef>
              <a:spcAft>
                <a:spcPts val="0"/>
              </a:spcAft>
              <a:buNone/>
              <a:defRPr sz="2800"/>
            </a:lvl3pPr>
            <a:lvl4pPr lvl="3">
              <a:lnSpc>
                <a:spcPct val="90000"/>
              </a:lnSpc>
              <a:spcBef>
                <a:spcPts val="0"/>
              </a:spcBef>
              <a:spcAft>
                <a:spcPts val="0"/>
              </a:spcAft>
              <a:buNone/>
              <a:defRPr sz="2800"/>
            </a:lvl4pPr>
            <a:lvl5pPr lvl="4">
              <a:lnSpc>
                <a:spcPct val="90000"/>
              </a:lnSpc>
              <a:spcBef>
                <a:spcPts val="0"/>
              </a:spcBef>
              <a:spcAft>
                <a:spcPts val="0"/>
              </a:spcAft>
              <a:buNone/>
              <a:defRPr sz="2800"/>
            </a:lvl5pPr>
            <a:lvl6pPr lvl="5">
              <a:lnSpc>
                <a:spcPct val="90000"/>
              </a:lnSpc>
              <a:spcBef>
                <a:spcPts val="0"/>
              </a:spcBef>
              <a:spcAft>
                <a:spcPts val="0"/>
              </a:spcAft>
              <a:buNone/>
              <a:defRPr sz="2800"/>
            </a:lvl6pPr>
            <a:lvl7pPr lvl="6">
              <a:lnSpc>
                <a:spcPct val="90000"/>
              </a:lnSpc>
              <a:spcBef>
                <a:spcPts val="0"/>
              </a:spcBef>
              <a:spcAft>
                <a:spcPts val="0"/>
              </a:spcAft>
              <a:buNone/>
              <a:defRPr sz="2800"/>
            </a:lvl7pPr>
            <a:lvl8pPr lvl="7">
              <a:lnSpc>
                <a:spcPct val="90000"/>
              </a:lnSpc>
              <a:spcBef>
                <a:spcPts val="0"/>
              </a:spcBef>
              <a:spcAft>
                <a:spcPts val="0"/>
              </a:spcAft>
              <a:buNone/>
              <a:defRPr sz="2800"/>
            </a:lvl8pPr>
            <a:lvl9pPr lvl="8">
              <a:lnSpc>
                <a:spcPct val="90000"/>
              </a:lnSpc>
              <a:spcBef>
                <a:spcPts val="0"/>
              </a:spcBef>
              <a:spcAft>
                <a:spcPts val="0"/>
              </a:spcAft>
              <a:buNone/>
              <a:defRPr sz="2800"/>
            </a:lvl9pPr>
          </a:lstStyle>
          <a:p>
            <a:endParaRPr/>
          </a:p>
        </p:txBody>
      </p:sp>
      <p:sp>
        <p:nvSpPr>
          <p:cNvPr id="214" name="Google Shape;214;p22"/>
          <p:cNvSpPr>
            <a:spLocks noGrp="1"/>
          </p:cNvSpPr>
          <p:nvPr>
            <p:ph type="pic" idx="3"/>
          </p:nvPr>
        </p:nvSpPr>
        <p:spPr>
          <a:xfrm>
            <a:off x="361975" y="1066100"/>
            <a:ext cx="1967700" cy="13116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section header">
  <p:cSld name="CUSTOM_2_1_2_1_2">
    <p:bg>
      <p:bgPr>
        <a:solidFill>
          <a:schemeClr val="lt1"/>
        </a:solidFill>
        <a:effectLst/>
      </p:bgPr>
    </p:bg>
    <p:spTree>
      <p:nvGrpSpPr>
        <p:cNvPr id="1" name="Shape 215"/>
        <p:cNvGrpSpPr/>
        <p:nvPr/>
      </p:nvGrpSpPr>
      <p:grpSpPr>
        <a:xfrm>
          <a:off x="0" y="0"/>
          <a:ext cx="0" cy="0"/>
          <a:chOff x="0" y="0"/>
          <a:chExt cx="0" cy="0"/>
        </a:xfrm>
      </p:grpSpPr>
      <p:sp>
        <p:nvSpPr>
          <p:cNvPr id="216" name="Google Shape;216;p23"/>
          <p:cNvSpPr>
            <a:spLocks noGrp="1"/>
          </p:cNvSpPr>
          <p:nvPr>
            <p:ph type="pic" idx="2"/>
          </p:nvPr>
        </p:nvSpPr>
        <p:spPr>
          <a:xfrm>
            <a:off x="361975" y="781775"/>
            <a:ext cx="2872800" cy="3783300"/>
          </a:xfrm>
          <a:prstGeom prst="rect">
            <a:avLst/>
          </a:prstGeom>
          <a:noFill/>
          <a:ln>
            <a:noFill/>
          </a:ln>
        </p:spPr>
      </p:sp>
      <p:sp>
        <p:nvSpPr>
          <p:cNvPr id="217" name="Google Shape;217;p23"/>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23"/>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219" name="Google Shape;219;p23"/>
          <p:cNvSpPr txBox="1">
            <a:spLocks noGrp="1"/>
          </p:cNvSpPr>
          <p:nvPr>
            <p:ph type="subTitle" idx="3"/>
          </p:nvPr>
        </p:nvSpPr>
        <p:spPr>
          <a:xfrm>
            <a:off x="3657600" y="1051772"/>
            <a:ext cx="4163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220" name="Google Shape;220;p23"/>
          <p:cNvSpPr txBox="1">
            <a:spLocks noGrp="1"/>
          </p:cNvSpPr>
          <p:nvPr>
            <p:ph type="title"/>
          </p:nvPr>
        </p:nvSpPr>
        <p:spPr>
          <a:xfrm>
            <a:off x="3657600" y="1555450"/>
            <a:ext cx="5622000" cy="1750500"/>
          </a:xfrm>
          <a:prstGeom prst="rect">
            <a:avLst/>
          </a:prstGeom>
        </p:spPr>
        <p:txBody>
          <a:bodyPr spcFirstLastPara="1" wrap="square" lIns="0" tIns="0" rIns="0" bIns="0" anchor="b" anchorCtr="0">
            <a:noAutofit/>
          </a:bodyPr>
          <a:lstStyle>
            <a:lvl1pPr lvl="0">
              <a:lnSpc>
                <a:spcPct val="90000"/>
              </a:lnSpc>
              <a:spcBef>
                <a:spcPts val="0"/>
              </a:spcBef>
              <a:spcAft>
                <a:spcPts val="0"/>
              </a:spcAft>
              <a:buNone/>
              <a:defRPr sz="2800">
                <a:solidFill>
                  <a:schemeClr val="dk1"/>
                </a:solidFill>
              </a:defRPr>
            </a:lvl1pPr>
            <a:lvl2pPr lvl="1">
              <a:lnSpc>
                <a:spcPct val="90000"/>
              </a:lnSpc>
              <a:spcBef>
                <a:spcPts val="0"/>
              </a:spcBef>
              <a:spcAft>
                <a:spcPts val="0"/>
              </a:spcAft>
              <a:buNone/>
              <a:defRPr sz="2800">
                <a:solidFill>
                  <a:schemeClr val="dk1"/>
                </a:solidFill>
              </a:defRPr>
            </a:lvl2pPr>
            <a:lvl3pPr lvl="2">
              <a:lnSpc>
                <a:spcPct val="90000"/>
              </a:lnSpc>
              <a:spcBef>
                <a:spcPts val="0"/>
              </a:spcBef>
              <a:spcAft>
                <a:spcPts val="0"/>
              </a:spcAft>
              <a:buNone/>
              <a:defRPr sz="2800">
                <a:solidFill>
                  <a:schemeClr val="dk1"/>
                </a:solidFill>
              </a:defRPr>
            </a:lvl3pPr>
            <a:lvl4pPr lvl="3">
              <a:lnSpc>
                <a:spcPct val="90000"/>
              </a:lnSpc>
              <a:spcBef>
                <a:spcPts val="0"/>
              </a:spcBef>
              <a:spcAft>
                <a:spcPts val="0"/>
              </a:spcAft>
              <a:buNone/>
              <a:defRPr sz="2800">
                <a:solidFill>
                  <a:schemeClr val="dk1"/>
                </a:solidFill>
              </a:defRPr>
            </a:lvl4pPr>
            <a:lvl5pPr lvl="4">
              <a:lnSpc>
                <a:spcPct val="90000"/>
              </a:lnSpc>
              <a:spcBef>
                <a:spcPts val="0"/>
              </a:spcBef>
              <a:spcAft>
                <a:spcPts val="0"/>
              </a:spcAft>
              <a:buNone/>
              <a:defRPr sz="2800">
                <a:solidFill>
                  <a:schemeClr val="dk1"/>
                </a:solidFill>
              </a:defRPr>
            </a:lvl5pPr>
            <a:lvl6pPr lvl="5">
              <a:lnSpc>
                <a:spcPct val="90000"/>
              </a:lnSpc>
              <a:spcBef>
                <a:spcPts val="0"/>
              </a:spcBef>
              <a:spcAft>
                <a:spcPts val="0"/>
              </a:spcAft>
              <a:buNone/>
              <a:defRPr sz="2800">
                <a:solidFill>
                  <a:schemeClr val="dk1"/>
                </a:solidFill>
              </a:defRPr>
            </a:lvl6pPr>
            <a:lvl7pPr lvl="6">
              <a:lnSpc>
                <a:spcPct val="90000"/>
              </a:lnSpc>
              <a:spcBef>
                <a:spcPts val="0"/>
              </a:spcBef>
              <a:spcAft>
                <a:spcPts val="0"/>
              </a:spcAft>
              <a:buNone/>
              <a:defRPr sz="2800">
                <a:solidFill>
                  <a:schemeClr val="dk1"/>
                </a:solidFill>
              </a:defRPr>
            </a:lvl7pPr>
            <a:lvl8pPr lvl="7">
              <a:lnSpc>
                <a:spcPct val="90000"/>
              </a:lnSpc>
              <a:spcBef>
                <a:spcPts val="0"/>
              </a:spcBef>
              <a:spcAft>
                <a:spcPts val="0"/>
              </a:spcAft>
              <a:buNone/>
              <a:defRPr sz="2800">
                <a:solidFill>
                  <a:schemeClr val="dk1"/>
                </a:solidFill>
              </a:defRPr>
            </a:lvl8pPr>
            <a:lvl9pPr lvl="8">
              <a:lnSpc>
                <a:spcPct val="90000"/>
              </a:lnSpc>
              <a:spcBef>
                <a:spcPts val="0"/>
              </a:spcBef>
              <a:spcAft>
                <a:spcPts val="0"/>
              </a:spcAft>
              <a:buNone/>
              <a:defRPr sz="2800">
                <a:solidFill>
                  <a:schemeClr val="dk1"/>
                </a:solidFill>
              </a:defRPr>
            </a:lvl9pPr>
          </a:lstStyle>
          <a:p>
            <a:endParaRPr/>
          </a:p>
        </p:txBody>
      </p:sp>
      <p:sp>
        <p:nvSpPr>
          <p:cNvPr id="221" name="Google Shape;221;p23"/>
          <p:cNvSpPr txBox="1">
            <a:spLocks noGrp="1"/>
          </p:cNvSpPr>
          <p:nvPr>
            <p:ph type="body" idx="4"/>
          </p:nvPr>
        </p:nvSpPr>
        <p:spPr>
          <a:xfrm>
            <a:off x="3657600" y="3556575"/>
            <a:ext cx="3554400" cy="1029300"/>
          </a:xfrm>
          <a:prstGeom prst="rect">
            <a:avLst/>
          </a:prstGeom>
        </p:spPr>
        <p:txBody>
          <a:bodyPr spcFirstLastPara="1" wrap="square" lIns="0" tIns="0" rIns="0" bIns="0" anchor="b" anchorCtr="0">
            <a:spAutoFit/>
          </a:bodyPr>
          <a:lstStyle>
            <a:lvl1pPr marL="457200" lvl="0" indent="-2921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marL="914400" lvl="1"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marL="1371600" lvl="2"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marL="1828800" lvl="3"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marL="2286000" lvl="4"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marL="2743200" lvl="5"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marL="3200400" lvl="6"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marL="3657600" lvl="7" indent="-2921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marL="4114800" lvl="8" indent="-2921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tement with image - Alt 5">
  <p:cSld name="CUSTOM_2_1_2_1_1">
    <p:bg>
      <p:bgPr>
        <a:solidFill>
          <a:schemeClr val="accent2"/>
        </a:solidFill>
        <a:effectLst/>
      </p:bgPr>
    </p:bg>
    <p:spTree>
      <p:nvGrpSpPr>
        <p:cNvPr id="1" name="Shape 222"/>
        <p:cNvGrpSpPr/>
        <p:nvPr/>
      </p:nvGrpSpPr>
      <p:grpSpPr>
        <a:xfrm>
          <a:off x="0" y="0"/>
          <a:ext cx="0" cy="0"/>
          <a:chOff x="0" y="0"/>
          <a:chExt cx="0" cy="0"/>
        </a:xfrm>
      </p:grpSpPr>
      <p:pic>
        <p:nvPicPr>
          <p:cNvPr id="223" name="Google Shape;223;p24" descr="The reflective glass facade of a skyscraper. "/>
          <p:cNvPicPr preferRelativeResize="0"/>
          <p:nvPr/>
        </p:nvPicPr>
        <p:blipFill rotWithShape="1">
          <a:blip r:embed="rId2">
            <a:alphaModFix amt="14000"/>
          </a:blip>
          <a:srcRect b="15605"/>
          <a:stretch/>
        </p:blipFill>
        <p:spPr>
          <a:xfrm>
            <a:off x="0" y="-8150"/>
            <a:ext cx="9144003" cy="5143501"/>
          </a:xfrm>
          <a:prstGeom prst="rect">
            <a:avLst/>
          </a:prstGeom>
          <a:noFill/>
          <a:ln>
            <a:noFill/>
          </a:ln>
        </p:spPr>
      </p:pic>
      <p:sp>
        <p:nvSpPr>
          <p:cNvPr id="224" name="Google Shape;224;p24"/>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25" name="Google Shape;225;p24"/>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24"/>
          <p:cNvSpPr txBox="1">
            <a:spLocks noGrp="1"/>
          </p:cNvSpPr>
          <p:nvPr>
            <p:ph type="body" idx="2"/>
          </p:nvPr>
        </p:nvSpPr>
        <p:spPr>
          <a:xfrm>
            <a:off x="1957800" y="4195275"/>
            <a:ext cx="5228400" cy="390600"/>
          </a:xfrm>
          <a:prstGeom prst="rect">
            <a:avLst/>
          </a:prstGeom>
        </p:spPr>
        <p:txBody>
          <a:bodyPr spcFirstLastPara="1" wrap="square" lIns="0" tIns="0" rIns="0" bIns="0" anchor="b" anchorCtr="0">
            <a:noAutofit/>
          </a:bodyPr>
          <a:lstStyle>
            <a:lvl1pPr marL="457200" lvl="0" indent="-292100" algn="ctr">
              <a:spcBef>
                <a:spcPts val="0"/>
              </a:spcBef>
              <a:spcAft>
                <a:spcPts val="0"/>
              </a:spcAft>
              <a:buClr>
                <a:schemeClr val="lt1"/>
              </a:buClr>
              <a:buSzPts val="1000"/>
              <a:buFont typeface="DM Sans"/>
              <a:buChar char="●"/>
              <a:defRPr sz="1000"/>
            </a:lvl1pPr>
            <a:lvl2pPr marL="914400" lvl="1" indent="-292100" algn="ctr">
              <a:spcBef>
                <a:spcPts val="800"/>
              </a:spcBef>
              <a:spcAft>
                <a:spcPts val="0"/>
              </a:spcAft>
              <a:buClr>
                <a:schemeClr val="lt1"/>
              </a:buClr>
              <a:buSzPts val="1000"/>
              <a:buFont typeface="DM Sans"/>
              <a:buChar char="○"/>
              <a:defRPr sz="1000"/>
            </a:lvl2pPr>
            <a:lvl3pPr marL="1371600" lvl="2" indent="-292100" algn="ctr">
              <a:spcBef>
                <a:spcPts val="800"/>
              </a:spcBef>
              <a:spcAft>
                <a:spcPts val="0"/>
              </a:spcAft>
              <a:buClr>
                <a:schemeClr val="lt1"/>
              </a:buClr>
              <a:buSzPts val="1000"/>
              <a:buFont typeface="DM Sans"/>
              <a:buChar char="■"/>
              <a:defRPr sz="1000"/>
            </a:lvl3pPr>
            <a:lvl4pPr marL="1828800" lvl="3" indent="-292100" algn="ctr">
              <a:spcBef>
                <a:spcPts val="800"/>
              </a:spcBef>
              <a:spcAft>
                <a:spcPts val="0"/>
              </a:spcAft>
              <a:buClr>
                <a:schemeClr val="lt1"/>
              </a:buClr>
              <a:buSzPts val="1000"/>
              <a:buFont typeface="DM Sans"/>
              <a:buChar char="●"/>
              <a:defRPr sz="1000"/>
            </a:lvl4pPr>
            <a:lvl5pPr marL="2286000" lvl="4" indent="-292100" algn="ctr">
              <a:spcBef>
                <a:spcPts val="800"/>
              </a:spcBef>
              <a:spcAft>
                <a:spcPts val="0"/>
              </a:spcAft>
              <a:buClr>
                <a:schemeClr val="lt1"/>
              </a:buClr>
              <a:buSzPts val="1000"/>
              <a:buFont typeface="DM Sans"/>
              <a:buChar char="○"/>
              <a:defRPr sz="1000"/>
            </a:lvl5pPr>
            <a:lvl6pPr marL="2743200" lvl="5" indent="-292100" algn="ctr">
              <a:spcBef>
                <a:spcPts val="800"/>
              </a:spcBef>
              <a:spcAft>
                <a:spcPts val="0"/>
              </a:spcAft>
              <a:buClr>
                <a:schemeClr val="lt1"/>
              </a:buClr>
              <a:buSzPts val="1000"/>
              <a:buFont typeface="DM Sans"/>
              <a:buChar char="■"/>
              <a:defRPr sz="1000"/>
            </a:lvl6pPr>
            <a:lvl7pPr marL="3200400" lvl="6" indent="-292100" algn="ctr">
              <a:spcBef>
                <a:spcPts val="800"/>
              </a:spcBef>
              <a:spcAft>
                <a:spcPts val="0"/>
              </a:spcAft>
              <a:buClr>
                <a:schemeClr val="lt1"/>
              </a:buClr>
              <a:buSzPts val="1000"/>
              <a:buFont typeface="DM Sans"/>
              <a:buChar char="●"/>
              <a:defRPr sz="1000"/>
            </a:lvl7pPr>
            <a:lvl8pPr marL="3657600" lvl="7" indent="-292100" algn="ctr">
              <a:spcBef>
                <a:spcPts val="800"/>
              </a:spcBef>
              <a:spcAft>
                <a:spcPts val="0"/>
              </a:spcAft>
              <a:buClr>
                <a:schemeClr val="lt1"/>
              </a:buClr>
              <a:buSzPts val="1000"/>
              <a:buFont typeface="DM Sans"/>
              <a:buChar char="○"/>
              <a:defRPr sz="1000"/>
            </a:lvl8pPr>
            <a:lvl9pPr marL="4114800" lvl="8" indent="-292100" algn="ctr">
              <a:spcBef>
                <a:spcPts val="800"/>
              </a:spcBef>
              <a:spcAft>
                <a:spcPts val="800"/>
              </a:spcAft>
              <a:buClr>
                <a:schemeClr val="lt1"/>
              </a:buClr>
              <a:buSzPts val="1000"/>
              <a:buFont typeface="DM Sans"/>
              <a:buChar char="■"/>
              <a:defRPr sz="1000"/>
            </a:lvl9pPr>
          </a:lstStyle>
          <a:p>
            <a:endParaRPr/>
          </a:p>
        </p:txBody>
      </p:sp>
      <p:sp>
        <p:nvSpPr>
          <p:cNvPr id="227" name="Google Shape;227;p24"/>
          <p:cNvSpPr txBox="1">
            <a:spLocks noGrp="1"/>
          </p:cNvSpPr>
          <p:nvPr>
            <p:ph type="subTitle" idx="3"/>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228" name="Google Shape;228;p24"/>
          <p:cNvSpPr txBox="1">
            <a:spLocks noGrp="1"/>
          </p:cNvSpPr>
          <p:nvPr>
            <p:ph type="title"/>
          </p:nvPr>
        </p:nvSpPr>
        <p:spPr>
          <a:xfrm>
            <a:off x="719400" y="988550"/>
            <a:ext cx="7705200" cy="587700"/>
          </a:xfrm>
          <a:prstGeom prst="rect">
            <a:avLst/>
          </a:prstGeom>
        </p:spPr>
        <p:txBody>
          <a:bodyPr spcFirstLastPara="1" wrap="square" lIns="0" tIns="0" rIns="0" bIns="0" anchor="t" anchorCtr="0">
            <a:spAutoFit/>
          </a:bodyPr>
          <a:lstStyle>
            <a:lvl1pPr lvl="0" algn="ctr">
              <a:lnSpc>
                <a:spcPct val="90000"/>
              </a:lnSpc>
              <a:spcBef>
                <a:spcPts val="0"/>
              </a:spcBef>
              <a:spcAft>
                <a:spcPts val="0"/>
              </a:spcAft>
              <a:buNone/>
              <a:defRPr/>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a:endParaRPr/>
          </a:p>
        </p:txBody>
      </p:sp>
      <p:sp>
        <p:nvSpPr>
          <p:cNvPr id="229" name="Google Shape;229;p24"/>
          <p:cNvSpPr>
            <a:spLocks noGrp="1"/>
          </p:cNvSpPr>
          <p:nvPr>
            <p:ph type="pic" idx="4"/>
          </p:nvPr>
        </p:nvSpPr>
        <p:spPr>
          <a:xfrm>
            <a:off x="3588150" y="2027104"/>
            <a:ext cx="1967700" cy="13116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tement - Alt 2">
  <p:cSld name="CUSTOM_2_1_1_1">
    <p:bg>
      <p:bgPr>
        <a:solidFill>
          <a:schemeClr val="accent1"/>
        </a:solidFill>
        <a:effectLst/>
      </p:bgPr>
    </p:bg>
    <p:spTree>
      <p:nvGrpSpPr>
        <p:cNvPr id="1" name="Shape 230"/>
        <p:cNvGrpSpPr/>
        <p:nvPr/>
      </p:nvGrpSpPr>
      <p:grpSpPr>
        <a:xfrm>
          <a:off x="0" y="0"/>
          <a:ext cx="0" cy="0"/>
          <a:chOff x="0" y="0"/>
          <a:chExt cx="0" cy="0"/>
        </a:xfrm>
      </p:grpSpPr>
      <p:pic>
        <p:nvPicPr>
          <p:cNvPr id="231" name="Google Shape;231;p25" descr="A modern glass skyscraper. "/>
          <p:cNvPicPr preferRelativeResize="0"/>
          <p:nvPr/>
        </p:nvPicPr>
        <p:blipFill rotWithShape="1">
          <a:blip r:embed="rId2">
            <a:alphaModFix amt="14000"/>
          </a:blip>
          <a:srcRect b="15605"/>
          <a:stretch/>
        </p:blipFill>
        <p:spPr>
          <a:xfrm>
            <a:off x="0" y="-8150"/>
            <a:ext cx="9144003" cy="5143501"/>
          </a:xfrm>
          <a:prstGeom prst="rect">
            <a:avLst/>
          </a:prstGeom>
          <a:noFill/>
          <a:ln>
            <a:noFill/>
          </a:ln>
        </p:spPr>
      </p:pic>
      <p:sp>
        <p:nvSpPr>
          <p:cNvPr id="232" name="Google Shape;232;p25"/>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25"/>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25"/>
          <p:cNvSpPr txBox="1">
            <a:spLocks noGrp="1"/>
          </p:cNvSpPr>
          <p:nvPr>
            <p:ph type="subTitle" idx="2"/>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235" name="Google Shape;235;p25"/>
          <p:cNvSpPr txBox="1">
            <a:spLocks noGrp="1"/>
          </p:cNvSpPr>
          <p:nvPr>
            <p:ph type="title"/>
          </p:nvPr>
        </p:nvSpPr>
        <p:spPr>
          <a:xfrm>
            <a:off x="1128900" y="1430400"/>
            <a:ext cx="6886200" cy="2282700"/>
          </a:xfrm>
          <a:prstGeom prst="rect">
            <a:avLst/>
          </a:prstGeom>
        </p:spPr>
        <p:txBody>
          <a:bodyPr spcFirstLastPara="1" wrap="square" lIns="0" tIns="0" rIns="0" bIns="0" anchor="ctr" anchorCtr="0">
            <a:noAutofit/>
          </a:bodyPr>
          <a:lstStyle>
            <a:lvl1pPr lvl="0" algn="ctr">
              <a:spcBef>
                <a:spcPts val="0"/>
              </a:spcBef>
              <a:spcAft>
                <a:spcPts val="0"/>
              </a:spcAft>
              <a:buNone/>
              <a:defRPr sz="2800"/>
            </a:lvl1pPr>
            <a:lvl2pPr lvl="1" algn="ctr">
              <a:lnSpc>
                <a:spcPct val="115000"/>
              </a:lnSpc>
              <a:spcBef>
                <a:spcPts val="0"/>
              </a:spcBef>
              <a:spcAft>
                <a:spcPts val="0"/>
              </a:spcAft>
              <a:buNone/>
              <a:defRPr/>
            </a:lvl2pPr>
            <a:lvl3pPr lvl="2" algn="ctr">
              <a:lnSpc>
                <a:spcPct val="115000"/>
              </a:lnSpc>
              <a:spcBef>
                <a:spcPts val="0"/>
              </a:spcBef>
              <a:spcAft>
                <a:spcPts val="0"/>
              </a:spcAft>
              <a:buNone/>
              <a:defRPr/>
            </a:lvl3pPr>
            <a:lvl4pPr lvl="3" algn="ctr">
              <a:lnSpc>
                <a:spcPct val="115000"/>
              </a:lnSpc>
              <a:spcBef>
                <a:spcPts val="0"/>
              </a:spcBef>
              <a:spcAft>
                <a:spcPts val="0"/>
              </a:spcAft>
              <a:buNone/>
              <a:defRPr/>
            </a:lvl4pPr>
            <a:lvl5pPr lvl="4" algn="ctr">
              <a:lnSpc>
                <a:spcPct val="115000"/>
              </a:lnSpc>
              <a:spcBef>
                <a:spcPts val="0"/>
              </a:spcBef>
              <a:spcAft>
                <a:spcPts val="0"/>
              </a:spcAft>
              <a:buNone/>
              <a:defRPr/>
            </a:lvl5pPr>
            <a:lvl6pPr lvl="5" algn="ctr">
              <a:lnSpc>
                <a:spcPct val="115000"/>
              </a:lnSpc>
              <a:spcBef>
                <a:spcPts val="0"/>
              </a:spcBef>
              <a:spcAft>
                <a:spcPts val="0"/>
              </a:spcAft>
              <a:buNone/>
              <a:defRPr/>
            </a:lvl6pPr>
            <a:lvl7pPr lvl="6" algn="ctr">
              <a:lnSpc>
                <a:spcPct val="115000"/>
              </a:lnSpc>
              <a:spcBef>
                <a:spcPts val="0"/>
              </a:spcBef>
              <a:spcAft>
                <a:spcPts val="0"/>
              </a:spcAft>
              <a:buNone/>
              <a:defRPr/>
            </a:lvl7pPr>
            <a:lvl8pPr lvl="7" algn="ctr">
              <a:lnSpc>
                <a:spcPct val="115000"/>
              </a:lnSpc>
              <a:spcBef>
                <a:spcPts val="0"/>
              </a:spcBef>
              <a:spcAft>
                <a:spcPts val="0"/>
              </a:spcAft>
              <a:buNone/>
              <a:defRPr/>
            </a:lvl8pPr>
            <a:lvl9pPr lvl="8" algn="ctr">
              <a:lnSpc>
                <a:spcPct val="115000"/>
              </a:lnSpc>
              <a:spcBef>
                <a:spcPts val="0"/>
              </a:spcBef>
              <a:spcAft>
                <a:spcPts val="0"/>
              </a:spcAft>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overview - Six modules">
  <p:cSld name="CUSTOM_3">
    <p:bg>
      <p:bgPr>
        <a:solidFill>
          <a:schemeClr val="lt1"/>
        </a:solidFill>
        <a:effectLst/>
      </p:bgPr>
    </p:bg>
    <p:spTree>
      <p:nvGrpSpPr>
        <p:cNvPr id="1" name="Shape 236"/>
        <p:cNvGrpSpPr/>
        <p:nvPr/>
      </p:nvGrpSpPr>
      <p:grpSpPr>
        <a:xfrm>
          <a:off x="0" y="0"/>
          <a:ext cx="0" cy="0"/>
          <a:chOff x="0" y="0"/>
          <a:chExt cx="0" cy="0"/>
        </a:xfrm>
      </p:grpSpPr>
      <p:cxnSp>
        <p:nvCxnSpPr>
          <p:cNvPr id="237" name="Google Shape;237;p26"/>
          <p:cNvCxnSpPr/>
          <p:nvPr/>
        </p:nvCxnSpPr>
        <p:spPr>
          <a:xfrm>
            <a:off x="6096087" y="1794800"/>
            <a:ext cx="0" cy="275520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26"/>
          <p:cNvCxnSpPr/>
          <p:nvPr/>
        </p:nvCxnSpPr>
        <p:spPr>
          <a:xfrm>
            <a:off x="3048087" y="1794800"/>
            <a:ext cx="0" cy="2755200"/>
          </a:xfrm>
          <a:prstGeom prst="straightConnector1">
            <a:avLst/>
          </a:prstGeom>
          <a:noFill/>
          <a:ln w="19050" cap="flat" cmpd="sng">
            <a:solidFill>
              <a:schemeClr val="lt1"/>
            </a:solidFill>
            <a:prstDash val="solid"/>
            <a:round/>
            <a:headEnd type="none" w="med" len="med"/>
            <a:tailEnd type="none" w="med" len="med"/>
          </a:ln>
        </p:spPr>
      </p:cxnSp>
      <p:cxnSp>
        <p:nvCxnSpPr>
          <p:cNvPr id="239" name="Google Shape;239;p26"/>
          <p:cNvCxnSpPr/>
          <p:nvPr/>
        </p:nvCxnSpPr>
        <p:spPr>
          <a:xfrm>
            <a:off x="50" y="3174279"/>
            <a:ext cx="9144000" cy="0"/>
          </a:xfrm>
          <a:prstGeom prst="straightConnector1">
            <a:avLst/>
          </a:prstGeom>
          <a:noFill/>
          <a:ln w="19050" cap="flat" cmpd="sng">
            <a:solidFill>
              <a:schemeClr val="lt1"/>
            </a:solidFill>
            <a:prstDash val="solid"/>
            <a:round/>
            <a:headEnd type="none" w="med" len="med"/>
            <a:tailEnd type="none" w="med" len="med"/>
          </a:ln>
        </p:spPr>
      </p:cxnSp>
      <p:sp>
        <p:nvSpPr>
          <p:cNvPr id="240" name="Google Shape;240;p26"/>
          <p:cNvSpPr txBox="1">
            <a:spLocks noGrp="1"/>
          </p:cNvSpPr>
          <p:nvPr>
            <p:ph type="subTitle" idx="1"/>
          </p:nvPr>
        </p:nvSpPr>
        <p:spPr>
          <a:xfrm>
            <a:off x="363200" y="2516650"/>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41" name="Google Shape;241;p26"/>
          <p:cNvSpPr txBox="1">
            <a:spLocks noGrp="1"/>
          </p:cNvSpPr>
          <p:nvPr>
            <p:ph type="subTitle" idx="2"/>
          </p:nvPr>
        </p:nvSpPr>
        <p:spPr>
          <a:xfrm>
            <a:off x="361975" y="2227250"/>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42" name="Google Shape;242;p26"/>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26"/>
          <p:cNvSpPr txBox="1">
            <a:spLocks noGrp="1"/>
          </p:cNvSpPr>
          <p:nvPr>
            <p:ph type="subTitle" idx="3"/>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244" name="Google Shape;244;p26"/>
          <p:cNvSpPr txBox="1">
            <a:spLocks noGrp="1"/>
          </p:cNvSpPr>
          <p:nvPr>
            <p:ph type="title"/>
          </p:nvPr>
        </p:nvSpPr>
        <p:spPr>
          <a:xfrm>
            <a:off x="361975" y="962092"/>
            <a:ext cx="57186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a:endParaRPr/>
          </a:p>
        </p:txBody>
      </p:sp>
      <p:sp>
        <p:nvSpPr>
          <p:cNvPr id="245" name="Google Shape;245;p26"/>
          <p:cNvSpPr txBox="1">
            <a:spLocks noGrp="1"/>
          </p:cNvSpPr>
          <p:nvPr>
            <p:ph type="subTitle" idx="4"/>
          </p:nvPr>
        </p:nvSpPr>
        <p:spPr>
          <a:xfrm>
            <a:off x="3411825" y="2516650"/>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46" name="Google Shape;246;p26"/>
          <p:cNvSpPr txBox="1">
            <a:spLocks noGrp="1"/>
          </p:cNvSpPr>
          <p:nvPr>
            <p:ph type="subTitle" idx="5"/>
          </p:nvPr>
        </p:nvSpPr>
        <p:spPr>
          <a:xfrm>
            <a:off x="3410600" y="2227250"/>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47" name="Google Shape;247;p26"/>
          <p:cNvSpPr txBox="1">
            <a:spLocks noGrp="1"/>
          </p:cNvSpPr>
          <p:nvPr>
            <p:ph type="subTitle" idx="6"/>
          </p:nvPr>
        </p:nvSpPr>
        <p:spPr>
          <a:xfrm>
            <a:off x="6460475" y="2516650"/>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48" name="Google Shape;248;p26"/>
          <p:cNvSpPr txBox="1">
            <a:spLocks noGrp="1"/>
          </p:cNvSpPr>
          <p:nvPr>
            <p:ph type="subTitle" idx="7"/>
          </p:nvPr>
        </p:nvSpPr>
        <p:spPr>
          <a:xfrm>
            <a:off x="6459250" y="2227250"/>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49" name="Google Shape;249;p26"/>
          <p:cNvSpPr txBox="1">
            <a:spLocks noGrp="1"/>
          </p:cNvSpPr>
          <p:nvPr>
            <p:ph type="subTitle" idx="8"/>
          </p:nvPr>
        </p:nvSpPr>
        <p:spPr>
          <a:xfrm>
            <a:off x="363200" y="3864775"/>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50" name="Google Shape;250;p26"/>
          <p:cNvSpPr txBox="1">
            <a:spLocks noGrp="1"/>
          </p:cNvSpPr>
          <p:nvPr>
            <p:ph type="subTitle" idx="9"/>
          </p:nvPr>
        </p:nvSpPr>
        <p:spPr>
          <a:xfrm>
            <a:off x="361975" y="3575375"/>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51" name="Google Shape;251;p26"/>
          <p:cNvSpPr txBox="1">
            <a:spLocks noGrp="1"/>
          </p:cNvSpPr>
          <p:nvPr>
            <p:ph type="subTitle" idx="13"/>
          </p:nvPr>
        </p:nvSpPr>
        <p:spPr>
          <a:xfrm>
            <a:off x="3411825" y="3864775"/>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52" name="Google Shape;252;p26"/>
          <p:cNvSpPr txBox="1">
            <a:spLocks noGrp="1"/>
          </p:cNvSpPr>
          <p:nvPr>
            <p:ph type="subTitle" idx="14"/>
          </p:nvPr>
        </p:nvSpPr>
        <p:spPr>
          <a:xfrm>
            <a:off x="3410600" y="3575375"/>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
        <p:nvSpPr>
          <p:cNvPr id="253" name="Google Shape;253;p26"/>
          <p:cNvSpPr txBox="1">
            <a:spLocks noGrp="1"/>
          </p:cNvSpPr>
          <p:nvPr>
            <p:ph type="subTitle" idx="15"/>
          </p:nvPr>
        </p:nvSpPr>
        <p:spPr>
          <a:xfrm>
            <a:off x="6460475" y="3864775"/>
            <a:ext cx="2321700" cy="187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254" name="Google Shape;254;p26"/>
          <p:cNvSpPr txBox="1">
            <a:spLocks noGrp="1"/>
          </p:cNvSpPr>
          <p:nvPr>
            <p:ph type="subTitle" idx="16"/>
          </p:nvPr>
        </p:nvSpPr>
        <p:spPr>
          <a:xfrm>
            <a:off x="6459250" y="3575375"/>
            <a:ext cx="2321700" cy="219600"/>
          </a:xfrm>
          <a:prstGeom prst="rect">
            <a:avLst/>
          </a:prstGeom>
        </p:spPr>
        <p:txBody>
          <a:bodyPr spcFirstLastPara="1" wrap="square" lIns="0" tIns="0" rIns="0" bIns="0" anchor="ctr" anchorCtr="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udience - Alt 1">
  <p:cSld name="CUSTOM_4">
    <p:spTree>
      <p:nvGrpSpPr>
        <p:cNvPr id="1" name="Shape 255"/>
        <p:cNvGrpSpPr/>
        <p:nvPr/>
      </p:nvGrpSpPr>
      <p:grpSpPr>
        <a:xfrm>
          <a:off x="0" y="0"/>
          <a:ext cx="0" cy="0"/>
          <a:chOff x="0" y="0"/>
          <a:chExt cx="0" cy="0"/>
        </a:xfrm>
      </p:grpSpPr>
      <p:sp>
        <p:nvSpPr>
          <p:cNvPr id="256" name="Google Shape;256;p27"/>
          <p:cNvSpPr txBox="1">
            <a:spLocks noGrp="1"/>
          </p:cNvSpPr>
          <p:nvPr>
            <p:ph type="subTitle" idx="1"/>
          </p:nvPr>
        </p:nvSpPr>
        <p:spPr>
          <a:xfrm>
            <a:off x="742900" y="2158550"/>
            <a:ext cx="3213000" cy="138600"/>
          </a:xfrm>
          <a:prstGeom prst="rect">
            <a:avLst/>
          </a:prstGeom>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a:endParaRPr/>
          </a:p>
        </p:txBody>
      </p:sp>
      <p:sp>
        <p:nvSpPr>
          <p:cNvPr id="257" name="Google Shape;257;p27"/>
          <p:cNvSpPr txBox="1">
            <a:spLocks noGrp="1"/>
          </p:cNvSpPr>
          <p:nvPr>
            <p:ph type="body" idx="2"/>
          </p:nvPr>
        </p:nvSpPr>
        <p:spPr>
          <a:xfrm>
            <a:off x="742900" y="2381875"/>
            <a:ext cx="3213000" cy="461700"/>
          </a:xfrm>
          <a:prstGeom prst="rect">
            <a:avLst/>
          </a:prstGeom>
          <a:noFill/>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58" name="Google Shape;258;p27"/>
          <p:cNvSpPr>
            <a:spLocks noGrp="1"/>
          </p:cNvSpPr>
          <p:nvPr>
            <p:ph type="pic" idx="3"/>
          </p:nvPr>
        </p:nvSpPr>
        <p:spPr>
          <a:xfrm>
            <a:off x="5402575" y="0"/>
            <a:ext cx="3739800" cy="3129600"/>
          </a:xfrm>
          <a:prstGeom prst="rect">
            <a:avLst/>
          </a:prstGeom>
          <a:noFill/>
          <a:ln w="9525" cap="flat" cmpd="sng">
            <a:solidFill>
              <a:schemeClr val="accent6"/>
            </a:solidFill>
            <a:prstDash val="solid"/>
            <a:round/>
            <a:headEnd type="none" w="sm" len="sm"/>
            <a:tailEnd type="none" w="sm" len="sm"/>
          </a:ln>
        </p:spPr>
      </p:sp>
      <p:sp>
        <p:nvSpPr>
          <p:cNvPr id="259" name="Google Shape;259;p27"/>
          <p:cNvSpPr txBox="1">
            <a:spLocks noGrp="1"/>
          </p:cNvSpPr>
          <p:nvPr>
            <p:ph type="title"/>
          </p:nvPr>
        </p:nvSpPr>
        <p:spPr>
          <a:xfrm>
            <a:off x="361975" y="988550"/>
            <a:ext cx="42972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
        <p:nvSpPr>
          <p:cNvPr id="260" name="Google Shape;260;p27"/>
          <p:cNvSpPr txBox="1">
            <a:spLocks noGrp="1"/>
          </p:cNvSpPr>
          <p:nvPr>
            <p:ph type="subTitle" idx="4"/>
          </p:nvPr>
        </p:nvSpPr>
        <p:spPr>
          <a:xfrm>
            <a:off x="361975" y="732775"/>
            <a:ext cx="4163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1" name="Google Shape;261;p27"/>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27"/>
          <p:cNvSpPr txBox="1">
            <a:spLocks noGrp="1"/>
          </p:cNvSpPr>
          <p:nvPr>
            <p:ph type="subTitle" idx="5"/>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27"/>
          <p:cNvSpPr txBox="1">
            <a:spLocks noGrp="1"/>
          </p:cNvSpPr>
          <p:nvPr>
            <p:ph type="subTitle" idx="6"/>
          </p:nvPr>
        </p:nvSpPr>
        <p:spPr>
          <a:xfrm>
            <a:off x="5785175" y="3335324"/>
            <a:ext cx="2991600" cy="2772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64" name="Google Shape;264;p27"/>
          <p:cNvSpPr txBox="1">
            <a:spLocks noGrp="1"/>
          </p:cNvSpPr>
          <p:nvPr>
            <p:ph type="subTitle" idx="7"/>
          </p:nvPr>
        </p:nvSpPr>
        <p:spPr>
          <a:xfrm>
            <a:off x="742900" y="3910855"/>
            <a:ext cx="3213000" cy="138600"/>
          </a:xfrm>
          <a:prstGeom prst="rect">
            <a:avLst/>
          </a:prstGeom>
          <a:noFill/>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a:endParaRPr/>
          </a:p>
        </p:txBody>
      </p:sp>
      <p:sp>
        <p:nvSpPr>
          <p:cNvPr id="265" name="Google Shape;265;p27"/>
          <p:cNvSpPr txBox="1">
            <a:spLocks noGrp="1"/>
          </p:cNvSpPr>
          <p:nvPr>
            <p:ph type="body" idx="8"/>
          </p:nvPr>
        </p:nvSpPr>
        <p:spPr>
          <a:xfrm>
            <a:off x="742900" y="4134180"/>
            <a:ext cx="3213000" cy="4617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66" name="Google Shape;266;p27"/>
          <p:cNvSpPr txBox="1">
            <a:spLocks noGrp="1"/>
          </p:cNvSpPr>
          <p:nvPr>
            <p:ph type="subTitle" idx="9"/>
          </p:nvPr>
        </p:nvSpPr>
        <p:spPr>
          <a:xfrm>
            <a:off x="742900" y="3050778"/>
            <a:ext cx="3213000" cy="138600"/>
          </a:xfrm>
          <a:prstGeom prst="rect">
            <a:avLst/>
          </a:prstGeom>
          <a:noFill/>
        </p:spPr>
        <p:txBody>
          <a:bodyPr spcFirstLastPara="1" wrap="square" lIns="0" tIns="0" rIns="0" bIns="0" anchor="t" anchorCtr="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a:endParaRPr/>
          </a:p>
        </p:txBody>
      </p:sp>
      <p:sp>
        <p:nvSpPr>
          <p:cNvPr id="267" name="Google Shape;267;p27"/>
          <p:cNvSpPr txBox="1">
            <a:spLocks noGrp="1"/>
          </p:cNvSpPr>
          <p:nvPr>
            <p:ph type="body" idx="13"/>
          </p:nvPr>
        </p:nvSpPr>
        <p:spPr>
          <a:xfrm>
            <a:off x="742900" y="3274103"/>
            <a:ext cx="3213000" cy="461700"/>
          </a:xfrm>
          <a:prstGeom prst="rect">
            <a:avLst/>
          </a:prstGeom>
          <a:noFill/>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268" name="Google Shape;268;p27"/>
          <p:cNvSpPr txBox="1">
            <a:spLocks noGrp="1"/>
          </p:cNvSpPr>
          <p:nvPr>
            <p:ph type="body" idx="14"/>
          </p:nvPr>
        </p:nvSpPr>
        <p:spPr>
          <a:xfrm>
            <a:off x="5785175" y="4134175"/>
            <a:ext cx="2991600" cy="461700"/>
          </a:xfrm>
          <a:prstGeom prst="rect">
            <a:avLst/>
          </a:prstGeom>
        </p:spPr>
        <p:txBody>
          <a:bodyPr spcFirstLastPara="1" wrap="square" lIns="0" tIns="0" rIns="0" bIns="0" anchor="b" anchorCtr="0">
            <a:noAutofit/>
          </a:bodyPr>
          <a:lstStyle>
            <a:lvl1pPr marL="457200" lvl="0" indent="-292100">
              <a:spcBef>
                <a:spcPts val="0"/>
              </a:spcBef>
              <a:spcAft>
                <a:spcPts val="0"/>
              </a:spcAft>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SzPts val="1000"/>
              <a:buFont typeface="DM Sans Light"/>
              <a:buChar char="■"/>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udience - Alt 2">
  <p:cSld name="CUSTOM_4_1">
    <p:spTree>
      <p:nvGrpSpPr>
        <p:cNvPr id="1" name="Shape 269"/>
        <p:cNvGrpSpPr/>
        <p:nvPr/>
      </p:nvGrpSpPr>
      <p:grpSpPr>
        <a:xfrm>
          <a:off x="0" y="0"/>
          <a:ext cx="0" cy="0"/>
          <a:chOff x="0" y="0"/>
          <a:chExt cx="0" cy="0"/>
        </a:xfrm>
      </p:grpSpPr>
      <p:sp>
        <p:nvSpPr>
          <p:cNvPr id="270" name="Google Shape;270;p28"/>
          <p:cNvSpPr>
            <a:spLocks noGrp="1"/>
          </p:cNvSpPr>
          <p:nvPr>
            <p:ph type="pic" idx="2"/>
          </p:nvPr>
        </p:nvSpPr>
        <p:spPr>
          <a:xfrm>
            <a:off x="75" y="0"/>
            <a:ext cx="2853300" cy="2436600"/>
          </a:xfrm>
          <a:prstGeom prst="rect">
            <a:avLst/>
          </a:prstGeom>
          <a:noFill/>
          <a:ln>
            <a:noFill/>
          </a:ln>
        </p:spPr>
      </p:sp>
      <p:sp>
        <p:nvSpPr>
          <p:cNvPr id="271" name="Google Shape;271;p28"/>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72" name="Google Shape;272;p28"/>
          <p:cNvSpPr txBox="1">
            <a:spLocks noGrp="1"/>
          </p:cNvSpPr>
          <p:nvPr>
            <p:ph type="subTitle" idx="1"/>
          </p:nvPr>
        </p:nvSpPr>
        <p:spPr>
          <a:xfrm>
            <a:off x="361975" y="2614325"/>
            <a:ext cx="2061600" cy="277200"/>
          </a:xfrm>
          <a:prstGeom prst="rect">
            <a:avLst/>
          </a:prstGeom>
        </p:spPr>
        <p:txBody>
          <a:bodyPr spcFirstLastPara="1" wrap="square" lIns="0" tIns="0" rIns="0" bIns="0" anchor="t" anchorCtr="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 Four members">
  <p:cSld name="CUSTOM_5">
    <p:bg>
      <p:bgPr>
        <a:solidFill>
          <a:schemeClr val="lt1"/>
        </a:solidFill>
        <a:effectLst/>
      </p:bgPr>
    </p:bg>
    <p:spTree>
      <p:nvGrpSpPr>
        <p:cNvPr id="1" name="Shape 273"/>
        <p:cNvGrpSpPr/>
        <p:nvPr/>
      </p:nvGrpSpPr>
      <p:grpSpPr>
        <a:xfrm>
          <a:off x="0" y="0"/>
          <a:ext cx="0" cy="0"/>
          <a:chOff x="0" y="0"/>
          <a:chExt cx="0" cy="0"/>
        </a:xfrm>
      </p:grpSpPr>
      <p:sp>
        <p:nvSpPr>
          <p:cNvPr id="274" name="Google Shape;274;p29"/>
          <p:cNvSpPr txBox="1">
            <a:spLocks noGrp="1"/>
          </p:cNvSpPr>
          <p:nvPr>
            <p:ph type="body" idx="1"/>
          </p:nvPr>
        </p:nvSpPr>
        <p:spPr>
          <a:xfrm>
            <a:off x="352800" y="3754932"/>
            <a:ext cx="1588800" cy="688200"/>
          </a:xfrm>
          <a:prstGeom prst="rect">
            <a:avLst/>
          </a:prstGeom>
        </p:spPr>
        <p:txBody>
          <a:bodyPr spcFirstLastPara="1" wrap="square" lIns="0" tIns="0" rIns="0" bIns="0" anchor="t" anchorCtr="0">
            <a:noAutofit/>
          </a:bodyPr>
          <a:lstStyle>
            <a:lvl1pPr marL="457200" lvl="0"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marL="914400" lvl="1"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marL="1371600" lvl="2"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marL="1828800" lvl="3"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marL="2286000" lvl="4"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marL="2743200" lvl="5"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marL="3200400" lvl="6"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marL="3657600" lvl="7"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marL="4114800" lvl="8"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a:endParaRPr/>
          </a:p>
        </p:txBody>
      </p:sp>
      <p:sp>
        <p:nvSpPr>
          <p:cNvPr id="275" name="Google Shape;275;p29"/>
          <p:cNvSpPr txBox="1">
            <a:spLocks noGrp="1"/>
          </p:cNvSpPr>
          <p:nvPr>
            <p:ph type="body" idx="2"/>
          </p:nvPr>
        </p:nvSpPr>
        <p:spPr>
          <a:xfrm>
            <a:off x="7187875" y="3754932"/>
            <a:ext cx="1588800" cy="688200"/>
          </a:xfrm>
          <a:prstGeom prst="rect">
            <a:avLst/>
          </a:prstGeom>
        </p:spPr>
        <p:txBody>
          <a:bodyPr spcFirstLastPara="1" wrap="square" lIns="0" tIns="0" rIns="0" bIns="0" anchor="t" anchorCtr="0">
            <a:noAutofit/>
          </a:bodyPr>
          <a:lstStyle>
            <a:lvl1pPr marL="457200" lvl="0"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marL="914400" lvl="1"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marL="1371600" lvl="2"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marL="1828800" lvl="3"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marL="2286000" lvl="4"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marL="2743200" lvl="5"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marL="3200400" lvl="6"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marL="3657600" lvl="7"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marL="4114800" lvl="8"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a:endParaRPr/>
          </a:p>
        </p:txBody>
      </p:sp>
      <p:sp>
        <p:nvSpPr>
          <p:cNvPr id="276" name="Google Shape;276;p29"/>
          <p:cNvSpPr txBox="1">
            <a:spLocks noGrp="1"/>
          </p:cNvSpPr>
          <p:nvPr>
            <p:ph type="body" idx="3"/>
          </p:nvPr>
        </p:nvSpPr>
        <p:spPr>
          <a:xfrm>
            <a:off x="4924400" y="3754932"/>
            <a:ext cx="1588800" cy="688200"/>
          </a:xfrm>
          <a:prstGeom prst="rect">
            <a:avLst/>
          </a:prstGeom>
        </p:spPr>
        <p:txBody>
          <a:bodyPr spcFirstLastPara="1" wrap="square" lIns="0" tIns="0" rIns="0" bIns="0" anchor="t" anchorCtr="0">
            <a:noAutofit/>
          </a:bodyPr>
          <a:lstStyle>
            <a:lvl1pPr marL="457200" lvl="0"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marL="914400" lvl="1"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marL="1371600" lvl="2"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marL="1828800" lvl="3"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marL="2286000" lvl="4"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marL="2743200" lvl="5"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marL="3200400" lvl="6"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marL="3657600" lvl="7"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marL="4114800" lvl="8"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a:endParaRPr/>
          </a:p>
        </p:txBody>
      </p:sp>
      <p:sp>
        <p:nvSpPr>
          <p:cNvPr id="277" name="Google Shape;277;p29"/>
          <p:cNvSpPr txBox="1">
            <a:spLocks noGrp="1"/>
          </p:cNvSpPr>
          <p:nvPr>
            <p:ph type="body" idx="4"/>
          </p:nvPr>
        </p:nvSpPr>
        <p:spPr>
          <a:xfrm>
            <a:off x="2643063" y="3754932"/>
            <a:ext cx="1588800" cy="688200"/>
          </a:xfrm>
          <a:prstGeom prst="rect">
            <a:avLst/>
          </a:prstGeom>
        </p:spPr>
        <p:txBody>
          <a:bodyPr spcFirstLastPara="1" wrap="square" lIns="0" tIns="0" rIns="0" bIns="0" anchor="t" anchorCtr="0">
            <a:noAutofit/>
          </a:bodyPr>
          <a:lstStyle>
            <a:lvl1pPr marL="457200" lvl="0"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marL="914400" lvl="1"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marL="1371600" lvl="2"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marL="1828800" lvl="3"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marL="2286000" lvl="4"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marL="2743200" lvl="5"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marL="3200400" lvl="6"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marL="3657600" lvl="7"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marL="4114800" lvl="8" indent="-28575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a:endParaRPr/>
          </a:p>
        </p:txBody>
      </p:sp>
      <p:sp>
        <p:nvSpPr>
          <p:cNvPr id="278" name="Google Shape;278;p29"/>
          <p:cNvSpPr>
            <a:spLocks noGrp="1"/>
          </p:cNvSpPr>
          <p:nvPr>
            <p:ph type="pic" idx="5"/>
          </p:nvPr>
        </p:nvSpPr>
        <p:spPr>
          <a:xfrm>
            <a:off x="2941550" y="1923334"/>
            <a:ext cx="991800" cy="991800"/>
          </a:xfrm>
          <a:prstGeom prst="rect">
            <a:avLst/>
          </a:prstGeom>
          <a:noFill/>
          <a:ln>
            <a:noFill/>
          </a:ln>
        </p:spPr>
      </p:sp>
      <p:sp>
        <p:nvSpPr>
          <p:cNvPr id="279" name="Google Shape;279;p29"/>
          <p:cNvSpPr>
            <a:spLocks noGrp="1"/>
          </p:cNvSpPr>
          <p:nvPr>
            <p:ph type="pic" idx="6"/>
          </p:nvPr>
        </p:nvSpPr>
        <p:spPr>
          <a:xfrm>
            <a:off x="5227063" y="1923334"/>
            <a:ext cx="991800" cy="991800"/>
          </a:xfrm>
          <a:prstGeom prst="rect">
            <a:avLst/>
          </a:prstGeom>
          <a:noFill/>
          <a:ln>
            <a:noFill/>
          </a:ln>
        </p:spPr>
      </p:sp>
      <p:sp>
        <p:nvSpPr>
          <p:cNvPr id="280" name="Google Shape;280;p29"/>
          <p:cNvSpPr>
            <a:spLocks noGrp="1"/>
          </p:cNvSpPr>
          <p:nvPr>
            <p:ph type="pic" idx="7"/>
          </p:nvPr>
        </p:nvSpPr>
        <p:spPr>
          <a:xfrm>
            <a:off x="7495263" y="1923334"/>
            <a:ext cx="991800" cy="991800"/>
          </a:xfrm>
          <a:prstGeom prst="rect">
            <a:avLst/>
          </a:prstGeom>
          <a:noFill/>
          <a:ln>
            <a:noFill/>
          </a:ln>
        </p:spPr>
      </p:sp>
      <p:cxnSp>
        <p:nvCxnSpPr>
          <p:cNvPr id="281" name="Google Shape;281;p29"/>
          <p:cNvCxnSpPr/>
          <p:nvPr/>
        </p:nvCxnSpPr>
        <p:spPr>
          <a:xfrm>
            <a:off x="2286125" y="1801500"/>
            <a:ext cx="0" cy="3342000"/>
          </a:xfrm>
          <a:prstGeom prst="straightConnector1">
            <a:avLst/>
          </a:prstGeom>
          <a:noFill/>
          <a:ln w="19050" cap="flat" cmpd="sng">
            <a:solidFill>
              <a:schemeClr val="lt1"/>
            </a:solidFill>
            <a:prstDash val="solid"/>
            <a:round/>
            <a:headEnd type="none" w="med" len="med"/>
            <a:tailEnd type="none" w="med" len="med"/>
          </a:ln>
        </p:spPr>
      </p:cxnSp>
      <p:cxnSp>
        <p:nvCxnSpPr>
          <p:cNvPr id="282" name="Google Shape;282;p29"/>
          <p:cNvCxnSpPr/>
          <p:nvPr/>
        </p:nvCxnSpPr>
        <p:spPr>
          <a:xfrm>
            <a:off x="4580525" y="1801500"/>
            <a:ext cx="0" cy="3342000"/>
          </a:xfrm>
          <a:prstGeom prst="straightConnector1">
            <a:avLst/>
          </a:prstGeom>
          <a:noFill/>
          <a:ln w="19050" cap="flat" cmpd="sng">
            <a:solidFill>
              <a:schemeClr val="lt1"/>
            </a:solidFill>
            <a:prstDash val="solid"/>
            <a:round/>
            <a:headEnd type="none" w="med" len="med"/>
            <a:tailEnd type="none" w="med" len="med"/>
          </a:ln>
        </p:spPr>
      </p:cxnSp>
      <p:cxnSp>
        <p:nvCxnSpPr>
          <p:cNvPr id="283" name="Google Shape;283;p29"/>
          <p:cNvCxnSpPr/>
          <p:nvPr/>
        </p:nvCxnSpPr>
        <p:spPr>
          <a:xfrm>
            <a:off x="6857075" y="1801500"/>
            <a:ext cx="0" cy="3342000"/>
          </a:xfrm>
          <a:prstGeom prst="straightConnector1">
            <a:avLst/>
          </a:prstGeom>
          <a:noFill/>
          <a:ln w="19050" cap="flat" cmpd="sng">
            <a:solidFill>
              <a:schemeClr val="lt1"/>
            </a:solidFill>
            <a:prstDash val="solid"/>
            <a:round/>
            <a:headEnd type="none" w="med" len="med"/>
            <a:tailEnd type="none" w="med" len="med"/>
          </a:ln>
        </p:spPr>
      </p:cxnSp>
      <p:sp>
        <p:nvSpPr>
          <p:cNvPr id="284" name="Google Shape;284;p29"/>
          <p:cNvSpPr>
            <a:spLocks noGrp="1"/>
          </p:cNvSpPr>
          <p:nvPr>
            <p:ph type="pic" idx="8"/>
          </p:nvPr>
        </p:nvSpPr>
        <p:spPr>
          <a:xfrm>
            <a:off x="651288" y="1923334"/>
            <a:ext cx="991800" cy="991800"/>
          </a:xfrm>
          <a:prstGeom prst="rect">
            <a:avLst/>
          </a:prstGeom>
          <a:noFill/>
          <a:ln>
            <a:noFill/>
          </a:ln>
        </p:spPr>
      </p:sp>
      <p:sp>
        <p:nvSpPr>
          <p:cNvPr id="285" name="Google Shape;285;p29"/>
          <p:cNvSpPr txBox="1">
            <a:spLocks noGrp="1"/>
          </p:cNvSpPr>
          <p:nvPr>
            <p:ph type="title"/>
          </p:nvPr>
        </p:nvSpPr>
        <p:spPr>
          <a:xfrm>
            <a:off x="361975" y="962092"/>
            <a:ext cx="57186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a:endParaRPr/>
          </a:p>
        </p:txBody>
      </p:sp>
      <p:sp>
        <p:nvSpPr>
          <p:cNvPr id="286" name="Google Shape;286;p29"/>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87" name="Google Shape;287;p29"/>
          <p:cNvSpPr txBox="1">
            <a:spLocks noGrp="1"/>
          </p:cNvSpPr>
          <p:nvPr>
            <p:ph type="subTitle" idx="9"/>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288" name="Google Shape;288;p29"/>
          <p:cNvSpPr txBox="1">
            <a:spLocks noGrp="1"/>
          </p:cNvSpPr>
          <p:nvPr>
            <p:ph type="subTitle" idx="13"/>
          </p:nvPr>
        </p:nvSpPr>
        <p:spPr>
          <a:xfrm>
            <a:off x="353250" y="3248209"/>
            <a:ext cx="1587900" cy="187800"/>
          </a:xfrm>
          <a:prstGeom prst="rect">
            <a:avLst/>
          </a:prstGeom>
        </p:spPr>
        <p:txBody>
          <a:bodyPr spcFirstLastPara="1" wrap="square" lIns="0" tIns="0" rIns="0" bIns="0" anchor="t" anchorCtr="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a:endParaRPr/>
          </a:p>
        </p:txBody>
      </p:sp>
      <p:sp>
        <p:nvSpPr>
          <p:cNvPr id="289" name="Google Shape;289;p29"/>
          <p:cNvSpPr txBox="1">
            <a:spLocks noGrp="1"/>
          </p:cNvSpPr>
          <p:nvPr>
            <p:ph type="subTitle" idx="14"/>
          </p:nvPr>
        </p:nvSpPr>
        <p:spPr>
          <a:xfrm>
            <a:off x="353250" y="3050375"/>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a:endParaRPr/>
          </a:p>
        </p:txBody>
      </p:sp>
      <p:sp>
        <p:nvSpPr>
          <p:cNvPr id="290" name="Google Shape;290;p29"/>
          <p:cNvSpPr txBox="1">
            <a:spLocks noGrp="1"/>
          </p:cNvSpPr>
          <p:nvPr>
            <p:ph type="subTitle" idx="15"/>
          </p:nvPr>
        </p:nvSpPr>
        <p:spPr>
          <a:xfrm>
            <a:off x="353250" y="4598973"/>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a:endParaRPr/>
          </a:p>
        </p:txBody>
      </p:sp>
      <p:sp>
        <p:nvSpPr>
          <p:cNvPr id="291" name="Google Shape;291;p29"/>
          <p:cNvSpPr txBox="1">
            <a:spLocks noGrp="1"/>
          </p:cNvSpPr>
          <p:nvPr>
            <p:ph type="subTitle" idx="16"/>
          </p:nvPr>
        </p:nvSpPr>
        <p:spPr>
          <a:xfrm>
            <a:off x="7188325" y="3248209"/>
            <a:ext cx="1587900" cy="187800"/>
          </a:xfrm>
          <a:prstGeom prst="rect">
            <a:avLst/>
          </a:prstGeom>
        </p:spPr>
        <p:txBody>
          <a:bodyPr spcFirstLastPara="1" wrap="square" lIns="0" tIns="0" rIns="0" bIns="0" anchor="t" anchorCtr="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a:endParaRPr/>
          </a:p>
        </p:txBody>
      </p:sp>
      <p:sp>
        <p:nvSpPr>
          <p:cNvPr id="292" name="Google Shape;292;p29"/>
          <p:cNvSpPr txBox="1">
            <a:spLocks noGrp="1"/>
          </p:cNvSpPr>
          <p:nvPr>
            <p:ph type="subTitle" idx="17"/>
          </p:nvPr>
        </p:nvSpPr>
        <p:spPr>
          <a:xfrm>
            <a:off x="7188325" y="3050375"/>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a:endParaRPr/>
          </a:p>
        </p:txBody>
      </p:sp>
      <p:sp>
        <p:nvSpPr>
          <p:cNvPr id="293" name="Google Shape;293;p29"/>
          <p:cNvSpPr txBox="1">
            <a:spLocks noGrp="1"/>
          </p:cNvSpPr>
          <p:nvPr>
            <p:ph type="subTitle" idx="18"/>
          </p:nvPr>
        </p:nvSpPr>
        <p:spPr>
          <a:xfrm>
            <a:off x="7188325" y="4598973"/>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a:endParaRPr/>
          </a:p>
        </p:txBody>
      </p:sp>
      <p:sp>
        <p:nvSpPr>
          <p:cNvPr id="294" name="Google Shape;294;p29"/>
          <p:cNvSpPr txBox="1">
            <a:spLocks noGrp="1"/>
          </p:cNvSpPr>
          <p:nvPr>
            <p:ph type="subTitle" idx="19"/>
          </p:nvPr>
        </p:nvSpPr>
        <p:spPr>
          <a:xfrm>
            <a:off x="4924850" y="3248209"/>
            <a:ext cx="1587900" cy="187800"/>
          </a:xfrm>
          <a:prstGeom prst="rect">
            <a:avLst/>
          </a:prstGeom>
        </p:spPr>
        <p:txBody>
          <a:bodyPr spcFirstLastPara="1" wrap="square" lIns="0" tIns="0" rIns="0" bIns="0" anchor="t" anchorCtr="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a:endParaRPr/>
          </a:p>
        </p:txBody>
      </p:sp>
      <p:sp>
        <p:nvSpPr>
          <p:cNvPr id="295" name="Google Shape;295;p29"/>
          <p:cNvSpPr txBox="1">
            <a:spLocks noGrp="1"/>
          </p:cNvSpPr>
          <p:nvPr>
            <p:ph type="subTitle" idx="20"/>
          </p:nvPr>
        </p:nvSpPr>
        <p:spPr>
          <a:xfrm>
            <a:off x="4924850" y="3050375"/>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a:endParaRPr/>
          </a:p>
        </p:txBody>
      </p:sp>
      <p:sp>
        <p:nvSpPr>
          <p:cNvPr id="296" name="Google Shape;296;p29"/>
          <p:cNvSpPr txBox="1">
            <a:spLocks noGrp="1"/>
          </p:cNvSpPr>
          <p:nvPr>
            <p:ph type="subTitle" idx="21"/>
          </p:nvPr>
        </p:nvSpPr>
        <p:spPr>
          <a:xfrm>
            <a:off x="4924850" y="4598973"/>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a:endParaRPr/>
          </a:p>
        </p:txBody>
      </p:sp>
      <p:sp>
        <p:nvSpPr>
          <p:cNvPr id="297" name="Google Shape;297;p29"/>
          <p:cNvSpPr txBox="1">
            <a:spLocks noGrp="1"/>
          </p:cNvSpPr>
          <p:nvPr>
            <p:ph type="subTitle" idx="22"/>
          </p:nvPr>
        </p:nvSpPr>
        <p:spPr>
          <a:xfrm>
            <a:off x="2643513" y="3248209"/>
            <a:ext cx="1587900" cy="187800"/>
          </a:xfrm>
          <a:prstGeom prst="rect">
            <a:avLst/>
          </a:prstGeom>
        </p:spPr>
        <p:txBody>
          <a:bodyPr spcFirstLastPara="1" wrap="square" lIns="0" tIns="0" rIns="0" bIns="0" anchor="t" anchorCtr="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a:endParaRPr/>
          </a:p>
        </p:txBody>
      </p:sp>
      <p:sp>
        <p:nvSpPr>
          <p:cNvPr id="298" name="Google Shape;298;p29"/>
          <p:cNvSpPr txBox="1">
            <a:spLocks noGrp="1"/>
          </p:cNvSpPr>
          <p:nvPr>
            <p:ph type="subTitle" idx="23"/>
          </p:nvPr>
        </p:nvSpPr>
        <p:spPr>
          <a:xfrm>
            <a:off x="2643513" y="3050375"/>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a:endParaRPr/>
          </a:p>
        </p:txBody>
      </p:sp>
      <p:sp>
        <p:nvSpPr>
          <p:cNvPr id="299" name="Google Shape;299;p29"/>
          <p:cNvSpPr txBox="1">
            <a:spLocks noGrp="1"/>
          </p:cNvSpPr>
          <p:nvPr>
            <p:ph type="subTitle" idx="24"/>
          </p:nvPr>
        </p:nvSpPr>
        <p:spPr>
          <a:xfrm>
            <a:off x="2643513" y="4598973"/>
            <a:ext cx="1587900" cy="219600"/>
          </a:xfrm>
          <a:prstGeom prst="rect">
            <a:avLst/>
          </a:prstGeom>
        </p:spPr>
        <p:txBody>
          <a:bodyPr spcFirstLastPara="1" wrap="square" lIns="0" tIns="0" rIns="0" bIns="0" anchor="ctr" anchorCtr="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 Eight members">
  <p:cSld name="CUSTOM_6">
    <p:spTree>
      <p:nvGrpSpPr>
        <p:cNvPr id="1" name="Shape 300"/>
        <p:cNvGrpSpPr/>
        <p:nvPr/>
      </p:nvGrpSpPr>
      <p:grpSpPr>
        <a:xfrm>
          <a:off x="0" y="0"/>
          <a:ext cx="0" cy="0"/>
          <a:chOff x="0" y="0"/>
          <a:chExt cx="0" cy="0"/>
        </a:xfrm>
      </p:grpSpPr>
      <p:sp>
        <p:nvSpPr>
          <p:cNvPr id="301" name="Google Shape;301;p30"/>
          <p:cNvSpPr txBox="1">
            <a:spLocks noGrp="1"/>
          </p:cNvSpPr>
          <p:nvPr>
            <p:ph type="subTitle" idx="1"/>
          </p:nvPr>
        </p:nvSpPr>
        <p:spPr>
          <a:xfrm>
            <a:off x="6750600" y="1283963"/>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02" name="Google Shape;302;p30"/>
          <p:cNvSpPr txBox="1">
            <a:spLocks noGrp="1"/>
          </p:cNvSpPr>
          <p:nvPr>
            <p:ph type="subTitle" idx="2"/>
          </p:nvPr>
        </p:nvSpPr>
        <p:spPr>
          <a:xfrm>
            <a:off x="6750600" y="1054750"/>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03" name="Google Shape;303;p30"/>
          <p:cNvSpPr txBox="1">
            <a:spLocks noGrp="1"/>
          </p:cNvSpPr>
          <p:nvPr>
            <p:ph type="subTitle" idx="3"/>
          </p:nvPr>
        </p:nvSpPr>
        <p:spPr>
          <a:xfrm>
            <a:off x="6750600" y="1427900"/>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04" name="Google Shape;304;p30"/>
          <p:cNvSpPr>
            <a:spLocks noGrp="1"/>
          </p:cNvSpPr>
          <p:nvPr>
            <p:ph type="pic" idx="4"/>
          </p:nvPr>
        </p:nvSpPr>
        <p:spPr>
          <a:xfrm>
            <a:off x="6080709" y="1066100"/>
            <a:ext cx="530400" cy="530400"/>
          </a:xfrm>
          <a:prstGeom prst="rect">
            <a:avLst/>
          </a:prstGeom>
          <a:noFill/>
          <a:ln>
            <a:noFill/>
          </a:ln>
        </p:spPr>
      </p:sp>
      <p:sp>
        <p:nvSpPr>
          <p:cNvPr id="305" name="Google Shape;305;p30"/>
          <p:cNvSpPr txBox="1">
            <a:spLocks noGrp="1"/>
          </p:cNvSpPr>
          <p:nvPr>
            <p:ph type="subTitle" idx="5"/>
          </p:nvPr>
        </p:nvSpPr>
        <p:spPr>
          <a:xfrm>
            <a:off x="3824550" y="1283963"/>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06" name="Google Shape;306;p30"/>
          <p:cNvSpPr txBox="1">
            <a:spLocks noGrp="1"/>
          </p:cNvSpPr>
          <p:nvPr>
            <p:ph type="subTitle" idx="6"/>
          </p:nvPr>
        </p:nvSpPr>
        <p:spPr>
          <a:xfrm>
            <a:off x="3824550" y="1054750"/>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07" name="Google Shape;307;p30"/>
          <p:cNvSpPr txBox="1">
            <a:spLocks noGrp="1"/>
          </p:cNvSpPr>
          <p:nvPr>
            <p:ph type="subTitle" idx="7"/>
          </p:nvPr>
        </p:nvSpPr>
        <p:spPr>
          <a:xfrm>
            <a:off x="3824550" y="1427900"/>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08" name="Google Shape;308;p30"/>
          <p:cNvSpPr>
            <a:spLocks noGrp="1"/>
          </p:cNvSpPr>
          <p:nvPr>
            <p:ph type="pic" idx="8"/>
          </p:nvPr>
        </p:nvSpPr>
        <p:spPr>
          <a:xfrm>
            <a:off x="3154659" y="1066100"/>
            <a:ext cx="530400" cy="530400"/>
          </a:xfrm>
          <a:prstGeom prst="rect">
            <a:avLst/>
          </a:prstGeom>
          <a:noFill/>
          <a:ln>
            <a:noFill/>
          </a:ln>
        </p:spPr>
      </p:sp>
      <p:sp>
        <p:nvSpPr>
          <p:cNvPr id="309" name="Google Shape;309;p30"/>
          <p:cNvSpPr txBox="1">
            <a:spLocks noGrp="1"/>
          </p:cNvSpPr>
          <p:nvPr>
            <p:ph type="subTitle" idx="9"/>
          </p:nvPr>
        </p:nvSpPr>
        <p:spPr>
          <a:xfrm>
            <a:off x="6750600" y="2193728"/>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10" name="Google Shape;310;p30"/>
          <p:cNvSpPr txBox="1">
            <a:spLocks noGrp="1"/>
          </p:cNvSpPr>
          <p:nvPr>
            <p:ph type="subTitle" idx="13"/>
          </p:nvPr>
        </p:nvSpPr>
        <p:spPr>
          <a:xfrm>
            <a:off x="6750600" y="1964514"/>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1" name="Google Shape;311;p30"/>
          <p:cNvSpPr txBox="1">
            <a:spLocks noGrp="1"/>
          </p:cNvSpPr>
          <p:nvPr>
            <p:ph type="subTitle" idx="14"/>
          </p:nvPr>
        </p:nvSpPr>
        <p:spPr>
          <a:xfrm>
            <a:off x="6750600" y="2337664"/>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12" name="Google Shape;312;p30"/>
          <p:cNvSpPr>
            <a:spLocks noGrp="1"/>
          </p:cNvSpPr>
          <p:nvPr>
            <p:ph type="pic" idx="15"/>
          </p:nvPr>
        </p:nvSpPr>
        <p:spPr>
          <a:xfrm>
            <a:off x="6080709" y="1975864"/>
            <a:ext cx="530400" cy="530400"/>
          </a:xfrm>
          <a:prstGeom prst="rect">
            <a:avLst/>
          </a:prstGeom>
          <a:noFill/>
          <a:ln>
            <a:noFill/>
          </a:ln>
        </p:spPr>
      </p:sp>
      <p:sp>
        <p:nvSpPr>
          <p:cNvPr id="313" name="Google Shape;313;p30"/>
          <p:cNvSpPr txBox="1">
            <a:spLocks noGrp="1"/>
          </p:cNvSpPr>
          <p:nvPr>
            <p:ph type="subTitle" idx="16"/>
          </p:nvPr>
        </p:nvSpPr>
        <p:spPr>
          <a:xfrm>
            <a:off x="3824550" y="2193728"/>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14" name="Google Shape;314;p30"/>
          <p:cNvSpPr txBox="1">
            <a:spLocks noGrp="1"/>
          </p:cNvSpPr>
          <p:nvPr>
            <p:ph type="subTitle" idx="17"/>
          </p:nvPr>
        </p:nvSpPr>
        <p:spPr>
          <a:xfrm>
            <a:off x="3824550" y="1964514"/>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5" name="Google Shape;315;p30"/>
          <p:cNvSpPr txBox="1">
            <a:spLocks noGrp="1"/>
          </p:cNvSpPr>
          <p:nvPr>
            <p:ph type="subTitle" idx="18"/>
          </p:nvPr>
        </p:nvSpPr>
        <p:spPr>
          <a:xfrm>
            <a:off x="3824550" y="2337664"/>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16" name="Google Shape;316;p30"/>
          <p:cNvSpPr>
            <a:spLocks noGrp="1"/>
          </p:cNvSpPr>
          <p:nvPr>
            <p:ph type="pic" idx="19"/>
          </p:nvPr>
        </p:nvSpPr>
        <p:spPr>
          <a:xfrm>
            <a:off x="3154659" y="1975864"/>
            <a:ext cx="530400" cy="530400"/>
          </a:xfrm>
          <a:prstGeom prst="rect">
            <a:avLst/>
          </a:prstGeom>
          <a:noFill/>
          <a:ln>
            <a:noFill/>
          </a:ln>
        </p:spPr>
      </p:sp>
      <p:sp>
        <p:nvSpPr>
          <p:cNvPr id="317" name="Google Shape;317;p30"/>
          <p:cNvSpPr txBox="1">
            <a:spLocks noGrp="1"/>
          </p:cNvSpPr>
          <p:nvPr>
            <p:ph type="subTitle" idx="20"/>
          </p:nvPr>
        </p:nvSpPr>
        <p:spPr>
          <a:xfrm>
            <a:off x="6750600" y="3101715"/>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18" name="Google Shape;318;p30"/>
          <p:cNvSpPr txBox="1">
            <a:spLocks noGrp="1"/>
          </p:cNvSpPr>
          <p:nvPr>
            <p:ph type="subTitle" idx="21"/>
          </p:nvPr>
        </p:nvSpPr>
        <p:spPr>
          <a:xfrm>
            <a:off x="6750600" y="2872502"/>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9" name="Google Shape;319;p30"/>
          <p:cNvSpPr txBox="1">
            <a:spLocks noGrp="1"/>
          </p:cNvSpPr>
          <p:nvPr>
            <p:ph type="subTitle" idx="22"/>
          </p:nvPr>
        </p:nvSpPr>
        <p:spPr>
          <a:xfrm>
            <a:off x="6750600" y="3245652"/>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20" name="Google Shape;320;p30"/>
          <p:cNvSpPr>
            <a:spLocks noGrp="1"/>
          </p:cNvSpPr>
          <p:nvPr>
            <p:ph type="pic" idx="23"/>
          </p:nvPr>
        </p:nvSpPr>
        <p:spPr>
          <a:xfrm>
            <a:off x="6080709" y="2883852"/>
            <a:ext cx="530400" cy="530400"/>
          </a:xfrm>
          <a:prstGeom prst="rect">
            <a:avLst/>
          </a:prstGeom>
          <a:noFill/>
          <a:ln>
            <a:noFill/>
          </a:ln>
        </p:spPr>
      </p:sp>
      <p:sp>
        <p:nvSpPr>
          <p:cNvPr id="321" name="Google Shape;321;p30"/>
          <p:cNvSpPr txBox="1">
            <a:spLocks noGrp="1"/>
          </p:cNvSpPr>
          <p:nvPr>
            <p:ph type="subTitle" idx="24"/>
          </p:nvPr>
        </p:nvSpPr>
        <p:spPr>
          <a:xfrm>
            <a:off x="3824550" y="3101715"/>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22" name="Google Shape;322;p30"/>
          <p:cNvSpPr txBox="1">
            <a:spLocks noGrp="1"/>
          </p:cNvSpPr>
          <p:nvPr>
            <p:ph type="subTitle" idx="25"/>
          </p:nvPr>
        </p:nvSpPr>
        <p:spPr>
          <a:xfrm>
            <a:off x="3824550" y="2872502"/>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3" name="Google Shape;323;p30"/>
          <p:cNvSpPr txBox="1">
            <a:spLocks noGrp="1"/>
          </p:cNvSpPr>
          <p:nvPr>
            <p:ph type="subTitle" idx="26"/>
          </p:nvPr>
        </p:nvSpPr>
        <p:spPr>
          <a:xfrm>
            <a:off x="3824550" y="3245652"/>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24" name="Google Shape;324;p30"/>
          <p:cNvSpPr>
            <a:spLocks noGrp="1"/>
          </p:cNvSpPr>
          <p:nvPr>
            <p:ph type="pic" idx="27"/>
          </p:nvPr>
        </p:nvSpPr>
        <p:spPr>
          <a:xfrm>
            <a:off x="3154659" y="2883852"/>
            <a:ext cx="530400" cy="530400"/>
          </a:xfrm>
          <a:prstGeom prst="rect">
            <a:avLst/>
          </a:prstGeom>
          <a:noFill/>
          <a:ln>
            <a:noFill/>
          </a:ln>
        </p:spPr>
      </p:sp>
      <p:sp>
        <p:nvSpPr>
          <p:cNvPr id="325" name="Google Shape;325;p30"/>
          <p:cNvSpPr txBox="1">
            <a:spLocks noGrp="1"/>
          </p:cNvSpPr>
          <p:nvPr>
            <p:ph type="subTitle" idx="28"/>
          </p:nvPr>
        </p:nvSpPr>
        <p:spPr>
          <a:xfrm>
            <a:off x="6750600" y="4022919"/>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26" name="Google Shape;326;p30"/>
          <p:cNvSpPr txBox="1">
            <a:spLocks noGrp="1"/>
          </p:cNvSpPr>
          <p:nvPr>
            <p:ph type="subTitle" idx="29"/>
          </p:nvPr>
        </p:nvSpPr>
        <p:spPr>
          <a:xfrm>
            <a:off x="6750600" y="3793706"/>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7" name="Google Shape;327;p30"/>
          <p:cNvSpPr txBox="1">
            <a:spLocks noGrp="1"/>
          </p:cNvSpPr>
          <p:nvPr>
            <p:ph type="subTitle" idx="30"/>
          </p:nvPr>
        </p:nvSpPr>
        <p:spPr>
          <a:xfrm>
            <a:off x="6750600" y="4166856"/>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28" name="Google Shape;328;p30"/>
          <p:cNvSpPr>
            <a:spLocks noGrp="1"/>
          </p:cNvSpPr>
          <p:nvPr>
            <p:ph type="pic" idx="31"/>
          </p:nvPr>
        </p:nvSpPr>
        <p:spPr>
          <a:xfrm>
            <a:off x="6080709" y="3805056"/>
            <a:ext cx="530400" cy="530400"/>
          </a:xfrm>
          <a:prstGeom prst="rect">
            <a:avLst/>
          </a:prstGeom>
          <a:noFill/>
          <a:ln>
            <a:noFill/>
          </a:ln>
        </p:spPr>
      </p:sp>
      <p:sp>
        <p:nvSpPr>
          <p:cNvPr id="329" name="Google Shape;329;p30"/>
          <p:cNvSpPr txBox="1">
            <a:spLocks noGrp="1"/>
          </p:cNvSpPr>
          <p:nvPr>
            <p:ph type="subTitle" idx="32"/>
          </p:nvPr>
        </p:nvSpPr>
        <p:spPr>
          <a:xfrm>
            <a:off x="3824550" y="4022919"/>
            <a:ext cx="2026200" cy="187800"/>
          </a:xfrm>
          <a:prstGeom prst="rect">
            <a:avLst/>
          </a:prstGeom>
        </p:spPr>
        <p:txBody>
          <a:bodyPr spcFirstLastPara="1" wrap="square" lIns="0" tIns="0" rIns="0" bIns="0" anchor="ctr" anchorCtr="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a:endParaRPr/>
          </a:p>
        </p:txBody>
      </p:sp>
      <p:sp>
        <p:nvSpPr>
          <p:cNvPr id="330" name="Google Shape;330;p30"/>
          <p:cNvSpPr txBox="1">
            <a:spLocks noGrp="1"/>
          </p:cNvSpPr>
          <p:nvPr>
            <p:ph type="subTitle" idx="33"/>
          </p:nvPr>
        </p:nvSpPr>
        <p:spPr>
          <a:xfrm>
            <a:off x="3824550" y="3793706"/>
            <a:ext cx="2026200" cy="219600"/>
          </a:xfrm>
          <a:prstGeom prst="rect">
            <a:avLst/>
          </a:prstGeom>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31" name="Google Shape;331;p30"/>
          <p:cNvSpPr txBox="1">
            <a:spLocks noGrp="1"/>
          </p:cNvSpPr>
          <p:nvPr>
            <p:ph type="subTitle" idx="34"/>
          </p:nvPr>
        </p:nvSpPr>
        <p:spPr>
          <a:xfrm>
            <a:off x="3824550" y="4166856"/>
            <a:ext cx="2026200" cy="219600"/>
          </a:xfrm>
          <a:prstGeom prst="rect">
            <a:avLst/>
          </a:prstGeom>
        </p:spPr>
        <p:txBody>
          <a:bodyPr spcFirstLastPara="1" wrap="square" lIns="0" tIns="0" rIns="0" bIns="0" anchor="ctr" anchorCtr="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a:endParaRPr/>
          </a:p>
        </p:txBody>
      </p:sp>
      <p:sp>
        <p:nvSpPr>
          <p:cNvPr id="332" name="Google Shape;332;p30"/>
          <p:cNvSpPr>
            <a:spLocks noGrp="1"/>
          </p:cNvSpPr>
          <p:nvPr>
            <p:ph type="pic" idx="35"/>
          </p:nvPr>
        </p:nvSpPr>
        <p:spPr>
          <a:xfrm>
            <a:off x="3154659" y="3805056"/>
            <a:ext cx="530400" cy="530400"/>
          </a:xfrm>
          <a:prstGeom prst="rect">
            <a:avLst/>
          </a:prstGeom>
          <a:noFill/>
          <a:ln>
            <a:noFill/>
          </a:ln>
        </p:spPr>
      </p:sp>
      <p:sp>
        <p:nvSpPr>
          <p:cNvPr id="333" name="Google Shape;333;p30"/>
          <p:cNvSpPr txBox="1">
            <a:spLocks noGrp="1"/>
          </p:cNvSpPr>
          <p:nvPr>
            <p:ph type="title"/>
          </p:nvPr>
        </p:nvSpPr>
        <p:spPr>
          <a:xfrm>
            <a:off x="361975" y="962100"/>
            <a:ext cx="24507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a:endParaRPr/>
          </a:p>
        </p:txBody>
      </p:sp>
      <p:sp>
        <p:nvSpPr>
          <p:cNvPr id="334" name="Google Shape;334;p30"/>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35" name="Google Shape;335;p30"/>
          <p:cNvSpPr txBox="1">
            <a:spLocks noGrp="1"/>
          </p:cNvSpPr>
          <p:nvPr>
            <p:ph type="subTitle" idx="36"/>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eyebrow ">
  <p:cSld name="BLANK_1_1_1_1_2_1">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txBox="1">
            <a:spLocks noGrp="1"/>
          </p:cNvSpPr>
          <p:nvPr>
            <p:ph type="title"/>
          </p:nvPr>
        </p:nvSpPr>
        <p:spPr>
          <a:xfrm>
            <a:off x="361975" y="988557"/>
            <a:ext cx="50184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
        <p:nvSpPr>
          <p:cNvPr id="24" name="Google Shape;24;p4"/>
          <p:cNvSpPr txBox="1">
            <a:spLocks noGrp="1"/>
          </p:cNvSpPr>
          <p:nvPr>
            <p:ph type="subTitle" idx="1"/>
          </p:nvPr>
        </p:nvSpPr>
        <p:spPr>
          <a:xfrm>
            <a:off x="361975" y="732775"/>
            <a:ext cx="4163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subTitle" idx="2"/>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potlight - Alt 2">
  <p:cSld name="CUSTOM_7_1">
    <p:bg>
      <p:bgPr>
        <a:solidFill>
          <a:schemeClr val="accent2"/>
        </a:solidFill>
        <a:effectLst/>
      </p:bgPr>
    </p:bg>
    <p:spTree>
      <p:nvGrpSpPr>
        <p:cNvPr id="1" name="Shape 336"/>
        <p:cNvGrpSpPr/>
        <p:nvPr/>
      </p:nvGrpSpPr>
      <p:grpSpPr>
        <a:xfrm>
          <a:off x="0" y="0"/>
          <a:ext cx="0" cy="0"/>
          <a:chOff x="0" y="0"/>
          <a:chExt cx="0" cy="0"/>
        </a:xfrm>
      </p:grpSpPr>
      <p:sp>
        <p:nvSpPr>
          <p:cNvPr id="337" name="Google Shape;337;p31"/>
          <p:cNvSpPr/>
          <p:nvPr/>
        </p:nvSpPr>
        <p:spPr>
          <a:xfrm>
            <a:off x="0" y="0"/>
            <a:ext cx="4567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DM Sans"/>
              <a:ea typeface="DM Sans"/>
              <a:cs typeface="DM Sans"/>
              <a:sym typeface="DM Sans"/>
            </a:endParaRPr>
          </a:p>
        </p:txBody>
      </p:sp>
      <p:sp>
        <p:nvSpPr>
          <p:cNvPr id="338" name="Google Shape;338;p31"/>
          <p:cNvSpPr txBox="1">
            <a:spLocks noGrp="1"/>
          </p:cNvSpPr>
          <p:nvPr>
            <p:ph type="title"/>
          </p:nvPr>
        </p:nvSpPr>
        <p:spPr>
          <a:xfrm>
            <a:off x="4975925" y="989088"/>
            <a:ext cx="3783600" cy="587700"/>
          </a:xfrm>
          <a:prstGeom prst="rect">
            <a:avLst/>
          </a:prstGeom>
        </p:spPr>
        <p:txBody>
          <a:bodyPr spcFirstLastPara="1" wrap="square" lIns="0" tIns="0" rIns="0" bIns="0" anchor="t" anchorCtr="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a:endParaRPr/>
          </a:p>
        </p:txBody>
      </p:sp>
      <p:sp>
        <p:nvSpPr>
          <p:cNvPr id="339" name="Google Shape;339;p31"/>
          <p:cNvSpPr>
            <a:spLocks noGrp="1"/>
          </p:cNvSpPr>
          <p:nvPr>
            <p:ph type="pic" idx="2"/>
          </p:nvPr>
        </p:nvSpPr>
        <p:spPr>
          <a:xfrm flipH="1">
            <a:off x="953803" y="1066100"/>
            <a:ext cx="2664300" cy="3002700"/>
          </a:xfrm>
          <a:prstGeom prst="rect">
            <a:avLst/>
          </a:prstGeom>
          <a:noFill/>
          <a:ln>
            <a:noFill/>
          </a:ln>
        </p:spPr>
      </p:sp>
      <p:sp>
        <p:nvSpPr>
          <p:cNvPr id="340" name="Google Shape;340;p31"/>
          <p:cNvSpPr txBox="1">
            <a:spLocks noGrp="1"/>
          </p:cNvSpPr>
          <p:nvPr>
            <p:ph type="body" idx="1"/>
          </p:nvPr>
        </p:nvSpPr>
        <p:spPr>
          <a:xfrm>
            <a:off x="4975925" y="4125662"/>
            <a:ext cx="3783600" cy="461700"/>
          </a:xfrm>
          <a:prstGeom prst="rect">
            <a:avLst/>
          </a:prstGeom>
          <a:noFill/>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341" name="Google Shape;341;p31"/>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31"/>
          <p:cNvSpPr txBox="1">
            <a:spLocks noGrp="1"/>
          </p:cNvSpPr>
          <p:nvPr>
            <p:ph type="body" idx="3"/>
          </p:nvPr>
        </p:nvSpPr>
        <p:spPr>
          <a:xfrm>
            <a:off x="4975925" y="1943891"/>
            <a:ext cx="3783600" cy="1243200"/>
          </a:xfrm>
          <a:prstGeom prst="rect">
            <a:avLst/>
          </a:prstGeom>
          <a:noFill/>
        </p:spPr>
        <p:txBody>
          <a:bodyPr spcFirstLastPara="1" wrap="square" lIns="0" tIns="0" rIns="0" bIns="0" anchor="t" anchorCtr="0">
            <a:noAutofit/>
          </a:bodyPr>
          <a:lstStyle>
            <a:lvl1pPr marL="457200" lvl="0"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1pPr>
            <a:lvl2pPr marL="914400" lvl="1"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2pPr>
            <a:lvl3pPr marL="1371600" lvl="2"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3pPr>
            <a:lvl4pPr marL="1828800" lvl="3"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4pPr>
            <a:lvl5pPr marL="2286000" lvl="4"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5pPr>
            <a:lvl6pPr marL="2743200" lvl="5"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6pPr>
            <a:lvl7pPr marL="3200400" lvl="6"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7pPr>
            <a:lvl8pPr marL="3657600" lvl="7"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8pPr>
            <a:lvl9pPr marL="4114800" lvl="8" indent="-330200">
              <a:spcBef>
                <a:spcPts val="0"/>
              </a:spcBef>
              <a:spcAft>
                <a:spcPts val="0"/>
              </a:spcAft>
              <a:buClr>
                <a:schemeClr val="lt1"/>
              </a:buClr>
              <a:buSzPts val="1600"/>
              <a:buFont typeface="Newsreader"/>
              <a:buChar char="■"/>
              <a:defRPr sz="1600">
                <a:latin typeface="Newsreader"/>
                <a:ea typeface="Newsreader"/>
                <a:cs typeface="Newsreader"/>
                <a:sym typeface="Newsreader"/>
              </a:defRPr>
            </a:lvl9pPr>
          </a:lstStyle>
          <a:p>
            <a:endParaRPr/>
          </a:p>
        </p:txBody>
      </p:sp>
      <p:sp>
        <p:nvSpPr>
          <p:cNvPr id="343" name="Google Shape;343;p31"/>
          <p:cNvSpPr txBox="1">
            <a:spLocks noGrp="1"/>
          </p:cNvSpPr>
          <p:nvPr>
            <p:ph type="subTitle" idx="4"/>
          </p:nvPr>
        </p:nvSpPr>
        <p:spPr>
          <a:xfrm>
            <a:off x="4975925" y="732775"/>
            <a:ext cx="37836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344" name="Google Shape;344;p31"/>
          <p:cNvSpPr txBox="1">
            <a:spLocks noGrp="1"/>
          </p:cNvSpPr>
          <p:nvPr>
            <p:ph type="subTitle" idx="5"/>
          </p:nvPr>
        </p:nvSpPr>
        <p:spPr>
          <a:xfrm>
            <a:off x="4975925" y="1647132"/>
            <a:ext cx="3783600" cy="138600"/>
          </a:xfrm>
          <a:prstGeom prst="rect">
            <a:avLst/>
          </a:prstGeom>
        </p:spPr>
        <p:txBody>
          <a:bodyPr spcFirstLastPara="1" wrap="square" lIns="0" tIns="0" rIns="0" bIns="0" anchor="t" anchorCtr="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a:endParaRPr/>
          </a:p>
        </p:txBody>
      </p:sp>
      <p:sp>
        <p:nvSpPr>
          <p:cNvPr id="345" name="Google Shape;345;p31"/>
          <p:cNvSpPr txBox="1">
            <a:spLocks noGrp="1"/>
          </p:cNvSpPr>
          <p:nvPr>
            <p:ph type="subTitle" idx="6"/>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r chart background">
  <p:cSld name="CUSTOM_8">
    <p:spTree>
      <p:nvGrpSpPr>
        <p:cNvPr id="1" name="Shape 346"/>
        <p:cNvGrpSpPr/>
        <p:nvPr/>
      </p:nvGrpSpPr>
      <p:grpSpPr>
        <a:xfrm>
          <a:off x="0" y="0"/>
          <a:ext cx="0" cy="0"/>
          <a:chOff x="0" y="0"/>
          <a:chExt cx="0" cy="0"/>
        </a:xfrm>
      </p:grpSpPr>
      <p:grpSp>
        <p:nvGrpSpPr>
          <p:cNvPr id="347" name="Google Shape;347;p32"/>
          <p:cNvGrpSpPr/>
          <p:nvPr/>
        </p:nvGrpSpPr>
        <p:grpSpPr>
          <a:xfrm>
            <a:off x="49" y="514398"/>
            <a:ext cx="9144297" cy="4115162"/>
            <a:chOff x="-18500" y="514395"/>
            <a:chExt cx="9219900" cy="4115162"/>
          </a:xfrm>
        </p:grpSpPr>
        <p:cxnSp>
          <p:nvCxnSpPr>
            <p:cNvPr id="348" name="Google Shape;348;p32"/>
            <p:cNvCxnSpPr/>
            <p:nvPr/>
          </p:nvCxnSpPr>
          <p:spPr>
            <a:xfrm>
              <a:off x="-18500" y="1028790"/>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49" name="Google Shape;349;p32"/>
            <p:cNvCxnSpPr/>
            <p:nvPr/>
          </p:nvCxnSpPr>
          <p:spPr>
            <a:xfrm>
              <a:off x="-18500" y="4629557"/>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0" name="Google Shape;350;p32"/>
            <p:cNvCxnSpPr/>
            <p:nvPr/>
          </p:nvCxnSpPr>
          <p:spPr>
            <a:xfrm>
              <a:off x="-18500" y="4115162"/>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1" name="Google Shape;351;p32"/>
            <p:cNvCxnSpPr/>
            <p:nvPr/>
          </p:nvCxnSpPr>
          <p:spPr>
            <a:xfrm>
              <a:off x="-18500" y="3600767"/>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2" name="Google Shape;352;p32"/>
            <p:cNvCxnSpPr/>
            <p:nvPr/>
          </p:nvCxnSpPr>
          <p:spPr>
            <a:xfrm>
              <a:off x="-18500" y="3086371"/>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3" name="Google Shape;353;p32"/>
            <p:cNvCxnSpPr/>
            <p:nvPr/>
          </p:nvCxnSpPr>
          <p:spPr>
            <a:xfrm>
              <a:off x="-18500" y="2571976"/>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4" name="Google Shape;354;p32"/>
            <p:cNvCxnSpPr/>
            <p:nvPr/>
          </p:nvCxnSpPr>
          <p:spPr>
            <a:xfrm>
              <a:off x="-18500" y="2057581"/>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5" name="Google Shape;355;p32"/>
            <p:cNvCxnSpPr/>
            <p:nvPr/>
          </p:nvCxnSpPr>
          <p:spPr>
            <a:xfrm>
              <a:off x="-18500" y="1543186"/>
              <a:ext cx="9219900" cy="0"/>
            </a:xfrm>
            <a:prstGeom prst="straightConnector1">
              <a:avLst/>
            </a:prstGeom>
            <a:noFill/>
            <a:ln w="9525" cap="flat" cmpd="sng">
              <a:solidFill>
                <a:schemeClr val="accent6"/>
              </a:solidFill>
              <a:prstDash val="solid"/>
              <a:round/>
              <a:headEnd type="none" w="med" len="med"/>
              <a:tailEnd type="none" w="med" len="med"/>
            </a:ln>
          </p:spPr>
        </p:cxnSp>
        <p:cxnSp>
          <p:nvCxnSpPr>
            <p:cNvPr id="356" name="Google Shape;356;p32"/>
            <p:cNvCxnSpPr/>
            <p:nvPr/>
          </p:nvCxnSpPr>
          <p:spPr>
            <a:xfrm>
              <a:off x="-18500" y="514395"/>
              <a:ext cx="9219900" cy="0"/>
            </a:xfrm>
            <a:prstGeom prst="straightConnector1">
              <a:avLst/>
            </a:prstGeom>
            <a:noFill/>
            <a:ln w="9525" cap="flat" cmpd="sng">
              <a:solidFill>
                <a:schemeClr val="accent6"/>
              </a:solidFill>
              <a:prstDash val="solid"/>
              <a:round/>
              <a:headEnd type="none" w="med" len="med"/>
              <a:tailEnd type="none" w="med" len="med"/>
            </a:ln>
          </p:spPr>
        </p:cxnSp>
      </p:grpSp>
      <p:sp>
        <p:nvSpPr>
          <p:cNvPr id="357" name="Google Shape;357;p32"/>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58" name="Google Shape;358;p32"/>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32"/>
          <p:cNvSpPr txBox="1">
            <a:spLocks noGrp="1"/>
          </p:cNvSpPr>
          <p:nvPr>
            <p:ph type="subTitle" idx="2"/>
          </p:nvPr>
        </p:nvSpPr>
        <p:spPr>
          <a:xfrm>
            <a:off x="361975" y="732775"/>
            <a:ext cx="4163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 slide">
  <p:cSld name="CUSTOM_8_1">
    <p:bg>
      <p:bgPr>
        <a:solidFill>
          <a:schemeClr val="accent2"/>
        </a:solidFill>
        <a:effectLst/>
      </p:bgPr>
    </p:bg>
    <p:spTree>
      <p:nvGrpSpPr>
        <p:cNvPr id="1" name="Shape 360"/>
        <p:cNvGrpSpPr/>
        <p:nvPr/>
      </p:nvGrpSpPr>
      <p:grpSpPr>
        <a:xfrm>
          <a:off x="0" y="0"/>
          <a:ext cx="0" cy="0"/>
          <a:chOff x="0" y="0"/>
          <a:chExt cx="0" cy="0"/>
        </a:xfrm>
      </p:grpSpPr>
      <p:sp>
        <p:nvSpPr>
          <p:cNvPr id="361" name="Google Shape;361;p33"/>
          <p:cNvSpPr/>
          <p:nvPr/>
        </p:nvSpPr>
        <p:spPr>
          <a:xfrm>
            <a:off x="50" y="-300"/>
            <a:ext cx="6708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362" name="Google Shape;362;p33"/>
          <p:cNvSpPr txBox="1">
            <a:spLocks noGrp="1"/>
          </p:cNvSpPr>
          <p:nvPr>
            <p:ph type="title"/>
          </p:nvPr>
        </p:nvSpPr>
        <p:spPr>
          <a:xfrm>
            <a:off x="451472" y="2024100"/>
            <a:ext cx="4163100" cy="1372500"/>
          </a:xfrm>
          <a:prstGeom prst="rect">
            <a:avLst/>
          </a:prstGeom>
        </p:spPr>
        <p:txBody>
          <a:bodyPr spcFirstLastPara="1" wrap="square" lIns="0" tIns="0" rIns="0" bIns="0" anchor="b" anchorCtr="0">
            <a:no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4200">
                <a:solidFill>
                  <a:schemeClr val="dk1"/>
                </a:solidFill>
              </a:defRPr>
            </a:lvl2pPr>
            <a:lvl3pPr lvl="2">
              <a:lnSpc>
                <a:spcPct val="90000"/>
              </a:lnSpc>
              <a:spcBef>
                <a:spcPts val="0"/>
              </a:spcBef>
              <a:spcAft>
                <a:spcPts val="0"/>
              </a:spcAft>
              <a:buNone/>
              <a:defRPr sz="4200">
                <a:solidFill>
                  <a:schemeClr val="dk1"/>
                </a:solidFill>
              </a:defRPr>
            </a:lvl3pPr>
            <a:lvl4pPr lvl="3">
              <a:lnSpc>
                <a:spcPct val="90000"/>
              </a:lnSpc>
              <a:spcBef>
                <a:spcPts val="0"/>
              </a:spcBef>
              <a:spcAft>
                <a:spcPts val="0"/>
              </a:spcAft>
              <a:buNone/>
              <a:defRPr sz="4200">
                <a:solidFill>
                  <a:schemeClr val="dk1"/>
                </a:solidFill>
              </a:defRPr>
            </a:lvl4pPr>
            <a:lvl5pPr lvl="4">
              <a:lnSpc>
                <a:spcPct val="90000"/>
              </a:lnSpc>
              <a:spcBef>
                <a:spcPts val="0"/>
              </a:spcBef>
              <a:spcAft>
                <a:spcPts val="0"/>
              </a:spcAft>
              <a:buNone/>
              <a:defRPr sz="4200">
                <a:solidFill>
                  <a:schemeClr val="dk1"/>
                </a:solidFill>
              </a:defRPr>
            </a:lvl5pPr>
            <a:lvl6pPr lvl="5">
              <a:lnSpc>
                <a:spcPct val="90000"/>
              </a:lnSpc>
              <a:spcBef>
                <a:spcPts val="0"/>
              </a:spcBef>
              <a:spcAft>
                <a:spcPts val="0"/>
              </a:spcAft>
              <a:buNone/>
              <a:defRPr sz="4200">
                <a:solidFill>
                  <a:schemeClr val="dk1"/>
                </a:solidFill>
              </a:defRPr>
            </a:lvl6pPr>
            <a:lvl7pPr lvl="6">
              <a:lnSpc>
                <a:spcPct val="90000"/>
              </a:lnSpc>
              <a:spcBef>
                <a:spcPts val="0"/>
              </a:spcBef>
              <a:spcAft>
                <a:spcPts val="0"/>
              </a:spcAft>
              <a:buNone/>
              <a:defRPr sz="4200">
                <a:solidFill>
                  <a:schemeClr val="dk1"/>
                </a:solidFill>
              </a:defRPr>
            </a:lvl7pPr>
            <a:lvl8pPr lvl="7">
              <a:lnSpc>
                <a:spcPct val="90000"/>
              </a:lnSpc>
              <a:spcBef>
                <a:spcPts val="0"/>
              </a:spcBef>
              <a:spcAft>
                <a:spcPts val="0"/>
              </a:spcAft>
              <a:buNone/>
              <a:defRPr sz="4200">
                <a:solidFill>
                  <a:schemeClr val="dk1"/>
                </a:solidFill>
              </a:defRPr>
            </a:lvl8pPr>
            <a:lvl9pPr lvl="8">
              <a:lnSpc>
                <a:spcPct val="90000"/>
              </a:lnSpc>
              <a:spcBef>
                <a:spcPts val="0"/>
              </a:spcBef>
              <a:spcAft>
                <a:spcPts val="0"/>
              </a:spcAft>
              <a:buNone/>
              <a:defRPr sz="4200">
                <a:solidFill>
                  <a:schemeClr val="dk1"/>
                </a:solidFill>
              </a:defRPr>
            </a:lvl9pPr>
          </a:lstStyle>
          <a:p>
            <a:endParaRPr/>
          </a:p>
        </p:txBody>
      </p:sp>
      <p:sp>
        <p:nvSpPr>
          <p:cNvPr id="363" name="Google Shape;363;p33"/>
          <p:cNvSpPr txBox="1">
            <a:spLocks noGrp="1"/>
          </p:cNvSpPr>
          <p:nvPr>
            <p:ph type="subTitle" idx="1"/>
          </p:nvPr>
        </p:nvSpPr>
        <p:spPr>
          <a:xfrm>
            <a:off x="451475" y="3776250"/>
            <a:ext cx="4163100" cy="426900"/>
          </a:xfrm>
          <a:prstGeom prst="rect">
            <a:avLst/>
          </a:prstGeom>
        </p:spPr>
        <p:txBody>
          <a:bodyPr spcFirstLastPara="1" wrap="square" lIns="0" tIns="0" rIns="0" bIns="0" anchor="t" anchorCtr="0">
            <a:noAutofit/>
          </a:bodyPr>
          <a:lstStyle>
            <a:lvl1pPr lvl="0">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1pPr>
            <a:lvl2pPr lvl="1">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2pPr>
            <a:lvl3pPr lvl="2">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3pPr>
            <a:lvl4pPr lvl="3">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4pPr>
            <a:lvl5pPr lvl="4">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5pPr>
            <a:lvl6pPr lvl="5">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6pPr>
            <a:lvl7pPr lvl="6">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7pPr>
            <a:lvl8pPr lvl="7">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8pPr>
            <a:lvl9pPr lvl="8">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4"/>
        <p:cNvGrpSpPr/>
        <p:nvPr/>
      </p:nvGrpSpPr>
      <p:grpSpPr>
        <a:xfrm>
          <a:off x="0" y="0"/>
          <a:ext cx="0" cy="0"/>
          <a:chOff x="0" y="0"/>
          <a:chExt cx="0" cy="0"/>
        </a:xfrm>
      </p:grpSpPr>
      <p:sp>
        <p:nvSpPr>
          <p:cNvPr id="365" name="Google Shape;365;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6" name="Google Shape;366;p3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7"/>
        <p:cNvGrpSpPr/>
        <p:nvPr/>
      </p:nvGrpSpPr>
      <p:grpSpPr>
        <a:xfrm>
          <a:off x="0" y="0"/>
          <a:ext cx="0" cy="0"/>
          <a:chOff x="0" y="0"/>
          <a:chExt cx="0" cy="0"/>
        </a:xfrm>
      </p:grpSpPr>
      <p:sp>
        <p:nvSpPr>
          <p:cNvPr id="368" name="Google Shape;368;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69"/>
        <p:cNvGrpSpPr/>
        <p:nvPr/>
      </p:nvGrpSpPr>
      <p:grpSpPr>
        <a:xfrm>
          <a:off x="0" y="0"/>
          <a:ext cx="0" cy="0"/>
          <a:chOff x="0" y="0"/>
          <a:chExt cx="0" cy="0"/>
        </a:xfrm>
      </p:grpSpPr>
      <p:sp>
        <p:nvSpPr>
          <p:cNvPr id="370" name="Google Shape;37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372"/>
        <p:cNvGrpSpPr/>
        <p:nvPr/>
      </p:nvGrpSpPr>
      <p:grpSpPr>
        <a:xfrm>
          <a:off x="0" y="0"/>
          <a:ext cx="0" cy="0"/>
          <a:chOff x="0" y="0"/>
          <a:chExt cx="0" cy="0"/>
        </a:xfrm>
      </p:grpSpPr>
      <p:sp>
        <p:nvSpPr>
          <p:cNvPr id="373" name="Google Shape;37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5" name="Google Shape;375;p3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6"/>
        <p:cNvGrpSpPr/>
        <p:nvPr/>
      </p:nvGrpSpPr>
      <p:grpSpPr>
        <a:xfrm>
          <a:off x="0" y="0"/>
          <a:ext cx="0" cy="0"/>
          <a:chOff x="0" y="0"/>
          <a:chExt cx="0" cy="0"/>
        </a:xfrm>
      </p:grpSpPr>
      <p:sp>
        <p:nvSpPr>
          <p:cNvPr id="377" name="Google Shape;37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8"/>
        <p:cNvGrpSpPr/>
        <p:nvPr/>
      </p:nvGrpSpPr>
      <p:grpSpPr>
        <a:xfrm>
          <a:off x="0" y="0"/>
          <a:ext cx="0" cy="0"/>
          <a:chOff x="0" y="0"/>
          <a:chExt cx="0" cy="0"/>
        </a:xfrm>
      </p:grpSpPr>
      <p:sp>
        <p:nvSpPr>
          <p:cNvPr id="379" name="Google Shape;379;p3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0" name="Google Shape;380;p3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1"/>
        <p:cNvGrpSpPr/>
        <p:nvPr/>
      </p:nvGrpSpPr>
      <p:grpSpPr>
        <a:xfrm>
          <a:off x="0" y="0"/>
          <a:ext cx="0" cy="0"/>
          <a:chOff x="0" y="0"/>
          <a:chExt cx="0" cy="0"/>
        </a:xfrm>
      </p:grpSpPr>
      <p:sp>
        <p:nvSpPr>
          <p:cNvPr id="382" name="Google Shape;382;p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agenda">
  <p:cSld name="BLANK_1_1_1_1_1_1_1_1_1_1_1">
    <p:bg>
      <p:bgPr>
        <a:solidFill>
          <a:schemeClr val="lt1"/>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subTitle" idx="1"/>
          </p:nvPr>
        </p:nvSpPr>
        <p:spPr>
          <a:xfrm>
            <a:off x="361975" y="2841984"/>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28" name="Google Shape;28;p5"/>
          <p:cNvSpPr txBox="1">
            <a:spLocks noGrp="1"/>
          </p:cNvSpPr>
          <p:nvPr>
            <p:ph type="title"/>
          </p:nvPr>
        </p:nvSpPr>
        <p:spPr>
          <a:xfrm>
            <a:off x="361975" y="962100"/>
            <a:ext cx="4163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a:endParaRPr/>
          </a:p>
        </p:txBody>
      </p:sp>
      <p:sp>
        <p:nvSpPr>
          <p:cNvPr id="29" name="Google Shape;29;p5"/>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2"/>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31" name="Google Shape;31;p5"/>
          <p:cNvSpPr txBox="1">
            <a:spLocks noGrp="1"/>
          </p:cNvSpPr>
          <p:nvPr>
            <p:ph type="subTitle" idx="3"/>
          </p:nvPr>
        </p:nvSpPr>
        <p:spPr>
          <a:xfrm>
            <a:off x="4909675" y="2841984"/>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2" name="Google Shape;32;p5"/>
          <p:cNvSpPr txBox="1">
            <a:spLocks noGrp="1"/>
          </p:cNvSpPr>
          <p:nvPr>
            <p:ph type="subTitle" idx="4"/>
          </p:nvPr>
        </p:nvSpPr>
        <p:spPr>
          <a:xfrm>
            <a:off x="361975" y="3493626"/>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3" name="Google Shape;33;p5"/>
          <p:cNvSpPr txBox="1">
            <a:spLocks noGrp="1"/>
          </p:cNvSpPr>
          <p:nvPr>
            <p:ph type="subTitle" idx="5"/>
          </p:nvPr>
        </p:nvSpPr>
        <p:spPr>
          <a:xfrm>
            <a:off x="4909675" y="3493626"/>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4" name="Google Shape;34;p5"/>
          <p:cNvSpPr txBox="1">
            <a:spLocks noGrp="1"/>
          </p:cNvSpPr>
          <p:nvPr>
            <p:ph type="subTitle" idx="6"/>
          </p:nvPr>
        </p:nvSpPr>
        <p:spPr>
          <a:xfrm>
            <a:off x="361975" y="4145267"/>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35" name="Google Shape;35;p5"/>
          <p:cNvSpPr txBox="1">
            <a:spLocks noGrp="1"/>
          </p:cNvSpPr>
          <p:nvPr>
            <p:ph type="subTitle" idx="7"/>
          </p:nvPr>
        </p:nvSpPr>
        <p:spPr>
          <a:xfrm>
            <a:off x="4909675" y="4145267"/>
            <a:ext cx="3154800" cy="2196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3"/>
        <p:cNvGrpSpPr/>
        <p:nvPr/>
      </p:nvGrpSpPr>
      <p:grpSpPr>
        <a:xfrm>
          <a:off x="0" y="0"/>
          <a:ext cx="0" cy="0"/>
          <a:chOff x="0" y="0"/>
          <a:chExt cx="0" cy="0"/>
        </a:xfrm>
      </p:grpSpPr>
      <p:sp>
        <p:nvSpPr>
          <p:cNvPr id="384" name="Google Shape;384;p4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5" name="Google Shape;385;p4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86" name="Google Shape;386;p4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7"/>
        <p:cNvGrpSpPr/>
        <p:nvPr/>
      </p:nvGrpSpPr>
      <p:grpSpPr>
        <a:xfrm>
          <a:off x="0" y="0"/>
          <a:ext cx="0" cy="0"/>
          <a:chOff x="0" y="0"/>
          <a:chExt cx="0" cy="0"/>
        </a:xfrm>
      </p:grpSpPr>
      <p:sp>
        <p:nvSpPr>
          <p:cNvPr id="388" name="Google Shape;388;p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9"/>
        <p:cNvGrpSpPr/>
        <p:nvPr/>
      </p:nvGrpSpPr>
      <p:grpSpPr>
        <a:xfrm>
          <a:off x="0" y="0"/>
          <a:ext cx="0" cy="0"/>
          <a:chOff x="0" y="0"/>
          <a:chExt cx="0" cy="0"/>
        </a:xfrm>
      </p:grpSpPr>
      <p:sp>
        <p:nvSpPr>
          <p:cNvPr id="390" name="Google Shape;390;p4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1" name="Google Shape;391;p4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93"/>
        <p:cNvGrpSpPr/>
        <p:nvPr/>
      </p:nvGrpSpPr>
      <p:grpSpPr>
        <a:xfrm>
          <a:off x="0" y="0"/>
          <a:ext cx="0" cy="0"/>
          <a:chOff x="0" y="0"/>
          <a:chExt cx="0" cy="0"/>
        </a:xfrm>
      </p:grpSpPr>
      <p:sp>
        <p:nvSpPr>
          <p:cNvPr id="394" name="Google Shape;394;p45"/>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5" name="Google Shape;395;p45"/>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6" name="Google Shape;396;p45"/>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7" name="Google Shape;397;p45"/>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8" name="Google Shape;398;p45"/>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99" name="Google Shape;399;p45"/>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00" name="Google Shape;400;p45"/>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401"/>
        <p:cNvGrpSpPr/>
        <p:nvPr/>
      </p:nvGrpSpPr>
      <p:grpSpPr>
        <a:xfrm>
          <a:off x="0" y="0"/>
          <a:ext cx="0" cy="0"/>
          <a:chOff x="0" y="0"/>
          <a:chExt cx="0" cy="0"/>
        </a:xfrm>
      </p:grpSpPr>
      <p:sp>
        <p:nvSpPr>
          <p:cNvPr id="402" name="Google Shape;40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3" name="Google Shape;403;p46"/>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04" name="Google Shape;404;p46"/>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405"/>
        <p:cNvGrpSpPr/>
        <p:nvPr/>
      </p:nvGrpSpPr>
      <p:grpSpPr>
        <a:xfrm>
          <a:off x="0" y="0"/>
          <a:ext cx="0" cy="0"/>
          <a:chOff x="0" y="0"/>
          <a:chExt cx="0" cy="0"/>
        </a:xfrm>
      </p:grpSpPr>
      <p:sp>
        <p:nvSpPr>
          <p:cNvPr id="406" name="Google Shape;406;p4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7" name="Google Shape;407;p47"/>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08" name="Google Shape;408;p47"/>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09" name="Google Shape;409;p47"/>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0" name="Google Shape;410;p47"/>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411"/>
        <p:cNvGrpSpPr/>
        <p:nvPr/>
      </p:nvGrpSpPr>
      <p:grpSpPr>
        <a:xfrm>
          <a:off x="0" y="0"/>
          <a:ext cx="0" cy="0"/>
          <a:chOff x="0" y="0"/>
          <a:chExt cx="0" cy="0"/>
        </a:xfrm>
      </p:grpSpPr>
      <p:sp>
        <p:nvSpPr>
          <p:cNvPr id="412" name="Google Shape;412;p48"/>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13" name="Google Shape;413;p48"/>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14" name="Google Shape;414;p48"/>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15" name="Google Shape;415;p48"/>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6" name="Google Shape;416;p48"/>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7" name="Google Shape;417;p48"/>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18" name="Google Shape;418;p48"/>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419"/>
        <p:cNvGrpSpPr/>
        <p:nvPr/>
      </p:nvGrpSpPr>
      <p:grpSpPr>
        <a:xfrm>
          <a:off x="0" y="0"/>
          <a:ext cx="0" cy="0"/>
          <a:chOff x="0" y="0"/>
          <a:chExt cx="0" cy="0"/>
        </a:xfrm>
      </p:grpSpPr>
      <p:sp>
        <p:nvSpPr>
          <p:cNvPr id="420" name="Google Shape;420;p49"/>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21" name="Google Shape;421;p49"/>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2" name="Google Shape;422;p49"/>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3" name="Google Shape;423;p49"/>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4" name="Google Shape;424;p49"/>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25" name="Google Shape;425;p49"/>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6" name="Google Shape;426;p49"/>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7" name="Google Shape;427;p49"/>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28" name="Google Shape;428;p49"/>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429"/>
        <p:cNvGrpSpPr/>
        <p:nvPr/>
      </p:nvGrpSpPr>
      <p:grpSpPr>
        <a:xfrm>
          <a:off x="0" y="0"/>
          <a:ext cx="0" cy="0"/>
          <a:chOff x="0" y="0"/>
          <a:chExt cx="0" cy="0"/>
        </a:xfrm>
      </p:grpSpPr>
      <p:sp>
        <p:nvSpPr>
          <p:cNvPr id="430" name="Google Shape;430;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50"/>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big ideas - Horizontal - Light">
  <p:cSld name="BLANK_1_1_1_1_1_1_1_1_1_1_1_1_1_1_2">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u="sng"/>
          </a:p>
        </p:txBody>
      </p:sp>
      <p:sp>
        <p:nvSpPr>
          <p:cNvPr id="38" name="Google Shape;38;p6"/>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2"/>
          </p:nvPr>
        </p:nvSpPr>
        <p:spPr>
          <a:xfrm>
            <a:off x="4845475" y="1361028"/>
            <a:ext cx="3382500" cy="4314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40" name="Google Shape;40;p6"/>
          <p:cNvSpPr txBox="1">
            <a:spLocks noGrp="1"/>
          </p:cNvSpPr>
          <p:nvPr>
            <p:ph type="subTitle" idx="3"/>
          </p:nvPr>
        </p:nvSpPr>
        <p:spPr>
          <a:xfrm>
            <a:off x="4845475" y="1028377"/>
            <a:ext cx="3382500" cy="237600"/>
          </a:xfrm>
          <a:prstGeom prst="rect">
            <a:avLst/>
          </a:prstGeom>
        </p:spPr>
        <p:txBody>
          <a:bodyPr spcFirstLastPara="1" wrap="square" lIns="0" tIns="0" rIns="0" bIns="0" anchor="t" anchorCtr="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41" name="Google Shape;41;p6"/>
          <p:cNvSpPr txBox="1">
            <a:spLocks noGrp="1"/>
          </p:cNvSpPr>
          <p:nvPr>
            <p:ph type="body" idx="4"/>
          </p:nvPr>
        </p:nvSpPr>
        <p:spPr>
          <a:xfrm>
            <a:off x="4845475" y="2595865"/>
            <a:ext cx="3382500" cy="4314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42" name="Google Shape;42;p6"/>
          <p:cNvSpPr txBox="1">
            <a:spLocks noGrp="1"/>
          </p:cNvSpPr>
          <p:nvPr>
            <p:ph type="subTitle" idx="5"/>
          </p:nvPr>
        </p:nvSpPr>
        <p:spPr>
          <a:xfrm>
            <a:off x="4845475" y="2263215"/>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43" name="Google Shape;43;p6"/>
          <p:cNvSpPr txBox="1">
            <a:spLocks noGrp="1"/>
          </p:cNvSpPr>
          <p:nvPr>
            <p:ph type="body" idx="6"/>
          </p:nvPr>
        </p:nvSpPr>
        <p:spPr>
          <a:xfrm>
            <a:off x="4845475" y="3870078"/>
            <a:ext cx="3382500" cy="431400"/>
          </a:xfrm>
          <a:prstGeom prst="rect">
            <a:avLst/>
          </a:prstGeom>
        </p:spPr>
        <p:txBody>
          <a:bodyPr spcFirstLastPara="1" wrap="square" lIns="0" tIns="0" rIns="0" bIns="0" anchor="t" anchorCtr="0">
            <a:spAutoFit/>
          </a:bodyPr>
          <a:lstStyle>
            <a:lvl1pPr marL="457200" lvl="0" indent="-292100">
              <a:lnSpc>
                <a:spcPct val="100000"/>
              </a:lnSpc>
              <a:spcBef>
                <a:spcPts val="0"/>
              </a:spcBef>
              <a:spcAft>
                <a:spcPts val="0"/>
              </a:spcAft>
              <a:buClr>
                <a:schemeClr val="dk1"/>
              </a:buClr>
              <a:buSzPts val="1000"/>
              <a:buFont typeface="DM Sans"/>
              <a:buChar char="●"/>
              <a:defRPr sz="1000">
                <a:solidFill>
                  <a:schemeClr val="dk1"/>
                </a:solidFill>
              </a:defRPr>
            </a:lvl1pPr>
            <a:lvl2pPr marL="914400" lvl="1" indent="-292100">
              <a:lnSpc>
                <a:spcPct val="100000"/>
              </a:lnSpc>
              <a:spcBef>
                <a:spcPts val="800"/>
              </a:spcBef>
              <a:spcAft>
                <a:spcPts val="0"/>
              </a:spcAft>
              <a:buClr>
                <a:schemeClr val="dk1"/>
              </a:buClr>
              <a:buSzPts val="1000"/>
              <a:buFont typeface="DM Sans"/>
              <a:buChar char="○"/>
              <a:defRPr sz="1000">
                <a:solidFill>
                  <a:schemeClr val="dk1"/>
                </a:solidFill>
              </a:defRPr>
            </a:lvl2pPr>
            <a:lvl3pPr marL="1371600" lvl="2" indent="-292100">
              <a:lnSpc>
                <a:spcPct val="100000"/>
              </a:lnSpc>
              <a:spcBef>
                <a:spcPts val="800"/>
              </a:spcBef>
              <a:spcAft>
                <a:spcPts val="0"/>
              </a:spcAft>
              <a:buClr>
                <a:schemeClr val="dk1"/>
              </a:buClr>
              <a:buSzPts val="1000"/>
              <a:buFont typeface="DM Sans"/>
              <a:buChar char="■"/>
              <a:defRPr sz="1000">
                <a:solidFill>
                  <a:schemeClr val="dk1"/>
                </a:solidFill>
              </a:defRPr>
            </a:lvl3pPr>
            <a:lvl4pPr marL="1828800" lvl="3" indent="-292100">
              <a:lnSpc>
                <a:spcPct val="100000"/>
              </a:lnSpc>
              <a:spcBef>
                <a:spcPts val="800"/>
              </a:spcBef>
              <a:spcAft>
                <a:spcPts val="0"/>
              </a:spcAft>
              <a:buClr>
                <a:schemeClr val="dk1"/>
              </a:buClr>
              <a:buSzPts val="1000"/>
              <a:buFont typeface="DM Sans"/>
              <a:buChar char="●"/>
              <a:defRPr sz="1000">
                <a:solidFill>
                  <a:schemeClr val="dk1"/>
                </a:solidFill>
              </a:defRPr>
            </a:lvl4pPr>
            <a:lvl5pPr marL="2286000" lvl="4" indent="-292100">
              <a:lnSpc>
                <a:spcPct val="100000"/>
              </a:lnSpc>
              <a:spcBef>
                <a:spcPts val="800"/>
              </a:spcBef>
              <a:spcAft>
                <a:spcPts val="0"/>
              </a:spcAft>
              <a:buClr>
                <a:schemeClr val="dk1"/>
              </a:buClr>
              <a:buSzPts val="1000"/>
              <a:buFont typeface="DM Sans"/>
              <a:buChar char="○"/>
              <a:defRPr sz="1000">
                <a:solidFill>
                  <a:schemeClr val="dk1"/>
                </a:solidFill>
              </a:defRPr>
            </a:lvl5pPr>
            <a:lvl6pPr marL="2743200" lvl="5" indent="-292100">
              <a:lnSpc>
                <a:spcPct val="100000"/>
              </a:lnSpc>
              <a:spcBef>
                <a:spcPts val="800"/>
              </a:spcBef>
              <a:spcAft>
                <a:spcPts val="0"/>
              </a:spcAft>
              <a:buClr>
                <a:schemeClr val="dk1"/>
              </a:buClr>
              <a:buSzPts val="1000"/>
              <a:buFont typeface="DM Sans"/>
              <a:buChar char="■"/>
              <a:defRPr sz="1000">
                <a:solidFill>
                  <a:schemeClr val="dk1"/>
                </a:solidFill>
              </a:defRPr>
            </a:lvl6pPr>
            <a:lvl7pPr marL="3200400" lvl="6" indent="-292100">
              <a:lnSpc>
                <a:spcPct val="100000"/>
              </a:lnSpc>
              <a:spcBef>
                <a:spcPts val="800"/>
              </a:spcBef>
              <a:spcAft>
                <a:spcPts val="0"/>
              </a:spcAft>
              <a:buClr>
                <a:schemeClr val="dk1"/>
              </a:buClr>
              <a:buSzPts val="1000"/>
              <a:buFont typeface="DM Sans"/>
              <a:buChar char="●"/>
              <a:defRPr sz="1000">
                <a:solidFill>
                  <a:schemeClr val="dk1"/>
                </a:solidFill>
              </a:defRPr>
            </a:lvl7pPr>
            <a:lvl8pPr marL="3657600" lvl="7" indent="-292100">
              <a:lnSpc>
                <a:spcPct val="100000"/>
              </a:lnSpc>
              <a:spcBef>
                <a:spcPts val="800"/>
              </a:spcBef>
              <a:spcAft>
                <a:spcPts val="0"/>
              </a:spcAft>
              <a:buClr>
                <a:schemeClr val="dk1"/>
              </a:buClr>
              <a:buSzPts val="1000"/>
              <a:buFont typeface="DM Sans"/>
              <a:buChar char="○"/>
              <a:defRPr sz="1000">
                <a:solidFill>
                  <a:schemeClr val="dk1"/>
                </a:solidFill>
              </a:defRPr>
            </a:lvl8pPr>
            <a:lvl9pPr marL="4114800" lvl="8" indent="-292100">
              <a:lnSpc>
                <a:spcPct val="100000"/>
              </a:lnSpc>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44" name="Google Shape;44;p6"/>
          <p:cNvSpPr txBox="1">
            <a:spLocks noGrp="1"/>
          </p:cNvSpPr>
          <p:nvPr>
            <p:ph type="subTitle" idx="7"/>
          </p:nvPr>
        </p:nvSpPr>
        <p:spPr>
          <a:xfrm>
            <a:off x="4845475" y="3537427"/>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45" name="Google Shape;45;p6"/>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a:endParaRPr/>
          </a:p>
        </p:txBody>
      </p:sp>
      <p:sp>
        <p:nvSpPr>
          <p:cNvPr id="46" name="Google Shape;46;p6"/>
          <p:cNvSpPr txBox="1">
            <a:spLocks noGrp="1"/>
          </p:cNvSpPr>
          <p:nvPr>
            <p:ph type="subTitle" idx="8"/>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432"/>
        <p:cNvGrpSpPr/>
        <p:nvPr/>
      </p:nvGrpSpPr>
      <p:grpSpPr>
        <a:xfrm>
          <a:off x="0" y="0"/>
          <a:ext cx="0" cy="0"/>
          <a:chOff x="0" y="0"/>
          <a:chExt cx="0" cy="0"/>
        </a:xfrm>
      </p:grpSpPr>
      <p:sp>
        <p:nvSpPr>
          <p:cNvPr id="433" name="Google Shape;433;p51"/>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34" name="Google Shape;434;p51"/>
          <p:cNvSpPr>
            <a:spLocks noGrp="1"/>
          </p:cNvSpPr>
          <p:nvPr>
            <p:ph type="pic" idx="2"/>
          </p:nvPr>
        </p:nvSpPr>
        <p:spPr>
          <a:xfrm>
            <a:off x="4804825" y="1133300"/>
            <a:ext cx="4027500" cy="2392800"/>
          </a:xfrm>
          <a:prstGeom prst="rect">
            <a:avLst/>
          </a:prstGeom>
          <a:noFill/>
          <a:ln>
            <a:noFill/>
          </a:ln>
        </p:spPr>
      </p:sp>
      <p:sp>
        <p:nvSpPr>
          <p:cNvPr id="435" name="Google Shape;435;p51"/>
          <p:cNvSpPr>
            <a:spLocks noGrp="1"/>
          </p:cNvSpPr>
          <p:nvPr>
            <p:ph type="pic" idx="3"/>
          </p:nvPr>
        </p:nvSpPr>
        <p:spPr>
          <a:xfrm>
            <a:off x="311725" y="1133300"/>
            <a:ext cx="4027500" cy="2392800"/>
          </a:xfrm>
          <a:prstGeom prst="rect">
            <a:avLst/>
          </a:prstGeom>
          <a:noFill/>
          <a:ln>
            <a:noFill/>
          </a:ln>
        </p:spPr>
      </p:sp>
      <p:sp>
        <p:nvSpPr>
          <p:cNvPr id="436" name="Google Shape;436;p51"/>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7" name="Google Shape;437;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51"/>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39" name="Google Shape;439;p51"/>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440"/>
        <p:cNvGrpSpPr/>
        <p:nvPr/>
      </p:nvGrpSpPr>
      <p:grpSpPr>
        <a:xfrm>
          <a:off x="0" y="0"/>
          <a:ext cx="0" cy="0"/>
          <a:chOff x="0" y="0"/>
          <a:chExt cx="0" cy="0"/>
        </a:xfrm>
      </p:grpSpPr>
      <p:sp>
        <p:nvSpPr>
          <p:cNvPr id="441" name="Google Shape;441;p52"/>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42" name="Google Shape;442;p52"/>
          <p:cNvSpPr>
            <a:spLocks noGrp="1"/>
          </p:cNvSpPr>
          <p:nvPr>
            <p:ph type="pic" idx="2"/>
          </p:nvPr>
        </p:nvSpPr>
        <p:spPr>
          <a:xfrm>
            <a:off x="6205225" y="1128325"/>
            <a:ext cx="2627100" cy="2273100"/>
          </a:xfrm>
          <a:prstGeom prst="rect">
            <a:avLst/>
          </a:prstGeom>
          <a:noFill/>
          <a:ln>
            <a:noFill/>
          </a:ln>
        </p:spPr>
      </p:sp>
      <p:sp>
        <p:nvSpPr>
          <p:cNvPr id="443" name="Google Shape;443;p52"/>
          <p:cNvSpPr>
            <a:spLocks noGrp="1"/>
          </p:cNvSpPr>
          <p:nvPr>
            <p:ph type="pic" idx="3"/>
          </p:nvPr>
        </p:nvSpPr>
        <p:spPr>
          <a:xfrm>
            <a:off x="311725" y="1128325"/>
            <a:ext cx="2627100" cy="2273100"/>
          </a:xfrm>
          <a:prstGeom prst="rect">
            <a:avLst/>
          </a:prstGeom>
          <a:noFill/>
          <a:ln>
            <a:noFill/>
          </a:ln>
        </p:spPr>
      </p:sp>
      <p:sp>
        <p:nvSpPr>
          <p:cNvPr id="444" name="Google Shape;444;p52"/>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5" name="Google Shape;445;p52"/>
          <p:cNvSpPr>
            <a:spLocks noGrp="1"/>
          </p:cNvSpPr>
          <p:nvPr>
            <p:ph type="pic" idx="5"/>
          </p:nvPr>
        </p:nvSpPr>
        <p:spPr>
          <a:xfrm>
            <a:off x="3255250" y="1128325"/>
            <a:ext cx="2627100" cy="2273100"/>
          </a:xfrm>
          <a:prstGeom prst="rect">
            <a:avLst/>
          </a:prstGeom>
          <a:noFill/>
          <a:ln>
            <a:noFill/>
          </a:ln>
        </p:spPr>
      </p:sp>
      <p:sp>
        <p:nvSpPr>
          <p:cNvPr id="446" name="Google Shape;446;p52"/>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7" name="Google Shape;447;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52"/>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49" name="Google Shape;449;p52"/>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0" name="Google Shape;450;p52"/>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51"/>
        <p:cNvGrpSpPr/>
        <p:nvPr/>
      </p:nvGrpSpPr>
      <p:grpSpPr>
        <a:xfrm>
          <a:off x="0" y="0"/>
          <a:ext cx="0" cy="0"/>
          <a:chOff x="0" y="0"/>
          <a:chExt cx="0" cy="0"/>
        </a:xfrm>
      </p:grpSpPr>
      <p:sp>
        <p:nvSpPr>
          <p:cNvPr id="452" name="Google Shape;452;p53"/>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53"/>
        <p:cNvGrpSpPr/>
        <p:nvPr/>
      </p:nvGrpSpPr>
      <p:grpSpPr>
        <a:xfrm>
          <a:off x="0" y="0"/>
          <a:ext cx="0" cy="0"/>
          <a:chOff x="0" y="0"/>
          <a:chExt cx="0" cy="0"/>
        </a:xfrm>
      </p:grpSpPr>
      <p:sp>
        <p:nvSpPr>
          <p:cNvPr id="454" name="Google Shape;454;p54"/>
          <p:cNvSpPr>
            <a:spLocks noGrp="1"/>
          </p:cNvSpPr>
          <p:nvPr>
            <p:ph type="pic" idx="2"/>
          </p:nvPr>
        </p:nvSpPr>
        <p:spPr>
          <a:xfrm>
            <a:off x="3389600" y="118913"/>
            <a:ext cx="1643700" cy="1535100"/>
          </a:xfrm>
          <a:prstGeom prst="rect">
            <a:avLst/>
          </a:prstGeom>
          <a:noFill/>
          <a:ln>
            <a:noFill/>
          </a:ln>
        </p:spPr>
      </p:sp>
      <p:sp>
        <p:nvSpPr>
          <p:cNvPr id="455" name="Google Shape;455;p54"/>
          <p:cNvSpPr>
            <a:spLocks noGrp="1"/>
          </p:cNvSpPr>
          <p:nvPr>
            <p:ph type="pic" idx="3"/>
          </p:nvPr>
        </p:nvSpPr>
        <p:spPr>
          <a:xfrm>
            <a:off x="5195935" y="118913"/>
            <a:ext cx="1643700" cy="1535100"/>
          </a:xfrm>
          <a:prstGeom prst="rect">
            <a:avLst/>
          </a:prstGeom>
          <a:noFill/>
          <a:ln>
            <a:noFill/>
          </a:ln>
        </p:spPr>
      </p:sp>
      <p:sp>
        <p:nvSpPr>
          <p:cNvPr id="456" name="Google Shape;456;p54"/>
          <p:cNvSpPr>
            <a:spLocks noGrp="1"/>
          </p:cNvSpPr>
          <p:nvPr>
            <p:ph type="pic" idx="4"/>
          </p:nvPr>
        </p:nvSpPr>
        <p:spPr>
          <a:xfrm>
            <a:off x="7002270" y="118913"/>
            <a:ext cx="1643700" cy="1535100"/>
          </a:xfrm>
          <a:prstGeom prst="rect">
            <a:avLst/>
          </a:prstGeom>
          <a:noFill/>
          <a:ln>
            <a:noFill/>
          </a:ln>
        </p:spPr>
      </p:sp>
      <p:sp>
        <p:nvSpPr>
          <p:cNvPr id="457" name="Google Shape;457;p54"/>
          <p:cNvSpPr>
            <a:spLocks noGrp="1"/>
          </p:cNvSpPr>
          <p:nvPr>
            <p:ph type="pic" idx="5"/>
          </p:nvPr>
        </p:nvSpPr>
        <p:spPr>
          <a:xfrm>
            <a:off x="3389588" y="1804212"/>
            <a:ext cx="1643700" cy="1535100"/>
          </a:xfrm>
          <a:prstGeom prst="rect">
            <a:avLst/>
          </a:prstGeom>
          <a:noFill/>
          <a:ln>
            <a:noFill/>
          </a:ln>
        </p:spPr>
      </p:sp>
      <p:sp>
        <p:nvSpPr>
          <p:cNvPr id="458" name="Google Shape;458;p54"/>
          <p:cNvSpPr>
            <a:spLocks noGrp="1"/>
          </p:cNvSpPr>
          <p:nvPr>
            <p:ph type="pic" idx="6"/>
          </p:nvPr>
        </p:nvSpPr>
        <p:spPr>
          <a:xfrm>
            <a:off x="5195922" y="1804212"/>
            <a:ext cx="1643700" cy="1535100"/>
          </a:xfrm>
          <a:prstGeom prst="rect">
            <a:avLst/>
          </a:prstGeom>
          <a:noFill/>
          <a:ln>
            <a:noFill/>
          </a:ln>
        </p:spPr>
      </p:sp>
      <p:sp>
        <p:nvSpPr>
          <p:cNvPr id="459" name="Google Shape;459;p54"/>
          <p:cNvSpPr>
            <a:spLocks noGrp="1"/>
          </p:cNvSpPr>
          <p:nvPr>
            <p:ph type="pic" idx="7"/>
          </p:nvPr>
        </p:nvSpPr>
        <p:spPr>
          <a:xfrm>
            <a:off x="7002257" y="1804212"/>
            <a:ext cx="1643700" cy="1535100"/>
          </a:xfrm>
          <a:prstGeom prst="rect">
            <a:avLst/>
          </a:prstGeom>
          <a:noFill/>
          <a:ln>
            <a:noFill/>
          </a:ln>
        </p:spPr>
      </p:sp>
      <p:sp>
        <p:nvSpPr>
          <p:cNvPr id="460" name="Google Shape;460;p54"/>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54"/>
          <p:cNvSpPr>
            <a:spLocks noGrp="1"/>
          </p:cNvSpPr>
          <p:nvPr>
            <p:ph type="pic" idx="8"/>
          </p:nvPr>
        </p:nvSpPr>
        <p:spPr>
          <a:xfrm>
            <a:off x="3389588" y="3489487"/>
            <a:ext cx="1643700" cy="1535100"/>
          </a:xfrm>
          <a:prstGeom prst="rect">
            <a:avLst/>
          </a:prstGeom>
          <a:noFill/>
          <a:ln>
            <a:noFill/>
          </a:ln>
        </p:spPr>
      </p:sp>
      <p:sp>
        <p:nvSpPr>
          <p:cNvPr id="462" name="Google Shape;462;p54"/>
          <p:cNvSpPr>
            <a:spLocks noGrp="1"/>
          </p:cNvSpPr>
          <p:nvPr>
            <p:ph type="pic" idx="9"/>
          </p:nvPr>
        </p:nvSpPr>
        <p:spPr>
          <a:xfrm>
            <a:off x="5195922" y="3489487"/>
            <a:ext cx="1643700" cy="1535100"/>
          </a:xfrm>
          <a:prstGeom prst="rect">
            <a:avLst/>
          </a:prstGeom>
          <a:noFill/>
          <a:ln>
            <a:noFill/>
          </a:ln>
        </p:spPr>
      </p:sp>
      <p:sp>
        <p:nvSpPr>
          <p:cNvPr id="463" name="Google Shape;463;p54"/>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big ideas - Horizontal - Light - Alt 1">
  <p:cSld name="BLANK_1_1_1_1_1_1_1_1_1_1_1_1_1_1_2_2">
    <p:bg>
      <p:bgPr>
        <a:solidFill>
          <a:schemeClr val="accent6"/>
        </a:solid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2"/>
          </p:nvPr>
        </p:nvSpPr>
        <p:spPr>
          <a:xfrm>
            <a:off x="4845475" y="998689"/>
            <a:ext cx="3382500" cy="5877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50" name="Google Shape;50;p7"/>
          <p:cNvSpPr txBox="1">
            <a:spLocks noGrp="1"/>
          </p:cNvSpPr>
          <p:nvPr>
            <p:ph type="subTitle" idx="3"/>
          </p:nvPr>
        </p:nvSpPr>
        <p:spPr>
          <a:xfrm>
            <a:off x="4845475" y="666041"/>
            <a:ext cx="3382500" cy="237600"/>
          </a:xfrm>
          <a:prstGeom prst="rect">
            <a:avLst/>
          </a:prstGeom>
        </p:spPr>
        <p:txBody>
          <a:bodyPr spcFirstLastPara="1" wrap="square" lIns="0" tIns="0" rIns="0" bIns="0" anchor="t" anchorCtr="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51" name="Google Shape;51;p7"/>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a:endParaRPr/>
          </a:p>
        </p:txBody>
      </p:sp>
      <p:sp>
        <p:nvSpPr>
          <p:cNvPr id="52" name="Google Shape;52;p7"/>
          <p:cNvSpPr txBox="1">
            <a:spLocks noGrp="1"/>
          </p:cNvSpPr>
          <p:nvPr>
            <p:ph type="subTitle" idx="4"/>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5"/>
          </p:nvPr>
        </p:nvSpPr>
        <p:spPr>
          <a:xfrm>
            <a:off x="4845475" y="3927439"/>
            <a:ext cx="3382500" cy="5877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54" name="Google Shape;54;p7"/>
          <p:cNvSpPr txBox="1">
            <a:spLocks noGrp="1"/>
          </p:cNvSpPr>
          <p:nvPr>
            <p:ph type="subTitle" idx="6"/>
          </p:nvPr>
        </p:nvSpPr>
        <p:spPr>
          <a:xfrm>
            <a:off x="4845475" y="3594791"/>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55" name="Google Shape;55;p7"/>
          <p:cNvSpPr txBox="1">
            <a:spLocks noGrp="1"/>
          </p:cNvSpPr>
          <p:nvPr>
            <p:ph type="body" idx="7"/>
          </p:nvPr>
        </p:nvSpPr>
        <p:spPr>
          <a:xfrm>
            <a:off x="4845475" y="2431037"/>
            <a:ext cx="3382500" cy="587700"/>
          </a:xfrm>
          <a:prstGeom prst="rect">
            <a:avLst/>
          </a:prstGeom>
        </p:spPr>
        <p:txBody>
          <a:bodyPr spcFirstLastPara="1" wrap="square" lIns="0" tIns="0" rIns="0" bIns="0" anchor="t" anchorCtr="0">
            <a:spAutoFit/>
          </a:bodyPr>
          <a:lstStyle>
            <a:lvl1pPr marL="457200" lvl="0" indent="-292100">
              <a:lnSpc>
                <a:spcPct val="100000"/>
              </a:lnSpc>
              <a:spcBef>
                <a:spcPts val="0"/>
              </a:spcBef>
              <a:spcAft>
                <a:spcPts val="0"/>
              </a:spcAft>
              <a:buClr>
                <a:schemeClr val="dk1"/>
              </a:buClr>
              <a:buSzPts val="1000"/>
              <a:buFont typeface="DM Sans"/>
              <a:buChar char="●"/>
              <a:defRPr sz="1000">
                <a:solidFill>
                  <a:schemeClr val="dk1"/>
                </a:solidFill>
              </a:defRPr>
            </a:lvl1pPr>
            <a:lvl2pPr marL="914400" lvl="1" indent="-292100">
              <a:lnSpc>
                <a:spcPct val="100000"/>
              </a:lnSpc>
              <a:spcBef>
                <a:spcPts val="800"/>
              </a:spcBef>
              <a:spcAft>
                <a:spcPts val="0"/>
              </a:spcAft>
              <a:buClr>
                <a:schemeClr val="dk1"/>
              </a:buClr>
              <a:buSzPts val="1000"/>
              <a:buFont typeface="DM Sans"/>
              <a:buChar char="○"/>
              <a:defRPr sz="1000">
                <a:solidFill>
                  <a:schemeClr val="dk1"/>
                </a:solidFill>
              </a:defRPr>
            </a:lvl2pPr>
            <a:lvl3pPr marL="1371600" lvl="2" indent="-292100">
              <a:lnSpc>
                <a:spcPct val="100000"/>
              </a:lnSpc>
              <a:spcBef>
                <a:spcPts val="800"/>
              </a:spcBef>
              <a:spcAft>
                <a:spcPts val="0"/>
              </a:spcAft>
              <a:buClr>
                <a:schemeClr val="dk1"/>
              </a:buClr>
              <a:buSzPts val="1000"/>
              <a:buFont typeface="DM Sans"/>
              <a:buChar char="■"/>
              <a:defRPr sz="1000">
                <a:solidFill>
                  <a:schemeClr val="dk1"/>
                </a:solidFill>
              </a:defRPr>
            </a:lvl3pPr>
            <a:lvl4pPr marL="1828800" lvl="3" indent="-292100">
              <a:lnSpc>
                <a:spcPct val="100000"/>
              </a:lnSpc>
              <a:spcBef>
                <a:spcPts val="800"/>
              </a:spcBef>
              <a:spcAft>
                <a:spcPts val="0"/>
              </a:spcAft>
              <a:buClr>
                <a:schemeClr val="dk1"/>
              </a:buClr>
              <a:buSzPts val="1000"/>
              <a:buFont typeface="DM Sans"/>
              <a:buChar char="●"/>
              <a:defRPr sz="1000">
                <a:solidFill>
                  <a:schemeClr val="dk1"/>
                </a:solidFill>
              </a:defRPr>
            </a:lvl4pPr>
            <a:lvl5pPr marL="2286000" lvl="4" indent="-292100">
              <a:lnSpc>
                <a:spcPct val="100000"/>
              </a:lnSpc>
              <a:spcBef>
                <a:spcPts val="800"/>
              </a:spcBef>
              <a:spcAft>
                <a:spcPts val="0"/>
              </a:spcAft>
              <a:buClr>
                <a:schemeClr val="dk1"/>
              </a:buClr>
              <a:buSzPts val="1000"/>
              <a:buFont typeface="DM Sans"/>
              <a:buChar char="○"/>
              <a:defRPr sz="1000">
                <a:solidFill>
                  <a:schemeClr val="dk1"/>
                </a:solidFill>
              </a:defRPr>
            </a:lvl5pPr>
            <a:lvl6pPr marL="2743200" lvl="5" indent="-292100">
              <a:lnSpc>
                <a:spcPct val="100000"/>
              </a:lnSpc>
              <a:spcBef>
                <a:spcPts val="800"/>
              </a:spcBef>
              <a:spcAft>
                <a:spcPts val="0"/>
              </a:spcAft>
              <a:buClr>
                <a:schemeClr val="dk1"/>
              </a:buClr>
              <a:buSzPts val="1000"/>
              <a:buFont typeface="DM Sans"/>
              <a:buChar char="■"/>
              <a:defRPr sz="1000">
                <a:solidFill>
                  <a:schemeClr val="dk1"/>
                </a:solidFill>
              </a:defRPr>
            </a:lvl6pPr>
            <a:lvl7pPr marL="3200400" lvl="6" indent="-292100">
              <a:lnSpc>
                <a:spcPct val="100000"/>
              </a:lnSpc>
              <a:spcBef>
                <a:spcPts val="800"/>
              </a:spcBef>
              <a:spcAft>
                <a:spcPts val="0"/>
              </a:spcAft>
              <a:buClr>
                <a:schemeClr val="dk1"/>
              </a:buClr>
              <a:buSzPts val="1000"/>
              <a:buFont typeface="DM Sans"/>
              <a:buChar char="●"/>
              <a:defRPr sz="1000">
                <a:solidFill>
                  <a:schemeClr val="dk1"/>
                </a:solidFill>
              </a:defRPr>
            </a:lvl7pPr>
            <a:lvl8pPr marL="3657600" lvl="7" indent="-292100">
              <a:lnSpc>
                <a:spcPct val="100000"/>
              </a:lnSpc>
              <a:spcBef>
                <a:spcPts val="800"/>
              </a:spcBef>
              <a:spcAft>
                <a:spcPts val="0"/>
              </a:spcAft>
              <a:buClr>
                <a:schemeClr val="dk1"/>
              </a:buClr>
              <a:buSzPts val="1000"/>
              <a:buFont typeface="DM Sans"/>
              <a:buChar char="○"/>
              <a:defRPr sz="1000">
                <a:solidFill>
                  <a:schemeClr val="dk1"/>
                </a:solidFill>
              </a:defRPr>
            </a:lvl8pPr>
            <a:lvl9pPr marL="4114800" lvl="8" indent="-292100">
              <a:lnSpc>
                <a:spcPct val="100000"/>
              </a:lnSpc>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56" name="Google Shape;56;p7"/>
          <p:cNvSpPr txBox="1">
            <a:spLocks noGrp="1"/>
          </p:cNvSpPr>
          <p:nvPr>
            <p:ph type="subTitle" idx="8"/>
          </p:nvPr>
        </p:nvSpPr>
        <p:spPr>
          <a:xfrm>
            <a:off x="4845475" y="2098390"/>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57" name="Google Shape;57;p7"/>
          <p:cNvSpPr txBox="1">
            <a:spLocks noGrp="1"/>
          </p:cNvSpPr>
          <p:nvPr>
            <p:ph type="body" idx="9"/>
          </p:nvPr>
        </p:nvSpPr>
        <p:spPr>
          <a:xfrm>
            <a:off x="356100" y="3243900"/>
            <a:ext cx="2798700" cy="1334400"/>
          </a:xfrm>
          <a:prstGeom prst="rect">
            <a:avLst/>
          </a:prstGeom>
        </p:spPr>
        <p:txBody>
          <a:bodyPr spcFirstLastPara="1" wrap="square" lIns="0" tIns="0" rIns="0" bIns="0" anchor="b"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big ideas - Horizontal - Dark">
  <p:cSld name="BLANK_1_1_1_1_1_1_1_1_1_1_1_1_1_1_2_1">
    <p:bg>
      <p:bgPr>
        <a:solidFill>
          <a:schemeClr val="lt1"/>
        </a:solidFill>
        <a:effectLst/>
      </p:bgPr>
    </p:bg>
    <p:spTree>
      <p:nvGrpSpPr>
        <p:cNvPr id="1" name="Shape 58"/>
        <p:cNvGrpSpPr/>
        <p:nvPr/>
      </p:nvGrpSpPr>
      <p:grpSpPr>
        <a:xfrm>
          <a:off x="0" y="0"/>
          <a:ext cx="0" cy="0"/>
          <a:chOff x="0" y="0"/>
          <a:chExt cx="0" cy="0"/>
        </a:xfrm>
      </p:grpSpPr>
      <p:sp>
        <p:nvSpPr>
          <p:cNvPr id="59" name="Google Shape;59;p8"/>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8"/>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61" name="Google Shape;61;p8"/>
          <p:cNvSpPr txBox="1">
            <a:spLocks noGrp="1"/>
          </p:cNvSpPr>
          <p:nvPr>
            <p:ph type="body" idx="2"/>
          </p:nvPr>
        </p:nvSpPr>
        <p:spPr>
          <a:xfrm>
            <a:off x="4845475" y="1361028"/>
            <a:ext cx="3382500" cy="4314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62" name="Google Shape;62;p8"/>
          <p:cNvSpPr txBox="1">
            <a:spLocks noGrp="1"/>
          </p:cNvSpPr>
          <p:nvPr>
            <p:ph type="subTitle" idx="3"/>
          </p:nvPr>
        </p:nvSpPr>
        <p:spPr>
          <a:xfrm>
            <a:off x="4845475" y="1028377"/>
            <a:ext cx="3382500" cy="237600"/>
          </a:xfrm>
          <a:prstGeom prst="rect">
            <a:avLst/>
          </a:prstGeom>
        </p:spPr>
        <p:txBody>
          <a:bodyPr spcFirstLastPara="1" wrap="square" lIns="0" tIns="0" rIns="0" bIns="0" anchor="t" anchorCtr="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63" name="Google Shape;63;p8"/>
          <p:cNvSpPr txBox="1">
            <a:spLocks noGrp="1"/>
          </p:cNvSpPr>
          <p:nvPr>
            <p:ph type="body" idx="4"/>
          </p:nvPr>
        </p:nvSpPr>
        <p:spPr>
          <a:xfrm>
            <a:off x="4845475" y="2595865"/>
            <a:ext cx="3382500" cy="431400"/>
          </a:xfrm>
          <a:prstGeom prst="rect">
            <a:avLst/>
          </a:prstGeom>
        </p:spPr>
        <p:txBody>
          <a:bodyPr spcFirstLastPara="1" wrap="square" lIns="0" tIns="0" rIns="0" bIns="0" anchor="t" anchorCtr="0">
            <a:sp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64" name="Google Shape;64;p8"/>
          <p:cNvSpPr txBox="1">
            <a:spLocks noGrp="1"/>
          </p:cNvSpPr>
          <p:nvPr>
            <p:ph type="subTitle" idx="5"/>
          </p:nvPr>
        </p:nvSpPr>
        <p:spPr>
          <a:xfrm>
            <a:off x="4845475" y="2263215"/>
            <a:ext cx="3382500" cy="237600"/>
          </a:xfrm>
          <a:prstGeom prst="rect">
            <a:avLst/>
          </a:prstGeom>
        </p:spPr>
        <p:txBody>
          <a:bodyPr spcFirstLastPara="1" wrap="square" lIns="0" tIns="0" rIns="0" bIns="0" anchor="t" anchorCtr="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65" name="Google Shape;65;p8"/>
          <p:cNvSpPr txBox="1">
            <a:spLocks noGrp="1"/>
          </p:cNvSpPr>
          <p:nvPr>
            <p:ph type="body" idx="6"/>
          </p:nvPr>
        </p:nvSpPr>
        <p:spPr>
          <a:xfrm>
            <a:off x="4845475" y="3870078"/>
            <a:ext cx="3382500" cy="431400"/>
          </a:xfrm>
          <a:prstGeom prst="rect">
            <a:avLst/>
          </a:prstGeom>
        </p:spPr>
        <p:txBody>
          <a:bodyPr spcFirstLastPara="1" wrap="square" lIns="0" tIns="0" rIns="0" bIns="0" anchor="t" anchorCtr="0">
            <a:spAutoFit/>
          </a:bodyPr>
          <a:lstStyle>
            <a:lvl1pPr marL="457200" lvl="0" indent="-292100">
              <a:lnSpc>
                <a:spcPct val="100000"/>
              </a:lnSpc>
              <a:spcBef>
                <a:spcPts val="0"/>
              </a:spcBef>
              <a:spcAft>
                <a:spcPts val="0"/>
              </a:spcAft>
              <a:buSzPts val="1000"/>
              <a:buFont typeface="DM Sans"/>
              <a:buChar char="●"/>
              <a:defRPr sz="1000"/>
            </a:lvl1pPr>
            <a:lvl2pPr marL="914400" lvl="1" indent="-292100">
              <a:lnSpc>
                <a:spcPct val="100000"/>
              </a:lnSpc>
              <a:spcBef>
                <a:spcPts val="800"/>
              </a:spcBef>
              <a:spcAft>
                <a:spcPts val="0"/>
              </a:spcAft>
              <a:buSzPts val="1000"/>
              <a:buFont typeface="DM Sans"/>
              <a:buChar char="○"/>
              <a:defRPr sz="1000"/>
            </a:lvl2pPr>
            <a:lvl3pPr marL="1371600" lvl="2" indent="-292100">
              <a:lnSpc>
                <a:spcPct val="100000"/>
              </a:lnSpc>
              <a:spcBef>
                <a:spcPts val="800"/>
              </a:spcBef>
              <a:spcAft>
                <a:spcPts val="0"/>
              </a:spcAft>
              <a:buSzPts val="1000"/>
              <a:buFont typeface="DM Sans"/>
              <a:buChar char="■"/>
              <a:defRPr sz="1000"/>
            </a:lvl3pPr>
            <a:lvl4pPr marL="1828800" lvl="3" indent="-292100">
              <a:lnSpc>
                <a:spcPct val="100000"/>
              </a:lnSpc>
              <a:spcBef>
                <a:spcPts val="800"/>
              </a:spcBef>
              <a:spcAft>
                <a:spcPts val="0"/>
              </a:spcAft>
              <a:buSzPts val="1000"/>
              <a:buFont typeface="DM Sans"/>
              <a:buChar char="●"/>
              <a:defRPr sz="1000"/>
            </a:lvl4pPr>
            <a:lvl5pPr marL="2286000" lvl="4" indent="-292100">
              <a:lnSpc>
                <a:spcPct val="100000"/>
              </a:lnSpc>
              <a:spcBef>
                <a:spcPts val="800"/>
              </a:spcBef>
              <a:spcAft>
                <a:spcPts val="0"/>
              </a:spcAft>
              <a:buSzPts val="1000"/>
              <a:buFont typeface="DM Sans"/>
              <a:buChar char="○"/>
              <a:defRPr sz="1000"/>
            </a:lvl5pPr>
            <a:lvl6pPr marL="2743200" lvl="5" indent="-292100">
              <a:lnSpc>
                <a:spcPct val="100000"/>
              </a:lnSpc>
              <a:spcBef>
                <a:spcPts val="800"/>
              </a:spcBef>
              <a:spcAft>
                <a:spcPts val="0"/>
              </a:spcAft>
              <a:buSzPts val="1000"/>
              <a:buFont typeface="DM Sans"/>
              <a:buChar char="■"/>
              <a:defRPr sz="1000"/>
            </a:lvl6pPr>
            <a:lvl7pPr marL="3200400" lvl="6" indent="-292100">
              <a:lnSpc>
                <a:spcPct val="100000"/>
              </a:lnSpc>
              <a:spcBef>
                <a:spcPts val="800"/>
              </a:spcBef>
              <a:spcAft>
                <a:spcPts val="0"/>
              </a:spcAft>
              <a:buSzPts val="1000"/>
              <a:buFont typeface="DM Sans"/>
              <a:buChar char="●"/>
              <a:defRPr sz="1000"/>
            </a:lvl7pPr>
            <a:lvl8pPr marL="3657600" lvl="7" indent="-292100">
              <a:lnSpc>
                <a:spcPct val="100000"/>
              </a:lnSpc>
              <a:spcBef>
                <a:spcPts val="800"/>
              </a:spcBef>
              <a:spcAft>
                <a:spcPts val="0"/>
              </a:spcAft>
              <a:buSzPts val="1000"/>
              <a:buFont typeface="DM Sans"/>
              <a:buChar char="○"/>
              <a:defRPr sz="1000"/>
            </a:lvl8pPr>
            <a:lvl9pPr marL="4114800" lvl="8" indent="-292100">
              <a:lnSpc>
                <a:spcPct val="100000"/>
              </a:lnSpc>
              <a:spcBef>
                <a:spcPts val="800"/>
              </a:spcBef>
              <a:spcAft>
                <a:spcPts val="800"/>
              </a:spcAft>
              <a:buSzPts val="1000"/>
              <a:buFont typeface="DM Sans"/>
              <a:buChar char="■"/>
              <a:defRPr sz="1000"/>
            </a:lvl9pPr>
          </a:lstStyle>
          <a:p>
            <a:endParaRPr/>
          </a:p>
        </p:txBody>
      </p:sp>
      <p:sp>
        <p:nvSpPr>
          <p:cNvPr id="66" name="Google Shape;66;p8"/>
          <p:cNvSpPr txBox="1">
            <a:spLocks noGrp="1"/>
          </p:cNvSpPr>
          <p:nvPr>
            <p:ph type="subTitle" idx="7"/>
          </p:nvPr>
        </p:nvSpPr>
        <p:spPr>
          <a:xfrm>
            <a:off x="4845475" y="3537427"/>
            <a:ext cx="3382500" cy="237600"/>
          </a:xfrm>
          <a:prstGeom prst="rect">
            <a:avLst/>
          </a:prstGeom>
        </p:spPr>
        <p:txBody>
          <a:bodyPr spcFirstLastPara="1" wrap="square" lIns="0" tIns="0" rIns="0" bIns="0" anchor="t" anchorCtr="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67" name="Google Shape;67;p8"/>
          <p:cNvSpPr txBox="1">
            <a:spLocks noGrp="1"/>
          </p:cNvSpPr>
          <p:nvPr>
            <p:ph type="title"/>
          </p:nvPr>
        </p:nvSpPr>
        <p:spPr>
          <a:xfrm>
            <a:off x="361975" y="988555"/>
            <a:ext cx="3860100" cy="5877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a:endParaRPr/>
          </a:p>
        </p:txBody>
      </p:sp>
      <p:sp>
        <p:nvSpPr>
          <p:cNvPr id="68" name="Google Shape;68;p8"/>
          <p:cNvSpPr txBox="1">
            <a:spLocks noGrp="1"/>
          </p:cNvSpPr>
          <p:nvPr>
            <p:ph type="subTitle" idx="8"/>
          </p:nvPr>
        </p:nvSpPr>
        <p:spPr>
          <a:xfrm>
            <a:off x="361975" y="732775"/>
            <a:ext cx="3860100" cy="138600"/>
          </a:xfrm>
          <a:prstGeom prst="rect">
            <a:avLst/>
          </a:prstGeom>
        </p:spPr>
        <p:txBody>
          <a:bodyPr spcFirstLastPara="1" wrap="square" lIns="0" tIns="0" rIns="0" bIns="0" anchor="b" anchorCtr="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four big ideas">
  <p:cSld name="BLANK_1_1_1_1_1_1_1_1_1_1_1_1_1_1_1">
    <p:bg>
      <p:bgPr>
        <a:solidFill>
          <a:schemeClr val="lt1"/>
        </a:solidFill>
        <a:effectLst/>
      </p:bgPr>
    </p:bg>
    <p:spTree>
      <p:nvGrpSpPr>
        <p:cNvPr id="1" name="Shape 69"/>
        <p:cNvGrpSpPr/>
        <p:nvPr/>
      </p:nvGrpSpPr>
      <p:grpSpPr>
        <a:xfrm>
          <a:off x="0" y="0"/>
          <a:ext cx="0" cy="0"/>
          <a:chOff x="0" y="0"/>
          <a:chExt cx="0" cy="0"/>
        </a:xfrm>
      </p:grpSpPr>
      <p:sp>
        <p:nvSpPr>
          <p:cNvPr id="70" name="Google Shape;70;p9"/>
          <p:cNvSpPr txBox="1">
            <a:spLocks noGrp="1"/>
          </p:cNvSpPr>
          <p:nvPr>
            <p:ph type="body" idx="1"/>
          </p:nvPr>
        </p:nvSpPr>
        <p:spPr>
          <a:xfrm>
            <a:off x="2610420" y="2943375"/>
            <a:ext cx="1645800" cy="1608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71" name="Google Shape;71;p9"/>
          <p:cNvSpPr txBox="1">
            <a:spLocks noGrp="1"/>
          </p:cNvSpPr>
          <p:nvPr>
            <p:ph type="subTitle" idx="2"/>
          </p:nvPr>
        </p:nvSpPr>
        <p:spPr>
          <a:xfrm>
            <a:off x="2610418" y="2169054"/>
            <a:ext cx="16458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72" name="Google Shape;72;p9"/>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9"/>
          <p:cNvSpPr txBox="1">
            <a:spLocks noGrp="1"/>
          </p:cNvSpPr>
          <p:nvPr>
            <p:ph type="subTitle" idx="3"/>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74" name="Google Shape;74;p9"/>
          <p:cNvSpPr txBox="1">
            <a:spLocks noGrp="1"/>
          </p:cNvSpPr>
          <p:nvPr>
            <p:ph type="body" idx="4"/>
          </p:nvPr>
        </p:nvSpPr>
        <p:spPr>
          <a:xfrm>
            <a:off x="4889772" y="2943375"/>
            <a:ext cx="1645800" cy="16080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Clr>
                <a:schemeClr val="dk1"/>
              </a:buClr>
              <a:buSzPts val="1000"/>
              <a:buFont typeface="DM Sans"/>
              <a:buChar char="●"/>
              <a:defRPr sz="1000">
                <a:solidFill>
                  <a:schemeClr val="dk1"/>
                </a:solidFill>
              </a:defRPr>
            </a:lvl1pPr>
            <a:lvl2pPr marL="914400" lvl="1" indent="-292100">
              <a:lnSpc>
                <a:spcPct val="100000"/>
              </a:lnSpc>
              <a:spcBef>
                <a:spcPts val="800"/>
              </a:spcBef>
              <a:spcAft>
                <a:spcPts val="0"/>
              </a:spcAft>
              <a:buClr>
                <a:schemeClr val="dk1"/>
              </a:buClr>
              <a:buSzPts val="1000"/>
              <a:buFont typeface="DM Sans"/>
              <a:buChar char="○"/>
              <a:defRPr sz="1000">
                <a:solidFill>
                  <a:schemeClr val="dk1"/>
                </a:solidFill>
              </a:defRPr>
            </a:lvl2pPr>
            <a:lvl3pPr marL="1371600" lvl="2" indent="-292100">
              <a:lnSpc>
                <a:spcPct val="100000"/>
              </a:lnSpc>
              <a:spcBef>
                <a:spcPts val="800"/>
              </a:spcBef>
              <a:spcAft>
                <a:spcPts val="0"/>
              </a:spcAft>
              <a:buClr>
                <a:schemeClr val="dk1"/>
              </a:buClr>
              <a:buSzPts val="1000"/>
              <a:buFont typeface="DM Sans"/>
              <a:buChar char="■"/>
              <a:defRPr sz="1000">
                <a:solidFill>
                  <a:schemeClr val="dk1"/>
                </a:solidFill>
              </a:defRPr>
            </a:lvl3pPr>
            <a:lvl4pPr marL="1828800" lvl="3" indent="-292100">
              <a:lnSpc>
                <a:spcPct val="100000"/>
              </a:lnSpc>
              <a:spcBef>
                <a:spcPts val="800"/>
              </a:spcBef>
              <a:spcAft>
                <a:spcPts val="0"/>
              </a:spcAft>
              <a:buClr>
                <a:schemeClr val="dk1"/>
              </a:buClr>
              <a:buSzPts val="1000"/>
              <a:buFont typeface="DM Sans"/>
              <a:buChar char="●"/>
              <a:defRPr sz="1000">
                <a:solidFill>
                  <a:schemeClr val="dk1"/>
                </a:solidFill>
              </a:defRPr>
            </a:lvl4pPr>
            <a:lvl5pPr marL="2286000" lvl="4" indent="-292100">
              <a:lnSpc>
                <a:spcPct val="100000"/>
              </a:lnSpc>
              <a:spcBef>
                <a:spcPts val="800"/>
              </a:spcBef>
              <a:spcAft>
                <a:spcPts val="0"/>
              </a:spcAft>
              <a:buClr>
                <a:schemeClr val="dk1"/>
              </a:buClr>
              <a:buSzPts val="1000"/>
              <a:buFont typeface="DM Sans"/>
              <a:buChar char="○"/>
              <a:defRPr sz="1000">
                <a:solidFill>
                  <a:schemeClr val="dk1"/>
                </a:solidFill>
              </a:defRPr>
            </a:lvl5pPr>
            <a:lvl6pPr marL="2743200" lvl="5" indent="-292100">
              <a:lnSpc>
                <a:spcPct val="100000"/>
              </a:lnSpc>
              <a:spcBef>
                <a:spcPts val="800"/>
              </a:spcBef>
              <a:spcAft>
                <a:spcPts val="0"/>
              </a:spcAft>
              <a:buClr>
                <a:schemeClr val="dk1"/>
              </a:buClr>
              <a:buSzPts val="1000"/>
              <a:buFont typeface="DM Sans"/>
              <a:buChar char="■"/>
              <a:defRPr sz="1000">
                <a:solidFill>
                  <a:schemeClr val="dk1"/>
                </a:solidFill>
              </a:defRPr>
            </a:lvl6pPr>
            <a:lvl7pPr marL="3200400" lvl="6" indent="-292100">
              <a:lnSpc>
                <a:spcPct val="100000"/>
              </a:lnSpc>
              <a:spcBef>
                <a:spcPts val="800"/>
              </a:spcBef>
              <a:spcAft>
                <a:spcPts val="0"/>
              </a:spcAft>
              <a:buClr>
                <a:schemeClr val="dk1"/>
              </a:buClr>
              <a:buSzPts val="1000"/>
              <a:buFont typeface="DM Sans"/>
              <a:buChar char="●"/>
              <a:defRPr sz="1000">
                <a:solidFill>
                  <a:schemeClr val="dk1"/>
                </a:solidFill>
              </a:defRPr>
            </a:lvl7pPr>
            <a:lvl8pPr marL="3657600" lvl="7" indent="-292100">
              <a:lnSpc>
                <a:spcPct val="100000"/>
              </a:lnSpc>
              <a:spcBef>
                <a:spcPts val="800"/>
              </a:spcBef>
              <a:spcAft>
                <a:spcPts val="0"/>
              </a:spcAft>
              <a:buClr>
                <a:schemeClr val="dk1"/>
              </a:buClr>
              <a:buSzPts val="1000"/>
              <a:buFont typeface="DM Sans"/>
              <a:buChar char="○"/>
              <a:defRPr sz="1000">
                <a:solidFill>
                  <a:schemeClr val="dk1"/>
                </a:solidFill>
              </a:defRPr>
            </a:lvl8pPr>
            <a:lvl9pPr marL="4114800" lvl="8" indent="-292100">
              <a:lnSpc>
                <a:spcPct val="100000"/>
              </a:lnSpc>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75" name="Google Shape;75;p9"/>
          <p:cNvSpPr txBox="1">
            <a:spLocks noGrp="1"/>
          </p:cNvSpPr>
          <p:nvPr>
            <p:ph type="subTitle" idx="5"/>
          </p:nvPr>
        </p:nvSpPr>
        <p:spPr>
          <a:xfrm>
            <a:off x="4889774" y="2169054"/>
            <a:ext cx="1645800" cy="452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76" name="Google Shape;76;p9"/>
          <p:cNvSpPr txBox="1">
            <a:spLocks noGrp="1"/>
          </p:cNvSpPr>
          <p:nvPr>
            <p:ph type="body" idx="6"/>
          </p:nvPr>
        </p:nvSpPr>
        <p:spPr>
          <a:xfrm>
            <a:off x="7130875" y="2943375"/>
            <a:ext cx="1645800" cy="1608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a:buChar char="●"/>
              <a:defRPr sz="1000"/>
            </a:lvl1pPr>
            <a:lvl2pPr marL="914400" lvl="1" indent="-292100">
              <a:spcBef>
                <a:spcPts val="800"/>
              </a:spcBef>
              <a:spcAft>
                <a:spcPts val="0"/>
              </a:spcAft>
              <a:buClr>
                <a:schemeClr val="lt1"/>
              </a:buClr>
              <a:buSzPts val="1000"/>
              <a:buFont typeface="DM Sans"/>
              <a:buChar char="○"/>
              <a:defRPr sz="1000"/>
            </a:lvl2pPr>
            <a:lvl3pPr marL="1371600" lvl="2" indent="-292100">
              <a:spcBef>
                <a:spcPts val="800"/>
              </a:spcBef>
              <a:spcAft>
                <a:spcPts val="0"/>
              </a:spcAft>
              <a:buClr>
                <a:schemeClr val="lt1"/>
              </a:buClr>
              <a:buSzPts val="1000"/>
              <a:buFont typeface="DM Sans"/>
              <a:buChar char="■"/>
              <a:defRPr sz="1000"/>
            </a:lvl3pPr>
            <a:lvl4pPr marL="1828800" lvl="3" indent="-292100">
              <a:spcBef>
                <a:spcPts val="800"/>
              </a:spcBef>
              <a:spcAft>
                <a:spcPts val="0"/>
              </a:spcAft>
              <a:buClr>
                <a:schemeClr val="lt1"/>
              </a:buClr>
              <a:buSzPts val="1000"/>
              <a:buFont typeface="DM Sans"/>
              <a:buChar char="●"/>
              <a:defRPr sz="1000"/>
            </a:lvl4pPr>
            <a:lvl5pPr marL="2286000" lvl="4" indent="-292100">
              <a:spcBef>
                <a:spcPts val="800"/>
              </a:spcBef>
              <a:spcAft>
                <a:spcPts val="0"/>
              </a:spcAft>
              <a:buClr>
                <a:schemeClr val="lt1"/>
              </a:buClr>
              <a:buSzPts val="1000"/>
              <a:buFont typeface="DM Sans"/>
              <a:buChar char="○"/>
              <a:defRPr sz="1000"/>
            </a:lvl5pPr>
            <a:lvl6pPr marL="2743200" lvl="5" indent="-292100">
              <a:spcBef>
                <a:spcPts val="800"/>
              </a:spcBef>
              <a:spcAft>
                <a:spcPts val="0"/>
              </a:spcAft>
              <a:buClr>
                <a:schemeClr val="lt1"/>
              </a:buClr>
              <a:buSzPts val="1000"/>
              <a:buFont typeface="DM Sans"/>
              <a:buChar char="■"/>
              <a:defRPr sz="1000"/>
            </a:lvl6pPr>
            <a:lvl7pPr marL="3200400" lvl="6" indent="-292100">
              <a:spcBef>
                <a:spcPts val="800"/>
              </a:spcBef>
              <a:spcAft>
                <a:spcPts val="0"/>
              </a:spcAft>
              <a:buClr>
                <a:schemeClr val="lt1"/>
              </a:buClr>
              <a:buSzPts val="1000"/>
              <a:buFont typeface="DM Sans"/>
              <a:buChar char="●"/>
              <a:defRPr sz="1000"/>
            </a:lvl7pPr>
            <a:lvl8pPr marL="3657600" lvl="7" indent="-292100">
              <a:spcBef>
                <a:spcPts val="800"/>
              </a:spcBef>
              <a:spcAft>
                <a:spcPts val="0"/>
              </a:spcAft>
              <a:buClr>
                <a:schemeClr val="lt1"/>
              </a:buClr>
              <a:buSzPts val="1000"/>
              <a:buFont typeface="DM Sans"/>
              <a:buChar char="○"/>
              <a:defRPr sz="1000"/>
            </a:lvl8pPr>
            <a:lvl9pPr marL="4114800" lvl="8" indent="-292100">
              <a:spcBef>
                <a:spcPts val="800"/>
              </a:spcBef>
              <a:spcAft>
                <a:spcPts val="800"/>
              </a:spcAft>
              <a:buClr>
                <a:schemeClr val="lt1"/>
              </a:buClr>
              <a:buSzPts val="1000"/>
              <a:buFont typeface="DM Sans"/>
              <a:buChar char="■"/>
              <a:defRPr sz="1000"/>
            </a:lvl9pPr>
          </a:lstStyle>
          <a:p>
            <a:endParaRPr/>
          </a:p>
        </p:txBody>
      </p:sp>
      <p:sp>
        <p:nvSpPr>
          <p:cNvPr id="77" name="Google Shape;77;p9"/>
          <p:cNvSpPr txBox="1">
            <a:spLocks noGrp="1"/>
          </p:cNvSpPr>
          <p:nvPr>
            <p:ph type="subTitle" idx="7"/>
          </p:nvPr>
        </p:nvSpPr>
        <p:spPr>
          <a:xfrm>
            <a:off x="7130874" y="2169054"/>
            <a:ext cx="16458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a:endParaRPr/>
          </a:p>
        </p:txBody>
      </p:sp>
      <p:sp>
        <p:nvSpPr>
          <p:cNvPr id="78" name="Google Shape;78;p9"/>
          <p:cNvSpPr txBox="1">
            <a:spLocks noGrp="1"/>
          </p:cNvSpPr>
          <p:nvPr>
            <p:ph type="body" idx="8"/>
          </p:nvPr>
        </p:nvSpPr>
        <p:spPr>
          <a:xfrm>
            <a:off x="360525" y="2943375"/>
            <a:ext cx="1645800" cy="16080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DM Sans"/>
              <a:buChar char="●"/>
              <a:defRPr sz="1000">
                <a:solidFill>
                  <a:schemeClr val="dk1"/>
                </a:solidFill>
              </a:defRPr>
            </a:lvl1pPr>
            <a:lvl2pPr marL="914400" lvl="1" indent="-292100">
              <a:spcBef>
                <a:spcPts val="800"/>
              </a:spcBef>
              <a:spcAft>
                <a:spcPts val="0"/>
              </a:spcAft>
              <a:buClr>
                <a:schemeClr val="dk1"/>
              </a:buClr>
              <a:buSzPts val="1000"/>
              <a:buFont typeface="DM Sans"/>
              <a:buChar char="○"/>
              <a:defRPr sz="1000">
                <a:solidFill>
                  <a:schemeClr val="dk1"/>
                </a:solidFill>
              </a:defRPr>
            </a:lvl2pPr>
            <a:lvl3pPr marL="1371600" lvl="2" indent="-292100">
              <a:spcBef>
                <a:spcPts val="800"/>
              </a:spcBef>
              <a:spcAft>
                <a:spcPts val="0"/>
              </a:spcAft>
              <a:buClr>
                <a:schemeClr val="dk1"/>
              </a:buClr>
              <a:buSzPts val="1000"/>
              <a:buFont typeface="DM Sans"/>
              <a:buChar char="■"/>
              <a:defRPr sz="1000">
                <a:solidFill>
                  <a:schemeClr val="dk1"/>
                </a:solidFill>
              </a:defRPr>
            </a:lvl3pPr>
            <a:lvl4pPr marL="1828800" lvl="3" indent="-292100">
              <a:spcBef>
                <a:spcPts val="800"/>
              </a:spcBef>
              <a:spcAft>
                <a:spcPts val="0"/>
              </a:spcAft>
              <a:buClr>
                <a:schemeClr val="dk1"/>
              </a:buClr>
              <a:buSzPts val="1000"/>
              <a:buFont typeface="DM Sans"/>
              <a:buChar char="●"/>
              <a:defRPr sz="1000">
                <a:solidFill>
                  <a:schemeClr val="dk1"/>
                </a:solidFill>
              </a:defRPr>
            </a:lvl4pPr>
            <a:lvl5pPr marL="2286000" lvl="4" indent="-292100">
              <a:spcBef>
                <a:spcPts val="800"/>
              </a:spcBef>
              <a:spcAft>
                <a:spcPts val="0"/>
              </a:spcAft>
              <a:buClr>
                <a:schemeClr val="dk1"/>
              </a:buClr>
              <a:buSzPts val="1000"/>
              <a:buFont typeface="DM Sans"/>
              <a:buChar char="○"/>
              <a:defRPr sz="1000">
                <a:solidFill>
                  <a:schemeClr val="dk1"/>
                </a:solidFill>
              </a:defRPr>
            </a:lvl5pPr>
            <a:lvl6pPr marL="2743200" lvl="5" indent="-292100">
              <a:spcBef>
                <a:spcPts val="800"/>
              </a:spcBef>
              <a:spcAft>
                <a:spcPts val="0"/>
              </a:spcAft>
              <a:buClr>
                <a:schemeClr val="dk1"/>
              </a:buClr>
              <a:buSzPts val="1000"/>
              <a:buFont typeface="DM Sans"/>
              <a:buChar char="■"/>
              <a:defRPr sz="1000">
                <a:solidFill>
                  <a:schemeClr val="dk1"/>
                </a:solidFill>
              </a:defRPr>
            </a:lvl6pPr>
            <a:lvl7pPr marL="3200400" lvl="6" indent="-292100">
              <a:spcBef>
                <a:spcPts val="800"/>
              </a:spcBef>
              <a:spcAft>
                <a:spcPts val="0"/>
              </a:spcAft>
              <a:buClr>
                <a:schemeClr val="dk1"/>
              </a:buClr>
              <a:buSzPts val="1000"/>
              <a:buFont typeface="DM Sans"/>
              <a:buChar char="●"/>
              <a:defRPr sz="1000">
                <a:solidFill>
                  <a:schemeClr val="dk1"/>
                </a:solidFill>
              </a:defRPr>
            </a:lvl7pPr>
            <a:lvl8pPr marL="3657600" lvl="7" indent="-292100">
              <a:spcBef>
                <a:spcPts val="800"/>
              </a:spcBef>
              <a:spcAft>
                <a:spcPts val="0"/>
              </a:spcAft>
              <a:buClr>
                <a:schemeClr val="dk1"/>
              </a:buClr>
              <a:buSzPts val="1000"/>
              <a:buFont typeface="DM Sans"/>
              <a:buChar char="○"/>
              <a:defRPr sz="1000">
                <a:solidFill>
                  <a:schemeClr val="dk1"/>
                </a:solidFill>
              </a:defRPr>
            </a:lvl8pPr>
            <a:lvl9pPr marL="4114800" lvl="8" indent="-292100">
              <a:spcBef>
                <a:spcPts val="800"/>
              </a:spcBef>
              <a:spcAft>
                <a:spcPts val="800"/>
              </a:spcAft>
              <a:buClr>
                <a:schemeClr val="dk1"/>
              </a:buClr>
              <a:buSzPts val="1000"/>
              <a:buFont typeface="DM Sans"/>
              <a:buChar char="■"/>
              <a:defRPr sz="1000">
                <a:solidFill>
                  <a:schemeClr val="dk1"/>
                </a:solidFill>
              </a:defRPr>
            </a:lvl9pPr>
          </a:lstStyle>
          <a:p>
            <a:endParaRPr/>
          </a:p>
        </p:txBody>
      </p:sp>
      <p:sp>
        <p:nvSpPr>
          <p:cNvPr id="79" name="Google Shape;79;p9"/>
          <p:cNvSpPr txBox="1">
            <a:spLocks noGrp="1"/>
          </p:cNvSpPr>
          <p:nvPr>
            <p:ph type="subTitle" idx="9"/>
          </p:nvPr>
        </p:nvSpPr>
        <p:spPr>
          <a:xfrm>
            <a:off x="360533" y="2169054"/>
            <a:ext cx="1645800" cy="4527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a:endParaRPr/>
          </a:p>
        </p:txBody>
      </p:sp>
      <p:sp>
        <p:nvSpPr>
          <p:cNvPr id="80" name="Google Shape;80;p9"/>
          <p:cNvSpPr txBox="1">
            <a:spLocks noGrp="1"/>
          </p:cNvSpPr>
          <p:nvPr>
            <p:ph type="subTitle" idx="13"/>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a:endParaRPr/>
          </a:p>
        </p:txBody>
      </p:sp>
      <p:sp>
        <p:nvSpPr>
          <p:cNvPr id="81" name="Google Shape;81;p9"/>
          <p:cNvSpPr txBox="1">
            <a:spLocks noGrp="1"/>
          </p:cNvSpPr>
          <p:nvPr>
            <p:ph type="title"/>
          </p:nvPr>
        </p:nvSpPr>
        <p:spPr>
          <a:xfrm>
            <a:off x="1938175" y="988550"/>
            <a:ext cx="5267700" cy="587700"/>
          </a:xfrm>
          <a:prstGeom prst="rect">
            <a:avLst/>
          </a:prstGeom>
        </p:spPr>
        <p:txBody>
          <a:bodyPr spcFirstLastPara="1" wrap="square" lIns="0" tIns="0" rIns="0" bIns="0" anchor="t" anchorCtr="0">
            <a:noAutofit/>
          </a:bodyPr>
          <a:lstStyle>
            <a:lvl1pPr lvl="0" algn="ctr">
              <a:spcBef>
                <a:spcPts val="0"/>
              </a:spcBef>
              <a:spcAft>
                <a:spcPts val="0"/>
              </a:spcAft>
              <a:buNone/>
              <a:defRPr sz="2200">
                <a:solidFill>
                  <a:schemeClr val="dk1"/>
                </a:solidFill>
              </a:defRPr>
            </a:lvl1pPr>
            <a:lvl2pPr lvl="1" algn="ctr">
              <a:spcBef>
                <a:spcPts val="0"/>
              </a:spcBef>
              <a:spcAft>
                <a:spcPts val="0"/>
              </a:spcAft>
              <a:buNone/>
              <a:defRPr sz="2200">
                <a:solidFill>
                  <a:schemeClr val="dk1"/>
                </a:solidFill>
              </a:defRPr>
            </a:lvl2pPr>
            <a:lvl3pPr lvl="2" algn="ctr">
              <a:spcBef>
                <a:spcPts val="0"/>
              </a:spcBef>
              <a:spcAft>
                <a:spcPts val="0"/>
              </a:spcAft>
              <a:buNone/>
              <a:defRPr sz="2200">
                <a:solidFill>
                  <a:schemeClr val="dk1"/>
                </a:solidFill>
              </a:defRPr>
            </a:lvl3pPr>
            <a:lvl4pPr lvl="3" algn="ctr">
              <a:spcBef>
                <a:spcPts val="0"/>
              </a:spcBef>
              <a:spcAft>
                <a:spcPts val="0"/>
              </a:spcAft>
              <a:buNone/>
              <a:defRPr sz="2200">
                <a:solidFill>
                  <a:schemeClr val="dk1"/>
                </a:solidFill>
              </a:defRPr>
            </a:lvl4pPr>
            <a:lvl5pPr lvl="4" algn="ctr">
              <a:spcBef>
                <a:spcPts val="0"/>
              </a:spcBef>
              <a:spcAft>
                <a:spcPts val="0"/>
              </a:spcAft>
              <a:buNone/>
              <a:defRPr sz="2200">
                <a:solidFill>
                  <a:schemeClr val="dk1"/>
                </a:solidFill>
              </a:defRPr>
            </a:lvl5pPr>
            <a:lvl6pPr lvl="5" algn="ctr">
              <a:spcBef>
                <a:spcPts val="0"/>
              </a:spcBef>
              <a:spcAft>
                <a:spcPts val="0"/>
              </a:spcAft>
              <a:buNone/>
              <a:defRPr sz="2200">
                <a:solidFill>
                  <a:schemeClr val="dk1"/>
                </a:solidFill>
              </a:defRPr>
            </a:lvl6pPr>
            <a:lvl7pPr lvl="6" algn="ctr">
              <a:spcBef>
                <a:spcPts val="0"/>
              </a:spcBef>
              <a:spcAft>
                <a:spcPts val="0"/>
              </a:spcAft>
              <a:buNone/>
              <a:defRPr sz="2200">
                <a:solidFill>
                  <a:schemeClr val="dk1"/>
                </a:solidFill>
              </a:defRPr>
            </a:lvl7pPr>
            <a:lvl8pPr lvl="7" algn="ctr">
              <a:spcBef>
                <a:spcPts val="0"/>
              </a:spcBef>
              <a:spcAft>
                <a:spcPts val="0"/>
              </a:spcAft>
              <a:buNone/>
              <a:defRPr sz="2200">
                <a:solidFill>
                  <a:schemeClr val="dk1"/>
                </a:solidFill>
              </a:defRPr>
            </a:lvl8pPr>
            <a:lvl9pPr lvl="8" algn="ctr">
              <a:spcBef>
                <a:spcPts val="0"/>
              </a:spcBef>
              <a:spcAft>
                <a:spcPts val="0"/>
              </a:spcAft>
              <a:buNone/>
              <a:defRPr sz="22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ve big ideas">
  <p:cSld name="BLANK_1_1_1_1_1_1_1_1_1_1_1_1_1_1_1_3">
    <p:bg>
      <p:bgPr>
        <a:solidFill>
          <a:schemeClr val="accent2"/>
        </a:solidFill>
        <a:effectLst/>
      </p:bgPr>
    </p:bg>
    <p:spTree>
      <p:nvGrpSpPr>
        <p:cNvPr id="1" name="Shape 82"/>
        <p:cNvGrpSpPr/>
        <p:nvPr/>
      </p:nvGrpSpPr>
      <p:grpSpPr>
        <a:xfrm>
          <a:off x="0" y="0"/>
          <a:ext cx="0" cy="0"/>
          <a:chOff x="0" y="0"/>
          <a:chExt cx="0" cy="0"/>
        </a:xfrm>
      </p:grpSpPr>
      <p:sp>
        <p:nvSpPr>
          <p:cNvPr id="83" name="Google Shape;83;p10"/>
          <p:cNvSpPr txBox="1">
            <a:spLocks noGrp="1"/>
          </p:cNvSpPr>
          <p:nvPr>
            <p:ph type="sldNum" idx="12"/>
          </p:nvPr>
        </p:nvSpPr>
        <p:spPr>
          <a:xfrm>
            <a:off x="8227975" y="217725"/>
            <a:ext cx="548700" cy="234000"/>
          </a:xfrm>
          <a:prstGeom prst="rect">
            <a:avLst/>
          </a:prstGeom>
          <a:noFill/>
          <a:ln>
            <a:noFill/>
          </a:ln>
        </p:spPr>
        <p:txBody>
          <a:bodyPr spcFirstLastPara="1" wrap="square" lIns="0" tIns="91425" rIns="0" bIns="91425" anchor="ctr" anchorCtr="0">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0"/>
          <p:cNvSpPr txBox="1">
            <a:spLocks noGrp="1"/>
          </p:cNvSpPr>
          <p:nvPr>
            <p:ph type="subTitle" idx="1"/>
          </p:nvPr>
        </p:nvSpPr>
        <p:spPr>
          <a:xfrm>
            <a:off x="361975" y="217725"/>
            <a:ext cx="4163100" cy="237600"/>
          </a:xfrm>
          <a:prstGeom prst="rect">
            <a:avLst/>
          </a:prstGeom>
        </p:spPr>
        <p:txBody>
          <a:bodyPr spcFirstLastPara="1" wrap="square" lIns="0" tIns="0" rIns="0" bIns="0" anchor="ctr" anchorCtr="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0"/>
          <p:cNvSpPr txBox="1">
            <a:spLocks noGrp="1"/>
          </p:cNvSpPr>
          <p:nvPr>
            <p:ph type="body" idx="2"/>
          </p:nvPr>
        </p:nvSpPr>
        <p:spPr>
          <a:xfrm>
            <a:off x="361975" y="3231275"/>
            <a:ext cx="1457400" cy="1077600"/>
          </a:xfrm>
          <a:prstGeom prst="rect">
            <a:avLst/>
          </a:prstGeom>
        </p:spPr>
        <p:txBody>
          <a:bodyPr spcFirstLastPara="1" wrap="square" lIns="0" tIns="0" rIns="0" bIns="0" anchor="t" anchorCtr="0">
            <a:noAutofit/>
          </a:bodyPr>
          <a:lstStyle>
            <a:lvl1pPr marL="457200" lvl="0" indent="-292100">
              <a:lnSpc>
                <a:spcPct val="100000"/>
              </a:lnSpc>
              <a:spcBef>
                <a:spcPts val="0"/>
              </a:spcBef>
              <a:spcAft>
                <a:spcPts val="0"/>
              </a:spcAft>
              <a:buSzPts val="1000"/>
              <a:buFont typeface="DM Sans Light"/>
              <a:buChar char="●"/>
              <a:defRPr sz="1000">
                <a:latin typeface="DM Sans Light"/>
                <a:ea typeface="DM Sans Light"/>
                <a:cs typeface="DM Sans Light"/>
                <a:sym typeface="DM Sans Light"/>
              </a:defRPr>
            </a:lvl1pPr>
            <a:lvl2pPr marL="914400" lvl="1"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2pPr>
            <a:lvl3pPr marL="1371600" lvl="2"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3pPr>
            <a:lvl4pPr marL="1828800" lvl="3"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4pPr>
            <a:lvl5pPr marL="2286000" lvl="4"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5pPr>
            <a:lvl6pPr marL="2743200" lvl="5"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6pPr>
            <a:lvl7pPr marL="3200400" lvl="6"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7pPr>
            <a:lvl8pPr marL="3657600" lvl="7" indent="-2921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8pPr>
            <a:lvl9pPr marL="4114800" lvl="8" indent="-292100">
              <a:lnSpc>
                <a:spcPct val="100000"/>
              </a:lnSpc>
              <a:spcBef>
                <a:spcPts val="800"/>
              </a:spcBef>
              <a:spcAft>
                <a:spcPts val="800"/>
              </a:spcAft>
              <a:buSzPts val="1000"/>
              <a:buFont typeface="DM Sans Light"/>
              <a:buChar char="■"/>
              <a:defRPr sz="1000">
                <a:latin typeface="DM Sans Light"/>
                <a:ea typeface="DM Sans Light"/>
                <a:cs typeface="DM Sans Light"/>
                <a:sym typeface="DM Sans Light"/>
              </a:defRPr>
            </a:lvl9pPr>
          </a:lstStyle>
          <a:p>
            <a:endParaRPr/>
          </a:p>
        </p:txBody>
      </p:sp>
      <p:sp>
        <p:nvSpPr>
          <p:cNvPr id="86" name="Google Shape;86;p10"/>
          <p:cNvSpPr txBox="1">
            <a:spLocks noGrp="1"/>
          </p:cNvSpPr>
          <p:nvPr>
            <p:ph type="subTitle" idx="3"/>
          </p:nvPr>
        </p:nvSpPr>
        <p:spPr>
          <a:xfrm>
            <a:off x="361975"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87" name="Google Shape;87;p10"/>
          <p:cNvSpPr txBox="1">
            <a:spLocks noGrp="1"/>
          </p:cNvSpPr>
          <p:nvPr>
            <p:ph type="subTitle" idx="4"/>
          </p:nvPr>
        </p:nvSpPr>
        <p:spPr>
          <a:xfrm>
            <a:off x="2490450" y="732775"/>
            <a:ext cx="4163100" cy="138600"/>
          </a:xfrm>
          <a:prstGeom prst="rect">
            <a:avLst/>
          </a:prstGeom>
        </p:spPr>
        <p:txBody>
          <a:bodyPr spcFirstLastPara="1" wrap="square" lIns="0" tIns="0" rIns="0" bIns="0" anchor="b" anchorCtr="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88" name="Google Shape;88;p10"/>
          <p:cNvSpPr txBox="1">
            <a:spLocks noGrp="1"/>
          </p:cNvSpPr>
          <p:nvPr>
            <p:ph type="title"/>
          </p:nvPr>
        </p:nvSpPr>
        <p:spPr>
          <a:xfrm>
            <a:off x="1938175" y="988550"/>
            <a:ext cx="5267700" cy="587700"/>
          </a:xfrm>
          <a:prstGeom prst="rect">
            <a:avLst/>
          </a:prstGeom>
        </p:spPr>
        <p:txBody>
          <a:bodyPr spcFirstLastPara="1" wrap="square" lIns="0" tIns="0" rIns="0" bIns="0" anchor="t" anchorCtr="0">
            <a:noAutofit/>
          </a:bodyPr>
          <a:lstStyle>
            <a:lvl1pPr lvl="0" algn="ctr">
              <a:spcBef>
                <a:spcPts val="0"/>
              </a:spcBef>
              <a:spcAft>
                <a:spcPts val="0"/>
              </a:spcAft>
              <a:buNone/>
              <a:defRPr sz="2200"/>
            </a:lvl1pPr>
            <a:lvl2pPr lvl="1" algn="ctr">
              <a:spcBef>
                <a:spcPts val="0"/>
              </a:spcBef>
              <a:spcAft>
                <a:spcPts val="0"/>
              </a:spcAft>
              <a:buNone/>
              <a:defRPr sz="2200"/>
            </a:lvl2pPr>
            <a:lvl3pPr lvl="2" algn="ctr">
              <a:spcBef>
                <a:spcPts val="0"/>
              </a:spcBef>
              <a:spcAft>
                <a:spcPts val="0"/>
              </a:spcAft>
              <a:buNone/>
              <a:defRPr sz="2200"/>
            </a:lvl3pPr>
            <a:lvl4pPr lvl="3" algn="ctr">
              <a:spcBef>
                <a:spcPts val="0"/>
              </a:spcBef>
              <a:spcAft>
                <a:spcPts val="0"/>
              </a:spcAft>
              <a:buNone/>
              <a:defRPr sz="2200"/>
            </a:lvl4pPr>
            <a:lvl5pPr lvl="4" algn="ctr">
              <a:spcBef>
                <a:spcPts val="0"/>
              </a:spcBef>
              <a:spcAft>
                <a:spcPts val="0"/>
              </a:spcAft>
              <a:buNone/>
              <a:defRPr sz="2200"/>
            </a:lvl5pPr>
            <a:lvl6pPr lvl="5" algn="ctr">
              <a:spcBef>
                <a:spcPts val="0"/>
              </a:spcBef>
              <a:spcAft>
                <a:spcPts val="0"/>
              </a:spcAft>
              <a:buNone/>
              <a:defRPr sz="2200"/>
            </a:lvl6pPr>
            <a:lvl7pPr lvl="6" algn="ctr">
              <a:spcBef>
                <a:spcPts val="0"/>
              </a:spcBef>
              <a:spcAft>
                <a:spcPts val="0"/>
              </a:spcAft>
              <a:buNone/>
              <a:defRPr sz="2200"/>
            </a:lvl7pPr>
            <a:lvl8pPr lvl="7" algn="ctr">
              <a:spcBef>
                <a:spcPts val="0"/>
              </a:spcBef>
              <a:spcAft>
                <a:spcPts val="0"/>
              </a:spcAft>
              <a:buNone/>
              <a:defRPr sz="2200"/>
            </a:lvl8pPr>
            <a:lvl9pPr lvl="8" algn="ctr">
              <a:spcBef>
                <a:spcPts val="0"/>
              </a:spcBef>
              <a:spcAft>
                <a:spcPts val="0"/>
              </a:spcAft>
              <a:buNone/>
              <a:defRPr sz="2200"/>
            </a:lvl9pPr>
          </a:lstStyle>
          <a:p>
            <a:endParaRPr/>
          </a:p>
        </p:txBody>
      </p:sp>
      <p:sp>
        <p:nvSpPr>
          <p:cNvPr id="89" name="Google Shape;89;p10"/>
          <p:cNvSpPr txBox="1">
            <a:spLocks noGrp="1"/>
          </p:cNvSpPr>
          <p:nvPr>
            <p:ph type="subTitle" idx="5"/>
          </p:nvPr>
        </p:nvSpPr>
        <p:spPr>
          <a:xfrm>
            <a:off x="7319275"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90" name="Google Shape;90;p10"/>
          <p:cNvSpPr txBox="1">
            <a:spLocks noGrp="1"/>
          </p:cNvSpPr>
          <p:nvPr>
            <p:ph type="body" idx="6"/>
          </p:nvPr>
        </p:nvSpPr>
        <p:spPr>
          <a:xfrm>
            <a:off x="2101300" y="3231275"/>
            <a:ext cx="1457400" cy="10776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91" name="Google Shape;91;p10"/>
          <p:cNvSpPr txBox="1">
            <a:spLocks noGrp="1"/>
          </p:cNvSpPr>
          <p:nvPr>
            <p:ph type="body" idx="7"/>
          </p:nvPr>
        </p:nvSpPr>
        <p:spPr>
          <a:xfrm>
            <a:off x="3840625" y="3231275"/>
            <a:ext cx="1457400" cy="10776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92" name="Google Shape;92;p10"/>
          <p:cNvSpPr txBox="1">
            <a:spLocks noGrp="1"/>
          </p:cNvSpPr>
          <p:nvPr>
            <p:ph type="body" idx="8"/>
          </p:nvPr>
        </p:nvSpPr>
        <p:spPr>
          <a:xfrm>
            <a:off x="5579950" y="3231275"/>
            <a:ext cx="1457400" cy="10776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
        <p:nvSpPr>
          <p:cNvPr id="93" name="Google Shape;93;p10"/>
          <p:cNvSpPr txBox="1">
            <a:spLocks noGrp="1"/>
          </p:cNvSpPr>
          <p:nvPr>
            <p:ph type="subTitle" idx="9"/>
          </p:nvPr>
        </p:nvSpPr>
        <p:spPr>
          <a:xfrm>
            <a:off x="2101300"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94" name="Google Shape;94;p10"/>
          <p:cNvSpPr txBox="1">
            <a:spLocks noGrp="1"/>
          </p:cNvSpPr>
          <p:nvPr>
            <p:ph type="subTitle" idx="13"/>
          </p:nvPr>
        </p:nvSpPr>
        <p:spPr>
          <a:xfrm>
            <a:off x="3840625"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95" name="Google Shape;95;p10"/>
          <p:cNvSpPr txBox="1">
            <a:spLocks noGrp="1"/>
          </p:cNvSpPr>
          <p:nvPr>
            <p:ph type="subTitle" idx="14"/>
          </p:nvPr>
        </p:nvSpPr>
        <p:spPr>
          <a:xfrm>
            <a:off x="5579950" y="2556804"/>
            <a:ext cx="1457400" cy="452700"/>
          </a:xfrm>
          <a:prstGeom prst="rect">
            <a:avLst/>
          </a:prstGeom>
        </p:spPr>
        <p:txBody>
          <a:bodyPr spcFirstLastPara="1" wrap="square" lIns="0" tIns="0" rIns="0" bIns="0" anchor="t" anchorCtr="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a:endParaRPr/>
          </a:p>
        </p:txBody>
      </p:sp>
      <p:sp>
        <p:nvSpPr>
          <p:cNvPr id="96" name="Google Shape;96;p10"/>
          <p:cNvSpPr txBox="1">
            <a:spLocks noGrp="1"/>
          </p:cNvSpPr>
          <p:nvPr>
            <p:ph type="body" idx="15"/>
          </p:nvPr>
        </p:nvSpPr>
        <p:spPr>
          <a:xfrm>
            <a:off x="7319275" y="3231275"/>
            <a:ext cx="1457400" cy="10776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marL="914400" lvl="1"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marL="1371600" lvl="2"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marL="1828800" lvl="3"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marL="2286000" lvl="4"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marL="2743200" lvl="5"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marL="3200400" lvl="6"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marL="3657600" lvl="7" indent="-2921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marL="4114800" lvl="8" indent="-2921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61850" y="2004025"/>
            <a:ext cx="5627400" cy="2547300"/>
          </a:xfrm>
          <a:prstGeom prst="rect">
            <a:avLst/>
          </a:prstGeom>
          <a:noFill/>
          <a:ln>
            <a:noFill/>
          </a:ln>
        </p:spPr>
        <p:txBody>
          <a:bodyPr spcFirstLastPara="1" wrap="square" lIns="91425" tIns="91425" rIns="91425" bIns="91425" anchor="t" anchorCtr="0">
            <a:spAutoFit/>
          </a:bodyPr>
          <a:lstStyle>
            <a:lvl1pPr marL="457200" lvl="0" indent="-304800">
              <a:lnSpc>
                <a:spcPct val="115000"/>
              </a:lnSpc>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marL="914400" lvl="1"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marL="1371600" lvl="2"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marL="1828800" lvl="3"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marL="2286000" lvl="4"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marL="2743200" lvl="5"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marL="3200400" lvl="6"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marL="3657600" lvl="7" indent="-304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marL="4114800" lvl="8" indent="-304800">
              <a:lnSpc>
                <a:spcPct val="115000"/>
              </a:lnSpc>
              <a:spcBef>
                <a:spcPts val="800"/>
              </a:spcBef>
              <a:spcAft>
                <a:spcPts val="800"/>
              </a:spcAft>
              <a:buClr>
                <a:schemeClr val="lt1"/>
              </a:buClr>
              <a:buSzPts val="1200"/>
              <a:buFont typeface="DM Sans"/>
              <a:buChar char="■"/>
              <a:defRPr sz="1200">
                <a:solidFill>
                  <a:schemeClr val="lt1"/>
                </a:solidFill>
                <a:latin typeface="DM Sans"/>
                <a:ea typeface="DM Sans"/>
                <a:cs typeface="DM Sans"/>
                <a:sym typeface="DM Sans"/>
              </a:defRPr>
            </a:lvl9pPr>
          </a:lstStyle>
          <a:p>
            <a:endParaRPr/>
          </a:p>
        </p:txBody>
      </p:sp>
      <p:sp>
        <p:nvSpPr>
          <p:cNvPr id="7" name="Google Shape;7;p1"/>
          <p:cNvSpPr txBox="1">
            <a:spLocks noGrp="1"/>
          </p:cNvSpPr>
          <p:nvPr>
            <p:ph type="title"/>
          </p:nvPr>
        </p:nvSpPr>
        <p:spPr>
          <a:xfrm>
            <a:off x="438150" y="524575"/>
            <a:ext cx="5433000" cy="90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Newsreader"/>
              <a:buNone/>
              <a:defRPr sz="3000">
                <a:solidFill>
                  <a:schemeClr val="lt1"/>
                </a:solidFill>
                <a:latin typeface="Newsreader"/>
                <a:ea typeface="Newsreader"/>
                <a:cs typeface="Newsreader"/>
                <a:sym typeface="Newsread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8;p1"/>
          <p:cNvSpPr txBox="1">
            <a:spLocks noGrp="1"/>
          </p:cNvSpPr>
          <p:nvPr>
            <p:ph type="body" idx="2"/>
          </p:nvPr>
        </p:nvSpPr>
        <p:spPr>
          <a:xfrm>
            <a:off x="4700200" y="1614100"/>
            <a:ext cx="3756600" cy="25473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marL="914400" lvl="1"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marL="1371600" lvl="2"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marL="1828800" lvl="3"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marL="2286000" lvl="4"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marL="2743200" lvl="5"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marL="3200400" lvl="6"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marL="3657600" lvl="7"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marL="4114800" lvl="8" indent="-30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529">
          <p15:clr>
            <a:srgbClr val="E46962"/>
          </p15:clr>
        </p15:guide>
        <p15:guide id="2" orient="horz" pos="233">
          <p15:clr>
            <a:srgbClr val="E46962"/>
          </p15:clr>
        </p15:guide>
        <p15:guide id="3" orient="horz" pos="3011">
          <p15:clr>
            <a:srgbClr val="E46962"/>
          </p15:clr>
        </p15:guide>
        <p15:guide id="4" pos="2850">
          <p15:clr>
            <a:srgbClr val="E46962"/>
          </p15:clr>
        </p15:guide>
        <p15:guide id="5" pos="2910">
          <p15:clr>
            <a:srgbClr val="E46962"/>
          </p15:clr>
        </p15:guide>
        <p15:guide id="6" pos="1468">
          <p15:clr>
            <a:srgbClr val="E46962"/>
          </p15:clr>
        </p15:guide>
        <p15:guide id="7" pos="1527">
          <p15:clr>
            <a:srgbClr val="E46962"/>
          </p15:clr>
        </p15:guide>
        <p15:guide id="8" pos="4226">
          <p15:clr>
            <a:srgbClr val="E46962"/>
          </p15:clr>
        </p15:guide>
        <p15:guide id="9" pos="4285">
          <p15:clr>
            <a:srgbClr val="E46962"/>
          </p15:clr>
        </p15:guide>
        <p15:guide id="10" pos="3773">
          <p15:clr>
            <a:srgbClr val="E46962"/>
          </p15:clr>
        </p15:guide>
        <p15:guide id="11" pos="3830">
          <p15:clr>
            <a:srgbClr val="E46962"/>
          </p15:clr>
        </p15:guide>
        <p15:guide id="12" pos="1930">
          <p15:clr>
            <a:srgbClr val="E46962"/>
          </p15:clr>
        </p15:guide>
        <p15:guide id="13" pos="1987">
          <p15:clr>
            <a:srgbClr val="E46962"/>
          </p15:clr>
        </p15:guide>
        <p15:guide id="14" orient="horz" pos="2867">
          <p15:clr>
            <a:srgbClr val="E46962"/>
          </p15:clr>
        </p15:guide>
        <p15:guide id="15" orient="horz" pos="1135">
          <p15:clr>
            <a:srgbClr val="E46962"/>
          </p15:clr>
        </p15:guide>
        <p15:guide id="16" orient="horz" pos="1194">
          <p15:clr>
            <a:srgbClr val="E46962"/>
          </p15:clr>
        </p15:guide>
        <p15:guide id="17" orient="horz" pos="2043">
          <p15:clr>
            <a:srgbClr val="E46962"/>
          </p15:clr>
        </p15:guide>
        <p15:guide id="18" orient="horz" pos="2103">
          <p15:clr>
            <a:srgbClr val="E46962"/>
          </p15:clr>
        </p15:guide>
        <p15:guide id="19" pos="228">
          <p15:clr>
            <a:srgbClr val="E46962"/>
          </p15:clr>
        </p15:guide>
        <p15:guide id="20" orient="horz" pos="672">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hyperlink" Target="https://a.co/d/0dkQXiR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a.co/d/0i97zt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a.co/d/006mRl8E"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hyperlink" Target="https://youtu.be/IKwDFzMgIGA?si=Lf4qZbowVHG9W13a&amp;utm_source=chatgpt.com"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55" descr="A close-up of a modern glass structure. "/>
          <p:cNvPicPr preferRelativeResize="0"/>
          <p:nvPr/>
        </p:nvPicPr>
        <p:blipFill rotWithShape="1">
          <a:blip r:embed="rId3">
            <a:alphaModFix/>
          </a:blip>
          <a:srcRect l="21737" r="19116" b="80"/>
          <a:stretch/>
        </p:blipFill>
        <p:spPr>
          <a:xfrm>
            <a:off x="4587725" y="-8750"/>
            <a:ext cx="4572001" cy="5148074"/>
          </a:xfrm>
          <a:prstGeom prst="rect">
            <a:avLst/>
          </a:prstGeom>
          <a:noFill/>
          <a:ln>
            <a:noFill/>
          </a:ln>
        </p:spPr>
      </p:pic>
      <p:sp>
        <p:nvSpPr>
          <p:cNvPr id="469" name="Google Shape;469;p55"/>
          <p:cNvSpPr txBox="1">
            <a:spLocks noGrp="1"/>
          </p:cNvSpPr>
          <p:nvPr>
            <p:ph type="title"/>
          </p:nvPr>
        </p:nvSpPr>
        <p:spPr>
          <a:xfrm>
            <a:off x="399750" y="1192050"/>
            <a:ext cx="3860100" cy="121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Cesarean Section Simulation Part 1:  Building the Simulator</a:t>
            </a:r>
            <a:endParaRPr sz="3600"/>
          </a:p>
        </p:txBody>
      </p:sp>
      <p:sp>
        <p:nvSpPr>
          <p:cNvPr id="470" name="Google Shape;470;p55"/>
          <p:cNvSpPr txBox="1">
            <a:spLocks noGrp="1"/>
          </p:cNvSpPr>
          <p:nvPr>
            <p:ph type="subTitle" idx="1"/>
          </p:nvPr>
        </p:nvSpPr>
        <p:spPr>
          <a:xfrm>
            <a:off x="361975" y="255525"/>
            <a:ext cx="4423800" cy="37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1500"/>
              <a:t>2026 Nebraska CTE Conference</a:t>
            </a:r>
            <a:endParaRPr sz="1500"/>
          </a:p>
        </p:txBody>
      </p:sp>
      <p:sp>
        <p:nvSpPr>
          <p:cNvPr id="471" name="Google Shape;471;p55"/>
          <p:cNvSpPr txBox="1">
            <a:spLocks noGrp="1"/>
          </p:cNvSpPr>
          <p:nvPr>
            <p:ph type="body" idx="3"/>
          </p:nvPr>
        </p:nvSpPr>
        <p:spPr>
          <a:xfrm>
            <a:off x="-629400" y="374154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Tracy Long RN, BSN</a:t>
            </a:r>
            <a:endParaRPr/>
          </a:p>
          <a:p>
            <a:pPr marL="0" lvl="0" indent="0" algn="ctr" rtl="0">
              <a:spcBef>
                <a:spcPts val="0"/>
              </a:spcBef>
              <a:spcAft>
                <a:spcPts val="0"/>
              </a:spcAft>
              <a:buNone/>
            </a:pPr>
            <a:r>
              <a:rPr lang="en"/>
              <a:t>Healthcare Pathways Educator</a:t>
            </a:r>
            <a:endParaRPr/>
          </a:p>
          <a:p>
            <a:pPr marL="0" lvl="0" indent="0" algn="ctr" rtl="0">
              <a:spcBef>
                <a:spcPts val="0"/>
              </a:spcBef>
              <a:spcAft>
                <a:spcPts val="0"/>
              </a:spcAft>
              <a:buNone/>
            </a:pPr>
            <a:r>
              <a:rPr lang="en"/>
              <a:t>Lakeview High School</a:t>
            </a:r>
            <a:endParaRPr/>
          </a:p>
          <a:p>
            <a:pPr marL="0" lvl="0" indent="0" algn="ctr" rtl="0">
              <a:spcBef>
                <a:spcPts val="0"/>
              </a:spcBef>
              <a:spcAft>
                <a:spcPts val="0"/>
              </a:spcAft>
              <a:buNone/>
            </a:pPr>
            <a:r>
              <a:rPr lang="en"/>
              <a:t>Columbus, NE</a:t>
            </a:r>
            <a:endParaRPr/>
          </a:p>
        </p:txBody>
      </p:sp>
      <p:pic>
        <p:nvPicPr>
          <p:cNvPr id="472" name="Google Shape;472;p55" descr="Surgeons performing a cesarean (Provided by Getty Images)"/>
          <p:cNvPicPr preferRelativeResize="0"/>
          <p:nvPr/>
        </p:nvPicPr>
        <p:blipFill>
          <a:blip r:embed="rId4">
            <a:alphaModFix/>
          </a:blip>
          <a:stretch>
            <a:fillRect/>
          </a:stretch>
        </p:blipFill>
        <p:spPr>
          <a:xfrm>
            <a:off x="4981435" y="1219987"/>
            <a:ext cx="3784576" cy="270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64" title="IMG_7900.jpeg"/>
          <p:cNvPicPr preferRelativeResize="0">
            <a:picLocks noGrp="1"/>
          </p:cNvPicPr>
          <p:nvPr>
            <p:ph type="pic" idx="2"/>
          </p:nvPr>
        </p:nvPicPr>
        <p:blipFill rotWithShape="1">
          <a:blip r:embed="rId3">
            <a:alphaModFix/>
          </a:blip>
          <a:srcRect t="7742" b="7742"/>
          <a:stretch/>
        </p:blipFill>
        <p:spPr>
          <a:xfrm>
            <a:off x="4872750" y="515467"/>
            <a:ext cx="3860100" cy="4349958"/>
          </a:xfrm>
          <a:prstGeom prst="rect">
            <a:avLst/>
          </a:prstGeom>
        </p:spPr>
      </p:pic>
      <p:sp>
        <p:nvSpPr>
          <p:cNvPr id="537" name="Google Shape;537;p64"/>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5.  Uterine wall</a:t>
            </a:r>
            <a:endParaRPr/>
          </a:p>
        </p:txBody>
      </p:sp>
      <p:sp>
        <p:nvSpPr>
          <p:cNvPr id="538" name="Google Shape;538;p64"/>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800"/>
              <a:t>Thick red fabric-cotton.  For a more realistic feel, a rubber ball could be deconstructed and used instead.</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5"/>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6. Peritoneum</a:t>
            </a:r>
            <a:endParaRPr/>
          </a:p>
        </p:txBody>
      </p:sp>
      <p:sp>
        <p:nvSpPr>
          <p:cNvPr id="544" name="Google Shape;544;p65"/>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500"/>
              <a:t>This needs to be something thin and transparent.  I use plastic wrap, you could also use a sheet protector in a pinch.</a:t>
            </a:r>
            <a:endParaRPr sz="1500"/>
          </a:p>
        </p:txBody>
      </p:sp>
      <p:pic>
        <p:nvPicPr>
          <p:cNvPr id="545" name="Google Shape;545;p65" descr="Cling Wrap vs. Pallet Wrap: 6 Distinctive Features to Know"/>
          <p:cNvPicPr preferRelativeResize="0"/>
          <p:nvPr/>
        </p:nvPicPr>
        <p:blipFill>
          <a:blip r:embed="rId3">
            <a:alphaModFix/>
          </a:blip>
          <a:stretch>
            <a:fillRect/>
          </a:stretch>
        </p:blipFill>
        <p:spPr>
          <a:xfrm>
            <a:off x="4937250" y="1162050"/>
            <a:ext cx="3543300" cy="2819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66" title="IMG_7911.jpeg"/>
          <p:cNvPicPr preferRelativeResize="0">
            <a:picLocks noGrp="1"/>
          </p:cNvPicPr>
          <p:nvPr>
            <p:ph type="pic" idx="2"/>
          </p:nvPr>
        </p:nvPicPr>
        <p:blipFill rotWithShape="1">
          <a:blip r:embed="rId3">
            <a:alphaModFix/>
          </a:blip>
          <a:srcRect t="7742" b="7742"/>
          <a:stretch/>
        </p:blipFill>
        <p:spPr>
          <a:xfrm>
            <a:off x="4778850" y="396767"/>
            <a:ext cx="3860100" cy="4349958"/>
          </a:xfrm>
          <a:prstGeom prst="rect">
            <a:avLst/>
          </a:prstGeom>
        </p:spPr>
      </p:pic>
      <p:sp>
        <p:nvSpPr>
          <p:cNvPr id="551" name="Google Shape;551;p66"/>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7.  Muscle layer</a:t>
            </a:r>
            <a:endParaRPr/>
          </a:p>
        </p:txBody>
      </p:sp>
      <p:sp>
        <p:nvSpPr>
          <p:cNvPr id="552" name="Google Shape;552;p66"/>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400"/>
              <a:t>During c-section this  layer is not cut.  It is separated by pulling the rectus abdominis muscles apart.  This layer  is created by folding or double layering thick red felt and stapling it together at each end, allowing students the ability to pull it apart.</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67" title="IMG_7901.jpeg"/>
          <p:cNvPicPr preferRelativeResize="0">
            <a:picLocks noGrp="1"/>
          </p:cNvPicPr>
          <p:nvPr>
            <p:ph type="pic" idx="2"/>
          </p:nvPr>
        </p:nvPicPr>
        <p:blipFill rotWithShape="1">
          <a:blip r:embed="rId3">
            <a:alphaModFix/>
          </a:blip>
          <a:srcRect t="7742" b="7742"/>
          <a:stretch/>
        </p:blipFill>
        <p:spPr>
          <a:xfrm>
            <a:off x="5123713" y="785395"/>
            <a:ext cx="3170375" cy="3572704"/>
          </a:xfrm>
          <a:prstGeom prst="rect">
            <a:avLst/>
          </a:prstGeom>
        </p:spPr>
      </p:pic>
      <p:sp>
        <p:nvSpPr>
          <p:cNvPr id="558" name="Google Shape;558;p67"/>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8.  Fascia</a:t>
            </a:r>
            <a:endParaRPr/>
          </a:p>
        </p:txBody>
      </p:sp>
      <p:sp>
        <p:nvSpPr>
          <p:cNvPr id="559" name="Google Shape;559;p67"/>
          <p:cNvSpPr txBox="1">
            <a:spLocks noGrp="1"/>
          </p:cNvSpPr>
          <p:nvPr>
            <p:ph type="body" idx="3"/>
          </p:nvPr>
        </p:nvSpPr>
        <p:spPr>
          <a:xfrm>
            <a:off x="583500" y="30305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a:t>Bubble wrap!  </a:t>
            </a:r>
            <a:endParaRPr sz="1800"/>
          </a:p>
          <a:p>
            <a:pPr marL="0" lvl="0" indent="0" algn="ctr" rtl="0">
              <a:spcBef>
                <a:spcPts val="800"/>
              </a:spcBef>
              <a:spcAft>
                <a:spcPts val="800"/>
              </a:spcAft>
              <a:buNone/>
            </a:pPr>
            <a:r>
              <a:rPr lang="en" sz="1800"/>
              <a:t>The texture of bubble wrap is pretty close to actual fascia.</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68" title="IMG_7903.jpeg"/>
          <p:cNvPicPr preferRelativeResize="0">
            <a:picLocks noGrp="1"/>
          </p:cNvPicPr>
          <p:nvPr>
            <p:ph type="pic" idx="2"/>
          </p:nvPr>
        </p:nvPicPr>
        <p:blipFill rotWithShape="1">
          <a:blip r:embed="rId3">
            <a:alphaModFix/>
          </a:blip>
          <a:srcRect t="7742" b="7742"/>
          <a:stretch/>
        </p:blipFill>
        <p:spPr>
          <a:xfrm>
            <a:off x="5232199" y="445450"/>
            <a:ext cx="3492600" cy="3935811"/>
          </a:xfrm>
          <a:prstGeom prst="rect">
            <a:avLst/>
          </a:prstGeom>
        </p:spPr>
      </p:pic>
      <p:sp>
        <p:nvSpPr>
          <p:cNvPr id="565" name="Google Shape;565;p68"/>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9.  Subcutaneous Layer</a:t>
            </a:r>
            <a:endParaRPr/>
          </a:p>
        </p:txBody>
      </p:sp>
      <p:sp>
        <p:nvSpPr>
          <p:cNvPr id="566" name="Google Shape;566;p68"/>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600"/>
              <a:t>Thick white fabric-cotton.  You could also use a thin foam layer if you have some available. Thicker foam simulates a more overweight patient.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69" title="IMG_7902.jpeg"/>
          <p:cNvPicPr preferRelativeResize="0">
            <a:picLocks noGrp="1"/>
          </p:cNvPicPr>
          <p:nvPr>
            <p:ph type="pic" idx="2"/>
          </p:nvPr>
        </p:nvPicPr>
        <p:blipFill rotWithShape="1">
          <a:blip r:embed="rId3">
            <a:alphaModFix/>
          </a:blip>
          <a:srcRect t="7742" b="7742"/>
          <a:stretch/>
        </p:blipFill>
        <p:spPr>
          <a:xfrm>
            <a:off x="5066863" y="721338"/>
            <a:ext cx="3284075" cy="3700826"/>
          </a:xfrm>
          <a:prstGeom prst="rect">
            <a:avLst/>
          </a:prstGeom>
        </p:spPr>
      </p:pic>
      <p:sp>
        <p:nvSpPr>
          <p:cNvPr id="572" name="Google Shape;572;p69"/>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10. Skin</a:t>
            </a:r>
            <a:endParaRPr/>
          </a:p>
        </p:txBody>
      </p:sp>
      <p:sp>
        <p:nvSpPr>
          <p:cNvPr id="573" name="Google Shape;573;p69"/>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2000"/>
              <a:t>Flesh colored fabric mid-weight cotton</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0"/>
          <p:cNvSpPr txBox="1">
            <a:spLocks noGrp="1"/>
          </p:cNvSpPr>
          <p:nvPr>
            <p:ph type="title"/>
          </p:nvPr>
        </p:nvSpPr>
        <p:spPr>
          <a:xfrm>
            <a:off x="2641950" y="988400"/>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Once everything is layered over the</a:t>
            </a:r>
            <a:endParaRPr/>
          </a:p>
          <a:p>
            <a:pPr marL="0" lvl="0" indent="0" algn="ctr" rtl="0">
              <a:spcBef>
                <a:spcPts val="0"/>
              </a:spcBef>
              <a:spcAft>
                <a:spcPts val="0"/>
              </a:spcAft>
              <a:buNone/>
            </a:pPr>
            <a:r>
              <a:rPr lang="en"/>
              <a:t>basin or box, we need to secure 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1"/>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Surgical gowns, drapes </a:t>
            </a:r>
            <a:endParaRPr/>
          </a:p>
          <a:p>
            <a:pPr marL="0" lvl="0" indent="0" algn="ctr" rtl="0">
              <a:spcBef>
                <a:spcPts val="0"/>
              </a:spcBef>
              <a:spcAft>
                <a:spcPts val="0"/>
              </a:spcAft>
              <a:buNone/>
            </a:pPr>
            <a:r>
              <a:rPr lang="en"/>
              <a:t>and other</a:t>
            </a:r>
            <a:endParaRPr/>
          </a:p>
          <a:p>
            <a:pPr marL="0" lvl="0" indent="0" algn="ctr" rtl="0">
              <a:spcBef>
                <a:spcPts val="0"/>
              </a:spcBef>
              <a:spcAft>
                <a:spcPts val="0"/>
              </a:spcAft>
              <a:buNone/>
            </a:pPr>
            <a:r>
              <a:rPr lang="en"/>
              <a:t>materials</a:t>
            </a:r>
            <a:endParaRPr/>
          </a:p>
        </p:txBody>
      </p:sp>
      <p:sp>
        <p:nvSpPr>
          <p:cNvPr id="584" name="Google Shape;584;p71"/>
          <p:cNvSpPr txBox="1">
            <a:spLocks noGrp="1"/>
          </p:cNvSpPr>
          <p:nvPr>
            <p:ph type="body" idx="3"/>
          </p:nvPr>
        </p:nvSpPr>
        <p:spPr>
          <a:xfrm>
            <a:off x="545725" y="3633850"/>
            <a:ext cx="3492600" cy="11976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400"/>
              <a:t>You can use whatever you have available to you.  Reaching out to your local hospital is a great way to obtain these items–supplies opened accidentally or that outdate are almost always thrown away!</a:t>
            </a:r>
            <a:endParaRPr sz="1400"/>
          </a:p>
        </p:txBody>
      </p:sp>
      <p:pic>
        <p:nvPicPr>
          <p:cNvPr id="585" name="Google Shape;585;p71" descr="Surgeon in mask (Provided by Getty Images)"/>
          <p:cNvPicPr preferRelativeResize="0"/>
          <p:nvPr/>
        </p:nvPicPr>
        <p:blipFill>
          <a:blip r:embed="rId3">
            <a:alphaModFix/>
          </a:blip>
          <a:stretch>
            <a:fillRect/>
          </a:stretch>
        </p:blipFill>
        <p:spPr>
          <a:xfrm>
            <a:off x="4742497" y="830579"/>
            <a:ext cx="1338199" cy="3482348"/>
          </a:xfrm>
          <a:prstGeom prst="rect">
            <a:avLst/>
          </a:prstGeom>
          <a:noFill/>
          <a:ln>
            <a:noFill/>
          </a:ln>
        </p:spPr>
      </p:pic>
      <p:pic>
        <p:nvPicPr>
          <p:cNvPr id="586" name="Google Shape;586;p71" descr="Female operating theatre staff checking on patient on operating table (Provided by Getty Images)"/>
          <p:cNvPicPr preferRelativeResize="0"/>
          <p:nvPr/>
        </p:nvPicPr>
        <p:blipFill>
          <a:blip r:embed="rId4">
            <a:alphaModFix/>
          </a:blip>
          <a:stretch>
            <a:fillRect/>
          </a:stretch>
        </p:blipFill>
        <p:spPr>
          <a:xfrm>
            <a:off x="6365239" y="592376"/>
            <a:ext cx="2507612" cy="1667650"/>
          </a:xfrm>
          <a:prstGeom prst="rect">
            <a:avLst/>
          </a:prstGeom>
          <a:noFill/>
          <a:ln>
            <a:noFill/>
          </a:ln>
        </p:spPr>
      </p:pic>
      <p:pic>
        <p:nvPicPr>
          <p:cNvPr id="587" name="Google Shape;587;p71" descr="Pair of surgical gloves (Provided by Getty Images)"/>
          <p:cNvPicPr preferRelativeResize="0"/>
          <p:nvPr/>
        </p:nvPicPr>
        <p:blipFill>
          <a:blip r:embed="rId5">
            <a:alphaModFix/>
          </a:blip>
          <a:stretch>
            <a:fillRect/>
          </a:stretch>
        </p:blipFill>
        <p:spPr>
          <a:xfrm>
            <a:off x="6321424" y="2761750"/>
            <a:ext cx="2595251" cy="16676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2"/>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finished product!</a:t>
            </a:r>
            <a:endParaRPr/>
          </a:p>
        </p:txBody>
      </p:sp>
      <p:sp>
        <p:nvSpPr>
          <p:cNvPr id="593" name="Google Shape;593;p72"/>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a:t>If your students are careful, you can actually use the same fabric twice in a day if needed.  Just turn it around and drape out the opposite side of where you made your first incision.</a:t>
            </a:r>
            <a:endParaRPr sz="1400"/>
          </a:p>
          <a:p>
            <a:pPr marL="0" lvl="0" indent="0" algn="ctr" rtl="0">
              <a:spcBef>
                <a:spcPts val="800"/>
              </a:spcBef>
              <a:spcAft>
                <a:spcPts val="800"/>
              </a:spcAft>
              <a:buNone/>
            </a:pPr>
            <a:r>
              <a:rPr lang="en" sz="1400"/>
              <a:t>A fabric piece could possibly be used 3-4 times…..</a:t>
            </a:r>
            <a:endParaRPr sz="1400"/>
          </a:p>
        </p:txBody>
      </p:sp>
      <p:pic>
        <p:nvPicPr>
          <p:cNvPr id="594" name="Google Shape;594;p72" title="IMG_7912.jpeg"/>
          <p:cNvPicPr preferRelativeResize="0"/>
          <p:nvPr/>
        </p:nvPicPr>
        <p:blipFill>
          <a:blip r:embed="rId3">
            <a:alphaModFix/>
          </a:blip>
          <a:stretch>
            <a:fillRect/>
          </a:stretch>
        </p:blipFill>
        <p:spPr>
          <a:xfrm>
            <a:off x="4678475" y="111850"/>
            <a:ext cx="1747625" cy="2330174"/>
          </a:xfrm>
          <a:prstGeom prst="rect">
            <a:avLst/>
          </a:prstGeom>
          <a:noFill/>
          <a:ln>
            <a:noFill/>
          </a:ln>
        </p:spPr>
      </p:pic>
      <p:pic>
        <p:nvPicPr>
          <p:cNvPr id="595" name="Google Shape;595;p72" title="IMG_7913.jpeg"/>
          <p:cNvPicPr preferRelativeResize="0"/>
          <p:nvPr/>
        </p:nvPicPr>
        <p:blipFill>
          <a:blip r:embed="rId4">
            <a:alphaModFix/>
          </a:blip>
          <a:stretch>
            <a:fillRect/>
          </a:stretch>
        </p:blipFill>
        <p:spPr>
          <a:xfrm>
            <a:off x="6708900" y="1452263"/>
            <a:ext cx="1679225" cy="2238974"/>
          </a:xfrm>
          <a:prstGeom prst="rect">
            <a:avLst/>
          </a:prstGeom>
          <a:noFill/>
          <a:ln>
            <a:noFill/>
          </a:ln>
        </p:spPr>
      </p:pic>
      <p:pic>
        <p:nvPicPr>
          <p:cNvPr id="596" name="Google Shape;596;p72" title="IMG_7672.jpeg"/>
          <p:cNvPicPr preferRelativeResize="0"/>
          <p:nvPr/>
        </p:nvPicPr>
        <p:blipFill>
          <a:blip r:embed="rId5">
            <a:alphaModFix/>
          </a:blip>
          <a:stretch>
            <a:fillRect/>
          </a:stretch>
        </p:blipFill>
        <p:spPr>
          <a:xfrm>
            <a:off x="4668738" y="2614724"/>
            <a:ext cx="1767095" cy="23561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3"/>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100"/>
              <a:t>Where </a:t>
            </a:r>
            <a:endParaRPr sz="5100"/>
          </a:p>
          <a:p>
            <a:pPr marL="0" lvl="0" indent="0" algn="ctr" rtl="0">
              <a:spcBef>
                <a:spcPts val="0"/>
              </a:spcBef>
              <a:spcAft>
                <a:spcPts val="0"/>
              </a:spcAft>
              <a:buNone/>
            </a:pPr>
            <a:r>
              <a:rPr lang="en" sz="5100"/>
              <a:t>I </a:t>
            </a:r>
            <a:endParaRPr sz="5100"/>
          </a:p>
          <a:p>
            <a:pPr marL="0" lvl="0" indent="0" algn="ctr" rtl="0">
              <a:spcBef>
                <a:spcPts val="0"/>
              </a:spcBef>
              <a:spcAft>
                <a:spcPts val="0"/>
              </a:spcAft>
              <a:buNone/>
            </a:pPr>
            <a:r>
              <a:rPr lang="en" sz="5100"/>
              <a:t>purchased:</a:t>
            </a:r>
            <a:endParaRPr sz="5100"/>
          </a:p>
        </p:txBody>
      </p:sp>
      <p:sp>
        <p:nvSpPr>
          <p:cNvPr id="602" name="Google Shape;602;p73"/>
          <p:cNvSpPr txBox="1"/>
          <p:nvPr/>
        </p:nvSpPr>
        <p:spPr>
          <a:xfrm>
            <a:off x="4457700" y="296550"/>
            <a:ext cx="4198200" cy="42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latin typeface="DM Sans"/>
                <a:ea typeface="DM Sans"/>
                <a:cs typeface="DM Sans"/>
                <a:sym typeface="DM Sans"/>
              </a:rPr>
              <a:t>Fabric, yarn, felt-I purchased all of my fabric at Hobby Lobby</a:t>
            </a:r>
            <a:endParaRPr sz="1700">
              <a:solidFill>
                <a:schemeClr val="dk1"/>
              </a:solidFill>
              <a:latin typeface="DM Sans"/>
              <a:ea typeface="DM Sans"/>
              <a:cs typeface="DM Sans"/>
              <a:sym typeface="DM Sans"/>
            </a:endParaRPr>
          </a:p>
          <a:p>
            <a:pPr marL="0" lvl="0" indent="0" algn="l" rtl="0">
              <a:spcBef>
                <a:spcPts val="0"/>
              </a:spcBef>
              <a:spcAft>
                <a:spcPts val="0"/>
              </a:spcAft>
              <a:buNone/>
            </a:pPr>
            <a:endParaRPr sz="1700">
              <a:solidFill>
                <a:schemeClr val="dk1"/>
              </a:solidFill>
              <a:latin typeface="DM Sans"/>
              <a:ea typeface="DM Sans"/>
              <a:cs typeface="DM Sans"/>
              <a:sym typeface="DM Sans"/>
            </a:endParaRPr>
          </a:p>
          <a:p>
            <a:pPr marL="0" lvl="0" indent="0" algn="l" rtl="0">
              <a:spcBef>
                <a:spcPts val="0"/>
              </a:spcBef>
              <a:spcAft>
                <a:spcPts val="0"/>
              </a:spcAft>
              <a:buNone/>
            </a:pPr>
            <a:r>
              <a:rPr lang="en" sz="1700">
                <a:solidFill>
                  <a:schemeClr val="dk1"/>
                </a:solidFill>
                <a:latin typeface="DM Sans"/>
                <a:ea typeface="DM Sans"/>
                <a:cs typeface="DM Sans"/>
                <a:sym typeface="DM Sans"/>
              </a:rPr>
              <a:t>Bubble wrap-</a:t>
            </a:r>
            <a:r>
              <a:rPr lang="en" sz="1700" u="sng">
                <a:solidFill>
                  <a:schemeClr val="hlink"/>
                </a:solidFill>
                <a:latin typeface="DM Sans"/>
                <a:ea typeface="DM Sans"/>
                <a:cs typeface="DM Sans"/>
                <a:sym typeface="DM Sans"/>
                <a:hlinkClick r:id="rId3"/>
              </a:rPr>
              <a:t>https://a.co/d/0dkQXiRG</a:t>
            </a:r>
            <a:endParaRPr sz="1700">
              <a:solidFill>
                <a:schemeClr val="dk1"/>
              </a:solidFill>
              <a:latin typeface="DM Sans"/>
              <a:ea typeface="DM Sans"/>
              <a:cs typeface="DM Sans"/>
              <a:sym typeface="DM Sans"/>
            </a:endParaRPr>
          </a:p>
          <a:p>
            <a:pPr marL="0" lvl="0" indent="0" algn="l" rtl="0">
              <a:spcBef>
                <a:spcPts val="0"/>
              </a:spcBef>
              <a:spcAft>
                <a:spcPts val="0"/>
              </a:spcAft>
              <a:buNone/>
            </a:pPr>
            <a:r>
              <a:rPr lang="en" sz="1700">
                <a:solidFill>
                  <a:schemeClr val="dk1"/>
                </a:solidFill>
                <a:latin typeface="DM Sans"/>
                <a:ea typeface="DM Sans"/>
                <a:cs typeface="DM Sans"/>
                <a:sym typeface="DM Sans"/>
              </a:rPr>
              <a:t>This one is a bit wider (16” vs. 12”)</a:t>
            </a:r>
            <a:endParaRPr sz="1700">
              <a:solidFill>
                <a:schemeClr val="dk1"/>
              </a:solidFill>
              <a:latin typeface="DM Sans"/>
              <a:ea typeface="DM Sans"/>
              <a:cs typeface="DM Sans"/>
              <a:sym typeface="DM Sans"/>
            </a:endParaRPr>
          </a:p>
          <a:p>
            <a:pPr marL="0" lvl="0" indent="0" algn="l" rtl="0">
              <a:spcBef>
                <a:spcPts val="0"/>
              </a:spcBef>
              <a:spcAft>
                <a:spcPts val="0"/>
              </a:spcAft>
              <a:buNone/>
            </a:pPr>
            <a:endParaRPr sz="1700">
              <a:solidFill>
                <a:schemeClr val="dk1"/>
              </a:solidFill>
              <a:latin typeface="DM Sans"/>
              <a:ea typeface="DM Sans"/>
              <a:cs typeface="DM Sans"/>
              <a:sym typeface="DM Sans"/>
            </a:endParaRPr>
          </a:p>
          <a:p>
            <a:pPr marL="0" lvl="0" indent="0" algn="l" rtl="0">
              <a:spcBef>
                <a:spcPts val="0"/>
              </a:spcBef>
              <a:spcAft>
                <a:spcPts val="0"/>
              </a:spcAft>
              <a:buNone/>
            </a:pPr>
            <a:endParaRPr sz="1700">
              <a:solidFill>
                <a:schemeClr val="dk1"/>
              </a:solidFill>
              <a:latin typeface="DM Sans"/>
              <a:ea typeface="DM Sans"/>
              <a:cs typeface="DM Sans"/>
              <a:sym typeface="DM Sans"/>
            </a:endParaRPr>
          </a:p>
          <a:p>
            <a:pPr marL="0" lvl="0" indent="0" algn="l" rtl="0">
              <a:spcBef>
                <a:spcPts val="0"/>
              </a:spcBef>
              <a:spcAft>
                <a:spcPts val="0"/>
              </a:spcAft>
              <a:buNone/>
            </a:pPr>
            <a:r>
              <a:rPr lang="en" sz="1700">
                <a:solidFill>
                  <a:schemeClr val="dk1"/>
                </a:solidFill>
                <a:latin typeface="DM Sans"/>
                <a:ea typeface="DM Sans"/>
                <a:cs typeface="DM Sans"/>
                <a:sym typeface="DM Sans"/>
              </a:rPr>
              <a:t>Dolls- I have found Walmart to be probably the cheapest option if purchasing new.  If you have enough time, keeping an eye out at thrift stores or Goodwill would be a cheap option as well!</a:t>
            </a:r>
            <a:endParaRPr sz="1700">
              <a:solidFill>
                <a:schemeClr val="dk1"/>
              </a:solidFill>
              <a:latin typeface="DM Sans"/>
              <a:ea typeface="DM Sans"/>
              <a:cs typeface="DM Sans"/>
              <a:sym typeface="DM Sans"/>
            </a:endParaRPr>
          </a:p>
          <a:p>
            <a:pPr marL="0" lvl="0" indent="0" algn="l" rtl="0">
              <a:spcBef>
                <a:spcPts val="0"/>
              </a:spcBef>
              <a:spcAft>
                <a:spcPts val="0"/>
              </a:spcAft>
              <a:buNone/>
            </a:pPr>
            <a:endParaRPr sz="1700">
              <a:solidFill>
                <a:schemeClr val="dk1"/>
              </a:solidFill>
              <a:latin typeface="DM Sans"/>
              <a:ea typeface="DM Sans"/>
              <a:cs typeface="DM Sans"/>
              <a:sym typeface="DM Sans"/>
            </a:endParaRPr>
          </a:p>
          <a:p>
            <a:pPr marL="0" lvl="0" indent="0" algn="l" rtl="0">
              <a:spcBef>
                <a:spcPts val="0"/>
              </a:spcBef>
              <a:spcAft>
                <a:spcPts val="0"/>
              </a:spcAft>
              <a:buNone/>
            </a:pPr>
            <a:r>
              <a:rPr lang="en" sz="1700">
                <a:solidFill>
                  <a:schemeClr val="dk1"/>
                </a:solidFill>
                <a:latin typeface="DM Sans"/>
                <a:ea typeface="DM Sans"/>
                <a:cs typeface="DM Sans"/>
                <a:sym typeface="DM Sans"/>
              </a:rPr>
              <a:t>Balloons-</a:t>
            </a:r>
            <a:r>
              <a:rPr lang="en" sz="1700" u="sng">
                <a:solidFill>
                  <a:schemeClr val="hlink"/>
                </a:solidFill>
                <a:latin typeface="DM Sans"/>
                <a:ea typeface="DM Sans"/>
                <a:cs typeface="DM Sans"/>
                <a:sym typeface="DM Sans"/>
                <a:hlinkClick r:id="rId4"/>
              </a:rPr>
              <a:t>https://a.co/d/0i97ztxT</a:t>
            </a:r>
            <a:r>
              <a:rPr lang="en" sz="1700">
                <a:solidFill>
                  <a:schemeClr val="dk1"/>
                </a:solidFill>
                <a:latin typeface="DM Sans"/>
                <a:ea typeface="DM Sans"/>
                <a:cs typeface="DM Sans"/>
                <a:sym typeface="DM Sans"/>
              </a:rPr>
              <a:t> </a:t>
            </a:r>
            <a:endParaRPr sz="1700">
              <a:solidFill>
                <a:schemeClr val="dk1"/>
              </a:solidFill>
              <a:latin typeface="DM Sans"/>
              <a:ea typeface="DM Sans"/>
              <a:cs typeface="DM Sans"/>
              <a:sym typeface="DM Sans"/>
            </a:endParaRPr>
          </a:p>
          <a:p>
            <a:pPr marL="0" lvl="0" indent="0" algn="l" rtl="0">
              <a:spcBef>
                <a:spcPts val="0"/>
              </a:spcBef>
              <a:spcAft>
                <a:spcPts val="0"/>
              </a:spcAft>
              <a:buNone/>
            </a:pPr>
            <a:r>
              <a:rPr lang="en" sz="1700">
                <a:solidFill>
                  <a:schemeClr val="dk1"/>
                </a:solidFill>
                <a:latin typeface="DM Sans"/>
                <a:ea typeface="DM Sans"/>
                <a:cs typeface="DM Sans"/>
                <a:sym typeface="DM Sans"/>
              </a:rPr>
              <a:t>	(scope out Dollar Tree this time of </a:t>
            </a:r>
            <a:endParaRPr sz="1700">
              <a:solidFill>
                <a:schemeClr val="dk1"/>
              </a:solidFill>
              <a:latin typeface="DM Sans"/>
              <a:ea typeface="DM Sans"/>
              <a:cs typeface="DM Sans"/>
              <a:sym typeface="DM Sans"/>
            </a:endParaRPr>
          </a:p>
          <a:p>
            <a:pPr marL="0" lvl="0" indent="0" algn="l" rtl="0">
              <a:spcBef>
                <a:spcPts val="0"/>
              </a:spcBef>
              <a:spcAft>
                <a:spcPts val="0"/>
              </a:spcAft>
              <a:buNone/>
            </a:pPr>
            <a:r>
              <a:rPr lang="en" sz="1700">
                <a:solidFill>
                  <a:schemeClr val="dk1"/>
                </a:solidFill>
                <a:latin typeface="DM Sans"/>
                <a:ea typeface="DM Sans"/>
                <a:cs typeface="DM Sans"/>
                <a:sym typeface="DM Sans"/>
              </a:rPr>
              <a:t>	  year for small beach balls!)</a:t>
            </a:r>
            <a:endParaRPr sz="1700">
              <a:solidFill>
                <a:schemeClr val="dk1"/>
              </a:solidFill>
              <a:latin typeface="DM Sans"/>
              <a:ea typeface="DM Sans"/>
              <a:cs typeface="DM Sans"/>
              <a:sym typeface="DM Sans"/>
            </a:endParaRPr>
          </a:p>
          <a:p>
            <a:pPr marL="0" lvl="0" indent="0" algn="l" rtl="0">
              <a:spcBef>
                <a:spcPts val="0"/>
              </a:spcBef>
              <a:spcAft>
                <a:spcPts val="0"/>
              </a:spcAft>
              <a:buNone/>
            </a:pPr>
            <a:endParaRPr sz="1700">
              <a:solidFill>
                <a:schemeClr val="dk1"/>
              </a:solidFill>
              <a:latin typeface="DM Sans"/>
              <a:ea typeface="DM Sans"/>
              <a:cs typeface="DM Sans"/>
              <a:sym typeface="DM Sans"/>
            </a:endParaRPr>
          </a:p>
          <a:p>
            <a:pPr marL="0" lvl="0" indent="0" algn="l" rtl="0">
              <a:spcBef>
                <a:spcPts val="0"/>
              </a:spcBef>
              <a:spcAft>
                <a:spcPts val="0"/>
              </a:spcAft>
              <a:buNone/>
            </a:pPr>
            <a:endParaRPr sz="1700">
              <a:solidFill>
                <a:schemeClr val="dk1"/>
              </a:solidFill>
              <a:latin typeface="DM Sans"/>
              <a:ea typeface="DM Sans"/>
              <a:cs typeface="DM Sans"/>
              <a:sym typeface="DM Sans"/>
            </a:endParaRPr>
          </a:p>
          <a:p>
            <a:pPr marL="0" lvl="0" indent="0" algn="l" rtl="0">
              <a:spcBef>
                <a:spcPts val="0"/>
              </a:spcBef>
              <a:spcAft>
                <a:spcPts val="0"/>
              </a:spcAft>
              <a:buNone/>
            </a:pPr>
            <a:endParaRPr sz="1200">
              <a:solidFill>
                <a:schemeClr val="dk1"/>
              </a:solidFill>
              <a:latin typeface="DM Sans"/>
              <a:ea typeface="DM Sans"/>
              <a:cs typeface="DM Sans"/>
              <a:sym typeface="DM Sans"/>
            </a:endParaRPr>
          </a:p>
          <a:p>
            <a:pPr marL="0" lvl="0" indent="0" algn="l" rtl="0">
              <a:spcBef>
                <a:spcPts val="0"/>
              </a:spcBef>
              <a:spcAft>
                <a:spcPts val="0"/>
              </a:spcAft>
              <a:buNone/>
            </a:pPr>
            <a:endParaRPr sz="1200">
              <a:solidFill>
                <a:schemeClr val="dk1"/>
              </a:solidFill>
              <a:latin typeface="DM Sans"/>
              <a:ea typeface="DM Sans"/>
              <a:cs typeface="DM Sans"/>
              <a:sym typeface="DM Sans"/>
            </a:endParaRPr>
          </a:p>
          <a:p>
            <a:pPr marL="0" lvl="0" indent="0" algn="l" rtl="0">
              <a:spcBef>
                <a:spcPts val="0"/>
              </a:spcBef>
              <a:spcAft>
                <a:spcPts val="0"/>
              </a:spcAft>
              <a:buNone/>
            </a:pPr>
            <a:endParaRPr sz="1200">
              <a:solidFill>
                <a:schemeClr val="dk1"/>
              </a:solidFill>
              <a:latin typeface="DM Sans"/>
              <a:ea typeface="DM Sans"/>
              <a:cs typeface="DM Sans"/>
              <a:sym typeface="DM Sans"/>
            </a:endParaRPr>
          </a:p>
          <a:p>
            <a:pPr marL="0" lvl="0" indent="0" algn="l" rtl="0">
              <a:spcBef>
                <a:spcPts val="0"/>
              </a:spcBef>
              <a:spcAft>
                <a:spcPts val="0"/>
              </a:spcAft>
              <a:buNone/>
            </a:pPr>
            <a:endParaRPr sz="1200">
              <a:solidFill>
                <a:schemeClr val="dk1"/>
              </a:solidFill>
              <a:latin typeface="DM Sans"/>
              <a:ea typeface="DM Sans"/>
              <a:cs typeface="DM Sans"/>
              <a:sym typeface="DM Sans"/>
            </a:endParaRPr>
          </a:p>
          <a:p>
            <a:pPr marL="0" lvl="0" indent="0" algn="l" rtl="0">
              <a:spcBef>
                <a:spcPts val="0"/>
              </a:spcBef>
              <a:spcAft>
                <a:spcPts val="0"/>
              </a:spcAft>
              <a:buNone/>
            </a:pPr>
            <a:endParaRPr sz="1200">
              <a:solidFill>
                <a:schemeClr val="dk1"/>
              </a:solidFill>
              <a:latin typeface="DM Sans"/>
              <a:ea typeface="DM Sans"/>
              <a:cs typeface="DM Sans"/>
              <a:sym typeface="DM Sans"/>
            </a:endParaRPr>
          </a:p>
        </p:txBody>
      </p:sp>
      <p:sp>
        <p:nvSpPr>
          <p:cNvPr id="603" name="Google Shape;603;p73"/>
          <p:cNvSpPr txBox="1"/>
          <p:nvPr/>
        </p:nvSpPr>
        <p:spPr>
          <a:xfrm>
            <a:off x="583875" y="4170425"/>
            <a:ext cx="3308400" cy="13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DM Sans"/>
                <a:ea typeface="DM Sans"/>
                <a:cs typeface="DM Sans"/>
                <a:sym typeface="DM Sans"/>
              </a:rPr>
              <a:t>*This a list of where I purchased my items and are only suggestions.  The cheaper the better I say-I’m a HUGE fan of Dollar Tree for classroom items and sim supplies!</a:t>
            </a:r>
            <a:endParaRPr sz="1200">
              <a:solidFill>
                <a:schemeClr val="dk1"/>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56" title="IMG_7677.jpeg"/>
          <p:cNvPicPr preferRelativeResize="0">
            <a:picLocks noGrp="1"/>
          </p:cNvPicPr>
          <p:nvPr>
            <p:ph type="pic" idx="2"/>
          </p:nvPr>
        </p:nvPicPr>
        <p:blipFill rotWithShape="1">
          <a:blip r:embed="rId3">
            <a:alphaModFix/>
          </a:blip>
          <a:srcRect t="7742" b="7742"/>
          <a:stretch/>
        </p:blipFill>
        <p:spPr>
          <a:xfrm>
            <a:off x="6403900" y="2278300"/>
            <a:ext cx="2335075" cy="2631400"/>
          </a:xfrm>
          <a:prstGeom prst="rect">
            <a:avLst/>
          </a:prstGeom>
        </p:spPr>
      </p:pic>
      <p:sp>
        <p:nvSpPr>
          <p:cNvPr id="478" name="Google Shape;478;p56"/>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Mrs. Long’s Delivery Room</a:t>
            </a:r>
            <a:endParaRPr/>
          </a:p>
        </p:txBody>
      </p:sp>
      <p:sp>
        <p:nvSpPr>
          <p:cNvPr id="479" name="Google Shape;479;p56"/>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2000"/>
              <a:t>My students said “This was the best day EVER!”</a:t>
            </a:r>
            <a:endParaRPr sz="2000"/>
          </a:p>
        </p:txBody>
      </p:sp>
      <p:pic>
        <p:nvPicPr>
          <p:cNvPr id="480" name="Google Shape;480;p56" title="IMG_7674.jpeg"/>
          <p:cNvPicPr preferRelativeResize="0"/>
          <p:nvPr/>
        </p:nvPicPr>
        <p:blipFill>
          <a:blip r:embed="rId4">
            <a:alphaModFix/>
          </a:blip>
          <a:stretch>
            <a:fillRect/>
          </a:stretch>
        </p:blipFill>
        <p:spPr>
          <a:xfrm>
            <a:off x="4735350" y="161150"/>
            <a:ext cx="1973544" cy="2631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4"/>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t>You will </a:t>
            </a:r>
            <a:endParaRPr sz="5400"/>
          </a:p>
          <a:p>
            <a:pPr marL="0" lvl="0" indent="0" algn="ctr" rtl="0">
              <a:spcBef>
                <a:spcPts val="0"/>
              </a:spcBef>
              <a:spcAft>
                <a:spcPts val="0"/>
              </a:spcAft>
              <a:buNone/>
            </a:pPr>
            <a:r>
              <a:rPr lang="en" sz="5400"/>
              <a:t>also need:</a:t>
            </a:r>
            <a:endParaRPr sz="5400"/>
          </a:p>
        </p:txBody>
      </p:sp>
      <p:sp>
        <p:nvSpPr>
          <p:cNvPr id="609" name="Google Shape;609;p74"/>
          <p:cNvSpPr txBox="1"/>
          <p:nvPr/>
        </p:nvSpPr>
        <p:spPr>
          <a:xfrm>
            <a:off x="4420625" y="630200"/>
            <a:ext cx="4318500" cy="3966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DM Sans"/>
              <a:buChar char="●"/>
            </a:pPr>
            <a:r>
              <a:rPr lang="en" sz="2400">
                <a:solidFill>
                  <a:schemeClr val="dk1"/>
                </a:solidFill>
                <a:latin typeface="DM Sans"/>
                <a:ea typeface="DM Sans"/>
                <a:cs typeface="DM Sans"/>
                <a:sym typeface="DM Sans"/>
              </a:rPr>
              <a:t>Scalpels </a:t>
            </a:r>
            <a:endParaRPr sz="2400">
              <a:solidFill>
                <a:schemeClr val="dk1"/>
              </a:solidFill>
              <a:latin typeface="DM Sans"/>
              <a:ea typeface="DM Sans"/>
              <a:cs typeface="DM Sans"/>
              <a:sym typeface="DM Sans"/>
            </a:endParaRPr>
          </a:p>
          <a:p>
            <a:pPr marL="457200" lvl="0" indent="0" algn="l" rtl="0">
              <a:spcBef>
                <a:spcPts val="0"/>
              </a:spcBef>
              <a:spcAft>
                <a:spcPts val="0"/>
              </a:spcAft>
              <a:buNone/>
            </a:pPr>
            <a:r>
              <a:rPr lang="en" sz="2400" u="sng">
                <a:solidFill>
                  <a:schemeClr val="hlink"/>
                </a:solidFill>
                <a:latin typeface="DM Sans"/>
                <a:ea typeface="DM Sans"/>
                <a:cs typeface="DM Sans"/>
                <a:sym typeface="DM Sans"/>
                <a:hlinkClick r:id="rId3"/>
              </a:rPr>
              <a:t>https://a.co/d/006mRl8E</a:t>
            </a:r>
            <a:endParaRPr sz="2400">
              <a:solidFill>
                <a:schemeClr val="dk1"/>
              </a:solidFill>
              <a:latin typeface="DM Sans"/>
              <a:ea typeface="DM Sans"/>
              <a:cs typeface="DM Sans"/>
              <a:sym typeface="DM Sans"/>
            </a:endParaRPr>
          </a:p>
          <a:p>
            <a:pPr marL="457200" lvl="0" indent="0" algn="l" rtl="0">
              <a:spcBef>
                <a:spcPts val="0"/>
              </a:spcBef>
              <a:spcAft>
                <a:spcPts val="0"/>
              </a:spcAft>
              <a:buNone/>
            </a:pPr>
            <a:endParaRPr sz="2400">
              <a:solidFill>
                <a:schemeClr val="dk1"/>
              </a:solidFill>
              <a:latin typeface="DM Sans"/>
              <a:ea typeface="DM Sans"/>
              <a:cs typeface="DM Sans"/>
              <a:sym typeface="DM Sans"/>
            </a:endParaRPr>
          </a:p>
          <a:p>
            <a:pPr marL="457200" lvl="0" indent="-381000" algn="l" rtl="0">
              <a:spcBef>
                <a:spcPts val="0"/>
              </a:spcBef>
              <a:spcAft>
                <a:spcPts val="0"/>
              </a:spcAft>
              <a:buClr>
                <a:schemeClr val="dk1"/>
              </a:buClr>
              <a:buSzPts val="2400"/>
              <a:buFont typeface="DM Sans"/>
              <a:buChar char="●"/>
            </a:pPr>
            <a:r>
              <a:rPr lang="en" sz="2400">
                <a:solidFill>
                  <a:schemeClr val="dk1"/>
                </a:solidFill>
                <a:latin typeface="DM Sans"/>
                <a:ea typeface="DM Sans"/>
                <a:cs typeface="DM Sans"/>
                <a:sym typeface="DM Sans"/>
              </a:rPr>
              <a:t>String or duct tape </a:t>
            </a:r>
            <a:endParaRPr sz="2400">
              <a:solidFill>
                <a:schemeClr val="dk1"/>
              </a:solidFill>
              <a:latin typeface="DM Sans"/>
              <a:ea typeface="DM Sans"/>
              <a:cs typeface="DM Sans"/>
              <a:sym typeface="DM Sans"/>
            </a:endParaRPr>
          </a:p>
          <a:p>
            <a:pPr marL="1371600" lvl="1" indent="-381000" algn="l" rtl="0">
              <a:spcBef>
                <a:spcPts val="0"/>
              </a:spcBef>
              <a:spcAft>
                <a:spcPts val="0"/>
              </a:spcAft>
              <a:buClr>
                <a:schemeClr val="dk1"/>
              </a:buClr>
              <a:buSzPts val="2400"/>
              <a:buFont typeface="DM Sans"/>
              <a:buChar char="○"/>
            </a:pPr>
            <a:r>
              <a:rPr lang="en" sz="2400">
                <a:solidFill>
                  <a:schemeClr val="dk1"/>
                </a:solidFill>
                <a:latin typeface="DM Sans"/>
                <a:ea typeface="DM Sans"/>
                <a:cs typeface="DM Sans"/>
                <a:sym typeface="DM Sans"/>
              </a:rPr>
              <a:t>To secure the layers to the ‘uterus’</a:t>
            </a:r>
            <a:endParaRPr sz="2400">
              <a:solidFill>
                <a:schemeClr val="dk1"/>
              </a:solidFill>
              <a:latin typeface="DM Sans"/>
              <a:ea typeface="DM Sans"/>
              <a:cs typeface="DM Sans"/>
              <a:sym typeface="DM Sans"/>
            </a:endParaRPr>
          </a:p>
          <a:p>
            <a:pPr marL="457200" lvl="0" indent="0" algn="l" rtl="0">
              <a:spcBef>
                <a:spcPts val="0"/>
              </a:spcBef>
              <a:spcAft>
                <a:spcPts val="0"/>
              </a:spcAft>
              <a:buNone/>
            </a:pPr>
            <a:endParaRPr sz="2400">
              <a:solidFill>
                <a:schemeClr val="dk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5"/>
          <p:cNvSpPr txBox="1">
            <a:spLocks noGrp="1"/>
          </p:cNvSpPr>
          <p:nvPr>
            <p:ph type="title"/>
          </p:nvPr>
        </p:nvSpPr>
        <p:spPr>
          <a:xfrm>
            <a:off x="547500" y="179825"/>
            <a:ext cx="78768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Questions?</a:t>
            </a:r>
            <a:endParaRPr dirty="0"/>
          </a:p>
          <a:p>
            <a:pPr marL="0" lvl="0" indent="0" algn="ctr" rtl="0">
              <a:spcBef>
                <a:spcPts val="0"/>
              </a:spcBef>
              <a:spcAft>
                <a:spcPts val="0"/>
              </a:spcAft>
              <a:buNone/>
            </a:pPr>
            <a:endParaRPr dirty="0"/>
          </a:p>
        </p:txBody>
      </p:sp>
      <p:sp>
        <p:nvSpPr>
          <p:cNvPr id="615" name="Google Shape;615;p75"/>
          <p:cNvSpPr txBox="1">
            <a:spLocks noGrp="1"/>
          </p:cNvSpPr>
          <p:nvPr>
            <p:ph type="body" idx="3"/>
          </p:nvPr>
        </p:nvSpPr>
        <p:spPr>
          <a:xfrm>
            <a:off x="787481" y="3728594"/>
            <a:ext cx="7839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dirty="0"/>
              <a:t>In the next session, we will gown up, glove up and perform a C-section!</a:t>
            </a:r>
            <a:endParaRPr sz="2100" dirty="0"/>
          </a:p>
          <a:p>
            <a:pPr marL="0" lvl="0" indent="0" algn="ctr" rtl="0">
              <a:spcBef>
                <a:spcPts val="800"/>
              </a:spcBef>
              <a:spcAft>
                <a:spcPts val="0"/>
              </a:spcAft>
              <a:buNone/>
            </a:pPr>
            <a:endParaRPr sz="2100" dirty="0"/>
          </a:p>
          <a:p>
            <a:pPr marL="0" lvl="0" indent="0" algn="ctr" rtl="0">
              <a:spcBef>
                <a:spcPts val="800"/>
              </a:spcBef>
              <a:spcAft>
                <a:spcPts val="0"/>
              </a:spcAft>
              <a:buNone/>
            </a:pPr>
            <a:endParaRPr sz="2100" dirty="0"/>
          </a:p>
          <a:p>
            <a:pPr marL="0" lvl="0" indent="0" algn="ctr" rtl="0">
              <a:spcBef>
                <a:spcPts val="800"/>
              </a:spcBef>
              <a:spcAft>
                <a:spcPts val="0"/>
              </a:spcAft>
              <a:buNone/>
            </a:pPr>
            <a:endParaRPr sz="2100" dirty="0"/>
          </a:p>
          <a:p>
            <a:pPr marL="0" lvl="0" indent="0" algn="ctr" rtl="0">
              <a:spcBef>
                <a:spcPts val="800"/>
              </a:spcBef>
              <a:spcAft>
                <a:spcPts val="0"/>
              </a:spcAft>
              <a:buNone/>
            </a:pPr>
            <a:endParaRPr lang="en-US" sz="2100" dirty="0"/>
          </a:p>
          <a:p>
            <a:pPr marL="0" lvl="0" indent="0" algn="ctr" rtl="0">
              <a:spcBef>
                <a:spcPts val="800"/>
              </a:spcBef>
              <a:spcAft>
                <a:spcPts val="0"/>
              </a:spcAft>
              <a:buNone/>
            </a:pPr>
            <a:endParaRPr sz="2100" dirty="0"/>
          </a:p>
          <a:p>
            <a:pPr marL="0" lvl="0" indent="0" algn="l" rtl="0">
              <a:spcBef>
                <a:spcPts val="800"/>
              </a:spcBef>
              <a:spcAft>
                <a:spcPts val="800"/>
              </a:spcAft>
              <a:buNone/>
            </a:pPr>
            <a:r>
              <a:rPr lang="en" sz="2100" dirty="0"/>
              <a:t>If you would like a copy of this presentation, please scan the QR code above to submit a request.  Thank you!</a:t>
            </a:r>
            <a:endParaRPr sz="2100" dirty="0"/>
          </a:p>
        </p:txBody>
      </p:sp>
      <p:pic>
        <p:nvPicPr>
          <p:cNvPr id="616" name="Google Shape;616;p75" descr="mr bean is wearing a surgical mask and a surgical cap . (Provided by Tenor)"/>
          <p:cNvPicPr preferRelativeResize="0"/>
          <p:nvPr/>
        </p:nvPicPr>
        <p:blipFill>
          <a:blip r:embed="rId3">
            <a:alphaModFix/>
          </a:blip>
          <a:stretch>
            <a:fillRect/>
          </a:stretch>
        </p:blipFill>
        <p:spPr>
          <a:xfrm>
            <a:off x="1338573" y="1583275"/>
            <a:ext cx="2580600" cy="2145319"/>
          </a:xfrm>
          <a:prstGeom prst="rect">
            <a:avLst/>
          </a:prstGeom>
          <a:noFill/>
          <a:ln>
            <a:noFill/>
          </a:ln>
        </p:spPr>
      </p:pic>
      <p:pic>
        <p:nvPicPr>
          <p:cNvPr id="4" name="Picture 3">
            <a:extLst>
              <a:ext uri="{FF2B5EF4-FFF2-40B4-BE49-F238E27FC236}">
                <a16:creationId xmlns:a16="http://schemas.microsoft.com/office/drawing/2014/main" id="{EE317855-A261-B774-E432-BA74035686CE}"/>
              </a:ext>
            </a:extLst>
          </p:cNvPr>
          <p:cNvPicPr>
            <a:picLocks noChangeAspect="1"/>
          </p:cNvPicPr>
          <p:nvPr/>
        </p:nvPicPr>
        <p:blipFill>
          <a:blip r:embed="rId4"/>
          <a:stretch>
            <a:fillRect/>
          </a:stretch>
        </p:blipFill>
        <p:spPr>
          <a:xfrm>
            <a:off x="5985043" y="1414906"/>
            <a:ext cx="1820384" cy="25717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7"/>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goals for you are:</a:t>
            </a:r>
            <a:endParaRPr/>
          </a:p>
        </p:txBody>
      </p:sp>
      <p:sp>
        <p:nvSpPr>
          <p:cNvPr id="486" name="Google Shape;486;p57"/>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100">
                <a:latin typeface="Arial"/>
                <a:ea typeface="Arial"/>
                <a:cs typeface="Arial"/>
                <a:sym typeface="Arial"/>
              </a:rPr>
              <a:t>Video inspiration:</a:t>
            </a:r>
            <a:endParaRPr sz="1100">
              <a:latin typeface="Arial"/>
              <a:ea typeface="Arial"/>
              <a:cs typeface="Arial"/>
              <a:sym typeface="Arial"/>
            </a:endParaRPr>
          </a:p>
          <a:p>
            <a:pPr marL="0" lvl="0" indent="0" algn="ctr" rtl="0">
              <a:spcBef>
                <a:spcPts val="800"/>
              </a:spcBef>
              <a:spcAft>
                <a:spcPts val="800"/>
              </a:spcAft>
              <a:buNone/>
            </a:pPr>
            <a:r>
              <a:rPr lang="en" sz="1100" u="sng">
                <a:solidFill>
                  <a:schemeClr val="hlink"/>
                </a:solidFill>
                <a:latin typeface="Arial"/>
                <a:ea typeface="Arial"/>
                <a:cs typeface="Arial"/>
                <a:sym typeface="Arial"/>
                <a:hlinkClick r:id="rId3"/>
              </a:rPr>
              <a:t>YouTube Cesarean Section Simulator Video</a:t>
            </a:r>
            <a:endParaRPr/>
          </a:p>
        </p:txBody>
      </p:sp>
      <p:sp>
        <p:nvSpPr>
          <p:cNvPr id="487" name="Google Shape;487;p57"/>
          <p:cNvSpPr txBox="1"/>
          <p:nvPr/>
        </p:nvSpPr>
        <p:spPr>
          <a:xfrm>
            <a:off x="4809500" y="296875"/>
            <a:ext cx="3967200" cy="4572000"/>
          </a:xfrm>
          <a:prstGeom prst="rect">
            <a:avLst/>
          </a:prstGeom>
          <a:solidFill>
            <a:schemeClr val="accent1"/>
          </a:solid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Identify materials needed to build a C-section simulator</a:t>
            </a:r>
            <a:endParaRPr sz="2200">
              <a:solidFill>
                <a:schemeClr val="lt1"/>
              </a:solidFill>
              <a:latin typeface="DM Sans"/>
              <a:ea typeface="DM Sans"/>
              <a:cs typeface="DM Sans"/>
              <a:sym typeface="DM Sans"/>
            </a:endParaRPr>
          </a:p>
          <a:p>
            <a:pPr marL="457200" lvl="0" indent="-368300" algn="l" rtl="0">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Assemble and understand a layered abdominal anatomy</a:t>
            </a:r>
            <a:endParaRPr sz="2200">
              <a:solidFill>
                <a:schemeClr val="lt1"/>
              </a:solidFill>
              <a:latin typeface="DM Sans"/>
              <a:ea typeface="DM Sans"/>
              <a:cs typeface="DM Sans"/>
              <a:sym typeface="DM Sans"/>
            </a:endParaRPr>
          </a:p>
          <a:p>
            <a:pPr marL="457200" lvl="0" indent="-368300" algn="l" rtl="0">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Create a reusable fetal delivery model</a:t>
            </a:r>
            <a:endParaRPr sz="2200">
              <a:solidFill>
                <a:schemeClr val="lt1"/>
              </a:solidFill>
              <a:latin typeface="DM Sans"/>
              <a:ea typeface="DM Sans"/>
              <a:cs typeface="DM Sans"/>
              <a:sym typeface="DM Sans"/>
            </a:endParaRPr>
          </a:p>
          <a:p>
            <a:pPr marL="457200" lvl="0" indent="0" algn="l" rtl="0">
              <a:spcBef>
                <a:spcPts val="0"/>
              </a:spcBef>
              <a:spcAft>
                <a:spcPts val="0"/>
              </a:spcAft>
              <a:buNone/>
            </a:pPr>
            <a:endParaRPr sz="2200">
              <a:solidFill>
                <a:schemeClr val="lt1"/>
              </a:solidFill>
              <a:latin typeface="DM Sans"/>
              <a:ea typeface="DM Sans"/>
              <a:cs typeface="DM Sans"/>
              <a:sym typeface="DM Sans"/>
            </a:endParaRPr>
          </a:p>
          <a:p>
            <a:pPr marL="457200" lvl="0" indent="-368300" algn="l" rtl="0">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And, as ALWAYS….have some fun with it!</a:t>
            </a:r>
            <a:endParaRPr sz="2200">
              <a:solidFill>
                <a:schemeClr val="lt1"/>
              </a:solidFill>
              <a:latin typeface="DM Sans"/>
              <a:ea typeface="DM Sans"/>
              <a:cs typeface="DM Sans"/>
              <a:sym typeface="DM Sans"/>
            </a:endParaRPr>
          </a:p>
          <a:p>
            <a:pPr marL="457200" lvl="0" indent="0" algn="l" rtl="0">
              <a:spcBef>
                <a:spcPts val="0"/>
              </a:spcBef>
              <a:spcAft>
                <a:spcPts val="0"/>
              </a:spcAft>
              <a:buNone/>
            </a:pPr>
            <a:endParaRPr sz="1200">
              <a:solidFill>
                <a:schemeClr val="lt1"/>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8"/>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Overview of the simulator components</a:t>
            </a:r>
            <a:endParaRPr/>
          </a:p>
        </p:txBody>
      </p:sp>
      <p:sp>
        <p:nvSpPr>
          <p:cNvPr id="493" name="Google Shape;493;p58"/>
          <p:cNvSpPr txBox="1"/>
          <p:nvPr/>
        </p:nvSpPr>
        <p:spPr>
          <a:xfrm>
            <a:off x="4688550" y="463400"/>
            <a:ext cx="4040700" cy="4374300"/>
          </a:xfrm>
          <a:prstGeom prst="rect">
            <a:avLst/>
          </a:prstGeom>
          <a:solidFill>
            <a:schemeClr val="accent1"/>
          </a:solid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700">
              <a:solidFill>
                <a:schemeClr val="lt1"/>
              </a:solidFill>
              <a:latin typeface="DM Sans"/>
              <a:ea typeface="DM Sans"/>
              <a:cs typeface="DM Sans"/>
              <a:sym typeface="DM Sans"/>
            </a:endParaRPr>
          </a:p>
          <a:p>
            <a:pPr marL="457200" lvl="0" indent="-400050" algn="l" rtl="0">
              <a:spcBef>
                <a:spcPts val="0"/>
              </a:spcBef>
              <a:spcAft>
                <a:spcPts val="0"/>
              </a:spcAft>
              <a:buClr>
                <a:schemeClr val="lt1"/>
              </a:buClr>
              <a:buSzPts val="2700"/>
              <a:buFont typeface="DM Sans"/>
              <a:buChar char="●"/>
            </a:pPr>
            <a:r>
              <a:rPr lang="en" sz="2700">
                <a:solidFill>
                  <a:schemeClr val="lt1"/>
                </a:solidFill>
                <a:latin typeface="DM Sans"/>
                <a:ea typeface="DM Sans"/>
                <a:cs typeface="DM Sans"/>
                <a:sym typeface="DM Sans"/>
              </a:rPr>
              <a:t>Tissue layers</a:t>
            </a:r>
            <a:endParaRPr sz="2700">
              <a:solidFill>
                <a:schemeClr val="lt1"/>
              </a:solidFill>
              <a:latin typeface="DM Sans"/>
              <a:ea typeface="DM Sans"/>
              <a:cs typeface="DM Sans"/>
              <a:sym typeface="DM Sans"/>
            </a:endParaRPr>
          </a:p>
          <a:p>
            <a:pPr marL="457200" lvl="0" indent="-400050" algn="l" rtl="0">
              <a:spcBef>
                <a:spcPts val="0"/>
              </a:spcBef>
              <a:spcAft>
                <a:spcPts val="0"/>
              </a:spcAft>
              <a:buClr>
                <a:schemeClr val="lt1"/>
              </a:buClr>
              <a:buSzPts val="2700"/>
              <a:buFont typeface="DM Sans"/>
              <a:buChar char="●"/>
            </a:pPr>
            <a:r>
              <a:rPr lang="en" sz="2700">
                <a:solidFill>
                  <a:schemeClr val="lt1"/>
                </a:solidFill>
                <a:latin typeface="DM Sans"/>
                <a:ea typeface="DM Sans"/>
                <a:cs typeface="DM Sans"/>
                <a:sym typeface="DM Sans"/>
              </a:rPr>
              <a:t>Uterus/amniotic sac</a:t>
            </a:r>
            <a:endParaRPr sz="2700">
              <a:solidFill>
                <a:schemeClr val="lt1"/>
              </a:solidFill>
              <a:latin typeface="DM Sans"/>
              <a:ea typeface="DM Sans"/>
              <a:cs typeface="DM Sans"/>
              <a:sym typeface="DM Sans"/>
            </a:endParaRPr>
          </a:p>
          <a:p>
            <a:pPr marL="457200" lvl="0" indent="-400050" algn="l" rtl="0">
              <a:spcBef>
                <a:spcPts val="0"/>
              </a:spcBef>
              <a:spcAft>
                <a:spcPts val="0"/>
              </a:spcAft>
              <a:buClr>
                <a:schemeClr val="lt1"/>
              </a:buClr>
              <a:buSzPts val="2700"/>
              <a:buFont typeface="DM Sans"/>
              <a:buChar char="●"/>
            </a:pPr>
            <a:r>
              <a:rPr lang="en" sz="2700">
                <a:solidFill>
                  <a:schemeClr val="lt1"/>
                </a:solidFill>
                <a:latin typeface="DM Sans"/>
                <a:ea typeface="DM Sans"/>
                <a:cs typeface="DM Sans"/>
                <a:sym typeface="DM Sans"/>
              </a:rPr>
              <a:t>Infant model</a:t>
            </a:r>
            <a:endParaRPr sz="2700">
              <a:solidFill>
                <a:schemeClr val="lt1"/>
              </a:solidFill>
              <a:latin typeface="DM Sans"/>
              <a:ea typeface="DM Sans"/>
              <a:cs typeface="DM Sans"/>
              <a:sym typeface="DM Sans"/>
            </a:endParaRPr>
          </a:p>
          <a:p>
            <a:pPr marL="457200" lvl="0" indent="-400050" algn="l" rtl="0">
              <a:spcBef>
                <a:spcPts val="0"/>
              </a:spcBef>
              <a:spcAft>
                <a:spcPts val="0"/>
              </a:spcAft>
              <a:buClr>
                <a:schemeClr val="lt1"/>
              </a:buClr>
              <a:buSzPts val="2700"/>
              <a:buFont typeface="DM Sans"/>
              <a:buChar char="●"/>
            </a:pPr>
            <a:r>
              <a:rPr lang="en" sz="2700">
                <a:solidFill>
                  <a:schemeClr val="lt1"/>
                </a:solidFill>
                <a:latin typeface="DM Sans"/>
                <a:ea typeface="DM Sans"/>
                <a:cs typeface="DM Sans"/>
                <a:sym typeface="DM Sans"/>
              </a:rPr>
              <a:t>Placenta/umbilical cord</a:t>
            </a:r>
            <a:endParaRPr sz="2700">
              <a:solidFill>
                <a:schemeClr val="lt1"/>
              </a:solidFill>
              <a:latin typeface="DM Sans"/>
              <a:ea typeface="DM Sans"/>
              <a:cs typeface="DM Sans"/>
              <a:sym typeface="DM Sans"/>
            </a:endParaRPr>
          </a:p>
          <a:p>
            <a:pPr marL="457200" lvl="0" indent="-400050" algn="l" rtl="0">
              <a:spcBef>
                <a:spcPts val="0"/>
              </a:spcBef>
              <a:spcAft>
                <a:spcPts val="0"/>
              </a:spcAft>
              <a:buClr>
                <a:schemeClr val="lt1"/>
              </a:buClr>
              <a:buSzPts val="2700"/>
              <a:buFont typeface="DM Sans"/>
              <a:buChar char="●"/>
            </a:pPr>
            <a:r>
              <a:rPr lang="en" sz="2700">
                <a:solidFill>
                  <a:schemeClr val="lt1"/>
                </a:solidFill>
                <a:latin typeface="DM Sans"/>
                <a:ea typeface="DM Sans"/>
                <a:cs typeface="DM Sans"/>
                <a:sym typeface="DM Sans"/>
              </a:rPr>
              <a:t>Surgical drapes, gowns, and other materials</a:t>
            </a:r>
            <a:endParaRPr sz="2700">
              <a:solidFill>
                <a:schemeClr val="lt1"/>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9"/>
          <p:cNvSpPr txBox="1">
            <a:spLocks noGrp="1"/>
          </p:cNvSpPr>
          <p:nvPr>
            <p:ph type="title"/>
          </p:nvPr>
        </p:nvSpPr>
        <p:spPr>
          <a:xfrm>
            <a:off x="361975" y="923525"/>
            <a:ext cx="80622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 will go through the slides as we assemble the simulator together.</a:t>
            </a:r>
            <a:endParaRPr/>
          </a:p>
        </p:txBody>
      </p:sp>
      <p:sp>
        <p:nvSpPr>
          <p:cNvPr id="499" name="Google Shape;499;p59"/>
          <p:cNvSpPr txBox="1"/>
          <p:nvPr/>
        </p:nvSpPr>
        <p:spPr>
          <a:xfrm>
            <a:off x="944775" y="2349600"/>
            <a:ext cx="3271500" cy="17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DM Sans"/>
                <a:ea typeface="DM Sans"/>
                <a:cs typeface="DM Sans"/>
                <a:sym typeface="DM Sans"/>
              </a:rPr>
              <a:t>Materials will be distributed as we go along.  </a:t>
            </a:r>
            <a:endParaRPr sz="1600">
              <a:solidFill>
                <a:schemeClr val="dk1"/>
              </a:solidFill>
              <a:latin typeface="DM Sans"/>
              <a:ea typeface="DM Sans"/>
              <a:cs typeface="DM Sans"/>
              <a:sym typeface="DM Sans"/>
            </a:endParaRPr>
          </a:p>
          <a:p>
            <a:pPr marL="0" lvl="0" indent="0" algn="l" rtl="0">
              <a:spcBef>
                <a:spcPts val="0"/>
              </a:spcBef>
              <a:spcAft>
                <a:spcPts val="0"/>
              </a:spcAft>
              <a:buNone/>
            </a:pPr>
            <a:endParaRPr sz="1600">
              <a:solidFill>
                <a:schemeClr val="dk1"/>
              </a:solidFill>
              <a:latin typeface="DM Sans"/>
              <a:ea typeface="DM Sans"/>
              <a:cs typeface="DM Sans"/>
              <a:sym typeface="DM Sans"/>
            </a:endParaRPr>
          </a:p>
          <a:p>
            <a:pPr marL="0" lvl="0" indent="0" algn="l" rtl="0">
              <a:spcBef>
                <a:spcPts val="0"/>
              </a:spcBef>
              <a:spcAft>
                <a:spcPts val="0"/>
              </a:spcAft>
              <a:buNone/>
            </a:pPr>
            <a:r>
              <a:rPr lang="en" sz="1600">
                <a:solidFill>
                  <a:schemeClr val="dk1"/>
                </a:solidFill>
                <a:latin typeface="DM Sans"/>
                <a:ea typeface="DM Sans"/>
                <a:cs typeface="DM Sans"/>
                <a:sym typeface="DM Sans"/>
              </a:rPr>
              <a:t>PLEASE feel free to stop me if you have any questions, suggestions or ideas–we’re a team, people!!</a:t>
            </a:r>
            <a:endParaRPr sz="1600">
              <a:solidFill>
                <a:schemeClr val="dk1"/>
              </a:solidFill>
              <a:latin typeface="DM Sans"/>
              <a:ea typeface="DM Sans"/>
              <a:cs typeface="DM Sans"/>
              <a:sym typeface="DM Sans"/>
            </a:endParaRPr>
          </a:p>
        </p:txBody>
      </p:sp>
      <p:pic>
        <p:nvPicPr>
          <p:cNvPr id="500" name="Google Shape;500;p59" descr="Teamwork Success.  Business people group team happy showing teamwork and joining hands after meeting partner business in office. Business Concept (Provided by Getty Images)"/>
          <p:cNvPicPr preferRelativeResize="0"/>
          <p:nvPr/>
        </p:nvPicPr>
        <p:blipFill>
          <a:blip r:embed="rId3">
            <a:alphaModFix/>
          </a:blip>
          <a:stretch>
            <a:fillRect/>
          </a:stretch>
        </p:blipFill>
        <p:spPr>
          <a:xfrm>
            <a:off x="5526225" y="2337288"/>
            <a:ext cx="3002250" cy="2001012"/>
          </a:xfrm>
          <a:prstGeom prst="rect">
            <a:avLst/>
          </a:prstGeom>
          <a:noFill/>
          <a:ln>
            <a:noFill/>
          </a:ln>
        </p:spPr>
      </p:pic>
      <p:sp>
        <p:nvSpPr>
          <p:cNvPr id="501" name="Google Shape;501;p59"/>
          <p:cNvSpPr txBox="1"/>
          <p:nvPr/>
        </p:nvSpPr>
        <p:spPr>
          <a:xfrm>
            <a:off x="700650" y="4468625"/>
            <a:ext cx="6448200" cy="40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chemeClr val="dk1"/>
                </a:solidFill>
                <a:latin typeface="DM Sans"/>
                <a:ea typeface="DM Sans"/>
                <a:cs typeface="DM Sans"/>
                <a:sym typeface="DM Sans"/>
              </a:rPr>
              <a:t>Ready?...................OKAY!!</a:t>
            </a:r>
            <a:endParaRPr sz="1900">
              <a:solidFill>
                <a:schemeClr val="dk1"/>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 calcmode="lin" valueType="num">
                                      <p:cBhvr additive="base">
                                        <p:cTn id="7" dur="2300"/>
                                        <p:tgtEl>
                                          <p:spTgt spid="501"/>
                                        </p:tgtEl>
                                        <p:attrNameLst>
                                          <p:attrName>ppt_w</p:attrName>
                                        </p:attrNameLst>
                                      </p:cBhvr>
                                      <p:tavLst>
                                        <p:tav tm="0">
                                          <p:val>
                                            <p:strVal val="0"/>
                                          </p:val>
                                        </p:tav>
                                        <p:tav tm="100000">
                                          <p:val>
                                            <p:strVal val="#ppt_w"/>
                                          </p:val>
                                        </p:tav>
                                      </p:tavLst>
                                    </p:anim>
                                    <p:anim calcmode="lin" valueType="num">
                                      <p:cBhvr additive="base">
                                        <p:cTn id="8" dur="2300"/>
                                        <p:tgtEl>
                                          <p:spTgt spid="5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60" title="IMG_7907.jpeg"/>
          <p:cNvPicPr preferRelativeResize="0">
            <a:picLocks noGrp="1"/>
          </p:cNvPicPr>
          <p:nvPr>
            <p:ph type="pic" idx="2"/>
          </p:nvPr>
        </p:nvPicPr>
        <p:blipFill rotWithShape="1">
          <a:blip r:embed="rId3">
            <a:alphaModFix/>
          </a:blip>
          <a:srcRect t="7742" b="7742"/>
          <a:stretch/>
        </p:blipFill>
        <p:spPr>
          <a:xfrm>
            <a:off x="4752326" y="423275"/>
            <a:ext cx="2050475" cy="2310685"/>
          </a:xfrm>
          <a:prstGeom prst="rect">
            <a:avLst/>
          </a:prstGeom>
        </p:spPr>
      </p:pic>
      <p:sp>
        <p:nvSpPr>
          <p:cNvPr id="507" name="Google Shape;507;p60"/>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457200" lvl="0" indent="-488950" algn="ctr" rtl="0">
              <a:spcBef>
                <a:spcPts val="0"/>
              </a:spcBef>
              <a:spcAft>
                <a:spcPts val="0"/>
              </a:spcAft>
              <a:buSzPts val="4100"/>
              <a:buAutoNum type="arabicPeriod"/>
            </a:pPr>
            <a:r>
              <a:rPr lang="en" sz="5300"/>
              <a:t>1. Basin OR </a:t>
            </a:r>
            <a:endParaRPr sz="5300"/>
          </a:p>
          <a:p>
            <a:pPr marL="457200" lvl="0" indent="-488950" algn="ctr" rtl="0">
              <a:spcBef>
                <a:spcPts val="0"/>
              </a:spcBef>
              <a:spcAft>
                <a:spcPts val="0"/>
              </a:spcAft>
              <a:buSzPts val="4100"/>
              <a:buAutoNum type="arabicPeriod"/>
            </a:pPr>
            <a:r>
              <a:rPr lang="en" sz="5300"/>
              <a:t>box </a:t>
            </a:r>
            <a:endParaRPr sz="5300"/>
          </a:p>
        </p:txBody>
      </p:sp>
      <p:sp>
        <p:nvSpPr>
          <p:cNvPr id="508" name="Google Shape;508;p60"/>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300"/>
              <a:t>You will need something to act as the uterus, to house the baby and attach the layers to.  I use plastic OR basins (pictured here), a box will work just as well.  </a:t>
            </a:r>
            <a:endParaRPr sz="1300"/>
          </a:p>
        </p:txBody>
      </p:sp>
      <p:pic>
        <p:nvPicPr>
          <p:cNvPr id="509" name="Google Shape;509;p60" title="IMG_7908.jpeg"/>
          <p:cNvPicPr preferRelativeResize="0"/>
          <p:nvPr/>
        </p:nvPicPr>
        <p:blipFill>
          <a:blip r:embed="rId4">
            <a:alphaModFix/>
          </a:blip>
          <a:stretch>
            <a:fillRect/>
          </a:stretch>
        </p:blipFill>
        <p:spPr>
          <a:xfrm>
            <a:off x="6950950" y="2283975"/>
            <a:ext cx="1871975" cy="24959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61" descr="a baby doll (Provided by Getty Images)"/>
          <p:cNvPicPr preferRelativeResize="0">
            <a:picLocks noGrp="1"/>
          </p:cNvPicPr>
          <p:nvPr>
            <p:ph type="pic" idx="2"/>
          </p:nvPr>
        </p:nvPicPr>
        <p:blipFill rotWithShape="1">
          <a:blip r:embed="rId3">
            <a:alphaModFix/>
          </a:blip>
          <a:srcRect t="10437" b="10437"/>
          <a:stretch/>
        </p:blipFill>
        <p:spPr>
          <a:xfrm>
            <a:off x="5213275" y="560025"/>
            <a:ext cx="3412076" cy="4219924"/>
          </a:xfrm>
          <a:prstGeom prst="rect">
            <a:avLst/>
          </a:prstGeom>
        </p:spPr>
      </p:pic>
      <p:sp>
        <p:nvSpPr>
          <p:cNvPr id="515" name="Google Shape;515;p61"/>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 Baby/fetus</a:t>
            </a:r>
            <a:endParaRPr/>
          </a:p>
        </p:txBody>
      </p:sp>
      <p:sp>
        <p:nvSpPr>
          <p:cNvPr id="516" name="Google Shape;516;p61"/>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600"/>
              <a:t>I purchased 10” dolls at WalMart for less than $9 each.  All plastic is ideal, but fabric bodies dried out okay.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62" title="IMG_7910.jpeg"/>
          <p:cNvPicPr preferRelativeResize="0">
            <a:picLocks noGrp="1"/>
          </p:cNvPicPr>
          <p:nvPr>
            <p:ph type="pic" idx="2"/>
          </p:nvPr>
        </p:nvPicPr>
        <p:blipFill>
          <a:blip r:embed="rId3">
            <a:alphaModFix/>
          </a:blip>
          <a:stretch>
            <a:fillRect/>
          </a:stretch>
        </p:blipFill>
        <p:spPr>
          <a:xfrm rot="-5400000">
            <a:off x="4907537" y="296162"/>
            <a:ext cx="3316400" cy="4421875"/>
          </a:xfrm>
          <a:prstGeom prst="rect">
            <a:avLst/>
          </a:prstGeom>
        </p:spPr>
      </p:pic>
      <p:sp>
        <p:nvSpPr>
          <p:cNvPr id="522" name="Google Shape;522;p62"/>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 Placenta and umbilical cord</a:t>
            </a:r>
            <a:endParaRPr/>
          </a:p>
        </p:txBody>
      </p:sp>
      <p:sp>
        <p:nvSpPr>
          <p:cNvPr id="523" name="Google Shape;523;p62"/>
          <p:cNvSpPr txBox="1">
            <a:spLocks noGrp="1"/>
          </p:cNvSpPr>
          <p:nvPr>
            <p:ph type="body" idx="3"/>
          </p:nvPr>
        </p:nvSpPr>
        <p:spPr>
          <a:xfrm>
            <a:off x="547575" y="3337797"/>
            <a:ext cx="34926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200"/>
              <a:t>Any type of yarn can be used to simulate the umbilical cord.  Thinner yarn can be braided or twisted to add thickness.  Attach one end of the umbilical cord to the fetus using tape or staples (fabric body).  The other end is attached to the placenta (a deflated balloon, small beach ball or rubber ball). </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3"/>
          <p:cNvSpPr txBox="1">
            <a:spLocks noGrp="1"/>
          </p:cNvSpPr>
          <p:nvPr>
            <p:ph type="title"/>
          </p:nvPr>
        </p:nvSpPr>
        <p:spPr>
          <a:xfrm>
            <a:off x="361975" y="923525"/>
            <a:ext cx="3860100" cy="5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4.  Amniotic Sac</a:t>
            </a:r>
            <a:endParaRPr/>
          </a:p>
        </p:txBody>
      </p:sp>
      <p:sp>
        <p:nvSpPr>
          <p:cNvPr id="529" name="Google Shape;529;p63"/>
          <p:cNvSpPr txBox="1">
            <a:spLocks noGrp="1"/>
          </p:cNvSpPr>
          <p:nvPr>
            <p:ph type="body" idx="3"/>
          </p:nvPr>
        </p:nvSpPr>
        <p:spPr>
          <a:xfrm>
            <a:off x="547575" y="2838200"/>
            <a:ext cx="3492600" cy="1941900"/>
          </a:xfrm>
          <a:prstGeom prst="rect">
            <a:avLst/>
          </a:prstGeom>
        </p:spPr>
        <p:txBody>
          <a:bodyPr spcFirstLastPara="1" wrap="square" lIns="91425" tIns="91425" rIns="91425" bIns="91425" anchor="b" anchorCtr="0">
            <a:noAutofit/>
          </a:bodyPr>
          <a:lstStyle/>
          <a:p>
            <a:pPr marL="0" lvl="0" indent="0" algn="ctr" rtl="0">
              <a:spcBef>
                <a:spcPts val="0"/>
              </a:spcBef>
              <a:spcAft>
                <a:spcPts val="800"/>
              </a:spcAft>
              <a:buNone/>
            </a:pPr>
            <a:r>
              <a:rPr lang="en" sz="1300"/>
              <a:t>Gallon zip lock bags work very well.  I double bag them.  IF you wish to add some realistic touches (and REALLY gross your students out), you can add jello to the inner bag.  The outer bag is then filled with water to simulate an amniotic sac. (If using a cardboard box, you may want to skip the water)</a:t>
            </a:r>
            <a:endParaRPr sz="1300"/>
          </a:p>
        </p:txBody>
      </p:sp>
      <p:pic>
        <p:nvPicPr>
          <p:cNvPr id="530" name="Google Shape;530;p63" descr="a white plate topped with red jelly and the words &quot; jiggle jiggle jiggle &quot; (Provided by Tenor)"/>
          <p:cNvPicPr preferRelativeResize="0"/>
          <p:nvPr/>
        </p:nvPicPr>
        <p:blipFill>
          <a:blip r:embed="rId3">
            <a:alphaModFix/>
          </a:blip>
          <a:stretch>
            <a:fillRect/>
          </a:stretch>
        </p:blipFill>
        <p:spPr>
          <a:xfrm>
            <a:off x="4962603" y="2689997"/>
            <a:ext cx="3492600" cy="2089954"/>
          </a:xfrm>
          <a:prstGeom prst="rect">
            <a:avLst/>
          </a:prstGeom>
          <a:noFill/>
          <a:ln>
            <a:noFill/>
          </a:ln>
        </p:spPr>
      </p:pic>
      <p:pic>
        <p:nvPicPr>
          <p:cNvPr id="531" name="Google Shape;531;p63" descr="Ziploc Sealable Storage Bags, Gallon ..."/>
          <p:cNvPicPr preferRelativeResize="0"/>
          <p:nvPr/>
        </p:nvPicPr>
        <p:blipFill>
          <a:blip r:embed="rId4">
            <a:alphaModFix/>
          </a:blip>
          <a:stretch>
            <a:fillRect/>
          </a:stretch>
        </p:blipFill>
        <p:spPr>
          <a:xfrm>
            <a:off x="4812075" y="581900"/>
            <a:ext cx="3981450" cy="1143000"/>
          </a:xfrm>
          <a:prstGeom prst="rect">
            <a:avLst/>
          </a:prstGeom>
          <a:noFill/>
          <a:ln>
            <a:noFill/>
          </a:ln>
        </p:spPr>
      </p:pic>
    </p:spTree>
  </p:cSld>
  <p:clrMapOvr>
    <a:masterClrMapping/>
  </p:clrMapOvr>
</p:sld>
</file>

<file path=ppt/theme/theme1.xml><?xml version="1.0" encoding="utf-8"?>
<a:theme xmlns:a="http://schemas.openxmlformats.org/drawingml/2006/main" name="Business Plan Presentation">
  <a:themeElements>
    <a:clrScheme name="Simple Light">
      <a:dk1>
        <a:srgbClr val="F9F9F9"/>
      </a:dk1>
      <a:lt1>
        <a:srgbClr val="183C40"/>
      </a:lt1>
      <a:dk2>
        <a:srgbClr val="20494D"/>
      </a:dk2>
      <a:lt2>
        <a:srgbClr val="799DA7"/>
      </a:lt2>
      <a:accent1>
        <a:srgbClr val="B0D5CD"/>
      </a:accent1>
      <a:accent2>
        <a:srgbClr val="A6DAEA"/>
      </a:accent2>
      <a:accent3>
        <a:srgbClr val="B78D43"/>
      </a:accent3>
      <a:accent4>
        <a:srgbClr val="9AA864"/>
      </a:accent4>
      <a:accent5>
        <a:srgbClr val="426345"/>
      </a:accent5>
      <a:accent6>
        <a:srgbClr val="DCDCDC"/>
      </a:accent6>
      <a:hlink>
        <a:srgbClr val="B0D5C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Macintosh PowerPoint</Application>
  <PresentationFormat>On-screen Show (16:9)</PresentationFormat>
  <Paragraphs>98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DM Sans</vt:lpstr>
      <vt:lpstr>DM Sans SemiBold</vt:lpstr>
      <vt:lpstr>Arial</vt:lpstr>
      <vt:lpstr>Newsreader</vt:lpstr>
      <vt:lpstr>DM Sans Light</vt:lpstr>
      <vt:lpstr>Newsreader SemiBold</vt:lpstr>
      <vt:lpstr>Business Plan Presentation</vt:lpstr>
      <vt:lpstr>Cesarean Section Simulation Part 1:  Building the Simulator</vt:lpstr>
      <vt:lpstr>Mrs. Long’s Delivery Room</vt:lpstr>
      <vt:lpstr>My goals for you are:</vt:lpstr>
      <vt:lpstr> Overview of the simulator components</vt:lpstr>
      <vt:lpstr>We will go through the slides as we assemble the simulator together.</vt:lpstr>
      <vt:lpstr>1. Basin OR  box </vt:lpstr>
      <vt:lpstr>2. Baby/fetus</vt:lpstr>
      <vt:lpstr>3. Placenta and umbilical cord</vt:lpstr>
      <vt:lpstr>4.  Amniotic Sac</vt:lpstr>
      <vt:lpstr>5.  Uterine wall</vt:lpstr>
      <vt:lpstr>6. Peritoneum</vt:lpstr>
      <vt:lpstr>7.  Muscle layer</vt:lpstr>
      <vt:lpstr>8.  Fascia</vt:lpstr>
      <vt:lpstr>9.  Subcutaneous Layer</vt:lpstr>
      <vt:lpstr>10. Skin</vt:lpstr>
      <vt:lpstr>Once everything is layered over the basin or box, we need to secure it.</vt:lpstr>
      <vt:lpstr>Surgical gowns, drapes  and other materials</vt:lpstr>
      <vt:lpstr>The finished product!</vt:lpstr>
      <vt:lpstr>Where  I  purchased:</vt:lpstr>
      <vt:lpstr>You will  also need: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Long, Tracy J.</cp:lastModifiedBy>
  <cp:revision>3</cp:revision>
  <dcterms:modified xsi:type="dcterms:W3CDTF">2026-06-08T15:09:02Z</dcterms:modified>
</cp:coreProperties>
</file>